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60" r:id="rId2"/>
    <p:sldId id="261" r:id="rId3"/>
    <p:sldId id="262" r:id="rId4"/>
    <p:sldId id="268" r:id="rId5"/>
    <p:sldId id="303" r:id="rId6"/>
    <p:sldId id="276" r:id="rId7"/>
    <p:sldId id="299" r:id="rId8"/>
    <p:sldId id="263" r:id="rId9"/>
    <p:sldId id="287" r:id="rId10"/>
    <p:sldId id="289" r:id="rId11"/>
    <p:sldId id="264" r:id="rId12"/>
    <p:sldId id="292" r:id="rId13"/>
    <p:sldId id="265" r:id="rId14"/>
    <p:sldId id="293" r:id="rId15"/>
    <p:sldId id="294" r:id="rId16"/>
    <p:sldId id="305" r:id="rId17"/>
    <p:sldId id="266" r:id="rId18"/>
    <p:sldId id="295" r:id="rId19"/>
    <p:sldId id="300" r:id="rId20"/>
    <p:sldId id="304" r:id="rId21"/>
    <p:sldId id="296" r:id="rId22"/>
    <p:sldId id="267" r:id="rId23"/>
    <p:sldId id="297" r:id="rId24"/>
    <p:sldId id="301" r:id="rId25"/>
    <p:sldId id="286"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96">
          <p15:clr>
            <a:srgbClr val="A4A3A4"/>
          </p15:clr>
        </p15:guide>
        <p15:guide id="2" pos="778">
          <p15:clr>
            <a:srgbClr val="A4A3A4"/>
          </p15:clr>
        </p15:guide>
        <p15:guide id="3" pos="2026">
          <p15:clr>
            <a:srgbClr val="A4A3A4"/>
          </p15:clr>
        </p15:guide>
        <p15:guide id="4" pos="2411">
          <p15:clr>
            <a:srgbClr val="A4A3A4"/>
          </p15:clr>
        </p15:guide>
        <p15:guide id="5" pos="3637">
          <p15:clr>
            <a:srgbClr val="A4A3A4"/>
          </p15:clr>
        </p15:guide>
        <p15:guide id="6" pos="4032">
          <p15:clr>
            <a:srgbClr val="A4A3A4"/>
          </p15:clr>
        </p15:guide>
        <p15:guide id="7" pos="5266">
          <p15:clr>
            <a:srgbClr val="A4A3A4"/>
          </p15:clr>
        </p15:guide>
        <p15:guide id="8" pos="5669">
          <p15:clr>
            <a:srgbClr val="A4A3A4"/>
          </p15:clr>
        </p15:guide>
        <p15:guide id="9" pos="6896">
          <p15:clr>
            <a:srgbClr val="A4A3A4"/>
          </p15:clr>
        </p15:guide>
        <p15:guide id="10" orient="horz" pos="2364">
          <p15:clr>
            <a:srgbClr val="A4A3A4"/>
          </p15:clr>
        </p15:guide>
        <p15:guide id="11" orient="horz" pos="377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3F3F3F"/>
    <a:srgbClr val="20BAA8"/>
    <a:srgbClr val="FFC000"/>
    <a:srgbClr val="54E2D1"/>
    <a:srgbClr val="01897F"/>
    <a:srgbClr val="01857C"/>
    <a:srgbClr val="02988D"/>
    <a:srgbClr val="016861"/>
    <a:srgbClr val="2FC1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24" autoAdjust="0"/>
  </p:normalViewPr>
  <p:slideViewPr>
    <p:cSldViewPr snapToGrid="0">
      <p:cViewPr varScale="1">
        <p:scale>
          <a:sx n="85" d="100"/>
          <a:sy n="85" d="100"/>
        </p:scale>
        <p:origin x="378" y="84"/>
      </p:cViewPr>
      <p:guideLst>
        <p:guide orient="horz" pos="3896"/>
        <p:guide pos="778"/>
        <p:guide pos="2026"/>
        <p:guide pos="2411"/>
        <p:guide pos="3637"/>
        <p:guide pos="4032"/>
        <p:guide pos="5266"/>
        <p:guide pos="5669"/>
        <p:guide pos="6896"/>
        <p:guide orient="horz" pos="2364"/>
        <p:guide orient="horz" pos="3770"/>
      </p:guideLst>
    </p:cSldViewPr>
  </p:slideViewPr>
  <p:notesTextViewPr>
    <p:cViewPr>
      <p:scale>
        <a:sx n="66" d="100"/>
        <a:sy n="66" d="100"/>
      </p:scale>
      <p:origin x="0" y="0"/>
    </p:cViewPr>
  </p:notesTextViewPr>
  <p:notesViewPr>
    <p:cSldViewPr snapToGrid="0">
      <p:cViewPr varScale="1">
        <p:scale>
          <a:sx n="57" d="100"/>
          <a:sy n="57" d="100"/>
        </p:scale>
        <p:origin x="2808"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B8FA9C-8F8E-4358-892B-1BA87C9356A8}"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312061-1A27-4070-BFA0-F089B4FC060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312061-1A27-4070-BFA0-F089B4FC0603}" type="slidenum">
              <a:rPr lang="zh-CN" altLang="en-US" smtClean="0"/>
              <a:t>7</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312061-1A27-4070-BFA0-F089B4FC0603}" type="slidenum">
              <a:rPr lang="zh-CN" altLang="en-US" smtClean="0"/>
              <a:t>21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rgbClr val="20BAA8"/>
        </a:solidFill>
        <a:effectLst/>
      </p:bgPr>
    </p:bg>
    <p:spTree>
      <p:nvGrpSpPr>
        <p:cNvPr id="1" name=""/>
        <p:cNvGrpSpPr/>
        <p:nvPr/>
      </p:nvGrpSpPr>
      <p:grpSpPr>
        <a:xfrm>
          <a:off x="0" y="0"/>
          <a:ext cx="0" cy="0"/>
          <a:chOff x="0" y="0"/>
          <a:chExt cx="0" cy="0"/>
        </a:xfrm>
      </p:grpSpPr>
      <p:grpSp>
        <p:nvGrpSpPr>
          <p:cNvPr id="4" name="组合 3"/>
          <p:cNvGrpSpPr/>
          <p:nvPr userDrawn="1"/>
        </p:nvGrpSpPr>
        <p:grpSpPr>
          <a:xfrm>
            <a:off x="2831094" y="619265"/>
            <a:ext cx="6529813" cy="4802335"/>
            <a:chOff x="2831094" y="619265"/>
            <a:chExt cx="6529813" cy="4802335"/>
          </a:xfrm>
          <a:effectLst>
            <a:outerShdw blurRad="50800" dist="38100" dir="5400000" algn="t" rotWithShape="0">
              <a:prstClr val="black">
                <a:alpha val="40000"/>
              </a:prstClr>
            </a:outerShdw>
          </a:effectLst>
        </p:grpSpPr>
        <p:sp>
          <p:nvSpPr>
            <p:cNvPr id="8" name="任意多边形 7"/>
            <p:cNvSpPr/>
            <p:nvPr/>
          </p:nvSpPr>
          <p:spPr>
            <a:xfrm flipV="1">
              <a:off x="2831094" y="2391613"/>
              <a:ext cx="6529813" cy="2386119"/>
            </a:xfrm>
            <a:custGeom>
              <a:avLst/>
              <a:gdLst>
                <a:gd name="connsiteX0" fmla="*/ 1347252 w 6767111"/>
                <a:gd name="connsiteY0" fmla="*/ 2386119 h 2386119"/>
                <a:gd name="connsiteX1" fmla="*/ 1533112 w 6767111"/>
                <a:gd name="connsiteY1" fmla="*/ 2385513 h 2386119"/>
                <a:gd name="connsiteX2" fmla="*/ 1718972 w 6767111"/>
                <a:gd name="connsiteY2" fmla="*/ 2386119 h 2386119"/>
                <a:gd name="connsiteX3" fmla="*/ 1718972 w 6767111"/>
                <a:gd name="connsiteY3" fmla="*/ 2384907 h 2386119"/>
                <a:gd name="connsiteX4" fmla="*/ 1956608 w 6767111"/>
                <a:gd name="connsiteY4" fmla="*/ 2384132 h 2386119"/>
                <a:gd name="connsiteX5" fmla="*/ 2144827 w 6767111"/>
                <a:gd name="connsiteY5" fmla="*/ 2248693 h 2386119"/>
                <a:gd name="connsiteX6" fmla="*/ 2515381 w 6767111"/>
                <a:gd name="connsiteY6" fmla="*/ 1735294 h 2386119"/>
                <a:gd name="connsiteX7" fmla="*/ 4255726 w 6767111"/>
                <a:gd name="connsiteY7" fmla="*/ 1738398 h 2386119"/>
                <a:gd name="connsiteX8" fmla="*/ 4412434 w 6767111"/>
                <a:gd name="connsiteY8" fmla="*/ 1577813 h 2386119"/>
                <a:gd name="connsiteX9" fmla="*/ 4401818 w 6767111"/>
                <a:gd name="connsiteY9" fmla="*/ 297691 h 2386119"/>
                <a:gd name="connsiteX10" fmla="*/ 4483469 w 6767111"/>
                <a:gd name="connsiteY10" fmla="*/ 216040 h 2386119"/>
                <a:gd name="connsiteX11" fmla="*/ 4594515 w 6767111"/>
                <a:gd name="connsiteY11" fmla="*/ 216040 h 2386119"/>
                <a:gd name="connsiteX12" fmla="*/ 4676166 w 6767111"/>
                <a:gd name="connsiteY12" fmla="*/ 297691 h 2386119"/>
                <a:gd name="connsiteX13" fmla="*/ 4670784 w 6767111"/>
                <a:gd name="connsiteY13" fmla="*/ 1462808 h 2386119"/>
                <a:gd name="connsiteX14" fmla="*/ 4898460 w 6767111"/>
                <a:gd name="connsiteY14" fmla="*/ 1733818 h 2386119"/>
                <a:gd name="connsiteX15" fmla="*/ 4945291 w 6767111"/>
                <a:gd name="connsiteY15" fmla="*/ 1738398 h 2386119"/>
                <a:gd name="connsiteX16" fmla="*/ 4945291 w 6767111"/>
                <a:gd name="connsiteY16" fmla="*/ 1752172 h 2386119"/>
                <a:gd name="connsiteX17" fmla="*/ 6767111 w 6767111"/>
                <a:gd name="connsiteY17" fmla="*/ 1752172 h 2386119"/>
                <a:gd name="connsiteX18" fmla="*/ 6767111 w 6767111"/>
                <a:gd name="connsiteY18" fmla="*/ 1493907 h 2386119"/>
                <a:gd name="connsiteX19" fmla="*/ 5007404 w 6767111"/>
                <a:gd name="connsiteY19" fmla="*/ 1493907 h 2386119"/>
                <a:gd name="connsiteX20" fmla="*/ 5007404 w 6767111"/>
                <a:gd name="connsiteY20" fmla="*/ 726090 h 2386119"/>
                <a:gd name="connsiteX21" fmla="*/ 5004718 w 6767111"/>
                <a:gd name="connsiteY21" fmla="*/ 726090 h 2386119"/>
                <a:gd name="connsiteX22" fmla="*/ 5004718 w 6767111"/>
                <a:gd name="connsiteY22" fmla="*/ 276630 h 2386119"/>
                <a:gd name="connsiteX23" fmla="*/ 4728088 w 6767111"/>
                <a:gd name="connsiteY23" fmla="*/ 0 h 2386119"/>
                <a:gd name="connsiteX24" fmla="*/ 4351875 w 6767111"/>
                <a:gd name="connsiteY24" fmla="*/ 0 h 2386119"/>
                <a:gd name="connsiteX25" fmla="*/ 4075245 w 6767111"/>
                <a:gd name="connsiteY25" fmla="*/ 276630 h 2386119"/>
                <a:gd name="connsiteX26" fmla="*/ 4075245 w 6767111"/>
                <a:gd name="connsiteY26" fmla="*/ 921534 h 2386119"/>
                <a:gd name="connsiteX27" fmla="*/ 4076247 w 6767111"/>
                <a:gd name="connsiteY27" fmla="*/ 921534 h 2386119"/>
                <a:gd name="connsiteX28" fmla="*/ 4076247 w 6767111"/>
                <a:gd name="connsiteY28" fmla="*/ 1434793 h 2386119"/>
                <a:gd name="connsiteX29" fmla="*/ 4011222 w 6767111"/>
                <a:gd name="connsiteY29" fmla="*/ 1501426 h 2386119"/>
                <a:gd name="connsiteX30" fmla="*/ 2435508 w 6767111"/>
                <a:gd name="connsiteY30" fmla="*/ 1498430 h 2386119"/>
                <a:gd name="connsiteX31" fmla="*/ 1879867 w 6767111"/>
                <a:gd name="connsiteY31" fmla="*/ 2143995 h 2386119"/>
                <a:gd name="connsiteX32" fmla="*/ 1815141 w 6767111"/>
                <a:gd name="connsiteY32" fmla="*/ 2153422 h 2386119"/>
                <a:gd name="connsiteX33" fmla="*/ 1718972 w 6767111"/>
                <a:gd name="connsiteY33" fmla="*/ 2157260 h 2386119"/>
                <a:gd name="connsiteX34" fmla="*/ 1718972 w 6767111"/>
                <a:gd name="connsiteY34" fmla="*/ 2154904 h 2386119"/>
                <a:gd name="connsiteX35" fmla="*/ 1672376 w 6767111"/>
                <a:gd name="connsiteY35" fmla="*/ 2156596 h 2386119"/>
                <a:gd name="connsiteX36" fmla="*/ 1533112 w 6767111"/>
                <a:gd name="connsiteY36" fmla="*/ 2158835 h 2386119"/>
                <a:gd name="connsiteX37" fmla="*/ 1393848 w 6767111"/>
                <a:gd name="connsiteY37" fmla="*/ 2156596 h 2386119"/>
                <a:gd name="connsiteX38" fmla="*/ 1347252 w 6767111"/>
                <a:gd name="connsiteY38" fmla="*/ 2154904 h 2386119"/>
                <a:gd name="connsiteX39" fmla="*/ 1347252 w 6767111"/>
                <a:gd name="connsiteY39" fmla="*/ 2157260 h 2386119"/>
                <a:gd name="connsiteX40" fmla="*/ 1251082 w 6767111"/>
                <a:gd name="connsiteY40" fmla="*/ 2153422 h 2386119"/>
                <a:gd name="connsiteX41" fmla="*/ 1186357 w 6767111"/>
                <a:gd name="connsiteY41" fmla="*/ 2143995 h 2386119"/>
                <a:gd name="connsiteX42" fmla="*/ 630716 w 6767111"/>
                <a:gd name="connsiteY42" fmla="*/ 1498430 h 2386119"/>
                <a:gd name="connsiteX43" fmla="*/ 0 w 6767111"/>
                <a:gd name="connsiteY43" fmla="*/ 1498430 h 2386119"/>
                <a:gd name="connsiteX44" fmla="*/ 0 w 6767111"/>
                <a:gd name="connsiteY44" fmla="*/ 1740801 h 2386119"/>
                <a:gd name="connsiteX45" fmla="*/ 550843 w 6767111"/>
                <a:gd name="connsiteY45" fmla="*/ 1735294 h 2386119"/>
                <a:gd name="connsiteX46" fmla="*/ 921397 w 6767111"/>
                <a:gd name="connsiteY46" fmla="*/ 2248693 h 2386119"/>
                <a:gd name="connsiteX47" fmla="*/ 1109616 w 6767111"/>
                <a:gd name="connsiteY47" fmla="*/ 2384132 h 2386119"/>
                <a:gd name="connsiteX48" fmla="*/ 1347252 w 6767111"/>
                <a:gd name="connsiteY48" fmla="*/ 2384907 h 2386119"/>
                <a:gd name="connsiteX0-1" fmla="*/ 1347252 w 6767111"/>
                <a:gd name="connsiteY0-2" fmla="*/ 2386119 h 2386119"/>
                <a:gd name="connsiteX1-3" fmla="*/ 1533112 w 6767111"/>
                <a:gd name="connsiteY1-4" fmla="*/ 2385513 h 2386119"/>
                <a:gd name="connsiteX2-5" fmla="*/ 1718972 w 6767111"/>
                <a:gd name="connsiteY2-6" fmla="*/ 2386119 h 2386119"/>
                <a:gd name="connsiteX3-7" fmla="*/ 1718972 w 6767111"/>
                <a:gd name="connsiteY3-8" fmla="*/ 2384907 h 2386119"/>
                <a:gd name="connsiteX4-9" fmla="*/ 1956608 w 6767111"/>
                <a:gd name="connsiteY4-10" fmla="*/ 2384132 h 2386119"/>
                <a:gd name="connsiteX5-11" fmla="*/ 2144827 w 6767111"/>
                <a:gd name="connsiteY5-12" fmla="*/ 2248693 h 2386119"/>
                <a:gd name="connsiteX6-13" fmla="*/ 2515381 w 6767111"/>
                <a:gd name="connsiteY6-14" fmla="*/ 1735294 h 2386119"/>
                <a:gd name="connsiteX7-15" fmla="*/ 4255726 w 6767111"/>
                <a:gd name="connsiteY7-16" fmla="*/ 1738398 h 2386119"/>
                <a:gd name="connsiteX8-17" fmla="*/ 4412434 w 6767111"/>
                <a:gd name="connsiteY8-18" fmla="*/ 1577813 h 2386119"/>
                <a:gd name="connsiteX9-19" fmla="*/ 4401818 w 6767111"/>
                <a:gd name="connsiteY9-20" fmla="*/ 297691 h 2386119"/>
                <a:gd name="connsiteX10-21" fmla="*/ 4483469 w 6767111"/>
                <a:gd name="connsiteY10-22" fmla="*/ 216040 h 2386119"/>
                <a:gd name="connsiteX11-23" fmla="*/ 4594515 w 6767111"/>
                <a:gd name="connsiteY11-24" fmla="*/ 216040 h 2386119"/>
                <a:gd name="connsiteX12-25" fmla="*/ 4676166 w 6767111"/>
                <a:gd name="connsiteY12-26" fmla="*/ 297691 h 2386119"/>
                <a:gd name="connsiteX13-27" fmla="*/ 4670784 w 6767111"/>
                <a:gd name="connsiteY13-28" fmla="*/ 1462808 h 2386119"/>
                <a:gd name="connsiteX14-29" fmla="*/ 4898460 w 6767111"/>
                <a:gd name="connsiteY14-30" fmla="*/ 1733818 h 2386119"/>
                <a:gd name="connsiteX15-31" fmla="*/ 4945291 w 6767111"/>
                <a:gd name="connsiteY15-32" fmla="*/ 1738398 h 2386119"/>
                <a:gd name="connsiteX16-33" fmla="*/ 4945291 w 6767111"/>
                <a:gd name="connsiteY16-34" fmla="*/ 1752172 h 2386119"/>
                <a:gd name="connsiteX17-35" fmla="*/ 6767111 w 6767111"/>
                <a:gd name="connsiteY17-36" fmla="*/ 1752172 h 2386119"/>
                <a:gd name="connsiteX18-37" fmla="*/ 6767111 w 6767111"/>
                <a:gd name="connsiteY18-38" fmla="*/ 1493907 h 2386119"/>
                <a:gd name="connsiteX19-39" fmla="*/ 5084894 w 6767111"/>
                <a:gd name="connsiteY19-40" fmla="*/ 1493907 h 2386119"/>
                <a:gd name="connsiteX20-41" fmla="*/ 5007404 w 6767111"/>
                <a:gd name="connsiteY20-42" fmla="*/ 1493907 h 2386119"/>
                <a:gd name="connsiteX21-43" fmla="*/ 5007404 w 6767111"/>
                <a:gd name="connsiteY21-44" fmla="*/ 726090 h 2386119"/>
                <a:gd name="connsiteX22-45" fmla="*/ 5004718 w 6767111"/>
                <a:gd name="connsiteY22-46" fmla="*/ 726090 h 2386119"/>
                <a:gd name="connsiteX23-47" fmla="*/ 5004718 w 6767111"/>
                <a:gd name="connsiteY23-48" fmla="*/ 276630 h 2386119"/>
                <a:gd name="connsiteX24-49" fmla="*/ 4728088 w 6767111"/>
                <a:gd name="connsiteY24-50" fmla="*/ 0 h 2386119"/>
                <a:gd name="connsiteX25-51" fmla="*/ 4351875 w 6767111"/>
                <a:gd name="connsiteY25-52" fmla="*/ 0 h 2386119"/>
                <a:gd name="connsiteX26-53" fmla="*/ 4075245 w 6767111"/>
                <a:gd name="connsiteY26-54" fmla="*/ 276630 h 2386119"/>
                <a:gd name="connsiteX27-55" fmla="*/ 4075245 w 6767111"/>
                <a:gd name="connsiteY27-56" fmla="*/ 921534 h 2386119"/>
                <a:gd name="connsiteX28-57" fmla="*/ 4076247 w 6767111"/>
                <a:gd name="connsiteY28-58" fmla="*/ 921534 h 2386119"/>
                <a:gd name="connsiteX29-59" fmla="*/ 4076247 w 6767111"/>
                <a:gd name="connsiteY29-60" fmla="*/ 1434793 h 2386119"/>
                <a:gd name="connsiteX30-61" fmla="*/ 4011222 w 6767111"/>
                <a:gd name="connsiteY30-62" fmla="*/ 1501426 h 2386119"/>
                <a:gd name="connsiteX31-63" fmla="*/ 2435508 w 6767111"/>
                <a:gd name="connsiteY31-64" fmla="*/ 1498430 h 2386119"/>
                <a:gd name="connsiteX32-65" fmla="*/ 1879867 w 6767111"/>
                <a:gd name="connsiteY32-66" fmla="*/ 2143995 h 2386119"/>
                <a:gd name="connsiteX33-67" fmla="*/ 1815141 w 6767111"/>
                <a:gd name="connsiteY33-68" fmla="*/ 2153422 h 2386119"/>
                <a:gd name="connsiteX34-69" fmla="*/ 1718972 w 6767111"/>
                <a:gd name="connsiteY34-70" fmla="*/ 2157260 h 2386119"/>
                <a:gd name="connsiteX35-71" fmla="*/ 1718972 w 6767111"/>
                <a:gd name="connsiteY35-72" fmla="*/ 2154904 h 2386119"/>
                <a:gd name="connsiteX36-73" fmla="*/ 1672376 w 6767111"/>
                <a:gd name="connsiteY36-74" fmla="*/ 2156596 h 2386119"/>
                <a:gd name="connsiteX37-75" fmla="*/ 1533112 w 6767111"/>
                <a:gd name="connsiteY37-76" fmla="*/ 2158835 h 2386119"/>
                <a:gd name="connsiteX38-77" fmla="*/ 1393848 w 6767111"/>
                <a:gd name="connsiteY38-78" fmla="*/ 2156596 h 2386119"/>
                <a:gd name="connsiteX39-79" fmla="*/ 1347252 w 6767111"/>
                <a:gd name="connsiteY39-80" fmla="*/ 2154904 h 2386119"/>
                <a:gd name="connsiteX40-81" fmla="*/ 1347252 w 6767111"/>
                <a:gd name="connsiteY40-82" fmla="*/ 2157260 h 2386119"/>
                <a:gd name="connsiteX41-83" fmla="*/ 1251082 w 6767111"/>
                <a:gd name="connsiteY41-84" fmla="*/ 2153422 h 2386119"/>
                <a:gd name="connsiteX42-85" fmla="*/ 1186357 w 6767111"/>
                <a:gd name="connsiteY42-86" fmla="*/ 2143995 h 2386119"/>
                <a:gd name="connsiteX43-87" fmla="*/ 630716 w 6767111"/>
                <a:gd name="connsiteY43-88" fmla="*/ 1498430 h 2386119"/>
                <a:gd name="connsiteX44-89" fmla="*/ 0 w 6767111"/>
                <a:gd name="connsiteY44-90" fmla="*/ 1498430 h 2386119"/>
                <a:gd name="connsiteX45-91" fmla="*/ 0 w 6767111"/>
                <a:gd name="connsiteY45-92" fmla="*/ 1740801 h 2386119"/>
                <a:gd name="connsiteX46-93" fmla="*/ 550843 w 6767111"/>
                <a:gd name="connsiteY46-94" fmla="*/ 1735294 h 2386119"/>
                <a:gd name="connsiteX47-95" fmla="*/ 921397 w 6767111"/>
                <a:gd name="connsiteY47-96" fmla="*/ 2248693 h 2386119"/>
                <a:gd name="connsiteX48-97" fmla="*/ 1109616 w 6767111"/>
                <a:gd name="connsiteY48-98" fmla="*/ 2384132 h 2386119"/>
                <a:gd name="connsiteX49" fmla="*/ 1347252 w 6767111"/>
                <a:gd name="connsiteY49" fmla="*/ 2384907 h 2386119"/>
                <a:gd name="connsiteX50" fmla="*/ 1347252 w 6767111"/>
                <a:gd name="connsiteY50" fmla="*/ 2386119 h 2386119"/>
                <a:gd name="connsiteX0-99" fmla="*/ 1347252 w 6767111"/>
                <a:gd name="connsiteY0-100" fmla="*/ 2386119 h 2386119"/>
                <a:gd name="connsiteX1-101" fmla="*/ 1533112 w 6767111"/>
                <a:gd name="connsiteY1-102" fmla="*/ 2385513 h 2386119"/>
                <a:gd name="connsiteX2-103" fmla="*/ 1718972 w 6767111"/>
                <a:gd name="connsiteY2-104" fmla="*/ 2386119 h 2386119"/>
                <a:gd name="connsiteX3-105" fmla="*/ 1718972 w 6767111"/>
                <a:gd name="connsiteY3-106" fmla="*/ 2384907 h 2386119"/>
                <a:gd name="connsiteX4-107" fmla="*/ 1956608 w 6767111"/>
                <a:gd name="connsiteY4-108" fmla="*/ 2384132 h 2386119"/>
                <a:gd name="connsiteX5-109" fmla="*/ 2144827 w 6767111"/>
                <a:gd name="connsiteY5-110" fmla="*/ 2248693 h 2386119"/>
                <a:gd name="connsiteX6-111" fmla="*/ 2515381 w 6767111"/>
                <a:gd name="connsiteY6-112" fmla="*/ 1735294 h 2386119"/>
                <a:gd name="connsiteX7-113" fmla="*/ 4255726 w 6767111"/>
                <a:gd name="connsiteY7-114" fmla="*/ 1738398 h 2386119"/>
                <a:gd name="connsiteX8-115" fmla="*/ 4412434 w 6767111"/>
                <a:gd name="connsiteY8-116" fmla="*/ 1577813 h 2386119"/>
                <a:gd name="connsiteX9-117" fmla="*/ 4401818 w 6767111"/>
                <a:gd name="connsiteY9-118" fmla="*/ 297691 h 2386119"/>
                <a:gd name="connsiteX10-119" fmla="*/ 4483469 w 6767111"/>
                <a:gd name="connsiteY10-120" fmla="*/ 216040 h 2386119"/>
                <a:gd name="connsiteX11-121" fmla="*/ 4594515 w 6767111"/>
                <a:gd name="connsiteY11-122" fmla="*/ 216040 h 2386119"/>
                <a:gd name="connsiteX12-123" fmla="*/ 4676166 w 6767111"/>
                <a:gd name="connsiteY12-124" fmla="*/ 297691 h 2386119"/>
                <a:gd name="connsiteX13-125" fmla="*/ 4670784 w 6767111"/>
                <a:gd name="connsiteY13-126" fmla="*/ 1462808 h 2386119"/>
                <a:gd name="connsiteX14-127" fmla="*/ 4898460 w 6767111"/>
                <a:gd name="connsiteY14-128" fmla="*/ 1733818 h 2386119"/>
                <a:gd name="connsiteX15-129" fmla="*/ 4945291 w 6767111"/>
                <a:gd name="connsiteY15-130" fmla="*/ 1738398 h 2386119"/>
                <a:gd name="connsiteX16-131" fmla="*/ 4945291 w 6767111"/>
                <a:gd name="connsiteY16-132" fmla="*/ 1752172 h 2386119"/>
                <a:gd name="connsiteX17-133" fmla="*/ 6767111 w 6767111"/>
                <a:gd name="connsiteY17-134" fmla="*/ 1752172 h 2386119"/>
                <a:gd name="connsiteX18-135" fmla="*/ 6767111 w 6767111"/>
                <a:gd name="connsiteY18-136" fmla="*/ 1493907 h 2386119"/>
                <a:gd name="connsiteX19-137" fmla="*/ 5084894 w 6767111"/>
                <a:gd name="connsiteY19-138" fmla="*/ 1493907 h 2386119"/>
                <a:gd name="connsiteX20-139" fmla="*/ 4993443 w 6767111"/>
                <a:gd name="connsiteY20-140" fmla="*/ 1431086 h 2386119"/>
                <a:gd name="connsiteX21-141" fmla="*/ 5007404 w 6767111"/>
                <a:gd name="connsiteY21-142" fmla="*/ 726090 h 2386119"/>
                <a:gd name="connsiteX22-143" fmla="*/ 5004718 w 6767111"/>
                <a:gd name="connsiteY22-144" fmla="*/ 726090 h 2386119"/>
                <a:gd name="connsiteX23-145" fmla="*/ 5004718 w 6767111"/>
                <a:gd name="connsiteY23-146" fmla="*/ 276630 h 2386119"/>
                <a:gd name="connsiteX24-147" fmla="*/ 4728088 w 6767111"/>
                <a:gd name="connsiteY24-148" fmla="*/ 0 h 2386119"/>
                <a:gd name="connsiteX25-149" fmla="*/ 4351875 w 6767111"/>
                <a:gd name="connsiteY25-150" fmla="*/ 0 h 2386119"/>
                <a:gd name="connsiteX26-151" fmla="*/ 4075245 w 6767111"/>
                <a:gd name="connsiteY26-152" fmla="*/ 276630 h 2386119"/>
                <a:gd name="connsiteX27-153" fmla="*/ 4075245 w 6767111"/>
                <a:gd name="connsiteY27-154" fmla="*/ 921534 h 2386119"/>
                <a:gd name="connsiteX28-155" fmla="*/ 4076247 w 6767111"/>
                <a:gd name="connsiteY28-156" fmla="*/ 921534 h 2386119"/>
                <a:gd name="connsiteX29-157" fmla="*/ 4076247 w 6767111"/>
                <a:gd name="connsiteY29-158" fmla="*/ 1434793 h 2386119"/>
                <a:gd name="connsiteX30-159" fmla="*/ 4011222 w 6767111"/>
                <a:gd name="connsiteY30-160" fmla="*/ 1501426 h 2386119"/>
                <a:gd name="connsiteX31-161" fmla="*/ 2435508 w 6767111"/>
                <a:gd name="connsiteY31-162" fmla="*/ 1498430 h 2386119"/>
                <a:gd name="connsiteX32-163" fmla="*/ 1879867 w 6767111"/>
                <a:gd name="connsiteY32-164" fmla="*/ 2143995 h 2386119"/>
                <a:gd name="connsiteX33-165" fmla="*/ 1815141 w 6767111"/>
                <a:gd name="connsiteY33-166" fmla="*/ 2153422 h 2386119"/>
                <a:gd name="connsiteX34-167" fmla="*/ 1718972 w 6767111"/>
                <a:gd name="connsiteY34-168" fmla="*/ 2157260 h 2386119"/>
                <a:gd name="connsiteX35-169" fmla="*/ 1718972 w 6767111"/>
                <a:gd name="connsiteY35-170" fmla="*/ 2154904 h 2386119"/>
                <a:gd name="connsiteX36-171" fmla="*/ 1672376 w 6767111"/>
                <a:gd name="connsiteY36-172" fmla="*/ 2156596 h 2386119"/>
                <a:gd name="connsiteX37-173" fmla="*/ 1533112 w 6767111"/>
                <a:gd name="connsiteY37-174" fmla="*/ 2158835 h 2386119"/>
                <a:gd name="connsiteX38-175" fmla="*/ 1393848 w 6767111"/>
                <a:gd name="connsiteY38-176" fmla="*/ 2156596 h 2386119"/>
                <a:gd name="connsiteX39-177" fmla="*/ 1347252 w 6767111"/>
                <a:gd name="connsiteY39-178" fmla="*/ 2154904 h 2386119"/>
                <a:gd name="connsiteX40-179" fmla="*/ 1347252 w 6767111"/>
                <a:gd name="connsiteY40-180" fmla="*/ 2157260 h 2386119"/>
                <a:gd name="connsiteX41-181" fmla="*/ 1251082 w 6767111"/>
                <a:gd name="connsiteY41-182" fmla="*/ 2153422 h 2386119"/>
                <a:gd name="connsiteX42-183" fmla="*/ 1186357 w 6767111"/>
                <a:gd name="connsiteY42-184" fmla="*/ 2143995 h 2386119"/>
                <a:gd name="connsiteX43-185" fmla="*/ 630716 w 6767111"/>
                <a:gd name="connsiteY43-186" fmla="*/ 1498430 h 2386119"/>
                <a:gd name="connsiteX44-187" fmla="*/ 0 w 6767111"/>
                <a:gd name="connsiteY44-188" fmla="*/ 1498430 h 2386119"/>
                <a:gd name="connsiteX45-189" fmla="*/ 0 w 6767111"/>
                <a:gd name="connsiteY45-190" fmla="*/ 1740801 h 2386119"/>
                <a:gd name="connsiteX46-191" fmla="*/ 550843 w 6767111"/>
                <a:gd name="connsiteY46-192" fmla="*/ 1735294 h 2386119"/>
                <a:gd name="connsiteX47-193" fmla="*/ 921397 w 6767111"/>
                <a:gd name="connsiteY47-194" fmla="*/ 2248693 h 2386119"/>
                <a:gd name="connsiteX48-195" fmla="*/ 1109616 w 6767111"/>
                <a:gd name="connsiteY48-196" fmla="*/ 2384132 h 2386119"/>
                <a:gd name="connsiteX49-197" fmla="*/ 1347252 w 6767111"/>
                <a:gd name="connsiteY49-198" fmla="*/ 2384907 h 2386119"/>
                <a:gd name="connsiteX50-199" fmla="*/ 1347252 w 6767111"/>
                <a:gd name="connsiteY50-200" fmla="*/ 2386119 h 2386119"/>
                <a:gd name="connsiteX0-201" fmla="*/ 1347252 w 6767111"/>
                <a:gd name="connsiteY0-202" fmla="*/ 2386119 h 2386119"/>
                <a:gd name="connsiteX1-203" fmla="*/ 1533112 w 6767111"/>
                <a:gd name="connsiteY1-204" fmla="*/ 2385513 h 2386119"/>
                <a:gd name="connsiteX2-205" fmla="*/ 1718972 w 6767111"/>
                <a:gd name="connsiteY2-206" fmla="*/ 2386119 h 2386119"/>
                <a:gd name="connsiteX3-207" fmla="*/ 1718972 w 6767111"/>
                <a:gd name="connsiteY3-208" fmla="*/ 2384907 h 2386119"/>
                <a:gd name="connsiteX4-209" fmla="*/ 1956608 w 6767111"/>
                <a:gd name="connsiteY4-210" fmla="*/ 2384132 h 2386119"/>
                <a:gd name="connsiteX5-211" fmla="*/ 2144827 w 6767111"/>
                <a:gd name="connsiteY5-212" fmla="*/ 2248693 h 2386119"/>
                <a:gd name="connsiteX6-213" fmla="*/ 2515381 w 6767111"/>
                <a:gd name="connsiteY6-214" fmla="*/ 1735294 h 2386119"/>
                <a:gd name="connsiteX7-215" fmla="*/ 4255726 w 6767111"/>
                <a:gd name="connsiteY7-216" fmla="*/ 1738398 h 2386119"/>
                <a:gd name="connsiteX8-217" fmla="*/ 4412434 w 6767111"/>
                <a:gd name="connsiteY8-218" fmla="*/ 1577813 h 2386119"/>
                <a:gd name="connsiteX9-219" fmla="*/ 4401818 w 6767111"/>
                <a:gd name="connsiteY9-220" fmla="*/ 297691 h 2386119"/>
                <a:gd name="connsiteX10-221" fmla="*/ 4483469 w 6767111"/>
                <a:gd name="connsiteY10-222" fmla="*/ 216040 h 2386119"/>
                <a:gd name="connsiteX11-223" fmla="*/ 4594515 w 6767111"/>
                <a:gd name="connsiteY11-224" fmla="*/ 216040 h 2386119"/>
                <a:gd name="connsiteX12-225" fmla="*/ 4676166 w 6767111"/>
                <a:gd name="connsiteY12-226" fmla="*/ 297691 h 2386119"/>
                <a:gd name="connsiteX13-227" fmla="*/ 4670784 w 6767111"/>
                <a:gd name="connsiteY13-228" fmla="*/ 1462808 h 2386119"/>
                <a:gd name="connsiteX14-229" fmla="*/ 4898460 w 6767111"/>
                <a:gd name="connsiteY14-230" fmla="*/ 1733818 h 2386119"/>
                <a:gd name="connsiteX15-231" fmla="*/ 4945291 w 6767111"/>
                <a:gd name="connsiteY15-232" fmla="*/ 1738398 h 2386119"/>
                <a:gd name="connsiteX16-233" fmla="*/ 4945291 w 6767111"/>
                <a:gd name="connsiteY16-234" fmla="*/ 1752172 h 2386119"/>
                <a:gd name="connsiteX17-235" fmla="*/ 6767111 w 6767111"/>
                <a:gd name="connsiteY17-236" fmla="*/ 1752172 h 2386119"/>
                <a:gd name="connsiteX18-237" fmla="*/ 6767111 w 6767111"/>
                <a:gd name="connsiteY18-238" fmla="*/ 1493907 h 2386119"/>
                <a:gd name="connsiteX19-239" fmla="*/ 5084894 w 6767111"/>
                <a:gd name="connsiteY19-240" fmla="*/ 1493907 h 2386119"/>
                <a:gd name="connsiteX20-241" fmla="*/ 5000242 w 6767111"/>
                <a:gd name="connsiteY20-242" fmla="*/ 1420888 h 2386119"/>
                <a:gd name="connsiteX21-243" fmla="*/ 5007404 w 6767111"/>
                <a:gd name="connsiteY21-244" fmla="*/ 726090 h 2386119"/>
                <a:gd name="connsiteX22-245" fmla="*/ 5004718 w 6767111"/>
                <a:gd name="connsiteY22-246" fmla="*/ 726090 h 2386119"/>
                <a:gd name="connsiteX23-247" fmla="*/ 5004718 w 6767111"/>
                <a:gd name="connsiteY23-248" fmla="*/ 276630 h 2386119"/>
                <a:gd name="connsiteX24-249" fmla="*/ 4728088 w 6767111"/>
                <a:gd name="connsiteY24-250" fmla="*/ 0 h 2386119"/>
                <a:gd name="connsiteX25-251" fmla="*/ 4351875 w 6767111"/>
                <a:gd name="connsiteY25-252" fmla="*/ 0 h 2386119"/>
                <a:gd name="connsiteX26-253" fmla="*/ 4075245 w 6767111"/>
                <a:gd name="connsiteY26-254" fmla="*/ 276630 h 2386119"/>
                <a:gd name="connsiteX27-255" fmla="*/ 4075245 w 6767111"/>
                <a:gd name="connsiteY27-256" fmla="*/ 921534 h 2386119"/>
                <a:gd name="connsiteX28-257" fmla="*/ 4076247 w 6767111"/>
                <a:gd name="connsiteY28-258" fmla="*/ 921534 h 2386119"/>
                <a:gd name="connsiteX29-259" fmla="*/ 4076247 w 6767111"/>
                <a:gd name="connsiteY29-260" fmla="*/ 1434793 h 2386119"/>
                <a:gd name="connsiteX30-261" fmla="*/ 4011222 w 6767111"/>
                <a:gd name="connsiteY30-262" fmla="*/ 1501426 h 2386119"/>
                <a:gd name="connsiteX31-263" fmla="*/ 2435508 w 6767111"/>
                <a:gd name="connsiteY31-264" fmla="*/ 1498430 h 2386119"/>
                <a:gd name="connsiteX32-265" fmla="*/ 1879867 w 6767111"/>
                <a:gd name="connsiteY32-266" fmla="*/ 2143995 h 2386119"/>
                <a:gd name="connsiteX33-267" fmla="*/ 1815141 w 6767111"/>
                <a:gd name="connsiteY33-268" fmla="*/ 2153422 h 2386119"/>
                <a:gd name="connsiteX34-269" fmla="*/ 1718972 w 6767111"/>
                <a:gd name="connsiteY34-270" fmla="*/ 2157260 h 2386119"/>
                <a:gd name="connsiteX35-271" fmla="*/ 1718972 w 6767111"/>
                <a:gd name="connsiteY35-272" fmla="*/ 2154904 h 2386119"/>
                <a:gd name="connsiteX36-273" fmla="*/ 1672376 w 6767111"/>
                <a:gd name="connsiteY36-274" fmla="*/ 2156596 h 2386119"/>
                <a:gd name="connsiteX37-275" fmla="*/ 1533112 w 6767111"/>
                <a:gd name="connsiteY37-276" fmla="*/ 2158835 h 2386119"/>
                <a:gd name="connsiteX38-277" fmla="*/ 1393848 w 6767111"/>
                <a:gd name="connsiteY38-278" fmla="*/ 2156596 h 2386119"/>
                <a:gd name="connsiteX39-279" fmla="*/ 1347252 w 6767111"/>
                <a:gd name="connsiteY39-280" fmla="*/ 2154904 h 2386119"/>
                <a:gd name="connsiteX40-281" fmla="*/ 1347252 w 6767111"/>
                <a:gd name="connsiteY40-282" fmla="*/ 2157260 h 2386119"/>
                <a:gd name="connsiteX41-283" fmla="*/ 1251082 w 6767111"/>
                <a:gd name="connsiteY41-284" fmla="*/ 2153422 h 2386119"/>
                <a:gd name="connsiteX42-285" fmla="*/ 1186357 w 6767111"/>
                <a:gd name="connsiteY42-286" fmla="*/ 2143995 h 2386119"/>
                <a:gd name="connsiteX43-287" fmla="*/ 630716 w 6767111"/>
                <a:gd name="connsiteY43-288" fmla="*/ 1498430 h 2386119"/>
                <a:gd name="connsiteX44-289" fmla="*/ 0 w 6767111"/>
                <a:gd name="connsiteY44-290" fmla="*/ 1498430 h 2386119"/>
                <a:gd name="connsiteX45-291" fmla="*/ 0 w 6767111"/>
                <a:gd name="connsiteY45-292" fmla="*/ 1740801 h 2386119"/>
                <a:gd name="connsiteX46-293" fmla="*/ 550843 w 6767111"/>
                <a:gd name="connsiteY46-294" fmla="*/ 1735294 h 2386119"/>
                <a:gd name="connsiteX47-295" fmla="*/ 921397 w 6767111"/>
                <a:gd name="connsiteY47-296" fmla="*/ 2248693 h 2386119"/>
                <a:gd name="connsiteX48-297" fmla="*/ 1109616 w 6767111"/>
                <a:gd name="connsiteY48-298" fmla="*/ 2384132 h 2386119"/>
                <a:gd name="connsiteX49-299" fmla="*/ 1347252 w 6767111"/>
                <a:gd name="connsiteY49-300" fmla="*/ 2384907 h 2386119"/>
                <a:gd name="connsiteX50-301" fmla="*/ 1347252 w 6767111"/>
                <a:gd name="connsiteY50-302" fmla="*/ 2386119 h 2386119"/>
                <a:gd name="connsiteX0-303" fmla="*/ 1347252 w 6767111"/>
                <a:gd name="connsiteY0-304" fmla="*/ 2386119 h 2386119"/>
                <a:gd name="connsiteX1-305" fmla="*/ 1533112 w 6767111"/>
                <a:gd name="connsiteY1-306" fmla="*/ 2385513 h 2386119"/>
                <a:gd name="connsiteX2-307" fmla="*/ 1718972 w 6767111"/>
                <a:gd name="connsiteY2-308" fmla="*/ 2386119 h 2386119"/>
                <a:gd name="connsiteX3-309" fmla="*/ 1718972 w 6767111"/>
                <a:gd name="connsiteY3-310" fmla="*/ 2384907 h 2386119"/>
                <a:gd name="connsiteX4-311" fmla="*/ 1956608 w 6767111"/>
                <a:gd name="connsiteY4-312" fmla="*/ 2384132 h 2386119"/>
                <a:gd name="connsiteX5-313" fmla="*/ 2144827 w 6767111"/>
                <a:gd name="connsiteY5-314" fmla="*/ 2248693 h 2386119"/>
                <a:gd name="connsiteX6-315" fmla="*/ 2515381 w 6767111"/>
                <a:gd name="connsiteY6-316" fmla="*/ 1735294 h 2386119"/>
                <a:gd name="connsiteX7-317" fmla="*/ 4255726 w 6767111"/>
                <a:gd name="connsiteY7-318" fmla="*/ 1738398 h 2386119"/>
                <a:gd name="connsiteX8-319" fmla="*/ 4412434 w 6767111"/>
                <a:gd name="connsiteY8-320" fmla="*/ 1577813 h 2386119"/>
                <a:gd name="connsiteX9-321" fmla="*/ 4401818 w 6767111"/>
                <a:gd name="connsiteY9-322" fmla="*/ 297691 h 2386119"/>
                <a:gd name="connsiteX10-323" fmla="*/ 4483469 w 6767111"/>
                <a:gd name="connsiteY10-324" fmla="*/ 216040 h 2386119"/>
                <a:gd name="connsiteX11-325" fmla="*/ 4594515 w 6767111"/>
                <a:gd name="connsiteY11-326" fmla="*/ 216040 h 2386119"/>
                <a:gd name="connsiteX12-327" fmla="*/ 4676166 w 6767111"/>
                <a:gd name="connsiteY12-328" fmla="*/ 297691 h 2386119"/>
                <a:gd name="connsiteX13-329" fmla="*/ 4670784 w 6767111"/>
                <a:gd name="connsiteY13-330" fmla="*/ 1462808 h 2386119"/>
                <a:gd name="connsiteX14-331" fmla="*/ 4898460 w 6767111"/>
                <a:gd name="connsiteY14-332" fmla="*/ 1733818 h 2386119"/>
                <a:gd name="connsiteX15-333" fmla="*/ 4945291 w 6767111"/>
                <a:gd name="connsiteY15-334" fmla="*/ 1738398 h 2386119"/>
                <a:gd name="connsiteX16-335" fmla="*/ 4945291 w 6767111"/>
                <a:gd name="connsiteY16-336" fmla="*/ 1752172 h 2386119"/>
                <a:gd name="connsiteX17-337" fmla="*/ 6767111 w 6767111"/>
                <a:gd name="connsiteY17-338" fmla="*/ 1752172 h 2386119"/>
                <a:gd name="connsiteX18-339" fmla="*/ 6767111 w 6767111"/>
                <a:gd name="connsiteY18-340" fmla="*/ 1493907 h 2386119"/>
                <a:gd name="connsiteX19-341" fmla="*/ 5084894 w 6767111"/>
                <a:gd name="connsiteY19-342" fmla="*/ 1493907 h 2386119"/>
                <a:gd name="connsiteX20-343" fmla="*/ 5007404 w 6767111"/>
                <a:gd name="connsiteY20-344" fmla="*/ 726090 h 2386119"/>
                <a:gd name="connsiteX21-345" fmla="*/ 5004718 w 6767111"/>
                <a:gd name="connsiteY21-346" fmla="*/ 726090 h 2386119"/>
                <a:gd name="connsiteX22-347" fmla="*/ 5004718 w 6767111"/>
                <a:gd name="connsiteY22-348" fmla="*/ 276630 h 2386119"/>
                <a:gd name="connsiteX23-349" fmla="*/ 4728088 w 6767111"/>
                <a:gd name="connsiteY23-350" fmla="*/ 0 h 2386119"/>
                <a:gd name="connsiteX24-351" fmla="*/ 4351875 w 6767111"/>
                <a:gd name="connsiteY24-352" fmla="*/ 0 h 2386119"/>
                <a:gd name="connsiteX25-353" fmla="*/ 4075245 w 6767111"/>
                <a:gd name="connsiteY25-354" fmla="*/ 276630 h 2386119"/>
                <a:gd name="connsiteX26-355" fmla="*/ 4075245 w 6767111"/>
                <a:gd name="connsiteY26-356" fmla="*/ 921534 h 2386119"/>
                <a:gd name="connsiteX27-357" fmla="*/ 4076247 w 6767111"/>
                <a:gd name="connsiteY27-358" fmla="*/ 921534 h 2386119"/>
                <a:gd name="connsiteX28-359" fmla="*/ 4076247 w 6767111"/>
                <a:gd name="connsiteY28-360" fmla="*/ 1434793 h 2386119"/>
                <a:gd name="connsiteX29-361" fmla="*/ 4011222 w 6767111"/>
                <a:gd name="connsiteY29-362" fmla="*/ 1501426 h 2386119"/>
                <a:gd name="connsiteX30-363" fmla="*/ 2435508 w 6767111"/>
                <a:gd name="connsiteY30-364" fmla="*/ 1498430 h 2386119"/>
                <a:gd name="connsiteX31-365" fmla="*/ 1879867 w 6767111"/>
                <a:gd name="connsiteY31-366" fmla="*/ 2143995 h 2386119"/>
                <a:gd name="connsiteX32-367" fmla="*/ 1815141 w 6767111"/>
                <a:gd name="connsiteY32-368" fmla="*/ 2153422 h 2386119"/>
                <a:gd name="connsiteX33-369" fmla="*/ 1718972 w 6767111"/>
                <a:gd name="connsiteY33-370" fmla="*/ 2157260 h 2386119"/>
                <a:gd name="connsiteX34-371" fmla="*/ 1718972 w 6767111"/>
                <a:gd name="connsiteY34-372" fmla="*/ 2154904 h 2386119"/>
                <a:gd name="connsiteX35-373" fmla="*/ 1672376 w 6767111"/>
                <a:gd name="connsiteY35-374" fmla="*/ 2156596 h 2386119"/>
                <a:gd name="connsiteX36-375" fmla="*/ 1533112 w 6767111"/>
                <a:gd name="connsiteY36-376" fmla="*/ 2158835 h 2386119"/>
                <a:gd name="connsiteX37-377" fmla="*/ 1393848 w 6767111"/>
                <a:gd name="connsiteY37-378" fmla="*/ 2156596 h 2386119"/>
                <a:gd name="connsiteX38-379" fmla="*/ 1347252 w 6767111"/>
                <a:gd name="connsiteY38-380" fmla="*/ 2154904 h 2386119"/>
                <a:gd name="connsiteX39-381" fmla="*/ 1347252 w 6767111"/>
                <a:gd name="connsiteY39-382" fmla="*/ 2157260 h 2386119"/>
                <a:gd name="connsiteX40-383" fmla="*/ 1251082 w 6767111"/>
                <a:gd name="connsiteY40-384" fmla="*/ 2153422 h 2386119"/>
                <a:gd name="connsiteX41-385" fmla="*/ 1186357 w 6767111"/>
                <a:gd name="connsiteY41-386" fmla="*/ 2143995 h 2386119"/>
                <a:gd name="connsiteX42-387" fmla="*/ 630716 w 6767111"/>
                <a:gd name="connsiteY42-388" fmla="*/ 1498430 h 2386119"/>
                <a:gd name="connsiteX43-389" fmla="*/ 0 w 6767111"/>
                <a:gd name="connsiteY43-390" fmla="*/ 1498430 h 2386119"/>
                <a:gd name="connsiteX44-391" fmla="*/ 0 w 6767111"/>
                <a:gd name="connsiteY44-392" fmla="*/ 1740801 h 2386119"/>
                <a:gd name="connsiteX45-393" fmla="*/ 550843 w 6767111"/>
                <a:gd name="connsiteY45-394" fmla="*/ 1735294 h 2386119"/>
                <a:gd name="connsiteX46-395" fmla="*/ 921397 w 6767111"/>
                <a:gd name="connsiteY46-396" fmla="*/ 2248693 h 2386119"/>
                <a:gd name="connsiteX47-397" fmla="*/ 1109616 w 6767111"/>
                <a:gd name="connsiteY47-398" fmla="*/ 2384132 h 2386119"/>
                <a:gd name="connsiteX48-399" fmla="*/ 1347252 w 6767111"/>
                <a:gd name="connsiteY48-400" fmla="*/ 2384907 h 2386119"/>
                <a:gd name="connsiteX49-401" fmla="*/ 1347252 w 6767111"/>
                <a:gd name="connsiteY49-402" fmla="*/ 2386119 h 2386119"/>
                <a:gd name="connsiteX0-403" fmla="*/ 1347252 w 6767111"/>
                <a:gd name="connsiteY0-404" fmla="*/ 2386119 h 2386119"/>
                <a:gd name="connsiteX1-405" fmla="*/ 1533112 w 6767111"/>
                <a:gd name="connsiteY1-406" fmla="*/ 2385513 h 2386119"/>
                <a:gd name="connsiteX2-407" fmla="*/ 1718972 w 6767111"/>
                <a:gd name="connsiteY2-408" fmla="*/ 2386119 h 2386119"/>
                <a:gd name="connsiteX3-409" fmla="*/ 1718972 w 6767111"/>
                <a:gd name="connsiteY3-410" fmla="*/ 2384907 h 2386119"/>
                <a:gd name="connsiteX4-411" fmla="*/ 1956608 w 6767111"/>
                <a:gd name="connsiteY4-412" fmla="*/ 2384132 h 2386119"/>
                <a:gd name="connsiteX5-413" fmla="*/ 2144827 w 6767111"/>
                <a:gd name="connsiteY5-414" fmla="*/ 2248693 h 2386119"/>
                <a:gd name="connsiteX6-415" fmla="*/ 2515381 w 6767111"/>
                <a:gd name="connsiteY6-416" fmla="*/ 1735294 h 2386119"/>
                <a:gd name="connsiteX7-417" fmla="*/ 4255726 w 6767111"/>
                <a:gd name="connsiteY7-418" fmla="*/ 1738398 h 2386119"/>
                <a:gd name="connsiteX8-419" fmla="*/ 4412434 w 6767111"/>
                <a:gd name="connsiteY8-420" fmla="*/ 1577813 h 2386119"/>
                <a:gd name="connsiteX9-421" fmla="*/ 4401818 w 6767111"/>
                <a:gd name="connsiteY9-422" fmla="*/ 297691 h 2386119"/>
                <a:gd name="connsiteX10-423" fmla="*/ 4483469 w 6767111"/>
                <a:gd name="connsiteY10-424" fmla="*/ 216040 h 2386119"/>
                <a:gd name="connsiteX11-425" fmla="*/ 4594515 w 6767111"/>
                <a:gd name="connsiteY11-426" fmla="*/ 216040 h 2386119"/>
                <a:gd name="connsiteX12-427" fmla="*/ 4676166 w 6767111"/>
                <a:gd name="connsiteY12-428" fmla="*/ 297691 h 2386119"/>
                <a:gd name="connsiteX13-429" fmla="*/ 4670784 w 6767111"/>
                <a:gd name="connsiteY13-430" fmla="*/ 1462808 h 2386119"/>
                <a:gd name="connsiteX14-431" fmla="*/ 4898460 w 6767111"/>
                <a:gd name="connsiteY14-432" fmla="*/ 1733818 h 2386119"/>
                <a:gd name="connsiteX15-433" fmla="*/ 4945291 w 6767111"/>
                <a:gd name="connsiteY15-434" fmla="*/ 1738398 h 2386119"/>
                <a:gd name="connsiteX16-435" fmla="*/ 4945291 w 6767111"/>
                <a:gd name="connsiteY16-436" fmla="*/ 1752172 h 2386119"/>
                <a:gd name="connsiteX17-437" fmla="*/ 6767111 w 6767111"/>
                <a:gd name="connsiteY17-438" fmla="*/ 1752172 h 2386119"/>
                <a:gd name="connsiteX18-439" fmla="*/ 6767111 w 6767111"/>
                <a:gd name="connsiteY18-440" fmla="*/ 1493907 h 2386119"/>
                <a:gd name="connsiteX19-441" fmla="*/ 5033905 w 6767111"/>
                <a:gd name="connsiteY19-442" fmla="*/ 1459915 h 2386119"/>
                <a:gd name="connsiteX20-443" fmla="*/ 5007404 w 6767111"/>
                <a:gd name="connsiteY20-444" fmla="*/ 726090 h 2386119"/>
                <a:gd name="connsiteX21-445" fmla="*/ 5004718 w 6767111"/>
                <a:gd name="connsiteY21-446" fmla="*/ 726090 h 2386119"/>
                <a:gd name="connsiteX22-447" fmla="*/ 5004718 w 6767111"/>
                <a:gd name="connsiteY22-448" fmla="*/ 276630 h 2386119"/>
                <a:gd name="connsiteX23-449" fmla="*/ 4728088 w 6767111"/>
                <a:gd name="connsiteY23-450" fmla="*/ 0 h 2386119"/>
                <a:gd name="connsiteX24-451" fmla="*/ 4351875 w 6767111"/>
                <a:gd name="connsiteY24-452" fmla="*/ 0 h 2386119"/>
                <a:gd name="connsiteX25-453" fmla="*/ 4075245 w 6767111"/>
                <a:gd name="connsiteY25-454" fmla="*/ 276630 h 2386119"/>
                <a:gd name="connsiteX26-455" fmla="*/ 4075245 w 6767111"/>
                <a:gd name="connsiteY26-456" fmla="*/ 921534 h 2386119"/>
                <a:gd name="connsiteX27-457" fmla="*/ 4076247 w 6767111"/>
                <a:gd name="connsiteY27-458" fmla="*/ 921534 h 2386119"/>
                <a:gd name="connsiteX28-459" fmla="*/ 4076247 w 6767111"/>
                <a:gd name="connsiteY28-460" fmla="*/ 1434793 h 2386119"/>
                <a:gd name="connsiteX29-461" fmla="*/ 4011222 w 6767111"/>
                <a:gd name="connsiteY29-462" fmla="*/ 1501426 h 2386119"/>
                <a:gd name="connsiteX30-463" fmla="*/ 2435508 w 6767111"/>
                <a:gd name="connsiteY30-464" fmla="*/ 1498430 h 2386119"/>
                <a:gd name="connsiteX31-465" fmla="*/ 1879867 w 6767111"/>
                <a:gd name="connsiteY31-466" fmla="*/ 2143995 h 2386119"/>
                <a:gd name="connsiteX32-467" fmla="*/ 1815141 w 6767111"/>
                <a:gd name="connsiteY32-468" fmla="*/ 2153422 h 2386119"/>
                <a:gd name="connsiteX33-469" fmla="*/ 1718972 w 6767111"/>
                <a:gd name="connsiteY33-470" fmla="*/ 2157260 h 2386119"/>
                <a:gd name="connsiteX34-471" fmla="*/ 1718972 w 6767111"/>
                <a:gd name="connsiteY34-472" fmla="*/ 2154904 h 2386119"/>
                <a:gd name="connsiteX35-473" fmla="*/ 1672376 w 6767111"/>
                <a:gd name="connsiteY35-474" fmla="*/ 2156596 h 2386119"/>
                <a:gd name="connsiteX36-475" fmla="*/ 1533112 w 6767111"/>
                <a:gd name="connsiteY36-476" fmla="*/ 2158835 h 2386119"/>
                <a:gd name="connsiteX37-477" fmla="*/ 1393848 w 6767111"/>
                <a:gd name="connsiteY37-478" fmla="*/ 2156596 h 2386119"/>
                <a:gd name="connsiteX38-479" fmla="*/ 1347252 w 6767111"/>
                <a:gd name="connsiteY38-480" fmla="*/ 2154904 h 2386119"/>
                <a:gd name="connsiteX39-481" fmla="*/ 1347252 w 6767111"/>
                <a:gd name="connsiteY39-482" fmla="*/ 2157260 h 2386119"/>
                <a:gd name="connsiteX40-483" fmla="*/ 1251082 w 6767111"/>
                <a:gd name="connsiteY40-484" fmla="*/ 2153422 h 2386119"/>
                <a:gd name="connsiteX41-485" fmla="*/ 1186357 w 6767111"/>
                <a:gd name="connsiteY41-486" fmla="*/ 2143995 h 2386119"/>
                <a:gd name="connsiteX42-487" fmla="*/ 630716 w 6767111"/>
                <a:gd name="connsiteY42-488" fmla="*/ 1498430 h 2386119"/>
                <a:gd name="connsiteX43-489" fmla="*/ 0 w 6767111"/>
                <a:gd name="connsiteY43-490" fmla="*/ 1498430 h 2386119"/>
                <a:gd name="connsiteX44-491" fmla="*/ 0 w 6767111"/>
                <a:gd name="connsiteY44-492" fmla="*/ 1740801 h 2386119"/>
                <a:gd name="connsiteX45-493" fmla="*/ 550843 w 6767111"/>
                <a:gd name="connsiteY45-494" fmla="*/ 1735294 h 2386119"/>
                <a:gd name="connsiteX46-495" fmla="*/ 921397 w 6767111"/>
                <a:gd name="connsiteY46-496" fmla="*/ 2248693 h 2386119"/>
                <a:gd name="connsiteX47-497" fmla="*/ 1109616 w 6767111"/>
                <a:gd name="connsiteY47-498" fmla="*/ 2384132 h 2386119"/>
                <a:gd name="connsiteX48-499" fmla="*/ 1347252 w 6767111"/>
                <a:gd name="connsiteY48-500" fmla="*/ 2384907 h 2386119"/>
                <a:gd name="connsiteX49-501" fmla="*/ 1347252 w 6767111"/>
                <a:gd name="connsiteY49-502" fmla="*/ 2386119 h 2386119"/>
                <a:gd name="connsiteX0-503" fmla="*/ 1347252 w 6767111"/>
                <a:gd name="connsiteY0-504" fmla="*/ 2386119 h 2386119"/>
                <a:gd name="connsiteX1-505" fmla="*/ 1533112 w 6767111"/>
                <a:gd name="connsiteY1-506" fmla="*/ 2385513 h 2386119"/>
                <a:gd name="connsiteX2-507" fmla="*/ 1718972 w 6767111"/>
                <a:gd name="connsiteY2-508" fmla="*/ 2386119 h 2386119"/>
                <a:gd name="connsiteX3-509" fmla="*/ 1718972 w 6767111"/>
                <a:gd name="connsiteY3-510" fmla="*/ 2384907 h 2386119"/>
                <a:gd name="connsiteX4-511" fmla="*/ 1956608 w 6767111"/>
                <a:gd name="connsiteY4-512" fmla="*/ 2384132 h 2386119"/>
                <a:gd name="connsiteX5-513" fmla="*/ 2144827 w 6767111"/>
                <a:gd name="connsiteY5-514" fmla="*/ 2248693 h 2386119"/>
                <a:gd name="connsiteX6-515" fmla="*/ 2515381 w 6767111"/>
                <a:gd name="connsiteY6-516" fmla="*/ 1735294 h 2386119"/>
                <a:gd name="connsiteX7-517" fmla="*/ 4255726 w 6767111"/>
                <a:gd name="connsiteY7-518" fmla="*/ 1738398 h 2386119"/>
                <a:gd name="connsiteX8-519" fmla="*/ 4412434 w 6767111"/>
                <a:gd name="connsiteY8-520" fmla="*/ 1577813 h 2386119"/>
                <a:gd name="connsiteX9-521" fmla="*/ 4401818 w 6767111"/>
                <a:gd name="connsiteY9-522" fmla="*/ 297691 h 2386119"/>
                <a:gd name="connsiteX10-523" fmla="*/ 4483469 w 6767111"/>
                <a:gd name="connsiteY10-524" fmla="*/ 216040 h 2386119"/>
                <a:gd name="connsiteX11-525" fmla="*/ 4594515 w 6767111"/>
                <a:gd name="connsiteY11-526" fmla="*/ 216040 h 2386119"/>
                <a:gd name="connsiteX12-527" fmla="*/ 4676166 w 6767111"/>
                <a:gd name="connsiteY12-528" fmla="*/ 297691 h 2386119"/>
                <a:gd name="connsiteX13-529" fmla="*/ 4670784 w 6767111"/>
                <a:gd name="connsiteY13-530" fmla="*/ 1462808 h 2386119"/>
                <a:gd name="connsiteX14-531" fmla="*/ 4898460 w 6767111"/>
                <a:gd name="connsiteY14-532" fmla="*/ 1733818 h 2386119"/>
                <a:gd name="connsiteX15-533" fmla="*/ 4945291 w 6767111"/>
                <a:gd name="connsiteY15-534" fmla="*/ 1738398 h 2386119"/>
                <a:gd name="connsiteX16-535" fmla="*/ 4945291 w 6767111"/>
                <a:gd name="connsiteY16-536" fmla="*/ 1752172 h 2386119"/>
                <a:gd name="connsiteX17-537" fmla="*/ 6767111 w 6767111"/>
                <a:gd name="connsiteY17-538" fmla="*/ 1752172 h 2386119"/>
                <a:gd name="connsiteX18-539" fmla="*/ 6767111 w 6767111"/>
                <a:gd name="connsiteY18-540" fmla="*/ 1493907 h 2386119"/>
                <a:gd name="connsiteX19-541" fmla="*/ 5033905 w 6767111"/>
                <a:gd name="connsiteY19-542" fmla="*/ 1459915 h 2386119"/>
                <a:gd name="connsiteX20-543" fmla="*/ 5007404 w 6767111"/>
                <a:gd name="connsiteY20-544" fmla="*/ 726090 h 2386119"/>
                <a:gd name="connsiteX21-545" fmla="*/ 5004718 w 6767111"/>
                <a:gd name="connsiteY21-546" fmla="*/ 726090 h 2386119"/>
                <a:gd name="connsiteX22-547" fmla="*/ 5004718 w 6767111"/>
                <a:gd name="connsiteY22-548" fmla="*/ 276630 h 2386119"/>
                <a:gd name="connsiteX23-549" fmla="*/ 4728088 w 6767111"/>
                <a:gd name="connsiteY23-550" fmla="*/ 0 h 2386119"/>
                <a:gd name="connsiteX24-551" fmla="*/ 4351875 w 6767111"/>
                <a:gd name="connsiteY24-552" fmla="*/ 0 h 2386119"/>
                <a:gd name="connsiteX25-553" fmla="*/ 4075245 w 6767111"/>
                <a:gd name="connsiteY25-554" fmla="*/ 276630 h 2386119"/>
                <a:gd name="connsiteX26-555" fmla="*/ 4075245 w 6767111"/>
                <a:gd name="connsiteY26-556" fmla="*/ 921534 h 2386119"/>
                <a:gd name="connsiteX27-557" fmla="*/ 4076247 w 6767111"/>
                <a:gd name="connsiteY27-558" fmla="*/ 921534 h 2386119"/>
                <a:gd name="connsiteX28-559" fmla="*/ 4076247 w 6767111"/>
                <a:gd name="connsiteY28-560" fmla="*/ 1434793 h 2386119"/>
                <a:gd name="connsiteX29-561" fmla="*/ 4011222 w 6767111"/>
                <a:gd name="connsiteY29-562" fmla="*/ 1501426 h 2386119"/>
                <a:gd name="connsiteX30-563" fmla="*/ 2435508 w 6767111"/>
                <a:gd name="connsiteY30-564" fmla="*/ 1498430 h 2386119"/>
                <a:gd name="connsiteX31-565" fmla="*/ 1879867 w 6767111"/>
                <a:gd name="connsiteY31-566" fmla="*/ 2143995 h 2386119"/>
                <a:gd name="connsiteX32-567" fmla="*/ 1815141 w 6767111"/>
                <a:gd name="connsiteY32-568" fmla="*/ 2153422 h 2386119"/>
                <a:gd name="connsiteX33-569" fmla="*/ 1718972 w 6767111"/>
                <a:gd name="connsiteY33-570" fmla="*/ 2157260 h 2386119"/>
                <a:gd name="connsiteX34-571" fmla="*/ 1718972 w 6767111"/>
                <a:gd name="connsiteY34-572" fmla="*/ 2154904 h 2386119"/>
                <a:gd name="connsiteX35-573" fmla="*/ 1672376 w 6767111"/>
                <a:gd name="connsiteY35-574" fmla="*/ 2156596 h 2386119"/>
                <a:gd name="connsiteX36-575" fmla="*/ 1533112 w 6767111"/>
                <a:gd name="connsiteY36-576" fmla="*/ 2158835 h 2386119"/>
                <a:gd name="connsiteX37-577" fmla="*/ 1393848 w 6767111"/>
                <a:gd name="connsiteY37-578" fmla="*/ 2156596 h 2386119"/>
                <a:gd name="connsiteX38-579" fmla="*/ 1347252 w 6767111"/>
                <a:gd name="connsiteY38-580" fmla="*/ 2154904 h 2386119"/>
                <a:gd name="connsiteX39-581" fmla="*/ 1347252 w 6767111"/>
                <a:gd name="connsiteY39-582" fmla="*/ 2157260 h 2386119"/>
                <a:gd name="connsiteX40-583" fmla="*/ 1251082 w 6767111"/>
                <a:gd name="connsiteY40-584" fmla="*/ 2153422 h 2386119"/>
                <a:gd name="connsiteX41-585" fmla="*/ 1186357 w 6767111"/>
                <a:gd name="connsiteY41-586" fmla="*/ 2143995 h 2386119"/>
                <a:gd name="connsiteX42-587" fmla="*/ 630716 w 6767111"/>
                <a:gd name="connsiteY42-588" fmla="*/ 1498430 h 2386119"/>
                <a:gd name="connsiteX43-589" fmla="*/ 0 w 6767111"/>
                <a:gd name="connsiteY43-590" fmla="*/ 1498430 h 2386119"/>
                <a:gd name="connsiteX44-591" fmla="*/ 0 w 6767111"/>
                <a:gd name="connsiteY44-592" fmla="*/ 1740801 h 2386119"/>
                <a:gd name="connsiteX45-593" fmla="*/ 550843 w 6767111"/>
                <a:gd name="connsiteY45-594" fmla="*/ 1735294 h 2386119"/>
                <a:gd name="connsiteX46-595" fmla="*/ 921397 w 6767111"/>
                <a:gd name="connsiteY46-596" fmla="*/ 2248693 h 2386119"/>
                <a:gd name="connsiteX47-597" fmla="*/ 1109616 w 6767111"/>
                <a:gd name="connsiteY47-598" fmla="*/ 2384132 h 2386119"/>
                <a:gd name="connsiteX48-599" fmla="*/ 1347252 w 6767111"/>
                <a:gd name="connsiteY48-600" fmla="*/ 2384907 h 2386119"/>
                <a:gd name="connsiteX49-601" fmla="*/ 1347252 w 6767111"/>
                <a:gd name="connsiteY49-602" fmla="*/ 2386119 h 2386119"/>
                <a:gd name="connsiteX0-603" fmla="*/ 1347252 w 6767111"/>
                <a:gd name="connsiteY0-604" fmla="*/ 2386119 h 2386119"/>
                <a:gd name="connsiteX1-605" fmla="*/ 1533112 w 6767111"/>
                <a:gd name="connsiteY1-606" fmla="*/ 2385513 h 2386119"/>
                <a:gd name="connsiteX2-607" fmla="*/ 1718972 w 6767111"/>
                <a:gd name="connsiteY2-608" fmla="*/ 2386119 h 2386119"/>
                <a:gd name="connsiteX3-609" fmla="*/ 1718972 w 6767111"/>
                <a:gd name="connsiteY3-610" fmla="*/ 2384907 h 2386119"/>
                <a:gd name="connsiteX4-611" fmla="*/ 1956608 w 6767111"/>
                <a:gd name="connsiteY4-612" fmla="*/ 2384132 h 2386119"/>
                <a:gd name="connsiteX5-613" fmla="*/ 2144827 w 6767111"/>
                <a:gd name="connsiteY5-614" fmla="*/ 2248693 h 2386119"/>
                <a:gd name="connsiteX6-615" fmla="*/ 2515381 w 6767111"/>
                <a:gd name="connsiteY6-616" fmla="*/ 1735294 h 2386119"/>
                <a:gd name="connsiteX7-617" fmla="*/ 4255726 w 6767111"/>
                <a:gd name="connsiteY7-618" fmla="*/ 1738398 h 2386119"/>
                <a:gd name="connsiteX8-619" fmla="*/ 4412434 w 6767111"/>
                <a:gd name="connsiteY8-620" fmla="*/ 1577813 h 2386119"/>
                <a:gd name="connsiteX9-621" fmla="*/ 4401818 w 6767111"/>
                <a:gd name="connsiteY9-622" fmla="*/ 297691 h 2386119"/>
                <a:gd name="connsiteX10-623" fmla="*/ 4483469 w 6767111"/>
                <a:gd name="connsiteY10-624" fmla="*/ 216040 h 2386119"/>
                <a:gd name="connsiteX11-625" fmla="*/ 4594515 w 6767111"/>
                <a:gd name="connsiteY11-626" fmla="*/ 216040 h 2386119"/>
                <a:gd name="connsiteX12-627" fmla="*/ 4676166 w 6767111"/>
                <a:gd name="connsiteY12-628" fmla="*/ 297691 h 2386119"/>
                <a:gd name="connsiteX13-629" fmla="*/ 4670784 w 6767111"/>
                <a:gd name="connsiteY13-630" fmla="*/ 1462808 h 2386119"/>
                <a:gd name="connsiteX14-631" fmla="*/ 4898460 w 6767111"/>
                <a:gd name="connsiteY14-632" fmla="*/ 1733818 h 2386119"/>
                <a:gd name="connsiteX15-633" fmla="*/ 4945291 w 6767111"/>
                <a:gd name="connsiteY15-634" fmla="*/ 1738398 h 2386119"/>
                <a:gd name="connsiteX16-635" fmla="*/ 4945291 w 6767111"/>
                <a:gd name="connsiteY16-636" fmla="*/ 1752172 h 2386119"/>
                <a:gd name="connsiteX17-637" fmla="*/ 6767111 w 6767111"/>
                <a:gd name="connsiteY17-638" fmla="*/ 1752172 h 2386119"/>
                <a:gd name="connsiteX18-639" fmla="*/ 6767111 w 6767111"/>
                <a:gd name="connsiteY18-640" fmla="*/ 1493907 h 2386119"/>
                <a:gd name="connsiteX19-641" fmla="*/ 5033905 w 6767111"/>
                <a:gd name="connsiteY19-642" fmla="*/ 1459915 h 2386119"/>
                <a:gd name="connsiteX20-643" fmla="*/ 5007404 w 6767111"/>
                <a:gd name="connsiteY20-644" fmla="*/ 726090 h 2386119"/>
                <a:gd name="connsiteX21-645" fmla="*/ 5004718 w 6767111"/>
                <a:gd name="connsiteY21-646" fmla="*/ 726090 h 2386119"/>
                <a:gd name="connsiteX22-647" fmla="*/ 5004718 w 6767111"/>
                <a:gd name="connsiteY22-648" fmla="*/ 276630 h 2386119"/>
                <a:gd name="connsiteX23-649" fmla="*/ 4728088 w 6767111"/>
                <a:gd name="connsiteY23-650" fmla="*/ 0 h 2386119"/>
                <a:gd name="connsiteX24-651" fmla="*/ 4351875 w 6767111"/>
                <a:gd name="connsiteY24-652" fmla="*/ 0 h 2386119"/>
                <a:gd name="connsiteX25-653" fmla="*/ 4075245 w 6767111"/>
                <a:gd name="connsiteY25-654" fmla="*/ 276630 h 2386119"/>
                <a:gd name="connsiteX26-655" fmla="*/ 4075245 w 6767111"/>
                <a:gd name="connsiteY26-656" fmla="*/ 921534 h 2386119"/>
                <a:gd name="connsiteX27-657" fmla="*/ 4076247 w 6767111"/>
                <a:gd name="connsiteY27-658" fmla="*/ 921534 h 2386119"/>
                <a:gd name="connsiteX28-659" fmla="*/ 4076247 w 6767111"/>
                <a:gd name="connsiteY28-660" fmla="*/ 1434793 h 2386119"/>
                <a:gd name="connsiteX29-661" fmla="*/ 4011222 w 6767111"/>
                <a:gd name="connsiteY29-662" fmla="*/ 1501426 h 2386119"/>
                <a:gd name="connsiteX30-663" fmla="*/ 2435508 w 6767111"/>
                <a:gd name="connsiteY30-664" fmla="*/ 1498430 h 2386119"/>
                <a:gd name="connsiteX31-665" fmla="*/ 1879867 w 6767111"/>
                <a:gd name="connsiteY31-666" fmla="*/ 2143995 h 2386119"/>
                <a:gd name="connsiteX32-667" fmla="*/ 1815141 w 6767111"/>
                <a:gd name="connsiteY32-668" fmla="*/ 2153422 h 2386119"/>
                <a:gd name="connsiteX33-669" fmla="*/ 1718972 w 6767111"/>
                <a:gd name="connsiteY33-670" fmla="*/ 2157260 h 2386119"/>
                <a:gd name="connsiteX34-671" fmla="*/ 1718972 w 6767111"/>
                <a:gd name="connsiteY34-672" fmla="*/ 2154904 h 2386119"/>
                <a:gd name="connsiteX35-673" fmla="*/ 1672376 w 6767111"/>
                <a:gd name="connsiteY35-674" fmla="*/ 2156596 h 2386119"/>
                <a:gd name="connsiteX36-675" fmla="*/ 1533112 w 6767111"/>
                <a:gd name="connsiteY36-676" fmla="*/ 2158835 h 2386119"/>
                <a:gd name="connsiteX37-677" fmla="*/ 1393848 w 6767111"/>
                <a:gd name="connsiteY37-678" fmla="*/ 2156596 h 2386119"/>
                <a:gd name="connsiteX38-679" fmla="*/ 1347252 w 6767111"/>
                <a:gd name="connsiteY38-680" fmla="*/ 2154904 h 2386119"/>
                <a:gd name="connsiteX39-681" fmla="*/ 1347252 w 6767111"/>
                <a:gd name="connsiteY39-682" fmla="*/ 2157260 h 2386119"/>
                <a:gd name="connsiteX40-683" fmla="*/ 1251082 w 6767111"/>
                <a:gd name="connsiteY40-684" fmla="*/ 2153422 h 2386119"/>
                <a:gd name="connsiteX41-685" fmla="*/ 1186357 w 6767111"/>
                <a:gd name="connsiteY41-686" fmla="*/ 2143995 h 2386119"/>
                <a:gd name="connsiteX42-687" fmla="*/ 630716 w 6767111"/>
                <a:gd name="connsiteY42-688" fmla="*/ 1498430 h 2386119"/>
                <a:gd name="connsiteX43-689" fmla="*/ 0 w 6767111"/>
                <a:gd name="connsiteY43-690" fmla="*/ 1498430 h 2386119"/>
                <a:gd name="connsiteX44-691" fmla="*/ 0 w 6767111"/>
                <a:gd name="connsiteY44-692" fmla="*/ 1740801 h 2386119"/>
                <a:gd name="connsiteX45-693" fmla="*/ 550843 w 6767111"/>
                <a:gd name="connsiteY45-694" fmla="*/ 1735294 h 2386119"/>
                <a:gd name="connsiteX46-695" fmla="*/ 921397 w 6767111"/>
                <a:gd name="connsiteY46-696" fmla="*/ 2248693 h 2386119"/>
                <a:gd name="connsiteX47-697" fmla="*/ 1109616 w 6767111"/>
                <a:gd name="connsiteY47-698" fmla="*/ 2384132 h 2386119"/>
                <a:gd name="connsiteX48-699" fmla="*/ 1347252 w 6767111"/>
                <a:gd name="connsiteY48-700" fmla="*/ 2384907 h 2386119"/>
                <a:gd name="connsiteX49-701" fmla="*/ 1347252 w 6767111"/>
                <a:gd name="connsiteY49-702" fmla="*/ 2386119 h 2386119"/>
                <a:gd name="connsiteX0-703" fmla="*/ 1347252 w 6767111"/>
                <a:gd name="connsiteY0-704" fmla="*/ 2386119 h 2386119"/>
                <a:gd name="connsiteX1-705" fmla="*/ 1533112 w 6767111"/>
                <a:gd name="connsiteY1-706" fmla="*/ 2385513 h 2386119"/>
                <a:gd name="connsiteX2-707" fmla="*/ 1718972 w 6767111"/>
                <a:gd name="connsiteY2-708" fmla="*/ 2386119 h 2386119"/>
                <a:gd name="connsiteX3-709" fmla="*/ 1718972 w 6767111"/>
                <a:gd name="connsiteY3-710" fmla="*/ 2384907 h 2386119"/>
                <a:gd name="connsiteX4-711" fmla="*/ 1956608 w 6767111"/>
                <a:gd name="connsiteY4-712" fmla="*/ 2384132 h 2386119"/>
                <a:gd name="connsiteX5-713" fmla="*/ 2144827 w 6767111"/>
                <a:gd name="connsiteY5-714" fmla="*/ 2248693 h 2386119"/>
                <a:gd name="connsiteX6-715" fmla="*/ 2515381 w 6767111"/>
                <a:gd name="connsiteY6-716" fmla="*/ 1735294 h 2386119"/>
                <a:gd name="connsiteX7-717" fmla="*/ 4255726 w 6767111"/>
                <a:gd name="connsiteY7-718" fmla="*/ 1738398 h 2386119"/>
                <a:gd name="connsiteX8-719" fmla="*/ 4412434 w 6767111"/>
                <a:gd name="connsiteY8-720" fmla="*/ 1577813 h 2386119"/>
                <a:gd name="connsiteX9-721" fmla="*/ 4401818 w 6767111"/>
                <a:gd name="connsiteY9-722" fmla="*/ 297691 h 2386119"/>
                <a:gd name="connsiteX10-723" fmla="*/ 4483469 w 6767111"/>
                <a:gd name="connsiteY10-724" fmla="*/ 216040 h 2386119"/>
                <a:gd name="connsiteX11-725" fmla="*/ 4594515 w 6767111"/>
                <a:gd name="connsiteY11-726" fmla="*/ 216040 h 2386119"/>
                <a:gd name="connsiteX12-727" fmla="*/ 4676166 w 6767111"/>
                <a:gd name="connsiteY12-728" fmla="*/ 297691 h 2386119"/>
                <a:gd name="connsiteX13-729" fmla="*/ 4670784 w 6767111"/>
                <a:gd name="connsiteY13-730" fmla="*/ 1462808 h 2386119"/>
                <a:gd name="connsiteX14-731" fmla="*/ 4898460 w 6767111"/>
                <a:gd name="connsiteY14-732" fmla="*/ 1733818 h 2386119"/>
                <a:gd name="connsiteX15-733" fmla="*/ 4945291 w 6767111"/>
                <a:gd name="connsiteY15-734" fmla="*/ 1738398 h 2386119"/>
                <a:gd name="connsiteX16-735" fmla="*/ 4945291 w 6767111"/>
                <a:gd name="connsiteY16-736" fmla="*/ 1752172 h 2386119"/>
                <a:gd name="connsiteX17-737" fmla="*/ 6767111 w 6767111"/>
                <a:gd name="connsiteY17-738" fmla="*/ 1752172 h 2386119"/>
                <a:gd name="connsiteX18-739" fmla="*/ 6767111 w 6767111"/>
                <a:gd name="connsiteY18-740" fmla="*/ 1493907 h 2386119"/>
                <a:gd name="connsiteX19-741" fmla="*/ 5033905 w 6767111"/>
                <a:gd name="connsiteY19-742" fmla="*/ 1459915 h 2386119"/>
                <a:gd name="connsiteX20-743" fmla="*/ 5007404 w 6767111"/>
                <a:gd name="connsiteY20-744" fmla="*/ 726090 h 2386119"/>
                <a:gd name="connsiteX21-745" fmla="*/ 5004718 w 6767111"/>
                <a:gd name="connsiteY21-746" fmla="*/ 726090 h 2386119"/>
                <a:gd name="connsiteX22-747" fmla="*/ 5004718 w 6767111"/>
                <a:gd name="connsiteY22-748" fmla="*/ 276630 h 2386119"/>
                <a:gd name="connsiteX23-749" fmla="*/ 4728088 w 6767111"/>
                <a:gd name="connsiteY23-750" fmla="*/ 0 h 2386119"/>
                <a:gd name="connsiteX24-751" fmla="*/ 4351875 w 6767111"/>
                <a:gd name="connsiteY24-752" fmla="*/ 0 h 2386119"/>
                <a:gd name="connsiteX25-753" fmla="*/ 4075245 w 6767111"/>
                <a:gd name="connsiteY25-754" fmla="*/ 276630 h 2386119"/>
                <a:gd name="connsiteX26-755" fmla="*/ 4075245 w 6767111"/>
                <a:gd name="connsiteY26-756" fmla="*/ 921534 h 2386119"/>
                <a:gd name="connsiteX27-757" fmla="*/ 4076247 w 6767111"/>
                <a:gd name="connsiteY27-758" fmla="*/ 921534 h 2386119"/>
                <a:gd name="connsiteX28-759" fmla="*/ 4076247 w 6767111"/>
                <a:gd name="connsiteY28-760" fmla="*/ 1434793 h 2386119"/>
                <a:gd name="connsiteX29-761" fmla="*/ 4011222 w 6767111"/>
                <a:gd name="connsiteY29-762" fmla="*/ 1501426 h 2386119"/>
                <a:gd name="connsiteX30-763" fmla="*/ 2435508 w 6767111"/>
                <a:gd name="connsiteY30-764" fmla="*/ 1498430 h 2386119"/>
                <a:gd name="connsiteX31-765" fmla="*/ 1879867 w 6767111"/>
                <a:gd name="connsiteY31-766" fmla="*/ 2143995 h 2386119"/>
                <a:gd name="connsiteX32-767" fmla="*/ 1815141 w 6767111"/>
                <a:gd name="connsiteY32-768" fmla="*/ 2153422 h 2386119"/>
                <a:gd name="connsiteX33-769" fmla="*/ 1718972 w 6767111"/>
                <a:gd name="connsiteY33-770" fmla="*/ 2157260 h 2386119"/>
                <a:gd name="connsiteX34-771" fmla="*/ 1718972 w 6767111"/>
                <a:gd name="connsiteY34-772" fmla="*/ 2154904 h 2386119"/>
                <a:gd name="connsiteX35-773" fmla="*/ 1672376 w 6767111"/>
                <a:gd name="connsiteY35-774" fmla="*/ 2156596 h 2386119"/>
                <a:gd name="connsiteX36-775" fmla="*/ 1533112 w 6767111"/>
                <a:gd name="connsiteY36-776" fmla="*/ 2158835 h 2386119"/>
                <a:gd name="connsiteX37-777" fmla="*/ 1393848 w 6767111"/>
                <a:gd name="connsiteY37-778" fmla="*/ 2156596 h 2386119"/>
                <a:gd name="connsiteX38-779" fmla="*/ 1347252 w 6767111"/>
                <a:gd name="connsiteY38-780" fmla="*/ 2154904 h 2386119"/>
                <a:gd name="connsiteX39-781" fmla="*/ 1347252 w 6767111"/>
                <a:gd name="connsiteY39-782" fmla="*/ 2157260 h 2386119"/>
                <a:gd name="connsiteX40-783" fmla="*/ 1251082 w 6767111"/>
                <a:gd name="connsiteY40-784" fmla="*/ 2153422 h 2386119"/>
                <a:gd name="connsiteX41-785" fmla="*/ 1186357 w 6767111"/>
                <a:gd name="connsiteY41-786" fmla="*/ 2143995 h 2386119"/>
                <a:gd name="connsiteX42-787" fmla="*/ 630716 w 6767111"/>
                <a:gd name="connsiteY42-788" fmla="*/ 1498430 h 2386119"/>
                <a:gd name="connsiteX43-789" fmla="*/ 0 w 6767111"/>
                <a:gd name="connsiteY43-790" fmla="*/ 1498430 h 2386119"/>
                <a:gd name="connsiteX44-791" fmla="*/ 0 w 6767111"/>
                <a:gd name="connsiteY44-792" fmla="*/ 1740801 h 2386119"/>
                <a:gd name="connsiteX45-793" fmla="*/ 550843 w 6767111"/>
                <a:gd name="connsiteY45-794" fmla="*/ 1735294 h 2386119"/>
                <a:gd name="connsiteX46-795" fmla="*/ 921397 w 6767111"/>
                <a:gd name="connsiteY46-796" fmla="*/ 2248693 h 2386119"/>
                <a:gd name="connsiteX47-797" fmla="*/ 1109616 w 6767111"/>
                <a:gd name="connsiteY47-798" fmla="*/ 2384132 h 2386119"/>
                <a:gd name="connsiteX48-799" fmla="*/ 1347252 w 6767111"/>
                <a:gd name="connsiteY48-800" fmla="*/ 2384907 h 2386119"/>
                <a:gd name="connsiteX49-801" fmla="*/ 1347252 w 6767111"/>
                <a:gd name="connsiteY49-802" fmla="*/ 2386119 h 2386119"/>
                <a:gd name="connsiteX0-803" fmla="*/ 1347252 w 6767111"/>
                <a:gd name="connsiteY0-804" fmla="*/ 2386119 h 2386119"/>
                <a:gd name="connsiteX1-805" fmla="*/ 1533112 w 6767111"/>
                <a:gd name="connsiteY1-806" fmla="*/ 2385513 h 2386119"/>
                <a:gd name="connsiteX2-807" fmla="*/ 1718972 w 6767111"/>
                <a:gd name="connsiteY2-808" fmla="*/ 2386119 h 2386119"/>
                <a:gd name="connsiteX3-809" fmla="*/ 1718972 w 6767111"/>
                <a:gd name="connsiteY3-810" fmla="*/ 2384907 h 2386119"/>
                <a:gd name="connsiteX4-811" fmla="*/ 1956608 w 6767111"/>
                <a:gd name="connsiteY4-812" fmla="*/ 2384132 h 2386119"/>
                <a:gd name="connsiteX5-813" fmla="*/ 2144827 w 6767111"/>
                <a:gd name="connsiteY5-814" fmla="*/ 2248693 h 2386119"/>
                <a:gd name="connsiteX6-815" fmla="*/ 2515381 w 6767111"/>
                <a:gd name="connsiteY6-816" fmla="*/ 1735294 h 2386119"/>
                <a:gd name="connsiteX7-817" fmla="*/ 4255726 w 6767111"/>
                <a:gd name="connsiteY7-818" fmla="*/ 1738398 h 2386119"/>
                <a:gd name="connsiteX8-819" fmla="*/ 4412434 w 6767111"/>
                <a:gd name="connsiteY8-820" fmla="*/ 1577813 h 2386119"/>
                <a:gd name="connsiteX9-821" fmla="*/ 4401818 w 6767111"/>
                <a:gd name="connsiteY9-822" fmla="*/ 297691 h 2386119"/>
                <a:gd name="connsiteX10-823" fmla="*/ 4483469 w 6767111"/>
                <a:gd name="connsiteY10-824" fmla="*/ 216040 h 2386119"/>
                <a:gd name="connsiteX11-825" fmla="*/ 4594515 w 6767111"/>
                <a:gd name="connsiteY11-826" fmla="*/ 216040 h 2386119"/>
                <a:gd name="connsiteX12-827" fmla="*/ 4676166 w 6767111"/>
                <a:gd name="connsiteY12-828" fmla="*/ 297691 h 2386119"/>
                <a:gd name="connsiteX13-829" fmla="*/ 4670784 w 6767111"/>
                <a:gd name="connsiteY13-830" fmla="*/ 1462808 h 2386119"/>
                <a:gd name="connsiteX14-831" fmla="*/ 4898460 w 6767111"/>
                <a:gd name="connsiteY14-832" fmla="*/ 1733818 h 2386119"/>
                <a:gd name="connsiteX15-833" fmla="*/ 4945291 w 6767111"/>
                <a:gd name="connsiteY15-834" fmla="*/ 1738398 h 2386119"/>
                <a:gd name="connsiteX16-835" fmla="*/ 4945291 w 6767111"/>
                <a:gd name="connsiteY16-836" fmla="*/ 1752172 h 2386119"/>
                <a:gd name="connsiteX17-837" fmla="*/ 6767111 w 6767111"/>
                <a:gd name="connsiteY17-838" fmla="*/ 1752172 h 2386119"/>
                <a:gd name="connsiteX18-839" fmla="*/ 6767111 w 6767111"/>
                <a:gd name="connsiteY18-840" fmla="*/ 1493907 h 2386119"/>
                <a:gd name="connsiteX19-841" fmla="*/ 5033905 w 6767111"/>
                <a:gd name="connsiteY19-842" fmla="*/ 1459915 h 2386119"/>
                <a:gd name="connsiteX20-843" fmla="*/ 5007404 w 6767111"/>
                <a:gd name="connsiteY20-844" fmla="*/ 726090 h 2386119"/>
                <a:gd name="connsiteX21-845" fmla="*/ 5004718 w 6767111"/>
                <a:gd name="connsiteY21-846" fmla="*/ 726090 h 2386119"/>
                <a:gd name="connsiteX22-847" fmla="*/ 5004718 w 6767111"/>
                <a:gd name="connsiteY22-848" fmla="*/ 276630 h 2386119"/>
                <a:gd name="connsiteX23-849" fmla="*/ 4728088 w 6767111"/>
                <a:gd name="connsiteY23-850" fmla="*/ 0 h 2386119"/>
                <a:gd name="connsiteX24-851" fmla="*/ 4351875 w 6767111"/>
                <a:gd name="connsiteY24-852" fmla="*/ 0 h 2386119"/>
                <a:gd name="connsiteX25-853" fmla="*/ 4075245 w 6767111"/>
                <a:gd name="connsiteY25-854" fmla="*/ 276630 h 2386119"/>
                <a:gd name="connsiteX26-855" fmla="*/ 4075245 w 6767111"/>
                <a:gd name="connsiteY26-856" fmla="*/ 921534 h 2386119"/>
                <a:gd name="connsiteX27-857" fmla="*/ 4076247 w 6767111"/>
                <a:gd name="connsiteY27-858" fmla="*/ 921534 h 2386119"/>
                <a:gd name="connsiteX28-859" fmla="*/ 4076247 w 6767111"/>
                <a:gd name="connsiteY28-860" fmla="*/ 1434793 h 2386119"/>
                <a:gd name="connsiteX29-861" fmla="*/ 4011222 w 6767111"/>
                <a:gd name="connsiteY29-862" fmla="*/ 1501426 h 2386119"/>
                <a:gd name="connsiteX30-863" fmla="*/ 2435508 w 6767111"/>
                <a:gd name="connsiteY30-864" fmla="*/ 1498430 h 2386119"/>
                <a:gd name="connsiteX31-865" fmla="*/ 1879867 w 6767111"/>
                <a:gd name="connsiteY31-866" fmla="*/ 2143995 h 2386119"/>
                <a:gd name="connsiteX32-867" fmla="*/ 1815141 w 6767111"/>
                <a:gd name="connsiteY32-868" fmla="*/ 2153422 h 2386119"/>
                <a:gd name="connsiteX33-869" fmla="*/ 1718972 w 6767111"/>
                <a:gd name="connsiteY33-870" fmla="*/ 2157260 h 2386119"/>
                <a:gd name="connsiteX34-871" fmla="*/ 1718972 w 6767111"/>
                <a:gd name="connsiteY34-872" fmla="*/ 2154904 h 2386119"/>
                <a:gd name="connsiteX35-873" fmla="*/ 1672376 w 6767111"/>
                <a:gd name="connsiteY35-874" fmla="*/ 2156596 h 2386119"/>
                <a:gd name="connsiteX36-875" fmla="*/ 1533112 w 6767111"/>
                <a:gd name="connsiteY36-876" fmla="*/ 2158835 h 2386119"/>
                <a:gd name="connsiteX37-877" fmla="*/ 1393848 w 6767111"/>
                <a:gd name="connsiteY37-878" fmla="*/ 2156596 h 2386119"/>
                <a:gd name="connsiteX38-879" fmla="*/ 1347252 w 6767111"/>
                <a:gd name="connsiteY38-880" fmla="*/ 2154904 h 2386119"/>
                <a:gd name="connsiteX39-881" fmla="*/ 1347252 w 6767111"/>
                <a:gd name="connsiteY39-882" fmla="*/ 2157260 h 2386119"/>
                <a:gd name="connsiteX40-883" fmla="*/ 1251082 w 6767111"/>
                <a:gd name="connsiteY40-884" fmla="*/ 2153422 h 2386119"/>
                <a:gd name="connsiteX41-885" fmla="*/ 1186357 w 6767111"/>
                <a:gd name="connsiteY41-886" fmla="*/ 2143995 h 2386119"/>
                <a:gd name="connsiteX42-887" fmla="*/ 630716 w 6767111"/>
                <a:gd name="connsiteY42-888" fmla="*/ 1498430 h 2386119"/>
                <a:gd name="connsiteX43-889" fmla="*/ 0 w 6767111"/>
                <a:gd name="connsiteY43-890" fmla="*/ 1498430 h 2386119"/>
                <a:gd name="connsiteX44-891" fmla="*/ 0 w 6767111"/>
                <a:gd name="connsiteY44-892" fmla="*/ 1740801 h 2386119"/>
                <a:gd name="connsiteX45-893" fmla="*/ 550843 w 6767111"/>
                <a:gd name="connsiteY45-894" fmla="*/ 1735294 h 2386119"/>
                <a:gd name="connsiteX46-895" fmla="*/ 921397 w 6767111"/>
                <a:gd name="connsiteY46-896" fmla="*/ 2248693 h 2386119"/>
                <a:gd name="connsiteX47-897" fmla="*/ 1109616 w 6767111"/>
                <a:gd name="connsiteY47-898" fmla="*/ 2384132 h 2386119"/>
                <a:gd name="connsiteX48-899" fmla="*/ 1347252 w 6767111"/>
                <a:gd name="connsiteY48-900" fmla="*/ 2384907 h 2386119"/>
                <a:gd name="connsiteX49-901" fmla="*/ 1347252 w 6767111"/>
                <a:gd name="connsiteY49-902" fmla="*/ 2386119 h 2386119"/>
                <a:gd name="connsiteX0-903" fmla="*/ 1347252 w 6767111"/>
                <a:gd name="connsiteY0-904" fmla="*/ 2386119 h 2386119"/>
                <a:gd name="connsiteX1-905" fmla="*/ 1533112 w 6767111"/>
                <a:gd name="connsiteY1-906" fmla="*/ 2385513 h 2386119"/>
                <a:gd name="connsiteX2-907" fmla="*/ 1718972 w 6767111"/>
                <a:gd name="connsiteY2-908" fmla="*/ 2386119 h 2386119"/>
                <a:gd name="connsiteX3-909" fmla="*/ 1718972 w 6767111"/>
                <a:gd name="connsiteY3-910" fmla="*/ 2384907 h 2386119"/>
                <a:gd name="connsiteX4-911" fmla="*/ 1956608 w 6767111"/>
                <a:gd name="connsiteY4-912" fmla="*/ 2384132 h 2386119"/>
                <a:gd name="connsiteX5-913" fmla="*/ 2144827 w 6767111"/>
                <a:gd name="connsiteY5-914" fmla="*/ 2248693 h 2386119"/>
                <a:gd name="connsiteX6-915" fmla="*/ 2515381 w 6767111"/>
                <a:gd name="connsiteY6-916" fmla="*/ 1735294 h 2386119"/>
                <a:gd name="connsiteX7-917" fmla="*/ 4255726 w 6767111"/>
                <a:gd name="connsiteY7-918" fmla="*/ 1738398 h 2386119"/>
                <a:gd name="connsiteX8-919" fmla="*/ 4412434 w 6767111"/>
                <a:gd name="connsiteY8-920" fmla="*/ 1577813 h 2386119"/>
                <a:gd name="connsiteX9-921" fmla="*/ 4401818 w 6767111"/>
                <a:gd name="connsiteY9-922" fmla="*/ 297691 h 2386119"/>
                <a:gd name="connsiteX10-923" fmla="*/ 4483469 w 6767111"/>
                <a:gd name="connsiteY10-924" fmla="*/ 216040 h 2386119"/>
                <a:gd name="connsiteX11-925" fmla="*/ 4594515 w 6767111"/>
                <a:gd name="connsiteY11-926" fmla="*/ 216040 h 2386119"/>
                <a:gd name="connsiteX12-927" fmla="*/ 4676166 w 6767111"/>
                <a:gd name="connsiteY12-928" fmla="*/ 297691 h 2386119"/>
                <a:gd name="connsiteX13-929" fmla="*/ 4670784 w 6767111"/>
                <a:gd name="connsiteY13-930" fmla="*/ 1462808 h 2386119"/>
                <a:gd name="connsiteX14-931" fmla="*/ 4898460 w 6767111"/>
                <a:gd name="connsiteY14-932" fmla="*/ 1733818 h 2386119"/>
                <a:gd name="connsiteX15-933" fmla="*/ 4945291 w 6767111"/>
                <a:gd name="connsiteY15-934" fmla="*/ 1738398 h 2386119"/>
                <a:gd name="connsiteX16-935" fmla="*/ 6767111 w 6767111"/>
                <a:gd name="connsiteY16-936" fmla="*/ 1752172 h 2386119"/>
                <a:gd name="connsiteX17-937" fmla="*/ 6767111 w 6767111"/>
                <a:gd name="connsiteY17-938" fmla="*/ 1493907 h 2386119"/>
                <a:gd name="connsiteX18-939" fmla="*/ 5033905 w 6767111"/>
                <a:gd name="connsiteY18-940" fmla="*/ 1459915 h 2386119"/>
                <a:gd name="connsiteX19-941" fmla="*/ 5007404 w 6767111"/>
                <a:gd name="connsiteY19-942" fmla="*/ 726090 h 2386119"/>
                <a:gd name="connsiteX20-943" fmla="*/ 5004718 w 6767111"/>
                <a:gd name="connsiteY20-944" fmla="*/ 726090 h 2386119"/>
                <a:gd name="connsiteX21-945" fmla="*/ 5004718 w 6767111"/>
                <a:gd name="connsiteY21-946" fmla="*/ 276630 h 2386119"/>
                <a:gd name="connsiteX22-947" fmla="*/ 4728088 w 6767111"/>
                <a:gd name="connsiteY22-948" fmla="*/ 0 h 2386119"/>
                <a:gd name="connsiteX23-949" fmla="*/ 4351875 w 6767111"/>
                <a:gd name="connsiteY23-950" fmla="*/ 0 h 2386119"/>
                <a:gd name="connsiteX24-951" fmla="*/ 4075245 w 6767111"/>
                <a:gd name="connsiteY24-952" fmla="*/ 276630 h 2386119"/>
                <a:gd name="connsiteX25-953" fmla="*/ 4075245 w 6767111"/>
                <a:gd name="connsiteY25-954" fmla="*/ 921534 h 2386119"/>
                <a:gd name="connsiteX26-955" fmla="*/ 4076247 w 6767111"/>
                <a:gd name="connsiteY26-956" fmla="*/ 921534 h 2386119"/>
                <a:gd name="connsiteX27-957" fmla="*/ 4076247 w 6767111"/>
                <a:gd name="connsiteY27-958" fmla="*/ 1434793 h 2386119"/>
                <a:gd name="connsiteX28-959" fmla="*/ 4011222 w 6767111"/>
                <a:gd name="connsiteY28-960" fmla="*/ 1501426 h 2386119"/>
                <a:gd name="connsiteX29-961" fmla="*/ 2435508 w 6767111"/>
                <a:gd name="connsiteY29-962" fmla="*/ 1498430 h 2386119"/>
                <a:gd name="connsiteX30-963" fmla="*/ 1879867 w 6767111"/>
                <a:gd name="connsiteY30-964" fmla="*/ 2143995 h 2386119"/>
                <a:gd name="connsiteX31-965" fmla="*/ 1815141 w 6767111"/>
                <a:gd name="connsiteY31-966" fmla="*/ 2153422 h 2386119"/>
                <a:gd name="connsiteX32-967" fmla="*/ 1718972 w 6767111"/>
                <a:gd name="connsiteY32-968" fmla="*/ 2157260 h 2386119"/>
                <a:gd name="connsiteX33-969" fmla="*/ 1718972 w 6767111"/>
                <a:gd name="connsiteY33-970" fmla="*/ 2154904 h 2386119"/>
                <a:gd name="connsiteX34-971" fmla="*/ 1672376 w 6767111"/>
                <a:gd name="connsiteY34-972" fmla="*/ 2156596 h 2386119"/>
                <a:gd name="connsiteX35-973" fmla="*/ 1533112 w 6767111"/>
                <a:gd name="connsiteY35-974" fmla="*/ 2158835 h 2386119"/>
                <a:gd name="connsiteX36-975" fmla="*/ 1393848 w 6767111"/>
                <a:gd name="connsiteY36-976" fmla="*/ 2156596 h 2386119"/>
                <a:gd name="connsiteX37-977" fmla="*/ 1347252 w 6767111"/>
                <a:gd name="connsiteY37-978" fmla="*/ 2154904 h 2386119"/>
                <a:gd name="connsiteX38-979" fmla="*/ 1347252 w 6767111"/>
                <a:gd name="connsiteY38-980" fmla="*/ 2157260 h 2386119"/>
                <a:gd name="connsiteX39-981" fmla="*/ 1251082 w 6767111"/>
                <a:gd name="connsiteY39-982" fmla="*/ 2153422 h 2386119"/>
                <a:gd name="connsiteX40-983" fmla="*/ 1186357 w 6767111"/>
                <a:gd name="connsiteY40-984" fmla="*/ 2143995 h 2386119"/>
                <a:gd name="connsiteX41-985" fmla="*/ 630716 w 6767111"/>
                <a:gd name="connsiteY41-986" fmla="*/ 1498430 h 2386119"/>
                <a:gd name="connsiteX42-987" fmla="*/ 0 w 6767111"/>
                <a:gd name="connsiteY42-988" fmla="*/ 1498430 h 2386119"/>
                <a:gd name="connsiteX43-989" fmla="*/ 0 w 6767111"/>
                <a:gd name="connsiteY43-990" fmla="*/ 1740801 h 2386119"/>
                <a:gd name="connsiteX44-991" fmla="*/ 550843 w 6767111"/>
                <a:gd name="connsiteY44-992" fmla="*/ 1735294 h 2386119"/>
                <a:gd name="connsiteX45-993" fmla="*/ 921397 w 6767111"/>
                <a:gd name="connsiteY45-994" fmla="*/ 2248693 h 2386119"/>
                <a:gd name="connsiteX46-995" fmla="*/ 1109616 w 6767111"/>
                <a:gd name="connsiteY46-996" fmla="*/ 2384132 h 2386119"/>
                <a:gd name="connsiteX47-997" fmla="*/ 1347252 w 6767111"/>
                <a:gd name="connsiteY47-998" fmla="*/ 2384907 h 2386119"/>
                <a:gd name="connsiteX48-999" fmla="*/ 1347252 w 6767111"/>
                <a:gd name="connsiteY48-1000" fmla="*/ 2386119 h 2386119"/>
                <a:gd name="connsiteX0-1001" fmla="*/ 1347252 w 6804503"/>
                <a:gd name="connsiteY0-1002" fmla="*/ 2386119 h 2386119"/>
                <a:gd name="connsiteX1-1003" fmla="*/ 1533112 w 6804503"/>
                <a:gd name="connsiteY1-1004" fmla="*/ 2385513 h 2386119"/>
                <a:gd name="connsiteX2-1005" fmla="*/ 1718972 w 6804503"/>
                <a:gd name="connsiteY2-1006" fmla="*/ 2386119 h 2386119"/>
                <a:gd name="connsiteX3-1007" fmla="*/ 1718972 w 6804503"/>
                <a:gd name="connsiteY3-1008" fmla="*/ 2384907 h 2386119"/>
                <a:gd name="connsiteX4-1009" fmla="*/ 1956608 w 6804503"/>
                <a:gd name="connsiteY4-1010" fmla="*/ 2384132 h 2386119"/>
                <a:gd name="connsiteX5-1011" fmla="*/ 2144827 w 6804503"/>
                <a:gd name="connsiteY5-1012" fmla="*/ 2248693 h 2386119"/>
                <a:gd name="connsiteX6-1013" fmla="*/ 2515381 w 6804503"/>
                <a:gd name="connsiteY6-1014" fmla="*/ 1735294 h 2386119"/>
                <a:gd name="connsiteX7-1015" fmla="*/ 4255726 w 6804503"/>
                <a:gd name="connsiteY7-1016" fmla="*/ 1738398 h 2386119"/>
                <a:gd name="connsiteX8-1017" fmla="*/ 4412434 w 6804503"/>
                <a:gd name="connsiteY8-1018" fmla="*/ 1577813 h 2386119"/>
                <a:gd name="connsiteX9-1019" fmla="*/ 4401818 w 6804503"/>
                <a:gd name="connsiteY9-1020" fmla="*/ 297691 h 2386119"/>
                <a:gd name="connsiteX10-1021" fmla="*/ 4483469 w 6804503"/>
                <a:gd name="connsiteY10-1022" fmla="*/ 216040 h 2386119"/>
                <a:gd name="connsiteX11-1023" fmla="*/ 4594515 w 6804503"/>
                <a:gd name="connsiteY11-1024" fmla="*/ 216040 h 2386119"/>
                <a:gd name="connsiteX12-1025" fmla="*/ 4676166 w 6804503"/>
                <a:gd name="connsiteY12-1026" fmla="*/ 297691 h 2386119"/>
                <a:gd name="connsiteX13-1027" fmla="*/ 4670784 w 6804503"/>
                <a:gd name="connsiteY13-1028" fmla="*/ 1462808 h 2386119"/>
                <a:gd name="connsiteX14-1029" fmla="*/ 4898460 w 6804503"/>
                <a:gd name="connsiteY14-1030" fmla="*/ 1733818 h 2386119"/>
                <a:gd name="connsiteX15-1031" fmla="*/ 4945291 w 6804503"/>
                <a:gd name="connsiteY15-1032" fmla="*/ 1738398 h 2386119"/>
                <a:gd name="connsiteX16-1033" fmla="*/ 6804503 w 6804503"/>
                <a:gd name="connsiteY16-1034" fmla="*/ 1724978 h 2386119"/>
                <a:gd name="connsiteX17-1035" fmla="*/ 6767111 w 6804503"/>
                <a:gd name="connsiteY17-1036" fmla="*/ 1493907 h 2386119"/>
                <a:gd name="connsiteX18-1037" fmla="*/ 5033905 w 6804503"/>
                <a:gd name="connsiteY18-1038" fmla="*/ 1459915 h 2386119"/>
                <a:gd name="connsiteX19-1039" fmla="*/ 5007404 w 6804503"/>
                <a:gd name="connsiteY19-1040" fmla="*/ 726090 h 2386119"/>
                <a:gd name="connsiteX20-1041" fmla="*/ 5004718 w 6804503"/>
                <a:gd name="connsiteY20-1042" fmla="*/ 726090 h 2386119"/>
                <a:gd name="connsiteX21-1043" fmla="*/ 5004718 w 6804503"/>
                <a:gd name="connsiteY21-1044" fmla="*/ 276630 h 2386119"/>
                <a:gd name="connsiteX22-1045" fmla="*/ 4728088 w 6804503"/>
                <a:gd name="connsiteY22-1046" fmla="*/ 0 h 2386119"/>
                <a:gd name="connsiteX23-1047" fmla="*/ 4351875 w 6804503"/>
                <a:gd name="connsiteY23-1048" fmla="*/ 0 h 2386119"/>
                <a:gd name="connsiteX24-1049" fmla="*/ 4075245 w 6804503"/>
                <a:gd name="connsiteY24-1050" fmla="*/ 276630 h 2386119"/>
                <a:gd name="connsiteX25-1051" fmla="*/ 4075245 w 6804503"/>
                <a:gd name="connsiteY25-1052" fmla="*/ 921534 h 2386119"/>
                <a:gd name="connsiteX26-1053" fmla="*/ 4076247 w 6804503"/>
                <a:gd name="connsiteY26-1054" fmla="*/ 921534 h 2386119"/>
                <a:gd name="connsiteX27-1055" fmla="*/ 4076247 w 6804503"/>
                <a:gd name="connsiteY27-1056" fmla="*/ 1434793 h 2386119"/>
                <a:gd name="connsiteX28-1057" fmla="*/ 4011222 w 6804503"/>
                <a:gd name="connsiteY28-1058" fmla="*/ 1501426 h 2386119"/>
                <a:gd name="connsiteX29-1059" fmla="*/ 2435508 w 6804503"/>
                <a:gd name="connsiteY29-1060" fmla="*/ 1498430 h 2386119"/>
                <a:gd name="connsiteX30-1061" fmla="*/ 1879867 w 6804503"/>
                <a:gd name="connsiteY30-1062" fmla="*/ 2143995 h 2386119"/>
                <a:gd name="connsiteX31-1063" fmla="*/ 1815141 w 6804503"/>
                <a:gd name="connsiteY31-1064" fmla="*/ 2153422 h 2386119"/>
                <a:gd name="connsiteX32-1065" fmla="*/ 1718972 w 6804503"/>
                <a:gd name="connsiteY32-1066" fmla="*/ 2157260 h 2386119"/>
                <a:gd name="connsiteX33-1067" fmla="*/ 1718972 w 6804503"/>
                <a:gd name="connsiteY33-1068" fmla="*/ 2154904 h 2386119"/>
                <a:gd name="connsiteX34-1069" fmla="*/ 1672376 w 6804503"/>
                <a:gd name="connsiteY34-1070" fmla="*/ 2156596 h 2386119"/>
                <a:gd name="connsiteX35-1071" fmla="*/ 1533112 w 6804503"/>
                <a:gd name="connsiteY35-1072" fmla="*/ 2158835 h 2386119"/>
                <a:gd name="connsiteX36-1073" fmla="*/ 1393848 w 6804503"/>
                <a:gd name="connsiteY36-1074" fmla="*/ 2156596 h 2386119"/>
                <a:gd name="connsiteX37-1075" fmla="*/ 1347252 w 6804503"/>
                <a:gd name="connsiteY37-1076" fmla="*/ 2154904 h 2386119"/>
                <a:gd name="connsiteX38-1077" fmla="*/ 1347252 w 6804503"/>
                <a:gd name="connsiteY38-1078" fmla="*/ 2157260 h 2386119"/>
                <a:gd name="connsiteX39-1079" fmla="*/ 1251082 w 6804503"/>
                <a:gd name="connsiteY39-1080" fmla="*/ 2153422 h 2386119"/>
                <a:gd name="connsiteX40-1081" fmla="*/ 1186357 w 6804503"/>
                <a:gd name="connsiteY40-1082" fmla="*/ 2143995 h 2386119"/>
                <a:gd name="connsiteX41-1083" fmla="*/ 630716 w 6804503"/>
                <a:gd name="connsiteY41-1084" fmla="*/ 1498430 h 2386119"/>
                <a:gd name="connsiteX42-1085" fmla="*/ 0 w 6804503"/>
                <a:gd name="connsiteY42-1086" fmla="*/ 1498430 h 2386119"/>
                <a:gd name="connsiteX43-1087" fmla="*/ 0 w 6804503"/>
                <a:gd name="connsiteY43-1088" fmla="*/ 1740801 h 2386119"/>
                <a:gd name="connsiteX44-1089" fmla="*/ 550843 w 6804503"/>
                <a:gd name="connsiteY44-1090" fmla="*/ 1735294 h 2386119"/>
                <a:gd name="connsiteX45-1091" fmla="*/ 921397 w 6804503"/>
                <a:gd name="connsiteY45-1092" fmla="*/ 2248693 h 2386119"/>
                <a:gd name="connsiteX46-1093" fmla="*/ 1109616 w 6804503"/>
                <a:gd name="connsiteY46-1094" fmla="*/ 2384132 h 2386119"/>
                <a:gd name="connsiteX47-1095" fmla="*/ 1347252 w 6804503"/>
                <a:gd name="connsiteY47-1096" fmla="*/ 2384907 h 2386119"/>
                <a:gd name="connsiteX48-1097" fmla="*/ 1347252 w 6804503"/>
                <a:gd name="connsiteY48-1098" fmla="*/ 2386119 h 2386119"/>
                <a:gd name="connsiteX0-1099" fmla="*/ 1347252 w 6804503"/>
                <a:gd name="connsiteY0-1100" fmla="*/ 2386119 h 2386119"/>
                <a:gd name="connsiteX1-1101" fmla="*/ 1533112 w 6804503"/>
                <a:gd name="connsiteY1-1102" fmla="*/ 2385513 h 2386119"/>
                <a:gd name="connsiteX2-1103" fmla="*/ 1718972 w 6804503"/>
                <a:gd name="connsiteY2-1104" fmla="*/ 2386119 h 2386119"/>
                <a:gd name="connsiteX3-1105" fmla="*/ 1718972 w 6804503"/>
                <a:gd name="connsiteY3-1106" fmla="*/ 2384907 h 2386119"/>
                <a:gd name="connsiteX4-1107" fmla="*/ 1956608 w 6804503"/>
                <a:gd name="connsiteY4-1108" fmla="*/ 2384132 h 2386119"/>
                <a:gd name="connsiteX5-1109" fmla="*/ 2144827 w 6804503"/>
                <a:gd name="connsiteY5-1110" fmla="*/ 2248693 h 2386119"/>
                <a:gd name="connsiteX6-1111" fmla="*/ 2515381 w 6804503"/>
                <a:gd name="connsiteY6-1112" fmla="*/ 1735294 h 2386119"/>
                <a:gd name="connsiteX7-1113" fmla="*/ 4255726 w 6804503"/>
                <a:gd name="connsiteY7-1114" fmla="*/ 1738398 h 2386119"/>
                <a:gd name="connsiteX8-1115" fmla="*/ 4412434 w 6804503"/>
                <a:gd name="connsiteY8-1116" fmla="*/ 1577813 h 2386119"/>
                <a:gd name="connsiteX9-1117" fmla="*/ 4401818 w 6804503"/>
                <a:gd name="connsiteY9-1118" fmla="*/ 297691 h 2386119"/>
                <a:gd name="connsiteX10-1119" fmla="*/ 4483469 w 6804503"/>
                <a:gd name="connsiteY10-1120" fmla="*/ 216040 h 2386119"/>
                <a:gd name="connsiteX11-1121" fmla="*/ 4594515 w 6804503"/>
                <a:gd name="connsiteY11-1122" fmla="*/ 216040 h 2386119"/>
                <a:gd name="connsiteX12-1123" fmla="*/ 4676166 w 6804503"/>
                <a:gd name="connsiteY12-1124" fmla="*/ 297691 h 2386119"/>
                <a:gd name="connsiteX13-1125" fmla="*/ 4670784 w 6804503"/>
                <a:gd name="connsiteY13-1126" fmla="*/ 1462808 h 2386119"/>
                <a:gd name="connsiteX14-1127" fmla="*/ 4898460 w 6804503"/>
                <a:gd name="connsiteY14-1128" fmla="*/ 1733818 h 2386119"/>
                <a:gd name="connsiteX15-1129" fmla="*/ 4945291 w 6804503"/>
                <a:gd name="connsiteY15-1130" fmla="*/ 1738398 h 2386119"/>
                <a:gd name="connsiteX16-1131" fmla="*/ 6804503 w 6804503"/>
                <a:gd name="connsiteY16-1132" fmla="*/ 1724978 h 2386119"/>
                <a:gd name="connsiteX17-1133" fmla="*/ 6481574 w 6804503"/>
                <a:gd name="connsiteY17-1134" fmla="*/ 1500705 h 2386119"/>
                <a:gd name="connsiteX18-1135" fmla="*/ 5033905 w 6804503"/>
                <a:gd name="connsiteY18-1136" fmla="*/ 1459915 h 2386119"/>
                <a:gd name="connsiteX19-1137" fmla="*/ 5007404 w 6804503"/>
                <a:gd name="connsiteY19-1138" fmla="*/ 726090 h 2386119"/>
                <a:gd name="connsiteX20-1139" fmla="*/ 5004718 w 6804503"/>
                <a:gd name="connsiteY20-1140" fmla="*/ 726090 h 2386119"/>
                <a:gd name="connsiteX21-1141" fmla="*/ 5004718 w 6804503"/>
                <a:gd name="connsiteY21-1142" fmla="*/ 276630 h 2386119"/>
                <a:gd name="connsiteX22-1143" fmla="*/ 4728088 w 6804503"/>
                <a:gd name="connsiteY22-1144" fmla="*/ 0 h 2386119"/>
                <a:gd name="connsiteX23-1145" fmla="*/ 4351875 w 6804503"/>
                <a:gd name="connsiteY23-1146" fmla="*/ 0 h 2386119"/>
                <a:gd name="connsiteX24-1147" fmla="*/ 4075245 w 6804503"/>
                <a:gd name="connsiteY24-1148" fmla="*/ 276630 h 2386119"/>
                <a:gd name="connsiteX25-1149" fmla="*/ 4075245 w 6804503"/>
                <a:gd name="connsiteY25-1150" fmla="*/ 921534 h 2386119"/>
                <a:gd name="connsiteX26-1151" fmla="*/ 4076247 w 6804503"/>
                <a:gd name="connsiteY26-1152" fmla="*/ 921534 h 2386119"/>
                <a:gd name="connsiteX27-1153" fmla="*/ 4076247 w 6804503"/>
                <a:gd name="connsiteY27-1154" fmla="*/ 1434793 h 2386119"/>
                <a:gd name="connsiteX28-1155" fmla="*/ 4011222 w 6804503"/>
                <a:gd name="connsiteY28-1156" fmla="*/ 1501426 h 2386119"/>
                <a:gd name="connsiteX29-1157" fmla="*/ 2435508 w 6804503"/>
                <a:gd name="connsiteY29-1158" fmla="*/ 1498430 h 2386119"/>
                <a:gd name="connsiteX30-1159" fmla="*/ 1879867 w 6804503"/>
                <a:gd name="connsiteY30-1160" fmla="*/ 2143995 h 2386119"/>
                <a:gd name="connsiteX31-1161" fmla="*/ 1815141 w 6804503"/>
                <a:gd name="connsiteY31-1162" fmla="*/ 2153422 h 2386119"/>
                <a:gd name="connsiteX32-1163" fmla="*/ 1718972 w 6804503"/>
                <a:gd name="connsiteY32-1164" fmla="*/ 2157260 h 2386119"/>
                <a:gd name="connsiteX33-1165" fmla="*/ 1718972 w 6804503"/>
                <a:gd name="connsiteY33-1166" fmla="*/ 2154904 h 2386119"/>
                <a:gd name="connsiteX34-1167" fmla="*/ 1672376 w 6804503"/>
                <a:gd name="connsiteY34-1168" fmla="*/ 2156596 h 2386119"/>
                <a:gd name="connsiteX35-1169" fmla="*/ 1533112 w 6804503"/>
                <a:gd name="connsiteY35-1170" fmla="*/ 2158835 h 2386119"/>
                <a:gd name="connsiteX36-1171" fmla="*/ 1393848 w 6804503"/>
                <a:gd name="connsiteY36-1172" fmla="*/ 2156596 h 2386119"/>
                <a:gd name="connsiteX37-1173" fmla="*/ 1347252 w 6804503"/>
                <a:gd name="connsiteY37-1174" fmla="*/ 2154904 h 2386119"/>
                <a:gd name="connsiteX38-1175" fmla="*/ 1347252 w 6804503"/>
                <a:gd name="connsiteY38-1176" fmla="*/ 2157260 h 2386119"/>
                <a:gd name="connsiteX39-1177" fmla="*/ 1251082 w 6804503"/>
                <a:gd name="connsiteY39-1178" fmla="*/ 2153422 h 2386119"/>
                <a:gd name="connsiteX40-1179" fmla="*/ 1186357 w 6804503"/>
                <a:gd name="connsiteY40-1180" fmla="*/ 2143995 h 2386119"/>
                <a:gd name="connsiteX41-1181" fmla="*/ 630716 w 6804503"/>
                <a:gd name="connsiteY41-1182" fmla="*/ 1498430 h 2386119"/>
                <a:gd name="connsiteX42-1183" fmla="*/ 0 w 6804503"/>
                <a:gd name="connsiteY42-1184" fmla="*/ 1498430 h 2386119"/>
                <a:gd name="connsiteX43-1185" fmla="*/ 0 w 6804503"/>
                <a:gd name="connsiteY43-1186" fmla="*/ 1740801 h 2386119"/>
                <a:gd name="connsiteX44-1187" fmla="*/ 550843 w 6804503"/>
                <a:gd name="connsiteY44-1188" fmla="*/ 1735294 h 2386119"/>
                <a:gd name="connsiteX45-1189" fmla="*/ 921397 w 6804503"/>
                <a:gd name="connsiteY45-1190" fmla="*/ 2248693 h 2386119"/>
                <a:gd name="connsiteX46-1191" fmla="*/ 1109616 w 6804503"/>
                <a:gd name="connsiteY46-1192" fmla="*/ 2384132 h 2386119"/>
                <a:gd name="connsiteX47-1193" fmla="*/ 1347252 w 6804503"/>
                <a:gd name="connsiteY47-1194" fmla="*/ 2384907 h 2386119"/>
                <a:gd name="connsiteX48-1195" fmla="*/ 1347252 w 6804503"/>
                <a:gd name="connsiteY48-1196" fmla="*/ 2386119 h 2386119"/>
                <a:gd name="connsiteX0-1197" fmla="*/ 1347252 w 6804503"/>
                <a:gd name="connsiteY0-1198" fmla="*/ 2386119 h 2386119"/>
                <a:gd name="connsiteX1-1199" fmla="*/ 1533112 w 6804503"/>
                <a:gd name="connsiteY1-1200" fmla="*/ 2385513 h 2386119"/>
                <a:gd name="connsiteX2-1201" fmla="*/ 1718972 w 6804503"/>
                <a:gd name="connsiteY2-1202" fmla="*/ 2386119 h 2386119"/>
                <a:gd name="connsiteX3-1203" fmla="*/ 1718972 w 6804503"/>
                <a:gd name="connsiteY3-1204" fmla="*/ 2384907 h 2386119"/>
                <a:gd name="connsiteX4-1205" fmla="*/ 1956608 w 6804503"/>
                <a:gd name="connsiteY4-1206" fmla="*/ 2384132 h 2386119"/>
                <a:gd name="connsiteX5-1207" fmla="*/ 2144827 w 6804503"/>
                <a:gd name="connsiteY5-1208" fmla="*/ 2248693 h 2386119"/>
                <a:gd name="connsiteX6-1209" fmla="*/ 2515381 w 6804503"/>
                <a:gd name="connsiteY6-1210" fmla="*/ 1735294 h 2386119"/>
                <a:gd name="connsiteX7-1211" fmla="*/ 4255726 w 6804503"/>
                <a:gd name="connsiteY7-1212" fmla="*/ 1738398 h 2386119"/>
                <a:gd name="connsiteX8-1213" fmla="*/ 4412434 w 6804503"/>
                <a:gd name="connsiteY8-1214" fmla="*/ 1577813 h 2386119"/>
                <a:gd name="connsiteX9-1215" fmla="*/ 4401818 w 6804503"/>
                <a:gd name="connsiteY9-1216" fmla="*/ 297691 h 2386119"/>
                <a:gd name="connsiteX10-1217" fmla="*/ 4483469 w 6804503"/>
                <a:gd name="connsiteY10-1218" fmla="*/ 216040 h 2386119"/>
                <a:gd name="connsiteX11-1219" fmla="*/ 4594515 w 6804503"/>
                <a:gd name="connsiteY11-1220" fmla="*/ 216040 h 2386119"/>
                <a:gd name="connsiteX12-1221" fmla="*/ 4676166 w 6804503"/>
                <a:gd name="connsiteY12-1222" fmla="*/ 297691 h 2386119"/>
                <a:gd name="connsiteX13-1223" fmla="*/ 4670784 w 6804503"/>
                <a:gd name="connsiteY13-1224" fmla="*/ 1462808 h 2386119"/>
                <a:gd name="connsiteX14-1225" fmla="*/ 4898460 w 6804503"/>
                <a:gd name="connsiteY14-1226" fmla="*/ 1733818 h 2386119"/>
                <a:gd name="connsiteX15-1227" fmla="*/ 4945291 w 6804503"/>
                <a:gd name="connsiteY15-1228" fmla="*/ 1738398 h 2386119"/>
                <a:gd name="connsiteX16-1229" fmla="*/ 6804503 w 6804503"/>
                <a:gd name="connsiteY16-1230" fmla="*/ 1724978 h 2386119"/>
                <a:gd name="connsiteX17-1231" fmla="*/ 6481574 w 6804503"/>
                <a:gd name="connsiteY17-1232" fmla="*/ 1500705 h 2386119"/>
                <a:gd name="connsiteX18-1233" fmla="*/ 5033905 w 6804503"/>
                <a:gd name="connsiteY18-1234" fmla="*/ 1459915 h 2386119"/>
                <a:gd name="connsiteX19-1235" fmla="*/ 5007404 w 6804503"/>
                <a:gd name="connsiteY19-1236" fmla="*/ 726090 h 2386119"/>
                <a:gd name="connsiteX20-1237" fmla="*/ 5004718 w 6804503"/>
                <a:gd name="connsiteY20-1238" fmla="*/ 726090 h 2386119"/>
                <a:gd name="connsiteX21-1239" fmla="*/ 5004718 w 6804503"/>
                <a:gd name="connsiteY21-1240" fmla="*/ 276630 h 2386119"/>
                <a:gd name="connsiteX22-1241" fmla="*/ 4728088 w 6804503"/>
                <a:gd name="connsiteY22-1242" fmla="*/ 0 h 2386119"/>
                <a:gd name="connsiteX23-1243" fmla="*/ 4351875 w 6804503"/>
                <a:gd name="connsiteY23-1244" fmla="*/ 0 h 2386119"/>
                <a:gd name="connsiteX24-1245" fmla="*/ 4075245 w 6804503"/>
                <a:gd name="connsiteY24-1246" fmla="*/ 276630 h 2386119"/>
                <a:gd name="connsiteX25-1247" fmla="*/ 4075245 w 6804503"/>
                <a:gd name="connsiteY25-1248" fmla="*/ 921534 h 2386119"/>
                <a:gd name="connsiteX26-1249" fmla="*/ 4076247 w 6804503"/>
                <a:gd name="connsiteY26-1250" fmla="*/ 921534 h 2386119"/>
                <a:gd name="connsiteX27-1251" fmla="*/ 4076247 w 6804503"/>
                <a:gd name="connsiteY27-1252" fmla="*/ 1434793 h 2386119"/>
                <a:gd name="connsiteX28-1253" fmla="*/ 4011222 w 6804503"/>
                <a:gd name="connsiteY28-1254" fmla="*/ 1501426 h 2386119"/>
                <a:gd name="connsiteX29-1255" fmla="*/ 2435508 w 6804503"/>
                <a:gd name="connsiteY29-1256" fmla="*/ 1498430 h 2386119"/>
                <a:gd name="connsiteX30-1257" fmla="*/ 1879867 w 6804503"/>
                <a:gd name="connsiteY30-1258" fmla="*/ 2143995 h 2386119"/>
                <a:gd name="connsiteX31-1259" fmla="*/ 1815141 w 6804503"/>
                <a:gd name="connsiteY31-1260" fmla="*/ 2153422 h 2386119"/>
                <a:gd name="connsiteX32-1261" fmla="*/ 1718972 w 6804503"/>
                <a:gd name="connsiteY32-1262" fmla="*/ 2157260 h 2386119"/>
                <a:gd name="connsiteX33-1263" fmla="*/ 1718972 w 6804503"/>
                <a:gd name="connsiteY33-1264" fmla="*/ 2154904 h 2386119"/>
                <a:gd name="connsiteX34-1265" fmla="*/ 1672376 w 6804503"/>
                <a:gd name="connsiteY34-1266" fmla="*/ 2156596 h 2386119"/>
                <a:gd name="connsiteX35-1267" fmla="*/ 1533112 w 6804503"/>
                <a:gd name="connsiteY35-1268" fmla="*/ 2158835 h 2386119"/>
                <a:gd name="connsiteX36-1269" fmla="*/ 1393848 w 6804503"/>
                <a:gd name="connsiteY36-1270" fmla="*/ 2156596 h 2386119"/>
                <a:gd name="connsiteX37-1271" fmla="*/ 1347252 w 6804503"/>
                <a:gd name="connsiteY37-1272" fmla="*/ 2154904 h 2386119"/>
                <a:gd name="connsiteX38-1273" fmla="*/ 1347252 w 6804503"/>
                <a:gd name="connsiteY38-1274" fmla="*/ 2157260 h 2386119"/>
                <a:gd name="connsiteX39-1275" fmla="*/ 1251082 w 6804503"/>
                <a:gd name="connsiteY39-1276" fmla="*/ 2153422 h 2386119"/>
                <a:gd name="connsiteX40-1277" fmla="*/ 1186357 w 6804503"/>
                <a:gd name="connsiteY40-1278" fmla="*/ 2143995 h 2386119"/>
                <a:gd name="connsiteX41-1279" fmla="*/ 630716 w 6804503"/>
                <a:gd name="connsiteY41-1280" fmla="*/ 1498430 h 2386119"/>
                <a:gd name="connsiteX42-1281" fmla="*/ 0 w 6804503"/>
                <a:gd name="connsiteY42-1282" fmla="*/ 1498430 h 2386119"/>
                <a:gd name="connsiteX43-1283" fmla="*/ 0 w 6804503"/>
                <a:gd name="connsiteY43-1284" fmla="*/ 1740801 h 2386119"/>
                <a:gd name="connsiteX44-1285" fmla="*/ 550843 w 6804503"/>
                <a:gd name="connsiteY44-1286" fmla="*/ 1735294 h 2386119"/>
                <a:gd name="connsiteX45-1287" fmla="*/ 921397 w 6804503"/>
                <a:gd name="connsiteY45-1288" fmla="*/ 2248693 h 2386119"/>
                <a:gd name="connsiteX46-1289" fmla="*/ 1109616 w 6804503"/>
                <a:gd name="connsiteY46-1290" fmla="*/ 2384132 h 2386119"/>
                <a:gd name="connsiteX47-1291" fmla="*/ 1347252 w 6804503"/>
                <a:gd name="connsiteY47-1292" fmla="*/ 2384907 h 2386119"/>
                <a:gd name="connsiteX48-1293" fmla="*/ 1347252 w 6804503"/>
                <a:gd name="connsiteY48-1294" fmla="*/ 2386119 h 2386119"/>
                <a:gd name="connsiteX0-1295" fmla="*/ 1347252 w 6804503"/>
                <a:gd name="connsiteY0-1296" fmla="*/ 2386119 h 2386119"/>
                <a:gd name="connsiteX1-1297" fmla="*/ 1533112 w 6804503"/>
                <a:gd name="connsiteY1-1298" fmla="*/ 2385513 h 2386119"/>
                <a:gd name="connsiteX2-1299" fmla="*/ 1718972 w 6804503"/>
                <a:gd name="connsiteY2-1300" fmla="*/ 2386119 h 2386119"/>
                <a:gd name="connsiteX3-1301" fmla="*/ 1718972 w 6804503"/>
                <a:gd name="connsiteY3-1302" fmla="*/ 2384907 h 2386119"/>
                <a:gd name="connsiteX4-1303" fmla="*/ 1956608 w 6804503"/>
                <a:gd name="connsiteY4-1304" fmla="*/ 2384132 h 2386119"/>
                <a:gd name="connsiteX5-1305" fmla="*/ 2144827 w 6804503"/>
                <a:gd name="connsiteY5-1306" fmla="*/ 2248693 h 2386119"/>
                <a:gd name="connsiteX6-1307" fmla="*/ 2515381 w 6804503"/>
                <a:gd name="connsiteY6-1308" fmla="*/ 1735294 h 2386119"/>
                <a:gd name="connsiteX7-1309" fmla="*/ 4255726 w 6804503"/>
                <a:gd name="connsiteY7-1310" fmla="*/ 1738398 h 2386119"/>
                <a:gd name="connsiteX8-1311" fmla="*/ 4412434 w 6804503"/>
                <a:gd name="connsiteY8-1312" fmla="*/ 1577813 h 2386119"/>
                <a:gd name="connsiteX9-1313" fmla="*/ 4401818 w 6804503"/>
                <a:gd name="connsiteY9-1314" fmla="*/ 297691 h 2386119"/>
                <a:gd name="connsiteX10-1315" fmla="*/ 4483469 w 6804503"/>
                <a:gd name="connsiteY10-1316" fmla="*/ 216040 h 2386119"/>
                <a:gd name="connsiteX11-1317" fmla="*/ 4594515 w 6804503"/>
                <a:gd name="connsiteY11-1318" fmla="*/ 216040 h 2386119"/>
                <a:gd name="connsiteX12-1319" fmla="*/ 4676166 w 6804503"/>
                <a:gd name="connsiteY12-1320" fmla="*/ 297691 h 2386119"/>
                <a:gd name="connsiteX13-1321" fmla="*/ 4670784 w 6804503"/>
                <a:gd name="connsiteY13-1322" fmla="*/ 1462808 h 2386119"/>
                <a:gd name="connsiteX14-1323" fmla="*/ 4898460 w 6804503"/>
                <a:gd name="connsiteY14-1324" fmla="*/ 1733818 h 2386119"/>
                <a:gd name="connsiteX15-1325" fmla="*/ 4945291 w 6804503"/>
                <a:gd name="connsiteY15-1326" fmla="*/ 1738398 h 2386119"/>
                <a:gd name="connsiteX16-1327" fmla="*/ 6804503 w 6804503"/>
                <a:gd name="connsiteY16-1328" fmla="*/ 1724978 h 2386119"/>
                <a:gd name="connsiteX17-1329" fmla="*/ 6641339 w 6804503"/>
                <a:gd name="connsiteY17-1330" fmla="*/ 1720515 h 2386119"/>
                <a:gd name="connsiteX18-1331" fmla="*/ 6481574 w 6804503"/>
                <a:gd name="connsiteY18-1332" fmla="*/ 1500705 h 2386119"/>
                <a:gd name="connsiteX19-1333" fmla="*/ 5033905 w 6804503"/>
                <a:gd name="connsiteY19-1334" fmla="*/ 1459915 h 2386119"/>
                <a:gd name="connsiteX20-1335" fmla="*/ 5007404 w 6804503"/>
                <a:gd name="connsiteY20-1336" fmla="*/ 726090 h 2386119"/>
                <a:gd name="connsiteX21-1337" fmla="*/ 5004718 w 6804503"/>
                <a:gd name="connsiteY21-1338" fmla="*/ 726090 h 2386119"/>
                <a:gd name="connsiteX22-1339" fmla="*/ 5004718 w 6804503"/>
                <a:gd name="connsiteY22-1340" fmla="*/ 276630 h 2386119"/>
                <a:gd name="connsiteX23-1341" fmla="*/ 4728088 w 6804503"/>
                <a:gd name="connsiteY23-1342" fmla="*/ 0 h 2386119"/>
                <a:gd name="connsiteX24-1343" fmla="*/ 4351875 w 6804503"/>
                <a:gd name="connsiteY24-1344" fmla="*/ 0 h 2386119"/>
                <a:gd name="connsiteX25-1345" fmla="*/ 4075245 w 6804503"/>
                <a:gd name="connsiteY25-1346" fmla="*/ 276630 h 2386119"/>
                <a:gd name="connsiteX26-1347" fmla="*/ 4075245 w 6804503"/>
                <a:gd name="connsiteY26-1348" fmla="*/ 921534 h 2386119"/>
                <a:gd name="connsiteX27-1349" fmla="*/ 4076247 w 6804503"/>
                <a:gd name="connsiteY27-1350" fmla="*/ 921534 h 2386119"/>
                <a:gd name="connsiteX28-1351" fmla="*/ 4076247 w 6804503"/>
                <a:gd name="connsiteY28-1352" fmla="*/ 1434793 h 2386119"/>
                <a:gd name="connsiteX29-1353" fmla="*/ 4011222 w 6804503"/>
                <a:gd name="connsiteY29-1354" fmla="*/ 1501426 h 2386119"/>
                <a:gd name="connsiteX30-1355" fmla="*/ 2435508 w 6804503"/>
                <a:gd name="connsiteY30-1356" fmla="*/ 1498430 h 2386119"/>
                <a:gd name="connsiteX31-1357" fmla="*/ 1879867 w 6804503"/>
                <a:gd name="connsiteY31-1358" fmla="*/ 2143995 h 2386119"/>
                <a:gd name="connsiteX32-1359" fmla="*/ 1815141 w 6804503"/>
                <a:gd name="connsiteY32-1360" fmla="*/ 2153422 h 2386119"/>
                <a:gd name="connsiteX33-1361" fmla="*/ 1718972 w 6804503"/>
                <a:gd name="connsiteY33-1362" fmla="*/ 2157260 h 2386119"/>
                <a:gd name="connsiteX34-1363" fmla="*/ 1718972 w 6804503"/>
                <a:gd name="connsiteY34-1364" fmla="*/ 2154904 h 2386119"/>
                <a:gd name="connsiteX35-1365" fmla="*/ 1672376 w 6804503"/>
                <a:gd name="connsiteY35-1366" fmla="*/ 2156596 h 2386119"/>
                <a:gd name="connsiteX36-1367" fmla="*/ 1533112 w 6804503"/>
                <a:gd name="connsiteY36-1368" fmla="*/ 2158835 h 2386119"/>
                <a:gd name="connsiteX37-1369" fmla="*/ 1393848 w 6804503"/>
                <a:gd name="connsiteY37-1370" fmla="*/ 2156596 h 2386119"/>
                <a:gd name="connsiteX38-1371" fmla="*/ 1347252 w 6804503"/>
                <a:gd name="connsiteY38-1372" fmla="*/ 2154904 h 2386119"/>
                <a:gd name="connsiteX39-1373" fmla="*/ 1347252 w 6804503"/>
                <a:gd name="connsiteY39-1374" fmla="*/ 2157260 h 2386119"/>
                <a:gd name="connsiteX40-1375" fmla="*/ 1251082 w 6804503"/>
                <a:gd name="connsiteY40-1376" fmla="*/ 2153422 h 2386119"/>
                <a:gd name="connsiteX41-1377" fmla="*/ 1186357 w 6804503"/>
                <a:gd name="connsiteY41-1378" fmla="*/ 2143995 h 2386119"/>
                <a:gd name="connsiteX42-1379" fmla="*/ 630716 w 6804503"/>
                <a:gd name="connsiteY42-1380" fmla="*/ 1498430 h 2386119"/>
                <a:gd name="connsiteX43-1381" fmla="*/ 0 w 6804503"/>
                <a:gd name="connsiteY43-1382" fmla="*/ 1498430 h 2386119"/>
                <a:gd name="connsiteX44-1383" fmla="*/ 0 w 6804503"/>
                <a:gd name="connsiteY44-1384" fmla="*/ 1740801 h 2386119"/>
                <a:gd name="connsiteX45-1385" fmla="*/ 550843 w 6804503"/>
                <a:gd name="connsiteY45-1386" fmla="*/ 1735294 h 2386119"/>
                <a:gd name="connsiteX46-1387" fmla="*/ 921397 w 6804503"/>
                <a:gd name="connsiteY46-1388" fmla="*/ 2248693 h 2386119"/>
                <a:gd name="connsiteX47-1389" fmla="*/ 1109616 w 6804503"/>
                <a:gd name="connsiteY47-1390" fmla="*/ 2384132 h 2386119"/>
                <a:gd name="connsiteX48-1391" fmla="*/ 1347252 w 6804503"/>
                <a:gd name="connsiteY48-1392" fmla="*/ 2384907 h 2386119"/>
                <a:gd name="connsiteX49-1393" fmla="*/ 1347252 w 6804503"/>
                <a:gd name="connsiteY49-1394" fmla="*/ 2386119 h 2386119"/>
                <a:gd name="connsiteX0-1395" fmla="*/ 1347252 w 6641339"/>
                <a:gd name="connsiteY0-1396" fmla="*/ 2386119 h 2386119"/>
                <a:gd name="connsiteX1-1397" fmla="*/ 1533112 w 6641339"/>
                <a:gd name="connsiteY1-1398" fmla="*/ 2385513 h 2386119"/>
                <a:gd name="connsiteX2-1399" fmla="*/ 1718972 w 6641339"/>
                <a:gd name="connsiteY2-1400" fmla="*/ 2386119 h 2386119"/>
                <a:gd name="connsiteX3-1401" fmla="*/ 1718972 w 6641339"/>
                <a:gd name="connsiteY3-1402" fmla="*/ 2384907 h 2386119"/>
                <a:gd name="connsiteX4-1403" fmla="*/ 1956608 w 6641339"/>
                <a:gd name="connsiteY4-1404" fmla="*/ 2384132 h 2386119"/>
                <a:gd name="connsiteX5-1405" fmla="*/ 2144827 w 6641339"/>
                <a:gd name="connsiteY5-1406" fmla="*/ 2248693 h 2386119"/>
                <a:gd name="connsiteX6-1407" fmla="*/ 2515381 w 6641339"/>
                <a:gd name="connsiteY6-1408" fmla="*/ 1735294 h 2386119"/>
                <a:gd name="connsiteX7-1409" fmla="*/ 4255726 w 6641339"/>
                <a:gd name="connsiteY7-1410" fmla="*/ 1738398 h 2386119"/>
                <a:gd name="connsiteX8-1411" fmla="*/ 4412434 w 6641339"/>
                <a:gd name="connsiteY8-1412" fmla="*/ 1577813 h 2386119"/>
                <a:gd name="connsiteX9-1413" fmla="*/ 4401818 w 6641339"/>
                <a:gd name="connsiteY9-1414" fmla="*/ 297691 h 2386119"/>
                <a:gd name="connsiteX10-1415" fmla="*/ 4483469 w 6641339"/>
                <a:gd name="connsiteY10-1416" fmla="*/ 216040 h 2386119"/>
                <a:gd name="connsiteX11-1417" fmla="*/ 4594515 w 6641339"/>
                <a:gd name="connsiteY11-1418" fmla="*/ 216040 h 2386119"/>
                <a:gd name="connsiteX12-1419" fmla="*/ 4676166 w 6641339"/>
                <a:gd name="connsiteY12-1420" fmla="*/ 297691 h 2386119"/>
                <a:gd name="connsiteX13-1421" fmla="*/ 4670784 w 6641339"/>
                <a:gd name="connsiteY13-1422" fmla="*/ 1462808 h 2386119"/>
                <a:gd name="connsiteX14-1423" fmla="*/ 4898460 w 6641339"/>
                <a:gd name="connsiteY14-1424" fmla="*/ 1733818 h 2386119"/>
                <a:gd name="connsiteX15-1425" fmla="*/ 4945291 w 6641339"/>
                <a:gd name="connsiteY15-1426" fmla="*/ 1738398 h 2386119"/>
                <a:gd name="connsiteX16-1427" fmla="*/ 6641339 w 6641339"/>
                <a:gd name="connsiteY16-1428" fmla="*/ 1720515 h 2386119"/>
                <a:gd name="connsiteX17-1429" fmla="*/ 6481574 w 6641339"/>
                <a:gd name="connsiteY17-1430" fmla="*/ 1500705 h 2386119"/>
                <a:gd name="connsiteX18-1431" fmla="*/ 5033905 w 6641339"/>
                <a:gd name="connsiteY18-1432" fmla="*/ 1459915 h 2386119"/>
                <a:gd name="connsiteX19-1433" fmla="*/ 5007404 w 6641339"/>
                <a:gd name="connsiteY19-1434" fmla="*/ 726090 h 2386119"/>
                <a:gd name="connsiteX20-1435" fmla="*/ 5004718 w 6641339"/>
                <a:gd name="connsiteY20-1436" fmla="*/ 726090 h 2386119"/>
                <a:gd name="connsiteX21-1437" fmla="*/ 5004718 w 6641339"/>
                <a:gd name="connsiteY21-1438" fmla="*/ 276630 h 2386119"/>
                <a:gd name="connsiteX22-1439" fmla="*/ 4728088 w 6641339"/>
                <a:gd name="connsiteY22-1440" fmla="*/ 0 h 2386119"/>
                <a:gd name="connsiteX23-1441" fmla="*/ 4351875 w 6641339"/>
                <a:gd name="connsiteY23-1442" fmla="*/ 0 h 2386119"/>
                <a:gd name="connsiteX24-1443" fmla="*/ 4075245 w 6641339"/>
                <a:gd name="connsiteY24-1444" fmla="*/ 276630 h 2386119"/>
                <a:gd name="connsiteX25-1445" fmla="*/ 4075245 w 6641339"/>
                <a:gd name="connsiteY25-1446" fmla="*/ 921534 h 2386119"/>
                <a:gd name="connsiteX26-1447" fmla="*/ 4076247 w 6641339"/>
                <a:gd name="connsiteY26-1448" fmla="*/ 921534 h 2386119"/>
                <a:gd name="connsiteX27-1449" fmla="*/ 4076247 w 6641339"/>
                <a:gd name="connsiteY27-1450" fmla="*/ 1434793 h 2386119"/>
                <a:gd name="connsiteX28-1451" fmla="*/ 4011222 w 6641339"/>
                <a:gd name="connsiteY28-1452" fmla="*/ 1501426 h 2386119"/>
                <a:gd name="connsiteX29-1453" fmla="*/ 2435508 w 6641339"/>
                <a:gd name="connsiteY29-1454" fmla="*/ 1498430 h 2386119"/>
                <a:gd name="connsiteX30-1455" fmla="*/ 1879867 w 6641339"/>
                <a:gd name="connsiteY30-1456" fmla="*/ 2143995 h 2386119"/>
                <a:gd name="connsiteX31-1457" fmla="*/ 1815141 w 6641339"/>
                <a:gd name="connsiteY31-1458" fmla="*/ 2153422 h 2386119"/>
                <a:gd name="connsiteX32-1459" fmla="*/ 1718972 w 6641339"/>
                <a:gd name="connsiteY32-1460" fmla="*/ 2157260 h 2386119"/>
                <a:gd name="connsiteX33-1461" fmla="*/ 1718972 w 6641339"/>
                <a:gd name="connsiteY33-1462" fmla="*/ 2154904 h 2386119"/>
                <a:gd name="connsiteX34-1463" fmla="*/ 1672376 w 6641339"/>
                <a:gd name="connsiteY34-1464" fmla="*/ 2156596 h 2386119"/>
                <a:gd name="connsiteX35-1465" fmla="*/ 1533112 w 6641339"/>
                <a:gd name="connsiteY35-1466" fmla="*/ 2158835 h 2386119"/>
                <a:gd name="connsiteX36-1467" fmla="*/ 1393848 w 6641339"/>
                <a:gd name="connsiteY36-1468" fmla="*/ 2156596 h 2386119"/>
                <a:gd name="connsiteX37-1469" fmla="*/ 1347252 w 6641339"/>
                <a:gd name="connsiteY37-1470" fmla="*/ 2154904 h 2386119"/>
                <a:gd name="connsiteX38-1471" fmla="*/ 1347252 w 6641339"/>
                <a:gd name="connsiteY38-1472" fmla="*/ 2157260 h 2386119"/>
                <a:gd name="connsiteX39-1473" fmla="*/ 1251082 w 6641339"/>
                <a:gd name="connsiteY39-1474" fmla="*/ 2153422 h 2386119"/>
                <a:gd name="connsiteX40-1475" fmla="*/ 1186357 w 6641339"/>
                <a:gd name="connsiteY40-1476" fmla="*/ 2143995 h 2386119"/>
                <a:gd name="connsiteX41-1477" fmla="*/ 630716 w 6641339"/>
                <a:gd name="connsiteY41-1478" fmla="*/ 1498430 h 2386119"/>
                <a:gd name="connsiteX42-1479" fmla="*/ 0 w 6641339"/>
                <a:gd name="connsiteY42-1480" fmla="*/ 1498430 h 2386119"/>
                <a:gd name="connsiteX43-1481" fmla="*/ 0 w 6641339"/>
                <a:gd name="connsiteY43-1482" fmla="*/ 1740801 h 2386119"/>
                <a:gd name="connsiteX44-1483" fmla="*/ 550843 w 6641339"/>
                <a:gd name="connsiteY44-1484" fmla="*/ 1735294 h 2386119"/>
                <a:gd name="connsiteX45-1485" fmla="*/ 921397 w 6641339"/>
                <a:gd name="connsiteY45-1486" fmla="*/ 2248693 h 2386119"/>
                <a:gd name="connsiteX46-1487" fmla="*/ 1109616 w 6641339"/>
                <a:gd name="connsiteY46-1488" fmla="*/ 2384132 h 2386119"/>
                <a:gd name="connsiteX47-1489" fmla="*/ 1347252 w 6641339"/>
                <a:gd name="connsiteY47-1490" fmla="*/ 2384907 h 2386119"/>
                <a:gd name="connsiteX48-1491" fmla="*/ 1347252 w 6641339"/>
                <a:gd name="connsiteY48-1492" fmla="*/ 2386119 h 2386119"/>
                <a:gd name="connsiteX0-1493" fmla="*/ 1347252 w 6641339"/>
                <a:gd name="connsiteY0-1494" fmla="*/ 2386119 h 2386119"/>
                <a:gd name="connsiteX1-1495" fmla="*/ 1533112 w 6641339"/>
                <a:gd name="connsiteY1-1496" fmla="*/ 2385513 h 2386119"/>
                <a:gd name="connsiteX2-1497" fmla="*/ 1718972 w 6641339"/>
                <a:gd name="connsiteY2-1498" fmla="*/ 2386119 h 2386119"/>
                <a:gd name="connsiteX3-1499" fmla="*/ 1718972 w 6641339"/>
                <a:gd name="connsiteY3-1500" fmla="*/ 2384907 h 2386119"/>
                <a:gd name="connsiteX4-1501" fmla="*/ 1956608 w 6641339"/>
                <a:gd name="connsiteY4-1502" fmla="*/ 2384132 h 2386119"/>
                <a:gd name="connsiteX5-1503" fmla="*/ 2144827 w 6641339"/>
                <a:gd name="connsiteY5-1504" fmla="*/ 2248693 h 2386119"/>
                <a:gd name="connsiteX6-1505" fmla="*/ 2515381 w 6641339"/>
                <a:gd name="connsiteY6-1506" fmla="*/ 1735294 h 2386119"/>
                <a:gd name="connsiteX7-1507" fmla="*/ 4255726 w 6641339"/>
                <a:gd name="connsiteY7-1508" fmla="*/ 1738398 h 2386119"/>
                <a:gd name="connsiteX8-1509" fmla="*/ 4412434 w 6641339"/>
                <a:gd name="connsiteY8-1510" fmla="*/ 1577813 h 2386119"/>
                <a:gd name="connsiteX9-1511" fmla="*/ 4401818 w 6641339"/>
                <a:gd name="connsiteY9-1512" fmla="*/ 297691 h 2386119"/>
                <a:gd name="connsiteX10-1513" fmla="*/ 4483469 w 6641339"/>
                <a:gd name="connsiteY10-1514" fmla="*/ 216040 h 2386119"/>
                <a:gd name="connsiteX11-1515" fmla="*/ 4594515 w 6641339"/>
                <a:gd name="connsiteY11-1516" fmla="*/ 216040 h 2386119"/>
                <a:gd name="connsiteX12-1517" fmla="*/ 4676166 w 6641339"/>
                <a:gd name="connsiteY12-1518" fmla="*/ 297691 h 2386119"/>
                <a:gd name="connsiteX13-1519" fmla="*/ 4670784 w 6641339"/>
                <a:gd name="connsiteY13-1520" fmla="*/ 1462808 h 2386119"/>
                <a:gd name="connsiteX14-1521" fmla="*/ 4898460 w 6641339"/>
                <a:gd name="connsiteY14-1522" fmla="*/ 1733818 h 2386119"/>
                <a:gd name="connsiteX15-1523" fmla="*/ 4945291 w 6641339"/>
                <a:gd name="connsiteY15-1524" fmla="*/ 1738398 h 2386119"/>
                <a:gd name="connsiteX16-1525" fmla="*/ 6641339 w 6641339"/>
                <a:gd name="connsiteY16-1526" fmla="*/ 1720515 h 2386119"/>
                <a:gd name="connsiteX17-1527" fmla="*/ 6474775 w 6641339"/>
                <a:gd name="connsiteY17-1528" fmla="*/ 1500705 h 2386119"/>
                <a:gd name="connsiteX18-1529" fmla="*/ 5033905 w 6641339"/>
                <a:gd name="connsiteY18-1530" fmla="*/ 1459915 h 2386119"/>
                <a:gd name="connsiteX19-1531" fmla="*/ 5007404 w 6641339"/>
                <a:gd name="connsiteY19-1532" fmla="*/ 726090 h 2386119"/>
                <a:gd name="connsiteX20-1533" fmla="*/ 5004718 w 6641339"/>
                <a:gd name="connsiteY20-1534" fmla="*/ 726090 h 2386119"/>
                <a:gd name="connsiteX21-1535" fmla="*/ 5004718 w 6641339"/>
                <a:gd name="connsiteY21-1536" fmla="*/ 276630 h 2386119"/>
                <a:gd name="connsiteX22-1537" fmla="*/ 4728088 w 6641339"/>
                <a:gd name="connsiteY22-1538" fmla="*/ 0 h 2386119"/>
                <a:gd name="connsiteX23-1539" fmla="*/ 4351875 w 6641339"/>
                <a:gd name="connsiteY23-1540" fmla="*/ 0 h 2386119"/>
                <a:gd name="connsiteX24-1541" fmla="*/ 4075245 w 6641339"/>
                <a:gd name="connsiteY24-1542" fmla="*/ 276630 h 2386119"/>
                <a:gd name="connsiteX25-1543" fmla="*/ 4075245 w 6641339"/>
                <a:gd name="connsiteY25-1544" fmla="*/ 921534 h 2386119"/>
                <a:gd name="connsiteX26-1545" fmla="*/ 4076247 w 6641339"/>
                <a:gd name="connsiteY26-1546" fmla="*/ 921534 h 2386119"/>
                <a:gd name="connsiteX27-1547" fmla="*/ 4076247 w 6641339"/>
                <a:gd name="connsiteY27-1548" fmla="*/ 1434793 h 2386119"/>
                <a:gd name="connsiteX28-1549" fmla="*/ 4011222 w 6641339"/>
                <a:gd name="connsiteY28-1550" fmla="*/ 1501426 h 2386119"/>
                <a:gd name="connsiteX29-1551" fmla="*/ 2435508 w 6641339"/>
                <a:gd name="connsiteY29-1552" fmla="*/ 1498430 h 2386119"/>
                <a:gd name="connsiteX30-1553" fmla="*/ 1879867 w 6641339"/>
                <a:gd name="connsiteY30-1554" fmla="*/ 2143995 h 2386119"/>
                <a:gd name="connsiteX31-1555" fmla="*/ 1815141 w 6641339"/>
                <a:gd name="connsiteY31-1556" fmla="*/ 2153422 h 2386119"/>
                <a:gd name="connsiteX32-1557" fmla="*/ 1718972 w 6641339"/>
                <a:gd name="connsiteY32-1558" fmla="*/ 2157260 h 2386119"/>
                <a:gd name="connsiteX33-1559" fmla="*/ 1718972 w 6641339"/>
                <a:gd name="connsiteY33-1560" fmla="*/ 2154904 h 2386119"/>
                <a:gd name="connsiteX34-1561" fmla="*/ 1672376 w 6641339"/>
                <a:gd name="connsiteY34-1562" fmla="*/ 2156596 h 2386119"/>
                <a:gd name="connsiteX35-1563" fmla="*/ 1533112 w 6641339"/>
                <a:gd name="connsiteY35-1564" fmla="*/ 2158835 h 2386119"/>
                <a:gd name="connsiteX36-1565" fmla="*/ 1393848 w 6641339"/>
                <a:gd name="connsiteY36-1566" fmla="*/ 2156596 h 2386119"/>
                <a:gd name="connsiteX37-1567" fmla="*/ 1347252 w 6641339"/>
                <a:gd name="connsiteY37-1568" fmla="*/ 2154904 h 2386119"/>
                <a:gd name="connsiteX38-1569" fmla="*/ 1347252 w 6641339"/>
                <a:gd name="connsiteY38-1570" fmla="*/ 2157260 h 2386119"/>
                <a:gd name="connsiteX39-1571" fmla="*/ 1251082 w 6641339"/>
                <a:gd name="connsiteY39-1572" fmla="*/ 2153422 h 2386119"/>
                <a:gd name="connsiteX40-1573" fmla="*/ 1186357 w 6641339"/>
                <a:gd name="connsiteY40-1574" fmla="*/ 2143995 h 2386119"/>
                <a:gd name="connsiteX41-1575" fmla="*/ 630716 w 6641339"/>
                <a:gd name="connsiteY41-1576" fmla="*/ 1498430 h 2386119"/>
                <a:gd name="connsiteX42-1577" fmla="*/ 0 w 6641339"/>
                <a:gd name="connsiteY42-1578" fmla="*/ 1498430 h 2386119"/>
                <a:gd name="connsiteX43-1579" fmla="*/ 0 w 6641339"/>
                <a:gd name="connsiteY43-1580" fmla="*/ 1740801 h 2386119"/>
                <a:gd name="connsiteX44-1581" fmla="*/ 550843 w 6641339"/>
                <a:gd name="connsiteY44-1582" fmla="*/ 1735294 h 2386119"/>
                <a:gd name="connsiteX45-1583" fmla="*/ 921397 w 6641339"/>
                <a:gd name="connsiteY45-1584" fmla="*/ 2248693 h 2386119"/>
                <a:gd name="connsiteX46-1585" fmla="*/ 1109616 w 6641339"/>
                <a:gd name="connsiteY46-1586" fmla="*/ 2384132 h 2386119"/>
                <a:gd name="connsiteX47-1587" fmla="*/ 1347252 w 6641339"/>
                <a:gd name="connsiteY47-1588" fmla="*/ 2384907 h 2386119"/>
                <a:gd name="connsiteX48-1589" fmla="*/ 1347252 w 6641339"/>
                <a:gd name="connsiteY48-1590" fmla="*/ 2386119 h 2386119"/>
                <a:gd name="connsiteX0-1591" fmla="*/ 1347252 w 6641339"/>
                <a:gd name="connsiteY0-1592" fmla="*/ 2386119 h 2386119"/>
                <a:gd name="connsiteX1-1593" fmla="*/ 1533112 w 6641339"/>
                <a:gd name="connsiteY1-1594" fmla="*/ 2385513 h 2386119"/>
                <a:gd name="connsiteX2-1595" fmla="*/ 1718972 w 6641339"/>
                <a:gd name="connsiteY2-1596" fmla="*/ 2386119 h 2386119"/>
                <a:gd name="connsiteX3-1597" fmla="*/ 1718972 w 6641339"/>
                <a:gd name="connsiteY3-1598" fmla="*/ 2384907 h 2386119"/>
                <a:gd name="connsiteX4-1599" fmla="*/ 1956608 w 6641339"/>
                <a:gd name="connsiteY4-1600" fmla="*/ 2384132 h 2386119"/>
                <a:gd name="connsiteX5-1601" fmla="*/ 2144827 w 6641339"/>
                <a:gd name="connsiteY5-1602" fmla="*/ 2248693 h 2386119"/>
                <a:gd name="connsiteX6-1603" fmla="*/ 2515381 w 6641339"/>
                <a:gd name="connsiteY6-1604" fmla="*/ 1735294 h 2386119"/>
                <a:gd name="connsiteX7-1605" fmla="*/ 4255726 w 6641339"/>
                <a:gd name="connsiteY7-1606" fmla="*/ 1738398 h 2386119"/>
                <a:gd name="connsiteX8-1607" fmla="*/ 4412434 w 6641339"/>
                <a:gd name="connsiteY8-1608" fmla="*/ 1577813 h 2386119"/>
                <a:gd name="connsiteX9-1609" fmla="*/ 4401818 w 6641339"/>
                <a:gd name="connsiteY9-1610" fmla="*/ 297691 h 2386119"/>
                <a:gd name="connsiteX10-1611" fmla="*/ 4483469 w 6641339"/>
                <a:gd name="connsiteY10-1612" fmla="*/ 216040 h 2386119"/>
                <a:gd name="connsiteX11-1613" fmla="*/ 4594515 w 6641339"/>
                <a:gd name="connsiteY11-1614" fmla="*/ 216040 h 2386119"/>
                <a:gd name="connsiteX12-1615" fmla="*/ 4676166 w 6641339"/>
                <a:gd name="connsiteY12-1616" fmla="*/ 297691 h 2386119"/>
                <a:gd name="connsiteX13-1617" fmla="*/ 4670784 w 6641339"/>
                <a:gd name="connsiteY13-1618" fmla="*/ 1462808 h 2386119"/>
                <a:gd name="connsiteX14-1619" fmla="*/ 4898460 w 6641339"/>
                <a:gd name="connsiteY14-1620" fmla="*/ 1733818 h 2386119"/>
                <a:gd name="connsiteX15-1621" fmla="*/ 4945291 w 6641339"/>
                <a:gd name="connsiteY15-1622" fmla="*/ 1738398 h 2386119"/>
                <a:gd name="connsiteX16-1623" fmla="*/ 6641339 w 6641339"/>
                <a:gd name="connsiteY16-1624" fmla="*/ 1720515 h 2386119"/>
                <a:gd name="connsiteX17-1625" fmla="*/ 6474775 w 6641339"/>
                <a:gd name="connsiteY17-1626" fmla="*/ 1500705 h 2386119"/>
                <a:gd name="connsiteX18-1627" fmla="*/ 5033905 w 6641339"/>
                <a:gd name="connsiteY18-1628" fmla="*/ 1459915 h 2386119"/>
                <a:gd name="connsiteX19-1629" fmla="*/ 5007404 w 6641339"/>
                <a:gd name="connsiteY19-1630" fmla="*/ 726090 h 2386119"/>
                <a:gd name="connsiteX20-1631" fmla="*/ 5004718 w 6641339"/>
                <a:gd name="connsiteY20-1632" fmla="*/ 726090 h 2386119"/>
                <a:gd name="connsiteX21-1633" fmla="*/ 5004718 w 6641339"/>
                <a:gd name="connsiteY21-1634" fmla="*/ 276630 h 2386119"/>
                <a:gd name="connsiteX22-1635" fmla="*/ 4728088 w 6641339"/>
                <a:gd name="connsiteY22-1636" fmla="*/ 0 h 2386119"/>
                <a:gd name="connsiteX23-1637" fmla="*/ 4351875 w 6641339"/>
                <a:gd name="connsiteY23-1638" fmla="*/ 0 h 2386119"/>
                <a:gd name="connsiteX24-1639" fmla="*/ 4075245 w 6641339"/>
                <a:gd name="connsiteY24-1640" fmla="*/ 276630 h 2386119"/>
                <a:gd name="connsiteX25-1641" fmla="*/ 4075245 w 6641339"/>
                <a:gd name="connsiteY25-1642" fmla="*/ 921534 h 2386119"/>
                <a:gd name="connsiteX26-1643" fmla="*/ 4076247 w 6641339"/>
                <a:gd name="connsiteY26-1644" fmla="*/ 921534 h 2386119"/>
                <a:gd name="connsiteX27-1645" fmla="*/ 4076247 w 6641339"/>
                <a:gd name="connsiteY27-1646" fmla="*/ 1434793 h 2386119"/>
                <a:gd name="connsiteX28-1647" fmla="*/ 4011222 w 6641339"/>
                <a:gd name="connsiteY28-1648" fmla="*/ 1501426 h 2386119"/>
                <a:gd name="connsiteX29-1649" fmla="*/ 2435508 w 6641339"/>
                <a:gd name="connsiteY29-1650" fmla="*/ 1498430 h 2386119"/>
                <a:gd name="connsiteX30-1651" fmla="*/ 1879867 w 6641339"/>
                <a:gd name="connsiteY30-1652" fmla="*/ 2143995 h 2386119"/>
                <a:gd name="connsiteX31-1653" fmla="*/ 1815141 w 6641339"/>
                <a:gd name="connsiteY31-1654" fmla="*/ 2153422 h 2386119"/>
                <a:gd name="connsiteX32-1655" fmla="*/ 1718972 w 6641339"/>
                <a:gd name="connsiteY32-1656" fmla="*/ 2157260 h 2386119"/>
                <a:gd name="connsiteX33-1657" fmla="*/ 1718972 w 6641339"/>
                <a:gd name="connsiteY33-1658" fmla="*/ 2154904 h 2386119"/>
                <a:gd name="connsiteX34-1659" fmla="*/ 1672376 w 6641339"/>
                <a:gd name="connsiteY34-1660" fmla="*/ 2156596 h 2386119"/>
                <a:gd name="connsiteX35-1661" fmla="*/ 1533112 w 6641339"/>
                <a:gd name="connsiteY35-1662" fmla="*/ 2158835 h 2386119"/>
                <a:gd name="connsiteX36-1663" fmla="*/ 1393848 w 6641339"/>
                <a:gd name="connsiteY36-1664" fmla="*/ 2156596 h 2386119"/>
                <a:gd name="connsiteX37-1665" fmla="*/ 1347252 w 6641339"/>
                <a:gd name="connsiteY37-1666" fmla="*/ 2154904 h 2386119"/>
                <a:gd name="connsiteX38-1667" fmla="*/ 1347252 w 6641339"/>
                <a:gd name="connsiteY38-1668" fmla="*/ 2157260 h 2386119"/>
                <a:gd name="connsiteX39-1669" fmla="*/ 1251082 w 6641339"/>
                <a:gd name="connsiteY39-1670" fmla="*/ 2153422 h 2386119"/>
                <a:gd name="connsiteX40-1671" fmla="*/ 1186357 w 6641339"/>
                <a:gd name="connsiteY40-1672" fmla="*/ 2143995 h 2386119"/>
                <a:gd name="connsiteX41-1673" fmla="*/ 630716 w 6641339"/>
                <a:gd name="connsiteY41-1674" fmla="*/ 1498430 h 2386119"/>
                <a:gd name="connsiteX42-1675" fmla="*/ 0 w 6641339"/>
                <a:gd name="connsiteY42-1676" fmla="*/ 1498430 h 2386119"/>
                <a:gd name="connsiteX43-1677" fmla="*/ 0 w 6641339"/>
                <a:gd name="connsiteY43-1678" fmla="*/ 1740801 h 2386119"/>
                <a:gd name="connsiteX44-1679" fmla="*/ 550843 w 6641339"/>
                <a:gd name="connsiteY44-1680" fmla="*/ 1735294 h 2386119"/>
                <a:gd name="connsiteX45-1681" fmla="*/ 921397 w 6641339"/>
                <a:gd name="connsiteY45-1682" fmla="*/ 2248693 h 2386119"/>
                <a:gd name="connsiteX46-1683" fmla="*/ 1109616 w 6641339"/>
                <a:gd name="connsiteY46-1684" fmla="*/ 2384132 h 2386119"/>
                <a:gd name="connsiteX47-1685" fmla="*/ 1347252 w 6641339"/>
                <a:gd name="connsiteY47-1686" fmla="*/ 2384907 h 2386119"/>
                <a:gd name="connsiteX48-1687" fmla="*/ 1347252 w 6641339"/>
                <a:gd name="connsiteY48-1688" fmla="*/ 2386119 h 2386119"/>
                <a:gd name="connsiteX0-1689" fmla="*/ 1347252 w 6641339"/>
                <a:gd name="connsiteY0-1690" fmla="*/ 2386119 h 2386119"/>
                <a:gd name="connsiteX1-1691" fmla="*/ 1533112 w 6641339"/>
                <a:gd name="connsiteY1-1692" fmla="*/ 2385513 h 2386119"/>
                <a:gd name="connsiteX2-1693" fmla="*/ 1718972 w 6641339"/>
                <a:gd name="connsiteY2-1694" fmla="*/ 2386119 h 2386119"/>
                <a:gd name="connsiteX3-1695" fmla="*/ 1718972 w 6641339"/>
                <a:gd name="connsiteY3-1696" fmla="*/ 2384907 h 2386119"/>
                <a:gd name="connsiteX4-1697" fmla="*/ 1956608 w 6641339"/>
                <a:gd name="connsiteY4-1698" fmla="*/ 2384132 h 2386119"/>
                <a:gd name="connsiteX5-1699" fmla="*/ 2144827 w 6641339"/>
                <a:gd name="connsiteY5-1700" fmla="*/ 2248693 h 2386119"/>
                <a:gd name="connsiteX6-1701" fmla="*/ 2515381 w 6641339"/>
                <a:gd name="connsiteY6-1702" fmla="*/ 1735294 h 2386119"/>
                <a:gd name="connsiteX7-1703" fmla="*/ 4255726 w 6641339"/>
                <a:gd name="connsiteY7-1704" fmla="*/ 1738398 h 2386119"/>
                <a:gd name="connsiteX8-1705" fmla="*/ 4412434 w 6641339"/>
                <a:gd name="connsiteY8-1706" fmla="*/ 1577813 h 2386119"/>
                <a:gd name="connsiteX9-1707" fmla="*/ 4401818 w 6641339"/>
                <a:gd name="connsiteY9-1708" fmla="*/ 297691 h 2386119"/>
                <a:gd name="connsiteX10-1709" fmla="*/ 4483469 w 6641339"/>
                <a:gd name="connsiteY10-1710" fmla="*/ 216040 h 2386119"/>
                <a:gd name="connsiteX11-1711" fmla="*/ 4594515 w 6641339"/>
                <a:gd name="connsiteY11-1712" fmla="*/ 216040 h 2386119"/>
                <a:gd name="connsiteX12-1713" fmla="*/ 4676166 w 6641339"/>
                <a:gd name="connsiteY12-1714" fmla="*/ 297691 h 2386119"/>
                <a:gd name="connsiteX13-1715" fmla="*/ 4670784 w 6641339"/>
                <a:gd name="connsiteY13-1716" fmla="*/ 1462808 h 2386119"/>
                <a:gd name="connsiteX14-1717" fmla="*/ 4898460 w 6641339"/>
                <a:gd name="connsiteY14-1718" fmla="*/ 1733818 h 2386119"/>
                <a:gd name="connsiteX15-1719" fmla="*/ 4945291 w 6641339"/>
                <a:gd name="connsiteY15-1720" fmla="*/ 1738398 h 2386119"/>
                <a:gd name="connsiteX16-1721" fmla="*/ 6641339 w 6641339"/>
                <a:gd name="connsiteY16-1722" fmla="*/ 1720515 h 2386119"/>
                <a:gd name="connsiteX17-1723" fmla="*/ 6474775 w 6641339"/>
                <a:gd name="connsiteY17-1724" fmla="*/ 1500705 h 2386119"/>
                <a:gd name="connsiteX18-1725" fmla="*/ 5033905 w 6641339"/>
                <a:gd name="connsiteY18-1726" fmla="*/ 1459915 h 2386119"/>
                <a:gd name="connsiteX19-1727" fmla="*/ 5007404 w 6641339"/>
                <a:gd name="connsiteY19-1728" fmla="*/ 726090 h 2386119"/>
                <a:gd name="connsiteX20-1729" fmla="*/ 5004718 w 6641339"/>
                <a:gd name="connsiteY20-1730" fmla="*/ 726090 h 2386119"/>
                <a:gd name="connsiteX21-1731" fmla="*/ 5004718 w 6641339"/>
                <a:gd name="connsiteY21-1732" fmla="*/ 276630 h 2386119"/>
                <a:gd name="connsiteX22-1733" fmla="*/ 4728088 w 6641339"/>
                <a:gd name="connsiteY22-1734" fmla="*/ 0 h 2386119"/>
                <a:gd name="connsiteX23-1735" fmla="*/ 4351875 w 6641339"/>
                <a:gd name="connsiteY23-1736" fmla="*/ 0 h 2386119"/>
                <a:gd name="connsiteX24-1737" fmla="*/ 4075245 w 6641339"/>
                <a:gd name="connsiteY24-1738" fmla="*/ 276630 h 2386119"/>
                <a:gd name="connsiteX25-1739" fmla="*/ 4075245 w 6641339"/>
                <a:gd name="connsiteY25-1740" fmla="*/ 921534 h 2386119"/>
                <a:gd name="connsiteX26-1741" fmla="*/ 4076247 w 6641339"/>
                <a:gd name="connsiteY26-1742" fmla="*/ 921534 h 2386119"/>
                <a:gd name="connsiteX27-1743" fmla="*/ 4076247 w 6641339"/>
                <a:gd name="connsiteY27-1744" fmla="*/ 1434793 h 2386119"/>
                <a:gd name="connsiteX28-1745" fmla="*/ 4011222 w 6641339"/>
                <a:gd name="connsiteY28-1746" fmla="*/ 1501426 h 2386119"/>
                <a:gd name="connsiteX29-1747" fmla="*/ 2435508 w 6641339"/>
                <a:gd name="connsiteY29-1748" fmla="*/ 1498430 h 2386119"/>
                <a:gd name="connsiteX30-1749" fmla="*/ 1879867 w 6641339"/>
                <a:gd name="connsiteY30-1750" fmla="*/ 2143995 h 2386119"/>
                <a:gd name="connsiteX31-1751" fmla="*/ 1815141 w 6641339"/>
                <a:gd name="connsiteY31-1752" fmla="*/ 2153422 h 2386119"/>
                <a:gd name="connsiteX32-1753" fmla="*/ 1718972 w 6641339"/>
                <a:gd name="connsiteY32-1754" fmla="*/ 2157260 h 2386119"/>
                <a:gd name="connsiteX33-1755" fmla="*/ 1718972 w 6641339"/>
                <a:gd name="connsiteY33-1756" fmla="*/ 2154904 h 2386119"/>
                <a:gd name="connsiteX34-1757" fmla="*/ 1672376 w 6641339"/>
                <a:gd name="connsiteY34-1758" fmla="*/ 2156596 h 2386119"/>
                <a:gd name="connsiteX35-1759" fmla="*/ 1533112 w 6641339"/>
                <a:gd name="connsiteY35-1760" fmla="*/ 2158835 h 2386119"/>
                <a:gd name="connsiteX36-1761" fmla="*/ 1393848 w 6641339"/>
                <a:gd name="connsiteY36-1762" fmla="*/ 2156596 h 2386119"/>
                <a:gd name="connsiteX37-1763" fmla="*/ 1347252 w 6641339"/>
                <a:gd name="connsiteY37-1764" fmla="*/ 2154904 h 2386119"/>
                <a:gd name="connsiteX38-1765" fmla="*/ 1347252 w 6641339"/>
                <a:gd name="connsiteY38-1766" fmla="*/ 2157260 h 2386119"/>
                <a:gd name="connsiteX39-1767" fmla="*/ 1251082 w 6641339"/>
                <a:gd name="connsiteY39-1768" fmla="*/ 2153422 h 2386119"/>
                <a:gd name="connsiteX40-1769" fmla="*/ 1186357 w 6641339"/>
                <a:gd name="connsiteY40-1770" fmla="*/ 2143995 h 2386119"/>
                <a:gd name="connsiteX41-1771" fmla="*/ 630716 w 6641339"/>
                <a:gd name="connsiteY41-1772" fmla="*/ 1498430 h 2386119"/>
                <a:gd name="connsiteX42-1773" fmla="*/ 0 w 6641339"/>
                <a:gd name="connsiteY42-1774" fmla="*/ 1498430 h 2386119"/>
                <a:gd name="connsiteX43-1775" fmla="*/ 0 w 6641339"/>
                <a:gd name="connsiteY43-1776" fmla="*/ 1740801 h 2386119"/>
                <a:gd name="connsiteX44-1777" fmla="*/ 550843 w 6641339"/>
                <a:gd name="connsiteY44-1778" fmla="*/ 1735294 h 2386119"/>
                <a:gd name="connsiteX45-1779" fmla="*/ 921397 w 6641339"/>
                <a:gd name="connsiteY45-1780" fmla="*/ 2248693 h 2386119"/>
                <a:gd name="connsiteX46-1781" fmla="*/ 1109616 w 6641339"/>
                <a:gd name="connsiteY46-1782" fmla="*/ 2384132 h 2386119"/>
                <a:gd name="connsiteX47-1783" fmla="*/ 1347252 w 6641339"/>
                <a:gd name="connsiteY47-1784" fmla="*/ 2384907 h 2386119"/>
                <a:gd name="connsiteX48-1785" fmla="*/ 1347252 w 6641339"/>
                <a:gd name="connsiteY48-1786" fmla="*/ 2386119 h 2386119"/>
                <a:gd name="connsiteX0-1787" fmla="*/ 1347252 w 6641339"/>
                <a:gd name="connsiteY0-1788" fmla="*/ 2386119 h 2386119"/>
                <a:gd name="connsiteX1-1789" fmla="*/ 1533112 w 6641339"/>
                <a:gd name="connsiteY1-1790" fmla="*/ 2385513 h 2386119"/>
                <a:gd name="connsiteX2-1791" fmla="*/ 1718972 w 6641339"/>
                <a:gd name="connsiteY2-1792" fmla="*/ 2386119 h 2386119"/>
                <a:gd name="connsiteX3-1793" fmla="*/ 1718972 w 6641339"/>
                <a:gd name="connsiteY3-1794" fmla="*/ 2384907 h 2386119"/>
                <a:gd name="connsiteX4-1795" fmla="*/ 1956608 w 6641339"/>
                <a:gd name="connsiteY4-1796" fmla="*/ 2384132 h 2386119"/>
                <a:gd name="connsiteX5-1797" fmla="*/ 2144827 w 6641339"/>
                <a:gd name="connsiteY5-1798" fmla="*/ 2248693 h 2386119"/>
                <a:gd name="connsiteX6-1799" fmla="*/ 2515381 w 6641339"/>
                <a:gd name="connsiteY6-1800" fmla="*/ 1735294 h 2386119"/>
                <a:gd name="connsiteX7-1801" fmla="*/ 4255726 w 6641339"/>
                <a:gd name="connsiteY7-1802" fmla="*/ 1738398 h 2386119"/>
                <a:gd name="connsiteX8-1803" fmla="*/ 4412434 w 6641339"/>
                <a:gd name="connsiteY8-1804" fmla="*/ 1577813 h 2386119"/>
                <a:gd name="connsiteX9-1805" fmla="*/ 4401818 w 6641339"/>
                <a:gd name="connsiteY9-1806" fmla="*/ 297691 h 2386119"/>
                <a:gd name="connsiteX10-1807" fmla="*/ 4483469 w 6641339"/>
                <a:gd name="connsiteY10-1808" fmla="*/ 216040 h 2386119"/>
                <a:gd name="connsiteX11-1809" fmla="*/ 4594515 w 6641339"/>
                <a:gd name="connsiteY11-1810" fmla="*/ 216040 h 2386119"/>
                <a:gd name="connsiteX12-1811" fmla="*/ 4676166 w 6641339"/>
                <a:gd name="connsiteY12-1812" fmla="*/ 297691 h 2386119"/>
                <a:gd name="connsiteX13-1813" fmla="*/ 4670784 w 6641339"/>
                <a:gd name="connsiteY13-1814" fmla="*/ 1462808 h 2386119"/>
                <a:gd name="connsiteX14-1815" fmla="*/ 4898460 w 6641339"/>
                <a:gd name="connsiteY14-1816" fmla="*/ 1733818 h 2386119"/>
                <a:gd name="connsiteX15-1817" fmla="*/ 4945291 w 6641339"/>
                <a:gd name="connsiteY15-1818" fmla="*/ 1738398 h 2386119"/>
                <a:gd name="connsiteX16-1819" fmla="*/ 6641339 w 6641339"/>
                <a:gd name="connsiteY16-1820" fmla="*/ 1720515 h 2386119"/>
                <a:gd name="connsiteX17-1821" fmla="*/ 6474775 w 6641339"/>
                <a:gd name="connsiteY17-1822" fmla="*/ 1500705 h 2386119"/>
                <a:gd name="connsiteX18-1823" fmla="*/ 5030505 w 6641339"/>
                <a:gd name="connsiteY18-1824" fmla="*/ 1480310 h 2386119"/>
                <a:gd name="connsiteX19-1825" fmla="*/ 5007404 w 6641339"/>
                <a:gd name="connsiteY19-1826" fmla="*/ 726090 h 2386119"/>
                <a:gd name="connsiteX20-1827" fmla="*/ 5004718 w 6641339"/>
                <a:gd name="connsiteY20-1828" fmla="*/ 726090 h 2386119"/>
                <a:gd name="connsiteX21-1829" fmla="*/ 5004718 w 6641339"/>
                <a:gd name="connsiteY21-1830" fmla="*/ 276630 h 2386119"/>
                <a:gd name="connsiteX22-1831" fmla="*/ 4728088 w 6641339"/>
                <a:gd name="connsiteY22-1832" fmla="*/ 0 h 2386119"/>
                <a:gd name="connsiteX23-1833" fmla="*/ 4351875 w 6641339"/>
                <a:gd name="connsiteY23-1834" fmla="*/ 0 h 2386119"/>
                <a:gd name="connsiteX24-1835" fmla="*/ 4075245 w 6641339"/>
                <a:gd name="connsiteY24-1836" fmla="*/ 276630 h 2386119"/>
                <a:gd name="connsiteX25-1837" fmla="*/ 4075245 w 6641339"/>
                <a:gd name="connsiteY25-1838" fmla="*/ 921534 h 2386119"/>
                <a:gd name="connsiteX26-1839" fmla="*/ 4076247 w 6641339"/>
                <a:gd name="connsiteY26-1840" fmla="*/ 921534 h 2386119"/>
                <a:gd name="connsiteX27-1841" fmla="*/ 4076247 w 6641339"/>
                <a:gd name="connsiteY27-1842" fmla="*/ 1434793 h 2386119"/>
                <a:gd name="connsiteX28-1843" fmla="*/ 4011222 w 6641339"/>
                <a:gd name="connsiteY28-1844" fmla="*/ 1501426 h 2386119"/>
                <a:gd name="connsiteX29-1845" fmla="*/ 2435508 w 6641339"/>
                <a:gd name="connsiteY29-1846" fmla="*/ 1498430 h 2386119"/>
                <a:gd name="connsiteX30-1847" fmla="*/ 1879867 w 6641339"/>
                <a:gd name="connsiteY30-1848" fmla="*/ 2143995 h 2386119"/>
                <a:gd name="connsiteX31-1849" fmla="*/ 1815141 w 6641339"/>
                <a:gd name="connsiteY31-1850" fmla="*/ 2153422 h 2386119"/>
                <a:gd name="connsiteX32-1851" fmla="*/ 1718972 w 6641339"/>
                <a:gd name="connsiteY32-1852" fmla="*/ 2157260 h 2386119"/>
                <a:gd name="connsiteX33-1853" fmla="*/ 1718972 w 6641339"/>
                <a:gd name="connsiteY33-1854" fmla="*/ 2154904 h 2386119"/>
                <a:gd name="connsiteX34-1855" fmla="*/ 1672376 w 6641339"/>
                <a:gd name="connsiteY34-1856" fmla="*/ 2156596 h 2386119"/>
                <a:gd name="connsiteX35-1857" fmla="*/ 1533112 w 6641339"/>
                <a:gd name="connsiteY35-1858" fmla="*/ 2158835 h 2386119"/>
                <a:gd name="connsiteX36-1859" fmla="*/ 1393848 w 6641339"/>
                <a:gd name="connsiteY36-1860" fmla="*/ 2156596 h 2386119"/>
                <a:gd name="connsiteX37-1861" fmla="*/ 1347252 w 6641339"/>
                <a:gd name="connsiteY37-1862" fmla="*/ 2154904 h 2386119"/>
                <a:gd name="connsiteX38-1863" fmla="*/ 1347252 w 6641339"/>
                <a:gd name="connsiteY38-1864" fmla="*/ 2157260 h 2386119"/>
                <a:gd name="connsiteX39-1865" fmla="*/ 1251082 w 6641339"/>
                <a:gd name="connsiteY39-1866" fmla="*/ 2153422 h 2386119"/>
                <a:gd name="connsiteX40-1867" fmla="*/ 1186357 w 6641339"/>
                <a:gd name="connsiteY40-1868" fmla="*/ 2143995 h 2386119"/>
                <a:gd name="connsiteX41-1869" fmla="*/ 630716 w 6641339"/>
                <a:gd name="connsiteY41-1870" fmla="*/ 1498430 h 2386119"/>
                <a:gd name="connsiteX42-1871" fmla="*/ 0 w 6641339"/>
                <a:gd name="connsiteY42-1872" fmla="*/ 1498430 h 2386119"/>
                <a:gd name="connsiteX43-1873" fmla="*/ 0 w 6641339"/>
                <a:gd name="connsiteY43-1874" fmla="*/ 1740801 h 2386119"/>
                <a:gd name="connsiteX44-1875" fmla="*/ 550843 w 6641339"/>
                <a:gd name="connsiteY44-1876" fmla="*/ 1735294 h 2386119"/>
                <a:gd name="connsiteX45-1877" fmla="*/ 921397 w 6641339"/>
                <a:gd name="connsiteY45-1878" fmla="*/ 2248693 h 2386119"/>
                <a:gd name="connsiteX46-1879" fmla="*/ 1109616 w 6641339"/>
                <a:gd name="connsiteY46-1880" fmla="*/ 2384132 h 2386119"/>
                <a:gd name="connsiteX47-1881" fmla="*/ 1347252 w 6641339"/>
                <a:gd name="connsiteY47-1882" fmla="*/ 2384907 h 2386119"/>
                <a:gd name="connsiteX48-1883" fmla="*/ 1347252 w 6641339"/>
                <a:gd name="connsiteY48-1884" fmla="*/ 2386119 h 2386119"/>
                <a:gd name="connsiteX0-1885" fmla="*/ 1347252 w 6641339"/>
                <a:gd name="connsiteY0-1886" fmla="*/ 2386119 h 2386119"/>
                <a:gd name="connsiteX1-1887" fmla="*/ 1533112 w 6641339"/>
                <a:gd name="connsiteY1-1888" fmla="*/ 2385513 h 2386119"/>
                <a:gd name="connsiteX2-1889" fmla="*/ 1718972 w 6641339"/>
                <a:gd name="connsiteY2-1890" fmla="*/ 2386119 h 2386119"/>
                <a:gd name="connsiteX3-1891" fmla="*/ 1718972 w 6641339"/>
                <a:gd name="connsiteY3-1892" fmla="*/ 2384907 h 2386119"/>
                <a:gd name="connsiteX4-1893" fmla="*/ 1956608 w 6641339"/>
                <a:gd name="connsiteY4-1894" fmla="*/ 2384132 h 2386119"/>
                <a:gd name="connsiteX5-1895" fmla="*/ 2144827 w 6641339"/>
                <a:gd name="connsiteY5-1896" fmla="*/ 2248693 h 2386119"/>
                <a:gd name="connsiteX6-1897" fmla="*/ 2515381 w 6641339"/>
                <a:gd name="connsiteY6-1898" fmla="*/ 1735294 h 2386119"/>
                <a:gd name="connsiteX7-1899" fmla="*/ 4255726 w 6641339"/>
                <a:gd name="connsiteY7-1900" fmla="*/ 1738398 h 2386119"/>
                <a:gd name="connsiteX8-1901" fmla="*/ 4412434 w 6641339"/>
                <a:gd name="connsiteY8-1902" fmla="*/ 1577813 h 2386119"/>
                <a:gd name="connsiteX9-1903" fmla="*/ 4401818 w 6641339"/>
                <a:gd name="connsiteY9-1904" fmla="*/ 297691 h 2386119"/>
                <a:gd name="connsiteX10-1905" fmla="*/ 4483469 w 6641339"/>
                <a:gd name="connsiteY10-1906" fmla="*/ 216040 h 2386119"/>
                <a:gd name="connsiteX11-1907" fmla="*/ 4594515 w 6641339"/>
                <a:gd name="connsiteY11-1908" fmla="*/ 216040 h 2386119"/>
                <a:gd name="connsiteX12-1909" fmla="*/ 4676166 w 6641339"/>
                <a:gd name="connsiteY12-1910" fmla="*/ 297691 h 2386119"/>
                <a:gd name="connsiteX13-1911" fmla="*/ 4670784 w 6641339"/>
                <a:gd name="connsiteY13-1912" fmla="*/ 1462808 h 2386119"/>
                <a:gd name="connsiteX14-1913" fmla="*/ 4898460 w 6641339"/>
                <a:gd name="connsiteY14-1914" fmla="*/ 1733818 h 2386119"/>
                <a:gd name="connsiteX15-1915" fmla="*/ 4945291 w 6641339"/>
                <a:gd name="connsiteY15-1916" fmla="*/ 1738398 h 2386119"/>
                <a:gd name="connsiteX16-1917" fmla="*/ 6641339 w 6641339"/>
                <a:gd name="connsiteY16-1918" fmla="*/ 1720515 h 2386119"/>
                <a:gd name="connsiteX17-1919" fmla="*/ 6474775 w 6641339"/>
                <a:gd name="connsiteY17-1920" fmla="*/ 1500705 h 2386119"/>
                <a:gd name="connsiteX18-1921" fmla="*/ 5030505 w 6641339"/>
                <a:gd name="connsiteY18-1922" fmla="*/ 1480310 h 2386119"/>
                <a:gd name="connsiteX19-1923" fmla="*/ 5007404 w 6641339"/>
                <a:gd name="connsiteY19-1924" fmla="*/ 726090 h 2386119"/>
                <a:gd name="connsiteX20-1925" fmla="*/ 5004718 w 6641339"/>
                <a:gd name="connsiteY20-1926" fmla="*/ 726090 h 2386119"/>
                <a:gd name="connsiteX21-1927" fmla="*/ 5004718 w 6641339"/>
                <a:gd name="connsiteY21-1928" fmla="*/ 276630 h 2386119"/>
                <a:gd name="connsiteX22-1929" fmla="*/ 4728088 w 6641339"/>
                <a:gd name="connsiteY22-1930" fmla="*/ 0 h 2386119"/>
                <a:gd name="connsiteX23-1931" fmla="*/ 4351875 w 6641339"/>
                <a:gd name="connsiteY23-1932" fmla="*/ 0 h 2386119"/>
                <a:gd name="connsiteX24-1933" fmla="*/ 4075245 w 6641339"/>
                <a:gd name="connsiteY24-1934" fmla="*/ 276630 h 2386119"/>
                <a:gd name="connsiteX25-1935" fmla="*/ 4075245 w 6641339"/>
                <a:gd name="connsiteY25-1936" fmla="*/ 921534 h 2386119"/>
                <a:gd name="connsiteX26-1937" fmla="*/ 4076247 w 6641339"/>
                <a:gd name="connsiteY26-1938" fmla="*/ 921534 h 2386119"/>
                <a:gd name="connsiteX27-1939" fmla="*/ 4076247 w 6641339"/>
                <a:gd name="connsiteY27-1940" fmla="*/ 1434793 h 2386119"/>
                <a:gd name="connsiteX28-1941" fmla="*/ 4011222 w 6641339"/>
                <a:gd name="connsiteY28-1942" fmla="*/ 1501426 h 2386119"/>
                <a:gd name="connsiteX29-1943" fmla="*/ 2435508 w 6641339"/>
                <a:gd name="connsiteY29-1944" fmla="*/ 1498430 h 2386119"/>
                <a:gd name="connsiteX30-1945" fmla="*/ 1879867 w 6641339"/>
                <a:gd name="connsiteY30-1946" fmla="*/ 2143995 h 2386119"/>
                <a:gd name="connsiteX31-1947" fmla="*/ 1815141 w 6641339"/>
                <a:gd name="connsiteY31-1948" fmla="*/ 2153422 h 2386119"/>
                <a:gd name="connsiteX32-1949" fmla="*/ 1718972 w 6641339"/>
                <a:gd name="connsiteY32-1950" fmla="*/ 2157260 h 2386119"/>
                <a:gd name="connsiteX33-1951" fmla="*/ 1718972 w 6641339"/>
                <a:gd name="connsiteY33-1952" fmla="*/ 2154904 h 2386119"/>
                <a:gd name="connsiteX34-1953" fmla="*/ 1672376 w 6641339"/>
                <a:gd name="connsiteY34-1954" fmla="*/ 2156596 h 2386119"/>
                <a:gd name="connsiteX35-1955" fmla="*/ 1533112 w 6641339"/>
                <a:gd name="connsiteY35-1956" fmla="*/ 2158835 h 2386119"/>
                <a:gd name="connsiteX36-1957" fmla="*/ 1393848 w 6641339"/>
                <a:gd name="connsiteY36-1958" fmla="*/ 2156596 h 2386119"/>
                <a:gd name="connsiteX37-1959" fmla="*/ 1347252 w 6641339"/>
                <a:gd name="connsiteY37-1960" fmla="*/ 2154904 h 2386119"/>
                <a:gd name="connsiteX38-1961" fmla="*/ 1347252 w 6641339"/>
                <a:gd name="connsiteY38-1962" fmla="*/ 2157260 h 2386119"/>
                <a:gd name="connsiteX39-1963" fmla="*/ 1251082 w 6641339"/>
                <a:gd name="connsiteY39-1964" fmla="*/ 2153422 h 2386119"/>
                <a:gd name="connsiteX40-1965" fmla="*/ 1186357 w 6641339"/>
                <a:gd name="connsiteY40-1966" fmla="*/ 2143995 h 2386119"/>
                <a:gd name="connsiteX41-1967" fmla="*/ 630716 w 6641339"/>
                <a:gd name="connsiteY41-1968" fmla="*/ 1498430 h 2386119"/>
                <a:gd name="connsiteX42-1969" fmla="*/ 0 w 6641339"/>
                <a:gd name="connsiteY42-1970" fmla="*/ 1498430 h 2386119"/>
                <a:gd name="connsiteX43-1971" fmla="*/ 0 w 6641339"/>
                <a:gd name="connsiteY43-1972" fmla="*/ 1740801 h 2386119"/>
                <a:gd name="connsiteX44-1973" fmla="*/ 550843 w 6641339"/>
                <a:gd name="connsiteY44-1974" fmla="*/ 1735294 h 2386119"/>
                <a:gd name="connsiteX45-1975" fmla="*/ 921397 w 6641339"/>
                <a:gd name="connsiteY45-1976" fmla="*/ 2248693 h 2386119"/>
                <a:gd name="connsiteX46-1977" fmla="*/ 1109616 w 6641339"/>
                <a:gd name="connsiteY46-1978" fmla="*/ 2384132 h 2386119"/>
                <a:gd name="connsiteX47-1979" fmla="*/ 1347252 w 6641339"/>
                <a:gd name="connsiteY47-1980" fmla="*/ 2384907 h 2386119"/>
                <a:gd name="connsiteX48-1981" fmla="*/ 1347252 w 6641339"/>
                <a:gd name="connsiteY48-1982" fmla="*/ 2386119 h 2386119"/>
                <a:gd name="connsiteX0-1983" fmla="*/ 1347252 w 6641339"/>
                <a:gd name="connsiteY0-1984" fmla="*/ 2386119 h 2386119"/>
                <a:gd name="connsiteX1-1985" fmla="*/ 1533112 w 6641339"/>
                <a:gd name="connsiteY1-1986" fmla="*/ 2385513 h 2386119"/>
                <a:gd name="connsiteX2-1987" fmla="*/ 1718972 w 6641339"/>
                <a:gd name="connsiteY2-1988" fmla="*/ 2386119 h 2386119"/>
                <a:gd name="connsiteX3-1989" fmla="*/ 1718972 w 6641339"/>
                <a:gd name="connsiteY3-1990" fmla="*/ 2384907 h 2386119"/>
                <a:gd name="connsiteX4-1991" fmla="*/ 1956608 w 6641339"/>
                <a:gd name="connsiteY4-1992" fmla="*/ 2384132 h 2386119"/>
                <a:gd name="connsiteX5-1993" fmla="*/ 2144827 w 6641339"/>
                <a:gd name="connsiteY5-1994" fmla="*/ 2248693 h 2386119"/>
                <a:gd name="connsiteX6-1995" fmla="*/ 2515381 w 6641339"/>
                <a:gd name="connsiteY6-1996" fmla="*/ 1735294 h 2386119"/>
                <a:gd name="connsiteX7-1997" fmla="*/ 4255726 w 6641339"/>
                <a:gd name="connsiteY7-1998" fmla="*/ 1738398 h 2386119"/>
                <a:gd name="connsiteX8-1999" fmla="*/ 4412434 w 6641339"/>
                <a:gd name="connsiteY8-2000" fmla="*/ 1577813 h 2386119"/>
                <a:gd name="connsiteX9-2001" fmla="*/ 4401818 w 6641339"/>
                <a:gd name="connsiteY9-2002" fmla="*/ 297691 h 2386119"/>
                <a:gd name="connsiteX10-2003" fmla="*/ 4483469 w 6641339"/>
                <a:gd name="connsiteY10-2004" fmla="*/ 216040 h 2386119"/>
                <a:gd name="connsiteX11-2005" fmla="*/ 4594515 w 6641339"/>
                <a:gd name="connsiteY11-2006" fmla="*/ 216040 h 2386119"/>
                <a:gd name="connsiteX12-2007" fmla="*/ 4676166 w 6641339"/>
                <a:gd name="connsiteY12-2008" fmla="*/ 297691 h 2386119"/>
                <a:gd name="connsiteX13-2009" fmla="*/ 4670784 w 6641339"/>
                <a:gd name="connsiteY13-2010" fmla="*/ 1462808 h 2386119"/>
                <a:gd name="connsiteX14-2011" fmla="*/ 4898460 w 6641339"/>
                <a:gd name="connsiteY14-2012" fmla="*/ 1733818 h 2386119"/>
                <a:gd name="connsiteX15-2013" fmla="*/ 4945291 w 6641339"/>
                <a:gd name="connsiteY15-2014" fmla="*/ 1738398 h 2386119"/>
                <a:gd name="connsiteX16-2015" fmla="*/ 6641339 w 6641339"/>
                <a:gd name="connsiteY16-2016" fmla="*/ 1720515 h 2386119"/>
                <a:gd name="connsiteX17-2017" fmla="*/ 6474775 w 6641339"/>
                <a:gd name="connsiteY17-2018" fmla="*/ 1500705 h 2386119"/>
                <a:gd name="connsiteX18-2019" fmla="*/ 5006711 w 6641339"/>
                <a:gd name="connsiteY18-2020" fmla="*/ 1476911 h 2386119"/>
                <a:gd name="connsiteX19-2021" fmla="*/ 5007404 w 6641339"/>
                <a:gd name="connsiteY19-2022" fmla="*/ 726090 h 2386119"/>
                <a:gd name="connsiteX20-2023" fmla="*/ 5004718 w 6641339"/>
                <a:gd name="connsiteY20-2024" fmla="*/ 726090 h 2386119"/>
                <a:gd name="connsiteX21-2025" fmla="*/ 5004718 w 6641339"/>
                <a:gd name="connsiteY21-2026" fmla="*/ 276630 h 2386119"/>
                <a:gd name="connsiteX22-2027" fmla="*/ 4728088 w 6641339"/>
                <a:gd name="connsiteY22-2028" fmla="*/ 0 h 2386119"/>
                <a:gd name="connsiteX23-2029" fmla="*/ 4351875 w 6641339"/>
                <a:gd name="connsiteY23-2030" fmla="*/ 0 h 2386119"/>
                <a:gd name="connsiteX24-2031" fmla="*/ 4075245 w 6641339"/>
                <a:gd name="connsiteY24-2032" fmla="*/ 276630 h 2386119"/>
                <a:gd name="connsiteX25-2033" fmla="*/ 4075245 w 6641339"/>
                <a:gd name="connsiteY25-2034" fmla="*/ 921534 h 2386119"/>
                <a:gd name="connsiteX26-2035" fmla="*/ 4076247 w 6641339"/>
                <a:gd name="connsiteY26-2036" fmla="*/ 921534 h 2386119"/>
                <a:gd name="connsiteX27-2037" fmla="*/ 4076247 w 6641339"/>
                <a:gd name="connsiteY27-2038" fmla="*/ 1434793 h 2386119"/>
                <a:gd name="connsiteX28-2039" fmla="*/ 4011222 w 6641339"/>
                <a:gd name="connsiteY28-2040" fmla="*/ 1501426 h 2386119"/>
                <a:gd name="connsiteX29-2041" fmla="*/ 2435508 w 6641339"/>
                <a:gd name="connsiteY29-2042" fmla="*/ 1498430 h 2386119"/>
                <a:gd name="connsiteX30-2043" fmla="*/ 1879867 w 6641339"/>
                <a:gd name="connsiteY30-2044" fmla="*/ 2143995 h 2386119"/>
                <a:gd name="connsiteX31-2045" fmla="*/ 1815141 w 6641339"/>
                <a:gd name="connsiteY31-2046" fmla="*/ 2153422 h 2386119"/>
                <a:gd name="connsiteX32-2047" fmla="*/ 1718972 w 6641339"/>
                <a:gd name="connsiteY32-2048" fmla="*/ 2157260 h 2386119"/>
                <a:gd name="connsiteX33-2049" fmla="*/ 1718972 w 6641339"/>
                <a:gd name="connsiteY33-2050" fmla="*/ 2154904 h 2386119"/>
                <a:gd name="connsiteX34-2051" fmla="*/ 1672376 w 6641339"/>
                <a:gd name="connsiteY34-2052" fmla="*/ 2156596 h 2386119"/>
                <a:gd name="connsiteX35-2053" fmla="*/ 1533112 w 6641339"/>
                <a:gd name="connsiteY35-2054" fmla="*/ 2158835 h 2386119"/>
                <a:gd name="connsiteX36-2055" fmla="*/ 1393848 w 6641339"/>
                <a:gd name="connsiteY36-2056" fmla="*/ 2156596 h 2386119"/>
                <a:gd name="connsiteX37-2057" fmla="*/ 1347252 w 6641339"/>
                <a:gd name="connsiteY37-2058" fmla="*/ 2154904 h 2386119"/>
                <a:gd name="connsiteX38-2059" fmla="*/ 1347252 w 6641339"/>
                <a:gd name="connsiteY38-2060" fmla="*/ 2157260 h 2386119"/>
                <a:gd name="connsiteX39-2061" fmla="*/ 1251082 w 6641339"/>
                <a:gd name="connsiteY39-2062" fmla="*/ 2153422 h 2386119"/>
                <a:gd name="connsiteX40-2063" fmla="*/ 1186357 w 6641339"/>
                <a:gd name="connsiteY40-2064" fmla="*/ 2143995 h 2386119"/>
                <a:gd name="connsiteX41-2065" fmla="*/ 630716 w 6641339"/>
                <a:gd name="connsiteY41-2066" fmla="*/ 1498430 h 2386119"/>
                <a:gd name="connsiteX42-2067" fmla="*/ 0 w 6641339"/>
                <a:gd name="connsiteY42-2068" fmla="*/ 1498430 h 2386119"/>
                <a:gd name="connsiteX43-2069" fmla="*/ 0 w 6641339"/>
                <a:gd name="connsiteY43-2070" fmla="*/ 1740801 h 2386119"/>
                <a:gd name="connsiteX44-2071" fmla="*/ 550843 w 6641339"/>
                <a:gd name="connsiteY44-2072" fmla="*/ 1735294 h 2386119"/>
                <a:gd name="connsiteX45-2073" fmla="*/ 921397 w 6641339"/>
                <a:gd name="connsiteY45-2074" fmla="*/ 2248693 h 2386119"/>
                <a:gd name="connsiteX46-2075" fmla="*/ 1109616 w 6641339"/>
                <a:gd name="connsiteY46-2076" fmla="*/ 2384132 h 2386119"/>
                <a:gd name="connsiteX47-2077" fmla="*/ 1347252 w 6641339"/>
                <a:gd name="connsiteY47-2078" fmla="*/ 2384907 h 2386119"/>
                <a:gd name="connsiteX48-2079" fmla="*/ 1347252 w 6641339"/>
                <a:gd name="connsiteY48-2080" fmla="*/ 2386119 h 2386119"/>
                <a:gd name="connsiteX0-2081" fmla="*/ 1347252 w 6637529"/>
                <a:gd name="connsiteY0-2082" fmla="*/ 2386119 h 2386119"/>
                <a:gd name="connsiteX1-2083" fmla="*/ 1533112 w 6637529"/>
                <a:gd name="connsiteY1-2084" fmla="*/ 2385513 h 2386119"/>
                <a:gd name="connsiteX2-2085" fmla="*/ 1718972 w 6637529"/>
                <a:gd name="connsiteY2-2086" fmla="*/ 2386119 h 2386119"/>
                <a:gd name="connsiteX3-2087" fmla="*/ 1718972 w 6637529"/>
                <a:gd name="connsiteY3-2088" fmla="*/ 2384907 h 2386119"/>
                <a:gd name="connsiteX4-2089" fmla="*/ 1956608 w 6637529"/>
                <a:gd name="connsiteY4-2090" fmla="*/ 2384132 h 2386119"/>
                <a:gd name="connsiteX5-2091" fmla="*/ 2144827 w 6637529"/>
                <a:gd name="connsiteY5-2092" fmla="*/ 2248693 h 2386119"/>
                <a:gd name="connsiteX6-2093" fmla="*/ 2515381 w 6637529"/>
                <a:gd name="connsiteY6-2094" fmla="*/ 1735294 h 2386119"/>
                <a:gd name="connsiteX7-2095" fmla="*/ 4255726 w 6637529"/>
                <a:gd name="connsiteY7-2096" fmla="*/ 1738398 h 2386119"/>
                <a:gd name="connsiteX8-2097" fmla="*/ 4412434 w 6637529"/>
                <a:gd name="connsiteY8-2098" fmla="*/ 1577813 h 2386119"/>
                <a:gd name="connsiteX9-2099" fmla="*/ 4401818 w 6637529"/>
                <a:gd name="connsiteY9-2100" fmla="*/ 297691 h 2386119"/>
                <a:gd name="connsiteX10-2101" fmla="*/ 4483469 w 6637529"/>
                <a:gd name="connsiteY10-2102" fmla="*/ 216040 h 2386119"/>
                <a:gd name="connsiteX11-2103" fmla="*/ 4594515 w 6637529"/>
                <a:gd name="connsiteY11-2104" fmla="*/ 216040 h 2386119"/>
                <a:gd name="connsiteX12-2105" fmla="*/ 4676166 w 6637529"/>
                <a:gd name="connsiteY12-2106" fmla="*/ 297691 h 2386119"/>
                <a:gd name="connsiteX13-2107" fmla="*/ 4670784 w 6637529"/>
                <a:gd name="connsiteY13-2108" fmla="*/ 1462808 h 2386119"/>
                <a:gd name="connsiteX14-2109" fmla="*/ 4898460 w 6637529"/>
                <a:gd name="connsiteY14-2110" fmla="*/ 1733818 h 2386119"/>
                <a:gd name="connsiteX15-2111" fmla="*/ 4945291 w 6637529"/>
                <a:gd name="connsiteY15-2112" fmla="*/ 1738398 h 2386119"/>
                <a:gd name="connsiteX16-2113" fmla="*/ 6637529 w 6637529"/>
                <a:gd name="connsiteY16-2114" fmla="*/ 1735755 h 2386119"/>
                <a:gd name="connsiteX17-2115" fmla="*/ 6474775 w 6637529"/>
                <a:gd name="connsiteY17-2116" fmla="*/ 1500705 h 2386119"/>
                <a:gd name="connsiteX18-2117" fmla="*/ 5006711 w 6637529"/>
                <a:gd name="connsiteY18-2118" fmla="*/ 1476911 h 2386119"/>
                <a:gd name="connsiteX19-2119" fmla="*/ 5007404 w 6637529"/>
                <a:gd name="connsiteY19-2120" fmla="*/ 726090 h 2386119"/>
                <a:gd name="connsiteX20-2121" fmla="*/ 5004718 w 6637529"/>
                <a:gd name="connsiteY20-2122" fmla="*/ 726090 h 2386119"/>
                <a:gd name="connsiteX21-2123" fmla="*/ 5004718 w 6637529"/>
                <a:gd name="connsiteY21-2124" fmla="*/ 276630 h 2386119"/>
                <a:gd name="connsiteX22-2125" fmla="*/ 4728088 w 6637529"/>
                <a:gd name="connsiteY22-2126" fmla="*/ 0 h 2386119"/>
                <a:gd name="connsiteX23-2127" fmla="*/ 4351875 w 6637529"/>
                <a:gd name="connsiteY23-2128" fmla="*/ 0 h 2386119"/>
                <a:gd name="connsiteX24-2129" fmla="*/ 4075245 w 6637529"/>
                <a:gd name="connsiteY24-2130" fmla="*/ 276630 h 2386119"/>
                <a:gd name="connsiteX25-2131" fmla="*/ 4075245 w 6637529"/>
                <a:gd name="connsiteY25-2132" fmla="*/ 921534 h 2386119"/>
                <a:gd name="connsiteX26-2133" fmla="*/ 4076247 w 6637529"/>
                <a:gd name="connsiteY26-2134" fmla="*/ 921534 h 2386119"/>
                <a:gd name="connsiteX27-2135" fmla="*/ 4076247 w 6637529"/>
                <a:gd name="connsiteY27-2136" fmla="*/ 1434793 h 2386119"/>
                <a:gd name="connsiteX28-2137" fmla="*/ 4011222 w 6637529"/>
                <a:gd name="connsiteY28-2138" fmla="*/ 1501426 h 2386119"/>
                <a:gd name="connsiteX29-2139" fmla="*/ 2435508 w 6637529"/>
                <a:gd name="connsiteY29-2140" fmla="*/ 1498430 h 2386119"/>
                <a:gd name="connsiteX30-2141" fmla="*/ 1879867 w 6637529"/>
                <a:gd name="connsiteY30-2142" fmla="*/ 2143995 h 2386119"/>
                <a:gd name="connsiteX31-2143" fmla="*/ 1815141 w 6637529"/>
                <a:gd name="connsiteY31-2144" fmla="*/ 2153422 h 2386119"/>
                <a:gd name="connsiteX32-2145" fmla="*/ 1718972 w 6637529"/>
                <a:gd name="connsiteY32-2146" fmla="*/ 2157260 h 2386119"/>
                <a:gd name="connsiteX33-2147" fmla="*/ 1718972 w 6637529"/>
                <a:gd name="connsiteY33-2148" fmla="*/ 2154904 h 2386119"/>
                <a:gd name="connsiteX34-2149" fmla="*/ 1672376 w 6637529"/>
                <a:gd name="connsiteY34-2150" fmla="*/ 2156596 h 2386119"/>
                <a:gd name="connsiteX35-2151" fmla="*/ 1533112 w 6637529"/>
                <a:gd name="connsiteY35-2152" fmla="*/ 2158835 h 2386119"/>
                <a:gd name="connsiteX36-2153" fmla="*/ 1393848 w 6637529"/>
                <a:gd name="connsiteY36-2154" fmla="*/ 2156596 h 2386119"/>
                <a:gd name="connsiteX37-2155" fmla="*/ 1347252 w 6637529"/>
                <a:gd name="connsiteY37-2156" fmla="*/ 2154904 h 2386119"/>
                <a:gd name="connsiteX38-2157" fmla="*/ 1347252 w 6637529"/>
                <a:gd name="connsiteY38-2158" fmla="*/ 2157260 h 2386119"/>
                <a:gd name="connsiteX39-2159" fmla="*/ 1251082 w 6637529"/>
                <a:gd name="connsiteY39-2160" fmla="*/ 2153422 h 2386119"/>
                <a:gd name="connsiteX40-2161" fmla="*/ 1186357 w 6637529"/>
                <a:gd name="connsiteY40-2162" fmla="*/ 2143995 h 2386119"/>
                <a:gd name="connsiteX41-2163" fmla="*/ 630716 w 6637529"/>
                <a:gd name="connsiteY41-2164" fmla="*/ 1498430 h 2386119"/>
                <a:gd name="connsiteX42-2165" fmla="*/ 0 w 6637529"/>
                <a:gd name="connsiteY42-2166" fmla="*/ 1498430 h 2386119"/>
                <a:gd name="connsiteX43-2167" fmla="*/ 0 w 6637529"/>
                <a:gd name="connsiteY43-2168" fmla="*/ 1740801 h 2386119"/>
                <a:gd name="connsiteX44-2169" fmla="*/ 550843 w 6637529"/>
                <a:gd name="connsiteY44-2170" fmla="*/ 1735294 h 2386119"/>
                <a:gd name="connsiteX45-2171" fmla="*/ 921397 w 6637529"/>
                <a:gd name="connsiteY45-2172" fmla="*/ 2248693 h 2386119"/>
                <a:gd name="connsiteX46-2173" fmla="*/ 1109616 w 6637529"/>
                <a:gd name="connsiteY46-2174" fmla="*/ 2384132 h 2386119"/>
                <a:gd name="connsiteX47-2175" fmla="*/ 1347252 w 6637529"/>
                <a:gd name="connsiteY47-2176" fmla="*/ 2384907 h 2386119"/>
                <a:gd name="connsiteX48-2177" fmla="*/ 1347252 w 6637529"/>
                <a:gd name="connsiteY48-2178" fmla="*/ 2386119 h 2386119"/>
                <a:gd name="connsiteX0-2179" fmla="*/ 1347252 w 6580379"/>
                <a:gd name="connsiteY0-2180" fmla="*/ 2386119 h 2386119"/>
                <a:gd name="connsiteX1-2181" fmla="*/ 1533112 w 6580379"/>
                <a:gd name="connsiteY1-2182" fmla="*/ 2385513 h 2386119"/>
                <a:gd name="connsiteX2-2183" fmla="*/ 1718972 w 6580379"/>
                <a:gd name="connsiteY2-2184" fmla="*/ 2386119 h 2386119"/>
                <a:gd name="connsiteX3-2185" fmla="*/ 1718972 w 6580379"/>
                <a:gd name="connsiteY3-2186" fmla="*/ 2384907 h 2386119"/>
                <a:gd name="connsiteX4-2187" fmla="*/ 1956608 w 6580379"/>
                <a:gd name="connsiteY4-2188" fmla="*/ 2384132 h 2386119"/>
                <a:gd name="connsiteX5-2189" fmla="*/ 2144827 w 6580379"/>
                <a:gd name="connsiteY5-2190" fmla="*/ 2248693 h 2386119"/>
                <a:gd name="connsiteX6-2191" fmla="*/ 2515381 w 6580379"/>
                <a:gd name="connsiteY6-2192" fmla="*/ 1735294 h 2386119"/>
                <a:gd name="connsiteX7-2193" fmla="*/ 4255726 w 6580379"/>
                <a:gd name="connsiteY7-2194" fmla="*/ 1738398 h 2386119"/>
                <a:gd name="connsiteX8-2195" fmla="*/ 4412434 w 6580379"/>
                <a:gd name="connsiteY8-2196" fmla="*/ 1577813 h 2386119"/>
                <a:gd name="connsiteX9-2197" fmla="*/ 4401818 w 6580379"/>
                <a:gd name="connsiteY9-2198" fmla="*/ 297691 h 2386119"/>
                <a:gd name="connsiteX10-2199" fmla="*/ 4483469 w 6580379"/>
                <a:gd name="connsiteY10-2200" fmla="*/ 216040 h 2386119"/>
                <a:gd name="connsiteX11-2201" fmla="*/ 4594515 w 6580379"/>
                <a:gd name="connsiteY11-2202" fmla="*/ 216040 h 2386119"/>
                <a:gd name="connsiteX12-2203" fmla="*/ 4676166 w 6580379"/>
                <a:gd name="connsiteY12-2204" fmla="*/ 297691 h 2386119"/>
                <a:gd name="connsiteX13-2205" fmla="*/ 4670784 w 6580379"/>
                <a:gd name="connsiteY13-2206" fmla="*/ 1462808 h 2386119"/>
                <a:gd name="connsiteX14-2207" fmla="*/ 4898460 w 6580379"/>
                <a:gd name="connsiteY14-2208" fmla="*/ 1733818 h 2386119"/>
                <a:gd name="connsiteX15-2209" fmla="*/ 4945291 w 6580379"/>
                <a:gd name="connsiteY15-2210" fmla="*/ 1738398 h 2386119"/>
                <a:gd name="connsiteX16-2211" fmla="*/ 6580379 w 6580379"/>
                <a:gd name="connsiteY16-2212" fmla="*/ 1735755 h 2386119"/>
                <a:gd name="connsiteX17-2213" fmla="*/ 6474775 w 6580379"/>
                <a:gd name="connsiteY17-2214" fmla="*/ 1500705 h 2386119"/>
                <a:gd name="connsiteX18-2215" fmla="*/ 5006711 w 6580379"/>
                <a:gd name="connsiteY18-2216" fmla="*/ 1476911 h 2386119"/>
                <a:gd name="connsiteX19-2217" fmla="*/ 5007404 w 6580379"/>
                <a:gd name="connsiteY19-2218" fmla="*/ 726090 h 2386119"/>
                <a:gd name="connsiteX20-2219" fmla="*/ 5004718 w 6580379"/>
                <a:gd name="connsiteY20-2220" fmla="*/ 726090 h 2386119"/>
                <a:gd name="connsiteX21-2221" fmla="*/ 5004718 w 6580379"/>
                <a:gd name="connsiteY21-2222" fmla="*/ 276630 h 2386119"/>
                <a:gd name="connsiteX22-2223" fmla="*/ 4728088 w 6580379"/>
                <a:gd name="connsiteY22-2224" fmla="*/ 0 h 2386119"/>
                <a:gd name="connsiteX23-2225" fmla="*/ 4351875 w 6580379"/>
                <a:gd name="connsiteY23-2226" fmla="*/ 0 h 2386119"/>
                <a:gd name="connsiteX24-2227" fmla="*/ 4075245 w 6580379"/>
                <a:gd name="connsiteY24-2228" fmla="*/ 276630 h 2386119"/>
                <a:gd name="connsiteX25-2229" fmla="*/ 4075245 w 6580379"/>
                <a:gd name="connsiteY25-2230" fmla="*/ 921534 h 2386119"/>
                <a:gd name="connsiteX26-2231" fmla="*/ 4076247 w 6580379"/>
                <a:gd name="connsiteY26-2232" fmla="*/ 921534 h 2386119"/>
                <a:gd name="connsiteX27-2233" fmla="*/ 4076247 w 6580379"/>
                <a:gd name="connsiteY27-2234" fmla="*/ 1434793 h 2386119"/>
                <a:gd name="connsiteX28-2235" fmla="*/ 4011222 w 6580379"/>
                <a:gd name="connsiteY28-2236" fmla="*/ 1501426 h 2386119"/>
                <a:gd name="connsiteX29-2237" fmla="*/ 2435508 w 6580379"/>
                <a:gd name="connsiteY29-2238" fmla="*/ 1498430 h 2386119"/>
                <a:gd name="connsiteX30-2239" fmla="*/ 1879867 w 6580379"/>
                <a:gd name="connsiteY30-2240" fmla="*/ 2143995 h 2386119"/>
                <a:gd name="connsiteX31-2241" fmla="*/ 1815141 w 6580379"/>
                <a:gd name="connsiteY31-2242" fmla="*/ 2153422 h 2386119"/>
                <a:gd name="connsiteX32-2243" fmla="*/ 1718972 w 6580379"/>
                <a:gd name="connsiteY32-2244" fmla="*/ 2157260 h 2386119"/>
                <a:gd name="connsiteX33-2245" fmla="*/ 1718972 w 6580379"/>
                <a:gd name="connsiteY33-2246" fmla="*/ 2154904 h 2386119"/>
                <a:gd name="connsiteX34-2247" fmla="*/ 1672376 w 6580379"/>
                <a:gd name="connsiteY34-2248" fmla="*/ 2156596 h 2386119"/>
                <a:gd name="connsiteX35-2249" fmla="*/ 1533112 w 6580379"/>
                <a:gd name="connsiteY35-2250" fmla="*/ 2158835 h 2386119"/>
                <a:gd name="connsiteX36-2251" fmla="*/ 1393848 w 6580379"/>
                <a:gd name="connsiteY36-2252" fmla="*/ 2156596 h 2386119"/>
                <a:gd name="connsiteX37-2253" fmla="*/ 1347252 w 6580379"/>
                <a:gd name="connsiteY37-2254" fmla="*/ 2154904 h 2386119"/>
                <a:gd name="connsiteX38-2255" fmla="*/ 1347252 w 6580379"/>
                <a:gd name="connsiteY38-2256" fmla="*/ 2157260 h 2386119"/>
                <a:gd name="connsiteX39-2257" fmla="*/ 1251082 w 6580379"/>
                <a:gd name="connsiteY39-2258" fmla="*/ 2153422 h 2386119"/>
                <a:gd name="connsiteX40-2259" fmla="*/ 1186357 w 6580379"/>
                <a:gd name="connsiteY40-2260" fmla="*/ 2143995 h 2386119"/>
                <a:gd name="connsiteX41-2261" fmla="*/ 630716 w 6580379"/>
                <a:gd name="connsiteY41-2262" fmla="*/ 1498430 h 2386119"/>
                <a:gd name="connsiteX42-2263" fmla="*/ 0 w 6580379"/>
                <a:gd name="connsiteY42-2264" fmla="*/ 1498430 h 2386119"/>
                <a:gd name="connsiteX43-2265" fmla="*/ 0 w 6580379"/>
                <a:gd name="connsiteY43-2266" fmla="*/ 1740801 h 2386119"/>
                <a:gd name="connsiteX44-2267" fmla="*/ 550843 w 6580379"/>
                <a:gd name="connsiteY44-2268" fmla="*/ 1735294 h 2386119"/>
                <a:gd name="connsiteX45-2269" fmla="*/ 921397 w 6580379"/>
                <a:gd name="connsiteY45-2270" fmla="*/ 2248693 h 2386119"/>
                <a:gd name="connsiteX46-2271" fmla="*/ 1109616 w 6580379"/>
                <a:gd name="connsiteY46-2272" fmla="*/ 2384132 h 2386119"/>
                <a:gd name="connsiteX47-2273" fmla="*/ 1347252 w 6580379"/>
                <a:gd name="connsiteY47-2274" fmla="*/ 2384907 h 2386119"/>
                <a:gd name="connsiteX48-2275" fmla="*/ 1347252 w 6580379"/>
                <a:gd name="connsiteY48-2276" fmla="*/ 2386119 h 2386119"/>
                <a:gd name="connsiteX0-2277" fmla="*/ 1347252 w 6580379"/>
                <a:gd name="connsiteY0-2278" fmla="*/ 2386119 h 2386119"/>
                <a:gd name="connsiteX1-2279" fmla="*/ 1533112 w 6580379"/>
                <a:gd name="connsiteY1-2280" fmla="*/ 2385513 h 2386119"/>
                <a:gd name="connsiteX2-2281" fmla="*/ 1718972 w 6580379"/>
                <a:gd name="connsiteY2-2282" fmla="*/ 2386119 h 2386119"/>
                <a:gd name="connsiteX3-2283" fmla="*/ 1718972 w 6580379"/>
                <a:gd name="connsiteY3-2284" fmla="*/ 2384907 h 2386119"/>
                <a:gd name="connsiteX4-2285" fmla="*/ 1956608 w 6580379"/>
                <a:gd name="connsiteY4-2286" fmla="*/ 2384132 h 2386119"/>
                <a:gd name="connsiteX5-2287" fmla="*/ 2144827 w 6580379"/>
                <a:gd name="connsiteY5-2288" fmla="*/ 2248693 h 2386119"/>
                <a:gd name="connsiteX6-2289" fmla="*/ 2515381 w 6580379"/>
                <a:gd name="connsiteY6-2290" fmla="*/ 1735294 h 2386119"/>
                <a:gd name="connsiteX7-2291" fmla="*/ 4255726 w 6580379"/>
                <a:gd name="connsiteY7-2292" fmla="*/ 1738398 h 2386119"/>
                <a:gd name="connsiteX8-2293" fmla="*/ 4412434 w 6580379"/>
                <a:gd name="connsiteY8-2294" fmla="*/ 1577813 h 2386119"/>
                <a:gd name="connsiteX9-2295" fmla="*/ 4401818 w 6580379"/>
                <a:gd name="connsiteY9-2296" fmla="*/ 297691 h 2386119"/>
                <a:gd name="connsiteX10-2297" fmla="*/ 4483469 w 6580379"/>
                <a:gd name="connsiteY10-2298" fmla="*/ 216040 h 2386119"/>
                <a:gd name="connsiteX11-2299" fmla="*/ 4594515 w 6580379"/>
                <a:gd name="connsiteY11-2300" fmla="*/ 216040 h 2386119"/>
                <a:gd name="connsiteX12-2301" fmla="*/ 4676166 w 6580379"/>
                <a:gd name="connsiteY12-2302" fmla="*/ 297691 h 2386119"/>
                <a:gd name="connsiteX13-2303" fmla="*/ 4670784 w 6580379"/>
                <a:gd name="connsiteY13-2304" fmla="*/ 1462808 h 2386119"/>
                <a:gd name="connsiteX14-2305" fmla="*/ 4898460 w 6580379"/>
                <a:gd name="connsiteY14-2306" fmla="*/ 1733818 h 2386119"/>
                <a:gd name="connsiteX15-2307" fmla="*/ 4945291 w 6580379"/>
                <a:gd name="connsiteY15-2308" fmla="*/ 1738398 h 2386119"/>
                <a:gd name="connsiteX16-2309" fmla="*/ 6580379 w 6580379"/>
                <a:gd name="connsiteY16-2310" fmla="*/ 1735755 h 2386119"/>
                <a:gd name="connsiteX17-2311" fmla="*/ 6421435 w 6580379"/>
                <a:gd name="connsiteY17-2312" fmla="*/ 1489275 h 2386119"/>
                <a:gd name="connsiteX18-2313" fmla="*/ 5006711 w 6580379"/>
                <a:gd name="connsiteY18-2314" fmla="*/ 1476911 h 2386119"/>
                <a:gd name="connsiteX19-2315" fmla="*/ 5007404 w 6580379"/>
                <a:gd name="connsiteY19-2316" fmla="*/ 726090 h 2386119"/>
                <a:gd name="connsiteX20-2317" fmla="*/ 5004718 w 6580379"/>
                <a:gd name="connsiteY20-2318" fmla="*/ 726090 h 2386119"/>
                <a:gd name="connsiteX21-2319" fmla="*/ 5004718 w 6580379"/>
                <a:gd name="connsiteY21-2320" fmla="*/ 276630 h 2386119"/>
                <a:gd name="connsiteX22-2321" fmla="*/ 4728088 w 6580379"/>
                <a:gd name="connsiteY22-2322" fmla="*/ 0 h 2386119"/>
                <a:gd name="connsiteX23-2323" fmla="*/ 4351875 w 6580379"/>
                <a:gd name="connsiteY23-2324" fmla="*/ 0 h 2386119"/>
                <a:gd name="connsiteX24-2325" fmla="*/ 4075245 w 6580379"/>
                <a:gd name="connsiteY24-2326" fmla="*/ 276630 h 2386119"/>
                <a:gd name="connsiteX25-2327" fmla="*/ 4075245 w 6580379"/>
                <a:gd name="connsiteY25-2328" fmla="*/ 921534 h 2386119"/>
                <a:gd name="connsiteX26-2329" fmla="*/ 4076247 w 6580379"/>
                <a:gd name="connsiteY26-2330" fmla="*/ 921534 h 2386119"/>
                <a:gd name="connsiteX27-2331" fmla="*/ 4076247 w 6580379"/>
                <a:gd name="connsiteY27-2332" fmla="*/ 1434793 h 2386119"/>
                <a:gd name="connsiteX28-2333" fmla="*/ 4011222 w 6580379"/>
                <a:gd name="connsiteY28-2334" fmla="*/ 1501426 h 2386119"/>
                <a:gd name="connsiteX29-2335" fmla="*/ 2435508 w 6580379"/>
                <a:gd name="connsiteY29-2336" fmla="*/ 1498430 h 2386119"/>
                <a:gd name="connsiteX30-2337" fmla="*/ 1879867 w 6580379"/>
                <a:gd name="connsiteY30-2338" fmla="*/ 2143995 h 2386119"/>
                <a:gd name="connsiteX31-2339" fmla="*/ 1815141 w 6580379"/>
                <a:gd name="connsiteY31-2340" fmla="*/ 2153422 h 2386119"/>
                <a:gd name="connsiteX32-2341" fmla="*/ 1718972 w 6580379"/>
                <a:gd name="connsiteY32-2342" fmla="*/ 2157260 h 2386119"/>
                <a:gd name="connsiteX33-2343" fmla="*/ 1718972 w 6580379"/>
                <a:gd name="connsiteY33-2344" fmla="*/ 2154904 h 2386119"/>
                <a:gd name="connsiteX34-2345" fmla="*/ 1672376 w 6580379"/>
                <a:gd name="connsiteY34-2346" fmla="*/ 2156596 h 2386119"/>
                <a:gd name="connsiteX35-2347" fmla="*/ 1533112 w 6580379"/>
                <a:gd name="connsiteY35-2348" fmla="*/ 2158835 h 2386119"/>
                <a:gd name="connsiteX36-2349" fmla="*/ 1393848 w 6580379"/>
                <a:gd name="connsiteY36-2350" fmla="*/ 2156596 h 2386119"/>
                <a:gd name="connsiteX37-2351" fmla="*/ 1347252 w 6580379"/>
                <a:gd name="connsiteY37-2352" fmla="*/ 2154904 h 2386119"/>
                <a:gd name="connsiteX38-2353" fmla="*/ 1347252 w 6580379"/>
                <a:gd name="connsiteY38-2354" fmla="*/ 2157260 h 2386119"/>
                <a:gd name="connsiteX39-2355" fmla="*/ 1251082 w 6580379"/>
                <a:gd name="connsiteY39-2356" fmla="*/ 2153422 h 2386119"/>
                <a:gd name="connsiteX40-2357" fmla="*/ 1186357 w 6580379"/>
                <a:gd name="connsiteY40-2358" fmla="*/ 2143995 h 2386119"/>
                <a:gd name="connsiteX41-2359" fmla="*/ 630716 w 6580379"/>
                <a:gd name="connsiteY41-2360" fmla="*/ 1498430 h 2386119"/>
                <a:gd name="connsiteX42-2361" fmla="*/ 0 w 6580379"/>
                <a:gd name="connsiteY42-2362" fmla="*/ 1498430 h 2386119"/>
                <a:gd name="connsiteX43-2363" fmla="*/ 0 w 6580379"/>
                <a:gd name="connsiteY43-2364" fmla="*/ 1740801 h 2386119"/>
                <a:gd name="connsiteX44-2365" fmla="*/ 550843 w 6580379"/>
                <a:gd name="connsiteY44-2366" fmla="*/ 1735294 h 2386119"/>
                <a:gd name="connsiteX45-2367" fmla="*/ 921397 w 6580379"/>
                <a:gd name="connsiteY45-2368" fmla="*/ 2248693 h 2386119"/>
                <a:gd name="connsiteX46-2369" fmla="*/ 1109616 w 6580379"/>
                <a:gd name="connsiteY46-2370" fmla="*/ 2384132 h 2386119"/>
                <a:gd name="connsiteX47-2371" fmla="*/ 1347252 w 6580379"/>
                <a:gd name="connsiteY47-2372" fmla="*/ 2384907 h 2386119"/>
                <a:gd name="connsiteX48-2373" fmla="*/ 1347252 w 6580379"/>
                <a:gd name="connsiteY48-2374" fmla="*/ 2386119 h 2386119"/>
                <a:gd name="connsiteX0-2375" fmla="*/ 1347252 w 6580379"/>
                <a:gd name="connsiteY0-2376" fmla="*/ 2386119 h 2386119"/>
                <a:gd name="connsiteX1-2377" fmla="*/ 1533112 w 6580379"/>
                <a:gd name="connsiteY1-2378" fmla="*/ 2385513 h 2386119"/>
                <a:gd name="connsiteX2-2379" fmla="*/ 1718972 w 6580379"/>
                <a:gd name="connsiteY2-2380" fmla="*/ 2386119 h 2386119"/>
                <a:gd name="connsiteX3-2381" fmla="*/ 1718972 w 6580379"/>
                <a:gd name="connsiteY3-2382" fmla="*/ 2384907 h 2386119"/>
                <a:gd name="connsiteX4-2383" fmla="*/ 1956608 w 6580379"/>
                <a:gd name="connsiteY4-2384" fmla="*/ 2384132 h 2386119"/>
                <a:gd name="connsiteX5-2385" fmla="*/ 2144827 w 6580379"/>
                <a:gd name="connsiteY5-2386" fmla="*/ 2248693 h 2386119"/>
                <a:gd name="connsiteX6-2387" fmla="*/ 2515381 w 6580379"/>
                <a:gd name="connsiteY6-2388" fmla="*/ 1735294 h 2386119"/>
                <a:gd name="connsiteX7-2389" fmla="*/ 4255726 w 6580379"/>
                <a:gd name="connsiteY7-2390" fmla="*/ 1738398 h 2386119"/>
                <a:gd name="connsiteX8-2391" fmla="*/ 4412434 w 6580379"/>
                <a:gd name="connsiteY8-2392" fmla="*/ 1577813 h 2386119"/>
                <a:gd name="connsiteX9-2393" fmla="*/ 4401818 w 6580379"/>
                <a:gd name="connsiteY9-2394" fmla="*/ 297691 h 2386119"/>
                <a:gd name="connsiteX10-2395" fmla="*/ 4483469 w 6580379"/>
                <a:gd name="connsiteY10-2396" fmla="*/ 216040 h 2386119"/>
                <a:gd name="connsiteX11-2397" fmla="*/ 4594515 w 6580379"/>
                <a:gd name="connsiteY11-2398" fmla="*/ 216040 h 2386119"/>
                <a:gd name="connsiteX12-2399" fmla="*/ 4676166 w 6580379"/>
                <a:gd name="connsiteY12-2400" fmla="*/ 297691 h 2386119"/>
                <a:gd name="connsiteX13-2401" fmla="*/ 4670784 w 6580379"/>
                <a:gd name="connsiteY13-2402" fmla="*/ 1462808 h 2386119"/>
                <a:gd name="connsiteX14-2403" fmla="*/ 4898460 w 6580379"/>
                <a:gd name="connsiteY14-2404" fmla="*/ 1733818 h 2386119"/>
                <a:gd name="connsiteX15-2405" fmla="*/ 4945291 w 6580379"/>
                <a:gd name="connsiteY15-2406" fmla="*/ 1738398 h 2386119"/>
                <a:gd name="connsiteX16-2407" fmla="*/ 6580379 w 6580379"/>
                <a:gd name="connsiteY16-2408" fmla="*/ 1735755 h 2386119"/>
                <a:gd name="connsiteX17-2409" fmla="*/ 6391938 w 6580379"/>
                <a:gd name="connsiteY17-2410" fmla="*/ 1485061 h 2386119"/>
                <a:gd name="connsiteX18-2411" fmla="*/ 5006711 w 6580379"/>
                <a:gd name="connsiteY18-2412" fmla="*/ 1476911 h 2386119"/>
                <a:gd name="connsiteX19-2413" fmla="*/ 5007404 w 6580379"/>
                <a:gd name="connsiteY19-2414" fmla="*/ 726090 h 2386119"/>
                <a:gd name="connsiteX20-2415" fmla="*/ 5004718 w 6580379"/>
                <a:gd name="connsiteY20-2416" fmla="*/ 726090 h 2386119"/>
                <a:gd name="connsiteX21-2417" fmla="*/ 5004718 w 6580379"/>
                <a:gd name="connsiteY21-2418" fmla="*/ 276630 h 2386119"/>
                <a:gd name="connsiteX22-2419" fmla="*/ 4728088 w 6580379"/>
                <a:gd name="connsiteY22-2420" fmla="*/ 0 h 2386119"/>
                <a:gd name="connsiteX23-2421" fmla="*/ 4351875 w 6580379"/>
                <a:gd name="connsiteY23-2422" fmla="*/ 0 h 2386119"/>
                <a:gd name="connsiteX24-2423" fmla="*/ 4075245 w 6580379"/>
                <a:gd name="connsiteY24-2424" fmla="*/ 276630 h 2386119"/>
                <a:gd name="connsiteX25-2425" fmla="*/ 4075245 w 6580379"/>
                <a:gd name="connsiteY25-2426" fmla="*/ 921534 h 2386119"/>
                <a:gd name="connsiteX26-2427" fmla="*/ 4076247 w 6580379"/>
                <a:gd name="connsiteY26-2428" fmla="*/ 921534 h 2386119"/>
                <a:gd name="connsiteX27-2429" fmla="*/ 4076247 w 6580379"/>
                <a:gd name="connsiteY27-2430" fmla="*/ 1434793 h 2386119"/>
                <a:gd name="connsiteX28-2431" fmla="*/ 4011222 w 6580379"/>
                <a:gd name="connsiteY28-2432" fmla="*/ 1501426 h 2386119"/>
                <a:gd name="connsiteX29-2433" fmla="*/ 2435508 w 6580379"/>
                <a:gd name="connsiteY29-2434" fmla="*/ 1498430 h 2386119"/>
                <a:gd name="connsiteX30-2435" fmla="*/ 1879867 w 6580379"/>
                <a:gd name="connsiteY30-2436" fmla="*/ 2143995 h 2386119"/>
                <a:gd name="connsiteX31-2437" fmla="*/ 1815141 w 6580379"/>
                <a:gd name="connsiteY31-2438" fmla="*/ 2153422 h 2386119"/>
                <a:gd name="connsiteX32-2439" fmla="*/ 1718972 w 6580379"/>
                <a:gd name="connsiteY32-2440" fmla="*/ 2157260 h 2386119"/>
                <a:gd name="connsiteX33-2441" fmla="*/ 1718972 w 6580379"/>
                <a:gd name="connsiteY33-2442" fmla="*/ 2154904 h 2386119"/>
                <a:gd name="connsiteX34-2443" fmla="*/ 1672376 w 6580379"/>
                <a:gd name="connsiteY34-2444" fmla="*/ 2156596 h 2386119"/>
                <a:gd name="connsiteX35-2445" fmla="*/ 1533112 w 6580379"/>
                <a:gd name="connsiteY35-2446" fmla="*/ 2158835 h 2386119"/>
                <a:gd name="connsiteX36-2447" fmla="*/ 1393848 w 6580379"/>
                <a:gd name="connsiteY36-2448" fmla="*/ 2156596 h 2386119"/>
                <a:gd name="connsiteX37-2449" fmla="*/ 1347252 w 6580379"/>
                <a:gd name="connsiteY37-2450" fmla="*/ 2154904 h 2386119"/>
                <a:gd name="connsiteX38-2451" fmla="*/ 1347252 w 6580379"/>
                <a:gd name="connsiteY38-2452" fmla="*/ 2157260 h 2386119"/>
                <a:gd name="connsiteX39-2453" fmla="*/ 1251082 w 6580379"/>
                <a:gd name="connsiteY39-2454" fmla="*/ 2153422 h 2386119"/>
                <a:gd name="connsiteX40-2455" fmla="*/ 1186357 w 6580379"/>
                <a:gd name="connsiteY40-2456" fmla="*/ 2143995 h 2386119"/>
                <a:gd name="connsiteX41-2457" fmla="*/ 630716 w 6580379"/>
                <a:gd name="connsiteY41-2458" fmla="*/ 1498430 h 2386119"/>
                <a:gd name="connsiteX42-2459" fmla="*/ 0 w 6580379"/>
                <a:gd name="connsiteY42-2460" fmla="*/ 1498430 h 2386119"/>
                <a:gd name="connsiteX43-2461" fmla="*/ 0 w 6580379"/>
                <a:gd name="connsiteY43-2462" fmla="*/ 1740801 h 2386119"/>
                <a:gd name="connsiteX44-2463" fmla="*/ 550843 w 6580379"/>
                <a:gd name="connsiteY44-2464" fmla="*/ 1735294 h 2386119"/>
                <a:gd name="connsiteX45-2465" fmla="*/ 921397 w 6580379"/>
                <a:gd name="connsiteY45-2466" fmla="*/ 2248693 h 2386119"/>
                <a:gd name="connsiteX46-2467" fmla="*/ 1109616 w 6580379"/>
                <a:gd name="connsiteY46-2468" fmla="*/ 2384132 h 2386119"/>
                <a:gd name="connsiteX47-2469" fmla="*/ 1347252 w 6580379"/>
                <a:gd name="connsiteY47-2470" fmla="*/ 2384907 h 2386119"/>
                <a:gd name="connsiteX48-2471" fmla="*/ 1347252 w 6580379"/>
                <a:gd name="connsiteY48-2472" fmla="*/ 2386119 h 2386119"/>
                <a:gd name="connsiteX0-2473" fmla="*/ 1347252 w 6538241"/>
                <a:gd name="connsiteY0-2474" fmla="*/ 2386119 h 2386119"/>
                <a:gd name="connsiteX1-2475" fmla="*/ 1533112 w 6538241"/>
                <a:gd name="connsiteY1-2476" fmla="*/ 2385513 h 2386119"/>
                <a:gd name="connsiteX2-2477" fmla="*/ 1718972 w 6538241"/>
                <a:gd name="connsiteY2-2478" fmla="*/ 2386119 h 2386119"/>
                <a:gd name="connsiteX3-2479" fmla="*/ 1718972 w 6538241"/>
                <a:gd name="connsiteY3-2480" fmla="*/ 2384907 h 2386119"/>
                <a:gd name="connsiteX4-2481" fmla="*/ 1956608 w 6538241"/>
                <a:gd name="connsiteY4-2482" fmla="*/ 2384132 h 2386119"/>
                <a:gd name="connsiteX5-2483" fmla="*/ 2144827 w 6538241"/>
                <a:gd name="connsiteY5-2484" fmla="*/ 2248693 h 2386119"/>
                <a:gd name="connsiteX6-2485" fmla="*/ 2515381 w 6538241"/>
                <a:gd name="connsiteY6-2486" fmla="*/ 1735294 h 2386119"/>
                <a:gd name="connsiteX7-2487" fmla="*/ 4255726 w 6538241"/>
                <a:gd name="connsiteY7-2488" fmla="*/ 1738398 h 2386119"/>
                <a:gd name="connsiteX8-2489" fmla="*/ 4412434 w 6538241"/>
                <a:gd name="connsiteY8-2490" fmla="*/ 1577813 h 2386119"/>
                <a:gd name="connsiteX9-2491" fmla="*/ 4401818 w 6538241"/>
                <a:gd name="connsiteY9-2492" fmla="*/ 297691 h 2386119"/>
                <a:gd name="connsiteX10-2493" fmla="*/ 4483469 w 6538241"/>
                <a:gd name="connsiteY10-2494" fmla="*/ 216040 h 2386119"/>
                <a:gd name="connsiteX11-2495" fmla="*/ 4594515 w 6538241"/>
                <a:gd name="connsiteY11-2496" fmla="*/ 216040 h 2386119"/>
                <a:gd name="connsiteX12-2497" fmla="*/ 4676166 w 6538241"/>
                <a:gd name="connsiteY12-2498" fmla="*/ 297691 h 2386119"/>
                <a:gd name="connsiteX13-2499" fmla="*/ 4670784 w 6538241"/>
                <a:gd name="connsiteY13-2500" fmla="*/ 1462808 h 2386119"/>
                <a:gd name="connsiteX14-2501" fmla="*/ 4898460 w 6538241"/>
                <a:gd name="connsiteY14-2502" fmla="*/ 1733818 h 2386119"/>
                <a:gd name="connsiteX15-2503" fmla="*/ 4945291 w 6538241"/>
                <a:gd name="connsiteY15-2504" fmla="*/ 1738398 h 2386119"/>
                <a:gd name="connsiteX16-2505" fmla="*/ 6538241 w 6538241"/>
                <a:gd name="connsiteY16-2506" fmla="*/ 1723114 h 2386119"/>
                <a:gd name="connsiteX17-2507" fmla="*/ 6391938 w 6538241"/>
                <a:gd name="connsiteY17-2508" fmla="*/ 1485061 h 2386119"/>
                <a:gd name="connsiteX18-2509" fmla="*/ 5006711 w 6538241"/>
                <a:gd name="connsiteY18-2510" fmla="*/ 1476911 h 2386119"/>
                <a:gd name="connsiteX19-2511" fmla="*/ 5007404 w 6538241"/>
                <a:gd name="connsiteY19-2512" fmla="*/ 726090 h 2386119"/>
                <a:gd name="connsiteX20-2513" fmla="*/ 5004718 w 6538241"/>
                <a:gd name="connsiteY20-2514" fmla="*/ 726090 h 2386119"/>
                <a:gd name="connsiteX21-2515" fmla="*/ 5004718 w 6538241"/>
                <a:gd name="connsiteY21-2516" fmla="*/ 276630 h 2386119"/>
                <a:gd name="connsiteX22-2517" fmla="*/ 4728088 w 6538241"/>
                <a:gd name="connsiteY22-2518" fmla="*/ 0 h 2386119"/>
                <a:gd name="connsiteX23-2519" fmla="*/ 4351875 w 6538241"/>
                <a:gd name="connsiteY23-2520" fmla="*/ 0 h 2386119"/>
                <a:gd name="connsiteX24-2521" fmla="*/ 4075245 w 6538241"/>
                <a:gd name="connsiteY24-2522" fmla="*/ 276630 h 2386119"/>
                <a:gd name="connsiteX25-2523" fmla="*/ 4075245 w 6538241"/>
                <a:gd name="connsiteY25-2524" fmla="*/ 921534 h 2386119"/>
                <a:gd name="connsiteX26-2525" fmla="*/ 4076247 w 6538241"/>
                <a:gd name="connsiteY26-2526" fmla="*/ 921534 h 2386119"/>
                <a:gd name="connsiteX27-2527" fmla="*/ 4076247 w 6538241"/>
                <a:gd name="connsiteY27-2528" fmla="*/ 1434793 h 2386119"/>
                <a:gd name="connsiteX28-2529" fmla="*/ 4011222 w 6538241"/>
                <a:gd name="connsiteY28-2530" fmla="*/ 1501426 h 2386119"/>
                <a:gd name="connsiteX29-2531" fmla="*/ 2435508 w 6538241"/>
                <a:gd name="connsiteY29-2532" fmla="*/ 1498430 h 2386119"/>
                <a:gd name="connsiteX30-2533" fmla="*/ 1879867 w 6538241"/>
                <a:gd name="connsiteY30-2534" fmla="*/ 2143995 h 2386119"/>
                <a:gd name="connsiteX31-2535" fmla="*/ 1815141 w 6538241"/>
                <a:gd name="connsiteY31-2536" fmla="*/ 2153422 h 2386119"/>
                <a:gd name="connsiteX32-2537" fmla="*/ 1718972 w 6538241"/>
                <a:gd name="connsiteY32-2538" fmla="*/ 2157260 h 2386119"/>
                <a:gd name="connsiteX33-2539" fmla="*/ 1718972 w 6538241"/>
                <a:gd name="connsiteY33-2540" fmla="*/ 2154904 h 2386119"/>
                <a:gd name="connsiteX34-2541" fmla="*/ 1672376 w 6538241"/>
                <a:gd name="connsiteY34-2542" fmla="*/ 2156596 h 2386119"/>
                <a:gd name="connsiteX35-2543" fmla="*/ 1533112 w 6538241"/>
                <a:gd name="connsiteY35-2544" fmla="*/ 2158835 h 2386119"/>
                <a:gd name="connsiteX36-2545" fmla="*/ 1393848 w 6538241"/>
                <a:gd name="connsiteY36-2546" fmla="*/ 2156596 h 2386119"/>
                <a:gd name="connsiteX37-2547" fmla="*/ 1347252 w 6538241"/>
                <a:gd name="connsiteY37-2548" fmla="*/ 2154904 h 2386119"/>
                <a:gd name="connsiteX38-2549" fmla="*/ 1347252 w 6538241"/>
                <a:gd name="connsiteY38-2550" fmla="*/ 2157260 h 2386119"/>
                <a:gd name="connsiteX39-2551" fmla="*/ 1251082 w 6538241"/>
                <a:gd name="connsiteY39-2552" fmla="*/ 2153422 h 2386119"/>
                <a:gd name="connsiteX40-2553" fmla="*/ 1186357 w 6538241"/>
                <a:gd name="connsiteY40-2554" fmla="*/ 2143995 h 2386119"/>
                <a:gd name="connsiteX41-2555" fmla="*/ 630716 w 6538241"/>
                <a:gd name="connsiteY41-2556" fmla="*/ 1498430 h 2386119"/>
                <a:gd name="connsiteX42-2557" fmla="*/ 0 w 6538241"/>
                <a:gd name="connsiteY42-2558" fmla="*/ 1498430 h 2386119"/>
                <a:gd name="connsiteX43-2559" fmla="*/ 0 w 6538241"/>
                <a:gd name="connsiteY43-2560" fmla="*/ 1740801 h 2386119"/>
                <a:gd name="connsiteX44-2561" fmla="*/ 550843 w 6538241"/>
                <a:gd name="connsiteY44-2562" fmla="*/ 1735294 h 2386119"/>
                <a:gd name="connsiteX45-2563" fmla="*/ 921397 w 6538241"/>
                <a:gd name="connsiteY45-2564" fmla="*/ 2248693 h 2386119"/>
                <a:gd name="connsiteX46-2565" fmla="*/ 1109616 w 6538241"/>
                <a:gd name="connsiteY46-2566" fmla="*/ 2384132 h 2386119"/>
                <a:gd name="connsiteX47-2567" fmla="*/ 1347252 w 6538241"/>
                <a:gd name="connsiteY47-2568" fmla="*/ 2384907 h 2386119"/>
                <a:gd name="connsiteX48-2569" fmla="*/ 1347252 w 6538241"/>
                <a:gd name="connsiteY48-2570" fmla="*/ 2386119 h 2386119"/>
                <a:gd name="connsiteX0-2571" fmla="*/ 1347252 w 6529813"/>
                <a:gd name="connsiteY0-2572" fmla="*/ 2386119 h 2386119"/>
                <a:gd name="connsiteX1-2573" fmla="*/ 1533112 w 6529813"/>
                <a:gd name="connsiteY1-2574" fmla="*/ 2385513 h 2386119"/>
                <a:gd name="connsiteX2-2575" fmla="*/ 1718972 w 6529813"/>
                <a:gd name="connsiteY2-2576" fmla="*/ 2386119 h 2386119"/>
                <a:gd name="connsiteX3-2577" fmla="*/ 1718972 w 6529813"/>
                <a:gd name="connsiteY3-2578" fmla="*/ 2384907 h 2386119"/>
                <a:gd name="connsiteX4-2579" fmla="*/ 1956608 w 6529813"/>
                <a:gd name="connsiteY4-2580" fmla="*/ 2384132 h 2386119"/>
                <a:gd name="connsiteX5-2581" fmla="*/ 2144827 w 6529813"/>
                <a:gd name="connsiteY5-2582" fmla="*/ 2248693 h 2386119"/>
                <a:gd name="connsiteX6-2583" fmla="*/ 2515381 w 6529813"/>
                <a:gd name="connsiteY6-2584" fmla="*/ 1735294 h 2386119"/>
                <a:gd name="connsiteX7-2585" fmla="*/ 4255726 w 6529813"/>
                <a:gd name="connsiteY7-2586" fmla="*/ 1738398 h 2386119"/>
                <a:gd name="connsiteX8-2587" fmla="*/ 4412434 w 6529813"/>
                <a:gd name="connsiteY8-2588" fmla="*/ 1577813 h 2386119"/>
                <a:gd name="connsiteX9-2589" fmla="*/ 4401818 w 6529813"/>
                <a:gd name="connsiteY9-2590" fmla="*/ 297691 h 2386119"/>
                <a:gd name="connsiteX10-2591" fmla="*/ 4483469 w 6529813"/>
                <a:gd name="connsiteY10-2592" fmla="*/ 216040 h 2386119"/>
                <a:gd name="connsiteX11-2593" fmla="*/ 4594515 w 6529813"/>
                <a:gd name="connsiteY11-2594" fmla="*/ 216040 h 2386119"/>
                <a:gd name="connsiteX12-2595" fmla="*/ 4676166 w 6529813"/>
                <a:gd name="connsiteY12-2596" fmla="*/ 297691 h 2386119"/>
                <a:gd name="connsiteX13-2597" fmla="*/ 4670784 w 6529813"/>
                <a:gd name="connsiteY13-2598" fmla="*/ 1462808 h 2386119"/>
                <a:gd name="connsiteX14-2599" fmla="*/ 4898460 w 6529813"/>
                <a:gd name="connsiteY14-2600" fmla="*/ 1733818 h 2386119"/>
                <a:gd name="connsiteX15-2601" fmla="*/ 4945291 w 6529813"/>
                <a:gd name="connsiteY15-2602" fmla="*/ 1738398 h 2386119"/>
                <a:gd name="connsiteX16-2603" fmla="*/ 6529813 w 6529813"/>
                <a:gd name="connsiteY16-2604" fmla="*/ 1735756 h 2386119"/>
                <a:gd name="connsiteX17-2605" fmla="*/ 6391938 w 6529813"/>
                <a:gd name="connsiteY17-2606" fmla="*/ 1485061 h 2386119"/>
                <a:gd name="connsiteX18-2607" fmla="*/ 5006711 w 6529813"/>
                <a:gd name="connsiteY18-2608" fmla="*/ 1476911 h 2386119"/>
                <a:gd name="connsiteX19-2609" fmla="*/ 5007404 w 6529813"/>
                <a:gd name="connsiteY19-2610" fmla="*/ 726090 h 2386119"/>
                <a:gd name="connsiteX20-2611" fmla="*/ 5004718 w 6529813"/>
                <a:gd name="connsiteY20-2612" fmla="*/ 726090 h 2386119"/>
                <a:gd name="connsiteX21-2613" fmla="*/ 5004718 w 6529813"/>
                <a:gd name="connsiteY21-2614" fmla="*/ 276630 h 2386119"/>
                <a:gd name="connsiteX22-2615" fmla="*/ 4728088 w 6529813"/>
                <a:gd name="connsiteY22-2616" fmla="*/ 0 h 2386119"/>
                <a:gd name="connsiteX23-2617" fmla="*/ 4351875 w 6529813"/>
                <a:gd name="connsiteY23-2618" fmla="*/ 0 h 2386119"/>
                <a:gd name="connsiteX24-2619" fmla="*/ 4075245 w 6529813"/>
                <a:gd name="connsiteY24-2620" fmla="*/ 276630 h 2386119"/>
                <a:gd name="connsiteX25-2621" fmla="*/ 4075245 w 6529813"/>
                <a:gd name="connsiteY25-2622" fmla="*/ 921534 h 2386119"/>
                <a:gd name="connsiteX26-2623" fmla="*/ 4076247 w 6529813"/>
                <a:gd name="connsiteY26-2624" fmla="*/ 921534 h 2386119"/>
                <a:gd name="connsiteX27-2625" fmla="*/ 4076247 w 6529813"/>
                <a:gd name="connsiteY27-2626" fmla="*/ 1434793 h 2386119"/>
                <a:gd name="connsiteX28-2627" fmla="*/ 4011222 w 6529813"/>
                <a:gd name="connsiteY28-2628" fmla="*/ 1501426 h 2386119"/>
                <a:gd name="connsiteX29-2629" fmla="*/ 2435508 w 6529813"/>
                <a:gd name="connsiteY29-2630" fmla="*/ 1498430 h 2386119"/>
                <a:gd name="connsiteX30-2631" fmla="*/ 1879867 w 6529813"/>
                <a:gd name="connsiteY30-2632" fmla="*/ 2143995 h 2386119"/>
                <a:gd name="connsiteX31-2633" fmla="*/ 1815141 w 6529813"/>
                <a:gd name="connsiteY31-2634" fmla="*/ 2153422 h 2386119"/>
                <a:gd name="connsiteX32-2635" fmla="*/ 1718972 w 6529813"/>
                <a:gd name="connsiteY32-2636" fmla="*/ 2157260 h 2386119"/>
                <a:gd name="connsiteX33-2637" fmla="*/ 1718972 w 6529813"/>
                <a:gd name="connsiteY33-2638" fmla="*/ 2154904 h 2386119"/>
                <a:gd name="connsiteX34-2639" fmla="*/ 1672376 w 6529813"/>
                <a:gd name="connsiteY34-2640" fmla="*/ 2156596 h 2386119"/>
                <a:gd name="connsiteX35-2641" fmla="*/ 1533112 w 6529813"/>
                <a:gd name="connsiteY35-2642" fmla="*/ 2158835 h 2386119"/>
                <a:gd name="connsiteX36-2643" fmla="*/ 1393848 w 6529813"/>
                <a:gd name="connsiteY36-2644" fmla="*/ 2156596 h 2386119"/>
                <a:gd name="connsiteX37-2645" fmla="*/ 1347252 w 6529813"/>
                <a:gd name="connsiteY37-2646" fmla="*/ 2154904 h 2386119"/>
                <a:gd name="connsiteX38-2647" fmla="*/ 1347252 w 6529813"/>
                <a:gd name="connsiteY38-2648" fmla="*/ 2157260 h 2386119"/>
                <a:gd name="connsiteX39-2649" fmla="*/ 1251082 w 6529813"/>
                <a:gd name="connsiteY39-2650" fmla="*/ 2153422 h 2386119"/>
                <a:gd name="connsiteX40-2651" fmla="*/ 1186357 w 6529813"/>
                <a:gd name="connsiteY40-2652" fmla="*/ 2143995 h 2386119"/>
                <a:gd name="connsiteX41-2653" fmla="*/ 630716 w 6529813"/>
                <a:gd name="connsiteY41-2654" fmla="*/ 1498430 h 2386119"/>
                <a:gd name="connsiteX42-2655" fmla="*/ 0 w 6529813"/>
                <a:gd name="connsiteY42-2656" fmla="*/ 1498430 h 2386119"/>
                <a:gd name="connsiteX43-2657" fmla="*/ 0 w 6529813"/>
                <a:gd name="connsiteY43-2658" fmla="*/ 1740801 h 2386119"/>
                <a:gd name="connsiteX44-2659" fmla="*/ 550843 w 6529813"/>
                <a:gd name="connsiteY44-2660" fmla="*/ 1735294 h 2386119"/>
                <a:gd name="connsiteX45-2661" fmla="*/ 921397 w 6529813"/>
                <a:gd name="connsiteY45-2662" fmla="*/ 2248693 h 2386119"/>
                <a:gd name="connsiteX46-2663" fmla="*/ 1109616 w 6529813"/>
                <a:gd name="connsiteY46-2664" fmla="*/ 2384132 h 2386119"/>
                <a:gd name="connsiteX47-2665" fmla="*/ 1347252 w 6529813"/>
                <a:gd name="connsiteY47-2666" fmla="*/ 2384907 h 2386119"/>
                <a:gd name="connsiteX48-2667" fmla="*/ 1347252 w 6529813"/>
                <a:gd name="connsiteY48-2668" fmla="*/ 2386119 h 2386119"/>
                <a:gd name="connsiteX0-2669" fmla="*/ 1347252 w 6529813"/>
                <a:gd name="connsiteY0-2670" fmla="*/ 2386119 h 2386119"/>
                <a:gd name="connsiteX1-2671" fmla="*/ 1533112 w 6529813"/>
                <a:gd name="connsiteY1-2672" fmla="*/ 2385513 h 2386119"/>
                <a:gd name="connsiteX2-2673" fmla="*/ 1718972 w 6529813"/>
                <a:gd name="connsiteY2-2674" fmla="*/ 2386119 h 2386119"/>
                <a:gd name="connsiteX3-2675" fmla="*/ 1718972 w 6529813"/>
                <a:gd name="connsiteY3-2676" fmla="*/ 2384907 h 2386119"/>
                <a:gd name="connsiteX4-2677" fmla="*/ 1956608 w 6529813"/>
                <a:gd name="connsiteY4-2678" fmla="*/ 2384132 h 2386119"/>
                <a:gd name="connsiteX5-2679" fmla="*/ 2144827 w 6529813"/>
                <a:gd name="connsiteY5-2680" fmla="*/ 2248693 h 2386119"/>
                <a:gd name="connsiteX6-2681" fmla="*/ 2515381 w 6529813"/>
                <a:gd name="connsiteY6-2682" fmla="*/ 1735294 h 2386119"/>
                <a:gd name="connsiteX7-2683" fmla="*/ 4255726 w 6529813"/>
                <a:gd name="connsiteY7-2684" fmla="*/ 1738398 h 2386119"/>
                <a:gd name="connsiteX8-2685" fmla="*/ 4412434 w 6529813"/>
                <a:gd name="connsiteY8-2686" fmla="*/ 1577813 h 2386119"/>
                <a:gd name="connsiteX9-2687" fmla="*/ 4401818 w 6529813"/>
                <a:gd name="connsiteY9-2688" fmla="*/ 297691 h 2386119"/>
                <a:gd name="connsiteX10-2689" fmla="*/ 4483469 w 6529813"/>
                <a:gd name="connsiteY10-2690" fmla="*/ 216040 h 2386119"/>
                <a:gd name="connsiteX11-2691" fmla="*/ 4594515 w 6529813"/>
                <a:gd name="connsiteY11-2692" fmla="*/ 216040 h 2386119"/>
                <a:gd name="connsiteX12-2693" fmla="*/ 4676166 w 6529813"/>
                <a:gd name="connsiteY12-2694" fmla="*/ 297691 h 2386119"/>
                <a:gd name="connsiteX13-2695" fmla="*/ 4670784 w 6529813"/>
                <a:gd name="connsiteY13-2696" fmla="*/ 1462808 h 2386119"/>
                <a:gd name="connsiteX14-2697" fmla="*/ 4898460 w 6529813"/>
                <a:gd name="connsiteY14-2698" fmla="*/ 1733818 h 2386119"/>
                <a:gd name="connsiteX15-2699" fmla="*/ 4945291 w 6529813"/>
                <a:gd name="connsiteY15-2700" fmla="*/ 1738398 h 2386119"/>
                <a:gd name="connsiteX16-2701" fmla="*/ 6529813 w 6529813"/>
                <a:gd name="connsiteY16-2702" fmla="*/ 1735756 h 2386119"/>
                <a:gd name="connsiteX17-2703" fmla="*/ 6391938 w 6529813"/>
                <a:gd name="connsiteY17-2704" fmla="*/ 1485061 h 2386119"/>
                <a:gd name="connsiteX18-2705" fmla="*/ 5006711 w 6529813"/>
                <a:gd name="connsiteY18-2706" fmla="*/ 1476911 h 2386119"/>
                <a:gd name="connsiteX19-2707" fmla="*/ 5007404 w 6529813"/>
                <a:gd name="connsiteY19-2708" fmla="*/ 726090 h 2386119"/>
                <a:gd name="connsiteX20-2709" fmla="*/ 5004718 w 6529813"/>
                <a:gd name="connsiteY20-2710" fmla="*/ 726090 h 2386119"/>
                <a:gd name="connsiteX21-2711" fmla="*/ 5004718 w 6529813"/>
                <a:gd name="connsiteY21-2712" fmla="*/ 276630 h 2386119"/>
                <a:gd name="connsiteX22-2713" fmla="*/ 4728088 w 6529813"/>
                <a:gd name="connsiteY22-2714" fmla="*/ 0 h 2386119"/>
                <a:gd name="connsiteX23-2715" fmla="*/ 4351875 w 6529813"/>
                <a:gd name="connsiteY23-2716" fmla="*/ 0 h 2386119"/>
                <a:gd name="connsiteX24-2717" fmla="*/ 4075245 w 6529813"/>
                <a:gd name="connsiteY24-2718" fmla="*/ 276630 h 2386119"/>
                <a:gd name="connsiteX25-2719" fmla="*/ 4075245 w 6529813"/>
                <a:gd name="connsiteY25-2720" fmla="*/ 921534 h 2386119"/>
                <a:gd name="connsiteX26-2721" fmla="*/ 4076247 w 6529813"/>
                <a:gd name="connsiteY26-2722" fmla="*/ 921534 h 2386119"/>
                <a:gd name="connsiteX27-2723" fmla="*/ 4076247 w 6529813"/>
                <a:gd name="connsiteY27-2724" fmla="*/ 1434793 h 2386119"/>
                <a:gd name="connsiteX28-2725" fmla="*/ 4011222 w 6529813"/>
                <a:gd name="connsiteY28-2726" fmla="*/ 1501426 h 2386119"/>
                <a:gd name="connsiteX29-2727" fmla="*/ 2435508 w 6529813"/>
                <a:gd name="connsiteY29-2728" fmla="*/ 1498430 h 2386119"/>
                <a:gd name="connsiteX30-2729" fmla="*/ 1879867 w 6529813"/>
                <a:gd name="connsiteY30-2730" fmla="*/ 2143995 h 2386119"/>
                <a:gd name="connsiteX31-2731" fmla="*/ 1815141 w 6529813"/>
                <a:gd name="connsiteY31-2732" fmla="*/ 2153422 h 2386119"/>
                <a:gd name="connsiteX32-2733" fmla="*/ 1718972 w 6529813"/>
                <a:gd name="connsiteY32-2734" fmla="*/ 2157260 h 2386119"/>
                <a:gd name="connsiteX33-2735" fmla="*/ 1718972 w 6529813"/>
                <a:gd name="connsiteY33-2736" fmla="*/ 2154904 h 2386119"/>
                <a:gd name="connsiteX34-2737" fmla="*/ 1672376 w 6529813"/>
                <a:gd name="connsiteY34-2738" fmla="*/ 2156596 h 2386119"/>
                <a:gd name="connsiteX35-2739" fmla="*/ 1533112 w 6529813"/>
                <a:gd name="connsiteY35-2740" fmla="*/ 2158835 h 2386119"/>
                <a:gd name="connsiteX36-2741" fmla="*/ 1393848 w 6529813"/>
                <a:gd name="connsiteY36-2742" fmla="*/ 2156596 h 2386119"/>
                <a:gd name="connsiteX37-2743" fmla="*/ 1347252 w 6529813"/>
                <a:gd name="connsiteY37-2744" fmla="*/ 2154904 h 2386119"/>
                <a:gd name="connsiteX38-2745" fmla="*/ 1347252 w 6529813"/>
                <a:gd name="connsiteY38-2746" fmla="*/ 2157260 h 2386119"/>
                <a:gd name="connsiteX39-2747" fmla="*/ 1251082 w 6529813"/>
                <a:gd name="connsiteY39-2748" fmla="*/ 2153422 h 2386119"/>
                <a:gd name="connsiteX40-2749" fmla="*/ 1186357 w 6529813"/>
                <a:gd name="connsiteY40-2750" fmla="*/ 2143995 h 2386119"/>
                <a:gd name="connsiteX41-2751" fmla="*/ 630716 w 6529813"/>
                <a:gd name="connsiteY41-2752" fmla="*/ 1498430 h 2386119"/>
                <a:gd name="connsiteX42-2753" fmla="*/ 0 w 6529813"/>
                <a:gd name="connsiteY42-2754" fmla="*/ 1498430 h 2386119"/>
                <a:gd name="connsiteX43-2755" fmla="*/ 0 w 6529813"/>
                <a:gd name="connsiteY43-2756" fmla="*/ 1740801 h 2386119"/>
                <a:gd name="connsiteX44-2757" fmla="*/ 550843 w 6529813"/>
                <a:gd name="connsiteY44-2758" fmla="*/ 1735294 h 2386119"/>
                <a:gd name="connsiteX45-2759" fmla="*/ 921397 w 6529813"/>
                <a:gd name="connsiteY45-2760" fmla="*/ 2248693 h 2386119"/>
                <a:gd name="connsiteX46-2761" fmla="*/ 1109616 w 6529813"/>
                <a:gd name="connsiteY46-2762" fmla="*/ 2384132 h 2386119"/>
                <a:gd name="connsiteX47-2763" fmla="*/ 1347252 w 6529813"/>
                <a:gd name="connsiteY47-2764" fmla="*/ 2384907 h 2386119"/>
                <a:gd name="connsiteX48-2765" fmla="*/ 1347252 w 6529813"/>
                <a:gd name="connsiteY48-2766" fmla="*/ 2386119 h 2386119"/>
                <a:gd name="connsiteX0-2767" fmla="*/ 1347252 w 6529813"/>
                <a:gd name="connsiteY0-2768" fmla="*/ 2386119 h 2386119"/>
                <a:gd name="connsiteX1-2769" fmla="*/ 1533112 w 6529813"/>
                <a:gd name="connsiteY1-2770" fmla="*/ 2385513 h 2386119"/>
                <a:gd name="connsiteX2-2771" fmla="*/ 1718972 w 6529813"/>
                <a:gd name="connsiteY2-2772" fmla="*/ 2386119 h 2386119"/>
                <a:gd name="connsiteX3-2773" fmla="*/ 1718972 w 6529813"/>
                <a:gd name="connsiteY3-2774" fmla="*/ 2384907 h 2386119"/>
                <a:gd name="connsiteX4-2775" fmla="*/ 1956608 w 6529813"/>
                <a:gd name="connsiteY4-2776" fmla="*/ 2384132 h 2386119"/>
                <a:gd name="connsiteX5-2777" fmla="*/ 2144827 w 6529813"/>
                <a:gd name="connsiteY5-2778" fmla="*/ 2248693 h 2386119"/>
                <a:gd name="connsiteX6-2779" fmla="*/ 2515381 w 6529813"/>
                <a:gd name="connsiteY6-2780" fmla="*/ 1735294 h 2386119"/>
                <a:gd name="connsiteX7-2781" fmla="*/ 4255726 w 6529813"/>
                <a:gd name="connsiteY7-2782" fmla="*/ 1738398 h 2386119"/>
                <a:gd name="connsiteX8-2783" fmla="*/ 4412434 w 6529813"/>
                <a:gd name="connsiteY8-2784" fmla="*/ 1577813 h 2386119"/>
                <a:gd name="connsiteX9-2785" fmla="*/ 4401818 w 6529813"/>
                <a:gd name="connsiteY9-2786" fmla="*/ 297691 h 2386119"/>
                <a:gd name="connsiteX10-2787" fmla="*/ 4483469 w 6529813"/>
                <a:gd name="connsiteY10-2788" fmla="*/ 216040 h 2386119"/>
                <a:gd name="connsiteX11-2789" fmla="*/ 4594515 w 6529813"/>
                <a:gd name="connsiteY11-2790" fmla="*/ 216040 h 2386119"/>
                <a:gd name="connsiteX12-2791" fmla="*/ 4676166 w 6529813"/>
                <a:gd name="connsiteY12-2792" fmla="*/ 297691 h 2386119"/>
                <a:gd name="connsiteX13-2793" fmla="*/ 4670784 w 6529813"/>
                <a:gd name="connsiteY13-2794" fmla="*/ 1462808 h 2386119"/>
                <a:gd name="connsiteX14-2795" fmla="*/ 4898460 w 6529813"/>
                <a:gd name="connsiteY14-2796" fmla="*/ 1733818 h 2386119"/>
                <a:gd name="connsiteX15-2797" fmla="*/ 4945291 w 6529813"/>
                <a:gd name="connsiteY15-2798" fmla="*/ 1738398 h 2386119"/>
                <a:gd name="connsiteX16-2799" fmla="*/ 6529813 w 6529813"/>
                <a:gd name="connsiteY16-2800" fmla="*/ 1735756 h 2386119"/>
                <a:gd name="connsiteX17-2801" fmla="*/ 6391938 w 6529813"/>
                <a:gd name="connsiteY17-2802" fmla="*/ 1485061 h 2386119"/>
                <a:gd name="connsiteX18-2803" fmla="*/ 5006711 w 6529813"/>
                <a:gd name="connsiteY18-2804" fmla="*/ 1476911 h 2386119"/>
                <a:gd name="connsiteX19-2805" fmla="*/ 5000559 w 6529813"/>
                <a:gd name="connsiteY19-2806" fmla="*/ 1396076 h 2386119"/>
                <a:gd name="connsiteX20-2807" fmla="*/ 5007404 w 6529813"/>
                <a:gd name="connsiteY20-2808" fmla="*/ 726090 h 2386119"/>
                <a:gd name="connsiteX21-2809" fmla="*/ 5004718 w 6529813"/>
                <a:gd name="connsiteY21-2810" fmla="*/ 726090 h 2386119"/>
                <a:gd name="connsiteX22-2811" fmla="*/ 5004718 w 6529813"/>
                <a:gd name="connsiteY22-2812" fmla="*/ 276630 h 2386119"/>
                <a:gd name="connsiteX23-2813" fmla="*/ 4728088 w 6529813"/>
                <a:gd name="connsiteY23-2814" fmla="*/ 0 h 2386119"/>
                <a:gd name="connsiteX24-2815" fmla="*/ 4351875 w 6529813"/>
                <a:gd name="connsiteY24-2816" fmla="*/ 0 h 2386119"/>
                <a:gd name="connsiteX25-2817" fmla="*/ 4075245 w 6529813"/>
                <a:gd name="connsiteY25-2818" fmla="*/ 276630 h 2386119"/>
                <a:gd name="connsiteX26-2819" fmla="*/ 4075245 w 6529813"/>
                <a:gd name="connsiteY26-2820" fmla="*/ 921534 h 2386119"/>
                <a:gd name="connsiteX27-2821" fmla="*/ 4076247 w 6529813"/>
                <a:gd name="connsiteY27-2822" fmla="*/ 921534 h 2386119"/>
                <a:gd name="connsiteX28-2823" fmla="*/ 4076247 w 6529813"/>
                <a:gd name="connsiteY28-2824" fmla="*/ 1434793 h 2386119"/>
                <a:gd name="connsiteX29-2825" fmla="*/ 4011222 w 6529813"/>
                <a:gd name="connsiteY29-2826" fmla="*/ 1501426 h 2386119"/>
                <a:gd name="connsiteX30-2827" fmla="*/ 2435508 w 6529813"/>
                <a:gd name="connsiteY30-2828" fmla="*/ 1498430 h 2386119"/>
                <a:gd name="connsiteX31-2829" fmla="*/ 1879867 w 6529813"/>
                <a:gd name="connsiteY31-2830" fmla="*/ 2143995 h 2386119"/>
                <a:gd name="connsiteX32-2831" fmla="*/ 1815141 w 6529813"/>
                <a:gd name="connsiteY32-2832" fmla="*/ 2153422 h 2386119"/>
                <a:gd name="connsiteX33-2833" fmla="*/ 1718972 w 6529813"/>
                <a:gd name="connsiteY33-2834" fmla="*/ 2157260 h 2386119"/>
                <a:gd name="connsiteX34-2835" fmla="*/ 1718972 w 6529813"/>
                <a:gd name="connsiteY34-2836" fmla="*/ 2154904 h 2386119"/>
                <a:gd name="connsiteX35-2837" fmla="*/ 1672376 w 6529813"/>
                <a:gd name="connsiteY35-2838" fmla="*/ 2156596 h 2386119"/>
                <a:gd name="connsiteX36-2839" fmla="*/ 1533112 w 6529813"/>
                <a:gd name="connsiteY36-2840" fmla="*/ 2158835 h 2386119"/>
                <a:gd name="connsiteX37-2841" fmla="*/ 1393848 w 6529813"/>
                <a:gd name="connsiteY37-2842" fmla="*/ 2156596 h 2386119"/>
                <a:gd name="connsiteX38-2843" fmla="*/ 1347252 w 6529813"/>
                <a:gd name="connsiteY38-2844" fmla="*/ 2154904 h 2386119"/>
                <a:gd name="connsiteX39-2845" fmla="*/ 1347252 w 6529813"/>
                <a:gd name="connsiteY39-2846" fmla="*/ 2157260 h 2386119"/>
                <a:gd name="connsiteX40-2847" fmla="*/ 1251082 w 6529813"/>
                <a:gd name="connsiteY40-2848" fmla="*/ 2153422 h 2386119"/>
                <a:gd name="connsiteX41-2849" fmla="*/ 1186357 w 6529813"/>
                <a:gd name="connsiteY41-2850" fmla="*/ 2143995 h 2386119"/>
                <a:gd name="connsiteX42-2851" fmla="*/ 630716 w 6529813"/>
                <a:gd name="connsiteY42-2852" fmla="*/ 1498430 h 2386119"/>
                <a:gd name="connsiteX43-2853" fmla="*/ 0 w 6529813"/>
                <a:gd name="connsiteY43-2854" fmla="*/ 1498430 h 2386119"/>
                <a:gd name="connsiteX44-2855" fmla="*/ 0 w 6529813"/>
                <a:gd name="connsiteY44-2856" fmla="*/ 1740801 h 2386119"/>
                <a:gd name="connsiteX45-2857" fmla="*/ 550843 w 6529813"/>
                <a:gd name="connsiteY45-2858" fmla="*/ 1735294 h 2386119"/>
                <a:gd name="connsiteX46-2859" fmla="*/ 921397 w 6529813"/>
                <a:gd name="connsiteY46-2860" fmla="*/ 2248693 h 2386119"/>
                <a:gd name="connsiteX47-2861" fmla="*/ 1109616 w 6529813"/>
                <a:gd name="connsiteY47-2862" fmla="*/ 2384132 h 2386119"/>
                <a:gd name="connsiteX48-2863" fmla="*/ 1347252 w 6529813"/>
                <a:gd name="connsiteY48-2864" fmla="*/ 2384907 h 2386119"/>
                <a:gd name="connsiteX49-2865" fmla="*/ 1347252 w 6529813"/>
                <a:gd name="connsiteY49-2866" fmla="*/ 2386119 h 2386119"/>
                <a:gd name="connsiteX0-2867" fmla="*/ 1347252 w 6529813"/>
                <a:gd name="connsiteY0-2868" fmla="*/ 2386119 h 2386119"/>
                <a:gd name="connsiteX1-2869" fmla="*/ 1533112 w 6529813"/>
                <a:gd name="connsiteY1-2870" fmla="*/ 2385513 h 2386119"/>
                <a:gd name="connsiteX2-2871" fmla="*/ 1718972 w 6529813"/>
                <a:gd name="connsiteY2-2872" fmla="*/ 2386119 h 2386119"/>
                <a:gd name="connsiteX3-2873" fmla="*/ 1718972 w 6529813"/>
                <a:gd name="connsiteY3-2874" fmla="*/ 2384907 h 2386119"/>
                <a:gd name="connsiteX4-2875" fmla="*/ 1956608 w 6529813"/>
                <a:gd name="connsiteY4-2876" fmla="*/ 2384132 h 2386119"/>
                <a:gd name="connsiteX5-2877" fmla="*/ 2144827 w 6529813"/>
                <a:gd name="connsiteY5-2878" fmla="*/ 2248693 h 2386119"/>
                <a:gd name="connsiteX6-2879" fmla="*/ 2515381 w 6529813"/>
                <a:gd name="connsiteY6-2880" fmla="*/ 1735294 h 2386119"/>
                <a:gd name="connsiteX7-2881" fmla="*/ 4255726 w 6529813"/>
                <a:gd name="connsiteY7-2882" fmla="*/ 1738398 h 2386119"/>
                <a:gd name="connsiteX8-2883" fmla="*/ 4412434 w 6529813"/>
                <a:gd name="connsiteY8-2884" fmla="*/ 1577813 h 2386119"/>
                <a:gd name="connsiteX9-2885" fmla="*/ 4401818 w 6529813"/>
                <a:gd name="connsiteY9-2886" fmla="*/ 297691 h 2386119"/>
                <a:gd name="connsiteX10-2887" fmla="*/ 4483469 w 6529813"/>
                <a:gd name="connsiteY10-2888" fmla="*/ 216040 h 2386119"/>
                <a:gd name="connsiteX11-2889" fmla="*/ 4594515 w 6529813"/>
                <a:gd name="connsiteY11-2890" fmla="*/ 216040 h 2386119"/>
                <a:gd name="connsiteX12-2891" fmla="*/ 4676166 w 6529813"/>
                <a:gd name="connsiteY12-2892" fmla="*/ 297691 h 2386119"/>
                <a:gd name="connsiteX13-2893" fmla="*/ 4670784 w 6529813"/>
                <a:gd name="connsiteY13-2894" fmla="*/ 1462808 h 2386119"/>
                <a:gd name="connsiteX14-2895" fmla="*/ 4898460 w 6529813"/>
                <a:gd name="connsiteY14-2896" fmla="*/ 1733818 h 2386119"/>
                <a:gd name="connsiteX15-2897" fmla="*/ 4945291 w 6529813"/>
                <a:gd name="connsiteY15-2898" fmla="*/ 1738398 h 2386119"/>
                <a:gd name="connsiteX16-2899" fmla="*/ 6529813 w 6529813"/>
                <a:gd name="connsiteY16-2900" fmla="*/ 1735756 h 2386119"/>
                <a:gd name="connsiteX17-2901" fmla="*/ 6391938 w 6529813"/>
                <a:gd name="connsiteY17-2902" fmla="*/ 1485061 h 2386119"/>
                <a:gd name="connsiteX18-2903" fmla="*/ 5070361 w 6529813"/>
                <a:gd name="connsiteY18-2904" fmla="*/ 1479838 h 2386119"/>
                <a:gd name="connsiteX19-2905" fmla="*/ 5006711 w 6529813"/>
                <a:gd name="connsiteY19-2906" fmla="*/ 1476911 h 2386119"/>
                <a:gd name="connsiteX20-2907" fmla="*/ 5000559 w 6529813"/>
                <a:gd name="connsiteY20-2908" fmla="*/ 1396076 h 2386119"/>
                <a:gd name="connsiteX21-2909" fmla="*/ 5007404 w 6529813"/>
                <a:gd name="connsiteY21-2910" fmla="*/ 726090 h 2386119"/>
                <a:gd name="connsiteX22-2911" fmla="*/ 5004718 w 6529813"/>
                <a:gd name="connsiteY22-2912" fmla="*/ 726090 h 2386119"/>
                <a:gd name="connsiteX23-2913" fmla="*/ 5004718 w 6529813"/>
                <a:gd name="connsiteY23-2914" fmla="*/ 276630 h 2386119"/>
                <a:gd name="connsiteX24-2915" fmla="*/ 4728088 w 6529813"/>
                <a:gd name="connsiteY24-2916" fmla="*/ 0 h 2386119"/>
                <a:gd name="connsiteX25-2917" fmla="*/ 4351875 w 6529813"/>
                <a:gd name="connsiteY25-2918" fmla="*/ 0 h 2386119"/>
                <a:gd name="connsiteX26-2919" fmla="*/ 4075245 w 6529813"/>
                <a:gd name="connsiteY26-2920" fmla="*/ 276630 h 2386119"/>
                <a:gd name="connsiteX27-2921" fmla="*/ 4075245 w 6529813"/>
                <a:gd name="connsiteY27-2922" fmla="*/ 921534 h 2386119"/>
                <a:gd name="connsiteX28-2923" fmla="*/ 4076247 w 6529813"/>
                <a:gd name="connsiteY28-2924" fmla="*/ 921534 h 2386119"/>
                <a:gd name="connsiteX29-2925" fmla="*/ 4076247 w 6529813"/>
                <a:gd name="connsiteY29-2926" fmla="*/ 1434793 h 2386119"/>
                <a:gd name="connsiteX30-2927" fmla="*/ 4011222 w 6529813"/>
                <a:gd name="connsiteY30-2928" fmla="*/ 1501426 h 2386119"/>
                <a:gd name="connsiteX31-2929" fmla="*/ 2435508 w 6529813"/>
                <a:gd name="connsiteY31-2930" fmla="*/ 1498430 h 2386119"/>
                <a:gd name="connsiteX32-2931" fmla="*/ 1879867 w 6529813"/>
                <a:gd name="connsiteY32-2932" fmla="*/ 2143995 h 2386119"/>
                <a:gd name="connsiteX33-2933" fmla="*/ 1815141 w 6529813"/>
                <a:gd name="connsiteY33-2934" fmla="*/ 2153422 h 2386119"/>
                <a:gd name="connsiteX34-2935" fmla="*/ 1718972 w 6529813"/>
                <a:gd name="connsiteY34-2936" fmla="*/ 2157260 h 2386119"/>
                <a:gd name="connsiteX35-2937" fmla="*/ 1718972 w 6529813"/>
                <a:gd name="connsiteY35-2938" fmla="*/ 2154904 h 2386119"/>
                <a:gd name="connsiteX36-2939" fmla="*/ 1672376 w 6529813"/>
                <a:gd name="connsiteY36-2940" fmla="*/ 2156596 h 2386119"/>
                <a:gd name="connsiteX37-2941" fmla="*/ 1533112 w 6529813"/>
                <a:gd name="connsiteY37-2942" fmla="*/ 2158835 h 2386119"/>
                <a:gd name="connsiteX38-2943" fmla="*/ 1393848 w 6529813"/>
                <a:gd name="connsiteY38-2944" fmla="*/ 2156596 h 2386119"/>
                <a:gd name="connsiteX39-2945" fmla="*/ 1347252 w 6529813"/>
                <a:gd name="connsiteY39-2946" fmla="*/ 2154904 h 2386119"/>
                <a:gd name="connsiteX40-2947" fmla="*/ 1347252 w 6529813"/>
                <a:gd name="connsiteY40-2948" fmla="*/ 2157260 h 2386119"/>
                <a:gd name="connsiteX41-2949" fmla="*/ 1251082 w 6529813"/>
                <a:gd name="connsiteY41-2950" fmla="*/ 2153422 h 2386119"/>
                <a:gd name="connsiteX42-2951" fmla="*/ 1186357 w 6529813"/>
                <a:gd name="connsiteY42-2952" fmla="*/ 2143995 h 2386119"/>
                <a:gd name="connsiteX43-2953" fmla="*/ 630716 w 6529813"/>
                <a:gd name="connsiteY43-2954" fmla="*/ 1498430 h 2386119"/>
                <a:gd name="connsiteX44-2955" fmla="*/ 0 w 6529813"/>
                <a:gd name="connsiteY44-2956" fmla="*/ 1498430 h 2386119"/>
                <a:gd name="connsiteX45-2957" fmla="*/ 0 w 6529813"/>
                <a:gd name="connsiteY45-2958" fmla="*/ 1740801 h 2386119"/>
                <a:gd name="connsiteX46-2959" fmla="*/ 550843 w 6529813"/>
                <a:gd name="connsiteY46-2960" fmla="*/ 1735294 h 2386119"/>
                <a:gd name="connsiteX47-2961" fmla="*/ 921397 w 6529813"/>
                <a:gd name="connsiteY47-2962" fmla="*/ 2248693 h 2386119"/>
                <a:gd name="connsiteX48-2963" fmla="*/ 1109616 w 6529813"/>
                <a:gd name="connsiteY48-2964" fmla="*/ 2384132 h 2386119"/>
                <a:gd name="connsiteX49-2965" fmla="*/ 1347252 w 6529813"/>
                <a:gd name="connsiteY49-2966" fmla="*/ 2384907 h 2386119"/>
                <a:gd name="connsiteX50-2967" fmla="*/ 1347252 w 6529813"/>
                <a:gd name="connsiteY50-2968" fmla="*/ 2386119 h 2386119"/>
                <a:gd name="connsiteX0-2969" fmla="*/ 1347252 w 6529813"/>
                <a:gd name="connsiteY0-2970" fmla="*/ 2386119 h 2386119"/>
                <a:gd name="connsiteX1-2971" fmla="*/ 1533112 w 6529813"/>
                <a:gd name="connsiteY1-2972" fmla="*/ 2385513 h 2386119"/>
                <a:gd name="connsiteX2-2973" fmla="*/ 1718972 w 6529813"/>
                <a:gd name="connsiteY2-2974" fmla="*/ 2386119 h 2386119"/>
                <a:gd name="connsiteX3-2975" fmla="*/ 1718972 w 6529813"/>
                <a:gd name="connsiteY3-2976" fmla="*/ 2384907 h 2386119"/>
                <a:gd name="connsiteX4-2977" fmla="*/ 1956608 w 6529813"/>
                <a:gd name="connsiteY4-2978" fmla="*/ 2384132 h 2386119"/>
                <a:gd name="connsiteX5-2979" fmla="*/ 2144827 w 6529813"/>
                <a:gd name="connsiteY5-2980" fmla="*/ 2248693 h 2386119"/>
                <a:gd name="connsiteX6-2981" fmla="*/ 2515381 w 6529813"/>
                <a:gd name="connsiteY6-2982" fmla="*/ 1735294 h 2386119"/>
                <a:gd name="connsiteX7-2983" fmla="*/ 4255726 w 6529813"/>
                <a:gd name="connsiteY7-2984" fmla="*/ 1738398 h 2386119"/>
                <a:gd name="connsiteX8-2985" fmla="*/ 4412434 w 6529813"/>
                <a:gd name="connsiteY8-2986" fmla="*/ 1577813 h 2386119"/>
                <a:gd name="connsiteX9-2987" fmla="*/ 4401818 w 6529813"/>
                <a:gd name="connsiteY9-2988" fmla="*/ 297691 h 2386119"/>
                <a:gd name="connsiteX10-2989" fmla="*/ 4483469 w 6529813"/>
                <a:gd name="connsiteY10-2990" fmla="*/ 216040 h 2386119"/>
                <a:gd name="connsiteX11-2991" fmla="*/ 4594515 w 6529813"/>
                <a:gd name="connsiteY11-2992" fmla="*/ 216040 h 2386119"/>
                <a:gd name="connsiteX12-2993" fmla="*/ 4676166 w 6529813"/>
                <a:gd name="connsiteY12-2994" fmla="*/ 297691 h 2386119"/>
                <a:gd name="connsiteX13-2995" fmla="*/ 4670784 w 6529813"/>
                <a:gd name="connsiteY13-2996" fmla="*/ 1462808 h 2386119"/>
                <a:gd name="connsiteX14-2997" fmla="*/ 4898460 w 6529813"/>
                <a:gd name="connsiteY14-2998" fmla="*/ 1733818 h 2386119"/>
                <a:gd name="connsiteX15-2999" fmla="*/ 4945291 w 6529813"/>
                <a:gd name="connsiteY15-3000" fmla="*/ 1738398 h 2386119"/>
                <a:gd name="connsiteX16-3001" fmla="*/ 6529813 w 6529813"/>
                <a:gd name="connsiteY16-3002" fmla="*/ 1735756 h 2386119"/>
                <a:gd name="connsiteX17-3003" fmla="*/ 6391938 w 6529813"/>
                <a:gd name="connsiteY17-3004" fmla="*/ 1485061 h 2386119"/>
                <a:gd name="connsiteX18-3005" fmla="*/ 5070361 w 6529813"/>
                <a:gd name="connsiteY18-3006" fmla="*/ 1479838 h 2386119"/>
                <a:gd name="connsiteX19-3007" fmla="*/ 5000559 w 6529813"/>
                <a:gd name="connsiteY19-3008" fmla="*/ 1396076 h 2386119"/>
                <a:gd name="connsiteX20-3009" fmla="*/ 5007404 w 6529813"/>
                <a:gd name="connsiteY20-3010" fmla="*/ 726090 h 2386119"/>
                <a:gd name="connsiteX21-3011" fmla="*/ 5004718 w 6529813"/>
                <a:gd name="connsiteY21-3012" fmla="*/ 726090 h 2386119"/>
                <a:gd name="connsiteX22-3013" fmla="*/ 5004718 w 6529813"/>
                <a:gd name="connsiteY22-3014" fmla="*/ 276630 h 2386119"/>
                <a:gd name="connsiteX23-3015" fmla="*/ 4728088 w 6529813"/>
                <a:gd name="connsiteY23-3016" fmla="*/ 0 h 2386119"/>
                <a:gd name="connsiteX24-3017" fmla="*/ 4351875 w 6529813"/>
                <a:gd name="connsiteY24-3018" fmla="*/ 0 h 2386119"/>
                <a:gd name="connsiteX25-3019" fmla="*/ 4075245 w 6529813"/>
                <a:gd name="connsiteY25-3020" fmla="*/ 276630 h 2386119"/>
                <a:gd name="connsiteX26-3021" fmla="*/ 4075245 w 6529813"/>
                <a:gd name="connsiteY26-3022" fmla="*/ 921534 h 2386119"/>
                <a:gd name="connsiteX27-3023" fmla="*/ 4076247 w 6529813"/>
                <a:gd name="connsiteY27-3024" fmla="*/ 921534 h 2386119"/>
                <a:gd name="connsiteX28-3025" fmla="*/ 4076247 w 6529813"/>
                <a:gd name="connsiteY28-3026" fmla="*/ 1434793 h 2386119"/>
                <a:gd name="connsiteX29-3027" fmla="*/ 4011222 w 6529813"/>
                <a:gd name="connsiteY29-3028" fmla="*/ 1501426 h 2386119"/>
                <a:gd name="connsiteX30-3029" fmla="*/ 2435508 w 6529813"/>
                <a:gd name="connsiteY30-3030" fmla="*/ 1498430 h 2386119"/>
                <a:gd name="connsiteX31-3031" fmla="*/ 1879867 w 6529813"/>
                <a:gd name="connsiteY31-3032" fmla="*/ 2143995 h 2386119"/>
                <a:gd name="connsiteX32-3033" fmla="*/ 1815141 w 6529813"/>
                <a:gd name="connsiteY32-3034" fmla="*/ 2153422 h 2386119"/>
                <a:gd name="connsiteX33-3035" fmla="*/ 1718972 w 6529813"/>
                <a:gd name="connsiteY33-3036" fmla="*/ 2157260 h 2386119"/>
                <a:gd name="connsiteX34-3037" fmla="*/ 1718972 w 6529813"/>
                <a:gd name="connsiteY34-3038" fmla="*/ 2154904 h 2386119"/>
                <a:gd name="connsiteX35-3039" fmla="*/ 1672376 w 6529813"/>
                <a:gd name="connsiteY35-3040" fmla="*/ 2156596 h 2386119"/>
                <a:gd name="connsiteX36-3041" fmla="*/ 1533112 w 6529813"/>
                <a:gd name="connsiteY36-3042" fmla="*/ 2158835 h 2386119"/>
                <a:gd name="connsiteX37-3043" fmla="*/ 1393848 w 6529813"/>
                <a:gd name="connsiteY37-3044" fmla="*/ 2156596 h 2386119"/>
                <a:gd name="connsiteX38-3045" fmla="*/ 1347252 w 6529813"/>
                <a:gd name="connsiteY38-3046" fmla="*/ 2154904 h 2386119"/>
                <a:gd name="connsiteX39-3047" fmla="*/ 1347252 w 6529813"/>
                <a:gd name="connsiteY39-3048" fmla="*/ 2157260 h 2386119"/>
                <a:gd name="connsiteX40-3049" fmla="*/ 1251082 w 6529813"/>
                <a:gd name="connsiteY40-3050" fmla="*/ 2153422 h 2386119"/>
                <a:gd name="connsiteX41-3051" fmla="*/ 1186357 w 6529813"/>
                <a:gd name="connsiteY41-3052" fmla="*/ 2143995 h 2386119"/>
                <a:gd name="connsiteX42-3053" fmla="*/ 630716 w 6529813"/>
                <a:gd name="connsiteY42-3054" fmla="*/ 1498430 h 2386119"/>
                <a:gd name="connsiteX43-3055" fmla="*/ 0 w 6529813"/>
                <a:gd name="connsiteY43-3056" fmla="*/ 1498430 h 2386119"/>
                <a:gd name="connsiteX44-3057" fmla="*/ 0 w 6529813"/>
                <a:gd name="connsiteY44-3058" fmla="*/ 1740801 h 2386119"/>
                <a:gd name="connsiteX45-3059" fmla="*/ 550843 w 6529813"/>
                <a:gd name="connsiteY45-3060" fmla="*/ 1735294 h 2386119"/>
                <a:gd name="connsiteX46-3061" fmla="*/ 921397 w 6529813"/>
                <a:gd name="connsiteY46-3062" fmla="*/ 2248693 h 2386119"/>
                <a:gd name="connsiteX47-3063" fmla="*/ 1109616 w 6529813"/>
                <a:gd name="connsiteY47-3064" fmla="*/ 2384132 h 2386119"/>
                <a:gd name="connsiteX48-3065" fmla="*/ 1347252 w 6529813"/>
                <a:gd name="connsiteY48-3066" fmla="*/ 2384907 h 2386119"/>
                <a:gd name="connsiteX49-3067" fmla="*/ 1347252 w 6529813"/>
                <a:gd name="connsiteY49-3068" fmla="*/ 2386119 h 2386119"/>
                <a:gd name="connsiteX0-3069" fmla="*/ 1347252 w 6529813"/>
                <a:gd name="connsiteY0-3070" fmla="*/ 2386119 h 2386119"/>
                <a:gd name="connsiteX1-3071" fmla="*/ 1533112 w 6529813"/>
                <a:gd name="connsiteY1-3072" fmla="*/ 2385513 h 2386119"/>
                <a:gd name="connsiteX2-3073" fmla="*/ 1718972 w 6529813"/>
                <a:gd name="connsiteY2-3074" fmla="*/ 2386119 h 2386119"/>
                <a:gd name="connsiteX3-3075" fmla="*/ 1718972 w 6529813"/>
                <a:gd name="connsiteY3-3076" fmla="*/ 2384907 h 2386119"/>
                <a:gd name="connsiteX4-3077" fmla="*/ 1956608 w 6529813"/>
                <a:gd name="connsiteY4-3078" fmla="*/ 2384132 h 2386119"/>
                <a:gd name="connsiteX5-3079" fmla="*/ 2144827 w 6529813"/>
                <a:gd name="connsiteY5-3080" fmla="*/ 2248693 h 2386119"/>
                <a:gd name="connsiteX6-3081" fmla="*/ 2515381 w 6529813"/>
                <a:gd name="connsiteY6-3082" fmla="*/ 1735294 h 2386119"/>
                <a:gd name="connsiteX7-3083" fmla="*/ 4255726 w 6529813"/>
                <a:gd name="connsiteY7-3084" fmla="*/ 1738398 h 2386119"/>
                <a:gd name="connsiteX8-3085" fmla="*/ 4412434 w 6529813"/>
                <a:gd name="connsiteY8-3086" fmla="*/ 1577813 h 2386119"/>
                <a:gd name="connsiteX9-3087" fmla="*/ 4401818 w 6529813"/>
                <a:gd name="connsiteY9-3088" fmla="*/ 297691 h 2386119"/>
                <a:gd name="connsiteX10-3089" fmla="*/ 4483469 w 6529813"/>
                <a:gd name="connsiteY10-3090" fmla="*/ 216040 h 2386119"/>
                <a:gd name="connsiteX11-3091" fmla="*/ 4594515 w 6529813"/>
                <a:gd name="connsiteY11-3092" fmla="*/ 216040 h 2386119"/>
                <a:gd name="connsiteX12-3093" fmla="*/ 4676166 w 6529813"/>
                <a:gd name="connsiteY12-3094" fmla="*/ 297691 h 2386119"/>
                <a:gd name="connsiteX13-3095" fmla="*/ 4670784 w 6529813"/>
                <a:gd name="connsiteY13-3096" fmla="*/ 1462808 h 2386119"/>
                <a:gd name="connsiteX14-3097" fmla="*/ 4898460 w 6529813"/>
                <a:gd name="connsiteY14-3098" fmla="*/ 1733818 h 2386119"/>
                <a:gd name="connsiteX15-3099" fmla="*/ 4945291 w 6529813"/>
                <a:gd name="connsiteY15-3100" fmla="*/ 1738398 h 2386119"/>
                <a:gd name="connsiteX16-3101" fmla="*/ 6529813 w 6529813"/>
                <a:gd name="connsiteY16-3102" fmla="*/ 1735756 h 2386119"/>
                <a:gd name="connsiteX17-3103" fmla="*/ 6391938 w 6529813"/>
                <a:gd name="connsiteY17-3104" fmla="*/ 1485061 h 2386119"/>
                <a:gd name="connsiteX18-3105" fmla="*/ 5070361 w 6529813"/>
                <a:gd name="connsiteY18-3106" fmla="*/ 1479838 h 2386119"/>
                <a:gd name="connsiteX19-3107" fmla="*/ 5000559 w 6529813"/>
                <a:gd name="connsiteY19-3108" fmla="*/ 1396076 h 2386119"/>
                <a:gd name="connsiteX20-3109" fmla="*/ 5007404 w 6529813"/>
                <a:gd name="connsiteY20-3110" fmla="*/ 726090 h 2386119"/>
                <a:gd name="connsiteX21-3111" fmla="*/ 5004718 w 6529813"/>
                <a:gd name="connsiteY21-3112" fmla="*/ 726090 h 2386119"/>
                <a:gd name="connsiteX22-3113" fmla="*/ 5004718 w 6529813"/>
                <a:gd name="connsiteY22-3114" fmla="*/ 276630 h 2386119"/>
                <a:gd name="connsiteX23-3115" fmla="*/ 4728088 w 6529813"/>
                <a:gd name="connsiteY23-3116" fmla="*/ 0 h 2386119"/>
                <a:gd name="connsiteX24-3117" fmla="*/ 4351875 w 6529813"/>
                <a:gd name="connsiteY24-3118" fmla="*/ 0 h 2386119"/>
                <a:gd name="connsiteX25-3119" fmla="*/ 4075245 w 6529813"/>
                <a:gd name="connsiteY25-3120" fmla="*/ 276630 h 2386119"/>
                <a:gd name="connsiteX26-3121" fmla="*/ 4075245 w 6529813"/>
                <a:gd name="connsiteY26-3122" fmla="*/ 921534 h 2386119"/>
                <a:gd name="connsiteX27-3123" fmla="*/ 4076247 w 6529813"/>
                <a:gd name="connsiteY27-3124" fmla="*/ 921534 h 2386119"/>
                <a:gd name="connsiteX28-3125" fmla="*/ 4076247 w 6529813"/>
                <a:gd name="connsiteY28-3126" fmla="*/ 1434793 h 2386119"/>
                <a:gd name="connsiteX29-3127" fmla="*/ 4011222 w 6529813"/>
                <a:gd name="connsiteY29-3128" fmla="*/ 1501426 h 2386119"/>
                <a:gd name="connsiteX30-3129" fmla="*/ 2435508 w 6529813"/>
                <a:gd name="connsiteY30-3130" fmla="*/ 1498430 h 2386119"/>
                <a:gd name="connsiteX31-3131" fmla="*/ 1879867 w 6529813"/>
                <a:gd name="connsiteY31-3132" fmla="*/ 2143995 h 2386119"/>
                <a:gd name="connsiteX32-3133" fmla="*/ 1815141 w 6529813"/>
                <a:gd name="connsiteY32-3134" fmla="*/ 2153422 h 2386119"/>
                <a:gd name="connsiteX33-3135" fmla="*/ 1718972 w 6529813"/>
                <a:gd name="connsiteY33-3136" fmla="*/ 2157260 h 2386119"/>
                <a:gd name="connsiteX34-3137" fmla="*/ 1718972 w 6529813"/>
                <a:gd name="connsiteY34-3138" fmla="*/ 2154904 h 2386119"/>
                <a:gd name="connsiteX35-3139" fmla="*/ 1672376 w 6529813"/>
                <a:gd name="connsiteY35-3140" fmla="*/ 2156596 h 2386119"/>
                <a:gd name="connsiteX36-3141" fmla="*/ 1533112 w 6529813"/>
                <a:gd name="connsiteY36-3142" fmla="*/ 2158835 h 2386119"/>
                <a:gd name="connsiteX37-3143" fmla="*/ 1393848 w 6529813"/>
                <a:gd name="connsiteY37-3144" fmla="*/ 2156596 h 2386119"/>
                <a:gd name="connsiteX38-3145" fmla="*/ 1347252 w 6529813"/>
                <a:gd name="connsiteY38-3146" fmla="*/ 2154904 h 2386119"/>
                <a:gd name="connsiteX39-3147" fmla="*/ 1347252 w 6529813"/>
                <a:gd name="connsiteY39-3148" fmla="*/ 2157260 h 2386119"/>
                <a:gd name="connsiteX40-3149" fmla="*/ 1251082 w 6529813"/>
                <a:gd name="connsiteY40-3150" fmla="*/ 2153422 h 2386119"/>
                <a:gd name="connsiteX41-3151" fmla="*/ 1186357 w 6529813"/>
                <a:gd name="connsiteY41-3152" fmla="*/ 2143995 h 2386119"/>
                <a:gd name="connsiteX42-3153" fmla="*/ 630716 w 6529813"/>
                <a:gd name="connsiteY42-3154" fmla="*/ 1498430 h 2386119"/>
                <a:gd name="connsiteX43-3155" fmla="*/ 0 w 6529813"/>
                <a:gd name="connsiteY43-3156" fmla="*/ 1498430 h 2386119"/>
                <a:gd name="connsiteX44-3157" fmla="*/ 0 w 6529813"/>
                <a:gd name="connsiteY44-3158" fmla="*/ 1740801 h 2386119"/>
                <a:gd name="connsiteX45-3159" fmla="*/ 550843 w 6529813"/>
                <a:gd name="connsiteY45-3160" fmla="*/ 1735294 h 2386119"/>
                <a:gd name="connsiteX46-3161" fmla="*/ 921397 w 6529813"/>
                <a:gd name="connsiteY46-3162" fmla="*/ 2248693 h 2386119"/>
                <a:gd name="connsiteX47-3163" fmla="*/ 1109616 w 6529813"/>
                <a:gd name="connsiteY47-3164" fmla="*/ 2384132 h 2386119"/>
                <a:gd name="connsiteX48-3165" fmla="*/ 1347252 w 6529813"/>
                <a:gd name="connsiteY48-3166" fmla="*/ 2384907 h 2386119"/>
                <a:gd name="connsiteX49-3167" fmla="*/ 1347252 w 6529813"/>
                <a:gd name="connsiteY49-3168" fmla="*/ 2386119 h 2386119"/>
                <a:gd name="connsiteX0-3169" fmla="*/ 1347252 w 6529813"/>
                <a:gd name="connsiteY0-3170" fmla="*/ 2386119 h 2386119"/>
                <a:gd name="connsiteX1-3171" fmla="*/ 1533112 w 6529813"/>
                <a:gd name="connsiteY1-3172" fmla="*/ 2385513 h 2386119"/>
                <a:gd name="connsiteX2-3173" fmla="*/ 1718972 w 6529813"/>
                <a:gd name="connsiteY2-3174" fmla="*/ 2386119 h 2386119"/>
                <a:gd name="connsiteX3-3175" fmla="*/ 1718972 w 6529813"/>
                <a:gd name="connsiteY3-3176" fmla="*/ 2384907 h 2386119"/>
                <a:gd name="connsiteX4-3177" fmla="*/ 1956608 w 6529813"/>
                <a:gd name="connsiteY4-3178" fmla="*/ 2384132 h 2386119"/>
                <a:gd name="connsiteX5-3179" fmla="*/ 2144827 w 6529813"/>
                <a:gd name="connsiteY5-3180" fmla="*/ 2248693 h 2386119"/>
                <a:gd name="connsiteX6-3181" fmla="*/ 2515381 w 6529813"/>
                <a:gd name="connsiteY6-3182" fmla="*/ 1735294 h 2386119"/>
                <a:gd name="connsiteX7-3183" fmla="*/ 4255726 w 6529813"/>
                <a:gd name="connsiteY7-3184" fmla="*/ 1738398 h 2386119"/>
                <a:gd name="connsiteX8-3185" fmla="*/ 4412434 w 6529813"/>
                <a:gd name="connsiteY8-3186" fmla="*/ 1577813 h 2386119"/>
                <a:gd name="connsiteX9-3187" fmla="*/ 4401818 w 6529813"/>
                <a:gd name="connsiteY9-3188" fmla="*/ 297691 h 2386119"/>
                <a:gd name="connsiteX10-3189" fmla="*/ 4483469 w 6529813"/>
                <a:gd name="connsiteY10-3190" fmla="*/ 216040 h 2386119"/>
                <a:gd name="connsiteX11-3191" fmla="*/ 4594515 w 6529813"/>
                <a:gd name="connsiteY11-3192" fmla="*/ 216040 h 2386119"/>
                <a:gd name="connsiteX12-3193" fmla="*/ 4676166 w 6529813"/>
                <a:gd name="connsiteY12-3194" fmla="*/ 297691 h 2386119"/>
                <a:gd name="connsiteX13-3195" fmla="*/ 4670784 w 6529813"/>
                <a:gd name="connsiteY13-3196" fmla="*/ 1462808 h 2386119"/>
                <a:gd name="connsiteX14-3197" fmla="*/ 4898460 w 6529813"/>
                <a:gd name="connsiteY14-3198" fmla="*/ 1733818 h 2386119"/>
                <a:gd name="connsiteX15-3199" fmla="*/ 4945291 w 6529813"/>
                <a:gd name="connsiteY15-3200" fmla="*/ 1738398 h 2386119"/>
                <a:gd name="connsiteX16-3201" fmla="*/ 6529813 w 6529813"/>
                <a:gd name="connsiteY16-3202" fmla="*/ 1735756 h 2386119"/>
                <a:gd name="connsiteX17-3203" fmla="*/ 6391938 w 6529813"/>
                <a:gd name="connsiteY17-3204" fmla="*/ 1485061 h 2386119"/>
                <a:gd name="connsiteX18-3205" fmla="*/ 5070361 w 6529813"/>
                <a:gd name="connsiteY18-3206" fmla="*/ 1479838 h 2386119"/>
                <a:gd name="connsiteX19-3207" fmla="*/ 5000559 w 6529813"/>
                <a:gd name="connsiteY19-3208" fmla="*/ 1396076 h 2386119"/>
                <a:gd name="connsiteX20-3209" fmla="*/ 5007404 w 6529813"/>
                <a:gd name="connsiteY20-3210" fmla="*/ 726090 h 2386119"/>
                <a:gd name="connsiteX21-3211" fmla="*/ 5004718 w 6529813"/>
                <a:gd name="connsiteY21-3212" fmla="*/ 726090 h 2386119"/>
                <a:gd name="connsiteX22-3213" fmla="*/ 5004718 w 6529813"/>
                <a:gd name="connsiteY22-3214" fmla="*/ 276630 h 2386119"/>
                <a:gd name="connsiteX23-3215" fmla="*/ 4728088 w 6529813"/>
                <a:gd name="connsiteY23-3216" fmla="*/ 0 h 2386119"/>
                <a:gd name="connsiteX24-3217" fmla="*/ 4351875 w 6529813"/>
                <a:gd name="connsiteY24-3218" fmla="*/ 0 h 2386119"/>
                <a:gd name="connsiteX25-3219" fmla="*/ 4075245 w 6529813"/>
                <a:gd name="connsiteY25-3220" fmla="*/ 276630 h 2386119"/>
                <a:gd name="connsiteX26-3221" fmla="*/ 4075245 w 6529813"/>
                <a:gd name="connsiteY26-3222" fmla="*/ 921534 h 2386119"/>
                <a:gd name="connsiteX27-3223" fmla="*/ 4076247 w 6529813"/>
                <a:gd name="connsiteY27-3224" fmla="*/ 921534 h 2386119"/>
                <a:gd name="connsiteX28-3225" fmla="*/ 4076247 w 6529813"/>
                <a:gd name="connsiteY28-3226" fmla="*/ 1434793 h 2386119"/>
                <a:gd name="connsiteX29-3227" fmla="*/ 4011222 w 6529813"/>
                <a:gd name="connsiteY29-3228" fmla="*/ 1501426 h 2386119"/>
                <a:gd name="connsiteX30-3229" fmla="*/ 2435508 w 6529813"/>
                <a:gd name="connsiteY30-3230" fmla="*/ 1498430 h 2386119"/>
                <a:gd name="connsiteX31-3231" fmla="*/ 1879867 w 6529813"/>
                <a:gd name="connsiteY31-3232" fmla="*/ 2143995 h 2386119"/>
                <a:gd name="connsiteX32-3233" fmla="*/ 1815141 w 6529813"/>
                <a:gd name="connsiteY32-3234" fmla="*/ 2153422 h 2386119"/>
                <a:gd name="connsiteX33-3235" fmla="*/ 1718972 w 6529813"/>
                <a:gd name="connsiteY33-3236" fmla="*/ 2157260 h 2386119"/>
                <a:gd name="connsiteX34-3237" fmla="*/ 1718972 w 6529813"/>
                <a:gd name="connsiteY34-3238" fmla="*/ 2154904 h 2386119"/>
                <a:gd name="connsiteX35-3239" fmla="*/ 1672376 w 6529813"/>
                <a:gd name="connsiteY35-3240" fmla="*/ 2156596 h 2386119"/>
                <a:gd name="connsiteX36-3241" fmla="*/ 1533112 w 6529813"/>
                <a:gd name="connsiteY36-3242" fmla="*/ 2158835 h 2386119"/>
                <a:gd name="connsiteX37-3243" fmla="*/ 1393848 w 6529813"/>
                <a:gd name="connsiteY37-3244" fmla="*/ 2156596 h 2386119"/>
                <a:gd name="connsiteX38-3245" fmla="*/ 1347252 w 6529813"/>
                <a:gd name="connsiteY38-3246" fmla="*/ 2154904 h 2386119"/>
                <a:gd name="connsiteX39-3247" fmla="*/ 1347252 w 6529813"/>
                <a:gd name="connsiteY39-3248" fmla="*/ 2157260 h 2386119"/>
                <a:gd name="connsiteX40-3249" fmla="*/ 1251082 w 6529813"/>
                <a:gd name="connsiteY40-3250" fmla="*/ 2153422 h 2386119"/>
                <a:gd name="connsiteX41-3251" fmla="*/ 1186357 w 6529813"/>
                <a:gd name="connsiteY41-3252" fmla="*/ 2143995 h 2386119"/>
                <a:gd name="connsiteX42-3253" fmla="*/ 630716 w 6529813"/>
                <a:gd name="connsiteY42-3254" fmla="*/ 1498430 h 2386119"/>
                <a:gd name="connsiteX43-3255" fmla="*/ 0 w 6529813"/>
                <a:gd name="connsiteY43-3256" fmla="*/ 1498430 h 2386119"/>
                <a:gd name="connsiteX44-3257" fmla="*/ 0 w 6529813"/>
                <a:gd name="connsiteY44-3258" fmla="*/ 1740801 h 2386119"/>
                <a:gd name="connsiteX45-3259" fmla="*/ 550843 w 6529813"/>
                <a:gd name="connsiteY45-3260" fmla="*/ 1735294 h 2386119"/>
                <a:gd name="connsiteX46-3261" fmla="*/ 921397 w 6529813"/>
                <a:gd name="connsiteY46-3262" fmla="*/ 2248693 h 2386119"/>
                <a:gd name="connsiteX47-3263" fmla="*/ 1109616 w 6529813"/>
                <a:gd name="connsiteY47-3264" fmla="*/ 2384132 h 2386119"/>
                <a:gd name="connsiteX48-3265" fmla="*/ 1347252 w 6529813"/>
                <a:gd name="connsiteY48-3266" fmla="*/ 2384907 h 2386119"/>
                <a:gd name="connsiteX49-3267" fmla="*/ 1347252 w 6529813"/>
                <a:gd name="connsiteY49-3268" fmla="*/ 2386119 h 2386119"/>
                <a:gd name="connsiteX0-3269" fmla="*/ 1347252 w 6529813"/>
                <a:gd name="connsiteY0-3270" fmla="*/ 2386119 h 2386119"/>
                <a:gd name="connsiteX1-3271" fmla="*/ 1533112 w 6529813"/>
                <a:gd name="connsiteY1-3272" fmla="*/ 2385513 h 2386119"/>
                <a:gd name="connsiteX2-3273" fmla="*/ 1718972 w 6529813"/>
                <a:gd name="connsiteY2-3274" fmla="*/ 2386119 h 2386119"/>
                <a:gd name="connsiteX3-3275" fmla="*/ 1718972 w 6529813"/>
                <a:gd name="connsiteY3-3276" fmla="*/ 2384907 h 2386119"/>
                <a:gd name="connsiteX4-3277" fmla="*/ 1956608 w 6529813"/>
                <a:gd name="connsiteY4-3278" fmla="*/ 2384132 h 2386119"/>
                <a:gd name="connsiteX5-3279" fmla="*/ 2144827 w 6529813"/>
                <a:gd name="connsiteY5-3280" fmla="*/ 2248693 h 2386119"/>
                <a:gd name="connsiteX6-3281" fmla="*/ 2515381 w 6529813"/>
                <a:gd name="connsiteY6-3282" fmla="*/ 1735294 h 2386119"/>
                <a:gd name="connsiteX7-3283" fmla="*/ 4255726 w 6529813"/>
                <a:gd name="connsiteY7-3284" fmla="*/ 1738398 h 2386119"/>
                <a:gd name="connsiteX8-3285" fmla="*/ 4412434 w 6529813"/>
                <a:gd name="connsiteY8-3286" fmla="*/ 1577813 h 2386119"/>
                <a:gd name="connsiteX9-3287" fmla="*/ 4401818 w 6529813"/>
                <a:gd name="connsiteY9-3288" fmla="*/ 297691 h 2386119"/>
                <a:gd name="connsiteX10-3289" fmla="*/ 4483469 w 6529813"/>
                <a:gd name="connsiteY10-3290" fmla="*/ 216040 h 2386119"/>
                <a:gd name="connsiteX11-3291" fmla="*/ 4594515 w 6529813"/>
                <a:gd name="connsiteY11-3292" fmla="*/ 216040 h 2386119"/>
                <a:gd name="connsiteX12-3293" fmla="*/ 4676166 w 6529813"/>
                <a:gd name="connsiteY12-3294" fmla="*/ 297691 h 2386119"/>
                <a:gd name="connsiteX13-3295" fmla="*/ 4670784 w 6529813"/>
                <a:gd name="connsiteY13-3296" fmla="*/ 1462808 h 2386119"/>
                <a:gd name="connsiteX14-3297" fmla="*/ 4898460 w 6529813"/>
                <a:gd name="connsiteY14-3298" fmla="*/ 1733818 h 2386119"/>
                <a:gd name="connsiteX15-3299" fmla="*/ 4945291 w 6529813"/>
                <a:gd name="connsiteY15-3300" fmla="*/ 1738398 h 2386119"/>
                <a:gd name="connsiteX16-3301" fmla="*/ 6529813 w 6529813"/>
                <a:gd name="connsiteY16-3302" fmla="*/ 1735756 h 2386119"/>
                <a:gd name="connsiteX17-3303" fmla="*/ 6391938 w 6529813"/>
                <a:gd name="connsiteY17-3304" fmla="*/ 1485061 h 2386119"/>
                <a:gd name="connsiteX18-3305" fmla="*/ 5070361 w 6529813"/>
                <a:gd name="connsiteY18-3306" fmla="*/ 1479838 h 2386119"/>
                <a:gd name="connsiteX19-3307" fmla="*/ 5000559 w 6529813"/>
                <a:gd name="connsiteY19-3308" fmla="*/ 1396076 h 2386119"/>
                <a:gd name="connsiteX20-3309" fmla="*/ 5007404 w 6529813"/>
                <a:gd name="connsiteY20-3310" fmla="*/ 726090 h 2386119"/>
                <a:gd name="connsiteX21-3311" fmla="*/ 5004718 w 6529813"/>
                <a:gd name="connsiteY21-3312" fmla="*/ 726090 h 2386119"/>
                <a:gd name="connsiteX22-3313" fmla="*/ 5004718 w 6529813"/>
                <a:gd name="connsiteY22-3314" fmla="*/ 276630 h 2386119"/>
                <a:gd name="connsiteX23-3315" fmla="*/ 4728088 w 6529813"/>
                <a:gd name="connsiteY23-3316" fmla="*/ 0 h 2386119"/>
                <a:gd name="connsiteX24-3317" fmla="*/ 4351875 w 6529813"/>
                <a:gd name="connsiteY24-3318" fmla="*/ 0 h 2386119"/>
                <a:gd name="connsiteX25-3319" fmla="*/ 4075245 w 6529813"/>
                <a:gd name="connsiteY25-3320" fmla="*/ 276630 h 2386119"/>
                <a:gd name="connsiteX26-3321" fmla="*/ 4075245 w 6529813"/>
                <a:gd name="connsiteY26-3322" fmla="*/ 921534 h 2386119"/>
                <a:gd name="connsiteX27-3323" fmla="*/ 4076247 w 6529813"/>
                <a:gd name="connsiteY27-3324" fmla="*/ 921534 h 2386119"/>
                <a:gd name="connsiteX28-3325" fmla="*/ 4076247 w 6529813"/>
                <a:gd name="connsiteY28-3326" fmla="*/ 1434793 h 2386119"/>
                <a:gd name="connsiteX29-3327" fmla="*/ 4011222 w 6529813"/>
                <a:gd name="connsiteY29-3328" fmla="*/ 1501426 h 2386119"/>
                <a:gd name="connsiteX30-3329" fmla="*/ 2435508 w 6529813"/>
                <a:gd name="connsiteY30-3330" fmla="*/ 1498430 h 2386119"/>
                <a:gd name="connsiteX31-3331" fmla="*/ 1879867 w 6529813"/>
                <a:gd name="connsiteY31-3332" fmla="*/ 2143995 h 2386119"/>
                <a:gd name="connsiteX32-3333" fmla="*/ 1815141 w 6529813"/>
                <a:gd name="connsiteY32-3334" fmla="*/ 2153422 h 2386119"/>
                <a:gd name="connsiteX33-3335" fmla="*/ 1718972 w 6529813"/>
                <a:gd name="connsiteY33-3336" fmla="*/ 2157260 h 2386119"/>
                <a:gd name="connsiteX34-3337" fmla="*/ 1718972 w 6529813"/>
                <a:gd name="connsiteY34-3338" fmla="*/ 2154904 h 2386119"/>
                <a:gd name="connsiteX35-3339" fmla="*/ 1672376 w 6529813"/>
                <a:gd name="connsiteY35-3340" fmla="*/ 2156596 h 2386119"/>
                <a:gd name="connsiteX36-3341" fmla="*/ 1533112 w 6529813"/>
                <a:gd name="connsiteY36-3342" fmla="*/ 2158835 h 2386119"/>
                <a:gd name="connsiteX37-3343" fmla="*/ 1393848 w 6529813"/>
                <a:gd name="connsiteY37-3344" fmla="*/ 2156596 h 2386119"/>
                <a:gd name="connsiteX38-3345" fmla="*/ 1347252 w 6529813"/>
                <a:gd name="connsiteY38-3346" fmla="*/ 2154904 h 2386119"/>
                <a:gd name="connsiteX39-3347" fmla="*/ 1347252 w 6529813"/>
                <a:gd name="connsiteY39-3348" fmla="*/ 2157260 h 2386119"/>
                <a:gd name="connsiteX40-3349" fmla="*/ 1251082 w 6529813"/>
                <a:gd name="connsiteY40-3350" fmla="*/ 2153422 h 2386119"/>
                <a:gd name="connsiteX41-3351" fmla="*/ 1186357 w 6529813"/>
                <a:gd name="connsiteY41-3352" fmla="*/ 2143995 h 2386119"/>
                <a:gd name="connsiteX42-3353" fmla="*/ 630716 w 6529813"/>
                <a:gd name="connsiteY42-3354" fmla="*/ 1498430 h 2386119"/>
                <a:gd name="connsiteX43-3355" fmla="*/ 0 w 6529813"/>
                <a:gd name="connsiteY43-3356" fmla="*/ 1498430 h 2386119"/>
                <a:gd name="connsiteX44-3357" fmla="*/ 0 w 6529813"/>
                <a:gd name="connsiteY44-3358" fmla="*/ 1740801 h 2386119"/>
                <a:gd name="connsiteX45-3359" fmla="*/ 550843 w 6529813"/>
                <a:gd name="connsiteY45-3360" fmla="*/ 1735294 h 2386119"/>
                <a:gd name="connsiteX46-3361" fmla="*/ 921397 w 6529813"/>
                <a:gd name="connsiteY46-3362" fmla="*/ 2248693 h 2386119"/>
                <a:gd name="connsiteX47-3363" fmla="*/ 1109616 w 6529813"/>
                <a:gd name="connsiteY47-3364" fmla="*/ 2384132 h 2386119"/>
                <a:gd name="connsiteX48-3365" fmla="*/ 1347252 w 6529813"/>
                <a:gd name="connsiteY48-3366" fmla="*/ 2384907 h 2386119"/>
                <a:gd name="connsiteX49-3367" fmla="*/ 1347252 w 6529813"/>
                <a:gd name="connsiteY49-3368" fmla="*/ 2386119 h 2386119"/>
                <a:gd name="connsiteX0-3369" fmla="*/ 1347252 w 6529813"/>
                <a:gd name="connsiteY0-3370" fmla="*/ 2386119 h 2386119"/>
                <a:gd name="connsiteX1-3371" fmla="*/ 1533112 w 6529813"/>
                <a:gd name="connsiteY1-3372" fmla="*/ 2385513 h 2386119"/>
                <a:gd name="connsiteX2-3373" fmla="*/ 1718972 w 6529813"/>
                <a:gd name="connsiteY2-3374" fmla="*/ 2386119 h 2386119"/>
                <a:gd name="connsiteX3-3375" fmla="*/ 1718972 w 6529813"/>
                <a:gd name="connsiteY3-3376" fmla="*/ 2384907 h 2386119"/>
                <a:gd name="connsiteX4-3377" fmla="*/ 1956608 w 6529813"/>
                <a:gd name="connsiteY4-3378" fmla="*/ 2384132 h 2386119"/>
                <a:gd name="connsiteX5-3379" fmla="*/ 2144827 w 6529813"/>
                <a:gd name="connsiteY5-3380" fmla="*/ 2248693 h 2386119"/>
                <a:gd name="connsiteX6-3381" fmla="*/ 2515381 w 6529813"/>
                <a:gd name="connsiteY6-3382" fmla="*/ 1735294 h 2386119"/>
                <a:gd name="connsiteX7-3383" fmla="*/ 4255726 w 6529813"/>
                <a:gd name="connsiteY7-3384" fmla="*/ 1738398 h 2386119"/>
                <a:gd name="connsiteX8-3385" fmla="*/ 4412434 w 6529813"/>
                <a:gd name="connsiteY8-3386" fmla="*/ 1577813 h 2386119"/>
                <a:gd name="connsiteX9-3387" fmla="*/ 4401818 w 6529813"/>
                <a:gd name="connsiteY9-3388" fmla="*/ 297691 h 2386119"/>
                <a:gd name="connsiteX10-3389" fmla="*/ 4483469 w 6529813"/>
                <a:gd name="connsiteY10-3390" fmla="*/ 216040 h 2386119"/>
                <a:gd name="connsiteX11-3391" fmla="*/ 4594515 w 6529813"/>
                <a:gd name="connsiteY11-3392" fmla="*/ 216040 h 2386119"/>
                <a:gd name="connsiteX12-3393" fmla="*/ 4676166 w 6529813"/>
                <a:gd name="connsiteY12-3394" fmla="*/ 297691 h 2386119"/>
                <a:gd name="connsiteX13-3395" fmla="*/ 4670784 w 6529813"/>
                <a:gd name="connsiteY13-3396" fmla="*/ 1462808 h 2386119"/>
                <a:gd name="connsiteX14-3397" fmla="*/ 4898460 w 6529813"/>
                <a:gd name="connsiteY14-3398" fmla="*/ 1733818 h 2386119"/>
                <a:gd name="connsiteX15-3399" fmla="*/ 4945291 w 6529813"/>
                <a:gd name="connsiteY15-3400" fmla="*/ 1738398 h 2386119"/>
                <a:gd name="connsiteX16-3401" fmla="*/ 6529813 w 6529813"/>
                <a:gd name="connsiteY16-3402" fmla="*/ 1735756 h 2386119"/>
                <a:gd name="connsiteX17-3403" fmla="*/ 6391938 w 6529813"/>
                <a:gd name="connsiteY17-3404" fmla="*/ 1485061 h 2386119"/>
                <a:gd name="connsiteX18-3405" fmla="*/ 5070361 w 6529813"/>
                <a:gd name="connsiteY18-3406" fmla="*/ 1479838 h 2386119"/>
                <a:gd name="connsiteX19-3407" fmla="*/ 5000559 w 6529813"/>
                <a:gd name="connsiteY19-3408" fmla="*/ 1396076 h 2386119"/>
                <a:gd name="connsiteX20-3409" fmla="*/ 5007404 w 6529813"/>
                <a:gd name="connsiteY20-3410" fmla="*/ 726090 h 2386119"/>
                <a:gd name="connsiteX21-3411" fmla="*/ 5004718 w 6529813"/>
                <a:gd name="connsiteY21-3412" fmla="*/ 726090 h 2386119"/>
                <a:gd name="connsiteX22-3413" fmla="*/ 5004718 w 6529813"/>
                <a:gd name="connsiteY22-3414" fmla="*/ 276630 h 2386119"/>
                <a:gd name="connsiteX23-3415" fmla="*/ 4728088 w 6529813"/>
                <a:gd name="connsiteY23-3416" fmla="*/ 0 h 2386119"/>
                <a:gd name="connsiteX24-3417" fmla="*/ 4351875 w 6529813"/>
                <a:gd name="connsiteY24-3418" fmla="*/ 0 h 2386119"/>
                <a:gd name="connsiteX25-3419" fmla="*/ 4075245 w 6529813"/>
                <a:gd name="connsiteY25-3420" fmla="*/ 276630 h 2386119"/>
                <a:gd name="connsiteX26-3421" fmla="*/ 4075245 w 6529813"/>
                <a:gd name="connsiteY26-3422" fmla="*/ 921534 h 2386119"/>
                <a:gd name="connsiteX27-3423" fmla="*/ 4076247 w 6529813"/>
                <a:gd name="connsiteY27-3424" fmla="*/ 921534 h 2386119"/>
                <a:gd name="connsiteX28-3425" fmla="*/ 4076247 w 6529813"/>
                <a:gd name="connsiteY28-3426" fmla="*/ 1434793 h 2386119"/>
                <a:gd name="connsiteX29-3427" fmla="*/ 4011222 w 6529813"/>
                <a:gd name="connsiteY29-3428" fmla="*/ 1501426 h 2386119"/>
                <a:gd name="connsiteX30-3429" fmla="*/ 2435508 w 6529813"/>
                <a:gd name="connsiteY30-3430" fmla="*/ 1498430 h 2386119"/>
                <a:gd name="connsiteX31-3431" fmla="*/ 1879867 w 6529813"/>
                <a:gd name="connsiteY31-3432" fmla="*/ 2143995 h 2386119"/>
                <a:gd name="connsiteX32-3433" fmla="*/ 1815141 w 6529813"/>
                <a:gd name="connsiteY32-3434" fmla="*/ 2153422 h 2386119"/>
                <a:gd name="connsiteX33-3435" fmla="*/ 1718972 w 6529813"/>
                <a:gd name="connsiteY33-3436" fmla="*/ 2157260 h 2386119"/>
                <a:gd name="connsiteX34-3437" fmla="*/ 1718972 w 6529813"/>
                <a:gd name="connsiteY34-3438" fmla="*/ 2154904 h 2386119"/>
                <a:gd name="connsiteX35-3439" fmla="*/ 1672376 w 6529813"/>
                <a:gd name="connsiteY35-3440" fmla="*/ 2156596 h 2386119"/>
                <a:gd name="connsiteX36-3441" fmla="*/ 1533112 w 6529813"/>
                <a:gd name="connsiteY36-3442" fmla="*/ 2158835 h 2386119"/>
                <a:gd name="connsiteX37-3443" fmla="*/ 1393848 w 6529813"/>
                <a:gd name="connsiteY37-3444" fmla="*/ 2156596 h 2386119"/>
                <a:gd name="connsiteX38-3445" fmla="*/ 1347252 w 6529813"/>
                <a:gd name="connsiteY38-3446" fmla="*/ 2154904 h 2386119"/>
                <a:gd name="connsiteX39-3447" fmla="*/ 1347252 w 6529813"/>
                <a:gd name="connsiteY39-3448" fmla="*/ 2157260 h 2386119"/>
                <a:gd name="connsiteX40-3449" fmla="*/ 1251082 w 6529813"/>
                <a:gd name="connsiteY40-3450" fmla="*/ 2153422 h 2386119"/>
                <a:gd name="connsiteX41-3451" fmla="*/ 1186357 w 6529813"/>
                <a:gd name="connsiteY41-3452" fmla="*/ 2143995 h 2386119"/>
                <a:gd name="connsiteX42-3453" fmla="*/ 630716 w 6529813"/>
                <a:gd name="connsiteY42-3454" fmla="*/ 1498430 h 2386119"/>
                <a:gd name="connsiteX43-3455" fmla="*/ 0 w 6529813"/>
                <a:gd name="connsiteY43-3456" fmla="*/ 1498430 h 2386119"/>
                <a:gd name="connsiteX44-3457" fmla="*/ 0 w 6529813"/>
                <a:gd name="connsiteY44-3458" fmla="*/ 1740801 h 2386119"/>
                <a:gd name="connsiteX45-3459" fmla="*/ 550843 w 6529813"/>
                <a:gd name="connsiteY45-3460" fmla="*/ 1735294 h 2386119"/>
                <a:gd name="connsiteX46-3461" fmla="*/ 921397 w 6529813"/>
                <a:gd name="connsiteY46-3462" fmla="*/ 2248693 h 2386119"/>
                <a:gd name="connsiteX47-3463" fmla="*/ 1109616 w 6529813"/>
                <a:gd name="connsiteY47-3464" fmla="*/ 2384132 h 2386119"/>
                <a:gd name="connsiteX48-3465" fmla="*/ 1347252 w 6529813"/>
                <a:gd name="connsiteY48-3466" fmla="*/ 2384907 h 2386119"/>
                <a:gd name="connsiteX49-3467" fmla="*/ 1347252 w 6529813"/>
                <a:gd name="connsiteY49-3468" fmla="*/ 2386119 h 238611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 ang="0">
                  <a:pos x="connsiteX40-81" y="connsiteY40-82"/>
                </a:cxn>
                <a:cxn ang="0">
                  <a:pos x="connsiteX41-83" y="connsiteY41-84"/>
                </a:cxn>
                <a:cxn ang="0">
                  <a:pos x="connsiteX42-85" y="connsiteY42-86"/>
                </a:cxn>
                <a:cxn ang="0">
                  <a:pos x="connsiteX43-87" y="connsiteY43-88"/>
                </a:cxn>
                <a:cxn ang="0">
                  <a:pos x="connsiteX44-89" y="connsiteY44-90"/>
                </a:cxn>
                <a:cxn ang="0">
                  <a:pos x="connsiteX45-91" y="connsiteY45-92"/>
                </a:cxn>
                <a:cxn ang="0">
                  <a:pos x="connsiteX46-93" y="connsiteY46-94"/>
                </a:cxn>
                <a:cxn ang="0">
                  <a:pos x="connsiteX47-95" y="connsiteY47-96"/>
                </a:cxn>
                <a:cxn ang="0">
                  <a:pos x="connsiteX48-97" y="connsiteY48-98"/>
                </a:cxn>
                <a:cxn ang="0">
                  <a:pos x="connsiteX49-197" y="connsiteY49-198"/>
                </a:cxn>
              </a:cxnLst>
              <a:rect l="l" t="t" r="r" b="b"/>
              <a:pathLst>
                <a:path w="6529813" h="2386119">
                  <a:moveTo>
                    <a:pt x="1347252" y="2386119"/>
                  </a:moveTo>
                  <a:lnTo>
                    <a:pt x="1533112" y="2385513"/>
                  </a:lnTo>
                  <a:lnTo>
                    <a:pt x="1718972" y="2386119"/>
                  </a:lnTo>
                  <a:lnTo>
                    <a:pt x="1718972" y="2384907"/>
                  </a:lnTo>
                  <a:lnTo>
                    <a:pt x="1956608" y="2384132"/>
                  </a:lnTo>
                  <a:cubicBezTo>
                    <a:pt x="2018467" y="2379544"/>
                    <a:pt x="2101416" y="2341562"/>
                    <a:pt x="2144827" y="2248693"/>
                  </a:cubicBezTo>
                  <a:cubicBezTo>
                    <a:pt x="2176154" y="2200035"/>
                    <a:pt x="2389720" y="1740459"/>
                    <a:pt x="2515381" y="1735294"/>
                  </a:cubicBezTo>
                  <a:lnTo>
                    <a:pt x="4255726" y="1738398"/>
                  </a:lnTo>
                  <a:cubicBezTo>
                    <a:pt x="4342274" y="1738398"/>
                    <a:pt x="4412434" y="1666502"/>
                    <a:pt x="4412434" y="1577813"/>
                  </a:cubicBezTo>
                  <a:cubicBezTo>
                    <a:pt x="4408895" y="1151106"/>
                    <a:pt x="4405357" y="724398"/>
                    <a:pt x="4401818" y="297691"/>
                  </a:cubicBezTo>
                  <a:cubicBezTo>
                    <a:pt x="4401818" y="252596"/>
                    <a:pt x="4438374" y="216040"/>
                    <a:pt x="4483469" y="216040"/>
                  </a:cubicBezTo>
                  <a:lnTo>
                    <a:pt x="4594515" y="216040"/>
                  </a:lnTo>
                  <a:cubicBezTo>
                    <a:pt x="4639610" y="216040"/>
                    <a:pt x="4676166" y="252596"/>
                    <a:pt x="4676166" y="297691"/>
                  </a:cubicBezTo>
                  <a:lnTo>
                    <a:pt x="4670784" y="1462808"/>
                  </a:lnTo>
                  <a:cubicBezTo>
                    <a:pt x="4670784" y="1596490"/>
                    <a:pt x="4768525" y="1708023"/>
                    <a:pt x="4898460" y="1733818"/>
                  </a:cubicBezTo>
                  <a:lnTo>
                    <a:pt x="4945291" y="1738398"/>
                  </a:lnTo>
                  <a:lnTo>
                    <a:pt x="6529813" y="1735756"/>
                  </a:lnTo>
                  <a:cubicBezTo>
                    <a:pt x="6474292" y="1662486"/>
                    <a:pt x="6405005" y="1493017"/>
                    <a:pt x="6391938" y="1485061"/>
                  </a:cubicBezTo>
                  <a:cubicBezTo>
                    <a:pt x="6370765" y="1478331"/>
                    <a:pt x="5302257" y="1494669"/>
                    <a:pt x="5070361" y="1479838"/>
                  </a:cubicBezTo>
                  <a:cubicBezTo>
                    <a:pt x="4998485" y="1465007"/>
                    <a:pt x="5004520" y="1440058"/>
                    <a:pt x="5000559" y="1396076"/>
                  </a:cubicBezTo>
                  <a:cubicBezTo>
                    <a:pt x="5000674" y="1270939"/>
                    <a:pt x="5006711" y="837754"/>
                    <a:pt x="5007404" y="726090"/>
                  </a:cubicBezTo>
                  <a:lnTo>
                    <a:pt x="5004718" y="726090"/>
                  </a:lnTo>
                  <a:lnTo>
                    <a:pt x="5004718" y="276630"/>
                  </a:lnTo>
                  <a:cubicBezTo>
                    <a:pt x="5004718" y="123851"/>
                    <a:pt x="4880867" y="0"/>
                    <a:pt x="4728088" y="0"/>
                  </a:cubicBezTo>
                  <a:lnTo>
                    <a:pt x="4351875" y="0"/>
                  </a:lnTo>
                  <a:cubicBezTo>
                    <a:pt x="4199096" y="0"/>
                    <a:pt x="4075245" y="123851"/>
                    <a:pt x="4075245" y="276630"/>
                  </a:cubicBezTo>
                  <a:lnTo>
                    <a:pt x="4075245" y="921534"/>
                  </a:lnTo>
                  <a:lnTo>
                    <a:pt x="4076247" y="921534"/>
                  </a:lnTo>
                  <a:lnTo>
                    <a:pt x="4076247" y="1434793"/>
                  </a:lnTo>
                  <a:cubicBezTo>
                    <a:pt x="4076247" y="1471594"/>
                    <a:pt x="4047135" y="1501426"/>
                    <a:pt x="4011222" y="1501426"/>
                  </a:cubicBezTo>
                  <a:lnTo>
                    <a:pt x="2435508" y="1498430"/>
                  </a:lnTo>
                  <a:cubicBezTo>
                    <a:pt x="2144367" y="1487692"/>
                    <a:pt x="2104133" y="2012861"/>
                    <a:pt x="1879867" y="2143995"/>
                  </a:cubicBezTo>
                  <a:cubicBezTo>
                    <a:pt x="1870411" y="2147986"/>
                    <a:pt x="1847383" y="2151090"/>
                    <a:pt x="1815141" y="2153422"/>
                  </a:cubicBezTo>
                  <a:lnTo>
                    <a:pt x="1718972" y="2157260"/>
                  </a:lnTo>
                  <a:lnTo>
                    <a:pt x="1718972" y="2154904"/>
                  </a:lnTo>
                  <a:lnTo>
                    <a:pt x="1672376" y="2156596"/>
                  </a:lnTo>
                  <a:lnTo>
                    <a:pt x="1533112" y="2158835"/>
                  </a:lnTo>
                  <a:lnTo>
                    <a:pt x="1393848" y="2156596"/>
                  </a:lnTo>
                  <a:lnTo>
                    <a:pt x="1347252" y="2154904"/>
                  </a:lnTo>
                  <a:lnTo>
                    <a:pt x="1347252" y="2157260"/>
                  </a:lnTo>
                  <a:lnTo>
                    <a:pt x="1251082" y="2153422"/>
                  </a:lnTo>
                  <a:cubicBezTo>
                    <a:pt x="1218841" y="2151090"/>
                    <a:pt x="1195813" y="2147986"/>
                    <a:pt x="1186357" y="2143995"/>
                  </a:cubicBezTo>
                  <a:cubicBezTo>
                    <a:pt x="962091" y="2012861"/>
                    <a:pt x="921857" y="1487692"/>
                    <a:pt x="630716" y="1498430"/>
                  </a:cubicBezTo>
                  <a:lnTo>
                    <a:pt x="0" y="1498430"/>
                  </a:lnTo>
                  <a:lnTo>
                    <a:pt x="0" y="1740801"/>
                  </a:lnTo>
                  <a:lnTo>
                    <a:pt x="550843" y="1735294"/>
                  </a:lnTo>
                  <a:cubicBezTo>
                    <a:pt x="676504" y="1740459"/>
                    <a:pt x="890070" y="2200035"/>
                    <a:pt x="921397" y="2248693"/>
                  </a:cubicBezTo>
                  <a:cubicBezTo>
                    <a:pt x="964808" y="2341562"/>
                    <a:pt x="1047757" y="2379544"/>
                    <a:pt x="1109616" y="2384132"/>
                  </a:cubicBezTo>
                  <a:lnTo>
                    <a:pt x="1347252" y="2384907"/>
                  </a:lnTo>
                  <a:lnTo>
                    <a:pt x="1347252" y="238611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165593" y="3014576"/>
              <a:ext cx="363071" cy="12505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4179040" y="3364200"/>
              <a:ext cx="1640541" cy="2057400"/>
            </a:xfrm>
            <a:custGeom>
              <a:avLst/>
              <a:gdLst>
                <a:gd name="connsiteX0" fmla="*/ 1304365 w 1640541"/>
                <a:gd name="connsiteY0" fmla="*/ 0 h 2057400"/>
                <a:gd name="connsiteX1" fmla="*/ 1640541 w 1640541"/>
                <a:gd name="connsiteY1" fmla="*/ 0 h 2057400"/>
                <a:gd name="connsiteX2" fmla="*/ 376518 w 1640541"/>
                <a:gd name="connsiteY2" fmla="*/ 2057400 h 2057400"/>
                <a:gd name="connsiteX3" fmla="*/ 0 w 1640541"/>
                <a:gd name="connsiteY3" fmla="*/ 2057400 h 2057400"/>
                <a:gd name="connsiteX4" fmla="*/ 1304365 w 1640541"/>
                <a:gd name="connsiteY4" fmla="*/ 0 h 2057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0541" h="2057400">
                  <a:moveTo>
                    <a:pt x="1304365" y="0"/>
                  </a:moveTo>
                  <a:lnTo>
                    <a:pt x="1640541" y="0"/>
                  </a:lnTo>
                  <a:lnTo>
                    <a:pt x="376518" y="2057400"/>
                  </a:lnTo>
                  <a:lnTo>
                    <a:pt x="0" y="2057400"/>
                  </a:lnTo>
                  <a:lnTo>
                    <a:pt x="1304365"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p:nvSpPr>
          <p:spPr>
            <a:xfrm>
              <a:off x="5311610" y="4103788"/>
              <a:ext cx="1032407" cy="1317812"/>
            </a:xfrm>
            <a:custGeom>
              <a:avLst/>
              <a:gdLst>
                <a:gd name="connsiteX0" fmla="*/ 0 w 1021977"/>
                <a:gd name="connsiteY0" fmla="*/ 40341 h 1317812"/>
                <a:gd name="connsiteX1" fmla="*/ 712694 w 1021977"/>
                <a:gd name="connsiteY1" fmla="*/ 1317812 h 1317812"/>
                <a:gd name="connsiteX2" fmla="*/ 1021977 w 1021977"/>
                <a:gd name="connsiteY2" fmla="*/ 1317812 h 1317812"/>
                <a:gd name="connsiteX3" fmla="*/ 282389 w 1021977"/>
                <a:gd name="connsiteY3" fmla="*/ 0 h 1317812"/>
                <a:gd name="connsiteX4" fmla="*/ 0 w 1021977"/>
                <a:gd name="connsiteY4" fmla="*/ 40341 h 1317812"/>
                <a:gd name="connsiteX0-1" fmla="*/ 0 w 1032407"/>
                <a:gd name="connsiteY0-2" fmla="*/ 12527 h 1317812"/>
                <a:gd name="connsiteX1-3" fmla="*/ 723124 w 1032407"/>
                <a:gd name="connsiteY1-4" fmla="*/ 1317812 h 1317812"/>
                <a:gd name="connsiteX2-5" fmla="*/ 1032407 w 1032407"/>
                <a:gd name="connsiteY2-6" fmla="*/ 1317812 h 1317812"/>
                <a:gd name="connsiteX3-7" fmla="*/ 292819 w 1032407"/>
                <a:gd name="connsiteY3-8" fmla="*/ 0 h 1317812"/>
                <a:gd name="connsiteX4-9" fmla="*/ 0 w 1032407"/>
                <a:gd name="connsiteY4-10" fmla="*/ 12527 h 13178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32407" h="1317812">
                  <a:moveTo>
                    <a:pt x="0" y="12527"/>
                  </a:moveTo>
                  <a:lnTo>
                    <a:pt x="723124" y="1317812"/>
                  </a:lnTo>
                  <a:lnTo>
                    <a:pt x="1032407" y="1317812"/>
                  </a:lnTo>
                  <a:lnTo>
                    <a:pt x="292819" y="0"/>
                  </a:lnTo>
                  <a:lnTo>
                    <a:pt x="0" y="1252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a:off x="5932824" y="3364200"/>
              <a:ext cx="811658" cy="854417"/>
            </a:xfrm>
            <a:custGeom>
              <a:avLst/>
              <a:gdLst>
                <a:gd name="connsiteX0" fmla="*/ 278649 w 811658"/>
                <a:gd name="connsiteY0" fmla="*/ 498972 h 854417"/>
                <a:gd name="connsiteX1" fmla="*/ 278649 w 811658"/>
                <a:gd name="connsiteY1" fmla="*/ 644472 h 854417"/>
                <a:gd name="connsiteX2" fmla="*/ 533009 w 811658"/>
                <a:gd name="connsiteY2" fmla="*/ 644472 h 854417"/>
                <a:gd name="connsiteX3" fmla="*/ 533009 w 811658"/>
                <a:gd name="connsiteY3" fmla="*/ 498972 h 854417"/>
                <a:gd name="connsiteX4" fmla="*/ 278649 w 811658"/>
                <a:gd name="connsiteY4" fmla="*/ 180473 h 854417"/>
                <a:gd name="connsiteX5" fmla="*/ 278649 w 811658"/>
                <a:gd name="connsiteY5" fmla="*/ 325973 h 854417"/>
                <a:gd name="connsiteX6" fmla="*/ 533009 w 811658"/>
                <a:gd name="connsiteY6" fmla="*/ 325973 h 854417"/>
                <a:gd name="connsiteX7" fmla="*/ 533009 w 811658"/>
                <a:gd name="connsiteY7" fmla="*/ 180473 h 854417"/>
                <a:gd name="connsiteX8" fmla="*/ 0 w 811658"/>
                <a:gd name="connsiteY8" fmla="*/ 0 h 854417"/>
                <a:gd name="connsiteX9" fmla="*/ 811658 w 811658"/>
                <a:gd name="connsiteY9" fmla="*/ 0 h 854417"/>
                <a:gd name="connsiteX10" fmla="*/ 808486 w 811658"/>
                <a:gd name="connsiteY10" fmla="*/ 767149 h 854417"/>
                <a:gd name="connsiteX11" fmla="*/ 720255 w 811658"/>
                <a:gd name="connsiteY11" fmla="*/ 851370 h 854417"/>
                <a:gd name="connsiteX12" fmla="*/ 0 w 811658"/>
                <a:gd name="connsiteY12" fmla="*/ 854417 h 85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658" h="854417">
                  <a:moveTo>
                    <a:pt x="278649" y="498972"/>
                  </a:moveTo>
                  <a:lnTo>
                    <a:pt x="278649" y="644472"/>
                  </a:lnTo>
                  <a:lnTo>
                    <a:pt x="533009" y="644472"/>
                  </a:lnTo>
                  <a:lnTo>
                    <a:pt x="533009" y="498972"/>
                  </a:lnTo>
                  <a:close/>
                  <a:moveTo>
                    <a:pt x="278649" y="180473"/>
                  </a:moveTo>
                  <a:lnTo>
                    <a:pt x="278649" y="325973"/>
                  </a:lnTo>
                  <a:lnTo>
                    <a:pt x="533009" y="325973"/>
                  </a:lnTo>
                  <a:lnTo>
                    <a:pt x="533009" y="180473"/>
                  </a:lnTo>
                  <a:close/>
                  <a:moveTo>
                    <a:pt x="0" y="0"/>
                  </a:moveTo>
                  <a:lnTo>
                    <a:pt x="811658" y="0"/>
                  </a:lnTo>
                  <a:cubicBezTo>
                    <a:pt x="810601" y="255716"/>
                    <a:pt x="809543" y="511433"/>
                    <a:pt x="808486" y="767149"/>
                  </a:cubicBezTo>
                  <a:cubicBezTo>
                    <a:pt x="799128" y="799234"/>
                    <a:pt x="769718" y="843348"/>
                    <a:pt x="720255" y="851370"/>
                  </a:cubicBezTo>
                  <a:lnTo>
                    <a:pt x="0" y="8544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任意多边形 12"/>
            <p:cNvSpPr/>
            <p:nvPr/>
          </p:nvSpPr>
          <p:spPr>
            <a:xfrm>
              <a:off x="6166636" y="2389817"/>
              <a:ext cx="1078787" cy="618816"/>
            </a:xfrm>
            <a:custGeom>
              <a:avLst/>
              <a:gdLst>
                <a:gd name="connsiteX0" fmla="*/ 0 w 1078787"/>
                <a:gd name="connsiteY0" fmla="*/ 606175 h 606175"/>
                <a:gd name="connsiteX1" fmla="*/ 267129 w 1078787"/>
                <a:gd name="connsiteY1" fmla="*/ 606175 h 606175"/>
                <a:gd name="connsiteX2" fmla="*/ 410967 w 1078787"/>
                <a:gd name="connsiteY2" fmla="*/ 226031 h 606175"/>
                <a:gd name="connsiteX3" fmla="*/ 503434 w 1078787"/>
                <a:gd name="connsiteY3" fmla="*/ 226031 h 606175"/>
                <a:gd name="connsiteX4" fmla="*/ 503434 w 1078787"/>
                <a:gd name="connsiteY4" fmla="*/ 606175 h 606175"/>
                <a:gd name="connsiteX5" fmla="*/ 986320 w 1078787"/>
                <a:gd name="connsiteY5" fmla="*/ 606175 h 606175"/>
                <a:gd name="connsiteX6" fmla="*/ 811659 w 1078787"/>
                <a:gd name="connsiteY6" fmla="*/ 236305 h 606175"/>
                <a:gd name="connsiteX7" fmla="*/ 1058239 w 1078787"/>
                <a:gd name="connsiteY7" fmla="*/ 236305 h 606175"/>
                <a:gd name="connsiteX8" fmla="*/ 1078787 w 1078787"/>
                <a:gd name="connsiteY8" fmla="*/ 0 h 606175"/>
                <a:gd name="connsiteX9" fmla="*/ 205484 w 1078787"/>
                <a:gd name="connsiteY9" fmla="*/ 0 h 606175"/>
                <a:gd name="connsiteX10" fmla="*/ 0 w 1078787"/>
                <a:gd name="connsiteY10" fmla="*/ 606175 h 606175"/>
                <a:gd name="connsiteX0-1" fmla="*/ 0 w 1078787"/>
                <a:gd name="connsiteY0-2" fmla="*/ 606175 h 626723"/>
                <a:gd name="connsiteX1-3" fmla="*/ 267129 w 1078787"/>
                <a:gd name="connsiteY1-4" fmla="*/ 606175 h 626723"/>
                <a:gd name="connsiteX2-5" fmla="*/ 410967 w 1078787"/>
                <a:gd name="connsiteY2-6" fmla="*/ 226031 h 626723"/>
                <a:gd name="connsiteX3-7" fmla="*/ 503434 w 1078787"/>
                <a:gd name="connsiteY3-8" fmla="*/ 226031 h 626723"/>
                <a:gd name="connsiteX4-9" fmla="*/ 657546 w 1078787"/>
                <a:gd name="connsiteY4-10" fmla="*/ 626723 h 626723"/>
                <a:gd name="connsiteX5-11" fmla="*/ 986320 w 1078787"/>
                <a:gd name="connsiteY5-12" fmla="*/ 606175 h 626723"/>
                <a:gd name="connsiteX6-13" fmla="*/ 811659 w 1078787"/>
                <a:gd name="connsiteY6-14" fmla="*/ 236305 h 626723"/>
                <a:gd name="connsiteX7-15" fmla="*/ 1058239 w 1078787"/>
                <a:gd name="connsiteY7-16" fmla="*/ 236305 h 626723"/>
                <a:gd name="connsiteX8-17" fmla="*/ 1078787 w 1078787"/>
                <a:gd name="connsiteY8-18" fmla="*/ 0 h 626723"/>
                <a:gd name="connsiteX9-19" fmla="*/ 205484 w 1078787"/>
                <a:gd name="connsiteY9-20" fmla="*/ 0 h 626723"/>
                <a:gd name="connsiteX10-21" fmla="*/ 0 w 1078787"/>
                <a:gd name="connsiteY10-22" fmla="*/ 606175 h 626723"/>
                <a:gd name="connsiteX0-23" fmla="*/ 0 w 1078787"/>
                <a:gd name="connsiteY0-24" fmla="*/ 606175 h 626723"/>
                <a:gd name="connsiteX1-25" fmla="*/ 267129 w 1078787"/>
                <a:gd name="connsiteY1-26" fmla="*/ 606175 h 626723"/>
                <a:gd name="connsiteX2-27" fmla="*/ 410967 w 1078787"/>
                <a:gd name="connsiteY2-28" fmla="*/ 226031 h 626723"/>
                <a:gd name="connsiteX3-29" fmla="*/ 503434 w 1078787"/>
                <a:gd name="connsiteY3-30" fmla="*/ 226031 h 626723"/>
                <a:gd name="connsiteX4-31" fmla="*/ 657546 w 1078787"/>
                <a:gd name="connsiteY4-32" fmla="*/ 626723 h 626723"/>
                <a:gd name="connsiteX5-33" fmla="*/ 973678 w 1078787"/>
                <a:gd name="connsiteY5-34" fmla="*/ 618816 h 626723"/>
                <a:gd name="connsiteX6-35" fmla="*/ 811659 w 1078787"/>
                <a:gd name="connsiteY6-36" fmla="*/ 236305 h 626723"/>
                <a:gd name="connsiteX7-37" fmla="*/ 1058239 w 1078787"/>
                <a:gd name="connsiteY7-38" fmla="*/ 236305 h 626723"/>
                <a:gd name="connsiteX8-39" fmla="*/ 1078787 w 1078787"/>
                <a:gd name="connsiteY8-40" fmla="*/ 0 h 626723"/>
                <a:gd name="connsiteX9-41" fmla="*/ 205484 w 1078787"/>
                <a:gd name="connsiteY9-42" fmla="*/ 0 h 626723"/>
                <a:gd name="connsiteX10-43" fmla="*/ 0 w 1078787"/>
                <a:gd name="connsiteY10-44" fmla="*/ 606175 h 626723"/>
                <a:gd name="connsiteX0-45" fmla="*/ 0 w 1078787"/>
                <a:gd name="connsiteY0-46" fmla="*/ 606175 h 618816"/>
                <a:gd name="connsiteX1-47" fmla="*/ 267129 w 1078787"/>
                <a:gd name="connsiteY1-48" fmla="*/ 606175 h 618816"/>
                <a:gd name="connsiteX2-49" fmla="*/ 410967 w 1078787"/>
                <a:gd name="connsiteY2-50" fmla="*/ 226031 h 618816"/>
                <a:gd name="connsiteX3-51" fmla="*/ 503434 w 1078787"/>
                <a:gd name="connsiteY3-52" fmla="*/ 226031 h 618816"/>
                <a:gd name="connsiteX4-53" fmla="*/ 657546 w 1078787"/>
                <a:gd name="connsiteY4-54" fmla="*/ 617296 h 618816"/>
                <a:gd name="connsiteX5-55" fmla="*/ 973678 w 1078787"/>
                <a:gd name="connsiteY5-56" fmla="*/ 618816 h 618816"/>
                <a:gd name="connsiteX6-57" fmla="*/ 811659 w 1078787"/>
                <a:gd name="connsiteY6-58" fmla="*/ 236305 h 618816"/>
                <a:gd name="connsiteX7-59" fmla="*/ 1058239 w 1078787"/>
                <a:gd name="connsiteY7-60" fmla="*/ 236305 h 618816"/>
                <a:gd name="connsiteX8-61" fmla="*/ 1078787 w 1078787"/>
                <a:gd name="connsiteY8-62" fmla="*/ 0 h 618816"/>
                <a:gd name="connsiteX9-63" fmla="*/ 205484 w 1078787"/>
                <a:gd name="connsiteY9-64" fmla="*/ 0 h 618816"/>
                <a:gd name="connsiteX10-65" fmla="*/ 0 w 1078787"/>
                <a:gd name="connsiteY10-66" fmla="*/ 606175 h 618816"/>
                <a:gd name="connsiteX0-67" fmla="*/ 0 w 1078787"/>
                <a:gd name="connsiteY0-68" fmla="*/ 606175 h 618816"/>
                <a:gd name="connsiteX1-69" fmla="*/ 267129 w 1078787"/>
                <a:gd name="connsiteY1-70" fmla="*/ 606175 h 618816"/>
                <a:gd name="connsiteX2-71" fmla="*/ 410967 w 1078787"/>
                <a:gd name="connsiteY2-72" fmla="*/ 226031 h 618816"/>
                <a:gd name="connsiteX3-73" fmla="*/ 503434 w 1078787"/>
                <a:gd name="connsiteY3-74" fmla="*/ 226031 h 618816"/>
                <a:gd name="connsiteX4-75" fmla="*/ 657546 w 1078787"/>
                <a:gd name="connsiteY4-76" fmla="*/ 617296 h 618816"/>
                <a:gd name="connsiteX5-77" fmla="*/ 973678 w 1078787"/>
                <a:gd name="connsiteY5-78" fmla="*/ 618816 h 618816"/>
                <a:gd name="connsiteX6-79" fmla="*/ 811659 w 1078787"/>
                <a:gd name="connsiteY6-80" fmla="*/ 236305 h 618816"/>
                <a:gd name="connsiteX7-81" fmla="*/ 1058239 w 1078787"/>
                <a:gd name="connsiteY7-82" fmla="*/ 236305 h 618816"/>
                <a:gd name="connsiteX8-83" fmla="*/ 1078787 w 1078787"/>
                <a:gd name="connsiteY8-84" fmla="*/ 0 h 618816"/>
                <a:gd name="connsiteX9-85" fmla="*/ 205484 w 1078787"/>
                <a:gd name="connsiteY9-86" fmla="*/ 0 h 618816"/>
                <a:gd name="connsiteX10-87" fmla="*/ 0 w 1078787"/>
                <a:gd name="connsiteY10-88" fmla="*/ 606175 h 6188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Lst>
              <a:rect l="l" t="t" r="r" b="b"/>
              <a:pathLst>
                <a:path w="1078787" h="618816">
                  <a:moveTo>
                    <a:pt x="0" y="606175"/>
                  </a:moveTo>
                  <a:lnTo>
                    <a:pt x="267129" y="606175"/>
                  </a:lnTo>
                  <a:lnTo>
                    <a:pt x="410967" y="226031"/>
                  </a:lnTo>
                  <a:lnTo>
                    <a:pt x="503434" y="226031"/>
                  </a:lnTo>
                  <a:lnTo>
                    <a:pt x="657546" y="617296"/>
                  </a:lnTo>
                  <a:lnTo>
                    <a:pt x="973678" y="618816"/>
                  </a:lnTo>
                  <a:lnTo>
                    <a:pt x="811659" y="236305"/>
                  </a:lnTo>
                  <a:lnTo>
                    <a:pt x="1058239" y="236305"/>
                  </a:lnTo>
                  <a:lnTo>
                    <a:pt x="1078787" y="0"/>
                  </a:lnTo>
                  <a:lnTo>
                    <a:pt x="205484" y="0"/>
                  </a:lnTo>
                  <a:lnTo>
                    <a:pt x="0" y="6061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5520440" y="2380080"/>
              <a:ext cx="625648" cy="6256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5532329" y="619265"/>
              <a:ext cx="614432" cy="1705510"/>
            </a:xfrm>
            <a:custGeom>
              <a:avLst/>
              <a:gdLst>
                <a:gd name="connsiteX0" fmla="*/ 304247 w 605166"/>
                <a:gd name="connsiteY0" fmla="*/ 0 h 1705510"/>
                <a:gd name="connsiteX1" fmla="*/ 597808 w 605166"/>
                <a:gd name="connsiteY1" fmla="*/ 239259 h 1705510"/>
                <a:gd name="connsiteX2" fmla="*/ 600793 w 605166"/>
                <a:gd name="connsiteY2" fmla="*/ 268865 h 1705510"/>
                <a:gd name="connsiteX3" fmla="*/ 605166 w 605166"/>
                <a:gd name="connsiteY3" fmla="*/ 268769 h 1705510"/>
                <a:gd name="connsiteX4" fmla="*/ 603163 w 605166"/>
                <a:gd name="connsiteY4" fmla="*/ 292379 h 1705510"/>
                <a:gd name="connsiteX5" fmla="*/ 603896 w 605166"/>
                <a:gd name="connsiteY5" fmla="*/ 299649 h 1705510"/>
                <a:gd name="connsiteX6" fmla="*/ 597808 w 605166"/>
                <a:gd name="connsiteY6" fmla="*/ 360039 h 1705510"/>
                <a:gd name="connsiteX7" fmla="*/ 597279 w 605166"/>
                <a:gd name="connsiteY7" fmla="*/ 361745 h 1705510"/>
                <a:gd name="connsiteX8" fmla="*/ 495438 w 605166"/>
                <a:gd name="connsiteY8" fmla="*/ 1562229 h 1705510"/>
                <a:gd name="connsiteX9" fmla="*/ 487646 w 605166"/>
                <a:gd name="connsiteY9" fmla="*/ 1562034 h 1705510"/>
                <a:gd name="connsiteX10" fmla="*/ 481744 w 605166"/>
                <a:gd name="connsiteY10" fmla="*/ 1581047 h 1705510"/>
                <a:gd name="connsiteX11" fmla="*/ 293973 w 605166"/>
                <a:gd name="connsiteY11" fmla="*/ 1705510 h 1705510"/>
                <a:gd name="connsiteX12" fmla="*/ 106203 w 605166"/>
                <a:gd name="connsiteY12" fmla="*/ 1581047 h 1705510"/>
                <a:gd name="connsiteX13" fmla="*/ 97271 w 605166"/>
                <a:gd name="connsiteY13" fmla="*/ 1552275 h 1705510"/>
                <a:gd name="connsiteX14" fmla="*/ 96427 w 605166"/>
                <a:gd name="connsiteY14" fmla="*/ 1552254 h 1705510"/>
                <a:gd name="connsiteX15" fmla="*/ 96156 w 605166"/>
                <a:gd name="connsiteY15" fmla="*/ 1548683 h 1705510"/>
                <a:gd name="connsiteX16" fmla="*/ 94328 w 605166"/>
                <a:gd name="connsiteY16" fmla="*/ 1542795 h 1705510"/>
                <a:gd name="connsiteX17" fmla="*/ 90188 w 605166"/>
                <a:gd name="connsiteY17" fmla="*/ 1501725 h 1705510"/>
                <a:gd name="connsiteX18" fmla="*/ 91559 w 605166"/>
                <a:gd name="connsiteY18" fmla="*/ 1488127 h 1705510"/>
                <a:gd name="connsiteX19" fmla="*/ 0 w 605166"/>
                <a:gd name="connsiteY19" fmla="*/ 282069 h 1705510"/>
                <a:gd name="connsiteX20" fmla="*/ 6385 w 605166"/>
                <a:gd name="connsiteY20" fmla="*/ 281929 h 1705510"/>
                <a:gd name="connsiteX21" fmla="*/ 10686 w 605166"/>
                <a:gd name="connsiteY21" fmla="*/ 239259 h 1705510"/>
                <a:gd name="connsiteX22" fmla="*/ 304247 w 605166"/>
                <a:gd name="connsiteY22" fmla="*/ 0 h 1705510"/>
                <a:gd name="connsiteX0-1" fmla="*/ 304247 w 605166"/>
                <a:gd name="connsiteY0-2" fmla="*/ 0 h 1705510"/>
                <a:gd name="connsiteX1-3" fmla="*/ 597808 w 605166"/>
                <a:gd name="connsiteY1-4" fmla="*/ 239259 h 1705510"/>
                <a:gd name="connsiteX2-5" fmla="*/ 600793 w 605166"/>
                <a:gd name="connsiteY2-6" fmla="*/ 268865 h 1705510"/>
                <a:gd name="connsiteX3-7" fmla="*/ 605166 w 605166"/>
                <a:gd name="connsiteY3-8" fmla="*/ 268769 h 1705510"/>
                <a:gd name="connsiteX4-9" fmla="*/ 603163 w 605166"/>
                <a:gd name="connsiteY4-10" fmla="*/ 292379 h 1705510"/>
                <a:gd name="connsiteX5-11" fmla="*/ 603896 w 605166"/>
                <a:gd name="connsiteY5-12" fmla="*/ 299649 h 1705510"/>
                <a:gd name="connsiteX6-13" fmla="*/ 597808 w 605166"/>
                <a:gd name="connsiteY6-14" fmla="*/ 360039 h 1705510"/>
                <a:gd name="connsiteX7-15" fmla="*/ 597279 w 605166"/>
                <a:gd name="connsiteY7-16" fmla="*/ 361745 h 1705510"/>
                <a:gd name="connsiteX8-17" fmla="*/ 495438 w 605166"/>
                <a:gd name="connsiteY8-18" fmla="*/ 1562229 h 1705510"/>
                <a:gd name="connsiteX9-19" fmla="*/ 487646 w 605166"/>
                <a:gd name="connsiteY9-20" fmla="*/ 1562034 h 1705510"/>
                <a:gd name="connsiteX10-21" fmla="*/ 481744 w 605166"/>
                <a:gd name="connsiteY10-22" fmla="*/ 1581047 h 1705510"/>
                <a:gd name="connsiteX11-23" fmla="*/ 293973 w 605166"/>
                <a:gd name="connsiteY11-24" fmla="*/ 1705510 h 1705510"/>
                <a:gd name="connsiteX12-25" fmla="*/ 106203 w 605166"/>
                <a:gd name="connsiteY12-26" fmla="*/ 1581047 h 1705510"/>
                <a:gd name="connsiteX13-27" fmla="*/ 97271 w 605166"/>
                <a:gd name="connsiteY13-28" fmla="*/ 1552275 h 1705510"/>
                <a:gd name="connsiteX14-29" fmla="*/ 96427 w 605166"/>
                <a:gd name="connsiteY14-30" fmla="*/ 1552254 h 1705510"/>
                <a:gd name="connsiteX15-31" fmla="*/ 96156 w 605166"/>
                <a:gd name="connsiteY15-32" fmla="*/ 1548683 h 1705510"/>
                <a:gd name="connsiteX16-33" fmla="*/ 94328 w 605166"/>
                <a:gd name="connsiteY16-34" fmla="*/ 1542795 h 1705510"/>
                <a:gd name="connsiteX17-35" fmla="*/ 90188 w 605166"/>
                <a:gd name="connsiteY17-36" fmla="*/ 1501725 h 1705510"/>
                <a:gd name="connsiteX18-37" fmla="*/ 91559 w 605166"/>
                <a:gd name="connsiteY18-38" fmla="*/ 1488127 h 1705510"/>
                <a:gd name="connsiteX19-39" fmla="*/ 0 w 605166"/>
                <a:gd name="connsiteY19-40" fmla="*/ 282069 h 1705510"/>
                <a:gd name="connsiteX20-41" fmla="*/ 10686 w 605166"/>
                <a:gd name="connsiteY20-42" fmla="*/ 239259 h 1705510"/>
                <a:gd name="connsiteX21-43" fmla="*/ 304247 w 605166"/>
                <a:gd name="connsiteY21-44" fmla="*/ 0 h 1705510"/>
                <a:gd name="connsiteX0-45" fmla="*/ 304247 w 605166"/>
                <a:gd name="connsiteY0-46" fmla="*/ 0 h 1705510"/>
                <a:gd name="connsiteX1-47" fmla="*/ 597808 w 605166"/>
                <a:gd name="connsiteY1-48" fmla="*/ 239259 h 1705510"/>
                <a:gd name="connsiteX2-49" fmla="*/ 600793 w 605166"/>
                <a:gd name="connsiteY2-50" fmla="*/ 268865 h 1705510"/>
                <a:gd name="connsiteX3-51" fmla="*/ 605166 w 605166"/>
                <a:gd name="connsiteY3-52" fmla="*/ 268769 h 1705510"/>
                <a:gd name="connsiteX4-53" fmla="*/ 603163 w 605166"/>
                <a:gd name="connsiteY4-54" fmla="*/ 292379 h 1705510"/>
                <a:gd name="connsiteX5-55" fmla="*/ 597808 w 605166"/>
                <a:gd name="connsiteY5-56" fmla="*/ 360039 h 1705510"/>
                <a:gd name="connsiteX6-57" fmla="*/ 597279 w 605166"/>
                <a:gd name="connsiteY6-58" fmla="*/ 361745 h 1705510"/>
                <a:gd name="connsiteX7-59" fmla="*/ 495438 w 605166"/>
                <a:gd name="connsiteY7-60" fmla="*/ 1562229 h 1705510"/>
                <a:gd name="connsiteX8-61" fmla="*/ 487646 w 605166"/>
                <a:gd name="connsiteY8-62" fmla="*/ 1562034 h 1705510"/>
                <a:gd name="connsiteX9-63" fmla="*/ 481744 w 605166"/>
                <a:gd name="connsiteY9-64" fmla="*/ 1581047 h 1705510"/>
                <a:gd name="connsiteX10-65" fmla="*/ 293973 w 605166"/>
                <a:gd name="connsiteY10-66" fmla="*/ 1705510 h 1705510"/>
                <a:gd name="connsiteX11-67" fmla="*/ 106203 w 605166"/>
                <a:gd name="connsiteY11-68" fmla="*/ 1581047 h 1705510"/>
                <a:gd name="connsiteX12-69" fmla="*/ 97271 w 605166"/>
                <a:gd name="connsiteY12-70" fmla="*/ 1552275 h 1705510"/>
                <a:gd name="connsiteX13-71" fmla="*/ 96427 w 605166"/>
                <a:gd name="connsiteY13-72" fmla="*/ 1552254 h 1705510"/>
                <a:gd name="connsiteX14-73" fmla="*/ 96156 w 605166"/>
                <a:gd name="connsiteY14-74" fmla="*/ 1548683 h 1705510"/>
                <a:gd name="connsiteX15-75" fmla="*/ 94328 w 605166"/>
                <a:gd name="connsiteY15-76" fmla="*/ 1542795 h 1705510"/>
                <a:gd name="connsiteX16-77" fmla="*/ 90188 w 605166"/>
                <a:gd name="connsiteY16-78" fmla="*/ 1501725 h 1705510"/>
                <a:gd name="connsiteX17-79" fmla="*/ 91559 w 605166"/>
                <a:gd name="connsiteY17-80" fmla="*/ 1488127 h 1705510"/>
                <a:gd name="connsiteX18-81" fmla="*/ 0 w 605166"/>
                <a:gd name="connsiteY18-82" fmla="*/ 282069 h 1705510"/>
                <a:gd name="connsiteX19-83" fmla="*/ 10686 w 605166"/>
                <a:gd name="connsiteY19-84" fmla="*/ 239259 h 1705510"/>
                <a:gd name="connsiteX20-85" fmla="*/ 304247 w 605166"/>
                <a:gd name="connsiteY20-86" fmla="*/ 0 h 1705510"/>
                <a:gd name="connsiteX0-87" fmla="*/ 304247 w 605166"/>
                <a:gd name="connsiteY0-88" fmla="*/ 0 h 1705510"/>
                <a:gd name="connsiteX1-89" fmla="*/ 597808 w 605166"/>
                <a:gd name="connsiteY1-90" fmla="*/ 239259 h 1705510"/>
                <a:gd name="connsiteX2-91" fmla="*/ 600793 w 605166"/>
                <a:gd name="connsiteY2-92" fmla="*/ 268865 h 1705510"/>
                <a:gd name="connsiteX3-93" fmla="*/ 605166 w 605166"/>
                <a:gd name="connsiteY3-94" fmla="*/ 268769 h 1705510"/>
                <a:gd name="connsiteX4-95" fmla="*/ 597808 w 605166"/>
                <a:gd name="connsiteY4-96" fmla="*/ 360039 h 1705510"/>
                <a:gd name="connsiteX5-97" fmla="*/ 597279 w 605166"/>
                <a:gd name="connsiteY5-98" fmla="*/ 361745 h 1705510"/>
                <a:gd name="connsiteX6-99" fmla="*/ 495438 w 605166"/>
                <a:gd name="connsiteY6-100" fmla="*/ 1562229 h 1705510"/>
                <a:gd name="connsiteX7-101" fmla="*/ 487646 w 605166"/>
                <a:gd name="connsiteY7-102" fmla="*/ 1562034 h 1705510"/>
                <a:gd name="connsiteX8-103" fmla="*/ 481744 w 605166"/>
                <a:gd name="connsiteY8-104" fmla="*/ 1581047 h 1705510"/>
                <a:gd name="connsiteX9-105" fmla="*/ 293973 w 605166"/>
                <a:gd name="connsiteY9-106" fmla="*/ 1705510 h 1705510"/>
                <a:gd name="connsiteX10-107" fmla="*/ 106203 w 605166"/>
                <a:gd name="connsiteY10-108" fmla="*/ 1581047 h 1705510"/>
                <a:gd name="connsiteX11-109" fmla="*/ 97271 w 605166"/>
                <a:gd name="connsiteY11-110" fmla="*/ 1552275 h 1705510"/>
                <a:gd name="connsiteX12-111" fmla="*/ 96427 w 605166"/>
                <a:gd name="connsiteY12-112" fmla="*/ 1552254 h 1705510"/>
                <a:gd name="connsiteX13-113" fmla="*/ 96156 w 605166"/>
                <a:gd name="connsiteY13-114" fmla="*/ 1548683 h 1705510"/>
                <a:gd name="connsiteX14-115" fmla="*/ 94328 w 605166"/>
                <a:gd name="connsiteY14-116" fmla="*/ 1542795 h 1705510"/>
                <a:gd name="connsiteX15-117" fmla="*/ 90188 w 605166"/>
                <a:gd name="connsiteY15-118" fmla="*/ 1501725 h 1705510"/>
                <a:gd name="connsiteX16-119" fmla="*/ 91559 w 605166"/>
                <a:gd name="connsiteY16-120" fmla="*/ 1488127 h 1705510"/>
                <a:gd name="connsiteX17-121" fmla="*/ 0 w 605166"/>
                <a:gd name="connsiteY17-122" fmla="*/ 282069 h 1705510"/>
                <a:gd name="connsiteX18-123" fmla="*/ 10686 w 605166"/>
                <a:gd name="connsiteY18-124" fmla="*/ 239259 h 1705510"/>
                <a:gd name="connsiteX19-125" fmla="*/ 304247 w 605166"/>
                <a:gd name="connsiteY19-126" fmla="*/ 0 h 1705510"/>
                <a:gd name="connsiteX0-127" fmla="*/ 304247 w 600793"/>
                <a:gd name="connsiteY0-128" fmla="*/ 0 h 1705510"/>
                <a:gd name="connsiteX1-129" fmla="*/ 597808 w 600793"/>
                <a:gd name="connsiteY1-130" fmla="*/ 239259 h 1705510"/>
                <a:gd name="connsiteX2-131" fmla="*/ 600793 w 600793"/>
                <a:gd name="connsiteY2-132" fmla="*/ 268865 h 1705510"/>
                <a:gd name="connsiteX3-133" fmla="*/ 597808 w 600793"/>
                <a:gd name="connsiteY3-134" fmla="*/ 360039 h 1705510"/>
                <a:gd name="connsiteX4-135" fmla="*/ 597279 w 600793"/>
                <a:gd name="connsiteY4-136" fmla="*/ 361745 h 1705510"/>
                <a:gd name="connsiteX5-137" fmla="*/ 495438 w 600793"/>
                <a:gd name="connsiteY5-138" fmla="*/ 1562229 h 1705510"/>
                <a:gd name="connsiteX6-139" fmla="*/ 487646 w 600793"/>
                <a:gd name="connsiteY6-140" fmla="*/ 1562034 h 1705510"/>
                <a:gd name="connsiteX7-141" fmla="*/ 481744 w 600793"/>
                <a:gd name="connsiteY7-142" fmla="*/ 1581047 h 1705510"/>
                <a:gd name="connsiteX8-143" fmla="*/ 293973 w 600793"/>
                <a:gd name="connsiteY8-144" fmla="*/ 1705510 h 1705510"/>
                <a:gd name="connsiteX9-145" fmla="*/ 106203 w 600793"/>
                <a:gd name="connsiteY9-146" fmla="*/ 1581047 h 1705510"/>
                <a:gd name="connsiteX10-147" fmla="*/ 97271 w 600793"/>
                <a:gd name="connsiteY10-148" fmla="*/ 1552275 h 1705510"/>
                <a:gd name="connsiteX11-149" fmla="*/ 96427 w 600793"/>
                <a:gd name="connsiteY11-150" fmla="*/ 1552254 h 1705510"/>
                <a:gd name="connsiteX12-151" fmla="*/ 96156 w 600793"/>
                <a:gd name="connsiteY12-152" fmla="*/ 1548683 h 1705510"/>
                <a:gd name="connsiteX13-153" fmla="*/ 94328 w 600793"/>
                <a:gd name="connsiteY13-154" fmla="*/ 1542795 h 1705510"/>
                <a:gd name="connsiteX14-155" fmla="*/ 90188 w 600793"/>
                <a:gd name="connsiteY14-156" fmla="*/ 1501725 h 1705510"/>
                <a:gd name="connsiteX15-157" fmla="*/ 91559 w 600793"/>
                <a:gd name="connsiteY15-158" fmla="*/ 1488127 h 1705510"/>
                <a:gd name="connsiteX16-159" fmla="*/ 0 w 600793"/>
                <a:gd name="connsiteY16-160" fmla="*/ 282069 h 1705510"/>
                <a:gd name="connsiteX17-161" fmla="*/ 10686 w 600793"/>
                <a:gd name="connsiteY17-162" fmla="*/ 239259 h 1705510"/>
                <a:gd name="connsiteX18-163" fmla="*/ 304247 w 600793"/>
                <a:gd name="connsiteY18-164" fmla="*/ 0 h 1705510"/>
                <a:gd name="connsiteX0-165" fmla="*/ 304247 w 597808"/>
                <a:gd name="connsiteY0-166" fmla="*/ 0 h 1705510"/>
                <a:gd name="connsiteX1-167" fmla="*/ 597808 w 597808"/>
                <a:gd name="connsiteY1-168" fmla="*/ 239259 h 1705510"/>
                <a:gd name="connsiteX2-169" fmla="*/ 597808 w 597808"/>
                <a:gd name="connsiteY2-170" fmla="*/ 360039 h 1705510"/>
                <a:gd name="connsiteX3-171" fmla="*/ 597279 w 597808"/>
                <a:gd name="connsiteY3-172" fmla="*/ 361745 h 1705510"/>
                <a:gd name="connsiteX4-173" fmla="*/ 495438 w 597808"/>
                <a:gd name="connsiteY4-174" fmla="*/ 1562229 h 1705510"/>
                <a:gd name="connsiteX5-175" fmla="*/ 487646 w 597808"/>
                <a:gd name="connsiteY5-176" fmla="*/ 1562034 h 1705510"/>
                <a:gd name="connsiteX6-177" fmla="*/ 481744 w 597808"/>
                <a:gd name="connsiteY6-178" fmla="*/ 1581047 h 1705510"/>
                <a:gd name="connsiteX7-179" fmla="*/ 293973 w 597808"/>
                <a:gd name="connsiteY7-180" fmla="*/ 1705510 h 1705510"/>
                <a:gd name="connsiteX8-181" fmla="*/ 106203 w 597808"/>
                <a:gd name="connsiteY8-182" fmla="*/ 1581047 h 1705510"/>
                <a:gd name="connsiteX9-183" fmla="*/ 97271 w 597808"/>
                <a:gd name="connsiteY9-184" fmla="*/ 1552275 h 1705510"/>
                <a:gd name="connsiteX10-185" fmla="*/ 96427 w 597808"/>
                <a:gd name="connsiteY10-186" fmla="*/ 1552254 h 1705510"/>
                <a:gd name="connsiteX11-187" fmla="*/ 96156 w 597808"/>
                <a:gd name="connsiteY11-188" fmla="*/ 1548683 h 1705510"/>
                <a:gd name="connsiteX12-189" fmla="*/ 94328 w 597808"/>
                <a:gd name="connsiteY12-190" fmla="*/ 1542795 h 1705510"/>
                <a:gd name="connsiteX13-191" fmla="*/ 90188 w 597808"/>
                <a:gd name="connsiteY13-192" fmla="*/ 1501725 h 1705510"/>
                <a:gd name="connsiteX14-193" fmla="*/ 91559 w 597808"/>
                <a:gd name="connsiteY14-194" fmla="*/ 1488127 h 1705510"/>
                <a:gd name="connsiteX15-195" fmla="*/ 0 w 597808"/>
                <a:gd name="connsiteY15-196" fmla="*/ 282069 h 1705510"/>
                <a:gd name="connsiteX16-197" fmla="*/ 10686 w 597808"/>
                <a:gd name="connsiteY16-198" fmla="*/ 239259 h 1705510"/>
                <a:gd name="connsiteX17-199" fmla="*/ 304247 w 597808"/>
                <a:gd name="connsiteY17-200" fmla="*/ 0 h 1705510"/>
                <a:gd name="connsiteX0-201" fmla="*/ 304247 w 602241"/>
                <a:gd name="connsiteY0-202" fmla="*/ 0 h 1705510"/>
                <a:gd name="connsiteX1-203" fmla="*/ 597808 w 602241"/>
                <a:gd name="connsiteY1-204" fmla="*/ 239259 h 1705510"/>
                <a:gd name="connsiteX2-205" fmla="*/ 597808 w 602241"/>
                <a:gd name="connsiteY2-206" fmla="*/ 360039 h 1705510"/>
                <a:gd name="connsiteX3-207" fmla="*/ 597279 w 602241"/>
                <a:gd name="connsiteY3-208" fmla="*/ 361745 h 1705510"/>
                <a:gd name="connsiteX4-209" fmla="*/ 495438 w 602241"/>
                <a:gd name="connsiteY4-210" fmla="*/ 1562229 h 1705510"/>
                <a:gd name="connsiteX5-211" fmla="*/ 487646 w 602241"/>
                <a:gd name="connsiteY5-212" fmla="*/ 1562034 h 1705510"/>
                <a:gd name="connsiteX6-213" fmla="*/ 481744 w 602241"/>
                <a:gd name="connsiteY6-214" fmla="*/ 1581047 h 1705510"/>
                <a:gd name="connsiteX7-215" fmla="*/ 293973 w 602241"/>
                <a:gd name="connsiteY7-216" fmla="*/ 1705510 h 1705510"/>
                <a:gd name="connsiteX8-217" fmla="*/ 106203 w 602241"/>
                <a:gd name="connsiteY8-218" fmla="*/ 1581047 h 1705510"/>
                <a:gd name="connsiteX9-219" fmla="*/ 97271 w 602241"/>
                <a:gd name="connsiteY9-220" fmla="*/ 1552275 h 1705510"/>
                <a:gd name="connsiteX10-221" fmla="*/ 96427 w 602241"/>
                <a:gd name="connsiteY10-222" fmla="*/ 1552254 h 1705510"/>
                <a:gd name="connsiteX11-223" fmla="*/ 96156 w 602241"/>
                <a:gd name="connsiteY11-224" fmla="*/ 1548683 h 1705510"/>
                <a:gd name="connsiteX12-225" fmla="*/ 94328 w 602241"/>
                <a:gd name="connsiteY12-226" fmla="*/ 1542795 h 1705510"/>
                <a:gd name="connsiteX13-227" fmla="*/ 90188 w 602241"/>
                <a:gd name="connsiteY13-228" fmla="*/ 1501725 h 1705510"/>
                <a:gd name="connsiteX14-229" fmla="*/ 91559 w 602241"/>
                <a:gd name="connsiteY14-230" fmla="*/ 1488127 h 1705510"/>
                <a:gd name="connsiteX15-231" fmla="*/ 0 w 602241"/>
                <a:gd name="connsiteY15-232" fmla="*/ 282069 h 1705510"/>
                <a:gd name="connsiteX16-233" fmla="*/ 10686 w 602241"/>
                <a:gd name="connsiteY16-234" fmla="*/ 239259 h 1705510"/>
                <a:gd name="connsiteX17-235" fmla="*/ 304247 w 602241"/>
                <a:gd name="connsiteY17-236" fmla="*/ 0 h 1705510"/>
                <a:gd name="connsiteX0-237" fmla="*/ 293561 w 591555"/>
                <a:gd name="connsiteY0-238" fmla="*/ 0 h 1705510"/>
                <a:gd name="connsiteX1-239" fmla="*/ 587122 w 591555"/>
                <a:gd name="connsiteY1-240" fmla="*/ 239259 h 1705510"/>
                <a:gd name="connsiteX2-241" fmla="*/ 587122 w 591555"/>
                <a:gd name="connsiteY2-242" fmla="*/ 360039 h 1705510"/>
                <a:gd name="connsiteX3-243" fmla="*/ 586593 w 591555"/>
                <a:gd name="connsiteY3-244" fmla="*/ 361745 h 1705510"/>
                <a:gd name="connsiteX4-245" fmla="*/ 484752 w 591555"/>
                <a:gd name="connsiteY4-246" fmla="*/ 1562229 h 1705510"/>
                <a:gd name="connsiteX5-247" fmla="*/ 476960 w 591555"/>
                <a:gd name="connsiteY5-248" fmla="*/ 1562034 h 1705510"/>
                <a:gd name="connsiteX6-249" fmla="*/ 471058 w 591555"/>
                <a:gd name="connsiteY6-250" fmla="*/ 1581047 h 1705510"/>
                <a:gd name="connsiteX7-251" fmla="*/ 283287 w 591555"/>
                <a:gd name="connsiteY7-252" fmla="*/ 1705510 h 1705510"/>
                <a:gd name="connsiteX8-253" fmla="*/ 95517 w 591555"/>
                <a:gd name="connsiteY8-254" fmla="*/ 1581047 h 1705510"/>
                <a:gd name="connsiteX9-255" fmla="*/ 86585 w 591555"/>
                <a:gd name="connsiteY9-256" fmla="*/ 1552275 h 1705510"/>
                <a:gd name="connsiteX10-257" fmla="*/ 85741 w 591555"/>
                <a:gd name="connsiteY10-258" fmla="*/ 1552254 h 1705510"/>
                <a:gd name="connsiteX11-259" fmla="*/ 85470 w 591555"/>
                <a:gd name="connsiteY11-260" fmla="*/ 1548683 h 1705510"/>
                <a:gd name="connsiteX12-261" fmla="*/ 83642 w 591555"/>
                <a:gd name="connsiteY12-262" fmla="*/ 1542795 h 1705510"/>
                <a:gd name="connsiteX13-263" fmla="*/ 79502 w 591555"/>
                <a:gd name="connsiteY13-264" fmla="*/ 1501725 h 1705510"/>
                <a:gd name="connsiteX14-265" fmla="*/ 80873 w 591555"/>
                <a:gd name="connsiteY14-266" fmla="*/ 1488127 h 1705510"/>
                <a:gd name="connsiteX15-267" fmla="*/ 0 w 591555"/>
                <a:gd name="connsiteY15-268" fmla="*/ 239259 h 1705510"/>
                <a:gd name="connsiteX16-269" fmla="*/ 293561 w 591555"/>
                <a:gd name="connsiteY16-270" fmla="*/ 0 h 1705510"/>
                <a:gd name="connsiteX0-271" fmla="*/ 293561 w 591555"/>
                <a:gd name="connsiteY0-272" fmla="*/ 0 h 1705510"/>
                <a:gd name="connsiteX1-273" fmla="*/ 587122 w 591555"/>
                <a:gd name="connsiteY1-274" fmla="*/ 239259 h 1705510"/>
                <a:gd name="connsiteX2-275" fmla="*/ 587122 w 591555"/>
                <a:gd name="connsiteY2-276" fmla="*/ 360039 h 1705510"/>
                <a:gd name="connsiteX3-277" fmla="*/ 586593 w 591555"/>
                <a:gd name="connsiteY3-278" fmla="*/ 361745 h 1705510"/>
                <a:gd name="connsiteX4-279" fmla="*/ 484752 w 591555"/>
                <a:gd name="connsiteY4-280" fmla="*/ 1562229 h 1705510"/>
                <a:gd name="connsiteX5-281" fmla="*/ 476960 w 591555"/>
                <a:gd name="connsiteY5-282" fmla="*/ 1562034 h 1705510"/>
                <a:gd name="connsiteX6-283" fmla="*/ 471058 w 591555"/>
                <a:gd name="connsiteY6-284" fmla="*/ 1581047 h 1705510"/>
                <a:gd name="connsiteX7-285" fmla="*/ 283287 w 591555"/>
                <a:gd name="connsiteY7-286" fmla="*/ 1705510 h 1705510"/>
                <a:gd name="connsiteX8-287" fmla="*/ 95517 w 591555"/>
                <a:gd name="connsiteY8-288" fmla="*/ 1581047 h 1705510"/>
                <a:gd name="connsiteX9-289" fmla="*/ 86585 w 591555"/>
                <a:gd name="connsiteY9-290" fmla="*/ 1552275 h 1705510"/>
                <a:gd name="connsiteX10-291" fmla="*/ 85741 w 591555"/>
                <a:gd name="connsiteY10-292" fmla="*/ 1552254 h 1705510"/>
                <a:gd name="connsiteX11-293" fmla="*/ 85470 w 591555"/>
                <a:gd name="connsiteY11-294" fmla="*/ 1548683 h 1705510"/>
                <a:gd name="connsiteX12-295" fmla="*/ 83642 w 591555"/>
                <a:gd name="connsiteY12-296" fmla="*/ 1542795 h 1705510"/>
                <a:gd name="connsiteX13-297" fmla="*/ 79502 w 591555"/>
                <a:gd name="connsiteY13-298" fmla="*/ 1501725 h 1705510"/>
                <a:gd name="connsiteX14-299" fmla="*/ 0 w 591555"/>
                <a:gd name="connsiteY14-300" fmla="*/ 239259 h 1705510"/>
                <a:gd name="connsiteX15-301" fmla="*/ 293561 w 591555"/>
                <a:gd name="connsiteY15-302" fmla="*/ 0 h 1705510"/>
                <a:gd name="connsiteX0-303" fmla="*/ 293561 w 591555"/>
                <a:gd name="connsiteY0-304" fmla="*/ 0 h 1705510"/>
                <a:gd name="connsiteX1-305" fmla="*/ 587122 w 591555"/>
                <a:gd name="connsiteY1-306" fmla="*/ 239259 h 1705510"/>
                <a:gd name="connsiteX2-307" fmla="*/ 587122 w 591555"/>
                <a:gd name="connsiteY2-308" fmla="*/ 360039 h 1705510"/>
                <a:gd name="connsiteX3-309" fmla="*/ 586593 w 591555"/>
                <a:gd name="connsiteY3-310" fmla="*/ 361745 h 1705510"/>
                <a:gd name="connsiteX4-311" fmla="*/ 484752 w 591555"/>
                <a:gd name="connsiteY4-312" fmla="*/ 1562229 h 1705510"/>
                <a:gd name="connsiteX5-313" fmla="*/ 471058 w 591555"/>
                <a:gd name="connsiteY5-314" fmla="*/ 1581047 h 1705510"/>
                <a:gd name="connsiteX6-315" fmla="*/ 283287 w 591555"/>
                <a:gd name="connsiteY6-316" fmla="*/ 1705510 h 1705510"/>
                <a:gd name="connsiteX7-317" fmla="*/ 95517 w 591555"/>
                <a:gd name="connsiteY7-318" fmla="*/ 1581047 h 1705510"/>
                <a:gd name="connsiteX8-319" fmla="*/ 86585 w 591555"/>
                <a:gd name="connsiteY8-320" fmla="*/ 1552275 h 1705510"/>
                <a:gd name="connsiteX9-321" fmla="*/ 85741 w 591555"/>
                <a:gd name="connsiteY9-322" fmla="*/ 1552254 h 1705510"/>
                <a:gd name="connsiteX10-323" fmla="*/ 85470 w 591555"/>
                <a:gd name="connsiteY10-324" fmla="*/ 1548683 h 1705510"/>
                <a:gd name="connsiteX11-325" fmla="*/ 83642 w 591555"/>
                <a:gd name="connsiteY11-326" fmla="*/ 1542795 h 1705510"/>
                <a:gd name="connsiteX12-327" fmla="*/ 79502 w 591555"/>
                <a:gd name="connsiteY12-328" fmla="*/ 1501725 h 1705510"/>
                <a:gd name="connsiteX13-329" fmla="*/ 0 w 591555"/>
                <a:gd name="connsiteY13-330" fmla="*/ 239259 h 1705510"/>
                <a:gd name="connsiteX14-331" fmla="*/ 293561 w 591555"/>
                <a:gd name="connsiteY14-332" fmla="*/ 0 h 1705510"/>
                <a:gd name="connsiteX0-333" fmla="*/ 293561 w 591555"/>
                <a:gd name="connsiteY0-334" fmla="*/ 0 h 1705510"/>
                <a:gd name="connsiteX1-335" fmla="*/ 587122 w 591555"/>
                <a:gd name="connsiteY1-336" fmla="*/ 239259 h 1705510"/>
                <a:gd name="connsiteX2-337" fmla="*/ 587122 w 591555"/>
                <a:gd name="connsiteY2-338" fmla="*/ 360039 h 1705510"/>
                <a:gd name="connsiteX3-339" fmla="*/ 586593 w 591555"/>
                <a:gd name="connsiteY3-340" fmla="*/ 361745 h 1705510"/>
                <a:gd name="connsiteX4-341" fmla="*/ 471058 w 591555"/>
                <a:gd name="connsiteY4-342" fmla="*/ 1581047 h 1705510"/>
                <a:gd name="connsiteX5-343" fmla="*/ 283287 w 591555"/>
                <a:gd name="connsiteY5-344" fmla="*/ 1705510 h 1705510"/>
                <a:gd name="connsiteX6-345" fmla="*/ 95517 w 591555"/>
                <a:gd name="connsiteY6-346" fmla="*/ 1581047 h 1705510"/>
                <a:gd name="connsiteX7-347" fmla="*/ 86585 w 591555"/>
                <a:gd name="connsiteY7-348" fmla="*/ 1552275 h 1705510"/>
                <a:gd name="connsiteX8-349" fmla="*/ 85741 w 591555"/>
                <a:gd name="connsiteY8-350" fmla="*/ 1552254 h 1705510"/>
                <a:gd name="connsiteX9-351" fmla="*/ 85470 w 591555"/>
                <a:gd name="connsiteY9-352" fmla="*/ 1548683 h 1705510"/>
                <a:gd name="connsiteX10-353" fmla="*/ 83642 w 591555"/>
                <a:gd name="connsiteY10-354" fmla="*/ 1542795 h 1705510"/>
                <a:gd name="connsiteX11-355" fmla="*/ 79502 w 591555"/>
                <a:gd name="connsiteY11-356" fmla="*/ 1501725 h 1705510"/>
                <a:gd name="connsiteX12-357" fmla="*/ 0 w 591555"/>
                <a:gd name="connsiteY12-358" fmla="*/ 239259 h 1705510"/>
                <a:gd name="connsiteX13-359" fmla="*/ 293561 w 591555"/>
                <a:gd name="connsiteY13-360" fmla="*/ 0 h 170551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Lst>
              <a:rect l="l" t="t" r="r" b="b"/>
              <a:pathLst>
                <a:path w="591555" h="1705510">
                  <a:moveTo>
                    <a:pt x="293561" y="0"/>
                  </a:moveTo>
                  <a:cubicBezTo>
                    <a:pt x="438367" y="0"/>
                    <a:pt x="559181" y="102714"/>
                    <a:pt x="587122" y="239259"/>
                  </a:cubicBezTo>
                  <a:cubicBezTo>
                    <a:pt x="597098" y="276194"/>
                    <a:pt x="587122" y="319779"/>
                    <a:pt x="587122" y="360039"/>
                  </a:cubicBezTo>
                  <a:lnTo>
                    <a:pt x="586593" y="361745"/>
                  </a:lnTo>
                  <a:lnTo>
                    <a:pt x="471058" y="1581047"/>
                  </a:lnTo>
                  <a:cubicBezTo>
                    <a:pt x="440121" y="1654189"/>
                    <a:pt x="367698" y="1705510"/>
                    <a:pt x="283287" y="1705510"/>
                  </a:cubicBezTo>
                  <a:cubicBezTo>
                    <a:pt x="198877" y="1705510"/>
                    <a:pt x="126453" y="1654189"/>
                    <a:pt x="95517" y="1581047"/>
                  </a:cubicBezTo>
                  <a:lnTo>
                    <a:pt x="86585" y="1552275"/>
                  </a:lnTo>
                  <a:lnTo>
                    <a:pt x="85741" y="1552254"/>
                  </a:lnTo>
                  <a:cubicBezTo>
                    <a:pt x="85651" y="1551064"/>
                    <a:pt x="85560" y="1549873"/>
                    <a:pt x="85470" y="1548683"/>
                  </a:cubicBezTo>
                  <a:lnTo>
                    <a:pt x="83642" y="1542795"/>
                  </a:lnTo>
                  <a:cubicBezTo>
                    <a:pt x="80928" y="1529529"/>
                    <a:pt x="79502" y="1515794"/>
                    <a:pt x="79502" y="1501725"/>
                  </a:cubicBezTo>
                  <a:lnTo>
                    <a:pt x="0" y="239259"/>
                  </a:lnTo>
                  <a:cubicBezTo>
                    <a:pt x="27941" y="102714"/>
                    <a:pt x="148756" y="0"/>
                    <a:pt x="29356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7996805" y="3377816"/>
              <a:ext cx="1250591" cy="1460740"/>
            </a:xfrm>
            <a:custGeom>
              <a:avLst/>
              <a:gdLst>
                <a:gd name="connsiteX0" fmla="*/ 299048 w 1236451"/>
                <a:gd name="connsiteY0" fmla="*/ 0 h 1460740"/>
                <a:gd name="connsiteX1" fmla="*/ 626851 w 1236451"/>
                <a:gd name="connsiteY1" fmla="*/ 23004 h 1460740"/>
                <a:gd name="connsiteX2" fmla="*/ 626851 w 1236451"/>
                <a:gd name="connsiteY2" fmla="*/ 201283 h 1460740"/>
                <a:gd name="connsiteX3" fmla="*/ 1224950 w 1236451"/>
                <a:gd name="connsiteY3" fmla="*/ 201283 h 1460740"/>
                <a:gd name="connsiteX4" fmla="*/ 1236451 w 1236451"/>
                <a:gd name="connsiteY4" fmla="*/ 1167441 h 1460740"/>
                <a:gd name="connsiteX5" fmla="*/ 1075425 w 1236451"/>
                <a:gd name="connsiteY5" fmla="*/ 1408981 h 1460740"/>
                <a:gd name="connsiteX6" fmla="*/ 672859 w 1236451"/>
                <a:gd name="connsiteY6" fmla="*/ 1403230 h 1460740"/>
                <a:gd name="connsiteX7" fmla="*/ 672859 w 1236451"/>
                <a:gd name="connsiteY7" fmla="*/ 1201947 h 1460740"/>
                <a:gd name="connsiteX8" fmla="*/ 920150 w 1236451"/>
                <a:gd name="connsiteY8" fmla="*/ 1115683 h 1460740"/>
                <a:gd name="connsiteX9" fmla="*/ 920150 w 1236451"/>
                <a:gd name="connsiteY9" fmla="*/ 442822 h 1460740"/>
                <a:gd name="connsiteX10" fmla="*/ 625822 w 1236451"/>
                <a:gd name="connsiteY10" fmla="*/ 442822 h 1460740"/>
                <a:gd name="connsiteX11" fmla="*/ 627515 w 1236451"/>
                <a:gd name="connsiteY11" fmla="*/ 460459 h 1460740"/>
                <a:gd name="connsiteX12" fmla="*/ 0 w 1236451"/>
                <a:gd name="connsiteY12" fmla="*/ 1460740 h 1460740"/>
                <a:gd name="connsiteX13" fmla="*/ 0 w 1236451"/>
                <a:gd name="connsiteY13" fmla="*/ 1242204 h 1460740"/>
                <a:gd name="connsiteX14" fmla="*/ 280617 w 1236451"/>
                <a:gd name="connsiteY14" fmla="*/ 564683 h 1460740"/>
                <a:gd name="connsiteX15" fmla="*/ 272572 w 1236451"/>
                <a:gd name="connsiteY15" fmla="*/ 442822 h 1460740"/>
                <a:gd name="connsiteX16" fmla="*/ 40255 w 1236451"/>
                <a:gd name="connsiteY16" fmla="*/ 442822 h 1460740"/>
                <a:gd name="connsiteX17" fmla="*/ 40255 w 1236451"/>
                <a:gd name="connsiteY17" fmla="*/ 201283 h 1460740"/>
                <a:gd name="connsiteX18" fmla="*/ 299048 w 1236451"/>
                <a:gd name="connsiteY18" fmla="*/ 195532 h 1460740"/>
                <a:gd name="connsiteX0-1" fmla="*/ 299048 w 1236451"/>
                <a:gd name="connsiteY0-2" fmla="*/ 0 h 1460740"/>
                <a:gd name="connsiteX1-3" fmla="*/ 626851 w 1236451"/>
                <a:gd name="connsiteY1-4" fmla="*/ 23004 h 1460740"/>
                <a:gd name="connsiteX2-5" fmla="*/ 626851 w 1236451"/>
                <a:gd name="connsiteY2-6" fmla="*/ 201283 h 1460740"/>
                <a:gd name="connsiteX3-7" fmla="*/ 1224950 w 1236451"/>
                <a:gd name="connsiteY3-8" fmla="*/ 201283 h 1460740"/>
                <a:gd name="connsiteX4-9" fmla="*/ 1236451 w 1236451"/>
                <a:gd name="connsiteY4-10" fmla="*/ 1167441 h 1460740"/>
                <a:gd name="connsiteX5-11" fmla="*/ 1075425 w 1236451"/>
                <a:gd name="connsiteY5-12" fmla="*/ 1408981 h 1460740"/>
                <a:gd name="connsiteX6-13" fmla="*/ 672859 w 1236451"/>
                <a:gd name="connsiteY6-14" fmla="*/ 1403230 h 1460740"/>
                <a:gd name="connsiteX7-15" fmla="*/ 672859 w 1236451"/>
                <a:gd name="connsiteY7-16" fmla="*/ 1201947 h 1460740"/>
                <a:gd name="connsiteX8-17" fmla="*/ 920150 w 1236451"/>
                <a:gd name="connsiteY8-18" fmla="*/ 1115683 h 1460740"/>
                <a:gd name="connsiteX9-19" fmla="*/ 920150 w 1236451"/>
                <a:gd name="connsiteY9-20" fmla="*/ 442822 h 1460740"/>
                <a:gd name="connsiteX10-21" fmla="*/ 625822 w 1236451"/>
                <a:gd name="connsiteY10-22" fmla="*/ 442822 h 1460740"/>
                <a:gd name="connsiteX11-23" fmla="*/ 0 w 1236451"/>
                <a:gd name="connsiteY11-24" fmla="*/ 1460740 h 1460740"/>
                <a:gd name="connsiteX12-25" fmla="*/ 0 w 1236451"/>
                <a:gd name="connsiteY12-26" fmla="*/ 1242204 h 1460740"/>
                <a:gd name="connsiteX13-27" fmla="*/ 280617 w 1236451"/>
                <a:gd name="connsiteY13-28" fmla="*/ 564683 h 1460740"/>
                <a:gd name="connsiteX14-29" fmla="*/ 272572 w 1236451"/>
                <a:gd name="connsiteY14-30" fmla="*/ 442822 h 1460740"/>
                <a:gd name="connsiteX15-31" fmla="*/ 40255 w 1236451"/>
                <a:gd name="connsiteY15-32" fmla="*/ 442822 h 1460740"/>
                <a:gd name="connsiteX16-33" fmla="*/ 40255 w 1236451"/>
                <a:gd name="connsiteY16-34" fmla="*/ 201283 h 1460740"/>
                <a:gd name="connsiteX17-35" fmla="*/ 299048 w 1236451"/>
                <a:gd name="connsiteY17-36" fmla="*/ 195532 h 1460740"/>
                <a:gd name="connsiteX18-37" fmla="*/ 299048 w 1236451"/>
                <a:gd name="connsiteY18-38" fmla="*/ 0 h 1460740"/>
                <a:gd name="connsiteX0-39" fmla="*/ 299048 w 1236451"/>
                <a:gd name="connsiteY0-40" fmla="*/ 0 h 1460740"/>
                <a:gd name="connsiteX1-41" fmla="*/ 626851 w 1236451"/>
                <a:gd name="connsiteY1-42" fmla="*/ 23004 h 1460740"/>
                <a:gd name="connsiteX2-43" fmla="*/ 626851 w 1236451"/>
                <a:gd name="connsiteY2-44" fmla="*/ 201283 h 1460740"/>
                <a:gd name="connsiteX3-45" fmla="*/ 1224950 w 1236451"/>
                <a:gd name="connsiteY3-46" fmla="*/ 201283 h 1460740"/>
                <a:gd name="connsiteX4-47" fmla="*/ 1236451 w 1236451"/>
                <a:gd name="connsiteY4-48" fmla="*/ 1167441 h 1460740"/>
                <a:gd name="connsiteX5-49" fmla="*/ 1075425 w 1236451"/>
                <a:gd name="connsiteY5-50" fmla="*/ 1408981 h 1460740"/>
                <a:gd name="connsiteX6-51" fmla="*/ 672859 w 1236451"/>
                <a:gd name="connsiteY6-52" fmla="*/ 1403230 h 1460740"/>
                <a:gd name="connsiteX7-53" fmla="*/ 672859 w 1236451"/>
                <a:gd name="connsiteY7-54" fmla="*/ 1201947 h 1460740"/>
                <a:gd name="connsiteX8-55" fmla="*/ 920150 w 1236451"/>
                <a:gd name="connsiteY8-56" fmla="*/ 1115683 h 1460740"/>
                <a:gd name="connsiteX9-57" fmla="*/ 920150 w 1236451"/>
                <a:gd name="connsiteY9-58" fmla="*/ 442822 h 1460740"/>
                <a:gd name="connsiteX10-59" fmla="*/ 625822 w 1236451"/>
                <a:gd name="connsiteY10-60" fmla="*/ 442822 h 1460740"/>
                <a:gd name="connsiteX11-61" fmla="*/ 0 w 1236451"/>
                <a:gd name="connsiteY11-62" fmla="*/ 1460740 h 1460740"/>
                <a:gd name="connsiteX12-63" fmla="*/ 0 w 1236451"/>
                <a:gd name="connsiteY12-64" fmla="*/ 1242204 h 1460740"/>
                <a:gd name="connsiteX13-65" fmla="*/ 280617 w 1236451"/>
                <a:gd name="connsiteY13-66" fmla="*/ 564683 h 1460740"/>
                <a:gd name="connsiteX14-67" fmla="*/ 272572 w 1236451"/>
                <a:gd name="connsiteY14-68" fmla="*/ 442822 h 1460740"/>
                <a:gd name="connsiteX15-69" fmla="*/ 40255 w 1236451"/>
                <a:gd name="connsiteY15-70" fmla="*/ 442822 h 1460740"/>
                <a:gd name="connsiteX16-71" fmla="*/ 40255 w 1236451"/>
                <a:gd name="connsiteY16-72" fmla="*/ 201283 h 1460740"/>
                <a:gd name="connsiteX17-73" fmla="*/ 299048 w 1236451"/>
                <a:gd name="connsiteY17-74" fmla="*/ 195532 h 1460740"/>
                <a:gd name="connsiteX18-75" fmla="*/ 299048 w 1236451"/>
                <a:gd name="connsiteY18-76" fmla="*/ 0 h 1460740"/>
                <a:gd name="connsiteX0-77" fmla="*/ 299048 w 1236451"/>
                <a:gd name="connsiteY0-78" fmla="*/ 0 h 1460740"/>
                <a:gd name="connsiteX1-79" fmla="*/ 626851 w 1236451"/>
                <a:gd name="connsiteY1-80" fmla="*/ 23004 h 1460740"/>
                <a:gd name="connsiteX2-81" fmla="*/ 626851 w 1236451"/>
                <a:gd name="connsiteY2-82" fmla="*/ 201283 h 1460740"/>
                <a:gd name="connsiteX3-83" fmla="*/ 1224950 w 1236451"/>
                <a:gd name="connsiteY3-84" fmla="*/ 201283 h 1460740"/>
                <a:gd name="connsiteX4-85" fmla="*/ 1236451 w 1236451"/>
                <a:gd name="connsiteY4-86" fmla="*/ 1167441 h 1460740"/>
                <a:gd name="connsiteX5-87" fmla="*/ 1075425 w 1236451"/>
                <a:gd name="connsiteY5-88" fmla="*/ 1408981 h 1460740"/>
                <a:gd name="connsiteX6-89" fmla="*/ 672859 w 1236451"/>
                <a:gd name="connsiteY6-90" fmla="*/ 1403230 h 1460740"/>
                <a:gd name="connsiteX7-91" fmla="*/ 672859 w 1236451"/>
                <a:gd name="connsiteY7-92" fmla="*/ 1201947 h 1460740"/>
                <a:gd name="connsiteX8-93" fmla="*/ 920150 w 1236451"/>
                <a:gd name="connsiteY8-94" fmla="*/ 1115683 h 1460740"/>
                <a:gd name="connsiteX9-95" fmla="*/ 920150 w 1236451"/>
                <a:gd name="connsiteY9-96" fmla="*/ 442822 h 1460740"/>
                <a:gd name="connsiteX10-97" fmla="*/ 625822 w 1236451"/>
                <a:gd name="connsiteY10-98" fmla="*/ 442822 h 1460740"/>
                <a:gd name="connsiteX11-99" fmla="*/ 0 w 1236451"/>
                <a:gd name="connsiteY11-100" fmla="*/ 1460740 h 1460740"/>
                <a:gd name="connsiteX12-101" fmla="*/ 0 w 1236451"/>
                <a:gd name="connsiteY12-102" fmla="*/ 1242204 h 1460740"/>
                <a:gd name="connsiteX13-103" fmla="*/ 280617 w 1236451"/>
                <a:gd name="connsiteY13-104" fmla="*/ 564683 h 1460740"/>
                <a:gd name="connsiteX14-105" fmla="*/ 272572 w 1236451"/>
                <a:gd name="connsiteY14-106" fmla="*/ 442822 h 1460740"/>
                <a:gd name="connsiteX15-107" fmla="*/ 40255 w 1236451"/>
                <a:gd name="connsiteY15-108" fmla="*/ 442822 h 1460740"/>
                <a:gd name="connsiteX16-109" fmla="*/ 40255 w 1236451"/>
                <a:gd name="connsiteY16-110" fmla="*/ 201283 h 1460740"/>
                <a:gd name="connsiteX17-111" fmla="*/ 299048 w 1236451"/>
                <a:gd name="connsiteY17-112" fmla="*/ 195532 h 1460740"/>
                <a:gd name="connsiteX18-113" fmla="*/ 299048 w 1236451"/>
                <a:gd name="connsiteY18-114" fmla="*/ 0 h 1460740"/>
                <a:gd name="connsiteX0-115" fmla="*/ 299048 w 1236451"/>
                <a:gd name="connsiteY0-116" fmla="*/ 0 h 1460740"/>
                <a:gd name="connsiteX1-117" fmla="*/ 626851 w 1236451"/>
                <a:gd name="connsiteY1-118" fmla="*/ 23004 h 1460740"/>
                <a:gd name="connsiteX2-119" fmla="*/ 626851 w 1236451"/>
                <a:gd name="connsiteY2-120" fmla="*/ 201283 h 1460740"/>
                <a:gd name="connsiteX3-121" fmla="*/ 1224950 w 1236451"/>
                <a:gd name="connsiteY3-122" fmla="*/ 201283 h 1460740"/>
                <a:gd name="connsiteX4-123" fmla="*/ 1236451 w 1236451"/>
                <a:gd name="connsiteY4-124" fmla="*/ 1167441 h 1460740"/>
                <a:gd name="connsiteX5-125" fmla="*/ 1075425 w 1236451"/>
                <a:gd name="connsiteY5-126" fmla="*/ 1408981 h 1460740"/>
                <a:gd name="connsiteX6-127" fmla="*/ 672859 w 1236451"/>
                <a:gd name="connsiteY6-128" fmla="*/ 1403230 h 1460740"/>
                <a:gd name="connsiteX7-129" fmla="*/ 672859 w 1236451"/>
                <a:gd name="connsiteY7-130" fmla="*/ 1201947 h 1460740"/>
                <a:gd name="connsiteX8-131" fmla="*/ 920150 w 1236451"/>
                <a:gd name="connsiteY8-132" fmla="*/ 1115683 h 1460740"/>
                <a:gd name="connsiteX9-133" fmla="*/ 920150 w 1236451"/>
                <a:gd name="connsiteY9-134" fmla="*/ 442822 h 1460740"/>
                <a:gd name="connsiteX10-135" fmla="*/ 625822 w 1236451"/>
                <a:gd name="connsiteY10-136" fmla="*/ 442822 h 1460740"/>
                <a:gd name="connsiteX11-137" fmla="*/ 0 w 1236451"/>
                <a:gd name="connsiteY11-138" fmla="*/ 1460740 h 1460740"/>
                <a:gd name="connsiteX12-139" fmla="*/ 0 w 1236451"/>
                <a:gd name="connsiteY12-140" fmla="*/ 1242204 h 1460740"/>
                <a:gd name="connsiteX13-141" fmla="*/ 280617 w 1236451"/>
                <a:gd name="connsiteY13-142" fmla="*/ 564683 h 1460740"/>
                <a:gd name="connsiteX14-143" fmla="*/ 293641 w 1236451"/>
                <a:gd name="connsiteY14-144" fmla="*/ 442822 h 1460740"/>
                <a:gd name="connsiteX15-145" fmla="*/ 40255 w 1236451"/>
                <a:gd name="connsiteY15-146" fmla="*/ 442822 h 1460740"/>
                <a:gd name="connsiteX16-147" fmla="*/ 40255 w 1236451"/>
                <a:gd name="connsiteY16-148" fmla="*/ 201283 h 1460740"/>
                <a:gd name="connsiteX17-149" fmla="*/ 299048 w 1236451"/>
                <a:gd name="connsiteY17-150" fmla="*/ 195532 h 1460740"/>
                <a:gd name="connsiteX18-151" fmla="*/ 299048 w 1236451"/>
                <a:gd name="connsiteY18-152" fmla="*/ 0 h 1460740"/>
                <a:gd name="connsiteX0-153" fmla="*/ 299048 w 1236451"/>
                <a:gd name="connsiteY0-154" fmla="*/ 0 h 1460740"/>
                <a:gd name="connsiteX1-155" fmla="*/ 626851 w 1236451"/>
                <a:gd name="connsiteY1-156" fmla="*/ 23004 h 1460740"/>
                <a:gd name="connsiteX2-157" fmla="*/ 626851 w 1236451"/>
                <a:gd name="connsiteY2-158" fmla="*/ 201283 h 1460740"/>
                <a:gd name="connsiteX3-159" fmla="*/ 1224950 w 1236451"/>
                <a:gd name="connsiteY3-160" fmla="*/ 201283 h 1460740"/>
                <a:gd name="connsiteX4-161" fmla="*/ 1236451 w 1236451"/>
                <a:gd name="connsiteY4-162" fmla="*/ 1167441 h 1460740"/>
                <a:gd name="connsiteX5-163" fmla="*/ 1075425 w 1236451"/>
                <a:gd name="connsiteY5-164" fmla="*/ 1408981 h 1460740"/>
                <a:gd name="connsiteX6-165" fmla="*/ 672859 w 1236451"/>
                <a:gd name="connsiteY6-166" fmla="*/ 1403230 h 1460740"/>
                <a:gd name="connsiteX7-167" fmla="*/ 672859 w 1236451"/>
                <a:gd name="connsiteY7-168" fmla="*/ 1201947 h 1460740"/>
                <a:gd name="connsiteX8-169" fmla="*/ 920150 w 1236451"/>
                <a:gd name="connsiteY8-170" fmla="*/ 1115683 h 1460740"/>
                <a:gd name="connsiteX9-171" fmla="*/ 920150 w 1236451"/>
                <a:gd name="connsiteY9-172" fmla="*/ 442822 h 1460740"/>
                <a:gd name="connsiteX10-173" fmla="*/ 625822 w 1236451"/>
                <a:gd name="connsiteY10-174" fmla="*/ 442822 h 1460740"/>
                <a:gd name="connsiteX11-175" fmla="*/ 0 w 1236451"/>
                <a:gd name="connsiteY11-176" fmla="*/ 1460740 h 1460740"/>
                <a:gd name="connsiteX12-177" fmla="*/ 0 w 1236451"/>
                <a:gd name="connsiteY12-178" fmla="*/ 1242204 h 1460740"/>
                <a:gd name="connsiteX13-179" fmla="*/ 280617 w 1236451"/>
                <a:gd name="connsiteY13-180" fmla="*/ 564683 h 1460740"/>
                <a:gd name="connsiteX14-181" fmla="*/ 293641 w 1236451"/>
                <a:gd name="connsiteY14-182" fmla="*/ 442822 h 1460740"/>
                <a:gd name="connsiteX15-183" fmla="*/ 40255 w 1236451"/>
                <a:gd name="connsiteY15-184" fmla="*/ 442822 h 1460740"/>
                <a:gd name="connsiteX16-185" fmla="*/ 40255 w 1236451"/>
                <a:gd name="connsiteY16-186" fmla="*/ 201283 h 1460740"/>
                <a:gd name="connsiteX17-187" fmla="*/ 299048 w 1236451"/>
                <a:gd name="connsiteY17-188" fmla="*/ 195532 h 1460740"/>
                <a:gd name="connsiteX18-189" fmla="*/ 299048 w 1236451"/>
                <a:gd name="connsiteY18-190" fmla="*/ 0 h 1460740"/>
                <a:gd name="connsiteX0-191" fmla="*/ 299048 w 1236451"/>
                <a:gd name="connsiteY0-192" fmla="*/ 0 h 1460740"/>
                <a:gd name="connsiteX1-193" fmla="*/ 626851 w 1236451"/>
                <a:gd name="connsiteY1-194" fmla="*/ 23004 h 1460740"/>
                <a:gd name="connsiteX2-195" fmla="*/ 626851 w 1236451"/>
                <a:gd name="connsiteY2-196" fmla="*/ 201283 h 1460740"/>
                <a:gd name="connsiteX3-197" fmla="*/ 1224950 w 1236451"/>
                <a:gd name="connsiteY3-198" fmla="*/ 201283 h 1460740"/>
                <a:gd name="connsiteX4-199" fmla="*/ 1236451 w 1236451"/>
                <a:gd name="connsiteY4-200" fmla="*/ 1167441 h 1460740"/>
                <a:gd name="connsiteX5-201" fmla="*/ 1075425 w 1236451"/>
                <a:gd name="connsiteY5-202" fmla="*/ 1408981 h 1460740"/>
                <a:gd name="connsiteX6-203" fmla="*/ 672859 w 1236451"/>
                <a:gd name="connsiteY6-204" fmla="*/ 1403230 h 1460740"/>
                <a:gd name="connsiteX7-205" fmla="*/ 672859 w 1236451"/>
                <a:gd name="connsiteY7-206" fmla="*/ 1201947 h 1460740"/>
                <a:gd name="connsiteX8-207" fmla="*/ 920150 w 1236451"/>
                <a:gd name="connsiteY8-208" fmla="*/ 1115683 h 1460740"/>
                <a:gd name="connsiteX9-209" fmla="*/ 920150 w 1236451"/>
                <a:gd name="connsiteY9-210" fmla="*/ 442822 h 1460740"/>
                <a:gd name="connsiteX10-211" fmla="*/ 625822 w 1236451"/>
                <a:gd name="connsiteY10-212" fmla="*/ 442822 h 1460740"/>
                <a:gd name="connsiteX11-213" fmla="*/ 0 w 1236451"/>
                <a:gd name="connsiteY11-214" fmla="*/ 1460740 h 1460740"/>
                <a:gd name="connsiteX12-215" fmla="*/ 0 w 1236451"/>
                <a:gd name="connsiteY12-216" fmla="*/ 1242204 h 1460740"/>
                <a:gd name="connsiteX13-217" fmla="*/ 293259 w 1236451"/>
                <a:gd name="connsiteY13-218" fmla="*/ 568897 h 1460740"/>
                <a:gd name="connsiteX14-219" fmla="*/ 293641 w 1236451"/>
                <a:gd name="connsiteY14-220" fmla="*/ 442822 h 1460740"/>
                <a:gd name="connsiteX15-221" fmla="*/ 40255 w 1236451"/>
                <a:gd name="connsiteY15-222" fmla="*/ 442822 h 1460740"/>
                <a:gd name="connsiteX16-223" fmla="*/ 40255 w 1236451"/>
                <a:gd name="connsiteY16-224" fmla="*/ 201283 h 1460740"/>
                <a:gd name="connsiteX17-225" fmla="*/ 299048 w 1236451"/>
                <a:gd name="connsiteY17-226" fmla="*/ 195532 h 1460740"/>
                <a:gd name="connsiteX18-227" fmla="*/ 299048 w 1236451"/>
                <a:gd name="connsiteY18-228" fmla="*/ 0 h 1460740"/>
                <a:gd name="connsiteX0-229" fmla="*/ 299048 w 1236451"/>
                <a:gd name="connsiteY0-230" fmla="*/ 9653 h 1470393"/>
                <a:gd name="connsiteX1-231" fmla="*/ 626851 w 1236451"/>
                <a:gd name="connsiteY1-232" fmla="*/ 0 h 1470393"/>
                <a:gd name="connsiteX2-233" fmla="*/ 626851 w 1236451"/>
                <a:gd name="connsiteY2-234" fmla="*/ 210936 h 1470393"/>
                <a:gd name="connsiteX3-235" fmla="*/ 1224950 w 1236451"/>
                <a:gd name="connsiteY3-236" fmla="*/ 210936 h 1470393"/>
                <a:gd name="connsiteX4-237" fmla="*/ 1236451 w 1236451"/>
                <a:gd name="connsiteY4-238" fmla="*/ 1177094 h 1470393"/>
                <a:gd name="connsiteX5-239" fmla="*/ 1075425 w 1236451"/>
                <a:gd name="connsiteY5-240" fmla="*/ 1418634 h 1470393"/>
                <a:gd name="connsiteX6-241" fmla="*/ 672859 w 1236451"/>
                <a:gd name="connsiteY6-242" fmla="*/ 1412883 h 1470393"/>
                <a:gd name="connsiteX7-243" fmla="*/ 672859 w 1236451"/>
                <a:gd name="connsiteY7-244" fmla="*/ 1211600 h 1470393"/>
                <a:gd name="connsiteX8-245" fmla="*/ 920150 w 1236451"/>
                <a:gd name="connsiteY8-246" fmla="*/ 1125336 h 1470393"/>
                <a:gd name="connsiteX9-247" fmla="*/ 920150 w 1236451"/>
                <a:gd name="connsiteY9-248" fmla="*/ 452475 h 1470393"/>
                <a:gd name="connsiteX10-249" fmla="*/ 625822 w 1236451"/>
                <a:gd name="connsiteY10-250" fmla="*/ 452475 h 1470393"/>
                <a:gd name="connsiteX11-251" fmla="*/ 0 w 1236451"/>
                <a:gd name="connsiteY11-252" fmla="*/ 1470393 h 1470393"/>
                <a:gd name="connsiteX12-253" fmla="*/ 0 w 1236451"/>
                <a:gd name="connsiteY12-254" fmla="*/ 1251857 h 1470393"/>
                <a:gd name="connsiteX13-255" fmla="*/ 293259 w 1236451"/>
                <a:gd name="connsiteY13-256" fmla="*/ 578550 h 1470393"/>
                <a:gd name="connsiteX14-257" fmla="*/ 293641 w 1236451"/>
                <a:gd name="connsiteY14-258" fmla="*/ 452475 h 1470393"/>
                <a:gd name="connsiteX15-259" fmla="*/ 40255 w 1236451"/>
                <a:gd name="connsiteY15-260" fmla="*/ 452475 h 1470393"/>
                <a:gd name="connsiteX16-261" fmla="*/ 40255 w 1236451"/>
                <a:gd name="connsiteY16-262" fmla="*/ 210936 h 1470393"/>
                <a:gd name="connsiteX17-263" fmla="*/ 299048 w 1236451"/>
                <a:gd name="connsiteY17-264" fmla="*/ 205185 h 1470393"/>
                <a:gd name="connsiteX18-265" fmla="*/ 299048 w 1236451"/>
                <a:gd name="connsiteY18-266" fmla="*/ 9653 h 1470393"/>
                <a:gd name="connsiteX0-267" fmla="*/ 299048 w 1236451"/>
                <a:gd name="connsiteY0-268" fmla="*/ 9653 h 1470393"/>
                <a:gd name="connsiteX1-269" fmla="*/ 626851 w 1236451"/>
                <a:gd name="connsiteY1-270" fmla="*/ 0 h 1470393"/>
                <a:gd name="connsiteX2-271" fmla="*/ 626851 w 1236451"/>
                <a:gd name="connsiteY2-272" fmla="*/ 210936 h 1470393"/>
                <a:gd name="connsiteX3-273" fmla="*/ 1224950 w 1236451"/>
                <a:gd name="connsiteY3-274" fmla="*/ 210936 h 1470393"/>
                <a:gd name="connsiteX4-275" fmla="*/ 1236451 w 1236451"/>
                <a:gd name="connsiteY4-276" fmla="*/ 1177094 h 1470393"/>
                <a:gd name="connsiteX5-277" fmla="*/ 1075425 w 1236451"/>
                <a:gd name="connsiteY5-278" fmla="*/ 1418634 h 1470393"/>
                <a:gd name="connsiteX6-279" fmla="*/ 672859 w 1236451"/>
                <a:gd name="connsiteY6-280" fmla="*/ 1412883 h 1470393"/>
                <a:gd name="connsiteX7-281" fmla="*/ 672859 w 1236451"/>
                <a:gd name="connsiteY7-282" fmla="*/ 1211600 h 1470393"/>
                <a:gd name="connsiteX8-283" fmla="*/ 920150 w 1236451"/>
                <a:gd name="connsiteY8-284" fmla="*/ 1125336 h 1470393"/>
                <a:gd name="connsiteX9-285" fmla="*/ 920150 w 1236451"/>
                <a:gd name="connsiteY9-286" fmla="*/ 452475 h 1470393"/>
                <a:gd name="connsiteX10-287" fmla="*/ 625822 w 1236451"/>
                <a:gd name="connsiteY10-288" fmla="*/ 452475 h 1470393"/>
                <a:gd name="connsiteX11-289" fmla="*/ 0 w 1236451"/>
                <a:gd name="connsiteY11-290" fmla="*/ 1470393 h 1470393"/>
                <a:gd name="connsiteX12-291" fmla="*/ 0 w 1236451"/>
                <a:gd name="connsiteY12-292" fmla="*/ 1251857 h 1470393"/>
                <a:gd name="connsiteX13-293" fmla="*/ 293259 w 1236451"/>
                <a:gd name="connsiteY13-294" fmla="*/ 578550 h 1470393"/>
                <a:gd name="connsiteX14-295" fmla="*/ 293641 w 1236451"/>
                <a:gd name="connsiteY14-296" fmla="*/ 452475 h 1470393"/>
                <a:gd name="connsiteX15-297" fmla="*/ 40255 w 1236451"/>
                <a:gd name="connsiteY15-298" fmla="*/ 452475 h 1470393"/>
                <a:gd name="connsiteX16-299" fmla="*/ 40255 w 1236451"/>
                <a:gd name="connsiteY16-300" fmla="*/ 210936 h 1470393"/>
                <a:gd name="connsiteX17-301" fmla="*/ 299048 w 1236451"/>
                <a:gd name="connsiteY17-302" fmla="*/ 205185 h 1470393"/>
                <a:gd name="connsiteX18-303" fmla="*/ 299048 w 1236451"/>
                <a:gd name="connsiteY18-304" fmla="*/ 9653 h 1470393"/>
                <a:gd name="connsiteX0-305" fmla="*/ 299048 w 1236451"/>
                <a:gd name="connsiteY0-306" fmla="*/ 9653 h 1470393"/>
                <a:gd name="connsiteX1-307" fmla="*/ 648622 w 1236451"/>
                <a:gd name="connsiteY1-308" fmla="*/ 0 h 1470393"/>
                <a:gd name="connsiteX2-309" fmla="*/ 626851 w 1236451"/>
                <a:gd name="connsiteY2-310" fmla="*/ 210936 h 1470393"/>
                <a:gd name="connsiteX3-311" fmla="*/ 1224950 w 1236451"/>
                <a:gd name="connsiteY3-312" fmla="*/ 210936 h 1470393"/>
                <a:gd name="connsiteX4-313" fmla="*/ 1236451 w 1236451"/>
                <a:gd name="connsiteY4-314" fmla="*/ 1177094 h 1470393"/>
                <a:gd name="connsiteX5-315" fmla="*/ 1075425 w 1236451"/>
                <a:gd name="connsiteY5-316" fmla="*/ 1418634 h 1470393"/>
                <a:gd name="connsiteX6-317" fmla="*/ 672859 w 1236451"/>
                <a:gd name="connsiteY6-318" fmla="*/ 1412883 h 1470393"/>
                <a:gd name="connsiteX7-319" fmla="*/ 672859 w 1236451"/>
                <a:gd name="connsiteY7-320" fmla="*/ 1211600 h 1470393"/>
                <a:gd name="connsiteX8-321" fmla="*/ 920150 w 1236451"/>
                <a:gd name="connsiteY8-322" fmla="*/ 1125336 h 1470393"/>
                <a:gd name="connsiteX9-323" fmla="*/ 920150 w 1236451"/>
                <a:gd name="connsiteY9-324" fmla="*/ 452475 h 1470393"/>
                <a:gd name="connsiteX10-325" fmla="*/ 625822 w 1236451"/>
                <a:gd name="connsiteY10-326" fmla="*/ 452475 h 1470393"/>
                <a:gd name="connsiteX11-327" fmla="*/ 0 w 1236451"/>
                <a:gd name="connsiteY11-328" fmla="*/ 1470393 h 1470393"/>
                <a:gd name="connsiteX12-329" fmla="*/ 0 w 1236451"/>
                <a:gd name="connsiteY12-330" fmla="*/ 1251857 h 1470393"/>
                <a:gd name="connsiteX13-331" fmla="*/ 293259 w 1236451"/>
                <a:gd name="connsiteY13-332" fmla="*/ 578550 h 1470393"/>
                <a:gd name="connsiteX14-333" fmla="*/ 293641 w 1236451"/>
                <a:gd name="connsiteY14-334" fmla="*/ 452475 h 1470393"/>
                <a:gd name="connsiteX15-335" fmla="*/ 40255 w 1236451"/>
                <a:gd name="connsiteY15-336" fmla="*/ 452475 h 1470393"/>
                <a:gd name="connsiteX16-337" fmla="*/ 40255 w 1236451"/>
                <a:gd name="connsiteY16-338" fmla="*/ 210936 h 1470393"/>
                <a:gd name="connsiteX17-339" fmla="*/ 299048 w 1236451"/>
                <a:gd name="connsiteY17-340" fmla="*/ 205185 h 1470393"/>
                <a:gd name="connsiteX18-341" fmla="*/ 299048 w 1236451"/>
                <a:gd name="connsiteY18-342" fmla="*/ 9653 h 1470393"/>
                <a:gd name="connsiteX0-343" fmla="*/ 299048 w 1236451"/>
                <a:gd name="connsiteY0-344" fmla="*/ 0 h 1460740"/>
                <a:gd name="connsiteX1-345" fmla="*/ 623716 w 1236451"/>
                <a:gd name="connsiteY1-346" fmla="*/ 1021 h 1460740"/>
                <a:gd name="connsiteX2-347" fmla="*/ 626851 w 1236451"/>
                <a:gd name="connsiteY2-348" fmla="*/ 201283 h 1460740"/>
                <a:gd name="connsiteX3-349" fmla="*/ 1224950 w 1236451"/>
                <a:gd name="connsiteY3-350" fmla="*/ 201283 h 1460740"/>
                <a:gd name="connsiteX4-351" fmla="*/ 1236451 w 1236451"/>
                <a:gd name="connsiteY4-352" fmla="*/ 1167441 h 1460740"/>
                <a:gd name="connsiteX5-353" fmla="*/ 1075425 w 1236451"/>
                <a:gd name="connsiteY5-354" fmla="*/ 1408981 h 1460740"/>
                <a:gd name="connsiteX6-355" fmla="*/ 672859 w 1236451"/>
                <a:gd name="connsiteY6-356" fmla="*/ 1403230 h 1460740"/>
                <a:gd name="connsiteX7-357" fmla="*/ 672859 w 1236451"/>
                <a:gd name="connsiteY7-358" fmla="*/ 1201947 h 1460740"/>
                <a:gd name="connsiteX8-359" fmla="*/ 920150 w 1236451"/>
                <a:gd name="connsiteY8-360" fmla="*/ 1115683 h 1460740"/>
                <a:gd name="connsiteX9-361" fmla="*/ 920150 w 1236451"/>
                <a:gd name="connsiteY9-362" fmla="*/ 442822 h 1460740"/>
                <a:gd name="connsiteX10-363" fmla="*/ 625822 w 1236451"/>
                <a:gd name="connsiteY10-364" fmla="*/ 442822 h 1460740"/>
                <a:gd name="connsiteX11-365" fmla="*/ 0 w 1236451"/>
                <a:gd name="connsiteY11-366" fmla="*/ 1460740 h 1460740"/>
                <a:gd name="connsiteX12-367" fmla="*/ 0 w 1236451"/>
                <a:gd name="connsiteY12-368" fmla="*/ 1242204 h 1460740"/>
                <a:gd name="connsiteX13-369" fmla="*/ 293259 w 1236451"/>
                <a:gd name="connsiteY13-370" fmla="*/ 568897 h 1460740"/>
                <a:gd name="connsiteX14-371" fmla="*/ 293641 w 1236451"/>
                <a:gd name="connsiteY14-372" fmla="*/ 442822 h 1460740"/>
                <a:gd name="connsiteX15-373" fmla="*/ 40255 w 1236451"/>
                <a:gd name="connsiteY15-374" fmla="*/ 442822 h 1460740"/>
                <a:gd name="connsiteX16-375" fmla="*/ 40255 w 1236451"/>
                <a:gd name="connsiteY16-376" fmla="*/ 201283 h 1460740"/>
                <a:gd name="connsiteX17-377" fmla="*/ 299048 w 1236451"/>
                <a:gd name="connsiteY17-378" fmla="*/ 195532 h 1460740"/>
                <a:gd name="connsiteX18-379" fmla="*/ 299048 w 1236451"/>
                <a:gd name="connsiteY18-380" fmla="*/ 0 h 1460740"/>
                <a:gd name="connsiteX0-381" fmla="*/ 299048 w 1236451"/>
                <a:gd name="connsiteY0-382" fmla="*/ 0 h 1460740"/>
                <a:gd name="connsiteX1-383" fmla="*/ 623716 w 1236451"/>
                <a:gd name="connsiteY1-384" fmla="*/ 1021 h 1460740"/>
                <a:gd name="connsiteX2-385" fmla="*/ 626851 w 1236451"/>
                <a:gd name="connsiteY2-386" fmla="*/ 201283 h 1460740"/>
                <a:gd name="connsiteX3-387" fmla="*/ 1224950 w 1236451"/>
                <a:gd name="connsiteY3-388" fmla="*/ 201283 h 1460740"/>
                <a:gd name="connsiteX4-389" fmla="*/ 1236451 w 1236451"/>
                <a:gd name="connsiteY4-390" fmla="*/ 1167441 h 1460740"/>
                <a:gd name="connsiteX5-391" fmla="*/ 1075425 w 1236451"/>
                <a:gd name="connsiteY5-392" fmla="*/ 1408981 h 1460740"/>
                <a:gd name="connsiteX6-393" fmla="*/ 672859 w 1236451"/>
                <a:gd name="connsiteY6-394" fmla="*/ 1403230 h 1460740"/>
                <a:gd name="connsiteX7-395" fmla="*/ 672859 w 1236451"/>
                <a:gd name="connsiteY7-396" fmla="*/ 1201947 h 1460740"/>
                <a:gd name="connsiteX8-397" fmla="*/ 920150 w 1236451"/>
                <a:gd name="connsiteY8-398" fmla="*/ 1115683 h 1460740"/>
                <a:gd name="connsiteX9-399" fmla="*/ 920150 w 1236451"/>
                <a:gd name="connsiteY9-400" fmla="*/ 442822 h 1460740"/>
                <a:gd name="connsiteX10-401" fmla="*/ 625822 w 1236451"/>
                <a:gd name="connsiteY10-402" fmla="*/ 442822 h 1460740"/>
                <a:gd name="connsiteX11-403" fmla="*/ 0 w 1236451"/>
                <a:gd name="connsiteY11-404" fmla="*/ 1460740 h 1460740"/>
                <a:gd name="connsiteX12-405" fmla="*/ 0 w 1236451"/>
                <a:gd name="connsiteY12-406" fmla="*/ 1242204 h 1460740"/>
                <a:gd name="connsiteX13-407" fmla="*/ 293259 w 1236451"/>
                <a:gd name="connsiteY13-408" fmla="*/ 568897 h 1460740"/>
                <a:gd name="connsiteX14-409" fmla="*/ 293641 w 1236451"/>
                <a:gd name="connsiteY14-410" fmla="*/ 442822 h 1460740"/>
                <a:gd name="connsiteX15-411" fmla="*/ 40255 w 1236451"/>
                <a:gd name="connsiteY15-412" fmla="*/ 442822 h 1460740"/>
                <a:gd name="connsiteX16-413" fmla="*/ 40255 w 1236451"/>
                <a:gd name="connsiteY16-414" fmla="*/ 201283 h 1460740"/>
                <a:gd name="connsiteX17-415" fmla="*/ 299048 w 1236451"/>
                <a:gd name="connsiteY17-416" fmla="*/ 195532 h 1460740"/>
                <a:gd name="connsiteX18-417" fmla="*/ 299048 w 1236451"/>
                <a:gd name="connsiteY18-418" fmla="*/ 0 h 1460740"/>
                <a:gd name="connsiteX0-419" fmla="*/ 299048 w 1236451"/>
                <a:gd name="connsiteY0-420" fmla="*/ 0 h 1460740"/>
                <a:gd name="connsiteX1-421" fmla="*/ 623716 w 1236451"/>
                <a:gd name="connsiteY1-422" fmla="*/ 1021 h 1460740"/>
                <a:gd name="connsiteX2-423" fmla="*/ 626851 w 1236451"/>
                <a:gd name="connsiteY2-424" fmla="*/ 201283 h 1460740"/>
                <a:gd name="connsiteX3-425" fmla="*/ 1224950 w 1236451"/>
                <a:gd name="connsiteY3-426" fmla="*/ 201283 h 1460740"/>
                <a:gd name="connsiteX4-427" fmla="*/ 1236451 w 1236451"/>
                <a:gd name="connsiteY4-428" fmla="*/ 1167441 h 1460740"/>
                <a:gd name="connsiteX5-429" fmla="*/ 1075425 w 1236451"/>
                <a:gd name="connsiteY5-430" fmla="*/ 1408981 h 1460740"/>
                <a:gd name="connsiteX6-431" fmla="*/ 672859 w 1236451"/>
                <a:gd name="connsiteY6-432" fmla="*/ 1403230 h 1460740"/>
                <a:gd name="connsiteX7-433" fmla="*/ 672859 w 1236451"/>
                <a:gd name="connsiteY7-434" fmla="*/ 1201947 h 1460740"/>
                <a:gd name="connsiteX8-435" fmla="*/ 920150 w 1236451"/>
                <a:gd name="connsiteY8-436" fmla="*/ 1115683 h 1460740"/>
                <a:gd name="connsiteX9-437" fmla="*/ 920150 w 1236451"/>
                <a:gd name="connsiteY9-438" fmla="*/ 442822 h 1460740"/>
                <a:gd name="connsiteX10-439" fmla="*/ 625822 w 1236451"/>
                <a:gd name="connsiteY10-440" fmla="*/ 442822 h 1460740"/>
                <a:gd name="connsiteX11-441" fmla="*/ 0 w 1236451"/>
                <a:gd name="connsiteY11-442" fmla="*/ 1460740 h 1460740"/>
                <a:gd name="connsiteX12-443" fmla="*/ 0 w 1236451"/>
                <a:gd name="connsiteY12-444" fmla="*/ 1242204 h 1460740"/>
                <a:gd name="connsiteX13-445" fmla="*/ 293641 w 1236451"/>
                <a:gd name="connsiteY13-446" fmla="*/ 442822 h 1460740"/>
                <a:gd name="connsiteX14-447" fmla="*/ 40255 w 1236451"/>
                <a:gd name="connsiteY14-448" fmla="*/ 442822 h 1460740"/>
                <a:gd name="connsiteX15-449" fmla="*/ 40255 w 1236451"/>
                <a:gd name="connsiteY15-450" fmla="*/ 201283 h 1460740"/>
                <a:gd name="connsiteX16-451" fmla="*/ 299048 w 1236451"/>
                <a:gd name="connsiteY16-452" fmla="*/ 195532 h 1460740"/>
                <a:gd name="connsiteX17-453" fmla="*/ 299048 w 1236451"/>
                <a:gd name="connsiteY17-454" fmla="*/ 0 h 1460740"/>
                <a:gd name="connsiteX0-455" fmla="*/ 299048 w 1236451"/>
                <a:gd name="connsiteY0-456" fmla="*/ 0 h 1460740"/>
                <a:gd name="connsiteX1-457" fmla="*/ 623716 w 1236451"/>
                <a:gd name="connsiteY1-458" fmla="*/ 1021 h 1460740"/>
                <a:gd name="connsiteX2-459" fmla="*/ 626851 w 1236451"/>
                <a:gd name="connsiteY2-460" fmla="*/ 201283 h 1460740"/>
                <a:gd name="connsiteX3-461" fmla="*/ 1224950 w 1236451"/>
                <a:gd name="connsiteY3-462" fmla="*/ 201283 h 1460740"/>
                <a:gd name="connsiteX4-463" fmla="*/ 1236451 w 1236451"/>
                <a:gd name="connsiteY4-464" fmla="*/ 1167441 h 1460740"/>
                <a:gd name="connsiteX5-465" fmla="*/ 1075425 w 1236451"/>
                <a:gd name="connsiteY5-466" fmla="*/ 1408981 h 1460740"/>
                <a:gd name="connsiteX6-467" fmla="*/ 672859 w 1236451"/>
                <a:gd name="connsiteY6-468" fmla="*/ 1403230 h 1460740"/>
                <a:gd name="connsiteX7-469" fmla="*/ 672859 w 1236451"/>
                <a:gd name="connsiteY7-470" fmla="*/ 1201947 h 1460740"/>
                <a:gd name="connsiteX8-471" fmla="*/ 920150 w 1236451"/>
                <a:gd name="connsiteY8-472" fmla="*/ 1115683 h 1460740"/>
                <a:gd name="connsiteX9-473" fmla="*/ 920150 w 1236451"/>
                <a:gd name="connsiteY9-474" fmla="*/ 442822 h 1460740"/>
                <a:gd name="connsiteX10-475" fmla="*/ 625822 w 1236451"/>
                <a:gd name="connsiteY10-476" fmla="*/ 442822 h 1460740"/>
                <a:gd name="connsiteX11-477" fmla="*/ 0 w 1236451"/>
                <a:gd name="connsiteY11-478" fmla="*/ 1460740 h 1460740"/>
                <a:gd name="connsiteX12-479" fmla="*/ 0 w 1236451"/>
                <a:gd name="connsiteY12-480" fmla="*/ 1242204 h 1460740"/>
                <a:gd name="connsiteX13-481" fmla="*/ 293641 w 1236451"/>
                <a:gd name="connsiteY13-482" fmla="*/ 442822 h 1460740"/>
                <a:gd name="connsiteX14-483" fmla="*/ 40255 w 1236451"/>
                <a:gd name="connsiteY14-484" fmla="*/ 442822 h 1460740"/>
                <a:gd name="connsiteX15-485" fmla="*/ 40255 w 1236451"/>
                <a:gd name="connsiteY15-486" fmla="*/ 201283 h 1460740"/>
                <a:gd name="connsiteX16-487" fmla="*/ 299048 w 1236451"/>
                <a:gd name="connsiteY16-488" fmla="*/ 195532 h 1460740"/>
                <a:gd name="connsiteX17-489" fmla="*/ 299048 w 1236451"/>
                <a:gd name="connsiteY17-490" fmla="*/ 0 h 1460740"/>
                <a:gd name="connsiteX0-491" fmla="*/ 299048 w 1236451"/>
                <a:gd name="connsiteY0-492" fmla="*/ 0 h 1460740"/>
                <a:gd name="connsiteX1-493" fmla="*/ 623716 w 1236451"/>
                <a:gd name="connsiteY1-494" fmla="*/ 1021 h 1460740"/>
                <a:gd name="connsiteX2-495" fmla="*/ 626851 w 1236451"/>
                <a:gd name="connsiteY2-496" fmla="*/ 201283 h 1460740"/>
                <a:gd name="connsiteX3-497" fmla="*/ 1224950 w 1236451"/>
                <a:gd name="connsiteY3-498" fmla="*/ 201283 h 1460740"/>
                <a:gd name="connsiteX4-499" fmla="*/ 1236451 w 1236451"/>
                <a:gd name="connsiteY4-500" fmla="*/ 1167441 h 1460740"/>
                <a:gd name="connsiteX5-501" fmla="*/ 1075425 w 1236451"/>
                <a:gd name="connsiteY5-502" fmla="*/ 1408981 h 1460740"/>
                <a:gd name="connsiteX6-503" fmla="*/ 672859 w 1236451"/>
                <a:gd name="connsiteY6-504" fmla="*/ 1403230 h 1460740"/>
                <a:gd name="connsiteX7-505" fmla="*/ 672859 w 1236451"/>
                <a:gd name="connsiteY7-506" fmla="*/ 1201947 h 1460740"/>
                <a:gd name="connsiteX8-507" fmla="*/ 920150 w 1236451"/>
                <a:gd name="connsiteY8-508" fmla="*/ 1115683 h 1460740"/>
                <a:gd name="connsiteX9-509" fmla="*/ 920150 w 1236451"/>
                <a:gd name="connsiteY9-510" fmla="*/ 442822 h 1460740"/>
                <a:gd name="connsiteX10-511" fmla="*/ 625822 w 1236451"/>
                <a:gd name="connsiteY10-512" fmla="*/ 442822 h 1460740"/>
                <a:gd name="connsiteX11-513" fmla="*/ 0 w 1236451"/>
                <a:gd name="connsiteY11-514" fmla="*/ 1460740 h 1460740"/>
                <a:gd name="connsiteX12-515" fmla="*/ 0 w 1236451"/>
                <a:gd name="connsiteY12-516" fmla="*/ 1242204 h 1460740"/>
                <a:gd name="connsiteX13-517" fmla="*/ 293641 w 1236451"/>
                <a:gd name="connsiteY13-518" fmla="*/ 442822 h 1460740"/>
                <a:gd name="connsiteX14-519" fmla="*/ 40255 w 1236451"/>
                <a:gd name="connsiteY14-520" fmla="*/ 442822 h 1460740"/>
                <a:gd name="connsiteX15-521" fmla="*/ 40255 w 1236451"/>
                <a:gd name="connsiteY15-522" fmla="*/ 201283 h 1460740"/>
                <a:gd name="connsiteX16-523" fmla="*/ 299048 w 1236451"/>
                <a:gd name="connsiteY16-524" fmla="*/ 195532 h 1460740"/>
                <a:gd name="connsiteX17-525" fmla="*/ 299048 w 1236451"/>
                <a:gd name="connsiteY17-526" fmla="*/ 0 h 1460740"/>
                <a:gd name="connsiteX0-527" fmla="*/ 299048 w 1236451"/>
                <a:gd name="connsiteY0-528" fmla="*/ 0 h 1460740"/>
                <a:gd name="connsiteX1-529" fmla="*/ 623716 w 1236451"/>
                <a:gd name="connsiteY1-530" fmla="*/ 1021 h 1460740"/>
                <a:gd name="connsiteX2-531" fmla="*/ 626851 w 1236451"/>
                <a:gd name="connsiteY2-532" fmla="*/ 201283 h 1460740"/>
                <a:gd name="connsiteX3-533" fmla="*/ 1224950 w 1236451"/>
                <a:gd name="connsiteY3-534" fmla="*/ 201283 h 1460740"/>
                <a:gd name="connsiteX4-535" fmla="*/ 1236451 w 1236451"/>
                <a:gd name="connsiteY4-536" fmla="*/ 1167441 h 1460740"/>
                <a:gd name="connsiteX5-537" fmla="*/ 1075425 w 1236451"/>
                <a:gd name="connsiteY5-538" fmla="*/ 1408981 h 1460740"/>
                <a:gd name="connsiteX6-539" fmla="*/ 672859 w 1236451"/>
                <a:gd name="connsiteY6-540" fmla="*/ 1403230 h 1460740"/>
                <a:gd name="connsiteX7-541" fmla="*/ 672859 w 1236451"/>
                <a:gd name="connsiteY7-542" fmla="*/ 1201947 h 1460740"/>
                <a:gd name="connsiteX8-543" fmla="*/ 920150 w 1236451"/>
                <a:gd name="connsiteY8-544" fmla="*/ 1115683 h 1460740"/>
                <a:gd name="connsiteX9-545" fmla="*/ 920150 w 1236451"/>
                <a:gd name="connsiteY9-546" fmla="*/ 442822 h 1460740"/>
                <a:gd name="connsiteX10-547" fmla="*/ 625822 w 1236451"/>
                <a:gd name="connsiteY10-548" fmla="*/ 442822 h 1460740"/>
                <a:gd name="connsiteX11-549" fmla="*/ 0 w 1236451"/>
                <a:gd name="connsiteY11-550" fmla="*/ 1460740 h 1460740"/>
                <a:gd name="connsiteX12-551" fmla="*/ 0 w 1236451"/>
                <a:gd name="connsiteY12-552" fmla="*/ 1242204 h 1460740"/>
                <a:gd name="connsiteX13-553" fmla="*/ 293641 w 1236451"/>
                <a:gd name="connsiteY13-554" fmla="*/ 442822 h 1460740"/>
                <a:gd name="connsiteX14-555" fmla="*/ 40255 w 1236451"/>
                <a:gd name="connsiteY14-556" fmla="*/ 442822 h 1460740"/>
                <a:gd name="connsiteX15-557" fmla="*/ 40255 w 1236451"/>
                <a:gd name="connsiteY15-558" fmla="*/ 201283 h 1460740"/>
                <a:gd name="connsiteX16-559" fmla="*/ 299048 w 1236451"/>
                <a:gd name="connsiteY16-560" fmla="*/ 195532 h 1460740"/>
                <a:gd name="connsiteX17-561" fmla="*/ 299048 w 1236451"/>
                <a:gd name="connsiteY17-562" fmla="*/ 0 h 1460740"/>
                <a:gd name="connsiteX0-563" fmla="*/ 299048 w 1236451"/>
                <a:gd name="connsiteY0-564" fmla="*/ 0 h 1460740"/>
                <a:gd name="connsiteX1-565" fmla="*/ 623716 w 1236451"/>
                <a:gd name="connsiteY1-566" fmla="*/ 1021 h 1460740"/>
                <a:gd name="connsiteX2-567" fmla="*/ 626851 w 1236451"/>
                <a:gd name="connsiteY2-568" fmla="*/ 201283 h 1460740"/>
                <a:gd name="connsiteX3-569" fmla="*/ 1224950 w 1236451"/>
                <a:gd name="connsiteY3-570" fmla="*/ 201283 h 1460740"/>
                <a:gd name="connsiteX4-571" fmla="*/ 1236451 w 1236451"/>
                <a:gd name="connsiteY4-572" fmla="*/ 1167441 h 1460740"/>
                <a:gd name="connsiteX5-573" fmla="*/ 1075425 w 1236451"/>
                <a:gd name="connsiteY5-574" fmla="*/ 1408981 h 1460740"/>
                <a:gd name="connsiteX6-575" fmla="*/ 672859 w 1236451"/>
                <a:gd name="connsiteY6-576" fmla="*/ 1403230 h 1460740"/>
                <a:gd name="connsiteX7-577" fmla="*/ 672859 w 1236451"/>
                <a:gd name="connsiteY7-578" fmla="*/ 1201947 h 1460740"/>
                <a:gd name="connsiteX8-579" fmla="*/ 920150 w 1236451"/>
                <a:gd name="connsiteY8-580" fmla="*/ 1115683 h 1460740"/>
                <a:gd name="connsiteX9-581" fmla="*/ 920150 w 1236451"/>
                <a:gd name="connsiteY9-582" fmla="*/ 442822 h 1460740"/>
                <a:gd name="connsiteX10-583" fmla="*/ 625822 w 1236451"/>
                <a:gd name="connsiteY10-584" fmla="*/ 442822 h 1460740"/>
                <a:gd name="connsiteX11-585" fmla="*/ 0 w 1236451"/>
                <a:gd name="connsiteY11-586" fmla="*/ 1460740 h 1460740"/>
                <a:gd name="connsiteX12-587" fmla="*/ 0 w 1236451"/>
                <a:gd name="connsiteY12-588" fmla="*/ 1242204 h 1460740"/>
                <a:gd name="connsiteX13-589" fmla="*/ 304315 w 1236451"/>
                <a:gd name="connsiteY13-590" fmla="*/ 439264 h 1460740"/>
                <a:gd name="connsiteX14-591" fmla="*/ 40255 w 1236451"/>
                <a:gd name="connsiteY14-592" fmla="*/ 442822 h 1460740"/>
                <a:gd name="connsiteX15-593" fmla="*/ 40255 w 1236451"/>
                <a:gd name="connsiteY15-594" fmla="*/ 201283 h 1460740"/>
                <a:gd name="connsiteX16-595" fmla="*/ 299048 w 1236451"/>
                <a:gd name="connsiteY16-596" fmla="*/ 195532 h 1460740"/>
                <a:gd name="connsiteX17-597" fmla="*/ 299048 w 1236451"/>
                <a:gd name="connsiteY17-598" fmla="*/ 0 h 1460740"/>
                <a:gd name="connsiteX0-599" fmla="*/ 299048 w 1236451"/>
                <a:gd name="connsiteY0-600" fmla="*/ 0 h 1460740"/>
                <a:gd name="connsiteX1-601" fmla="*/ 623716 w 1236451"/>
                <a:gd name="connsiteY1-602" fmla="*/ 1021 h 1460740"/>
                <a:gd name="connsiteX2-603" fmla="*/ 626851 w 1236451"/>
                <a:gd name="connsiteY2-604" fmla="*/ 201283 h 1460740"/>
                <a:gd name="connsiteX3-605" fmla="*/ 1224950 w 1236451"/>
                <a:gd name="connsiteY3-606" fmla="*/ 201283 h 1460740"/>
                <a:gd name="connsiteX4-607" fmla="*/ 1236451 w 1236451"/>
                <a:gd name="connsiteY4-608" fmla="*/ 1167441 h 1460740"/>
                <a:gd name="connsiteX5-609" fmla="*/ 1075425 w 1236451"/>
                <a:gd name="connsiteY5-610" fmla="*/ 1408981 h 1460740"/>
                <a:gd name="connsiteX6-611" fmla="*/ 672859 w 1236451"/>
                <a:gd name="connsiteY6-612" fmla="*/ 1403230 h 1460740"/>
                <a:gd name="connsiteX7-613" fmla="*/ 672859 w 1236451"/>
                <a:gd name="connsiteY7-614" fmla="*/ 1201947 h 1460740"/>
                <a:gd name="connsiteX8-615" fmla="*/ 920150 w 1236451"/>
                <a:gd name="connsiteY8-616" fmla="*/ 1115683 h 1460740"/>
                <a:gd name="connsiteX9-617" fmla="*/ 920150 w 1236451"/>
                <a:gd name="connsiteY9-618" fmla="*/ 442822 h 1460740"/>
                <a:gd name="connsiteX10-619" fmla="*/ 625822 w 1236451"/>
                <a:gd name="connsiteY10-620" fmla="*/ 442822 h 1460740"/>
                <a:gd name="connsiteX11-621" fmla="*/ 0 w 1236451"/>
                <a:gd name="connsiteY11-622" fmla="*/ 1460740 h 1460740"/>
                <a:gd name="connsiteX12-623" fmla="*/ 0 w 1236451"/>
                <a:gd name="connsiteY12-624" fmla="*/ 1242204 h 1460740"/>
                <a:gd name="connsiteX13-625" fmla="*/ 304315 w 1236451"/>
                <a:gd name="connsiteY13-626" fmla="*/ 439264 h 1460740"/>
                <a:gd name="connsiteX14-627" fmla="*/ 40255 w 1236451"/>
                <a:gd name="connsiteY14-628" fmla="*/ 442822 h 1460740"/>
                <a:gd name="connsiteX15-629" fmla="*/ 40255 w 1236451"/>
                <a:gd name="connsiteY15-630" fmla="*/ 201283 h 1460740"/>
                <a:gd name="connsiteX16-631" fmla="*/ 299048 w 1236451"/>
                <a:gd name="connsiteY16-632" fmla="*/ 195532 h 1460740"/>
                <a:gd name="connsiteX17-633" fmla="*/ 299048 w 1236451"/>
                <a:gd name="connsiteY17-634" fmla="*/ 0 h 1460740"/>
                <a:gd name="connsiteX0-635" fmla="*/ 299048 w 1236451"/>
                <a:gd name="connsiteY0-636" fmla="*/ 0 h 1460740"/>
                <a:gd name="connsiteX1-637" fmla="*/ 623716 w 1236451"/>
                <a:gd name="connsiteY1-638" fmla="*/ 1021 h 1460740"/>
                <a:gd name="connsiteX2-639" fmla="*/ 626851 w 1236451"/>
                <a:gd name="connsiteY2-640" fmla="*/ 201283 h 1460740"/>
                <a:gd name="connsiteX3-641" fmla="*/ 1224950 w 1236451"/>
                <a:gd name="connsiteY3-642" fmla="*/ 201283 h 1460740"/>
                <a:gd name="connsiteX4-643" fmla="*/ 1236451 w 1236451"/>
                <a:gd name="connsiteY4-644" fmla="*/ 1167441 h 1460740"/>
                <a:gd name="connsiteX5-645" fmla="*/ 1075425 w 1236451"/>
                <a:gd name="connsiteY5-646" fmla="*/ 1408981 h 1460740"/>
                <a:gd name="connsiteX6-647" fmla="*/ 672859 w 1236451"/>
                <a:gd name="connsiteY6-648" fmla="*/ 1403230 h 1460740"/>
                <a:gd name="connsiteX7-649" fmla="*/ 672859 w 1236451"/>
                <a:gd name="connsiteY7-650" fmla="*/ 1201947 h 1460740"/>
                <a:gd name="connsiteX8-651" fmla="*/ 920150 w 1236451"/>
                <a:gd name="connsiteY8-652" fmla="*/ 1115683 h 1460740"/>
                <a:gd name="connsiteX9-653" fmla="*/ 920150 w 1236451"/>
                <a:gd name="connsiteY9-654" fmla="*/ 442822 h 1460740"/>
                <a:gd name="connsiteX10-655" fmla="*/ 625822 w 1236451"/>
                <a:gd name="connsiteY10-656" fmla="*/ 442822 h 1460740"/>
                <a:gd name="connsiteX11-657" fmla="*/ 0 w 1236451"/>
                <a:gd name="connsiteY11-658" fmla="*/ 1460740 h 1460740"/>
                <a:gd name="connsiteX12-659" fmla="*/ 0 w 1236451"/>
                <a:gd name="connsiteY12-660" fmla="*/ 1242204 h 1460740"/>
                <a:gd name="connsiteX13-661" fmla="*/ 304315 w 1236451"/>
                <a:gd name="connsiteY13-662" fmla="*/ 439264 h 1460740"/>
                <a:gd name="connsiteX14-663" fmla="*/ 40255 w 1236451"/>
                <a:gd name="connsiteY14-664" fmla="*/ 442822 h 1460740"/>
                <a:gd name="connsiteX15-665" fmla="*/ 40255 w 1236451"/>
                <a:gd name="connsiteY15-666" fmla="*/ 201283 h 1460740"/>
                <a:gd name="connsiteX16-667" fmla="*/ 299048 w 1236451"/>
                <a:gd name="connsiteY16-668" fmla="*/ 195532 h 1460740"/>
                <a:gd name="connsiteX17-669" fmla="*/ 299048 w 1236451"/>
                <a:gd name="connsiteY17-670" fmla="*/ 0 h 1460740"/>
                <a:gd name="connsiteX0-671" fmla="*/ 299048 w 1236451"/>
                <a:gd name="connsiteY0-672" fmla="*/ 0 h 1460740"/>
                <a:gd name="connsiteX1-673" fmla="*/ 623716 w 1236451"/>
                <a:gd name="connsiteY1-674" fmla="*/ 1021 h 1460740"/>
                <a:gd name="connsiteX2-675" fmla="*/ 626851 w 1236451"/>
                <a:gd name="connsiteY2-676" fmla="*/ 201283 h 1460740"/>
                <a:gd name="connsiteX3-677" fmla="*/ 1224950 w 1236451"/>
                <a:gd name="connsiteY3-678" fmla="*/ 201283 h 1460740"/>
                <a:gd name="connsiteX4-679" fmla="*/ 1236451 w 1236451"/>
                <a:gd name="connsiteY4-680" fmla="*/ 1167441 h 1460740"/>
                <a:gd name="connsiteX5-681" fmla="*/ 1075425 w 1236451"/>
                <a:gd name="connsiteY5-682" fmla="*/ 1408981 h 1460740"/>
                <a:gd name="connsiteX6-683" fmla="*/ 672859 w 1236451"/>
                <a:gd name="connsiteY6-684" fmla="*/ 1403230 h 1460740"/>
                <a:gd name="connsiteX7-685" fmla="*/ 672859 w 1236451"/>
                <a:gd name="connsiteY7-686" fmla="*/ 1201947 h 1460740"/>
                <a:gd name="connsiteX8-687" fmla="*/ 920150 w 1236451"/>
                <a:gd name="connsiteY8-688" fmla="*/ 1115683 h 1460740"/>
                <a:gd name="connsiteX9-689" fmla="*/ 920150 w 1236451"/>
                <a:gd name="connsiteY9-690" fmla="*/ 442822 h 1460740"/>
                <a:gd name="connsiteX10-691" fmla="*/ 625822 w 1236451"/>
                <a:gd name="connsiteY10-692" fmla="*/ 442822 h 1460740"/>
                <a:gd name="connsiteX11-693" fmla="*/ 0 w 1236451"/>
                <a:gd name="connsiteY11-694" fmla="*/ 1460740 h 1460740"/>
                <a:gd name="connsiteX12-695" fmla="*/ 0 w 1236451"/>
                <a:gd name="connsiteY12-696" fmla="*/ 1242204 h 1460740"/>
                <a:gd name="connsiteX13-697" fmla="*/ 304315 w 1236451"/>
                <a:gd name="connsiteY13-698" fmla="*/ 439264 h 1460740"/>
                <a:gd name="connsiteX14-699" fmla="*/ 40255 w 1236451"/>
                <a:gd name="connsiteY14-700" fmla="*/ 442822 h 1460740"/>
                <a:gd name="connsiteX15-701" fmla="*/ 40255 w 1236451"/>
                <a:gd name="connsiteY15-702" fmla="*/ 201283 h 1460740"/>
                <a:gd name="connsiteX16-703" fmla="*/ 299048 w 1236451"/>
                <a:gd name="connsiteY16-704" fmla="*/ 195532 h 1460740"/>
                <a:gd name="connsiteX17-705" fmla="*/ 299048 w 1236451"/>
                <a:gd name="connsiteY17-706" fmla="*/ 0 h 1460740"/>
                <a:gd name="connsiteX0-707" fmla="*/ 299048 w 1236451"/>
                <a:gd name="connsiteY0-708" fmla="*/ 0 h 1460740"/>
                <a:gd name="connsiteX1-709" fmla="*/ 623716 w 1236451"/>
                <a:gd name="connsiteY1-710" fmla="*/ 1021 h 1460740"/>
                <a:gd name="connsiteX2-711" fmla="*/ 626851 w 1236451"/>
                <a:gd name="connsiteY2-712" fmla="*/ 201283 h 1460740"/>
                <a:gd name="connsiteX3-713" fmla="*/ 1224950 w 1236451"/>
                <a:gd name="connsiteY3-714" fmla="*/ 201283 h 1460740"/>
                <a:gd name="connsiteX4-715" fmla="*/ 1236451 w 1236451"/>
                <a:gd name="connsiteY4-716" fmla="*/ 1167441 h 1460740"/>
                <a:gd name="connsiteX5-717" fmla="*/ 1075425 w 1236451"/>
                <a:gd name="connsiteY5-718" fmla="*/ 1408981 h 1460740"/>
                <a:gd name="connsiteX6-719" fmla="*/ 677924 w 1236451"/>
                <a:gd name="connsiteY6-720" fmla="*/ 1403230 h 1460740"/>
                <a:gd name="connsiteX7-721" fmla="*/ 672859 w 1236451"/>
                <a:gd name="connsiteY7-722" fmla="*/ 1201947 h 1460740"/>
                <a:gd name="connsiteX8-723" fmla="*/ 920150 w 1236451"/>
                <a:gd name="connsiteY8-724" fmla="*/ 1115683 h 1460740"/>
                <a:gd name="connsiteX9-725" fmla="*/ 920150 w 1236451"/>
                <a:gd name="connsiteY9-726" fmla="*/ 442822 h 1460740"/>
                <a:gd name="connsiteX10-727" fmla="*/ 625822 w 1236451"/>
                <a:gd name="connsiteY10-728" fmla="*/ 442822 h 1460740"/>
                <a:gd name="connsiteX11-729" fmla="*/ 0 w 1236451"/>
                <a:gd name="connsiteY11-730" fmla="*/ 1460740 h 1460740"/>
                <a:gd name="connsiteX12-731" fmla="*/ 0 w 1236451"/>
                <a:gd name="connsiteY12-732" fmla="*/ 1242204 h 1460740"/>
                <a:gd name="connsiteX13-733" fmla="*/ 304315 w 1236451"/>
                <a:gd name="connsiteY13-734" fmla="*/ 439264 h 1460740"/>
                <a:gd name="connsiteX14-735" fmla="*/ 40255 w 1236451"/>
                <a:gd name="connsiteY14-736" fmla="*/ 442822 h 1460740"/>
                <a:gd name="connsiteX15-737" fmla="*/ 40255 w 1236451"/>
                <a:gd name="connsiteY15-738" fmla="*/ 201283 h 1460740"/>
                <a:gd name="connsiteX16-739" fmla="*/ 299048 w 1236451"/>
                <a:gd name="connsiteY16-740" fmla="*/ 195532 h 1460740"/>
                <a:gd name="connsiteX17-741" fmla="*/ 299048 w 1236451"/>
                <a:gd name="connsiteY17-742" fmla="*/ 0 h 1460740"/>
                <a:gd name="connsiteX0-743" fmla="*/ 299048 w 1236451"/>
                <a:gd name="connsiteY0-744" fmla="*/ 0 h 1460740"/>
                <a:gd name="connsiteX1-745" fmla="*/ 623716 w 1236451"/>
                <a:gd name="connsiteY1-746" fmla="*/ 1021 h 1460740"/>
                <a:gd name="connsiteX2-747" fmla="*/ 626851 w 1236451"/>
                <a:gd name="connsiteY2-748" fmla="*/ 201283 h 1460740"/>
                <a:gd name="connsiteX3-749" fmla="*/ 1224950 w 1236451"/>
                <a:gd name="connsiteY3-750" fmla="*/ 201283 h 1460740"/>
                <a:gd name="connsiteX4-751" fmla="*/ 1236451 w 1236451"/>
                <a:gd name="connsiteY4-752" fmla="*/ 1167441 h 1460740"/>
                <a:gd name="connsiteX5-753" fmla="*/ 1075425 w 1236451"/>
                <a:gd name="connsiteY5-754" fmla="*/ 1408981 h 1460740"/>
                <a:gd name="connsiteX6-755" fmla="*/ 677924 w 1236451"/>
                <a:gd name="connsiteY6-756" fmla="*/ 1403230 h 1460740"/>
                <a:gd name="connsiteX7-757" fmla="*/ 672859 w 1236451"/>
                <a:gd name="connsiteY7-758" fmla="*/ 1201947 h 1460740"/>
                <a:gd name="connsiteX8-759" fmla="*/ 920150 w 1236451"/>
                <a:gd name="connsiteY8-760" fmla="*/ 1115683 h 1460740"/>
                <a:gd name="connsiteX9-761" fmla="*/ 920150 w 1236451"/>
                <a:gd name="connsiteY9-762" fmla="*/ 442822 h 1460740"/>
                <a:gd name="connsiteX10-763" fmla="*/ 625822 w 1236451"/>
                <a:gd name="connsiteY10-764" fmla="*/ 442822 h 1460740"/>
                <a:gd name="connsiteX11-765" fmla="*/ 0 w 1236451"/>
                <a:gd name="connsiteY11-766" fmla="*/ 1460740 h 1460740"/>
                <a:gd name="connsiteX12-767" fmla="*/ 0 w 1236451"/>
                <a:gd name="connsiteY12-768" fmla="*/ 1242204 h 1460740"/>
                <a:gd name="connsiteX13-769" fmla="*/ 304315 w 1236451"/>
                <a:gd name="connsiteY13-770" fmla="*/ 439264 h 1460740"/>
                <a:gd name="connsiteX14-771" fmla="*/ 40255 w 1236451"/>
                <a:gd name="connsiteY14-772" fmla="*/ 442822 h 1460740"/>
                <a:gd name="connsiteX15-773" fmla="*/ 40255 w 1236451"/>
                <a:gd name="connsiteY15-774" fmla="*/ 201283 h 1460740"/>
                <a:gd name="connsiteX16-775" fmla="*/ 299048 w 1236451"/>
                <a:gd name="connsiteY16-776" fmla="*/ 195532 h 1460740"/>
                <a:gd name="connsiteX17-777" fmla="*/ 299048 w 1236451"/>
                <a:gd name="connsiteY17-778" fmla="*/ 0 h 1460740"/>
                <a:gd name="connsiteX0-779" fmla="*/ 299048 w 1236451"/>
                <a:gd name="connsiteY0-780" fmla="*/ 0 h 1460740"/>
                <a:gd name="connsiteX1-781" fmla="*/ 623716 w 1236451"/>
                <a:gd name="connsiteY1-782" fmla="*/ 1021 h 1460740"/>
                <a:gd name="connsiteX2-783" fmla="*/ 626851 w 1236451"/>
                <a:gd name="connsiteY2-784" fmla="*/ 201283 h 1460740"/>
                <a:gd name="connsiteX3-785" fmla="*/ 1224950 w 1236451"/>
                <a:gd name="connsiteY3-786" fmla="*/ 201283 h 1460740"/>
                <a:gd name="connsiteX4-787" fmla="*/ 1236451 w 1236451"/>
                <a:gd name="connsiteY4-788" fmla="*/ 1167441 h 1460740"/>
                <a:gd name="connsiteX5-789" fmla="*/ 1075425 w 1236451"/>
                <a:gd name="connsiteY5-790" fmla="*/ 1408981 h 1460740"/>
                <a:gd name="connsiteX6-791" fmla="*/ 680457 w 1236451"/>
                <a:gd name="connsiteY6-792" fmla="*/ 1410829 h 1460740"/>
                <a:gd name="connsiteX7-793" fmla="*/ 672859 w 1236451"/>
                <a:gd name="connsiteY7-794" fmla="*/ 1201947 h 1460740"/>
                <a:gd name="connsiteX8-795" fmla="*/ 920150 w 1236451"/>
                <a:gd name="connsiteY8-796" fmla="*/ 1115683 h 1460740"/>
                <a:gd name="connsiteX9-797" fmla="*/ 920150 w 1236451"/>
                <a:gd name="connsiteY9-798" fmla="*/ 442822 h 1460740"/>
                <a:gd name="connsiteX10-799" fmla="*/ 625822 w 1236451"/>
                <a:gd name="connsiteY10-800" fmla="*/ 442822 h 1460740"/>
                <a:gd name="connsiteX11-801" fmla="*/ 0 w 1236451"/>
                <a:gd name="connsiteY11-802" fmla="*/ 1460740 h 1460740"/>
                <a:gd name="connsiteX12-803" fmla="*/ 0 w 1236451"/>
                <a:gd name="connsiteY12-804" fmla="*/ 1242204 h 1460740"/>
                <a:gd name="connsiteX13-805" fmla="*/ 304315 w 1236451"/>
                <a:gd name="connsiteY13-806" fmla="*/ 439264 h 1460740"/>
                <a:gd name="connsiteX14-807" fmla="*/ 40255 w 1236451"/>
                <a:gd name="connsiteY14-808" fmla="*/ 442822 h 1460740"/>
                <a:gd name="connsiteX15-809" fmla="*/ 40255 w 1236451"/>
                <a:gd name="connsiteY15-810" fmla="*/ 201283 h 1460740"/>
                <a:gd name="connsiteX16-811" fmla="*/ 299048 w 1236451"/>
                <a:gd name="connsiteY16-812" fmla="*/ 195532 h 1460740"/>
                <a:gd name="connsiteX17-813" fmla="*/ 299048 w 1236451"/>
                <a:gd name="connsiteY17-814" fmla="*/ 0 h 1460740"/>
                <a:gd name="connsiteX0-815" fmla="*/ 299048 w 1236451"/>
                <a:gd name="connsiteY0-816" fmla="*/ 0 h 1460740"/>
                <a:gd name="connsiteX1-817" fmla="*/ 623716 w 1236451"/>
                <a:gd name="connsiteY1-818" fmla="*/ 1021 h 1460740"/>
                <a:gd name="connsiteX2-819" fmla="*/ 626851 w 1236451"/>
                <a:gd name="connsiteY2-820" fmla="*/ 201283 h 1460740"/>
                <a:gd name="connsiteX3-821" fmla="*/ 1224950 w 1236451"/>
                <a:gd name="connsiteY3-822" fmla="*/ 201283 h 1460740"/>
                <a:gd name="connsiteX4-823" fmla="*/ 1236451 w 1236451"/>
                <a:gd name="connsiteY4-824" fmla="*/ 1167441 h 1460740"/>
                <a:gd name="connsiteX5-825" fmla="*/ 1075425 w 1236451"/>
                <a:gd name="connsiteY5-826" fmla="*/ 1408981 h 1460740"/>
                <a:gd name="connsiteX6-827" fmla="*/ 680457 w 1236451"/>
                <a:gd name="connsiteY6-828" fmla="*/ 1410829 h 1460740"/>
                <a:gd name="connsiteX7-829" fmla="*/ 672859 w 1236451"/>
                <a:gd name="connsiteY7-830" fmla="*/ 1201947 h 1460740"/>
                <a:gd name="connsiteX8-831" fmla="*/ 920150 w 1236451"/>
                <a:gd name="connsiteY8-832" fmla="*/ 1115683 h 1460740"/>
                <a:gd name="connsiteX9-833" fmla="*/ 920150 w 1236451"/>
                <a:gd name="connsiteY9-834" fmla="*/ 442822 h 1460740"/>
                <a:gd name="connsiteX10-835" fmla="*/ 625822 w 1236451"/>
                <a:gd name="connsiteY10-836" fmla="*/ 442822 h 1460740"/>
                <a:gd name="connsiteX11-837" fmla="*/ 0 w 1236451"/>
                <a:gd name="connsiteY11-838" fmla="*/ 1460740 h 1460740"/>
                <a:gd name="connsiteX12-839" fmla="*/ 0 w 1236451"/>
                <a:gd name="connsiteY12-840" fmla="*/ 1242204 h 1460740"/>
                <a:gd name="connsiteX13-841" fmla="*/ 304315 w 1236451"/>
                <a:gd name="connsiteY13-842" fmla="*/ 439264 h 1460740"/>
                <a:gd name="connsiteX14-843" fmla="*/ 40255 w 1236451"/>
                <a:gd name="connsiteY14-844" fmla="*/ 442822 h 1460740"/>
                <a:gd name="connsiteX15-845" fmla="*/ 40255 w 1236451"/>
                <a:gd name="connsiteY15-846" fmla="*/ 201283 h 1460740"/>
                <a:gd name="connsiteX16-847" fmla="*/ 299048 w 1236451"/>
                <a:gd name="connsiteY16-848" fmla="*/ 195532 h 1460740"/>
                <a:gd name="connsiteX17-849" fmla="*/ 299048 w 1236451"/>
                <a:gd name="connsiteY17-850" fmla="*/ 0 h 1460740"/>
                <a:gd name="connsiteX0-851" fmla="*/ 299048 w 1236451"/>
                <a:gd name="connsiteY0-852" fmla="*/ 0 h 1460740"/>
                <a:gd name="connsiteX1-853" fmla="*/ 623716 w 1236451"/>
                <a:gd name="connsiteY1-854" fmla="*/ 1021 h 1460740"/>
                <a:gd name="connsiteX2-855" fmla="*/ 626851 w 1236451"/>
                <a:gd name="connsiteY2-856" fmla="*/ 201283 h 1460740"/>
                <a:gd name="connsiteX3-857" fmla="*/ 1224950 w 1236451"/>
                <a:gd name="connsiteY3-858" fmla="*/ 201283 h 1460740"/>
                <a:gd name="connsiteX4-859" fmla="*/ 1236451 w 1236451"/>
                <a:gd name="connsiteY4-860" fmla="*/ 1167441 h 1460740"/>
                <a:gd name="connsiteX5-861" fmla="*/ 1075425 w 1236451"/>
                <a:gd name="connsiteY5-862" fmla="*/ 1408981 h 1460740"/>
                <a:gd name="connsiteX6-863" fmla="*/ 680457 w 1236451"/>
                <a:gd name="connsiteY6-864" fmla="*/ 1410829 h 1460740"/>
                <a:gd name="connsiteX7-865" fmla="*/ 672859 w 1236451"/>
                <a:gd name="connsiteY7-866" fmla="*/ 1201947 h 1460740"/>
                <a:gd name="connsiteX8-867" fmla="*/ 920150 w 1236451"/>
                <a:gd name="connsiteY8-868" fmla="*/ 1115683 h 1460740"/>
                <a:gd name="connsiteX9-869" fmla="*/ 920150 w 1236451"/>
                <a:gd name="connsiteY9-870" fmla="*/ 442822 h 1460740"/>
                <a:gd name="connsiteX10-871" fmla="*/ 625822 w 1236451"/>
                <a:gd name="connsiteY10-872" fmla="*/ 442822 h 1460740"/>
                <a:gd name="connsiteX11-873" fmla="*/ 0 w 1236451"/>
                <a:gd name="connsiteY11-874" fmla="*/ 1460740 h 1460740"/>
                <a:gd name="connsiteX12-875" fmla="*/ 0 w 1236451"/>
                <a:gd name="connsiteY12-876" fmla="*/ 1242204 h 1460740"/>
                <a:gd name="connsiteX13-877" fmla="*/ 304315 w 1236451"/>
                <a:gd name="connsiteY13-878" fmla="*/ 439264 h 1460740"/>
                <a:gd name="connsiteX14-879" fmla="*/ 40255 w 1236451"/>
                <a:gd name="connsiteY14-880" fmla="*/ 442822 h 1460740"/>
                <a:gd name="connsiteX15-881" fmla="*/ 40255 w 1236451"/>
                <a:gd name="connsiteY15-882" fmla="*/ 201283 h 1460740"/>
                <a:gd name="connsiteX16-883" fmla="*/ 299048 w 1236451"/>
                <a:gd name="connsiteY16-884" fmla="*/ 195532 h 1460740"/>
                <a:gd name="connsiteX17-885" fmla="*/ 299048 w 1236451"/>
                <a:gd name="connsiteY17-886" fmla="*/ 0 h 1460740"/>
                <a:gd name="connsiteX0-887" fmla="*/ 299048 w 1236451"/>
                <a:gd name="connsiteY0-888" fmla="*/ 0 h 1460740"/>
                <a:gd name="connsiteX1-889" fmla="*/ 623716 w 1236451"/>
                <a:gd name="connsiteY1-890" fmla="*/ 1021 h 1460740"/>
                <a:gd name="connsiteX2-891" fmla="*/ 626851 w 1236451"/>
                <a:gd name="connsiteY2-892" fmla="*/ 201283 h 1460740"/>
                <a:gd name="connsiteX3-893" fmla="*/ 1224950 w 1236451"/>
                <a:gd name="connsiteY3-894" fmla="*/ 201283 h 1460740"/>
                <a:gd name="connsiteX4-895" fmla="*/ 1236451 w 1236451"/>
                <a:gd name="connsiteY4-896" fmla="*/ 1167441 h 1460740"/>
                <a:gd name="connsiteX5-897" fmla="*/ 1075425 w 1236451"/>
                <a:gd name="connsiteY5-898" fmla="*/ 1408981 h 1460740"/>
                <a:gd name="connsiteX6-899" fmla="*/ 680457 w 1236451"/>
                <a:gd name="connsiteY6-900" fmla="*/ 1410829 h 1460740"/>
                <a:gd name="connsiteX7-901" fmla="*/ 672859 w 1236451"/>
                <a:gd name="connsiteY7-902" fmla="*/ 1201947 h 1460740"/>
                <a:gd name="connsiteX8-903" fmla="*/ 920150 w 1236451"/>
                <a:gd name="connsiteY8-904" fmla="*/ 1115683 h 1460740"/>
                <a:gd name="connsiteX9-905" fmla="*/ 920150 w 1236451"/>
                <a:gd name="connsiteY9-906" fmla="*/ 442822 h 1460740"/>
                <a:gd name="connsiteX10-907" fmla="*/ 625822 w 1236451"/>
                <a:gd name="connsiteY10-908" fmla="*/ 442822 h 1460740"/>
                <a:gd name="connsiteX11-909" fmla="*/ 0 w 1236451"/>
                <a:gd name="connsiteY11-910" fmla="*/ 1460740 h 1460740"/>
                <a:gd name="connsiteX12-911" fmla="*/ 0 w 1236451"/>
                <a:gd name="connsiteY12-912" fmla="*/ 1242204 h 1460740"/>
                <a:gd name="connsiteX13-913" fmla="*/ 304315 w 1236451"/>
                <a:gd name="connsiteY13-914" fmla="*/ 439264 h 1460740"/>
                <a:gd name="connsiteX14-915" fmla="*/ 40255 w 1236451"/>
                <a:gd name="connsiteY14-916" fmla="*/ 442822 h 1460740"/>
                <a:gd name="connsiteX15-917" fmla="*/ 40255 w 1236451"/>
                <a:gd name="connsiteY15-918" fmla="*/ 201283 h 1460740"/>
                <a:gd name="connsiteX16-919" fmla="*/ 299048 w 1236451"/>
                <a:gd name="connsiteY16-920" fmla="*/ 195532 h 1460740"/>
                <a:gd name="connsiteX17-921" fmla="*/ 299048 w 1236451"/>
                <a:gd name="connsiteY17-922" fmla="*/ 0 h 1460740"/>
                <a:gd name="connsiteX0-923" fmla="*/ 303761 w 1241164"/>
                <a:gd name="connsiteY0-924" fmla="*/ 0 h 1460740"/>
                <a:gd name="connsiteX1-925" fmla="*/ 628429 w 1241164"/>
                <a:gd name="connsiteY1-926" fmla="*/ 1021 h 1460740"/>
                <a:gd name="connsiteX2-927" fmla="*/ 631564 w 1241164"/>
                <a:gd name="connsiteY2-928" fmla="*/ 201283 h 1460740"/>
                <a:gd name="connsiteX3-929" fmla="*/ 1229663 w 1241164"/>
                <a:gd name="connsiteY3-930" fmla="*/ 201283 h 1460740"/>
                <a:gd name="connsiteX4-931" fmla="*/ 1241164 w 1241164"/>
                <a:gd name="connsiteY4-932" fmla="*/ 1167441 h 1460740"/>
                <a:gd name="connsiteX5-933" fmla="*/ 1080138 w 1241164"/>
                <a:gd name="connsiteY5-934" fmla="*/ 1408981 h 1460740"/>
                <a:gd name="connsiteX6-935" fmla="*/ 685170 w 1241164"/>
                <a:gd name="connsiteY6-936" fmla="*/ 1410829 h 1460740"/>
                <a:gd name="connsiteX7-937" fmla="*/ 677572 w 1241164"/>
                <a:gd name="connsiteY7-938" fmla="*/ 1201947 h 1460740"/>
                <a:gd name="connsiteX8-939" fmla="*/ 924863 w 1241164"/>
                <a:gd name="connsiteY8-940" fmla="*/ 1115683 h 1460740"/>
                <a:gd name="connsiteX9-941" fmla="*/ 924863 w 1241164"/>
                <a:gd name="connsiteY9-942" fmla="*/ 442822 h 1460740"/>
                <a:gd name="connsiteX10-943" fmla="*/ 630535 w 1241164"/>
                <a:gd name="connsiteY10-944" fmla="*/ 442822 h 1460740"/>
                <a:gd name="connsiteX11-945" fmla="*/ 4713 w 1241164"/>
                <a:gd name="connsiteY11-946" fmla="*/ 1460740 h 1460740"/>
                <a:gd name="connsiteX12-947" fmla="*/ 0 w 1241164"/>
                <a:gd name="connsiteY12-948" fmla="*/ 1213924 h 1460740"/>
                <a:gd name="connsiteX13-949" fmla="*/ 309028 w 1241164"/>
                <a:gd name="connsiteY13-950" fmla="*/ 439264 h 1460740"/>
                <a:gd name="connsiteX14-951" fmla="*/ 44968 w 1241164"/>
                <a:gd name="connsiteY14-952" fmla="*/ 442822 h 1460740"/>
                <a:gd name="connsiteX15-953" fmla="*/ 44968 w 1241164"/>
                <a:gd name="connsiteY15-954" fmla="*/ 201283 h 1460740"/>
                <a:gd name="connsiteX16-955" fmla="*/ 303761 w 1241164"/>
                <a:gd name="connsiteY16-956" fmla="*/ 195532 h 1460740"/>
                <a:gd name="connsiteX17-957" fmla="*/ 303761 w 1241164"/>
                <a:gd name="connsiteY17-958" fmla="*/ 0 h 1460740"/>
                <a:gd name="connsiteX0-959" fmla="*/ 313188 w 1250591"/>
                <a:gd name="connsiteY0-960" fmla="*/ 0 h 1460740"/>
                <a:gd name="connsiteX1-961" fmla="*/ 637856 w 1250591"/>
                <a:gd name="connsiteY1-962" fmla="*/ 1021 h 1460740"/>
                <a:gd name="connsiteX2-963" fmla="*/ 640991 w 1250591"/>
                <a:gd name="connsiteY2-964" fmla="*/ 201283 h 1460740"/>
                <a:gd name="connsiteX3-965" fmla="*/ 1239090 w 1250591"/>
                <a:gd name="connsiteY3-966" fmla="*/ 201283 h 1460740"/>
                <a:gd name="connsiteX4-967" fmla="*/ 1250591 w 1250591"/>
                <a:gd name="connsiteY4-968" fmla="*/ 1167441 h 1460740"/>
                <a:gd name="connsiteX5-969" fmla="*/ 1089565 w 1250591"/>
                <a:gd name="connsiteY5-970" fmla="*/ 1408981 h 1460740"/>
                <a:gd name="connsiteX6-971" fmla="*/ 694597 w 1250591"/>
                <a:gd name="connsiteY6-972" fmla="*/ 1410829 h 1460740"/>
                <a:gd name="connsiteX7-973" fmla="*/ 686999 w 1250591"/>
                <a:gd name="connsiteY7-974" fmla="*/ 1201947 h 1460740"/>
                <a:gd name="connsiteX8-975" fmla="*/ 934290 w 1250591"/>
                <a:gd name="connsiteY8-976" fmla="*/ 1115683 h 1460740"/>
                <a:gd name="connsiteX9-977" fmla="*/ 934290 w 1250591"/>
                <a:gd name="connsiteY9-978" fmla="*/ 442822 h 1460740"/>
                <a:gd name="connsiteX10-979" fmla="*/ 639962 w 1250591"/>
                <a:gd name="connsiteY10-980" fmla="*/ 442822 h 1460740"/>
                <a:gd name="connsiteX11-981" fmla="*/ 14140 w 1250591"/>
                <a:gd name="connsiteY11-982" fmla="*/ 1460740 h 1460740"/>
                <a:gd name="connsiteX12-983" fmla="*/ 0 w 1250591"/>
                <a:gd name="connsiteY12-984" fmla="*/ 1162077 h 1460740"/>
                <a:gd name="connsiteX13-985" fmla="*/ 318455 w 1250591"/>
                <a:gd name="connsiteY13-986" fmla="*/ 439264 h 1460740"/>
                <a:gd name="connsiteX14-987" fmla="*/ 54395 w 1250591"/>
                <a:gd name="connsiteY14-988" fmla="*/ 442822 h 1460740"/>
                <a:gd name="connsiteX15-989" fmla="*/ 54395 w 1250591"/>
                <a:gd name="connsiteY15-990" fmla="*/ 201283 h 1460740"/>
                <a:gd name="connsiteX16-991" fmla="*/ 313188 w 1250591"/>
                <a:gd name="connsiteY16-992" fmla="*/ 195532 h 1460740"/>
                <a:gd name="connsiteX17-993" fmla="*/ 313188 w 1250591"/>
                <a:gd name="connsiteY17-994" fmla="*/ 0 h 146074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1250591" h="1460740">
                  <a:moveTo>
                    <a:pt x="313188" y="0"/>
                  </a:moveTo>
                  <a:lnTo>
                    <a:pt x="637856" y="1021"/>
                  </a:lnTo>
                  <a:lnTo>
                    <a:pt x="640991" y="201283"/>
                  </a:lnTo>
                  <a:lnTo>
                    <a:pt x="1239090" y="201283"/>
                  </a:lnTo>
                  <a:lnTo>
                    <a:pt x="1250591" y="1167441"/>
                  </a:lnTo>
                  <a:cubicBezTo>
                    <a:pt x="1237172" y="1345720"/>
                    <a:pt x="1143240" y="1397479"/>
                    <a:pt x="1089565" y="1408981"/>
                  </a:cubicBezTo>
                  <a:cubicBezTo>
                    <a:pt x="1051628" y="1417196"/>
                    <a:pt x="730281" y="1415560"/>
                    <a:pt x="694597" y="1410829"/>
                  </a:cubicBezTo>
                  <a:cubicBezTo>
                    <a:pt x="694597" y="1347569"/>
                    <a:pt x="696584" y="1210574"/>
                    <a:pt x="686999" y="1201947"/>
                  </a:cubicBezTo>
                  <a:cubicBezTo>
                    <a:pt x="714453" y="1199072"/>
                    <a:pt x="897867" y="1245079"/>
                    <a:pt x="934290" y="1115683"/>
                  </a:cubicBezTo>
                  <a:lnTo>
                    <a:pt x="934290" y="442822"/>
                  </a:lnTo>
                  <a:lnTo>
                    <a:pt x="639962" y="442822"/>
                  </a:lnTo>
                  <a:cubicBezTo>
                    <a:pt x="615386" y="1311215"/>
                    <a:pt x="48309" y="1442130"/>
                    <a:pt x="14140" y="1460740"/>
                  </a:cubicBezTo>
                  <a:lnTo>
                    <a:pt x="0" y="1162077"/>
                  </a:lnTo>
                  <a:cubicBezTo>
                    <a:pt x="212607" y="1074258"/>
                    <a:pt x="325978" y="707698"/>
                    <a:pt x="318455" y="439264"/>
                  </a:cubicBezTo>
                  <a:lnTo>
                    <a:pt x="54395" y="442822"/>
                  </a:lnTo>
                  <a:lnTo>
                    <a:pt x="54395" y="201283"/>
                  </a:lnTo>
                  <a:lnTo>
                    <a:pt x="313188" y="195532"/>
                  </a:lnTo>
                  <a:lnTo>
                    <a:pt x="313188"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userDrawn="1"/>
        </p:nvGrpSpPr>
        <p:grpSpPr>
          <a:xfrm>
            <a:off x="-24393" y="6019127"/>
            <a:ext cx="12241794" cy="620022"/>
            <a:chOff x="-24393" y="6019127"/>
            <a:chExt cx="12241794" cy="620022"/>
          </a:xfrm>
        </p:grpSpPr>
        <p:sp>
          <p:nvSpPr>
            <p:cNvPr id="2" name="文本框 1"/>
            <p:cNvSpPr txBox="1"/>
            <p:nvPr/>
          </p:nvSpPr>
          <p:spPr>
            <a:xfrm>
              <a:off x="2089593" y="6112249"/>
              <a:ext cx="8013822" cy="431657"/>
            </a:xfrm>
            <a:prstGeom prst="rect">
              <a:avLst/>
            </a:prstGeom>
            <a:noFill/>
          </p:spPr>
          <p:txBody>
            <a:bodyPr wrap="square" rtlCol="0" anchor="ctr">
              <a:spAutoFit/>
            </a:bodyPr>
            <a:lstStyle/>
            <a:p>
              <a:pPr algn="ctr">
                <a:lnSpc>
                  <a:spcPct val="130000"/>
                </a:lnSpc>
              </a:pPr>
              <a:r>
                <a:rPr lang="zh-CN" altLang="en-US" sz="1800" b="0" dirty="0">
                  <a:solidFill>
                    <a:schemeClr val="bg1"/>
                  </a:solidFill>
                  <a:latin typeface="方正正粗黑简体" panose="02000000000000000000" pitchFamily="2" charset="-122"/>
                  <a:ea typeface="方正正粗黑简体" panose="02000000000000000000" pitchFamily="2" charset="-122"/>
                </a:rPr>
                <a:t>姓名：</a:t>
              </a:r>
              <a:r>
                <a:rPr lang="en-US" altLang="zh-CN" sz="1800" b="0" dirty="0">
                  <a:solidFill>
                    <a:schemeClr val="bg1"/>
                  </a:solidFill>
                  <a:latin typeface="方正正粗黑简体" panose="02000000000000000000" pitchFamily="2" charset="-122"/>
                  <a:ea typeface="方正正粗黑简体" panose="02000000000000000000" pitchFamily="2" charset="-122"/>
                </a:rPr>
                <a:t>XXX     </a:t>
              </a:r>
              <a:r>
                <a:rPr lang="zh-CN" altLang="en-US" sz="1800" b="0" dirty="0">
                  <a:solidFill>
                    <a:schemeClr val="bg1"/>
                  </a:solidFill>
                  <a:latin typeface="方正正粗黑简体" panose="02000000000000000000" pitchFamily="2" charset="-122"/>
                  <a:ea typeface="方正正粗黑简体" panose="02000000000000000000" pitchFamily="2" charset="-122"/>
                </a:rPr>
                <a:t>擅长：</a:t>
              </a:r>
              <a:r>
                <a:rPr lang="en-US" altLang="zh-CN" sz="1800" b="0" dirty="0">
                  <a:solidFill>
                    <a:schemeClr val="bg1"/>
                  </a:solidFill>
                  <a:latin typeface="方正正粗黑简体" panose="02000000000000000000" pitchFamily="2" charset="-122"/>
                  <a:ea typeface="方正正粗黑简体" panose="02000000000000000000" pitchFamily="2" charset="-122"/>
                </a:rPr>
                <a:t>XXX     </a:t>
              </a:r>
              <a:r>
                <a:rPr lang="zh-CN" altLang="en-US" sz="1800" b="0" dirty="0">
                  <a:solidFill>
                    <a:schemeClr val="bg1"/>
                  </a:solidFill>
                  <a:latin typeface="方正正粗黑简体" panose="02000000000000000000" pitchFamily="2" charset="-122"/>
                  <a:ea typeface="方正正粗黑简体" panose="02000000000000000000" pitchFamily="2" charset="-122"/>
                </a:rPr>
                <a:t>联系电话：</a:t>
              </a:r>
              <a:r>
                <a:rPr lang="en-US" altLang="zh-CN" sz="1800" b="0" dirty="0">
                  <a:solidFill>
                    <a:schemeClr val="bg1"/>
                  </a:solidFill>
                  <a:latin typeface="方正正粗黑简体" panose="02000000000000000000" pitchFamily="2" charset="-122"/>
                  <a:ea typeface="方正正粗黑简体" panose="02000000000000000000" pitchFamily="2" charset="-122"/>
                </a:rPr>
                <a:t>XXXXXXXXXXX</a:t>
              </a:r>
            </a:p>
          </p:txBody>
        </p:sp>
        <p:grpSp>
          <p:nvGrpSpPr>
            <p:cNvPr id="6" name="组合 5"/>
            <p:cNvGrpSpPr/>
            <p:nvPr/>
          </p:nvGrpSpPr>
          <p:grpSpPr>
            <a:xfrm>
              <a:off x="-24393" y="6019127"/>
              <a:ext cx="12241794" cy="620022"/>
              <a:chOff x="2819277" y="5788397"/>
              <a:chExt cx="6554453" cy="620022"/>
            </a:xfrm>
            <a:effectLst>
              <a:outerShdw blurRad="50800" dist="38100" dir="5400000" algn="t" rotWithShape="0">
                <a:prstClr val="black">
                  <a:alpha val="22000"/>
                </a:prstClr>
              </a:outerShdw>
            </a:effectLst>
          </p:grpSpPr>
          <p:sp>
            <p:nvSpPr>
              <p:cNvPr id="3" name="矩形 2"/>
              <p:cNvSpPr/>
              <p:nvPr userDrawn="1"/>
            </p:nvSpPr>
            <p:spPr>
              <a:xfrm>
                <a:off x="2819277" y="5788397"/>
                <a:ext cx="655445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nvSpPr>
            <p:spPr>
              <a:xfrm>
                <a:off x="2819277" y="6362700"/>
                <a:ext cx="655445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图片与标题">
    <p:spTree>
      <p:nvGrpSpPr>
        <p:cNvPr id="1" name=""/>
        <p:cNvGrpSpPr/>
        <p:nvPr/>
      </p:nvGrpSpPr>
      <p:grpSpPr>
        <a:xfrm>
          <a:off x="0" y="0"/>
          <a:ext cx="0" cy="0"/>
          <a:chOff x="0" y="0"/>
          <a:chExt cx="0" cy="0"/>
        </a:xfrm>
      </p:grpSpPr>
      <p:sp>
        <p:nvSpPr>
          <p:cNvPr id="8" name="五边形 7"/>
          <p:cNvSpPr/>
          <p:nvPr userDrawn="1"/>
        </p:nvSpPr>
        <p:spPr>
          <a:xfrm>
            <a:off x="0" y="0"/>
            <a:ext cx="2983832" cy="748146"/>
          </a:xfrm>
          <a:prstGeom prst="homePlate">
            <a:avLst>
              <a:gd name="adj" fmla="val 39279"/>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641432"/>
            <a:ext cx="12192000" cy="21656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940823" y="112463"/>
            <a:ext cx="1620957" cy="523220"/>
          </a:xfrm>
          <a:prstGeom prst="rect">
            <a:avLst/>
          </a:prstGeom>
          <a:noFill/>
        </p:spPr>
        <p:txBody>
          <a:bodyPr wrap="non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个人技能</a:t>
            </a:r>
          </a:p>
        </p:txBody>
      </p:sp>
      <p:sp>
        <p:nvSpPr>
          <p:cNvPr id="9" name="Freeform 117"/>
          <p:cNvSpPr>
            <a:spLocks noEditPoints="1"/>
          </p:cNvSpPr>
          <p:nvPr userDrawn="1"/>
        </p:nvSpPr>
        <p:spPr bwMode="auto">
          <a:xfrm>
            <a:off x="408545" y="214307"/>
            <a:ext cx="417388" cy="319531"/>
          </a:xfrm>
          <a:custGeom>
            <a:avLst/>
            <a:gdLst>
              <a:gd name="T0" fmla="*/ 98 w 209"/>
              <a:gd name="T1" fmla="*/ 116 h 160"/>
              <a:gd name="T2" fmla="*/ 109 w 209"/>
              <a:gd name="T3" fmla="*/ 130 h 160"/>
              <a:gd name="T4" fmla="*/ 0 w 209"/>
              <a:gd name="T5" fmla="*/ 160 h 160"/>
              <a:gd name="T6" fmla="*/ 12 w 209"/>
              <a:gd name="T7" fmla="*/ 130 h 160"/>
              <a:gd name="T8" fmla="*/ 64 w 209"/>
              <a:gd name="T9" fmla="*/ 15 h 160"/>
              <a:gd name="T10" fmla="*/ 42 w 209"/>
              <a:gd name="T11" fmla="*/ 62 h 160"/>
              <a:gd name="T12" fmla="*/ 42 w 209"/>
              <a:gd name="T13" fmla="*/ 82 h 160"/>
              <a:gd name="T14" fmla="*/ 53 w 209"/>
              <a:gd name="T15" fmla="*/ 59 h 160"/>
              <a:gd name="T16" fmla="*/ 64 w 209"/>
              <a:gd name="T17" fmla="*/ 15 h 160"/>
              <a:gd name="T18" fmla="*/ 111 w 209"/>
              <a:gd name="T19" fmla="*/ 25 h 160"/>
              <a:gd name="T20" fmla="*/ 102 w 209"/>
              <a:gd name="T21" fmla="*/ 32 h 160"/>
              <a:gd name="T22" fmla="*/ 105 w 209"/>
              <a:gd name="T23" fmla="*/ 53 h 160"/>
              <a:gd name="T24" fmla="*/ 109 w 209"/>
              <a:gd name="T25" fmla="*/ 63 h 160"/>
              <a:gd name="T26" fmla="*/ 123 w 209"/>
              <a:gd name="T27" fmla="*/ 66 h 160"/>
              <a:gd name="T28" fmla="*/ 137 w 209"/>
              <a:gd name="T29" fmla="*/ 76 h 160"/>
              <a:gd name="T30" fmla="*/ 131 w 209"/>
              <a:gd name="T31" fmla="*/ 70 h 160"/>
              <a:gd name="T32" fmla="*/ 175 w 209"/>
              <a:gd name="T33" fmla="*/ 60 h 160"/>
              <a:gd name="T34" fmla="*/ 209 w 209"/>
              <a:gd name="T35" fmla="*/ 78 h 160"/>
              <a:gd name="T36" fmla="*/ 198 w 209"/>
              <a:gd name="T37" fmla="*/ 103 h 160"/>
              <a:gd name="T38" fmla="*/ 204 w 209"/>
              <a:gd name="T39" fmla="*/ 105 h 160"/>
              <a:gd name="T40" fmla="*/ 195 w 209"/>
              <a:gd name="T41" fmla="*/ 126 h 160"/>
              <a:gd name="T42" fmla="*/ 177 w 209"/>
              <a:gd name="T43" fmla="*/ 124 h 160"/>
              <a:gd name="T44" fmla="*/ 165 w 209"/>
              <a:gd name="T45" fmla="*/ 124 h 160"/>
              <a:gd name="T46" fmla="*/ 163 w 209"/>
              <a:gd name="T47" fmla="*/ 117 h 160"/>
              <a:gd name="T48" fmla="*/ 149 w 209"/>
              <a:gd name="T49" fmla="*/ 119 h 160"/>
              <a:gd name="T50" fmla="*/ 144 w 209"/>
              <a:gd name="T51" fmla="*/ 118 h 160"/>
              <a:gd name="T52" fmla="*/ 134 w 209"/>
              <a:gd name="T53" fmla="*/ 109 h 160"/>
              <a:gd name="T54" fmla="*/ 122 w 209"/>
              <a:gd name="T55" fmla="*/ 105 h 160"/>
              <a:gd name="T56" fmla="*/ 127 w 209"/>
              <a:gd name="T57" fmla="*/ 94 h 160"/>
              <a:gd name="T58" fmla="*/ 111 w 209"/>
              <a:gd name="T59" fmla="*/ 89 h 160"/>
              <a:gd name="T60" fmla="*/ 101 w 209"/>
              <a:gd name="T61" fmla="*/ 80 h 160"/>
              <a:gd name="T62" fmla="*/ 91 w 209"/>
              <a:gd name="T63" fmla="*/ 84 h 160"/>
              <a:gd name="T64" fmla="*/ 71 w 209"/>
              <a:gd name="T65" fmla="*/ 97 h 160"/>
              <a:gd name="T66" fmla="*/ 73 w 209"/>
              <a:gd name="T67" fmla="*/ 109 h 160"/>
              <a:gd name="T68" fmla="*/ 25 w 209"/>
              <a:gd name="T69" fmla="*/ 75 h 160"/>
              <a:gd name="T70" fmla="*/ 41 w 209"/>
              <a:gd name="T71" fmla="*/ 52 h 160"/>
              <a:gd name="T72" fmla="*/ 46 w 209"/>
              <a:gd name="T73" fmla="*/ 32 h 160"/>
              <a:gd name="T74" fmla="*/ 60 w 209"/>
              <a:gd name="T75" fmla="*/ 12 h 160"/>
              <a:gd name="T76" fmla="*/ 60 w 209"/>
              <a:gd name="T77"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9" h="160">
                <a:moveTo>
                  <a:pt x="12" y="116"/>
                </a:moveTo>
                <a:lnTo>
                  <a:pt x="98" y="116"/>
                </a:lnTo>
                <a:lnTo>
                  <a:pt x="98" y="130"/>
                </a:lnTo>
                <a:lnTo>
                  <a:pt x="109" y="130"/>
                </a:lnTo>
                <a:lnTo>
                  <a:pt x="109" y="160"/>
                </a:lnTo>
                <a:lnTo>
                  <a:pt x="0" y="160"/>
                </a:lnTo>
                <a:lnTo>
                  <a:pt x="0" y="130"/>
                </a:lnTo>
                <a:lnTo>
                  <a:pt x="12" y="130"/>
                </a:lnTo>
                <a:lnTo>
                  <a:pt x="12" y="116"/>
                </a:lnTo>
                <a:close/>
                <a:moveTo>
                  <a:pt x="64" y="15"/>
                </a:moveTo>
                <a:lnTo>
                  <a:pt x="46" y="55"/>
                </a:lnTo>
                <a:lnTo>
                  <a:pt x="42" y="62"/>
                </a:lnTo>
                <a:lnTo>
                  <a:pt x="34" y="78"/>
                </a:lnTo>
                <a:lnTo>
                  <a:pt x="42" y="82"/>
                </a:lnTo>
                <a:lnTo>
                  <a:pt x="49" y="66"/>
                </a:lnTo>
                <a:lnTo>
                  <a:pt x="53" y="59"/>
                </a:lnTo>
                <a:lnTo>
                  <a:pt x="71" y="19"/>
                </a:lnTo>
                <a:lnTo>
                  <a:pt x="64" y="15"/>
                </a:lnTo>
                <a:close/>
                <a:moveTo>
                  <a:pt x="60" y="0"/>
                </a:moveTo>
                <a:lnTo>
                  <a:pt x="111" y="25"/>
                </a:lnTo>
                <a:lnTo>
                  <a:pt x="108" y="34"/>
                </a:lnTo>
                <a:lnTo>
                  <a:pt x="102" y="32"/>
                </a:lnTo>
                <a:lnTo>
                  <a:pt x="95" y="48"/>
                </a:lnTo>
                <a:lnTo>
                  <a:pt x="105" y="53"/>
                </a:lnTo>
                <a:lnTo>
                  <a:pt x="102" y="60"/>
                </a:lnTo>
                <a:lnTo>
                  <a:pt x="109" y="63"/>
                </a:lnTo>
                <a:lnTo>
                  <a:pt x="110" y="60"/>
                </a:lnTo>
                <a:lnTo>
                  <a:pt x="123" y="66"/>
                </a:lnTo>
                <a:lnTo>
                  <a:pt x="120" y="69"/>
                </a:lnTo>
                <a:lnTo>
                  <a:pt x="137" y="76"/>
                </a:lnTo>
                <a:lnTo>
                  <a:pt x="138" y="74"/>
                </a:lnTo>
                <a:lnTo>
                  <a:pt x="131" y="70"/>
                </a:lnTo>
                <a:lnTo>
                  <a:pt x="141" y="64"/>
                </a:lnTo>
                <a:lnTo>
                  <a:pt x="175" y="60"/>
                </a:lnTo>
                <a:lnTo>
                  <a:pt x="204" y="28"/>
                </a:lnTo>
                <a:lnTo>
                  <a:pt x="209" y="78"/>
                </a:lnTo>
                <a:lnTo>
                  <a:pt x="204" y="83"/>
                </a:lnTo>
                <a:lnTo>
                  <a:pt x="198" y="103"/>
                </a:lnTo>
                <a:lnTo>
                  <a:pt x="198" y="103"/>
                </a:lnTo>
                <a:lnTo>
                  <a:pt x="204" y="105"/>
                </a:lnTo>
                <a:lnTo>
                  <a:pt x="202" y="117"/>
                </a:lnTo>
                <a:lnTo>
                  <a:pt x="195" y="126"/>
                </a:lnTo>
                <a:lnTo>
                  <a:pt x="182" y="120"/>
                </a:lnTo>
                <a:lnTo>
                  <a:pt x="177" y="124"/>
                </a:lnTo>
                <a:lnTo>
                  <a:pt x="174" y="127"/>
                </a:lnTo>
                <a:lnTo>
                  <a:pt x="165" y="124"/>
                </a:lnTo>
                <a:lnTo>
                  <a:pt x="165" y="118"/>
                </a:lnTo>
                <a:lnTo>
                  <a:pt x="163" y="117"/>
                </a:lnTo>
                <a:lnTo>
                  <a:pt x="160" y="124"/>
                </a:lnTo>
                <a:lnTo>
                  <a:pt x="149" y="119"/>
                </a:lnTo>
                <a:lnTo>
                  <a:pt x="148" y="112"/>
                </a:lnTo>
                <a:lnTo>
                  <a:pt x="144" y="118"/>
                </a:lnTo>
                <a:lnTo>
                  <a:pt x="134" y="115"/>
                </a:lnTo>
                <a:lnTo>
                  <a:pt x="134" y="109"/>
                </a:lnTo>
                <a:lnTo>
                  <a:pt x="130" y="111"/>
                </a:lnTo>
                <a:lnTo>
                  <a:pt x="122" y="105"/>
                </a:lnTo>
                <a:lnTo>
                  <a:pt x="125" y="98"/>
                </a:lnTo>
                <a:lnTo>
                  <a:pt x="127" y="94"/>
                </a:lnTo>
                <a:lnTo>
                  <a:pt x="112" y="85"/>
                </a:lnTo>
                <a:lnTo>
                  <a:pt x="111" y="89"/>
                </a:lnTo>
                <a:lnTo>
                  <a:pt x="99" y="84"/>
                </a:lnTo>
                <a:lnTo>
                  <a:pt x="101" y="80"/>
                </a:lnTo>
                <a:lnTo>
                  <a:pt x="95" y="77"/>
                </a:lnTo>
                <a:lnTo>
                  <a:pt x="91" y="84"/>
                </a:lnTo>
                <a:lnTo>
                  <a:pt x="80" y="80"/>
                </a:lnTo>
                <a:lnTo>
                  <a:pt x="71" y="97"/>
                </a:lnTo>
                <a:lnTo>
                  <a:pt x="76" y="99"/>
                </a:lnTo>
                <a:lnTo>
                  <a:pt x="73" y="109"/>
                </a:lnTo>
                <a:lnTo>
                  <a:pt x="20" y="84"/>
                </a:lnTo>
                <a:lnTo>
                  <a:pt x="25" y="75"/>
                </a:lnTo>
                <a:lnTo>
                  <a:pt x="29" y="77"/>
                </a:lnTo>
                <a:lnTo>
                  <a:pt x="41" y="52"/>
                </a:lnTo>
                <a:lnTo>
                  <a:pt x="38" y="49"/>
                </a:lnTo>
                <a:lnTo>
                  <a:pt x="46" y="32"/>
                </a:lnTo>
                <a:lnTo>
                  <a:pt x="50" y="33"/>
                </a:lnTo>
                <a:lnTo>
                  <a:pt x="60" y="12"/>
                </a:lnTo>
                <a:lnTo>
                  <a:pt x="55" y="10"/>
                </a:lnTo>
                <a:lnTo>
                  <a:pt x="60"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10" name="椭圆 9"/>
          <p:cNvSpPr/>
          <p:nvPr userDrawn="1"/>
        </p:nvSpPr>
        <p:spPr>
          <a:xfrm>
            <a:off x="293655" y="50489"/>
            <a:ext cx="647168" cy="647168"/>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图片与标题">
    <p:spTree>
      <p:nvGrpSpPr>
        <p:cNvPr id="1" name=""/>
        <p:cNvGrpSpPr/>
        <p:nvPr/>
      </p:nvGrpSpPr>
      <p:grpSpPr>
        <a:xfrm>
          <a:off x="0" y="0"/>
          <a:ext cx="0" cy="0"/>
          <a:chOff x="0" y="0"/>
          <a:chExt cx="0" cy="0"/>
        </a:xfrm>
      </p:grpSpPr>
      <p:sp>
        <p:nvSpPr>
          <p:cNvPr id="8" name="五边形 7"/>
          <p:cNvSpPr/>
          <p:nvPr userDrawn="1"/>
        </p:nvSpPr>
        <p:spPr>
          <a:xfrm>
            <a:off x="0" y="0"/>
            <a:ext cx="2983832" cy="748146"/>
          </a:xfrm>
          <a:prstGeom prst="homePlate">
            <a:avLst>
              <a:gd name="adj" fmla="val 39279"/>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641432"/>
            <a:ext cx="12192000" cy="21656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userDrawn="1"/>
        </p:nvSpPr>
        <p:spPr>
          <a:xfrm>
            <a:off x="293655" y="50489"/>
            <a:ext cx="647168" cy="647168"/>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userDrawn="1"/>
        </p:nvSpPr>
        <p:spPr>
          <a:xfrm>
            <a:off x="940823" y="112463"/>
            <a:ext cx="1620957" cy="523220"/>
          </a:xfrm>
          <a:prstGeom prst="rect">
            <a:avLst/>
          </a:prstGeom>
          <a:noFill/>
        </p:spPr>
        <p:txBody>
          <a:bodyPr wrap="non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教育经历</a:t>
            </a:r>
          </a:p>
        </p:txBody>
      </p:sp>
      <p:sp>
        <p:nvSpPr>
          <p:cNvPr id="11" name="Freeform 199"/>
          <p:cNvSpPr>
            <a:spLocks noEditPoints="1"/>
          </p:cNvSpPr>
          <p:nvPr userDrawn="1"/>
        </p:nvSpPr>
        <p:spPr bwMode="auto">
          <a:xfrm>
            <a:off x="396705" y="262478"/>
            <a:ext cx="417387" cy="317534"/>
          </a:xfrm>
          <a:custGeom>
            <a:avLst/>
            <a:gdLst>
              <a:gd name="T0" fmla="*/ 63 w 209"/>
              <a:gd name="T1" fmla="*/ 87 h 159"/>
              <a:gd name="T2" fmla="*/ 62 w 209"/>
              <a:gd name="T3" fmla="*/ 95 h 159"/>
              <a:gd name="T4" fmla="*/ 64 w 209"/>
              <a:gd name="T5" fmla="*/ 108 h 159"/>
              <a:gd name="T6" fmla="*/ 68 w 209"/>
              <a:gd name="T7" fmla="*/ 120 h 159"/>
              <a:gd name="T8" fmla="*/ 75 w 209"/>
              <a:gd name="T9" fmla="*/ 130 h 159"/>
              <a:gd name="T10" fmla="*/ 83 w 209"/>
              <a:gd name="T11" fmla="*/ 137 h 159"/>
              <a:gd name="T12" fmla="*/ 92 w 209"/>
              <a:gd name="T13" fmla="*/ 143 h 159"/>
              <a:gd name="T14" fmla="*/ 104 w 209"/>
              <a:gd name="T15" fmla="*/ 144 h 159"/>
              <a:gd name="T16" fmla="*/ 114 w 209"/>
              <a:gd name="T17" fmla="*/ 143 h 159"/>
              <a:gd name="T18" fmla="*/ 123 w 209"/>
              <a:gd name="T19" fmla="*/ 137 h 159"/>
              <a:gd name="T20" fmla="*/ 132 w 209"/>
              <a:gd name="T21" fmla="*/ 130 h 159"/>
              <a:gd name="T22" fmla="*/ 139 w 209"/>
              <a:gd name="T23" fmla="*/ 120 h 159"/>
              <a:gd name="T24" fmla="*/ 142 w 209"/>
              <a:gd name="T25" fmla="*/ 108 h 159"/>
              <a:gd name="T26" fmla="*/ 144 w 209"/>
              <a:gd name="T27" fmla="*/ 95 h 159"/>
              <a:gd name="T28" fmla="*/ 143 w 209"/>
              <a:gd name="T29" fmla="*/ 87 h 159"/>
              <a:gd name="T30" fmla="*/ 63 w 209"/>
              <a:gd name="T31" fmla="*/ 87 h 159"/>
              <a:gd name="T32" fmla="*/ 105 w 209"/>
              <a:gd name="T33" fmla="*/ 0 h 159"/>
              <a:gd name="T34" fmla="*/ 209 w 209"/>
              <a:gd name="T35" fmla="*/ 27 h 159"/>
              <a:gd name="T36" fmla="*/ 209 w 209"/>
              <a:gd name="T37" fmla="*/ 43 h 159"/>
              <a:gd name="T38" fmla="*/ 202 w 209"/>
              <a:gd name="T39" fmla="*/ 45 h 159"/>
              <a:gd name="T40" fmla="*/ 202 w 209"/>
              <a:gd name="T41" fmla="*/ 66 h 159"/>
              <a:gd name="T42" fmla="*/ 206 w 209"/>
              <a:gd name="T43" fmla="*/ 100 h 159"/>
              <a:gd name="T44" fmla="*/ 190 w 209"/>
              <a:gd name="T45" fmla="*/ 100 h 159"/>
              <a:gd name="T46" fmla="*/ 195 w 209"/>
              <a:gd name="T47" fmla="*/ 66 h 159"/>
              <a:gd name="T48" fmla="*/ 195 w 209"/>
              <a:gd name="T49" fmla="*/ 47 h 159"/>
              <a:gd name="T50" fmla="*/ 174 w 209"/>
              <a:gd name="T51" fmla="*/ 54 h 159"/>
              <a:gd name="T52" fmla="*/ 174 w 209"/>
              <a:gd name="T53" fmla="*/ 87 h 159"/>
              <a:gd name="T54" fmla="*/ 162 w 209"/>
              <a:gd name="T55" fmla="*/ 87 h 159"/>
              <a:gd name="T56" fmla="*/ 176 w 209"/>
              <a:gd name="T57" fmla="*/ 144 h 159"/>
              <a:gd name="T58" fmla="*/ 139 w 209"/>
              <a:gd name="T59" fmla="*/ 144 h 159"/>
              <a:gd name="T60" fmla="*/ 128 w 209"/>
              <a:gd name="T61" fmla="*/ 152 h 159"/>
              <a:gd name="T62" fmla="*/ 117 w 209"/>
              <a:gd name="T63" fmla="*/ 157 h 159"/>
              <a:gd name="T64" fmla="*/ 104 w 209"/>
              <a:gd name="T65" fmla="*/ 159 h 159"/>
              <a:gd name="T66" fmla="*/ 90 w 209"/>
              <a:gd name="T67" fmla="*/ 157 h 159"/>
              <a:gd name="T68" fmla="*/ 78 w 209"/>
              <a:gd name="T69" fmla="*/ 152 h 159"/>
              <a:gd name="T70" fmla="*/ 68 w 209"/>
              <a:gd name="T71" fmla="*/ 144 h 159"/>
              <a:gd name="T72" fmla="*/ 28 w 209"/>
              <a:gd name="T73" fmla="*/ 144 h 159"/>
              <a:gd name="T74" fmla="*/ 43 w 209"/>
              <a:gd name="T75" fmla="*/ 87 h 159"/>
              <a:gd name="T76" fmla="*/ 38 w 209"/>
              <a:gd name="T77" fmla="*/ 87 h 159"/>
              <a:gd name="T78" fmla="*/ 38 w 209"/>
              <a:gd name="T79" fmla="*/ 55 h 159"/>
              <a:gd name="T80" fmla="*/ 0 w 209"/>
              <a:gd name="T81" fmla="*/ 43 h 159"/>
              <a:gd name="T82" fmla="*/ 0 w 209"/>
              <a:gd name="T83" fmla="*/ 27 h 159"/>
              <a:gd name="T84" fmla="*/ 105 w 209"/>
              <a:gd name="T85"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159">
                <a:moveTo>
                  <a:pt x="63" y="87"/>
                </a:moveTo>
                <a:lnTo>
                  <a:pt x="62" y="95"/>
                </a:lnTo>
                <a:lnTo>
                  <a:pt x="64" y="108"/>
                </a:lnTo>
                <a:lnTo>
                  <a:pt x="68" y="120"/>
                </a:lnTo>
                <a:lnTo>
                  <a:pt x="75" y="130"/>
                </a:lnTo>
                <a:lnTo>
                  <a:pt x="83" y="137"/>
                </a:lnTo>
                <a:lnTo>
                  <a:pt x="92" y="143"/>
                </a:lnTo>
                <a:lnTo>
                  <a:pt x="104" y="144"/>
                </a:lnTo>
                <a:lnTo>
                  <a:pt x="114" y="143"/>
                </a:lnTo>
                <a:lnTo>
                  <a:pt x="123" y="137"/>
                </a:lnTo>
                <a:lnTo>
                  <a:pt x="132" y="130"/>
                </a:lnTo>
                <a:lnTo>
                  <a:pt x="139" y="120"/>
                </a:lnTo>
                <a:lnTo>
                  <a:pt x="142" y="108"/>
                </a:lnTo>
                <a:lnTo>
                  <a:pt x="144" y="95"/>
                </a:lnTo>
                <a:lnTo>
                  <a:pt x="143" y="87"/>
                </a:lnTo>
                <a:lnTo>
                  <a:pt x="63" y="87"/>
                </a:lnTo>
                <a:close/>
                <a:moveTo>
                  <a:pt x="105" y="0"/>
                </a:moveTo>
                <a:lnTo>
                  <a:pt x="209" y="27"/>
                </a:lnTo>
                <a:lnTo>
                  <a:pt x="209" y="43"/>
                </a:lnTo>
                <a:lnTo>
                  <a:pt x="202" y="45"/>
                </a:lnTo>
                <a:lnTo>
                  <a:pt x="202" y="66"/>
                </a:lnTo>
                <a:lnTo>
                  <a:pt x="206" y="100"/>
                </a:lnTo>
                <a:lnTo>
                  <a:pt x="190" y="100"/>
                </a:lnTo>
                <a:lnTo>
                  <a:pt x="195" y="66"/>
                </a:lnTo>
                <a:lnTo>
                  <a:pt x="195" y="47"/>
                </a:lnTo>
                <a:lnTo>
                  <a:pt x="174" y="54"/>
                </a:lnTo>
                <a:lnTo>
                  <a:pt x="174" y="87"/>
                </a:lnTo>
                <a:lnTo>
                  <a:pt x="162" y="87"/>
                </a:lnTo>
                <a:lnTo>
                  <a:pt x="176" y="144"/>
                </a:lnTo>
                <a:lnTo>
                  <a:pt x="139" y="144"/>
                </a:lnTo>
                <a:lnTo>
                  <a:pt x="128" y="152"/>
                </a:lnTo>
                <a:lnTo>
                  <a:pt x="117" y="157"/>
                </a:lnTo>
                <a:lnTo>
                  <a:pt x="104" y="159"/>
                </a:lnTo>
                <a:lnTo>
                  <a:pt x="90" y="157"/>
                </a:lnTo>
                <a:lnTo>
                  <a:pt x="78" y="152"/>
                </a:lnTo>
                <a:lnTo>
                  <a:pt x="68" y="144"/>
                </a:lnTo>
                <a:lnTo>
                  <a:pt x="28" y="144"/>
                </a:lnTo>
                <a:lnTo>
                  <a:pt x="43" y="87"/>
                </a:lnTo>
                <a:lnTo>
                  <a:pt x="38" y="87"/>
                </a:lnTo>
                <a:lnTo>
                  <a:pt x="38" y="55"/>
                </a:lnTo>
                <a:lnTo>
                  <a:pt x="0" y="43"/>
                </a:lnTo>
                <a:lnTo>
                  <a:pt x="0" y="27"/>
                </a:lnTo>
                <a:lnTo>
                  <a:pt x="105"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图片与标题">
    <p:spTree>
      <p:nvGrpSpPr>
        <p:cNvPr id="1" name=""/>
        <p:cNvGrpSpPr/>
        <p:nvPr/>
      </p:nvGrpSpPr>
      <p:grpSpPr>
        <a:xfrm>
          <a:off x="0" y="0"/>
          <a:ext cx="0" cy="0"/>
          <a:chOff x="0" y="0"/>
          <a:chExt cx="0" cy="0"/>
        </a:xfrm>
      </p:grpSpPr>
      <p:sp>
        <p:nvSpPr>
          <p:cNvPr id="8" name="五边形 7"/>
          <p:cNvSpPr/>
          <p:nvPr userDrawn="1"/>
        </p:nvSpPr>
        <p:spPr>
          <a:xfrm>
            <a:off x="0" y="0"/>
            <a:ext cx="2983832" cy="748146"/>
          </a:xfrm>
          <a:prstGeom prst="homePlate">
            <a:avLst>
              <a:gd name="adj" fmla="val 39279"/>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641432"/>
            <a:ext cx="12192000" cy="21656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userDrawn="1"/>
        </p:nvSpPr>
        <p:spPr>
          <a:xfrm>
            <a:off x="293655" y="50489"/>
            <a:ext cx="647168" cy="647168"/>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940823" y="112463"/>
            <a:ext cx="1620957" cy="523220"/>
          </a:xfrm>
          <a:prstGeom prst="rect">
            <a:avLst/>
          </a:prstGeom>
          <a:noFill/>
        </p:spPr>
        <p:txBody>
          <a:bodyPr wrap="non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工作经历</a:t>
            </a:r>
          </a:p>
        </p:txBody>
      </p:sp>
      <p:sp>
        <p:nvSpPr>
          <p:cNvPr id="12" name="Freeform 199"/>
          <p:cNvSpPr>
            <a:spLocks noEditPoints="1"/>
          </p:cNvSpPr>
          <p:nvPr userDrawn="1"/>
        </p:nvSpPr>
        <p:spPr bwMode="auto">
          <a:xfrm>
            <a:off x="447488" y="227288"/>
            <a:ext cx="339501" cy="293569"/>
          </a:xfrm>
          <a:custGeom>
            <a:avLst/>
            <a:gdLst>
              <a:gd name="T0" fmla="*/ 29 w 170"/>
              <a:gd name="T1" fmla="*/ 114 h 147"/>
              <a:gd name="T2" fmla="*/ 29 w 170"/>
              <a:gd name="T3" fmla="*/ 121 h 147"/>
              <a:gd name="T4" fmla="*/ 142 w 170"/>
              <a:gd name="T5" fmla="*/ 121 h 147"/>
              <a:gd name="T6" fmla="*/ 142 w 170"/>
              <a:gd name="T7" fmla="*/ 114 h 147"/>
              <a:gd name="T8" fmla="*/ 29 w 170"/>
              <a:gd name="T9" fmla="*/ 114 h 147"/>
              <a:gd name="T10" fmla="*/ 29 w 170"/>
              <a:gd name="T11" fmla="*/ 86 h 147"/>
              <a:gd name="T12" fmla="*/ 29 w 170"/>
              <a:gd name="T13" fmla="*/ 95 h 147"/>
              <a:gd name="T14" fmla="*/ 142 w 170"/>
              <a:gd name="T15" fmla="*/ 95 h 147"/>
              <a:gd name="T16" fmla="*/ 142 w 170"/>
              <a:gd name="T17" fmla="*/ 86 h 147"/>
              <a:gd name="T18" fmla="*/ 29 w 170"/>
              <a:gd name="T19" fmla="*/ 86 h 147"/>
              <a:gd name="T20" fmla="*/ 29 w 170"/>
              <a:gd name="T21" fmla="*/ 61 h 147"/>
              <a:gd name="T22" fmla="*/ 29 w 170"/>
              <a:gd name="T23" fmla="*/ 69 h 147"/>
              <a:gd name="T24" fmla="*/ 142 w 170"/>
              <a:gd name="T25" fmla="*/ 69 h 147"/>
              <a:gd name="T26" fmla="*/ 142 w 170"/>
              <a:gd name="T27" fmla="*/ 61 h 147"/>
              <a:gd name="T28" fmla="*/ 29 w 170"/>
              <a:gd name="T29" fmla="*/ 61 h 147"/>
              <a:gd name="T30" fmla="*/ 67 w 170"/>
              <a:gd name="T31" fmla="*/ 14 h 147"/>
              <a:gd name="T32" fmla="*/ 64 w 170"/>
              <a:gd name="T33" fmla="*/ 15 h 147"/>
              <a:gd name="T34" fmla="*/ 60 w 170"/>
              <a:gd name="T35" fmla="*/ 18 h 147"/>
              <a:gd name="T36" fmla="*/ 60 w 170"/>
              <a:gd name="T37" fmla="*/ 18 h 147"/>
              <a:gd name="T38" fmla="*/ 59 w 170"/>
              <a:gd name="T39" fmla="*/ 20 h 147"/>
              <a:gd name="T40" fmla="*/ 58 w 170"/>
              <a:gd name="T41" fmla="*/ 23 h 147"/>
              <a:gd name="T42" fmla="*/ 58 w 170"/>
              <a:gd name="T43" fmla="*/ 34 h 147"/>
              <a:gd name="T44" fmla="*/ 112 w 170"/>
              <a:gd name="T45" fmla="*/ 34 h 147"/>
              <a:gd name="T46" fmla="*/ 112 w 170"/>
              <a:gd name="T47" fmla="*/ 23 h 147"/>
              <a:gd name="T48" fmla="*/ 111 w 170"/>
              <a:gd name="T49" fmla="*/ 20 h 147"/>
              <a:gd name="T50" fmla="*/ 109 w 170"/>
              <a:gd name="T51" fmla="*/ 18 h 147"/>
              <a:gd name="T52" fmla="*/ 106 w 170"/>
              <a:gd name="T53" fmla="*/ 15 h 147"/>
              <a:gd name="T54" fmla="*/ 102 w 170"/>
              <a:gd name="T55" fmla="*/ 14 h 147"/>
              <a:gd name="T56" fmla="*/ 67 w 170"/>
              <a:gd name="T57" fmla="*/ 14 h 147"/>
              <a:gd name="T58" fmla="*/ 67 w 170"/>
              <a:gd name="T59" fmla="*/ 0 h 147"/>
              <a:gd name="T60" fmla="*/ 102 w 170"/>
              <a:gd name="T61" fmla="*/ 0 h 147"/>
              <a:gd name="T62" fmla="*/ 109 w 170"/>
              <a:gd name="T63" fmla="*/ 1 h 147"/>
              <a:gd name="T64" fmla="*/ 114 w 170"/>
              <a:gd name="T65" fmla="*/ 4 h 147"/>
              <a:gd name="T66" fmla="*/ 120 w 170"/>
              <a:gd name="T67" fmla="*/ 7 h 147"/>
              <a:gd name="T68" fmla="*/ 123 w 170"/>
              <a:gd name="T69" fmla="*/ 12 h 147"/>
              <a:gd name="T70" fmla="*/ 126 w 170"/>
              <a:gd name="T71" fmla="*/ 18 h 147"/>
              <a:gd name="T72" fmla="*/ 126 w 170"/>
              <a:gd name="T73" fmla="*/ 23 h 147"/>
              <a:gd name="T74" fmla="*/ 126 w 170"/>
              <a:gd name="T75" fmla="*/ 34 h 147"/>
              <a:gd name="T76" fmla="*/ 170 w 170"/>
              <a:gd name="T77" fmla="*/ 34 h 147"/>
              <a:gd name="T78" fmla="*/ 170 w 170"/>
              <a:gd name="T79" fmla="*/ 147 h 147"/>
              <a:gd name="T80" fmla="*/ 0 w 170"/>
              <a:gd name="T81" fmla="*/ 147 h 147"/>
              <a:gd name="T82" fmla="*/ 0 w 170"/>
              <a:gd name="T83" fmla="*/ 34 h 147"/>
              <a:gd name="T84" fmla="*/ 44 w 170"/>
              <a:gd name="T85" fmla="*/ 34 h 147"/>
              <a:gd name="T86" fmla="*/ 44 w 170"/>
              <a:gd name="T87" fmla="*/ 23 h 147"/>
              <a:gd name="T88" fmla="*/ 44 w 170"/>
              <a:gd name="T89" fmla="*/ 18 h 147"/>
              <a:gd name="T90" fmla="*/ 46 w 170"/>
              <a:gd name="T91" fmla="*/ 12 h 147"/>
              <a:gd name="T92" fmla="*/ 51 w 170"/>
              <a:gd name="T93" fmla="*/ 7 h 147"/>
              <a:gd name="T94" fmla="*/ 51 w 170"/>
              <a:gd name="T95" fmla="*/ 7 h 147"/>
              <a:gd name="T96" fmla="*/ 51 w 170"/>
              <a:gd name="T97" fmla="*/ 7 h 147"/>
              <a:gd name="T98" fmla="*/ 56 w 170"/>
              <a:gd name="T99" fmla="*/ 4 h 147"/>
              <a:gd name="T100" fmla="*/ 62 w 170"/>
              <a:gd name="T101" fmla="*/ 1 h 147"/>
              <a:gd name="T102" fmla="*/ 67 w 170"/>
              <a:gd name="T103"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0" h="147">
                <a:moveTo>
                  <a:pt x="29" y="114"/>
                </a:moveTo>
                <a:lnTo>
                  <a:pt x="29" y="121"/>
                </a:lnTo>
                <a:lnTo>
                  <a:pt x="142" y="121"/>
                </a:lnTo>
                <a:lnTo>
                  <a:pt x="142" y="114"/>
                </a:lnTo>
                <a:lnTo>
                  <a:pt x="29" y="114"/>
                </a:lnTo>
                <a:close/>
                <a:moveTo>
                  <a:pt x="29" y="86"/>
                </a:moveTo>
                <a:lnTo>
                  <a:pt x="29" y="95"/>
                </a:lnTo>
                <a:lnTo>
                  <a:pt x="142" y="95"/>
                </a:lnTo>
                <a:lnTo>
                  <a:pt x="142" y="86"/>
                </a:lnTo>
                <a:lnTo>
                  <a:pt x="29" y="86"/>
                </a:lnTo>
                <a:close/>
                <a:moveTo>
                  <a:pt x="29" y="61"/>
                </a:moveTo>
                <a:lnTo>
                  <a:pt x="29" y="69"/>
                </a:lnTo>
                <a:lnTo>
                  <a:pt x="142" y="69"/>
                </a:lnTo>
                <a:lnTo>
                  <a:pt x="142" y="61"/>
                </a:lnTo>
                <a:lnTo>
                  <a:pt x="29" y="61"/>
                </a:lnTo>
                <a:close/>
                <a:moveTo>
                  <a:pt x="67" y="14"/>
                </a:moveTo>
                <a:lnTo>
                  <a:pt x="64" y="15"/>
                </a:lnTo>
                <a:lnTo>
                  <a:pt x="60" y="18"/>
                </a:lnTo>
                <a:lnTo>
                  <a:pt x="60" y="18"/>
                </a:lnTo>
                <a:lnTo>
                  <a:pt x="59" y="20"/>
                </a:lnTo>
                <a:lnTo>
                  <a:pt x="58" y="23"/>
                </a:lnTo>
                <a:lnTo>
                  <a:pt x="58" y="34"/>
                </a:lnTo>
                <a:lnTo>
                  <a:pt x="112" y="34"/>
                </a:lnTo>
                <a:lnTo>
                  <a:pt x="112" y="23"/>
                </a:lnTo>
                <a:lnTo>
                  <a:pt x="111" y="20"/>
                </a:lnTo>
                <a:lnTo>
                  <a:pt x="109" y="18"/>
                </a:lnTo>
                <a:lnTo>
                  <a:pt x="106" y="15"/>
                </a:lnTo>
                <a:lnTo>
                  <a:pt x="102" y="14"/>
                </a:lnTo>
                <a:lnTo>
                  <a:pt x="67" y="14"/>
                </a:lnTo>
                <a:close/>
                <a:moveTo>
                  <a:pt x="67" y="0"/>
                </a:moveTo>
                <a:lnTo>
                  <a:pt x="102" y="0"/>
                </a:lnTo>
                <a:lnTo>
                  <a:pt x="109" y="1"/>
                </a:lnTo>
                <a:lnTo>
                  <a:pt x="114" y="4"/>
                </a:lnTo>
                <a:lnTo>
                  <a:pt x="120" y="7"/>
                </a:lnTo>
                <a:lnTo>
                  <a:pt x="123" y="12"/>
                </a:lnTo>
                <a:lnTo>
                  <a:pt x="126" y="18"/>
                </a:lnTo>
                <a:lnTo>
                  <a:pt x="126" y="23"/>
                </a:lnTo>
                <a:lnTo>
                  <a:pt x="126" y="34"/>
                </a:lnTo>
                <a:lnTo>
                  <a:pt x="170" y="34"/>
                </a:lnTo>
                <a:lnTo>
                  <a:pt x="170" y="147"/>
                </a:lnTo>
                <a:lnTo>
                  <a:pt x="0" y="147"/>
                </a:lnTo>
                <a:lnTo>
                  <a:pt x="0" y="34"/>
                </a:lnTo>
                <a:lnTo>
                  <a:pt x="44" y="34"/>
                </a:lnTo>
                <a:lnTo>
                  <a:pt x="44" y="23"/>
                </a:lnTo>
                <a:lnTo>
                  <a:pt x="44" y="18"/>
                </a:lnTo>
                <a:lnTo>
                  <a:pt x="46" y="12"/>
                </a:lnTo>
                <a:lnTo>
                  <a:pt x="51" y="7"/>
                </a:lnTo>
                <a:lnTo>
                  <a:pt x="51" y="7"/>
                </a:lnTo>
                <a:lnTo>
                  <a:pt x="51" y="7"/>
                </a:lnTo>
                <a:lnTo>
                  <a:pt x="56" y="4"/>
                </a:lnTo>
                <a:lnTo>
                  <a:pt x="62" y="1"/>
                </a:lnTo>
                <a:lnTo>
                  <a:pt x="67"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图片与标题">
    <p:spTree>
      <p:nvGrpSpPr>
        <p:cNvPr id="1" name=""/>
        <p:cNvGrpSpPr/>
        <p:nvPr/>
      </p:nvGrpSpPr>
      <p:grpSpPr>
        <a:xfrm>
          <a:off x="0" y="0"/>
          <a:ext cx="0" cy="0"/>
          <a:chOff x="0" y="0"/>
          <a:chExt cx="0" cy="0"/>
        </a:xfrm>
      </p:grpSpPr>
      <p:sp>
        <p:nvSpPr>
          <p:cNvPr id="8" name="五边形 7"/>
          <p:cNvSpPr/>
          <p:nvPr userDrawn="1"/>
        </p:nvSpPr>
        <p:spPr>
          <a:xfrm>
            <a:off x="0" y="0"/>
            <a:ext cx="2983832" cy="748146"/>
          </a:xfrm>
          <a:prstGeom prst="homePlate">
            <a:avLst>
              <a:gd name="adj" fmla="val 39279"/>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641432"/>
            <a:ext cx="12192000" cy="21656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userDrawn="1"/>
        </p:nvSpPr>
        <p:spPr>
          <a:xfrm>
            <a:off x="293655" y="50489"/>
            <a:ext cx="647168" cy="647168"/>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userDrawn="1"/>
        </p:nvSpPr>
        <p:spPr>
          <a:xfrm>
            <a:off x="940823" y="112463"/>
            <a:ext cx="1620957" cy="523220"/>
          </a:xfrm>
          <a:prstGeom prst="rect">
            <a:avLst/>
          </a:prstGeom>
          <a:noFill/>
        </p:spPr>
        <p:txBody>
          <a:bodyPr wrap="non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个人荣誉</a:t>
            </a:r>
          </a:p>
        </p:txBody>
      </p:sp>
      <p:sp>
        <p:nvSpPr>
          <p:cNvPr id="15" name="Freeform 20"/>
          <p:cNvSpPr>
            <a:spLocks noEditPoints="1"/>
          </p:cNvSpPr>
          <p:nvPr userDrawn="1"/>
        </p:nvSpPr>
        <p:spPr bwMode="auto">
          <a:xfrm>
            <a:off x="398455" y="236987"/>
            <a:ext cx="437568" cy="352550"/>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图片与标题">
    <p:spTree>
      <p:nvGrpSpPr>
        <p:cNvPr id="1" name=""/>
        <p:cNvGrpSpPr/>
        <p:nvPr/>
      </p:nvGrpSpPr>
      <p:grpSpPr>
        <a:xfrm>
          <a:off x="0" y="0"/>
          <a:ext cx="0" cy="0"/>
          <a:chOff x="0" y="0"/>
          <a:chExt cx="0" cy="0"/>
        </a:xfrm>
      </p:grpSpPr>
      <p:sp>
        <p:nvSpPr>
          <p:cNvPr id="8" name="五边形 7"/>
          <p:cNvSpPr/>
          <p:nvPr userDrawn="1"/>
        </p:nvSpPr>
        <p:spPr>
          <a:xfrm>
            <a:off x="0" y="0"/>
            <a:ext cx="2983832" cy="748146"/>
          </a:xfrm>
          <a:prstGeom prst="homePlate">
            <a:avLst>
              <a:gd name="adj" fmla="val 39279"/>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641432"/>
            <a:ext cx="12192000" cy="21656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userDrawn="1"/>
        </p:nvSpPr>
        <p:spPr>
          <a:xfrm>
            <a:off x="293655" y="50489"/>
            <a:ext cx="647168" cy="647168"/>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940823" y="112463"/>
            <a:ext cx="1620957" cy="523220"/>
          </a:xfrm>
          <a:prstGeom prst="rect">
            <a:avLst/>
          </a:prstGeom>
          <a:noFill/>
        </p:spPr>
        <p:txBody>
          <a:bodyPr wrap="non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兴趣爱好</a:t>
            </a:r>
          </a:p>
        </p:txBody>
      </p:sp>
      <p:sp>
        <p:nvSpPr>
          <p:cNvPr id="15" name="Freeform 146"/>
          <p:cNvSpPr>
            <a:spLocks noEditPoints="1"/>
          </p:cNvSpPr>
          <p:nvPr userDrawn="1"/>
        </p:nvSpPr>
        <p:spPr bwMode="auto">
          <a:xfrm flipH="1">
            <a:off x="481807" y="188828"/>
            <a:ext cx="301625" cy="381000"/>
          </a:xfrm>
          <a:custGeom>
            <a:avLst/>
            <a:gdLst>
              <a:gd name="T0" fmla="*/ 102 w 190"/>
              <a:gd name="T1" fmla="*/ 78 h 240"/>
              <a:gd name="T2" fmla="*/ 130 w 190"/>
              <a:gd name="T3" fmla="*/ 86 h 240"/>
              <a:gd name="T4" fmla="*/ 29 w 190"/>
              <a:gd name="T5" fmla="*/ 18 h 240"/>
              <a:gd name="T6" fmla="*/ 23 w 190"/>
              <a:gd name="T7" fmla="*/ 21 h 240"/>
              <a:gd name="T8" fmla="*/ 17 w 190"/>
              <a:gd name="T9" fmla="*/ 29 h 240"/>
              <a:gd name="T10" fmla="*/ 15 w 190"/>
              <a:gd name="T11" fmla="*/ 42 h 240"/>
              <a:gd name="T12" fmla="*/ 17 w 190"/>
              <a:gd name="T13" fmla="*/ 55 h 240"/>
              <a:gd name="T14" fmla="*/ 23 w 190"/>
              <a:gd name="T15" fmla="*/ 63 h 240"/>
              <a:gd name="T16" fmla="*/ 29 w 190"/>
              <a:gd name="T17" fmla="*/ 65 h 240"/>
              <a:gd name="T18" fmla="*/ 35 w 190"/>
              <a:gd name="T19" fmla="*/ 63 h 240"/>
              <a:gd name="T20" fmla="*/ 39 w 190"/>
              <a:gd name="T21" fmla="*/ 55 h 240"/>
              <a:gd name="T22" fmla="*/ 42 w 190"/>
              <a:gd name="T23" fmla="*/ 42 h 240"/>
              <a:gd name="T24" fmla="*/ 39 w 190"/>
              <a:gd name="T25" fmla="*/ 29 h 240"/>
              <a:gd name="T26" fmla="*/ 35 w 190"/>
              <a:gd name="T27" fmla="*/ 21 h 240"/>
              <a:gd name="T28" fmla="*/ 29 w 190"/>
              <a:gd name="T29" fmla="*/ 18 h 240"/>
              <a:gd name="T30" fmla="*/ 79 w 190"/>
              <a:gd name="T31" fmla="*/ 16 h 240"/>
              <a:gd name="T32" fmla="*/ 71 w 190"/>
              <a:gd name="T33" fmla="*/ 22 h 240"/>
              <a:gd name="T34" fmla="*/ 65 w 190"/>
              <a:gd name="T35" fmla="*/ 42 h 240"/>
              <a:gd name="T36" fmla="*/ 71 w 190"/>
              <a:gd name="T37" fmla="*/ 61 h 240"/>
              <a:gd name="T38" fmla="*/ 79 w 190"/>
              <a:gd name="T39" fmla="*/ 67 h 240"/>
              <a:gd name="T40" fmla="*/ 87 w 190"/>
              <a:gd name="T41" fmla="*/ 67 h 240"/>
              <a:gd name="T42" fmla="*/ 94 w 190"/>
              <a:gd name="T43" fmla="*/ 61 h 240"/>
              <a:gd name="T44" fmla="*/ 100 w 190"/>
              <a:gd name="T45" fmla="*/ 42 h 240"/>
              <a:gd name="T46" fmla="*/ 94 w 190"/>
              <a:gd name="T47" fmla="*/ 22 h 240"/>
              <a:gd name="T48" fmla="*/ 87 w 190"/>
              <a:gd name="T49" fmla="*/ 16 h 240"/>
              <a:gd name="T50" fmla="*/ 83 w 190"/>
              <a:gd name="T51" fmla="*/ 0 h 240"/>
              <a:gd name="T52" fmla="*/ 93 w 190"/>
              <a:gd name="T53" fmla="*/ 2 h 240"/>
              <a:gd name="T54" fmla="*/ 142 w 190"/>
              <a:gd name="T55" fmla="*/ 35 h 240"/>
              <a:gd name="T56" fmla="*/ 150 w 190"/>
              <a:gd name="T57" fmla="*/ 30 h 240"/>
              <a:gd name="T58" fmla="*/ 159 w 190"/>
              <a:gd name="T59" fmla="*/ 28 h 240"/>
              <a:gd name="T60" fmla="*/ 180 w 190"/>
              <a:gd name="T61" fmla="*/ 40 h 240"/>
              <a:gd name="T62" fmla="*/ 180 w 190"/>
              <a:gd name="T63" fmla="*/ 64 h 240"/>
              <a:gd name="T64" fmla="*/ 159 w 190"/>
              <a:gd name="T65" fmla="*/ 76 h 240"/>
              <a:gd name="T66" fmla="*/ 148 w 190"/>
              <a:gd name="T67" fmla="*/ 74 h 240"/>
              <a:gd name="T68" fmla="*/ 140 w 190"/>
              <a:gd name="T69" fmla="*/ 70 h 240"/>
              <a:gd name="T70" fmla="*/ 189 w 190"/>
              <a:gd name="T71" fmla="*/ 83 h 240"/>
              <a:gd name="T72" fmla="*/ 190 w 190"/>
              <a:gd name="T73" fmla="*/ 240 h 240"/>
              <a:gd name="T74" fmla="*/ 164 w 190"/>
              <a:gd name="T75" fmla="*/ 169 h 240"/>
              <a:gd name="T76" fmla="*/ 150 w 190"/>
              <a:gd name="T77" fmla="*/ 240 h 240"/>
              <a:gd name="T78" fmla="*/ 133 w 190"/>
              <a:gd name="T79" fmla="*/ 156 h 240"/>
              <a:gd name="T80" fmla="*/ 114 w 190"/>
              <a:gd name="T81" fmla="*/ 112 h 240"/>
              <a:gd name="T82" fmla="*/ 83 w 190"/>
              <a:gd name="T83" fmla="*/ 83 h 240"/>
              <a:gd name="T84" fmla="*/ 63 w 190"/>
              <a:gd name="T85" fmla="*/ 75 h 240"/>
              <a:gd name="T86" fmla="*/ 39 w 190"/>
              <a:gd name="T87" fmla="*/ 79 h 240"/>
              <a:gd name="T88" fmla="*/ 17 w 190"/>
              <a:gd name="T89" fmla="*/ 77 h 240"/>
              <a:gd name="T90" fmla="*/ 2 w 190"/>
              <a:gd name="T91" fmla="*/ 56 h 240"/>
              <a:gd name="T92" fmla="*/ 2 w 190"/>
              <a:gd name="T93" fmla="*/ 27 h 240"/>
              <a:gd name="T94" fmla="*/ 17 w 190"/>
              <a:gd name="T95" fmla="*/ 6 h 240"/>
              <a:gd name="T96" fmla="*/ 35 w 190"/>
              <a:gd name="T97" fmla="*/ 4 h 240"/>
              <a:gd name="T98" fmla="*/ 51 w 190"/>
              <a:gd name="T99" fmla="*/ 12 h 240"/>
              <a:gd name="T100" fmla="*/ 59 w 190"/>
              <a:gd name="T101" fmla="*/ 13 h 240"/>
              <a:gd name="T102" fmla="*/ 83 w 190"/>
              <a:gd name="T10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0" h="240">
                <a:moveTo>
                  <a:pt x="124" y="74"/>
                </a:moveTo>
                <a:lnTo>
                  <a:pt x="102" y="78"/>
                </a:lnTo>
                <a:lnTo>
                  <a:pt x="116" y="92"/>
                </a:lnTo>
                <a:lnTo>
                  <a:pt x="130" y="86"/>
                </a:lnTo>
                <a:lnTo>
                  <a:pt x="124" y="74"/>
                </a:lnTo>
                <a:close/>
                <a:moveTo>
                  <a:pt x="29" y="18"/>
                </a:moveTo>
                <a:lnTo>
                  <a:pt x="25" y="19"/>
                </a:lnTo>
                <a:lnTo>
                  <a:pt x="23" y="21"/>
                </a:lnTo>
                <a:lnTo>
                  <a:pt x="20" y="23"/>
                </a:lnTo>
                <a:lnTo>
                  <a:pt x="17" y="29"/>
                </a:lnTo>
                <a:lnTo>
                  <a:pt x="16" y="35"/>
                </a:lnTo>
                <a:lnTo>
                  <a:pt x="15" y="42"/>
                </a:lnTo>
                <a:lnTo>
                  <a:pt x="16" y="48"/>
                </a:lnTo>
                <a:lnTo>
                  <a:pt x="17" y="55"/>
                </a:lnTo>
                <a:lnTo>
                  <a:pt x="20" y="60"/>
                </a:lnTo>
                <a:lnTo>
                  <a:pt x="23" y="63"/>
                </a:lnTo>
                <a:lnTo>
                  <a:pt x="25" y="64"/>
                </a:lnTo>
                <a:lnTo>
                  <a:pt x="29" y="65"/>
                </a:lnTo>
                <a:lnTo>
                  <a:pt x="31" y="64"/>
                </a:lnTo>
                <a:lnTo>
                  <a:pt x="35" y="63"/>
                </a:lnTo>
                <a:lnTo>
                  <a:pt x="37" y="60"/>
                </a:lnTo>
                <a:lnTo>
                  <a:pt x="39" y="55"/>
                </a:lnTo>
                <a:lnTo>
                  <a:pt x="41" y="48"/>
                </a:lnTo>
                <a:lnTo>
                  <a:pt x="42" y="42"/>
                </a:lnTo>
                <a:lnTo>
                  <a:pt x="41" y="35"/>
                </a:lnTo>
                <a:lnTo>
                  <a:pt x="39" y="29"/>
                </a:lnTo>
                <a:lnTo>
                  <a:pt x="37" y="23"/>
                </a:lnTo>
                <a:lnTo>
                  <a:pt x="35" y="21"/>
                </a:lnTo>
                <a:lnTo>
                  <a:pt x="31" y="19"/>
                </a:lnTo>
                <a:lnTo>
                  <a:pt x="29" y="18"/>
                </a:lnTo>
                <a:close/>
                <a:moveTo>
                  <a:pt x="83" y="15"/>
                </a:moveTo>
                <a:lnTo>
                  <a:pt x="79" y="16"/>
                </a:lnTo>
                <a:lnTo>
                  <a:pt x="74" y="19"/>
                </a:lnTo>
                <a:lnTo>
                  <a:pt x="71" y="22"/>
                </a:lnTo>
                <a:lnTo>
                  <a:pt x="67" y="30"/>
                </a:lnTo>
                <a:lnTo>
                  <a:pt x="65" y="42"/>
                </a:lnTo>
                <a:lnTo>
                  <a:pt x="67" y="53"/>
                </a:lnTo>
                <a:lnTo>
                  <a:pt x="71" y="61"/>
                </a:lnTo>
                <a:lnTo>
                  <a:pt x="74" y="64"/>
                </a:lnTo>
                <a:lnTo>
                  <a:pt x="79" y="67"/>
                </a:lnTo>
                <a:lnTo>
                  <a:pt x="83" y="68"/>
                </a:lnTo>
                <a:lnTo>
                  <a:pt x="87" y="67"/>
                </a:lnTo>
                <a:lnTo>
                  <a:pt x="91" y="64"/>
                </a:lnTo>
                <a:lnTo>
                  <a:pt x="94" y="61"/>
                </a:lnTo>
                <a:lnTo>
                  <a:pt x="99" y="53"/>
                </a:lnTo>
                <a:lnTo>
                  <a:pt x="100" y="42"/>
                </a:lnTo>
                <a:lnTo>
                  <a:pt x="99" y="30"/>
                </a:lnTo>
                <a:lnTo>
                  <a:pt x="94" y="22"/>
                </a:lnTo>
                <a:lnTo>
                  <a:pt x="91" y="19"/>
                </a:lnTo>
                <a:lnTo>
                  <a:pt x="87" y="16"/>
                </a:lnTo>
                <a:lnTo>
                  <a:pt x="83" y="15"/>
                </a:lnTo>
                <a:close/>
                <a:moveTo>
                  <a:pt x="83" y="0"/>
                </a:moveTo>
                <a:lnTo>
                  <a:pt x="88" y="1"/>
                </a:lnTo>
                <a:lnTo>
                  <a:pt x="93" y="2"/>
                </a:lnTo>
                <a:lnTo>
                  <a:pt x="98" y="5"/>
                </a:lnTo>
                <a:lnTo>
                  <a:pt x="142" y="35"/>
                </a:lnTo>
                <a:lnTo>
                  <a:pt x="145" y="33"/>
                </a:lnTo>
                <a:lnTo>
                  <a:pt x="150" y="30"/>
                </a:lnTo>
                <a:lnTo>
                  <a:pt x="155" y="28"/>
                </a:lnTo>
                <a:lnTo>
                  <a:pt x="159" y="28"/>
                </a:lnTo>
                <a:lnTo>
                  <a:pt x="171" y="32"/>
                </a:lnTo>
                <a:lnTo>
                  <a:pt x="180" y="40"/>
                </a:lnTo>
                <a:lnTo>
                  <a:pt x="183" y="53"/>
                </a:lnTo>
                <a:lnTo>
                  <a:pt x="180" y="64"/>
                </a:lnTo>
                <a:lnTo>
                  <a:pt x="171" y="72"/>
                </a:lnTo>
                <a:lnTo>
                  <a:pt x="159" y="76"/>
                </a:lnTo>
                <a:lnTo>
                  <a:pt x="154" y="76"/>
                </a:lnTo>
                <a:lnTo>
                  <a:pt x="148" y="74"/>
                </a:lnTo>
                <a:lnTo>
                  <a:pt x="143" y="70"/>
                </a:lnTo>
                <a:lnTo>
                  <a:pt x="140" y="70"/>
                </a:lnTo>
                <a:lnTo>
                  <a:pt x="148" y="83"/>
                </a:lnTo>
                <a:lnTo>
                  <a:pt x="189" y="83"/>
                </a:lnTo>
                <a:lnTo>
                  <a:pt x="185" y="156"/>
                </a:lnTo>
                <a:lnTo>
                  <a:pt x="190" y="240"/>
                </a:lnTo>
                <a:lnTo>
                  <a:pt x="168" y="240"/>
                </a:lnTo>
                <a:lnTo>
                  <a:pt x="164" y="169"/>
                </a:lnTo>
                <a:lnTo>
                  <a:pt x="155" y="169"/>
                </a:lnTo>
                <a:lnTo>
                  <a:pt x="150" y="240"/>
                </a:lnTo>
                <a:lnTo>
                  <a:pt x="130" y="240"/>
                </a:lnTo>
                <a:lnTo>
                  <a:pt x="133" y="156"/>
                </a:lnTo>
                <a:lnTo>
                  <a:pt x="135" y="116"/>
                </a:lnTo>
                <a:lnTo>
                  <a:pt x="114" y="112"/>
                </a:lnTo>
                <a:lnTo>
                  <a:pt x="87" y="83"/>
                </a:lnTo>
                <a:lnTo>
                  <a:pt x="83" y="83"/>
                </a:lnTo>
                <a:lnTo>
                  <a:pt x="72" y="81"/>
                </a:lnTo>
                <a:lnTo>
                  <a:pt x="63" y="75"/>
                </a:lnTo>
                <a:lnTo>
                  <a:pt x="52" y="77"/>
                </a:lnTo>
                <a:lnTo>
                  <a:pt x="39" y="79"/>
                </a:lnTo>
                <a:lnTo>
                  <a:pt x="29" y="81"/>
                </a:lnTo>
                <a:lnTo>
                  <a:pt x="17" y="77"/>
                </a:lnTo>
                <a:lnTo>
                  <a:pt x="8" y="68"/>
                </a:lnTo>
                <a:lnTo>
                  <a:pt x="2" y="56"/>
                </a:lnTo>
                <a:lnTo>
                  <a:pt x="0" y="42"/>
                </a:lnTo>
                <a:lnTo>
                  <a:pt x="2" y="27"/>
                </a:lnTo>
                <a:lnTo>
                  <a:pt x="8" y="15"/>
                </a:lnTo>
                <a:lnTo>
                  <a:pt x="17" y="6"/>
                </a:lnTo>
                <a:lnTo>
                  <a:pt x="29" y="2"/>
                </a:lnTo>
                <a:lnTo>
                  <a:pt x="35" y="4"/>
                </a:lnTo>
                <a:lnTo>
                  <a:pt x="43" y="7"/>
                </a:lnTo>
                <a:lnTo>
                  <a:pt x="51" y="12"/>
                </a:lnTo>
                <a:lnTo>
                  <a:pt x="58" y="15"/>
                </a:lnTo>
                <a:lnTo>
                  <a:pt x="59" y="13"/>
                </a:lnTo>
                <a:lnTo>
                  <a:pt x="70" y="4"/>
                </a:lnTo>
                <a:lnTo>
                  <a:pt x="83"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标题和竖排文字">
    <p:bg>
      <p:bgPr>
        <a:solidFill>
          <a:srgbClr val="20BAA8"/>
        </a:solidFill>
        <a:effectLst/>
      </p:bgPr>
    </p:bg>
    <p:spTree>
      <p:nvGrpSpPr>
        <p:cNvPr id="1" name=""/>
        <p:cNvGrpSpPr/>
        <p:nvPr/>
      </p:nvGrpSpPr>
      <p:grpSpPr>
        <a:xfrm>
          <a:off x="0" y="0"/>
          <a:ext cx="0" cy="0"/>
          <a:chOff x="0" y="0"/>
          <a:chExt cx="0" cy="0"/>
        </a:xfrm>
      </p:grpSpPr>
      <p:sp>
        <p:nvSpPr>
          <p:cNvPr id="2" name="文本框 1"/>
          <p:cNvSpPr txBox="1"/>
          <p:nvPr userDrawn="1"/>
        </p:nvSpPr>
        <p:spPr>
          <a:xfrm>
            <a:off x="2156461" y="2305616"/>
            <a:ext cx="7879080" cy="2400657"/>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zh-CN" altLang="en-US" sz="15000" b="0" dirty="0">
                <a:solidFill>
                  <a:schemeClr val="bg1">
                    <a:lumMod val="95000"/>
                  </a:schemeClr>
                </a:solidFill>
                <a:latin typeface="汉仪菱心体简" panose="02010609000101010101" pitchFamily="49" charset="-122"/>
                <a:ea typeface="汉仪菱心体简" panose="02010609000101010101" pitchFamily="49" charset="-122"/>
              </a:rPr>
              <a:t>谢谢欣赏</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标题和竖排文字">
    <p:bg>
      <p:bgPr>
        <a:solidFill>
          <a:srgbClr val="20BAA8"/>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56" name="组合 55"/>
          <p:cNvGrpSpPr/>
          <p:nvPr userDrawn="1"/>
        </p:nvGrpSpPr>
        <p:grpSpPr>
          <a:xfrm>
            <a:off x="1016635" y="-20781"/>
            <a:ext cx="3165044" cy="5058923"/>
            <a:chOff x="1016635" y="-20781"/>
            <a:chExt cx="3165044" cy="5058923"/>
          </a:xfrm>
        </p:grpSpPr>
        <p:cxnSp>
          <p:nvCxnSpPr>
            <p:cNvPr id="30" name="直接连接符 29"/>
            <p:cNvCxnSpPr/>
            <p:nvPr userDrawn="1"/>
          </p:nvCxnSpPr>
          <p:spPr>
            <a:xfrm>
              <a:off x="2599157" y="-20781"/>
              <a:ext cx="0" cy="2542132"/>
            </a:xfrm>
            <a:prstGeom prst="line">
              <a:avLst/>
            </a:prstGeom>
            <a:ln w="57150">
              <a:solidFill>
                <a:srgbClr val="20BAA8"/>
              </a:solidFill>
            </a:ln>
          </p:spPr>
          <p:style>
            <a:lnRef idx="1">
              <a:schemeClr val="accent1"/>
            </a:lnRef>
            <a:fillRef idx="0">
              <a:schemeClr val="accent1"/>
            </a:fillRef>
            <a:effectRef idx="0">
              <a:schemeClr val="accent1"/>
            </a:effectRef>
            <a:fontRef idx="minor">
              <a:schemeClr val="tx1"/>
            </a:fontRef>
          </p:style>
        </p:cxnSp>
        <p:sp>
          <p:nvSpPr>
            <p:cNvPr id="50" name="椭圆 49"/>
            <p:cNvSpPr/>
            <p:nvPr userDrawn="1"/>
          </p:nvSpPr>
          <p:spPr>
            <a:xfrm>
              <a:off x="1016635" y="1873098"/>
              <a:ext cx="3165044" cy="3165044"/>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1" name="组合 50"/>
            <p:cNvGrpSpPr/>
            <p:nvPr userDrawn="1"/>
          </p:nvGrpSpPr>
          <p:grpSpPr>
            <a:xfrm>
              <a:off x="1285977" y="2785554"/>
              <a:ext cx="2626361" cy="1464824"/>
              <a:chOff x="1089621" y="2114566"/>
              <a:chExt cx="2626361" cy="1464824"/>
            </a:xfrm>
          </p:grpSpPr>
          <p:sp>
            <p:nvSpPr>
              <p:cNvPr id="46" name="文本框 45"/>
              <p:cNvSpPr txBox="1"/>
              <p:nvPr userDrawn="1"/>
            </p:nvSpPr>
            <p:spPr>
              <a:xfrm>
                <a:off x="1089621" y="2114566"/>
                <a:ext cx="1313180" cy="1446550"/>
              </a:xfrm>
              <a:prstGeom prst="rect">
                <a:avLst/>
              </a:prstGeom>
              <a:noFill/>
            </p:spPr>
            <p:txBody>
              <a:bodyPr wrap="none" rtlCol="0" anchor="ctr">
                <a:spAutoFit/>
              </a:bodyPr>
              <a:lstStyle/>
              <a:p>
                <a:r>
                  <a:rPr lang="zh-CN" altLang="en-US" sz="8800" dirty="0">
                    <a:solidFill>
                      <a:schemeClr val="bg1"/>
                    </a:solidFill>
                    <a:latin typeface="造字工房力黑（非商用）常规体" pitchFamily="50" charset="-122"/>
                    <a:ea typeface="造字工房力黑（非商用）常规体" pitchFamily="50" charset="-122"/>
                  </a:rPr>
                  <a:t>目</a:t>
                </a:r>
                <a:endParaRPr lang="en-US" altLang="zh-CN" sz="8800" dirty="0">
                  <a:solidFill>
                    <a:schemeClr val="bg1"/>
                  </a:solidFill>
                  <a:latin typeface="造字工房力黑（非商用）常规体" pitchFamily="50" charset="-122"/>
                  <a:ea typeface="造字工房力黑（非商用）常规体" pitchFamily="50" charset="-122"/>
                </a:endParaRPr>
              </a:p>
            </p:txBody>
          </p:sp>
          <p:sp>
            <p:nvSpPr>
              <p:cNvPr id="47" name="矩形 46"/>
              <p:cNvSpPr/>
              <p:nvPr userDrawn="1"/>
            </p:nvSpPr>
            <p:spPr>
              <a:xfrm>
                <a:off x="2402802" y="2132840"/>
                <a:ext cx="1313180" cy="1446550"/>
              </a:xfrm>
              <a:prstGeom prst="rect">
                <a:avLst/>
              </a:prstGeom>
            </p:spPr>
            <p:txBody>
              <a:bodyPr wrap="none" anchor="ctr">
                <a:spAutoFit/>
              </a:bodyPr>
              <a:lstStyle/>
              <a:p>
                <a:r>
                  <a:rPr lang="zh-CN" altLang="en-US" sz="8800" dirty="0">
                    <a:solidFill>
                      <a:schemeClr val="bg1"/>
                    </a:solidFill>
                    <a:latin typeface="造字工房力黑（非商用）常规体" pitchFamily="50" charset="-122"/>
                    <a:ea typeface="造字工房力黑（非商用）常规体" pitchFamily="50" charset="-122"/>
                  </a:rPr>
                  <a:t>录</a:t>
                </a:r>
              </a:p>
            </p:txBody>
          </p:sp>
        </p:grpSp>
      </p:grpSp>
      <p:grpSp>
        <p:nvGrpSpPr>
          <p:cNvPr id="57" name="组合 56"/>
          <p:cNvGrpSpPr/>
          <p:nvPr userDrawn="1"/>
        </p:nvGrpSpPr>
        <p:grpSpPr>
          <a:xfrm>
            <a:off x="5283602" y="-1191160"/>
            <a:ext cx="6131015" cy="7156167"/>
            <a:chOff x="5283602" y="-1191160"/>
            <a:chExt cx="6131015" cy="7156167"/>
          </a:xfrm>
        </p:grpSpPr>
        <p:sp>
          <p:nvSpPr>
            <p:cNvPr id="7" name="矩形 6"/>
            <p:cNvSpPr/>
            <p:nvPr userDrawn="1"/>
          </p:nvSpPr>
          <p:spPr>
            <a:xfrm>
              <a:off x="8272041" y="-1176412"/>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7077194" y="-1190012"/>
              <a:ext cx="596673"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7673867"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7360111" y="2067791"/>
              <a:ext cx="1056807" cy="496315"/>
            </a:xfrm>
            <a:custGeom>
              <a:avLst/>
              <a:gdLst>
                <a:gd name="connsiteX0" fmla="*/ 308161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0-1" fmla="*/ 312924 w 1056807"/>
                <a:gd name="connsiteY0-2" fmla="*/ 0 h 493760"/>
                <a:gd name="connsiteX1-3" fmla="*/ 912169 w 1056807"/>
                <a:gd name="connsiteY1-4" fmla="*/ 0 h 493760"/>
                <a:gd name="connsiteX2-5" fmla="*/ 1056807 w 1056807"/>
                <a:gd name="connsiteY2-6" fmla="*/ 493760 h 493760"/>
                <a:gd name="connsiteX3-7" fmla="*/ 0 w 1056807"/>
                <a:gd name="connsiteY3-8" fmla="*/ 493760 h 493760"/>
                <a:gd name="connsiteX4" fmla="*/ 312924 w 1056807"/>
                <a:gd name="connsiteY4" fmla="*/ 0 h 493760"/>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1056807" h="493760">
                  <a:moveTo>
                    <a:pt x="312924" y="0"/>
                  </a:moveTo>
                  <a:lnTo>
                    <a:pt x="912169" y="0"/>
                  </a:lnTo>
                  <a:lnTo>
                    <a:pt x="1056807" y="493760"/>
                  </a:lnTo>
                  <a:lnTo>
                    <a:pt x="0" y="493760"/>
                  </a:lnTo>
                  <a:cubicBezTo>
                    <a:pt x="102720" y="329173"/>
                    <a:pt x="210204" y="164587"/>
                    <a:pt x="312924"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userDrawn="1"/>
          </p:nvSpPr>
          <p:spPr>
            <a:xfrm>
              <a:off x="8272791" y="2069038"/>
              <a:ext cx="1136563" cy="495068"/>
            </a:xfrm>
            <a:custGeom>
              <a:avLst/>
              <a:gdLst>
                <a:gd name="connsiteX0" fmla="*/ 0 w 1136563"/>
                <a:gd name="connsiteY0" fmla="*/ 0 h 492686"/>
                <a:gd name="connsiteX1" fmla="*/ 607154 w 1136563"/>
                <a:gd name="connsiteY1" fmla="*/ 0 h 492686"/>
                <a:gd name="connsiteX2" fmla="*/ 1136563 w 1136563"/>
                <a:gd name="connsiteY2" fmla="*/ 492686 h 492686"/>
                <a:gd name="connsiteX3" fmla="*/ 140768 w 1136563"/>
                <a:gd name="connsiteY3" fmla="*/ 492686 h 492686"/>
                <a:gd name="connsiteX0-1" fmla="*/ 0 w 1136563"/>
                <a:gd name="connsiteY0-2" fmla="*/ 2382 h 495068"/>
                <a:gd name="connsiteX1-3" fmla="*/ 583342 w 1136563"/>
                <a:gd name="connsiteY1-4" fmla="*/ 0 h 495068"/>
                <a:gd name="connsiteX2-5" fmla="*/ 1136563 w 1136563"/>
                <a:gd name="connsiteY2-6" fmla="*/ 495068 h 495068"/>
                <a:gd name="connsiteX3-7" fmla="*/ 140768 w 1136563"/>
                <a:gd name="connsiteY3-8" fmla="*/ 495068 h 495068"/>
                <a:gd name="connsiteX4" fmla="*/ 0 w 1136563"/>
                <a:gd name="connsiteY4" fmla="*/ 2382 h 495068"/>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1136563" h="495068">
                  <a:moveTo>
                    <a:pt x="0" y="2382"/>
                  </a:moveTo>
                  <a:lnTo>
                    <a:pt x="583342" y="0"/>
                  </a:lnTo>
                  <a:lnTo>
                    <a:pt x="1136563" y="495068"/>
                  </a:lnTo>
                  <a:lnTo>
                    <a:pt x="140768" y="495068"/>
                  </a:lnTo>
                  <a:lnTo>
                    <a:pt x="0" y="2382"/>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userDrawn="1"/>
          </p:nvSpPr>
          <p:spPr>
            <a:xfrm>
              <a:off x="8856550" y="2069036"/>
              <a:ext cx="1573070" cy="495069"/>
            </a:xfrm>
            <a:custGeom>
              <a:avLst/>
              <a:gdLst>
                <a:gd name="connsiteX0" fmla="*/ 0 w 1551639"/>
                <a:gd name="connsiteY0" fmla="*/ 0 h 492688"/>
                <a:gd name="connsiteX1" fmla="*/ 598941 w 1551639"/>
                <a:gd name="connsiteY1" fmla="*/ 0 h 492688"/>
                <a:gd name="connsiteX2" fmla="*/ 1551639 w 1551639"/>
                <a:gd name="connsiteY2" fmla="*/ 492688 h 492688"/>
                <a:gd name="connsiteX3" fmla="*/ 527283 w 1551639"/>
                <a:gd name="connsiteY3" fmla="*/ 492688 h 492688"/>
                <a:gd name="connsiteX0-1" fmla="*/ 0 w 1573070"/>
                <a:gd name="connsiteY0-2" fmla="*/ 0 h 495069"/>
                <a:gd name="connsiteX1-3" fmla="*/ 620372 w 1573070"/>
                <a:gd name="connsiteY1-4" fmla="*/ 2381 h 495069"/>
                <a:gd name="connsiteX2-5" fmla="*/ 1573070 w 1573070"/>
                <a:gd name="connsiteY2-6" fmla="*/ 495069 h 495069"/>
                <a:gd name="connsiteX3-7" fmla="*/ 548714 w 1573070"/>
                <a:gd name="connsiteY3-8" fmla="*/ 495069 h 495069"/>
                <a:gd name="connsiteX4" fmla="*/ 0 w 1573070"/>
                <a:gd name="connsiteY4" fmla="*/ 0 h 495069"/>
                <a:gd name="connsiteX0-9" fmla="*/ 0 w 1573070"/>
                <a:gd name="connsiteY0-10" fmla="*/ 0 h 495069"/>
                <a:gd name="connsiteX1-11" fmla="*/ 598941 w 1573070"/>
                <a:gd name="connsiteY1-12" fmla="*/ 0 h 495069"/>
                <a:gd name="connsiteX2-13" fmla="*/ 1573070 w 1573070"/>
                <a:gd name="connsiteY2-14" fmla="*/ 495069 h 495069"/>
                <a:gd name="connsiteX3-15" fmla="*/ 548714 w 1573070"/>
                <a:gd name="connsiteY3-16" fmla="*/ 495069 h 495069"/>
                <a:gd name="connsiteX4-17" fmla="*/ 0 w 1573070"/>
                <a:gd name="connsiteY4-18" fmla="*/ 0 h 495069"/>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573070" h="495069">
                  <a:moveTo>
                    <a:pt x="0" y="0"/>
                  </a:moveTo>
                  <a:lnTo>
                    <a:pt x="598941" y="0"/>
                  </a:lnTo>
                  <a:lnTo>
                    <a:pt x="1573070" y="495069"/>
                  </a:lnTo>
                  <a:lnTo>
                    <a:pt x="548714" y="495069"/>
                  </a:lnTo>
                  <a:cubicBezTo>
                    <a:pt x="372953" y="330840"/>
                    <a:pt x="175761" y="164229"/>
                    <a:pt x="0"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nvSpPr>
          <p:spPr>
            <a:xfrm>
              <a:off x="8857348"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6479272" y="-1190011"/>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userDrawn="1"/>
          </p:nvSpPr>
          <p:spPr>
            <a:xfrm>
              <a:off x="5283603" y="2070347"/>
              <a:ext cx="1793938" cy="493760"/>
            </a:xfrm>
            <a:custGeom>
              <a:avLst/>
              <a:gdLst>
                <a:gd name="connsiteX0" fmla="*/ 308161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0-1" fmla="*/ 308161 w 1790710"/>
                <a:gd name="connsiteY0-2" fmla="*/ 0 h 493760"/>
                <a:gd name="connsiteX1-3" fmla="*/ 1790710 w 1790710"/>
                <a:gd name="connsiteY1-4" fmla="*/ 0 h 493760"/>
                <a:gd name="connsiteX2-5" fmla="*/ 1056807 w 1790710"/>
                <a:gd name="connsiteY2-6" fmla="*/ 493760 h 493760"/>
                <a:gd name="connsiteX3-7" fmla="*/ 0 w 1790710"/>
                <a:gd name="connsiteY3-8" fmla="*/ 493760 h 493760"/>
                <a:gd name="connsiteX4" fmla="*/ 308161 w 1790710"/>
                <a:gd name="connsiteY4" fmla="*/ 0 h 493760"/>
                <a:gd name="connsiteX0-9" fmla="*/ 308161 w 1796320"/>
                <a:gd name="connsiteY0-10" fmla="*/ 0 h 493760"/>
                <a:gd name="connsiteX1-11" fmla="*/ 1796320 w 1796320"/>
                <a:gd name="connsiteY1-12" fmla="*/ 2805 h 493760"/>
                <a:gd name="connsiteX2-13" fmla="*/ 1056807 w 1796320"/>
                <a:gd name="connsiteY2-14" fmla="*/ 493760 h 493760"/>
                <a:gd name="connsiteX3-15" fmla="*/ 0 w 1796320"/>
                <a:gd name="connsiteY3-16" fmla="*/ 493760 h 493760"/>
                <a:gd name="connsiteX4-17" fmla="*/ 308161 w 1796320"/>
                <a:gd name="connsiteY4-18" fmla="*/ 0 h 493760"/>
                <a:gd name="connsiteX0-19" fmla="*/ 1191707 w 1796320"/>
                <a:gd name="connsiteY0-20" fmla="*/ 0 h 493760"/>
                <a:gd name="connsiteX1-21" fmla="*/ 1796320 w 1796320"/>
                <a:gd name="connsiteY1-22" fmla="*/ 2805 h 493760"/>
                <a:gd name="connsiteX2-23" fmla="*/ 1056807 w 1796320"/>
                <a:gd name="connsiteY2-24" fmla="*/ 493760 h 493760"/>
                <a:gd name="connsiteX3-25" fmla="*/ 0 w 1796320"/>
                <a:gd name="connsiteY3-26" fmla="*/ 493760 h 493760"/>
                <a:gd name="connsiteX4-27" fmla="*/ 1191707 w 1796320"/>
                <a:gd name="connsiteY4-28" fmla="*/ 0 h 493760"/>
                <a:gd name="connsiteX0-29" fmla="*/ 1191707 w 1798701"/>
                <a:gd name="connsiteY0-30" fmla="*/ 0 h 493760"/>
                <a:gd name="connsiteX1-31" fmla="*/ 1798701 w 1798701"/>
                <a:gd name="connsiteY1-32" fmla="*/ 423 h 493760"/>
                <a:gd name="connsiteX2-33" fmla="*/ 1056807 w 1798701"/>
                <a:gd name="connsiteY2-34" fmla="*/ 493760 h 493760"/>
                <a:gd name="connsiteX3-35" fmla="*/ 0 w 1798701"/>
                <a:gd name="connsiteY3-36" fmla="*/ 493760 h 493760"/>
                <a:gd name="connsiteX4-37" fmla="*/ 1191707 w 1798701"/>
                <a:gd name="connsiteY4-38" fmla="*/ 0 h 493760"/>
                <a:gd name="connsiteX0-39" fmla="*/ 1191707 w 1793938"/>
                <a:gd name="connsiteY0-40" fmla="*/ 0 h 493760"/>
                <a:gd name="connsiteX1-41" fmla="*/ 1793938 w 1793938"/>
                <a:gd name="connsiteY1-42" fmla="*/ 423 h 493760"/>
                <a:gd name="connsiteX2-43" fmla="*/ 1056807 w 1793938"/>
                <a:gd name="connsiteY2-44" fmla="*/ 493760 h 493760"/>
                <a:gd name="connsiteX3-45" fmla="*/ 0 w 1793938"/>
                <a:gd name="connsiteY3-46" fmla="*/ 493760 h 493760"/>
                <a:gd name="connsiteX4-47" fmla="*/ 1191707 w 1793938"/>
                <a:gd name="connsiteY4-48" fmla="*/ 0 h 493760"/>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793938" h="493760">
                  <a:moveTo>
                    <a:pt x="1191707" y="0"/>
                  </a:moveTo>
                  <a:lnTo>
                    <a:pt x="1793938" y="423"/>
                  </a:lnTo>
                  <a:lnTo>
                    <a:pt x="1056807" y="493760"/>
                  </a:lnTo>
                  <a:lnTo>
                    <a:pt x="0" y="493760"/>
                  </a:lnTo>
                  <a:lnTo>
                    <a:pt x="1191707" y="0"/>
                  </a:ln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nvSpPr>
          <p:spPr>
            <a:xfrm>
              <a:off x="9451829" y="-1191160"/>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userDrawn="1"/>
          </p:nvSpPr>
          <p:spPr>
            <a:xfrm>
              <a:off x="9445663" y="2067982"/>
              <a:ext cx="1968954" cy="496124"/>
            </a:xfrm>
            <a:custGeom>
              <a:avLst/>
              <a:gdLst>
                <a:gd name="connsiteX0" fmla="*/ 0 w 1136563"/>
                <a:gd name="connsiteY0" fmla="*/ 0 h 492686"/>
                <a:gd name="connsiteX1" fmla="*/ 607154 w 1136563"/>
                <a:gd name="connsiteY1" fmla="*/ 0 h 492686"/>
                <a:gd name="connsiteX2" fmla="*/ 1136563 w 1136563"/>
                <a:gd name="connsiteY2" fmla="*/ 492686 h 492686"/>
                <a:gd name="connsiteX3" fmla="*/ 140768 w 1136563"/>
                <a:gd name="connsiteY3" fmla="*/ 492686 h 492686"/>
                <a:gd name="connsiteX0-1" fmla="*/ 0 w 1136563"/>
                <a:gd name="connsiteY0-2" fmla="*/ 2382 h 495068"/>
                <a:gd name="connsiteX1-3" fmla="*/ 583342 w 1136563"/>
                <a:gd name="connsiteY1-4" fmla="*/ 0 h 495068"/>
                <a:gd name="connsiteX2-5" fmla="*/ 1136563 w 1136563"/>
                <a:gd name="connsiteY2-6" fmla="*/ 495068 h 495068"/>
                <a:gd name="connsiteX3-7" fmla="*/ 140768 w 1136563"/>
                <a:gd name="connsiteY3-8" fmla="*/ 495068 h 495068"/>
                <a:gd name="connsiteX4" fmla="*/ 0 w 1136563"/>
                <a:gd name="connsiteY4" fmla="*/ 2382 h 495068"/>
                <a:gd name="connsiteX0-9" fmla="*/ 0 w 1968954"/>
                <a:gd name="connsiteY0-10" fmla="*/ 0 h 500887"/>
                <a:gd name="connsiteX1-11" fmla="*/ 1415733 w 1968954"/>
                <a:gd name="connsiteY1-12" fmla="*/ 5819 h 500887"/>
                <a:gd name="connsiteX2-13" fmla="*/ 1968954 w 1968954"/>
                <a:gd name="connsiteY2-14" fmla="*/ 500887 h 500887"/>
                <a:gd name="connsiteX3-15" fmla="*/ 973159 w 1968954"/>
                <a:gd name="connsiteY3-16" fmla="*/ 500887 h 500887"/>
                <a:gd name="connsiteX4-17" fmla="*/ 0 w 1968954"/>
                <a:gd name="connsiteY4-18" fmla="*/ 0 h 500887"/>
                <a:gd name="connsiteX0-19" fmla="*/ 0 w 1957048"/>
                <a:gd name="connsiteY0-20" fmla="*/ 6088 h 495068"/>
                <a:gd name="connsiteX1-21" fmla="*/ 1403827 w 1957048"/>
                <a:gd name="connsiteY1-22" fmla="*/ 0 h 495068"/>
                <a:gd name="connsiteX2-23" fmla="*/ 1957048 w 1957048"/>
                <a:gd name="connsiteY2-24" fmla="*/ 495068 h 495068"/>
                <a:gd name="connsiteX3-25" fmla="*/ 961253 w 1957048"/>
                <a:gd name="connsiteY3-26" fmla="*/ 495068 h 495068"/>
                <a:gd name="connsiteX4-27" fmla="*/ 0 w 1957048"/>
                <a:gd name="connsiteY4-28" fmla="*/ 6088 h 495068"/>
                <a:gd name="connsiteX0-29" fmla="*/ 0 w 1954666"/>
                <a:gd name="connsiteY0-30" fmla="*/ 3707 h 495068"/>
                <a:gd name="connsiteX1-31" fmla="*/ 1401445 w 1954666"/>
                <a:gd name="connsiteY1-32" fmla="*/ 0 h 495068"/>
                <a:gd name="connsiteX2-33" fmla="*/ 1954666 w 1954666"/>
                <a:gd name="connsiteY2-34" fmla="*/ 495068 h 495068"/>
                <a:gd name="connsiteX3-35" fmla="*/ 958871 w 1954666"/>
                <a:gd name="connsiteY3-36" fmla="*/ 495068 h 495068"/>
                <a:gd name="connsiteX4-37" fmla="*/ 0 w 1954666"/>
                <a:gd name="connsiteY4-38" fmla="*/ 3707 h 495068"/>
                <a:gd name="connsiteX0-39" fmla="*/ 0 w 1966572"/>
                <a:gd name="connsiteY0-40" fmla="*/ 1326 h 495068"/>
                <a:gd name="connsiteX1-41" fmla="*/ 1413351 w 1966572"/>
                <a:gd name="connsiteY1-42" fmla="*/ 0 h 495068"/>
                <a:gd name="connsiteX2-43" fmla="*/ 1966572 w 1966572"/>
                <a:gd name="connsiteY2-44" fmla="*/ 495068 h 495068"/>
                <a:gd name="connsiteX3-45" fmla="*/ 970777 w 1966572"/>
                <a:gd name="connsiteY3-46" fmla="*/ 495068 h 495068"/>
                <a:gd name="connsiteX4-47" fmla="*/ 0 w 1966572"/>
                <a:gd name="connsiteY4-48" fmla="*/ 1326 h 495068"/>
                <a:gd name="connsiteX0-49" fmla="*/ 0 w 1961809"/>
                <a:gd name="connsiteY0-50" fmla="*/ 1326 h 495068"/>
                <a:gd name="connsiteX1-51" fmla="*/ 1408588 w 1961809"/>
                <a:gd name="connsiteY1-52" fmla="*/ 0 h 495068"/>
                <a:gd name="connsiteX2-53" fmla="*/ 1961809 w 1961809"/>
                <a:gd name="connsiteY2-54" fmla="*/ 495068 h 495068"/>
                <a:gd name="connsiteX3-55" fmla="*/ 966014 w 1961809"/>
                <a:gd name="connsiteY3-56" fmla="*/ 495068 h 495068"/>
                <a:gd name="connsiteX4-57" fmla="*/ 0 w 1961809"/>
                <a:gd name="connsiteY4-58" fmla="*/ 1326 h 495068"/>
                <a:gd name="connsiteX0-59" fmla="*/ 0 w 1961809"/>
                <a:gd name="connsiteY0-60" fmla="*/ 0 h 493742"/>
                <a:gd name="connsiteX1-61" fmla="*/ 584675 w 1961809"/>
                <a:gd name="connsiteY1-62" fmla="*/ 1055 h 493742"/>
                <a:gd name="connsiteX2-63" fmla="*/ 1961809 w 1961809"/>
                <a:gd name="connsiteY2-64" fmla="*/ 493742 h 493742"/>
                <a:gd name="connsiteX3-65" fmla="*/ 966014 w 1961809"/>
                <a:gd name="connsiteY3-66" fmla="*/ 493742 h 493742"/>
                <a:gd name="connsiteX4-67" fmla="*/ 0 w 1961809"/>
                <a:gd name="connsiteY4-68" fmla="*/ 0 h 493742"/>
                <a:gd name="connsiteX0-69" fmla="*/ 0 w 1961809"/>
                <a:gd name="connsiteY0-70" fmla="*/ 0 h 493742"/>
                <a:gd name="connsiteX1-71" fmla="*/ 591818 w 1961809"/>
                <a:gd name="connsiteY1-72" fmla="*/ 1055 h 493742"/>
                <a:gd name="connsiteX2-73" fmla="*/ 1961809 w 1961809"/>
                <a:gd name="connsiteY2-74" fmla="*/ 493742 h 493742"/>
                <a:gd name="connsiteX3-75" fmla="*/ 966014 w 1961809"/>
                <a:gd name="connsiteY3-76" fmla="*/ 493742 h 493742"/>
                <a:gd name="connsiteX4-77" fmla="*/ 0 w 1961809"/>
                <a:gd name="connsiteY4-78" fmla="*/ 0 h 493742"/>
                <a:gd name="connsiteX0-79" fmla="*/ 0 w 1961809"/>
                <a:gd name="connsiteY0-80" fmla="*/ 1326 h 495068"/>
                <a:gd name="connsiteX1-81" fmla="*/ 584674 w 1961809"/>
                <a:gd name="connsiteY1-82" fmla="*/ 0 h 495068"/>
                <a:gd name="connsiteX2-83" fmla="*/ 1961809 w 1961809"/>
                <a:gd name="connsiteY2-84" fmla="*/ 495068 h 495068"/>
                <a:gd name="connsiteX3-85" fmla="*/ 966014 w 1961809"/>
                <a:gd name="connsiteY3-86" fmla="*/ 495068 h 495068"/>
                <a:gd name="connsiteX4-87" fmla="*/ 0 w 1961809"/>
                <a:gd name="connsiteY4-88" fmla="*/ 1326 h 495068"/>
                <a:gd name="connsiteX0-89" fmla="*/ 0 w 1966572"/>
                <a:gd name="connsiteY0-90" fmla="*/ 1326 h 495068"/>
                <a:gd name="connsiteX1-91" fmla="*/ 589437 w 1966572"/>
                <a:gd name="connsiteY1-92" fmla="*/ 0 h 495068"/>
                <a:gd name="connsiteX2-93" fmla="*/ 1966572 w 1966572"/>
                <a:gd name="connsiteY2-94" fmla="*/ 495068 h 495068"/>
                <a:gd name="connsiteX3-95" fmla="*/ 970777 w 1966572"/>
                <a:gd name="connsiteY3-96" fmla="*/ 495068 h 495068"/>
                <a:gd name="connsiteX4-97" fmla="*/ 0 w 1966572"/>
                <a:gd name="connsiteY4-98" fmla="*/ 1326 h 495068"/>
                <a:gd name="connsiteX0-99" fmla="*/ 0 w 1961810"/>
                <a:gd name="connsiteY0-100" fmla="*/ 0 h 496124"/>
                <a:gd name="connsiteX1-101" fmla="*/ 584675 w 1961810"/>
                <a:gd name="connsiteY1-102" fmla="*/ 1056 h 496124"/>
                <a:gd name="connsiteX2-103" fmla="*/ 1961810 w 1961810"/>
                <a:gd name="connsiteY2-104" fmla="*/ 496124 h 496124"/>
                <a:gd name="connsiteX3-105" fmla="*/ 966015 w 1961810"/>
                <a:gd name="connsiteY3-106" fmla="*/ 496124 h 496124"/>
                <a:gd name="connsiteX4-107" fmla="*/ 0 w 1961810"/>
                <a:gd name="connsiteY4-108" fmla="*/ 0 h 496124"/>
                <a:gd name="connsiteX0-109" fmla="*/ 0 w 1968954"/>
                <a:gd name="connsiteY0-110" fmla="*/ 0 h 496124"/>
                <a:gd name="connsiteX1-111" fmla="*/ 591819 w 1968954"/>
                <a:gd name="connsiteY1-112" fmla="*/ 1056 h 496124"/>
                <a:gd name="connsiteX2-113" fmla="*/ 1968954 w 1968954"/>
                <a:gd name="connsiteY2-114" fmla="*/ 496124 h 496124"/>
                <a:gd name="connsiteX3-115" fmla="*/ 973159 w 1968954"/>
                <a:gd name="connsiteY3-116" fmla="*/ 496124 h 496124"/>
                <a:gd name="connsiteX4-117" fmla="*/ 0 w 1968954"/>
                <a:gd name="connsiteY4-118" fmla="*/ 0 h 496124"/>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968954" h="496124">
                  <a:moveTo>
                    <a:pt x="0" y="0"/>
                  </a:moveTo>
                  <a:lnTo>
                    <a:pt x="591819" y="1056"/>
                  </a:lnTo>
                  <a:lnTo>
                    <a:pt x="1968954" y="496124"/>
                  </a:lnTo>
                  <a:lnTo>
                    <a:pt x="973159" y="496124"/>
                  </a:lnTo>
                  <a:lnTo>
                    <a:pt x="0" y="0"/>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五边形 17"/>
            <p:cNvSpPr/>
            <p:nvPr userDrawn="1"/>
          </p:nvSpPr>
          <p:spPr>
            <a:xfrm rot="5400000">
              <a:off x="5149643" y="3754535"/>
              <a:ext cx="3400896" cy="1020040"/>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五边形 18"/>
            <p:cNvSpPr/>
            <p:nvPr userDrawn="1"/>
          </p:nvSpPr>
          <p:spPr>
            <a:xfrm rot="5400000">
              <a:off x="6188065" y="3736154"/>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边形 19"/>
            <p:cNvSpPr/>
            <p:nvPr userDrawn="1"/>
          </p:nvSpPr>
          <p:spPr>
            <a:xfrm rot="5400000">
              <a:off x="7212687"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边形 20"/>
            <p:cNvSpPr/>
            <p:nvPr userDrawn="1"/>
          </p:nvSpPr>
          <p:spPr>
            <a:xfrm rot="5400000">
              <a:off x="8219038" y="3754426"/>
              <a:ext cx="3400897" cy="1020266"/>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五边形 21"/>
            <p:cNvSpPr/>
            <p:nvPr userDrawn="1"/>
          </p:nvSpPr>
          <p:spPr>
            <a:xfrm rot="5400000">
              <a:off x="4111556" y="3736155"/>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边形 22"/>
            <p:cNvSpPr/>
            <p:nvPr userDrawn="1"/>
          </p:nvSpPr>
          <p:spPr>
            <a:xfrm rot="5400000">
              <a:off x="9217950"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userDrawn="1"/>
          </p:nvSpPr>
          <p:spPr>
            <a:xfrm>
              <a:off x="6333045" y="2066658"/>
              <a:ext cx="1338927" cy="497447"/>
            </a:xfrm>
            <a:custGeom>
              <a:avLst/>
              <a:gdLst>
                <a:gd name="connsiteX0" fmla="*/ 746576 w 1348452"/>
                <a:gd name="connsiteY0" fmla="*/ 0 h 492684"/>
                <a:gd name="connsiteX1" fmla="*/ 1348452 w 1348452"/>
                <a:gd name="connsiteY1" fmla="*/ 0 h 492684"/>
                <a:gd name="connsiteX2" fmla="*/ 1036983 w 1348452"/>
                <a:gd name="connsiteY2" fmla="*/ 492684 h 492684"/>
                <a:gd name="connsiteX3" fmla="*/ 0 w 1348452"/>
                <a:gd name="connsiteY3" fmla="*/ 492684 h 492684"/>
                <a:gd name="connsiteX0-1" fmla="*/ 746576 w 1338927"/>
                <a:gd name="connsiteY0-2" fmla="*/ 2381 h 495065"/>
                <a:gd name="connsiteX1-3" fmla="*/ 1338927 w 1338927"/>
                <a:gd name="connsiteY1-4" fmla="*/ 0 h 495065"/>
                <a:gd name="connsiteX2-5" fmla="*/ 1036983 w 1338927"/>
                <a:gd name="connsiteY2-6" fmla="*/ 495065 h 495065"/>
                <a:gd name="connsiteX3-7" fmla="*/ 0 w 1338927"/>
                <a:gd name="connsiteY3-8" fmla="*/ 495065 h 495065"/>
                <a:gd name="connsiteX4" fmla="*/ 746576 w 1338927"/>
                <a:gd name="connsiteY4" fmla="*/ 2381 h 495065"/>
                <a:gd name="connsiteX0-9" fmla="*/ 744194 w 1338927"/>
                <a:gd name="connsiteY0-10" fmla="*/ 2381 h 495065"/>
                <a:gd name="connsiteX1-11" fmla="*/ 1338927 w 1338927"/>
                <a:gd name="connsiteY1-12" fmla="*/ 0 h 495065"/>
                <a:gd name="connsiteX2-13" fmla="*/ 1036983 w 1338927"/>
                <a:gd name="connsiteY2-14" fmla="*/ 495065 h 495065"/>
                <a:gd name="connsiteX3-15" fmla="*/ 0 w 1338927"/>
                <a:gd name="connsiteY3-16" fmla="*/ 495065 h 495065"/>
                <a:gd name="connsiteX4-17" fmla="*/ 744194 w 1338927"/>
                <a:gd name="connsiteY4-18" fmla="*/ 2381 h 495065"/>
                <a:gd name="connsiteX0-19" fmla="*/ 741813 w 1338927"/>
                <a:gd name="connsiteY0-20" fmla="*/ 0 h 497447"/>
                <a:gd name="connsiteX1-21" fmla="*/ 1338927 w 1338927"/>
                <a:gd name="connsiteY1-22" fmla="*/ 2382 h 497447"/>
                <a:gd name="connsiteX2-23" fmla="*/ 1036983 w 1338927"/>
                <a:gd name="connsiteY2-24" fmla="*/ 497447 h 497447"/>
                <a:gd name="connsiteX3-25" fmla="*/ 0 w 1338927"/>
                <a:gd name="connsiteY3-26" fmla="*/ 497447 h 497447"/>
                <a:gd name="connsiteX4-27" fmla="*/ 741813 w 1338927"/>
                <a:gd name="connsiteY4-28" fmla="*/ 0 h 497447"/>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338927" h="497447">
                  <a:moveTo>
                    <a:pt x="741813" y="0"/>
                  </a:moveTo>
                  <a:lnTo>
                    <a:pt x="1338927" y="2382"/>
                  </a:lnTo>
                  <a:lnTo>
                    <a:pt x="1036983" y="497447"/>
                  </a:lnTo>
                  <a:lnTo>
                    <a:pt x="0" y="497447"/>
                  </a:lnTo>
                  <a:lnTo>
                    <a:pt x="741813" y="0"/>
                  </a:lnTo>
                  <a:close/>
                </a:path>
              </a:pathLst>
            </a:custGeom>
            <a:gradFill>
              <a:gsLst>
                <a:gs pos="0">
                  <a:srgbClr val="01897F"/>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组合 30"/>
            <p:cNvGrpSpPr/>
            <p:nvPr userDrawn="1"/>
          </p:nvGrpSpPr>
          <p:grpSpPr>
            <a:xfrm>
              <a:off x="5473451" y="3665845"/>
              <a:ext cx="4784589" cy="1733812"/>
              <a:chOff x="5473451" y="3562827"/>
              <a:chExt cx="4784589" cy="1733812"/>
            </a:xfrm>
          </p:grpSpPr>
          <p:sp>
            <p:nvSpPr>
              <p:cNvPr id="32" name="文本框 31"/>
              <p:cNvSpPr txBox="1"/>
              <p:nvPr/>
            </p:nvSpPr>
            <p:spPr>
              <a:xfrm>
                <a:off x="5473451" y="3562829"/>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基本情况</a:t>
                </a:r>
              </a:p>
            </p:txBody>
          </p:sp>
          <p:sp>
            <p:nvSpPr>
              <p:cNvPr id="33" name="文本框 32"/>
              <p:cNvSpPr txBox="1"/>
              <p:nvPr/>
            </p:nvSpPr>
            <p:spPr>
              <a:xfrm>
                <a:off x="6511537" y="3562827"/>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个人技能</a:t>
                </a:r>
              </a:p>
            </p:txBody>
          </p:sp>
          <p:sp>
            <p:nvSpPr>
              <p:cNvPr id="34" name="文本框 33"/>
              <p:cNvSpPr txBox="1"/>
              <p:nvPr/>
            </p:nvSpPr>
            <p:spPr>
              <a:xfrm>
                <a:off x="7549960" y="3562828"/>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教育经历</a:t>
                </a:r>
              </a:p>
            </p:txBody>
          </p:sp>
          <p:sp>
            <p:nvSpPr>
              <p:cNvPr id="35" name="文本框 34"/>
              <p:cNvSpPr txBox="1"/>
              <p:nvPr/>
            </p:nvSpPr>
            <p:spPr>
              <a:xfrm>
                <a:off x="8574581" y="3562828"/>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工作经历</a:t>
                </a:r>
              </a:p>
            </p:txBody>
          </p:sp>
          <p:sp>
            <p:nvSpPr>
              <p:cNvPr id="36" name="文本框 35"/>
              <p:cNvSpPr txBox="1"/>
              <p:nvPr/>
            </p:nvSpPr>
            <p:spPr>
              <a:xfrm>
                <a:off x="9580932" y="3562831"/>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个人荣誉</a:t>
                </a:r>
              </a:p>
            </p:txBody>
          </p:sp>
        </p:grpSp>
        <p:grpSp>
          <p:nvGrpSpPr>
            <p:cNvPr id="38" name="组合 37"/>
            <p:cNvGrpSpPr/>
            <p:nvPr userDrawn="1"/>
          </p:nvGrpSpPr>
          <p:grpSpPr>
            <a:xfrm>
              <a:off x="5661226" y="3017922"/>
              <a:ext cx="3421660" cy="421382"/>
              <a:chOff x="5661226" y="2817096"/>
              <a:chExt cx="3421660" cy="421382"/>
            </a:xfrm>
          </p:grpSpPr>
          <p:sp>
            <p:nvSpPr>
              <p:cNvPr id="40" name="Freeform 168"/>
              <p:cNvSpPr>
                <a:spLocks noEditPoints="1"/>
              </p:cNvSpPr>
              <p:nvPr/>
            </p:nvSpPr>
            <p:spPr bwMode="auto">
              <a:xfrm>
                <a:off x="5661226" y="2817096"/>
                <a:ext cx="301558" cy="421382"/>
              </a:xfrm>
              <a:custGeom>
                <a:avLst/>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1" name="Freeform 199"/>
              <p:cNvSpPr>
                <a:spLocks noEditPoints="1"/>
              </p:cNvSpPr>
              <p:nvPr/>
            </p:nvSpPr>
            <p:spPr bwMode="auto">
              <a:xfrm>
                <a:off x="7679821" y="2869020"/>
                <a:ext cx="417387" cy="317534"/>
              </a:xfrm>
              <a:custGeom>
                <a:avLst/>
                <a:gdLst>
                  <a:gd name="T0" fmla="*/ 63 w 209"/>
                  <a:gd name="T1" fmla="*/ 87 h 159"/>
                  <a:gd name="T2" fmla="*/ 62 w 209"/>
                  <a:gd name="T3" fmla="*/ 95 h 159"/>
                  <a:gd name="T4" fmla="*/ 64 w 209"/>
                  <a:gd name="T5" fmla="*/ 108 h 159"/>
                  <a:gd name="T6" fmla="*/ 68 w 209"/>
                  <a:gd name="T7" fmla="*/ 120 h 159"/>
                  <a:gd name="T8" fmla="*/ 75 w 209"/>
                  <a:gd name="T9" fmla="*/ 130 h 159"/>
                  <a:gd name="T10" fmla="*/ 83 w 209"/>
                  <a:gd name="T11" fmla="*/ 137 h 159"/>
                  <a:gd name="T12" fmla="*/ 92 w 209"/>
                  <a:gd name="T13" fmla="*/ 143 h 159"/>
                  <a:gd name="T14" fmla="*/ 104 w 209"/>
                  <a:gd name="T15" fmla="*/ 144 h 159"/>
                  <a:gd name="T16" fmla="*/ 114 w 209"/>
                  <a:gd name="T17" fmla="*/ 143 h 159"/>
                  <a:gd name="T18" fmla="*/ 123 w 209"/>
                  <a:gd name="T19" fmla="*/ 137 h 159"/>
                  <a:gd name="T20" fmla="*/ 132 w 209"/>
                  <a:gd name="T21" fmla="*/ 130 h 159"/>
                  <a:gd name="T22" fmla="*/ 139 w 209"/>
                  <a:gd name="T23" fmla="*/ 120 h 159"/>
                  <a:gd name="T24" fmla="*/ 142 w 209"/>
                  <a:gd name="T25" fmla="*/ 108 h 159"/>
                  <a:gd name="T26" fmla="*/ 144 w 209"/>
                  <a:gd name="T27" fmla="*/ 95 h 159"/>
                  <a:gd name="T28" fmla="*/ 143 w 209"/>
                  <a:gd name="T29" fmla="*/ 87 h 159"/>
                  <a:gd name="T30" fmla="*/ 63 w 209"/>
                  <a:gd name="T31" fmla="*/ 87 h 159"/>
                  <a:gd name="T32" fmla="*/ 105 w 209"/>
                  <a:gd name="T33" fmla="*/ 0 h 159"/>
                  <a:gd name="T34" fmla="*/ 209 w 209"/>
                  <a:gd name="T35" fmla="*/ 27 h 159"/>
                  <a:gd name="T36" fmla="*/ 209 w 209"/>
                  <a:gd name="T37" fmla="*/ 43 h 159"/>
                  <a:gd name="T38" fmla="*/ 202 w 209"/>
                  <a:gd name="T39" fmla="*/ 45 h 159"/>
                  <a:gd name="T40" fmla="*/ 202 w 209"/>
                  <a:gd name="T41" fmla="*/ 66 h 159"/>
                  <a:gd name="T42" fmla="*/ 206 w 209"/>
                  <a:gd name="T43" fmla="*/ 100 h 159"/>
                  <a:gd name="T44" fmla="*/ 190 w 209"/>
                  <a:gd name="T45" fmla="*/ 100 h 159"/>
                  <a:gd name="T46" fmla="*/ 195 w 209"/>
                  <a:gd name="T47" fmla="*/ 66 h 159"/>
                  <a:gd name="T48" fmla="*/ 195 w 209"/>
                  <a:gd name="T49" fmla="*/ 47 h 159"/>
                  <a:gd name="T50" fmla="*/ 174 w 209"/>
                  <a:gd name="T51" fmla="*/ 54 h 159"/>
                  <a:gd name="T52" fmla="*/ 174 w 209"/>
                  <a:gd name="T53" fmla="*/ 87 h 159"/>
                  <a:gd name="T54" fmla="*/ 162 w 209"/>
                  <a:gd name="T55" fmla="*/ 87 h 159"/>
                  <a:gd name="T56" fmla="*/ 176 w 209"/>
                  <a:gd name="T57" fmla="*/ 144 h 159"/>
                  <a:gd name="T58" fmla="*/ 139 w 209"/>
                  <a:gd name="T59" fmla="*/ 144 h 159"/>
                  <a:gd name="T60" fmla="*/ 128 w 209"/>
                  <a:gd name="T61" fmla="*/ 152 h 159"/>
                  <a:gd name="T62" fmla="*/ 117 w 209"/>
                  <a:gd name="T63" fmla="*/ 157 h 159"/>
                  <a:gd name="T64" fmla="*/ 104 w 209"/>
                  <a:gd name="T65" fmla="*/ 159 h 159"/>
                  <a:gd name="T66" fmla="*/ 90 w 209"/>
                  <a:gd name="T67" fmla="*/ 157 h 159"/>
                  <a:gd name="T68" fmla="*/ 78 w 209"/>
                  <a:gd name="T69" fmla="*/ 152 h 159"/>
                  <a:gd name="T70" fmla="*/ 68 w 209"/>
                  <a:gd name="T71" fmla="*/ 144 h 159"/>
                  <a:gd name="T72" fmla="*/ 28 w 209"/>
                  <a:gd name="T73" fmla="*/ 144 h 159"/>
                  <a:gd name="T74" fmla="*/ 43 w 209"/>
                  <a:gd name="T75" fmla="*/ 87 h 159"/>
                  <a:gd name="T76" fmla="*/ 38 w 209"/>
                  <a:gd name="T77" fmla="*/ 87 h 159"/>
                  <a:gd name="T78" fmla="*/ 38 w 209"/>
                  <a:gd name="T79" fmla="*/ 55 h 159"/>
                  <a:gd name="T80" fmla="*/ 0 w 209"/>
                  <a:gd name="T81" fmla="*/ 43 h 159"/>
                  <a:gd name="T82" fmla="*/ 0 w 209"/>
                  <a:gd name="T83" fmla="*/ 27 h 159"/>
                  <a:gd name="T84" fmla="*/ 105 w 209"/>
                  <a:gd name="T85"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159">
                    <a:moveTo>
                      <a:pt x="63" y="87"/>
                    </a:moveTo>
                    <a:lnTo>
                      <a:pt x="62" y="95"/>
                    </a:lnTo>
                    <a:lnTo>
                      <a:pt x="64" y="108"/>
                    </a:lnTo>
                    <a:lnTo>
                      <a:pt x="68" y="120"/>
                    </a:lnTo>
                    <a:lnTo>
                      <a:pt x="75" y="130"/>
                    </a:lnTo>
                    <a:lnTo>
                      <a:pt x="83" y="137"/>
                    </a:lnTo>
                    <a:lnTo>
                      <a:pt x="92" y="143"/>
                    </a:lnTo>
                    <a:lnTo>
                      <a:pt x="104" y="144"/>
                    </a:lnTo>
                    <a:lnTo>
                      <a:pt x="114" y="143"/>
                    </a:lnTo>
                    <a:lnTo>
                      <a:pt x="123" y="137"/>
                    </a:lnTo>
                    <a:lnTo>
                      <a:pt x="132" y="130"/>
                    </a:lnTo>
                    <a:lnTo>
                      <a:pt x="139" y="120"/>
                    </a:lnTo>
                    <a:lnTo>
                      <a:pt x="142" y="108"/>
                    </a:lnTo>
                    <a:lnTo>
                      <a:pt x="144" y="95"/>
                    </a:lnTo>
                    <a:lnTo>
                      <a:pt x="143" y="87"/>
                    </a:lnTo>
                    <a:lnTo>
                      <a:pt x="63" y="87"/>
                    </a:lnTo>
                    <a:close/>
                    <a:moveTo>
                      <a:pt x="105" y="0"/>
                    </a:moveTo>
                    <a:lnTo>
                      <a:pt x="209" y="27"/>
                    </a:lnTo>
                    <a:lnTo>
                      <a:pt x="209" y="43"/>
                    </a:lnTo>
                    <a:lnTo>
                      <a:pt x="202" y="45"/>
                    </a:lnTo>
                    <a:lnTo>
                      <a:pt x="202" y="66"/>
                    </a:lnTo>
                    <a:lnTo>
                      <a:pt x="206" y="100"/>
                    </a:lnTo>
                    <a:lnTo>
                      <a:pt x="190" y="100"/>
                    </a:lnTo>
                    <a:lnTo>
                      <a:pt x="195" y="66"/>
                    </a:lnTo>
                    <a:lnTo>
                      <a:pt x="195" y="47"/>
                    </a:lnTo>
                    <a:lnTo>
                      <a:pt x="174" y="54"/>
                    </a:lnTo>
                    <a:lnTo>
                      <a:pt x="174" y="87"/>
                    </a:lnTo>
                    <a:lnTo>
                      <a:pt x="162" y="87"/>
                    </a:lnTo>
                    <a:lnTo>
                      <a:pt x="176" y="144"/>
                    </a:lnTo>
                    <a:lnTo>
                      <a:pt x="139" y="144"/>
                    </a:lnTo>
                    <a:lnTo>
                      <a:pt x="128" y="152"/>
                    </a:lnTo>
                    <a:lnTo>
                      <a:pt x="117" y="157"/>
                    </a:lnTo>
                    <a:lnTo>
                      <a:pt x="104" y="159"/>
                    </a:lnTo>
                    <a:lnTo>
                      <a:pt x="90" y="157"/>
                    </a:lnTo>
                    <a:lnTo>
                      <a:pt x="78" y="152"/>
                    </a:lnTo>
                    <a:lnTo>
                      <a:pt x="68" y="144"/>
                    </a:lnTo>
                    <a:lnTo>
                      <a:pt x="28" y="144"/>
                    </a:lnTo>
                    <a:lnTo>
                      <a:pt x="43" y="87"/>
                    </a:lnTo>
                    <a:lnTo>
                      <a:pt x="38" y="87"/>
                    </a:lnTo>
                    <a:lnTo>
                      <a:pt x="38" y="55"/>
                    </a:lnTo>
                    <a:lnTo>
                      <a:pt x="0" y="43"/>
                    </a:lnTo>
                    <a:lnTo>
                      <a:pt x="0" y="27"/>
                    </a:lnTo>
                    <a:lnTo>
                      <a:pt x="105"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3" name="Freeform 117"/>
              <p:cNvSpPr>
                <a:spLocks noEditPoints="1"/>
              </p:cNvSpPr>
              <p:nvPr/>
            </p:nvSpPr>
            <p:spPr bwMode="auto">
              <a:xfrm>
                <a:off x="6641397" y="2868022"/>
                <a:ext cx="417388" cy="319531"/>
              </a:xfrm>
              <a:custGeom>
                <a:avLst/>
                <a:gdLst>
                  <a:gd name="T0" fmla="*/ 98 w 209"/>
                  <a:gd name="T1" fmla="*/ 116 h 160"/>
                  <a:gd name="T2" fmla="*/ 109 w 209"/>
                  <a:gd name="T3" fmla="*/ 130 h 160"/>
                  <a:gd name="T4" fmla="*/ 0 w 209"/>
                  <a:gd name="T5" fmla="*/ 160 h 160"/>
                  <a:gd name="T6" fmla="*/ 12 w 209"/>
                  <a:gd name="T7" fmla="*/ 130 h 160"/>
                  <a:gd name="T8" fmla="*/ 64 w 209"/>
                  <a:gd name="T9" fmla="*/ 15 h 160"/>
                  <a:gd name="T10" fmla="*/ 42 w 209"/>
                  <a:gd name="T11" fmla="*/ 62 h 160"/>
                  <a:gd name="T12" fmla="*/ 42 w 209"/>
                  <a:gd name="T13" fmla="*/ 82 h 160"/>
                  <a:gd name="T14" fmla="*/ 53 w 209"/>
                  <a:gd name="T15" fmla="*/ 59 h 160"/>
                  <a:gd name="T16" fmla="*/ 64 w 209"/>
                  <a:gd name="T17" fmla="*/ 15 h 160"/>
                  <a:gd name="T18" fmla="*/ 111 w 209"/>
                  <a:gd name="T19" fmla="*/ 25 h 160"/>
                  <a:gd name="T20" fmla="*/ 102 w 209"/>
                  <a:gd name="T21" fmla="*/ 32 h 160"/>
                  <a:gd name="T22" fmla="*/ 105 w 209"/>
                  <a:gd name="T23" fmla="*/ 53 h 160"/>
                  <a:gd name="T24" fmla="*/ 109 w 209"/>
                  <a:gd name="T25" fmla="*/ 63 h 160"/>
                  <a:gd name="T26" fmla="*/ 123 w 209"/>
                  <a:gd name="T27" fmla="*/ 66 h 160"/>
                  <a:gd name="T28" fmla="*/ 137 w 209"/>
                  <a:gd name="T29" fmla="*/ 76 h 160"/>
                  <a:gd name="T30" fmla="*/ 131 w 209"/>
                  <a:gd name="T31" fmla="*/ 70 h 160"/>
                  <a:gd name="T32" fmla="*/ 175 w 209"/>
                  <a:gd name="T33" fmla="*/ 60 h 160"/>
                  <a:gd name="T34" fmla="*/ 209 w 209"/>
                  <a:gd name="T35" fmla="*/ 78 h 160"/>
                  <a:gd name="T36" fmla="*/ 198 w 209"/>
                  <a:gd name="T37" fmla="*/ 103 h 160"/>
                  <a:gd name="T38" fmla="*/ 204 w 209"/>
                  <a:gd name="T39" fmla="*/ 105 h 160"/>
                  <a:gd name="T40" fmla="*/ 195 w 209"/>
                  <a:gd name="T41" fmla="*/ 126 h 160"/>
                  <a:gd name="T42" fmla="*/ 177 w 209"/>
                  <a:gd name="T43" fmla="*/ 124 h 160"/>
                  <a:gd name="T44" fmla="*/ 165 w 209"/>
                  <a:gd name="T45" fmla="*/ 124 h 160"/>
                  <a:gd name="T46" fmla="*/ 163 w 209"/>
                  <a:gd name="T47" fmla="*/ 117 h 160"/>
                  <a:gd name="T48" fmla="*/ 149 w 209"/>
                  <a:gd name="T49" fmla="*/ 119 h 160"/>
                  <a:gd name="T50" fmla="*/ 144 w 209"/>
                  <a:gd name="T51" fmla="*/ 118 h 160"/>
                  <a:gd name="T52" fmla="*/ 134 w 209"/>
                  <a:gd name="T53" fmla="*/ 109 h 160"/>
                  <a:gd name="T54" fmla="*/ 122 w 209"/>
                  <a:gd name="T55" fmla="*/ 105 h 160"/>
                  <a:gd name="T56" fmla="*/ 127 w 209"/>
                  <a:gd name="T57" fmla="*/ 94 h 160"/>
                  <a:gd name="T58" fmla="*/ 111 w 209"/>
                  <a:gd name="T59" fmla="*/ 89 h 160"/>
                  <a:gd name="T60" fmla="*/ 101 w 209"/>
                  <a:gd name="T61" fmla="*/ 80 h 160"/>
                  <a:gd name="T62" fmla="*/ 91 w 209"/>
                  <a:gd name="T63" fmla="*/ 84 h 160"/>
                  <a:gd name="T64" fmla="*/ 71 w 209"/>
                  <a:gd name="T65" fmla="*/ 97 h 160"/>
                  <a:gd name="T66" fmla="*/ 73 w 209"/>
                  <a:gd name="T67" fmla="*/ 109 h 160"/>
                  <a:gd name="T68" fmla="*/ 25 w 209"/>
                  <a:gd name="T69" fmla="*/ 75 h 160"/>
                  <a:gd name="T70" fmla="*/ 41 w 209"/>
                  <a:gd name="T71" fmla="*/ 52 h 160"/>
                  <a:gd name="T72" fmla="*/ 46 w 209"/>
                  <a:gd name="T73" fmla="*/ 32 h 160"/>
                  <a:gd name="T74" fmla="*/ 60 w 209"/>
                  <a:gd name="T75" fmla="*/ 12 h 160"/>
                  <a:gd name="T76" fmla="*/ 60 w 209"/>
                  <a:gd name="T77"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9" h="160">
                    <a:moveTo>
                      <a:pt x="12" y="116"/>
                    </a:moveTo>
                    <a:lnTo>
                      <a:pt x="98" y="116"/>
                    </a:lnTo>
                    <a:lnTo>
                      <a:pt x="98" y="130"/>
                    </a:lnTo>
                    <a:lnTo>
                      <a:pt x="109" y="130"/>
                    </a:lnTo>
                    <a:lnTo>
                      <a:pt x="109" y="160"/>
                    </a:lnTo>
                    <a:lnTo>
                      <a:pt x="0" y="160"/>
                    </a:lnTo>
                    <a:lnTo>
                      <a:pt x="0" y="130"/>
                    </a:lnTo>
                    <a:lnTo>
                      <a:pt x="12" y="130"/>
                    </a:lnTo>
                    <a:lnTo>
                      <a:pt x="12" y="116"/>
                    </a:lnTo>
                    <a:close/>
                    <a:moveTo>
                      <a:pt x="64" y="15"/>
                    </a:moveTo>
                    <a:lnTo>
                      <a:pt x="46" y="55"/>
                    </a:lnTo>
                    <a:lnTo>
                      <a:pt x="42" y="62"/>
                    </a:lnTo>
                    <a:lnTo>
                      <a:pt x="34" y="78"/>
                    </a:lnTo>
                    <a:lnTo>
                      <a:pt x="42" y="82"/>
                    </a:lnTo>
                    <a:lnTo>
                      <a:pt x="49" y="66"/>
                    </a:lnTo>
                    <a:lnTo>
                      <a:pt x="53" y="59"/>
                    </a:lnTo>
                    <a:lnTo>
                      <a:pt x="71" y="19"/>
                    </a:lnTo>
                    <a:lnTo>
                      <a:pt x="64" y="15"/>
                    </a:lnTo>
                    <a:close/>
                    <a:moveTo>
                      <a:pt x="60" y="0"/>
                    </a:moveTo>
                    <a:lnTo>
                      <a:pt x="111" y="25"/>
                    </a:lnTo>
                    <a:lnTo>
                      <a:pt x="108" y="34"/>
                    </a:lnTo>
                    <a:lnTo>
                      <a:pt x="102" y="32"/>
                    </a:lnTo>
                    <a:lnTo>
                      <a:pt x="95" y="48"/>
                    </a:lnTo>
                    <a:lnTo>
                      <a:pt x="105" y="53"/>
                    </a:lnTo>
                    <a:lnTo>
                      <a:pt x="102" y="60"/>
                    </a:lnTo>
                    <a:lnTo>
                      <a:pt x="109" y="63"/>
                    </a:lnTo>
                    <a:lnTo>
                      <a:pt x="110" y="60"/>
                    </a:lnTo>
                    <a:lnTo>
                      <a:pt x="123" y="66"/>
                    </a:lnTo>
                    <a:lnTo>
                      <a:pt x="120" y="69"/>
                    </a:lnTo>
                    <a:lnTo>
                      <a:pt x="137" y="76"/>
                    </a:lnTo>
                    <a:lnTo>
                      <a:pt x="138" y="74"/>
                    </a:lnTo>
                    <a:lnTo>
                      <a:pt x="131" y="70"/>
                    </a:lnTo>
                    <a:lnTo>
                      <a:pt x="141" y="64"/>
                    </a:lnTo>
                    <a:lnTo>
                      <a:pt x="175" y="60"/>
                    </a:lnTo>
                    <a:lnTo>
                      <a:pt x="204" y="28"/>
                    </a:lnTo>
                    <a:lnTo>
                      <a:pt x="209" y="78"/>
                    </a:lnTo>
                    <a:lnTo>
                      <a:pt x="204" y="83"/>
                    </a:lnTo>
                    <a:lnTo>
                      <a:pt x="198" y="103"/>
                    </a:lnTo>
                    <a:lnTo>
                      <a:pt x="198" y="103"/>
                    </a:lnTo>
                    <a:lnTo>
                      <a:pt x="204" y="105"/>
                    </a:lnTo>
                    <a:lnTo>
                      <a:pt x="202" y="117"/>
                    </a:lnTo>
                    <a:lnTo>
                      <a:pt x="195" y="126"/>
                    </a:lnTo>
                    <a:lnTo>
                      <a:pt x="182" y="120"/>
                    </a:lnTo>
                    <a:lnTo>
                      <a:pt x="177" y="124"/>
                    </a:lnTo>
                    <a:lnTo>
                      <a:pt x="174" y="127"/>
                    </a:lnTo>
                    <a:lnTo>
                      <a:pt x="165" y="124"/>
                    </a:lnTo>
                    <a:lnTo>
                      <a:pt x="165" y="118"/>
                    </a:lnTo>
                    <a:lnTo>
                      <a:pt x="163" y="117"/>
                    </a:lnTo>
                    <a:lnTo>
                      <a:pt x="160" y="124"/>
                    </a:lnTo>
                    <a:lnTo>
                      <a:pt x="149" y="119"/>
                    </a:lnTo>
                    <a:lnTo>
                      <a:pt x="148" y="112"/>
                    </a:lnTo>
                    <a:lnTo>
                      <a:pt x="144" y="118"/>
                    </a:lnTo>
                    <a:lnTo>
                      <a:pt x="134" y="115"/>
                    </a:lnTo>
                    <a:lnTo>
                      <a:pt x="134" y="109"/>
                    </a:lnTo>
                    <a:lnTo>
                      <a:pt x="130" y="111"/>
                    </a:lnTo>
                    <a:lnTo>
                      <a:pt x="122" y="105"/>
                    </a:lnTo>
                    <a:lnTo>
                      <a:pt x="125" y="98"/>
                    </a:lnTo>
                    <a:lnTo>
                      <a:pt x="127" y="94"/>
                    </a:lnTo>
                    <a:lnTo>
                      <a:pt x="112" y="85"/>
                    </a:lnTo>
                    <a:lnTo>
                      <a:pt x="111" y="89"/>
                    </a:lnTo>
                    <a:lnTo>
                      <a:pt x="99" y="84"/>
                    </a:lnTo>
                    <a:lnTo>
                      <a:pt x="101" y="80"/>
                    </a:lnTo>
                    <a:lnTo>
                      <a:pt x="95" y="77"/>
                    </a:lnTo>
                    <a:lnTo>
                      <a:pt x="91" y="84"/>
                    </a:lnTo>
                    <a:lnTo>
                      <a:pt x="80" y="80"/>
                    </a:lnTo>
                    <a:lnTo>
                      <a:pt x="71" y="97"/>
                    </a:lnTo>
                    <a:lnTo>
                      <a:pt x="76" y="99"/>
                    </a:lnTo>
                    <a:lnTo>
                      <a:pt x="73" y="109"/>
                    </a:lnTo>
                    <a:lnTo>
                      <a:pt x="20" y="84"/>
                    </a:lnTo>
                    <a:lnTo>
                      <a:pt x="25" y="75"/>
                    </a:lnTo>
                    <a:lnTo>
                      <a:pt x="29" y="77"/>
                    </a:lnTo>
                    <a:lnTo>
                      <a:pt x="41" y="52"/>
                    </a:lnTo>
                    <a:lnTo>
                      <a:pt x="38" y="49"/>
                    </a:lnTo>
                    <a:lnTo>
                      <a:pt x="46" y="32"/>
                    </a:lnTo>
                    <a:lnTo>
                      <a:pt x="50" y="33"/>
                    </a:lnTo>
                    <a:lnTo>
                      <a:pt x="60" y="12"/>
                    </a:lnTo>
                    <a:lnTo>
                      <a:pt x="55" y="10"/>
                    </a:lnTo>
                    <a:lnTo>
                      <a:pt x="60"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4" name="Freeform 199"/>
              <p:cNvSpPr>
                <a:spLocks noEditPoints="1"/>
              </p:cNvSpPr>
              <p:nvPr/>
            </p:nvSpPr>
            <p:spPr bwMode="auto">
              <a:xfrm>
                <a:off x="8743385" y="2881003"/>
                <a:ext cx="339501" cy="293569"/>
              </a:xfrm>
              <a:custGeom>
                <a:avLst/>
                <a:gdLst>
                  <a:gd name="T0" fmla="*/ 29 w 170"/>
                  <a:gd name="T1" fmla="*/ 114 h 147"/>
                  <a:gd name="T2" fmla="*/ 29 w 170"/>
                  <a:gd name="T3" fmla="*/ 121 h 147"/>
                  <a:gd name="T4" fmla="*/ 142 w 170"/>
                  <a:gd name="T5" fmla="*/ 121 h 147"/>
                  <a:gd name="T6" fmla="*/ 142 w 170"/>
                  <a:gd name="T7" fmla="*/ 114 h 147"/>
                  <a:gd name="T8" fmla="*/ 29 w 170"/>
                  <a:gd name="T9" fmla="*/ 114 h 147"/>
                  <a:gd name="T10" fmla="*/ 29 w 170"/>
                  <a:gd name="T11" fmla="*/ 86 h 147"/>
                  <a:gd name="T12" fmla="*/ 29 w 170"/>
                  <a:gd name="T13" fmla="*/ 95 h 147"/>
                  <a:gd name="T14" fmla="*/ 142 w 170"/>
                  <a:gd name="T15" fmla="*/ 95 h 147"/>
                  <a:gd name="T16" fmla="*/ 142 w 170"/>
                  <a:gd name="T17" fmla="*/ 86 h 147"/>
                  <a:gd name="T18" fmla="*/ 29 w 170"/>
                  <a:gd name="T19" fmla="*/ 86 h 147"/>
                  <a:gd name="T20" fmla="*/ 29 w 170"/>
                  <a:gd name="T21" fmla="*/ 61 h 147"/>
                  <a:gd name="T22" fmla="*/ 29 w 170"/>
                  <a:gd name="T23" fmla="*/ 69 h 147"/>
                  <a:gd name="T24" fmla="*/ 142 w 170"/>
                  <a:gd name="T25" fmla="*/ 69 h 147"/>
                  <a:gd name="T26" fmla="*/ 142 w 170"/>
                  <a:gd name="T27" fmla="*/ 61 h 147"/>
                  <a:gd name="T28" fmla="*/ 29 w 170"/>
                  <a:gd name="T29" fmla="*/ 61 h 147"/>
                  <a:gd name="T30" fmla="*/ 67 w 170"/>
                  <a:gd name="T31" fmla="*/ 14 h 147"/>
                  <a:gd name="T32" fmla="*/ 64 w 170"/>
                  <a:gd name="T33" fmla="*/ 15 h 147"/>
                  <a:gd name="T34" fmla="*/ 60 w 170"/>
                  <a:gd name="T35" fmla="*/ 18 h 147"/>
                  <a:gd name="T36" fmla="*/ 60 w 170"/>
                  <a:gd name="T37" fmla="*/ 18 h 147"/>
                  <a:gd name="T38" fmla="*/ 59 w 170"/>
                  <a:gd name="T39" fmla="*/ 20 h 147"/>
                  <a:gd name="T40" fmla="*/ 58 w 170"/>
                  <a:gd name="T41" fmla="*/ 23 h 147"/>
                  <a:gd name="T42" fmla="*/ 58 w 170"/>
                  <a:gd name="T43" fmla="*/ 34 h 147"/>
                  <a:gd name="T44" fmla="*/ 112 w 170"/>
                  <a:gd name="T45" fmla="*/ 34 h 147"/>
                  <a:gd name="T46" fmla="*/ 112 w 170"/>
                  <a:gd name="T47" fmla="*/ 23 h 147"/>
                  <a:gd name="T48" fmla="*/ 111 w 170"/>
                  <a:gd name="T49" fmla="*/ 20 h 147"/>
                  <a:gd name="T50" fmla="*/ 109 w 170"/>
                  <a:gd name="T51" fmla="*/ 18 h 147"/>
                  <a:gd name="T52" fmla="*/ 106 w 170"/>
                  <a:gd name="T53" fmla="*/ 15 h 147"/>
                  <a:gd name="T54" fmla="*/ 102 w 170"/>
                  <a:gd name="T55" fmla="*/ 14 h 147"/>
                  <a:gd name="T56" fmla="*/ 67 w 170"/>
                  <a:gd name="T57" fmla="*/ 14 h 147"/>
                  <a:gd name="T58" fmla="*/ 67 w 170"/>
                  <a:gd name="T59" fmla="*/ 0 h 147"/>
                  <a:gd name="T60" fmla="*/ 102 w 170"/>
                  <a:gd name="T61" fmla="*/ 0 h 147"/>
                  <a:gd name="T62" fmla="*/ 109 w 170"/>
                  <a:gd name="T63" fmla="*/ 1 h 147"/>
                  <a:gd name="T64" fmla="*/ 114 w 170"/>
                  <a:gd name="T65" fmla="*/ 4 h 147"/>
                  <a:gd name="T66" fmla="*/ 120 w 170"/>
                  <a:gd name="T67" fmla="*/ 7 h 147"/>
                  <a:gd name="T68" fmla="*/ 123 w 170"/>
                  <a:gd name="T69" fmla="*/ 12 h 147"/>
                  <a:gd name="T70" fmla="*/ 126 w 170"/>
                  <a:gd name="T71" fmla="*/ 18 h 147"/>
                  <a:gd name="T72" fmla="*/ 126 w 170"/>
                  <a:gd name="T73" fmla="*/ 23 h 147"/>
                  <a:gd name="T74" fmla="*/ 126 w 170"/>
                  <a:gd name="T75" fmla="*/ 34 h 147"/>
                  <a:gd name="T76" fmla="*/ 170 w 170"/>
                  <a:gd name="T77" fmla="*/ 34 h 147"/>
                  <a:gd name="T78" fmla="*/ 170 w 170"/>
                  <a:gd name="T79" fmla="*/ 147 h 147"/>
                  <a:gd name="T80" fmla="*/ 0 w 170"/>
                  <a:gd name="T81" fmla="*/ 147 h 147"/>
                  <a:gd name="T82" fmla="*/ 0 w 170"/>
                  <a:gd name="T83" fmla="*/ 34 h 147"/>
                  <a:gd name="T84" fmla="*/ 44 w 170"/>
                  <a:gd name="T85" fmla="*/ 34 h 147"/>
                  <a:gd name="T86" fmla="*/ 44 w 170"/>
                  <a:gd name="T87" fmla="*/ 23 h 147"/>
                  <a:gd name="T88" fmla="*/ 44 w 170"/>
                  <a:gd name="T89" fmla="*/ 18 h 147"/>
                  <a:gd name="T90" fmla="*/ 46 w 170"/>
                  <a:gd name="T91" fmla="*/ 12 h 147"/>
                  <a:gd name="T92" fmla="*/ 51 w 170"/>
                  <a:gd name="T93" fmla="*/ 7 h 147"/>
                  <a:gd name="T94" fmla="*/ 51 w 170"/>
                  <a:gd name="T95" fmla="*/ 7 h 147"/>
                  <a:gd name="T96" fmla="*/ 51 w 170"/>
                  <a:gd name="T97" fmla="*/ 7 h 147"/>
                  <a:gd name="T98" fmla="*/ 56 w 170"/>
                  <a:gd name="T99" fmla="*/ 4 h 147"/>
                  <a:gd name="T100" fmla="*/ 62 w 170"/>
                  <a:gd name="T101" fmla="*/ 1 h 147"/>
                  <a:gd name="T102" fmla="*/ 67 w 170"/>
                  <a:gd name="T103"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0" h="147">
                    <a:moveTo>
                      <a:pt x="29" y="114"/>
                    </a:moveTo>
                    <a:lnTo>
                      <a:pt x="29" y="121"/>
                    </a:lnTo>
                    <a:lnTo>
                      <a:pt x="142" y="121"/>
                    </a:lnTo>
                    <a:lnTo>
                      <a:pt x="142" y="114"/>
                    </a:lnTo>
                    <a:lnTo>
                      <a:pt x="29" y="114"/>
                    </a:lnTo>
                    <a:close/>
                    <a:moveTo>
                      <a:pt x="29" y="86"/>
                    </a:moveTo>
                    <a:lnTo>
                      <a:pt x="29" y="95"/>
                    </a:lnTo>
                    <a:lnTo>
                      <a:pt x="142" y="95"/>
                    </a:lnTo>
                    <a:lnTo>
                      <a:pt x="142" y="86"/>
                    </a:lnTo>
                    <a:lnTo>
                      <a:pt x="29" y="86"/>
                    </a:lnTo>
                    <a:close/>
                    <a:moveTo>
                      <a:pt x="29" y="61"/>
                    </a:moveTo>
                    <a:lnTo>
                      <a:pt x="29" y="69"/>
                    </a:lnTo>
                    <a:lnTo>
                      <a:pt x="142" y="69"/>
                    </a:lnTo>
                    <a:lnTo>
                      <a:pt x="142" y="61"/>
                    </a:lnTo>
                    <a:lnTo>
                      <a:pt x="29" y="61"/>
                    </a:lnTo>
                    <a:close/>
                    <a:moveTo>
                      <a:pt x="67" y="14"/>
                    </a:moveTo>
                    <a:lnTo>
                      <a:pt x="64" y="15"/>
                    </a:lnTo>
                    <a:lnTo>
                      <a:pt x="60" y="18"/>
                    </a:lnTo>
                    <a:lnTo>
                      <a:pt x="60" y="18"/>
                    </a:lnTo>
                    <a:lnTo>
                      <a:pt x="59" y="20"/>
                    </a:lnTo>
                    <a:lnTo>
                      <a:pt x="58" y="23"/>
                    </a:lnTo>
                    <a:lnTo>
                      <a:pt x="58" y="34"/>
                    </a:lnTo>
                    <a:lnTo>
                      <a:pt x="112" y="34"/>
                    </a:lnTo>
                    <a:lnTo>
                      <a:pt x="112" y="23"/>
                    </a:lnTo>
                    <a:lnTo>
                      <a:pt x="111" y="20"/>
                    </a:lnTo>
                    <a:lnTo>
                      <a:pt x="109" y="18"/>
                    </a:lnTo>
                    <a:lnTo>
                      <a:pt x="106" y="15"/>
                    </a:lnTo>
                    <a:lnTo>
                      <a:pt x="102" y="14"/>
                    </a:lnTo>
                    <a:lnTo>
                      <a:pt x="67" y="14"/>
                    </a:lnTo>
                    <a:close/>
                    <a:moveTo>
                      <a:pt x="67" y="0"/>
                    </a:moveTo>
                    <a:lnTo>
                      <a:pt x="102" y="0"/>
                    </a:lnTo>
                    <a:lnTo>
                      <a:pt x="109" y="1"/>
                    </a:lnTo>
                    <a:lnTo>
                      <a:pt x="114" y="4"/>
                    </a:lnTo>
                    <a:lnTo>
                      <a:pt x="120" y="7"/>
                    </a:lnTo>
                    <a:lnTo>
                      <a:pt x="123" y="12"/>
                    </a:lnTo>
                    <a:lnTo>
                      <a:pt x="126" y="18"/>
                    </a:lnTo>
                    <a:lnTo>
                      <a:pt x="126" y="23"/>
                    </a:lnTo>
                    <a:lnTo>
                      <a:pt x="126" y="34"/>
                    </a:lnTo>
                    <a:lnTo>
                      <a:pt x="170" y="34"/>
                    </a:lnTo>
                    <a:lnTo>
                      <a:pt x="170" y="147"/>
                    </a:lnTo>
                    <a:lnTo>
                      <a:pt x="0" y="147"/>
                    </a:lnTo>
                    <a:lnTo>
                      <a:pt x="0" y="34"/>
                    </a:lnTo>
                    <a:lnTo>
                      <a:pt x="44" y="34"/>
                    </a:lnTo>
                    <a:lnTo>
                      <a:pt x="44" y="23"/>
                    </a:lnTo>
                    <a:lnTo>
                      <a:pt x="44" y="18"/>
                    </a:lnTo>
                    <a:lnTo>
                      <a:pt x="46" y="12"/>
                    </a:lnTo>
                    <a:lnTo>
                      <a:pt x="51" y="7"/>
                    </a:lnTo>
                    <a:lnTo>
                      <a:pt x="51" y="7"/>
                    </a:lnTo>
                    <a:lnTo>
                      <a:pt x="51" y="7"/>
                    </a:lnTo>
                    <a:lnTo>
                      <a:pt x="56" y="4"/>
                    </a:lnTo>
                    <a:lnTo>
                      <a:pt x="62" y="1"/>
                    </a:lnTo>
                    <a:lnTo>
                      <a:pt x="67"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sp>
          <p:nvSpPr>
            <p:cNvPr id="53" name="Freeform 20"/>
            <p:cNvSpPr>
              <a:spLocks noEditPoints="1"/>
            </p:cNvSpPr>
            <p:nvPr userDrawn="1"/>
          </p:nvSpPr>
          <p:spPr bwMode="auto">
            <a:xfrm>
              <a:off x="9683067" y="3056783"/>
              <a:ext cx="437568" cy="352550"/>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4" name="文本框 53"/>
            <p:cNvSpPr txBox="1"/>
            <p:nvPr userDrawn="1"/>
          </p:nvSpPr>
          <p:spPr>
            <a:xfrm>
              <a:off x="10579844" y="3665846"/>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兴趣爱好</a:t>
              </a:r>
            </a:p>
          </p:txBody>
        </p:sp>
        <p:sp>
          <p:nvSpPr>
            <p:cNvPr id="55" name="Freeform 146"/>
            <p:cNvSpPr>
              <a:spLocks noEditPoints="1"/>
            </p:cNvSpPr>
            <p:nvPr userDrawn="1"/>
          </p:nvSpPr>
          <p:spPr bwMode="auto">
            <a:xfrm flipH="1">
              <a:off x="10751840" y="3012973"/>
              <a:ext cx="336308" cy="424810"/>
            </a:xfrm>
            <a:custGeom>
              <a:avLst/>
              <a:gdLst>
                <a:gd name="T0" fmla="*/ 102 w 190"/>
                <a:gd name="T1" fmla="*/ 78 h 240"/>
                <a:gd name="T2" fmla="*/ 130 w 190"/>
                <a:gd name="T3" fmla="*/ 86 h 240"/>
                <a:gd name="T4" fmla="*/ 29 w 190"/>
                <a:gd name="T5" fmla="*/ 18 h 240"/>
                <a:gd name="T6" fmla="*/ 23 w 190"/>
                <a:gd name="T7" fmla="*/ 21 h 240"/>
                <a:gd name="T8" fmla="*/ 17 w 190"/>
                <a:gd name="T9" fmla="*/ 29 h 240"/>
                <a:gd name="T10" fmla="*/ 15 w 190"/>
                <a:gd name="T11" fmla="*/ 42 h 240"/>
                <a:gd name="T12" fmla="*/ 17 w 190"/>
                <a:gd name="T13" fmla="*/ 55 h 240"/>
                <a:gd name="T14" fmla="*/ 23 w 190"/>
                <a:gd name="T15" fmla="*/ 63 h 240"/>
                <a:gd name="T16" fmla="*/ 29 w 190"/>
                <a:gd name="T17" fmla="*/ 65 h 240"/>
                <a:gd name="T18" fmla="*/ 35 w 190"/>
                <a:gd name="T19" fmla="*/ 63 h 240"/>
                <a:gd name="T20" fmla="*/ 39 w 190"/>
                <a:gd name="T21" fmla="*/ 55 h 240"/>
                <a:gd name="T22" fmla="*/ 42 w 190"/>
                <a:gd name="T23" fmla="*/ 42 h 240"/>
                <a:gd name="T24" fmla="*/ 39 w 190"/>
                <a:gd name="T25" fmla="*/ 29 h 240"/>
                <a:gd name="T26" fmla="*/ 35 w 190"/>
                <a:gd name="T27" fmla="*/ 21 h 240"/>
                <a:gd name="T28" fmla="*/ 29 w 190"/>
                <a:gd name="T29" fmla="*/ 18 h 240"/>
                <a:gd name="T30" fmla="*/ 79 w 190"/>
                <a:gd name="T31" fmla="*/ 16 h 240"/>
                <a:gd name="T32" fmla="*/ 71 w 190"/>
                <a:gd name="T33" fmla="*/ 22 h 240"/>
                <a:gd name="T34" fmla="*/ 65 w 190"/>
                <a:gd name="T35" fmla="*/ 42 h 240"/>
                <a:gd name="T36" fmla="*/ 71 w 190"/>
                <a:gd name="T37" fmla="*/ 61 h 240"/>
                <a:gd name="T38" fmla="*/ 79 w 190"/>
                <a:gd name="T39" fmla="*/ 67 h 240"/>
                <a:gd name="T40" fmla="*/ 87 w 190"/>
                <a:gd name="T41" fmla="*/ 67 h 240"/>
                <a:gd name="T42" fmla="*/ 94 w 190"/>
                <a:gd name="T43" fmla="*/ 61 h 240"/>
                <a:gd name="T44" fmla="*/ 100 w 190"/>
                <a:gd name="T45" fmla="*/ 42 h 240"/>
                <a:gd name="T46" fmla="*/ 94 w 190"/>
                <a:gd name="T47" fmla="*/ 22 h 240"/>
                <a:gd name="T48" fmla="*/ 87 w 190"/>
                <a:gd name="T49" fmla="*/ 16 h 240"/>
                <a:gd name="T50" fmla="*/ 83 w 190"/>
                <a:gd name="T51" fmla="*/ 0 h 240"/>
                <a:gd name="T52" fmla="*/ 93 w 190"/>
                <a:gd name="T53" fmla="*/ 2 h 240"/>
                <a:gd name="T54" fmla="*/ 142 w 190"/>
                <a:gd name="T55" fmla="*/ 35 h 240"/>
                <a:gd name="T56" fmla="*/ 150 w 190"/>
                <a:gd name="T57" fmla="*/ 30 h 240"/>
                <a:gd name="T58" fmla="*/ 159 w 190"/>
                <a:gd name="T59" fmla="*/ 28 h 240"/>
                <a:gd name="T60" fmla="*/ 180 w 190"/>
                <a:gd name="T61" fmla="*/ 40 h 240"/>
                <a:gd name="T62" fmla="*/ 180 w 190"/>
                <a:gd name="T63" fmla="*/ 64 h 240"/>
                <a:gd name="T64" fmla="*/ 159 w 190"/>
                <a:gd name="T65" fmla="*/ 76 h 240"/>
                <a:gd name="T66" fmla="*/ 148 w 190"/>
                <a:gd name="T67" fmla="*/ 74 h 240"/>
                <a:gd name="T68" fmla="*/ 140 w 190"/>
                <a:gd name="T69" fmla="*/ 70 h 240"/>
                <a:gd name="T70" fmla="*/ 189 w 190"/>
                <a:gd name="T71" fmla="*/ 83 h 240"/>
                <a:gd name="T72" fmla="*/ 190 w 190"/>
                <a:gd name="T73" fmla="*/ 240 h 240"/>
                <a:gd name="T74" fmla="*/ 164 w 190"/>
                <a:gd name="T75" fmla="*/ 169 h 240"/>
                <a:gd name="T76" fmla="*/ 150 w 190"/>
                <a:gd name="T77" fmla="*/ 240 h 240"/>
                <a:gd name="T78" fmla="*/ 133 w 190"/>
                <a:gd name="T79" fmla="*/ 156 h 240"/>
                <a:gd name="T80" fmla="*/ 114 w 190"/>
                <a:gd name="T81" fmla="*/ 112 h 240"/>
                <a:gd name="T82" fmla="*/ 83 w 190"/>
                <a:gd name="T83" fmla="*/ 83 h 240"/>
                <a:gd name="T84" fmla="*/ 63 w 190"/>
                <a:gd name="T85" fmla="*/ 75 h 240"/>
                <a:gd name="T86" fmla="*/ 39 w 190"/>
                <a:gd name="T87" fmla="*/ 79 h 240"/>
                <a:gd name="T88" fmla="*/ 17 w 190"/>
                <a:gd name="T89" fmla="*/ 77 h 240"/>
                <a:gd name="T90" fmla="*/ 2 w 190"/>
                <a:gd name="T91" fmla="*/ 56 h 240"/>
                <a:gd name="T92" fmla="*/ 2 w 190"/>
                <a:gd name="T93" fmla="*/ 27 h 240"/>
                <a:gd name="T94" fmla="*/ 17 w 190"/>
                <a:gd name="T95" fmla="*/ 6 h 240"/>
                <a:gd name="T96" fmla="*/ 35 w 190"/>
                <a:gd name="T97" fmla="*/ 4 h 240"/>
                <a:gd name="T98" fmla="*/ 51 w 190"/>
                <a:gd name="T99" fmla="*/ 12 h 240"/>
                <a:gd name="T100" fmla="*/ 59 w 190"/>
                <a:gd name="T101" fmla="*/ 13 h 240"/>
                <a:gd name="T102" fmla="*/ 83 w 190"/>
                <a:gd name="T10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0" h="240">
                  <a:moveTo>
                    <a:pt x="124" y="74"/>
                  </a:moveTo>
                  <a:lnTo>
                    <a:pt x="102" y="78"/>
                  </a:lnTo>
                  <a:lnTo>
                    <a:pt x="116" y="92"/>
                  </a:lnTo>
                  <a:lnTo>
                    <a:pt x="130" y="86"/>
                  </a:lnTo>
                  <a:lnTo>
                    <a:pt x="124" y="74"/>
                  </a:lnTo>
                  <a:close/>
                  <a:moveTo>
                    <a:pt x="29" y="18"/>
                  </a:moveTo>
                  <a:lnTo>
                    <a:pt x="25" y="19"/>
                  </a:lnTo>
                  <a:lnTo>
                    <a:pt x="23" y="21"/>
                  </a:lnTo>
                  <a:lnTo>
                    <a:pt x="20" y="23"/>
                  </a:lnTo>
                  <a:lnTo>
                    <a:pt x="17" y="29"/>
                  </a:lnTo>
                  <a:lnTo>
                    <a:pt x="16" y="35"/>
                  </a:lnTo>
                  <a:lnTo>
                    <a:pt x="15" y="42"/>
                  </a:lnTo>
                  <a:lnTo>
                    <a:pt x="16" y="48"/>
                  </a:lnTo>
                  <a:lnTo>
                    <a:pt x="17" y="55"/>
                  </a:lnTo>
                  <a:lnTo>
                    <a:pt x="20" y="60"/>
                  </a:lnTo>
                  <a:lnTo>
                    <a:pt x="23" y="63"/>
                  </a:lnTo>
                  <a:lnTo>
                    <a:pt x="25" y="64"/>
                  </a:lnTo>
                  <a:lnTo>
                    <a:pt x="29" y="65"/>
                  </a:lnTo>
                  <a:lnTo>
                    <a:pt x="31" y="64"/>
                  </a:lnTo>
                  <a:lnTo>
                    <a:pt x="35" y="63"/>
                  </a:lnTo>
                  <a:lnTo>
                    <a:pt x="37" y="60"/>
                  </a:lnTo>
                  <a:lnTo>
                    <a:pt x="39" y="55"/>
                  </a:lnTo>
                  <a:lnTo>
                    <a:pt x="41" y="48"/>
                  </a:lnTo>
                  <a:lnTo>
                    <a:pt x="42" y="42"/>
                  </a:lnTo>
                  <a:lnTo>
                    <a:pt x="41" y="35"/>
                  </a:lnTo>
                  <a:lnTo>
                    <a:pt x="39" y="29"/>
                  </a:lnTo>
                  <a:lnTo>
                    <a:pt x="37" y="23"/>
                  </a:lnTo>
                  <a:lnTo>
                    <a:pt x="35" y="21"/>
                  </a:lnTo>
                  <a:lnTo>
                    <a:pt x="31" y="19"/>
                  </a:lnTo>
                  <a:lnTo>
                    <a:pt x="29" y="18"/>
                  </a:lnTo>
                  <a:close/>
                  <a:moveTo>
                    <a:pt x="83" y="15"/>
                  </a:moveTo>
                  <a:lnTo>
                    <a:pt x="79" y="16"/>
                  </a:lnTo>
                  <a:lnTo>
                    <a:pt x="74" y="19"/>
                  </a:lnTo>
                  <a:lnTo>
                    <a:pt x="71" y="22"/>
                  </a:lnTo>
                  <a:lnTo>
                    <a:pt x="67" y="30"/>
                  </a:lnTo>
                  <a:lnTo>
                    <a:pt x="65" y="42"/>
                  </a:lnTo>
                  <a:lnTo>
                    <a:pt x="67" y="53"/>
                  </a:lnTo>
                  <a:lnTo>
                    <a:pt x="71" y="61"/>
                  </a:lnTo>
                  <a:lnTo>
                    <a:pt x="74" y="64"/>
                  </a:lnTo>
                  <a:lnTo>
                    <a:pt x="79" y="67"/>
                  </a:lnTo>
                  <a:lnTo>
                    <a:pt x="83" y="68"/>
                  </a:lnTo>
                  <a:lnTo>
                    <a:pt x="87" y="67"/>
                  </a:lnTo>
                  <a:lnTo>
                    <a:pt x="91" y="64"/>
                  </a:lnTo>
                  <a:lnTo>
                    <a:pt x="94" y="61"/>
                  </a:lnTo>
                  <a:lnTo>
                    <a:pt x="99" y="53"/>
                  </a:lnTo>
                  <a:lnTo>
                    <a:pt x="100" y="42"/>
                  </a:lnTo>
                  <a:lnTo>
                    <a:pt x="99" y="30"/>
                  </a:lnTo>
                  <a:lnTo>
                    <a:pt x="94" y="22"/>
                  </a:lnTo>
                  <a:lnTo>
                    <a:pt x="91" y="19"/>
                  </a:lnTo>
                  <a:lnTo>
                    <a:pt x="87" y="16"/>
                  </a:lnTo>
                  <a:lnTo>
                    <a:pt x="83" y="15"/>
                  </a:lnTo>
                  <a:close/>
                  <a:moveTo>
                    <a:pt x="83" y="0"/>
                  </a:moveTo>
                  <a:lnTo>
                    <a:pt x="88" y="1"/>
                  </a:lnTo>
                  <a:lnTo>
                    <a:pt x="93" y="2"/>
                  </a:lnTo>
                  <a:lnTo>
                    <a:pt x="98" y="5"/>
                  </a:lnTo>
                  <a:lnTo>
                    <a:pt x="142" y="35"/>
                  </a:lnTo>
                  <a:lnTo>
                    <a:pt x="145" y="33"/>
                  </a:lnTo>
                  <a:lnTo>
                    <a:pt x="150" y="30"/>
                  </a:lnTo>
                  <a:lnTo>
                    <a:pt x="155" y="28"/>
                  </a:lnTo>
                  <a:lnTo>
                    <a:pt x="159" y="28"/>
                  </a:lnTo>
                  <a:lnTo>
                    <a:pt x="171" y="32"/>
                  </a:lnTo>
                  <a:lnTo>
                    <a:pt x="180" y="40"/>
                  </a:lnTo>
                  <a:lnTo>
                    <a:pt x="183" y="53"/>
                  </a:lnTo>
                  <a:lnTo>
                    <a:pt x="180" y="64"/>
                  </a:lnTo>
                  <a:lnTo>
                    <a:pt x="171" y="72"/>
                  </a:lnTo>
                  <a:lnTo>
                    <a:pt x="159" y="76"/>
                  </a:lnTo>
                  <a:lnTo>
                    <a:pt x="154" y="76"/>
                  </a:lnTo>
                  <a:lnTo>
                    <a:pt x="148" y="74"/>
                  </a:lnTo>
                  <a:lnTo>
                    <a:pt x="143" y="70"/>
                  </a:lnTo>
                  <a:lnTo>
                    <a:pt x="140" y="70"/>
                  </a:lnTo>
                  <a:lnTo>
                    <a:pt x="148" y="83"/>
                  </a:lnTo>
                  <a:lnTo>
                    <a:pt x="189" y="83"/>
                  </a:lnTo>
                  <a:lnTo>
                    <a:pt x="185" y="156"/>
                  </a:lnTo>
                  <a:lnTo>
                    <a:pt x="190" y="240"/>
                  </a:lnTo>
                  <a:lnTo>
                    <a:pt x="168" y="240"/>
                  </a:lnTo>
                  <a:lnTo>
                    <a:pt x="164" y="169"/>
                  </a:lnTo>
                  <a:lnTo>
                    <a:pt x="155" y="169"/>
                  </a:lnTo>
                  <a:lnTo>
                    <a:pt x="150" y="240"/>
                  </a:lnTo>
                  <a:lnTo>
                    <a:pt x="130" y="240"/>
                  </a:lnTo>
                  <a:lnTo>
                    <a:pt x="133" y="156"/>
                  </a:lnTo>
                  <a:lnTo>
                    <a:pt x="135" y="116"/>
                  </a:lnTo>
                  <a:lnTo>
                    <a:pt x="114" y="112"/>
                  </a:lnTo>
                  <a:lnTo>
                    <a:pt x="87" y="83"/>
                  </a:lnTo>
                  <a:lnTo>
                    <a:pt x="83" y="83"/>
                  </a:lnTo>
                  <a:lnTo>
                    <a:pt x="72" y="81"/>
                  </a:lnTo>
                  <a:lnTo>
                    <a:pt x="63" y="75"/>
                  </a:lnTo>
                  <a:lnTo>
                    <a:pt x="52" y="77"/>
                  </a:lnTo>
                  <a:lnTo>
                    <a:pt x="39" y="79"/>
                  </a:lnTo>
                  <a:lnTo>
                    <a:pt x="29" y="81"/>
                  </a:lnTo>
                  <a:lnTo>
                    <a:pt x="17" y="77"/>
                  </a:lnTo>
                  <a:lnTo>
                    <a:pt x="8" y="68"/>
                  </a:lnTo>
                  <a:lnTo>
                    <a:pt x="2" y="56"/>
                  </a:lnTo>
                  <a:lnTo>
                    <a:pt x="0" y="42"/>
                  </a:lnTo>
                  <a:lnTo>
                    <a:pt x="2" y="27"/>
                  </a:lnTo>
                  <a:lnTo>
                    <a:pt x="8" y="15"/>
                  </a:lnTo>
                  <a:lnTo>
                    <a:pt x="17" y="6"/>
                  </a:lnTo>
                  <a:lnTo>
                    <a:pt x="29" y="2"/>
                  </a:lnTo>
                  <a:lnTo>
                    <a:pt x="35" y="4"/>
                  </a:lnTo>
                  <a:lnTo>
                    <a:pt x="43" y="7"/>
                  </a:lnTo>
                  <a:lnTo>
                    <a:pt x="51" y="12"/>
                  </a:lnTo>
                  <a:lnTo>
                    <a:pt x="58" y="15"/>
                  </a:lnTo>
                  <a:lnTo>
                    <a:pt x="59" y="13"/>
                  </a:lnTo>
                  <a:lnTo>
                    <a:pt x="70" y="4"/>
                  </a:lnTo>
                  <a:lnTo>
                    <a:pt x="83"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500" fill="hold"/>
                                        <p:tgtEl>
                                          <p:spTgt spid="56"/>
                                        </p:tgtEl>
                                        <p:attrNameLst>
                                          <p:attrName>ppt_x</p:attrName>
                                        </p:attrNameLst>
                                      </p:cBhvr>
                                      <p:tavLst>
                                        <p:tav tm="0">
                                          <p:val>
                                            <p:strVal val="#ppt_x"/>
                                          </p:val>
                                        </p:tav>
                                        <p:tav tm="100000">
                                          <p:val>
                                            <p:strVal val="#ppt_x"/>
                                          </p:val>
                                        </p:tav>
                                      </p:tavLst>
                                    </p:anim>
                                    <p:anim calcmode="lin" valueType="num">
                                      <p:cBhvr additive="base">
                                        <p:cTn id="8" dur="500" fill="hold"/>
                                        <p:tgtEl>
                                          <p:spTgt spid="5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57"/>
                                        </p:tgtEl>
                                        <p:attrNameLst>
                                          <p:attrName>style.visibility</p:attrName>
                                        </p:attrNameLst>
                                      </p:cBhvr>
                                      <p:to>
                                        <p:strVal val="visible"/>
                                      </p:to>
                                    </p:set>
                                    <p:anim calcmode="lin" valueType="num">
                                      <p:cBhvr>
                                        <p:cTn id="12" dur="1000" fill="hold"/>
                                        <p:tgtEl>
                                          <p:spTgt spid="57"/>
                                        </p:tgtEl>
                                        <p:attrNameLst>
                                          <p:attrName>ppt_w</p:attrName>
                                        </p:attrNameLst>
                                      </p:cBhvr>
                                      <p:tavLst>
                                        <p:tav tm="0">
                                          <p:val>
                                            <p:fltVal val="0"/>
                                          </p:val>
                                        </p:tav>
                                        <p:tav tm="100000">
                                          <p:val>
                                            <p:strVal val="#ppt_w"/>
                                          </p:val>
                                        </p:tav>
                                      </p:tavLst>
                                    </p:anim>
                                    <p:anim calcmode="lin" valueType="num">
                                      <p:cBhvr>
                                        <p:cTn id="13" dur="1000" fill="hold"/>
                                        <p:tgtEl>
                                          <p:spTgt spid="57"/>
                                        </p:tgtEl>
                                        <p:attrNameLst>
                                          <p:attrName>ppt_h</p:attrName>
                                        </p:attrNameLst>
                                      </p:cBhvr>
                                      <p:tavLst>
                                        <p:tav tm="0">
                                          <p:val>
                                            <p:fltVal val="0"/>
                                          </p:val>
                                        </p:tav>
                                        <p:tav tm="100000">
                                          <p:val>
                                            <p:strVal val="#ppt_h"/>
                                          </p:val>
                                        </p:tav>
                                      </p:tavLst>
                                    </p:anim>
                                    <p:animEffect transition="in" filter="fade">
                                      <p:cBhvr>
                                        <p:cTn id="14" dur="10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grpSp>
        <p:nvGrpSpPr>
          <p:cNvPr id="63" name="组合 62"/>
          <p:cNvGrpSpPr/>
          <p:nvPr userDrawn="1"/>
        </p:nvGrpSpPr>
        <p:grpSpPr>
          <a:xfrm>
            <a:off x="1016635" y="-20781"/>
            <a:ext cx="3165044" cy="5058923"/>
            <a:chOff x="1016635" y="-20781"/>
            <a:chExt cx="3165044" cy="5058923"/>
          </a:xfrm>
        </p:grpSpPr>
        <p:cxnSp>
          <p:nvCxnSpPr>
            <p:cNvPr id="55" name="直接连接符 54"/>
            <p:cNvCxnSpPr/>
            <p:nvPr userDrawn="1"/>
          </p:nvCxnSpPr>
          <p:spPr>
            <a:xfrm>
              <a:off x="2599157" y="-20781"/>
              <a:ext cx="0" cy="2542132"/>
            </a:xfrm>
            <a:prstGeom prst="line">
              <a:avLst/>
            </a:prstGeom>
            <a:ln w="57150">
              <a:solidFill>
                <a:srgbClr val="20BAA8"/>
              </a:solidFill>
            </a:ln>
          </p:spPr>
          <p:style>
            <a:lnRef idx="1">
              <a:schemeClr val="accent1"/>
            </a:lnRef>
            <a:fillRef idx="0">
              <a:schemeClr val="accent1"/>
            </a:fillRef>
            <a:effectRef idx="0">
              <a:schemeClr val="accent1"/>
            </a:effectRef>
            <a:fontRef idx="minor">
              <a:schemeClr val="tx1"/>
            </a:fontRef>
          </p:style>
        </p:cxnSp>
        <p:sp>
          <p:nvSpPr>
            <p:cNvPr id="56" name="椭圆 55"/>
            <p:cNvSpPr/>
            <p:nvPr userDrawn="1"/>
          </p:nvSpPr>
          <p:spPr>
            <a:xfrm>
              <a:off x="1016635" y="1873098"/>
              <a:ext cx="3165044" cy="3165044"/>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7" name="组合 56"/>
            <p:cNvGrpSpPr/>
            <p:nvPr userDrawn="1"/>
          </p:nvGrpSpPr>
          <p:grpSpPr>
            <a:xfrm>
              <a:off x="1285977" y="2785554"/>
              <a:ext cx="2626361" cy="1464824"/>
              <a:chOff x="1089621" y="2114566"/>
              <a:chExt cx="2626361" cy="1464824"/>
            </a:xfrm>
          </p:grpSpPr>
          <p:sp>
            <p:nvSpPr>
              <p:cNvPr id="58" name="文本框 57"/>
              <p:cNvSpPr txBox="1"/>
              <p:nvPr userDrawn="1"/>
            </p:nvSpPr>
            <p:spPr>
              <a:xfrm>
                <a:off x="1089621" y="2114566"/>
                <a:ext cx="1313180" cy="1446550"/>
              </a:xfrm>
              <a:prstGeom prst="rect">
                <a:avLst/>
              </a:prstGeom>
              <a:noFill/>
            </p:spPr>
            <p:txBody>
              <a:bodyPr wrap="none" rtlCol="0" anchor="ctr">
                <a:spAutoFit/>
              </a:bodyPr>
              <a:lstStyle/>
              <a:p>
                <a:r>
                  <a:rPr lang="zh-CN" altLang="en-US" sz="8800" dirty="0">
                    <a:solidFill>
                      <a:srgbClr val="FFFF00"/>
                    </a:solidFill>
                    <a:latin typeface="造字工房力黑（非商用）常规体" pitchFamily="50" charset="-122"/>
                    <a:ea typeface="造字工房力黑（非商用）常规体" pitchFamily="50" charset="-122"/>
                  </a:rPr>
                  <a:t>目</a:t>
                </a:r>
                <a:endParaRPr lang="en-US" altLang="zh-CN" sz="8800" dirty="0">
                  <a:solidFill>
                    <a:srgbClr val="FFFF00"/>
                  </a:solidFill>
                  <a:latin typeface="造字工房力黑（非商用）常规体" pitchFamily="50" charset="-122"/>
                  <a:ea typeface="造字工房力黑（非商用）常规体" pitchFamily="50" charset="-122"/>
                </a:endParaRPr>
              </a:p>
            </p:txBody>
          </p:sp>
          <p:sp>
            <p:nvSpPr>
              <p:cNvPr id="59" name="矩形 58"/>
              <p:cNvSpPr/>
              <p:nvPr userDrawn="1"/>
            </p:nvSpPr>
            <p:spPr>
              <a:xfrm>
                <a:off x="2402802" y="2132840"/>
                <a:ext cx="1313180" cy="1446550"/>
              </a:xfrm>
              <a:prstGeom prst="rect">
                <a:avLst/>
              </a:prstGeom>
            </p:spPr>
            <p:txBody>
              <a:bodyPr wrap="none" anchor="ctr">
                <a:spAutoFit/>
              </a:bodyPr>
              <a:lstStyle/>
              <a:p>
                <a:r>
                  <a:rPr lang="zh-CN" altLang="en-US" sz="8800" dirty="0">
                    <a:solidFill>
                      <a:srgbClr val="FFFF00"/>
                    </a:solidFill>
                    <a:latin typeface="造字工房力黑（非商用）常规体" pitchFamily="50" charset="-122"/>
                    <a:ea typeface="造字工房力黑（非商用）常规体" pitchFamily="50" charset="-122"/>
                  </a:rPr>
                  <a:t>录</a:t>
                </a:r>
              </a:p>
            </p:txBody>
          </p:sp>
        </p:grpSp>
      </p:grpSp>
      <p:grpSp>
        <p:nvGrpSpPr>
          <p:cNvPr id="64" name="组合 63"/>
          <p:cNvGrpSpPr/>
          <p:nvPr userDrawn="1"/>
        </p:nvGrpSpPr>
        <p:grpSpPr>
          <a:xfrm>
            <a:off x="5283602" y="-1191160"/>
            <a:ext cx="6131015" cy="7156167"/>
            <a:chOff x="5283602" y="-1191160"/>
            <a:chExt cx="6131015" cy="7156167"/>
          </a:xfrm>
        </p:grpSpPr>
        <p:sp>
          <p:nvSpPr>
            <p:cNvPr id="7" name="矩形 6"/>
            <p:cNvSpPr/>
            <p:nvPr userDrawn="1"/>
          </p:nvSpPr>
          <p:spPr>
            <a:xfrm>
              <a:off x="8272041" y="-1176412"/>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7077194" y="-1190012"/>
              <a:ext cx="596673"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7673867"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7360111" y="2067791"/>
              <a:ext cx="1056807" cy="496315"/>
            </a:xfrm>
            <a:custGeom>
              <a:avLst/>
              <a:gdLst>
                <a:gd name="connsiteX0" fmla="*/ 308161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0-1" fmla="*/ 312924 w 1056807"/>
                <a:gd name="connsiteY0-2" fmla="*/ 0 h 493760"/>
                <a:gd name="connsiteX1-3" fmla="*/ 912169 w 1056807"/>
                <a:gd name="connsiteY1-4" fmla="*/ 0 h 493760"/>
                <a:gd name="connsiteX2-5" fmla="*/ 1056807 w 1056807"/>
                <a:gd name="connsiteY2-6" fmla="*/ 493760 h 493760"/>
                <a:gd name="connsiteX3-7" fmla="*/ 0 w 1056807"/>
                <a:gd name="connsiteY3-8" fmla="*/ 493760 h 493760"/>
                <a:gd name="connsiteX4" fmla="*/ 312924 w 1056807"/>
                <a:gd name="connsiteY4" fmla="*/ 0 h 493760"/>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1056807" h="493760">
                  <a:moveTo>
                    <a:pt x="312924" y="0"/>
                  </a:moveTo>
                  <a:lnTo>
                    <a:pt x="912169" y="0"/>
                  </a:lnTo>
                  <a:lnTo>
                    <a:pt x="1056807" y="493760"/>
                  </a:lnTo>
                  <a:lnTo>
                    <a:pt x="0" y="493760"/>
                  </a:lnTo>
                  <a:cubicBezTo>
                    <a:pt x="102720" y="329173"/>
                    <a:pt x="210204" y="164587"/>
                    <a:pt x="312924"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userDrawn="1"/>
          </p:nvSpPr>
          <p:spPr>
            <a:xfrm>
              <a:off x="8272791" y="2069038"/>
              <a:ext cx="1136563" cy="495068"/>
            </a:xfrm>
            <a:custGeom>
              <a:avLst/>
              <a:gdLst>
                <a:gd name="connsiteX0" fmla="*/ 0 w 1136563"/>
                <a:gd name="connsiteY0" fmla="*/ 0 h 492686"/>
                <a:gd name="connsiteX1" fmla="*/ 607154 w 1136563"/>
                <a:gd name="connsiteY1" fmla="*/ 0 h 492686"/>
                <a:gd name="connsiteX2" fmla="*/ 1136563 w 1136563"/>
                <a:gd name="connsiteY2" fmla="*/ 492686 h 492686"/>
                <a:gd name="connsiteX3" fmla="*/ 140768 w 1136563"/>
                <a:gd name="connsiteY3" fmla="*/ 492686 h 492686"/>
                <a:gd name="connsiteX0-1" fmla="*/ 0 w 1136563"/>
                <a:gd name="connsiteY0-2" fmla="*/ 2382 h 495068"/>
                <a:gd name="connsiteX1-3" fmla="*/ 583342 w 1136563"/>
                <a:gd name="connsiteY1-4" fmla="*/ 0 h 495068"/>
                <a:gd name="connsiteX2-5" fmla="*/ 1136563 w 1136563"/>
                <a:gd name="connsiteY2-6" fmla="*/ 495068 h 495068"/>
                <a:gd name="connsiteX3-7" fmla="*/ 140768 w 1136563"/>
                <a:gd name="connsiteY3-8" fmla="*/ 495068 h 495068"/>
                <a:gd name="connsiteX4" fmla="*/ 0 w 1136563"/>
                <a:gd name="connsiteY4" fmla="*/ 2382 h 495068"/>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1136563" h="495068">
                  <a:moveTo>
                    <a:pt x="0" y="2382"/>
                  </a:moveTo>
                  <a:lnTo>
                    <a:pt x="583342" y="0"/>
                  </a:lnTo>
                  <a:lnTo>
                    <a:pt x="1136563" y="495068"/>
                  </a:lnTo>
                  <a:lnTo>
                    <a:pt x="140768" y="495068"/>
                  </a:lnTo>
                  <a:lnTo>
                    <a:pt x="0" y="2382"/>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userDrawn="1"/>
          </p:nvSpPr>
          <p:spPr>
            <a:xfrm>
              <a:off x="8856550" y="2069036"/>
              <a:ext cx="1573070" cy="495069"/>
            </a:xfrm>
            <a:custGeom>
              <a:avLst/>
              <a:gdLst>
                <a:gd name="connsiteX0" fmla="*/ 0 w 1551639"/>
                <a:gd name="connsiteY0" fmla="*/ 0 h 492688"/>
                <a:gd name="connsiteX1" fmla="*/ 598941 w 1551639"/>
                <a:gd name="connsiteY1" fmla="*/ 0 h 492688"/>
                <a:gd name="connsiteX2" fmla="*/ 1551639 w 1551639"/>
                <a:gd name="connsiteY2" fmla="*/ 492688 h 492688"/>
                <a:gd name="connsiteX3" fmla="*/ 527283 w 1551639"/>
                <a:gd name="connsiteY3" fmla="*/ 492688 h 492688"/>
                <a:gd name="connsiteX0-1" fmla="*/ 0 w 1573070"/>
                <a:gd name="connsiteY0-2" fmla="*/ 0 h 495069"/>
                <a:gd name="connsiteX1-3" fmla="*/ 620372 w 1573070"/>
                <a:gd name="connsiteY1-4" fmla="*/ 2381 h 495069"/>
                <a:gd name="connsiteX2-5" fmla="*/ 1573070 w 1573070"/>
                <a:gd name="connsiteY2-6" fmla="*/ 495069 h 495069"/>
                <a:gd name="connsiteX3-7" fmla="*/ 548714 w 1573070"/>
                <a:gd name="connsiteY3-8" fmla="*/ 495069 h 495069"/>
                <a:gd name="connsiteX4" fmla="*/ 0 w 1573070"/>
                <a:gd name="connsiteY4" fmla="*/ 0 h 495069"/>
                <a:gd name="connsiteX0-9" fmla="*/ 0 w 1573070"/>
                <a:gd name="connsiteY0-10" fmla="*/ 0 h 495069"/>
                <a:gd name="connsiteX1-11" fmla="*/ 598941 w 1573070"/>
                <a:gd name="connsiteY1-12" fmla="*/ 0 h 495069"/>
                <a:gd name="connsiteX2-13" fmla="*/ 1573070 w 1573070"/>
                <a:gd name="connsiteY2-14" fmla="*/ 495069 h 495069"/>
                <a:gd name="connsiteX3-15" fmla="*/ 548714 w 1573070"/>
                <a:gd name="connsiteY3-16" fmla="*/ 495069 h 495069"/>
                <a:gd name="connsiteX4-17" fmla="*/ 0 w 1573070"/>
                <a:gd name="connsiteY4-18" fmla="*/ 0 h 495069"/>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573070" h="495069">
                  <a:moveTo>
                    <a:pt x="0" y="0"/>
                  </a:moveTo>
                  <a:lnTo>
                    <a:pt x="598941" y="0"/>
                  </a:lnTo>
                  <a:lnTo>
                    <a:pt x="1573070" y="495069"/>
                  </a:lnTo>
                  <a:lnTo>
                    <a:pt x="548714" y="495069"/>
                  </a:lnTo>
                  <a:cubicBezTo>
                    <a:pt x="372953" y="330840"/>
                    <a:pt x="175761" y="164229"/>
                    <a:pt x="0"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nvSpPr>
          <p:spPr>
            <a:xfrm>
              <a:off x="8857348"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6479272" y="-1190011"/>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userDrawn="1"/>
          </p:nvSpPr>
          <p:spPr>
            <a:xfrm>
              <a:off x="5283603" y="2070347"/>
              <a:ext cx="1793938" cy="493760"/>
            </a:xfrm>
            <a:custGeom>
              <a:avLst/>
              <a:gdLst>
                <a:gd name="connsiteX0" fmla="*/ 308161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0-1" fmla="*/ 308161 w 1790710"/>
                <a:gd name="connsiteY0-2" fmla="*/ 0 h 493760"/>
                <a:gd name="connsiteX1-3" fmla="*/ 1790710 w 1790710"/>
                <a:gd name="connsiteY1-4" fmla="*/ 0 h 493760"/>
                <a:gd name="connsiteX2-5" fmla="*/ 1056807 w 1790710"/>
                <a:gd name="connsiteY2-6" fmla="*/ 493760 h 493760"/>
                <a:gd name="connsiteX3-7" fmla="*/ 0 w 1790710"/>
                <a:gd name="connsiteY3-8" fmla="*/ 493760 h 493760"/>
                <a:gd name="connsiteX4" fmla="*/ 308161 w 1790710"/>
                <a:gd name="connsiteY4" fmla="*/ 0 h 493760"/>
                <a:gd name="connsiteX0-9" fmla="*/ 308161 w 1796320"/>
                <a:gd name="connsiteY0-10" fmla="*/ 0 h 493760"/>
                <a:gd name="connsiteX1-11" fmla="*/ 1796320 w 1796320"/>
                <a:gd name="connsiteY1-12" fmla="*/ 2805 h 493760"/>
                <a:gd name="connsiteX2-13" fmla="*/ 1056807 w 1796320"/>
                <a:gd name="connsiteY2-14" fmla="*/ 493760 h 493760"/>
                <a:gd name="connsiteX3-15" fmla="*/ 0 w 1796320"/>
                <a:gd name="connsiteY3-16" fmla="*/ 493760 h 493760"/>
                <a:gd name="connsiteX4-17" fmla="*/ 308161 w 1796320"/>
                <a:gd name="connsiteY4-18" fmla="*/ 0 h 493760"/>
                <a:gd name="connsiteX0-19" fmla="*/ 1191707 w 1796320"/>
                <a:gd name="connsiteY0-20" fmla="*/ 0 h 493760"/>
                <a:gd name="connsiteX1-21" fmla="*/ 1796320 w 1796320"/>
                <a:gd name="connsiteY1-22" fmla="*/ 2805 h 493760"/>
                <a:gd name="connsiteX2-23" fmla="*/ 1056807 w 1796320"/>
                <a:gd name="connsiteY2-24" fmla="*/ 493760 h 493760"/>
                <a:gd name="connsiteX3-25" fmla="*/ 0 w 1796320"/>
                <a:gd name="connsiteY3-26" fmla="*/ 493760 h 493760"/>
                <a:gd name="connsiteX4-27" fmla="*/ 1191707 w 1796320"/>
                <a:gd name="connsiteY4-28" fmla="*/ 0 h 493760"/>
                <a:gd name="connsiteX0-29" fmla="*/ 1191707 w 1798701"/>
                <a:gd name="connsiteY0-30" fmla="*/ 0 h 493760"/>
                <a:gd name="connsiteX1-31" fmla="*/ 1798701 w 1798701"/>
                <a:gd name="connsiteY1-32" fmla="*/ 423 h 493760"/>
                <a:gd name="connsiteX2-33" fmla="*/ 1056807 w 1798701"/>
                <a:gd name="connsiteY2-34" fmla="*/ 493760 h 493760"/>
                <a:gd name="connsiteX3-35" fmla="*/ 0 w 1798701"/>
                <a:gd name="connsiteY3-36" fmla="*/ 493760 h 493760"/>
                <a:gd name="connsiteX4-37" fmla="*/ 1191707 w 1798701"/>
                <a:gd name="connsiteY4-38" fmla="*/ 0 h 493760"/>
                <a:gd name="connsiteX0-39" fmla="*/ 1191707 w 1793938"/>
                <a:gd name="connsiteY0-40" fmla="*/ 0 h 493760"/>
                <a:gd name="connsiteX1-41" fmla="*/ 1793938 w 1793938"/>
                <a:gd name="connsiteY1-42" fmla="*/ 423 h 493760"/>
                <a:gd name="connsiteX2-43" fmla="*/ 1056807 w 1793938"/>
                <a:gd name="connsiteY2-44" fmla="*/ 493760 h 493760"/>
                <a:gd name="connsiteX3-45" fmla="*/ 0 w 1793938"/>
                <a:gd name="connsiteY3-46" fmla="*/ 493760 h 493760"/>
                <a:gd name="connsiteX4-47" fmla="*/ 1191707 w 1793938"/>
                <a:gd name="connsiteY4-48" fmla="*/ 0 h 493760"/>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793938" h="493760">
                  <a:moveTo>
                    <a:pt x="1191707" y="0"/>
                  </a:moveTo>
                  <a:lnTo>
                    <a:pt x="1793938" y="423"/>
                  </a:lnTo>
                  <a:lnTo>
                    <a:pt x="1056807" y="493760"/>
                  </a:lnTo>
                  <a:lnTo>
                    <a:pt x="0" y="493760"/>
                  </a:lnTo>
                  <a:lnTo>
                    <a:pt x="1191707" y="0"/>
                  </a:ln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nvSpPr>
          <p:spPr>
            <a:xfrm>
              <a:off x="9451829" y="-1191160"/>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userDrawn="1"/>
          </p:nvSpPr>
          <p:spPr>
            <a:xfrm>
              <a:off x="9445663" y="2067982"/>
              <a:ext cx="1968954" cy="496124"/>
            </a:xfrm>
            <a:custGeom>
              <a:avLst/>
              <a:gdLst>
                <a:gd name="connsiteX0" fmla="*/ 0 w 1136563"/>
                <a:gd name="connsiteY0" fmla="*/ 0 h 492686"/>
                <a:gd name="connsiteX1" fmla="*/ 607154 w 1136563"/>
                <a:gd name="connsiteY1" fmla="*/ 0 h 492686"/>
                <a:gd name="connsiteX2" fmla="*/ 1136563 w 1136563"/>
                <a:gd name="connsiteY2" fmla="*/ 492686 h 492686"/>
                <a:gd name="connsiteX3" fmla="*/ 140768 w 1136563"/>
                <a:gd name="connsiteY3" fmla="*/ 492686 h 492686"/>
                <a:gd name="connsiteX0-1" fmla="*/ 0 w 1136563"/>
                <a:gd name="connsiteY0-2" fmla="*/ 2382 h 495068"/>
                <a:gd name="connsiteX1-3" fmla="*/ 583342 w 1136563"/>
                <a:gd name="connsiteY1-4" fmla="*/ 0 h 495068"/>
                <a:gd name="connsiteX2-5" fmla="*/ 1136563 w 1136563"/>
                <a:gd name="connsiteY2-6" fmla="*/ 495068 h 495068"/>
                <a:gd name="connsiteX3-7" fmla="*/ 140768 w 1136563"/>
                <a:gd name="connsiteY3-8" fmla="*/ 495068 h 495068"/>
                <a:gd name="connsiteX4" fmla="*/ 0 w 1136563"/>
                <a:gd name="connsiteY4" fmla="*/ 2382 h 495068"/>
                <a:gd name="connsiteX0-9" fmla="*/ 0 w 1968954"/>
                <a:gd name="connsiteY0-10" fmla="*/ 0 h 500887"/>
                <a:gd name="connsiteX1-11" fmla="*/ 1415733 w 1968954"/>
                <a:gd name="connsiteY1-12" fmla="*/ 5819 h 500887"/>
                <a:gd name="connsiteX2-13" fmla="*/ 1968954 w 1968954"/>
                <a:gd name="connsiteY2-14" fmla="*/ 500887 h 500887"/>
                <a:gd name="connsiteX3-15" fmla="*/ 973159 w 1968954"/>
                <a:gd name="connsiteY3-16" fmla="*/ 500887 h 500887"/>
                <a:gd name="connsiteX4-17" fmla="*/ 0 w 1968954"/>
                <a:gd name="connsiteY4-18" fmla="*/ 0 h 500887"/>
                <a:gd name="connsiteX0-19" fmla="*/ 0 w 1957048"/>
                <a:gd name="connsiteY0-20" fmla="*/ 6088 h 495068"/>
                <a:gd name="connsiteX1-21" fmla="*/ 1403827 w 1957048"/>
                <a:gd name="connsiteY1-22" fmla="*/ 0 h 495068"/>
                <a:gd name="connsiteX2-23" fmla="*/ 1957048 w 1957048"/>
                <a:gd name="connsiteY2-24" fmla="*/ 495068 h 495068"/>
                <a:gd name="connsiteX3-25" fmla="*/ 961253 w 1957048"/>
                <a:gd name="connsiteY3-26" fmla="*/ 495068 h 495068"/>
                <a:gd name="connsiteX4-27" fmla="*/ 0 w 1957048"/>
                <a:gd name="connsiteY4-28" fmla="*/ 6088 h 495068"/>
                <a:gd name="connsiteX0-29" fmla="*/ 0 w 1954666"/>
                <a:gd name="connsiteY0-30" fmla="*/ 3707 h 495068"/>
                <a:gd name="connsiteX1-31" fmla="*/ 1401445 w 1954666"/>
                <a:gd name="connsiteY1-32" fmla="*/ 0 h 495068"/>
                <a:gd name="connsiteX2-33" fmla="*/ 1954666 w 1954666"/>
                <a:gd name="connsiteY2-34" fmla="*/ 495068 h 495068"/>
                <a:gd name="connsiteX3-35" fmla="*/ 958871 w 1954666"/>
                <a:gd name="connsiteY3-36" fmla="*/ 495068 h 495068"/>
                <a:gd name="connsiteX4-37" fmla="*/ 0 w 1954666"/>
                <a:gd name="connsiteY4-38" fmla="*/ 3707 h 495068"/>
                <a:gd name="connsiteX0-39" fmla="*/ 0 w 1966572"/>
                <a:gd name="connsiteY0-40" fmla="*/ 1326 h 495068"/>
                <a:gd name="connsiteX1-41" fmla="*/ 1413351 w 1966572"/>
                <a:gd name="connsiteY1-42" fmla="*/ 0 h 495068"/>
                <a:gd name="connsiteX2-43" fmla="*/ 1966572 w 1966572"/>
                <a:gd name="connsiteY2-44" fmla="*/ 495068 h 495068"/>
                <a:gd name="connsiteX3-45" fmla="*/ 970777 w 1966572"/>
                <a:gd name="connsiteY3-46" fmla="*/ 495068 h 495068"/>
                <a:gd name="connsiteX4-47" fmla="*/ 0 w 1966572"/>
                <a:gd name="connsiteY4-48" fmla="*/ 1326 h 495068"/>
                <a:gd name="connsiteX0-49" fmla="*/ 0 w 1961809"/>
                <a:gd name="connsiteY0-50" fmla="*/ 1326 h 495068"/>
                <a:gd name="connsiteX1-51" fmla="*/ 1408588 w 1961809"/>
                <a:gd name="connsiteY1-52" fmla="*/ 0 h 495068"/>
                <a:gd name="connsiteX2-53" fmla="*/ 1961809 w 1961809"/>
                <a:gd name="connsiteY2-54" fmla="*/ 495068 h 495068"/>
                <a:gd name="connsiteX3-55" fmla="*/ 966014 w 1961809"/>
                <a:gd name="connsiteY3-56" fmla="*/ 495068 h 495068"/>
                <a:gd name="connsiteX4-57" fmla="*/ 0 w 1961809"/>
                <a:gd name="connsiteY4-58" fmla="*/ 1326 h 495068"/>
                <a:gd name="connsiteX0-59" fmla="*/ 0 w 1961809"/>
                <a:gd name="connsiteY0-60" fmla="*/ 0 h 493742"/>
                <a:gd name="connsiteX1-61" fmla="*/ 584675 w 1961809"/>
                <a:gd name="connsiteY1-62" fmla="*/ 1055 h 493742"/>
                <a:gd name="connsiteX2-63" fmla="*/ 1961809 w 1961809"/>
                <a:gd name="connsiteY2-64" fmla="*/ 493742 h 493742"/>
                <a:gd name="connsiteX3-65" fmla="*/ 966014 w 1961809"/>
                <a:gd name="connsiteY3-66" fmla="*/ 493742 h 493742"/>
                <a:gd name="connsiteX4-67" fmla="*/ 0 w 1961809"/>
                <a:gd name="connsiteY4-68" fmla="*/ 0 h 493742"/>
                <a:gd name="connsiteX0-69" fmla="*/ 0 w 1961809"/>
                <a:gd name="connsiteY0-70" fmla="*/ 0 h 493742"/>
                <a:gd name="connsiteX1-71" fmla="*/ 591818 w 1961809"/>
                <a:gd name="connsiteY1-72" fmla="*/ 1055 h 493742"/>
                <a:gd name="connsiteX2-73" fmla="*/ 1961809 w 1961809"/>
                <a:gd name="connsiteY2-74" fmla="*/ 493742 h 493742"/>
                <a:gd name="connsiteX3-75" fmla="*/ 966014 w 1961809"/>
                <a:gd name="connsiteY3-76" fmla="*/ 493742 h 493742"/>
                <a:gd name="connsiteX4-77" fmla="*/ 0 w 1961809"/>
                <a:gd name="connsiteY4-78" fmla="*/ 0 h 493742"/>
                <a:gd name="connsiteX0-79" fmla="*/ 0 w 1961809"/>
                <a:gd name="connsiteY0-80" fmla="*/ 1326 h 495068"/>
                <a:gd name="connsiteX1-81" fmla="*/ 584674 w 1961809"/>
                <a:gd name="connsiteY1-82" fmla="*/ 0 h 495068"/>
                <a:gd name="connsiteX2-83" fmla="*/ 1961809 w 1961809"/>
                <a:gd name="connsiteY2-84" fmla="*/ 495068 h 495068"/>
                <a:gd name="connsiteX3-85" fmla="*/ 966014 w 1961809"/>
                <a:gd name="connsiteY3-86" fmla="*/ 495068 h 495068"/>
                <a:gd name="connsiteX4-87" fmla="*/ 0 w 1961809"/>
                <a:gd name="connsiteY4-88" fmla="*/ 1326 h 495068"/>
                <a:gd name="connsiteX0-89" fmla="*/ 0 w 1966572"/>
                <a:gd name="connsiteY0-90" fmla="*/ 1326 h 495068"/>
                <a:gd name="connsiteX1-91" fmla="*/ 589437 w 1966572"/>
                <a:gd name="connsiteY1-92" fmla="*/ 0 h 495068"/>
                <a:gd name="connsiteX2-93" fmla="*/ 1966572 w 1966572"/>
                <a:gd name="connsiteY2-94" fmla="*/ 495068 h 495068"/>
                <a:gd name="connsiteX3-95" fmla="*/ 970777 w 1966572"/>
                <a:gd name="connsiteY3-96" fmla="*/ 495068 h 495068"/>
                <a:gd name="connsiteX4-97" fmla="*/ 0 w 1966572"/>
                <a:gd name="connsiteY4-98" fmla="*/ 1326 h 495068"/>
                <a:gd name="connsiteX0-99" fmla="*/ 0 w 1961810"/>
                <a:gd name="connsiteY0-100" fmla="*/ 0 h 496124"/>
                <a:gd name="connsiteX1-101" fmla="*/ 584675 w 1961810"/>
                <a:gd name="connsiteY1-102" fmla="*/ 1056 h 496124"/>
                <a:gd name="connsiteX2-103" fmla="*/ 1961810 w 1961810"/>
                <a:gd name="connsiteY2-104" fmla="*/ 496124 h 496124"/>
                <a:gd name="connsiteX3-105" fmla="*/ 966015 w 1961810"/>
                <a:gd name="connsiteY3-106" fmla="*/ 496124 h 496124"/>
                <a:gd name="connsiteX4-107" fmla="*/ 0 w 1961810"/>
                <a:gd name="connsiteY4-108" fmla="*/ 0 h 496124"/>
                <a:gd name="connsiteX0-109" fmla="*/ 0 w 1968954"/>
                <a:gd name="connsiteY0-110" fmla="*/ 0 h 496124"/>
                <a:gd name="connsiteX1-111" fmla="*/ 591819 w 1968954"/>
                <a:gd name="connsiteY1-112" fmla="*/ 1056 h 496124"/>
                <a:gd name="connsiteX2-113" fmla="*/ 1968954 w 1968954"/>
                <a:gd name="connsiteY2-114" fmla="*/ 496124 h 496124"/>
                <a:gd name="connsiteX3-115" fmla="*/ 973159 w 1968954"/>
                <a:gd name="connsiteY3-116" fmla="*/ 496124 h 496124"/>
                <a:gd name="connsiteX4-117" fmla="*/ 0 w 1968954"/>
                <a:gd name="connsiteY4-118" fmla="*/ 0 h 496124"/>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968954" h="496124">
                  <a:moveTo>
                    <a:pt x="0" y="0"/>
                  </a:moveTo>
                  <a:lnTo>
                    <a:pt x="591819" y="1056"/>
                  </a:lnTo>
                  <a:lnTo>
                    <a:pt x="1968954" y="496124"/>
                  </a:lnTo>
                  <a:lnTo>
                    <a:pt x="973159" y="496124"/>
                  </a:lnTo>
                  <a:lnTo>
                    <a:pt x="0" y="0"/>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五边形 17"/>
            <p:cNvSpPr/>
            <p:nvPr userDrawn="1"/>
          </p:nvSpPr>
          <p:spPr>
            <a:xfrm rot="5400000">
              <a:off x="5149643" y="3754535"/>
              <a:ext cx="3400896" cy="1020040"/>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五边形 18"/>
            <p:cNvSpPr/>
            <p:nvPr userDrawn="1"/>
          </p:nvSpPr>
          <p:spPr>
            <a:xfrm rot="5400000">
              <a:off x="6188065" y="3736154"/>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边形 19"/>
            <p:cNvSpPr/>
            <p:nvPr userDrawn="1"/>
          </p:nvSpPr>
          <p:spPr>
            <a:xfrm rot="5400000">
              <a:off x="7212687"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边形 20"/>
            <p:cNvSpPr/>
            <p:nvPr userDrawn="1"/>
          </p:nvSpPr>
          <p:spPr>
            <a:xfrm rot="5400000">
              <a:off x="8219038" y="3754426"/>
              <a:ext cx="3400897" cy="1020266"/>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五边形 21"/>
            <p:cNvSpPr/>
            <p:nvPr userDrawn="1"/>
          </p:nvSpPr>
          <p:spPr>
            <a:xfrm rot="5400000">
              <a:off x="4111556" y="3736155"/>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边形 22"/>
            <p:cNvSpPr/>
            <p:nvPr userDrawn="1"/>
          </p:nvSpPr>
          <p:spPr>
            <a:xfrm rot="5400000">
              <a:off x="9217950"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userDrawn="1"/>
          </p:nvSpPr>
          <p:spPr>
            <a:xfrm>
              <a:off x="6333045" y="2066658"/>
              <a:ext cx="1338927" cy="497447"/>
            </a:xfrm>
            <a:custGeom>
              <a:avLst/>
              <a:gdLst>
                <a:gd name="connsiteX0" fmla="*/ 746576 w 1348452"/>
                <a:gd name="connsiteY0" fmla="*/ 0 h 492684"/>
                <a:gd name="connsiteX1" fmla="*/ 1348452 w 1348452"/>
                <a:gd name="connsiteY1" fmla="*/ 0 h 492684"/>
                <a:gd name="connsiteX2" fmla="*/ 1036983 w 1348452"/>
                <a:gd name="connsiteY2" fmla="*/ 492684 h 492684"/>
                <a:gd name="connsiteX3" fmla="*/ 0 w 1348452"/>
                <a:gd name="connsiteY3" fmla="*/ 492684 h 492684"/>
                <a:gd name="connsiteX0-1" fmla="*/ 746576 w 1338927"/>
                <a:gd name="connsiteY0-2" fmla="*/ 2381 h 495065"/>
                <a:gd name="connsiteX1-3" fmla="*/ 1338927 w 1338927"/>
                <a:gd name="connsiteY1-4" fmla="*/ 0 h 495065"/>
                <a:gd name="connsiteX2-5" fmla="*/ 1036983 w 1338927"/>
                <a:gd name="connsiteY2-6" fmla="*/ 495065 h 495065"/>
                <a:gd name="connsiteX3-7" fmla="*/ 0 w 1338927"/>
                <a:gd name="connsiteY3-8" fmla="*/ 495065 h 495065"/>
                <a:gd name="connsiteX4" fmla="*/ 746576 w 1338927"/>
                <a:gd name="connsiteY4" fmla="*/ 2381 h 495065"/>
                <a:gd name="connsiteX0-9" fmla="*/ 744194 w 1338927"/>
                <a:gd name="connsiteY0-10" fmla="*/ 2381 h 495065"/>
                <a:gd name="connsiteX1-11" fmla="*/ 1338927 w 1338927"/>
                <a:gd name="connsiteY1-12" fmla="*/ 0 h 495065"/>
                <a:gd name="connsiteX2-13" fmla="*/ 1036983 w 1338927"/>
                <a:gd name="connsiteY2-14" fmla="*/ 495065 h 495065"/>
                <a:gd name="connsiteX3-15" fmla="*/ 0 w 1338927"/>
                <a:gd name="connsiteY3-16" fmla="*/ 495065 h 495065"/>
                <a:gd name="connsiteX4-17" fmla="*/ 744194 w 1338927"/>
                <a:gd name="connsiteY4-18" fmla="*/ 2381 h 495065"/>
                <a:gd name="connsiteX0-19" fmla="*/ 741813 w 1338927"/>
                <a:gd name="connsiteY0-20" fmla="*/ 0 h 497447"/>
                <a:gd name="connsiteX1-21" fmla="*/ 1338927 w 1338927"/>
                <a:gd name="connsiteY1-22" fmla="*/ 2382 h 497447"/>
                <a:gd name="connsiteX2-23" fmla="*/ 1036983 w 1338927"/>
                <a:gd name="connsiteY2-24" fmla="*/ 497447 h 497447"/>
                <a:gd name="connsiteX3-25" fmla="*/ 0 w 1338927"/>
                <a:gd name="connsiteY3-26" fmla="*/ 497447 h 497447"/>
                <a:gd name="connsiteX4-27" fmla="*/ 741813 w 1338927"/>
                <a:gd name="connsiteY4-28" fmla="*/ 0 h 497447"/>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338927" h="497447">
                  <a:moveTo>
                    <a:pt x="741813" y="0"/>
                  </a:moveTo>
                  <a:lnTo>
                    <a:pt x="1338927" y="2382"/>
                  </a:lnTo>
                  <a:lnTo>
                    <a:pt x="1036983" y="497447"/>
                  </a:lnTo>
                  <a:lnTo>
                    <a:pt x="0" y="497447"/>
                  </a:lnTo>
                  <a:lnTo>
                    <a:pt x="741813" y="0"/>
                  </a:lnTo>
                  <a:close/>
                </a:path>
              </a:pathLst>
            </a:custGeom>
            <a:gradFill>
              <a:gsLst>
                <a:gs pos="0">
                  <a:srgbClr val="01897F"/>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userDrawn="1"/>
          </p:nvSpPr>
          <p:spPr>
            <a:xfrm>
              <a:off x="5473451" y="3665847"/>
              <a:ext cx="677108" cy="1733808"/>
            </a:xfrm>
            <a:prstGeom prst="rect">
              <a:avLst/>
            </a:prstGeom>
            <a:noFill/>
          </p:spPr>
          <p:txBody>
            <a:bodyPr vert="eaVert" wrap="none" rtlCol="0" anchor="ctr">
              <a:spAutoFit/>
            </a:bodyPr>
            <a:lstStyle/>
            <a:p>
              <a:r>
                <a:rPr lang="zh-CN" altLang="en-US" sz="3200" dirty="0">
                  <a:solidFill>
                    <a:srgbClr val="FFFF00"/>
                  </a:solidFill>
                  <a:latin typeface="微软雅黑" panose="020B0503020204020204" pitchFamily="34" charset="-122"/>
                  <a:ea typeface="微软雅黑" panose="020B0503020204020204" pitchFamily="34" charset="-122"/>
                </a:rPr>
                <a:t>基本情况</a:t>
              </a:r>
            </a:p>
          </p:txBody>
        </p:sp>
        <p:sp>
          <p:nvSpPr>
            <p:cNvPr id="32" name="文本框 31"/>
            <p:cNvSpPr txBox="1"/>
            <p:nvPr userDrawn="1"/>
          </p:nvSpPr>
          <p:spPr>
            <a:xfrm>
              <a:off x="6511537" y="3665845"/>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个人技能</a:t>
              </a:r>
            </a:p>
          </p:txBody>
        </p:sp>
        <p:sp>
          <p:nvSpPr>
            <p:cNvPr id="33" name="文本框 32"/>
            <p:cNvSpPr txBox="1"/>
            <p:nvPr userDrawn="1"/>
          </p:nvSpPr>
          <p:spPr>
            <a:xfrm>
              <a:off x="7549960" y="3665846"/>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教育经历</a:t>
              </a:r>
            </a:p>
          </p:txBody>
        </p:sp>
        <p:sp>
          <p:nvSpPr>
            <p:cNvPr id="34" name="文本框 33"/>
            <p:cNvSpPr txBox="1"/>
            <p:nvPr userDrawn="1"/>
          </p:nvSpPr>
          <p:spPr>
            <a:xfrm>
              <a:off x="8574581" y="3665846"/>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工作经历</a:t>
              </a:r>
            </a:p>
          </p:txBody>
        </p:sp>
        <p:sp>
          <p:nvSpPr>
            <p:cNvPr id="35" name="文本框 34"/>
            <p:cNvSpPr txBox="1"/>
            <p:nvPr userDrawn="1"/>
          </p:nvSpPr>
          <p:spPr>
            <a:xfrm>
              <a:off x="9580932" y="3665849"/>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个人荣誉</a:t>
              </a:r>
            </a:p>
          </p:txBody>
        </p:sp>
        <p:sp>
          <p:nvSpPr>
            <p:cNvPr id="38" name="Freeform 168"/>
            <p:cNvSpPr>
              <a:spLocks noEditPoints="1"/>
            </p:cNvSpPr>
            <p:nvPr userDrawn="1"/>
          </p:nvSpPr>
          <p:spPr bwMode="auto">
            <a:xfrm>
              <a:off x="5661226" y="3017922"/>
              <a:ext cx="301558" cy="421382"/>
            </a:xfrm>
            <a:custGeom>
              <a:avLst/>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rgbClr val="FFFF00"/>
            </a:solidFill>
            <a:ln w="0">
              <a:noFill/>
              <a:prstDash val="solid"/>
              <a:round/>
            </a:ln>
          </p:spPr>
          <p:txBody>
            <a:bodyPr vert="horz" wrap="square" lIns="91440" tIns="45720" rIns="91440" bIns="45720" numCol="1" anchor="t" anchorCtr="0" compatLnSpc="1"/>
            <a:lstStyle/>
            <a:p>
              <a:endParaRPr lang="zh-CN" altLang="en-US"/>
            </a:p>
          </p:txBody>
        </p:sp>
        <p:sp>
          <p:nvSpPr>
            <p:cNvPr id="39" name="Freeform 199"/>
            <p:cNvSpPr>
              <a:spLocks noEditPoints="1"/>
            </p:cNvSpPr>
            <p:nvPr userDrawn="1"/>
          </p:nvSpPr>
          <p:spPr bwMode="auto">
            <a:xfrm>
              <a:off x="7679821" y="3069846"/>
              <a:ext cx="417387" cy="317534"/>
            </a:xfrm>
            <a:custGeom>
              <a:avLst/>
              <a:gdLst>
                <a:gd name="T0" fmla="*/ 63 w 209"/>
                <a:gd name="T1" fmla="*/ 87 h 159"/>
                <a:gd name="T2" fmla="*/ 62 w 209"/>
                <a:gd name="T3" fmla="*/ 95 h 159"/>
                <a:gd name="T4" fmla="*/ 64 w 209"/>
                <a:gd name="T5" fmla="*/ 108 h 159"/>
                <a:gd name="T6" fmla="*/ 68 w 209"/>
                <a:gd name="T7" fmla="*/ 120 h 159"/>
                <a:gd name="T8" fmla="*/ 75 w 209"/>
                <a:gd name="T9" fmla="*/ 130 h 159"/>
                <a:gd name="T10" fmla="*/ 83 w 209"/>
                <a:gd name="T11" fmla="*/ 137 h 159"/>
                <a:gd name="T12" fmla="*/ 92 w 209"/>
                <a:gd name="T13" fmla="*/ 143 h 159"/>
                <a:gd name="T14" fmla="*/ 104 w 209"/>
                <a:gd name="T15" fmla="*/ 144 h 159"/>
                <a:gd name="T16" fmla="*/ 114 w 209"/>
                <a:gd name="T17" fmla="*/ 143 h 159"/>
                <a:gd name="T18" fmla="*/ 123 w 209"/>
                <a:gd name="T19" fmla="*/ 137 h 159"/>
                <a:gd name="T20" fmla="*/ 132 w 209"/>
                <a:gd name="T21" fmla="*/ 130 h 159"/>
                <a:gd name="T22" fmla="*/ 139 w 209"/>
                <a:gd name="T23" fmla="*/ 120 h 159"/>
                <a:gd name="T24" fmla="*/ 142 w 209"/>
                <a:gd name="T25" fmla="*/ 108 h 159"/>
                <a:gd name="T26" fmla="*/ 144 w 209"/>
                <a:gd name="T27" fmla="*/ 95 h 159"/>
                <a:gd name="T28" fmla="*/ 143 w 209"/>
                <a:gd name="T29" fmla="*/ 87 h 159"/>
                <a:gd name="T30" fmla="*/ 63 w 209"/>
                <a:gd name="T31" fmla="*/ 87 h 159"/>
                <a:gd name="T32" fmla="*/ 105 w 209"/>
                <a:gd name="T33" fmla="*/ 0 h 159"/>
                <a:gd name="T34" fmla="*/ 209 w 209"/>
                <a:gd name="T35" fmla="*/ 27 h 159"/>
                <a:gd name="T36" fmla="*/ 209 w 209"/>
                <a:gd name="T37" fmla="*/ 43 h 159"/>
                <a:gd name="T38" fmla="*/ 202 w 209"/>
                <a:gd name="T39" fmla="*/ 45 h 159"/>
                <a:gd name="T40" fmla="*/ 202 w 209"/>
                <a:gd name="T41" fmla="*/ 66 h 159"/>
                <a:gd name="T42" fmla="*/ 206 w 209"/>
                <a:gd name="T43" fmla="*/ 100 h 159"/>
                <a:gd name="T44" fmla="*/ 190 w 209"/>
                <a:gd name="T45" fmla="*/ 100 h 159"/>
                <a:gd name="T46" fmla="*/ 195 w 209"/>
                <a:gd name="T47" fmla="*/ 66 h 159"/>
                <a:gd name="T48" fmla="*/ 195 w 209"/>
                <a:gd name="T49" fmla="*/ 47 h 159"/>
                <a:gd name="T50" fmla="*/ 174 w 209"/>
                <a:gd name="T51" fmla="*/ 54 h 159"/>
                <a:gd name="T52" fmla="*/ 174 w 209"/>
                <a:gd name="T53" fmla="*/ 87 h 159"/>
                <a:gd name="T54" fmla="*/ 162 w 209"/>
                <a:gd name="T55" fmla="*/ 87 h 159"/>
                <a:gd name="T56" fmla="*/ 176 w 209"/>
                <a:gd name="T57" fmla="*/ 144 h 159"/>
                <a:gd name="T58" fmla="*/ 139 w 209"/>
                <a:gd name="T59" fmla="*/ 144 h 159"/>
                <a:gd name="T60" fmla="*/ 128 w 209"/>
                <a:gd name="T61" fmla="*/ 152 h 159"/>
                <a:gd name="T62" fmla="*/ 117 w 209"/>
                <a:gd name="T63" fmla="*/ 157 h 159"/>
                <a:gd name="T64" fmla="*/ 104 w 209"/>
                <a:gd name="T65" fmla="*/ 159 h 159"/>
                <a:gd name="T66" fmla="*/ 90 w 209"/>
                <a:gd name="T67" fmla="*/ 157 h 159"/>
                <a:gd name="T68" fmla="*/ 78 w 209"/>
                <a:gd name="T69" fmla="*/ 152 h 159"/>
                <a:gd name="T70" fmla="*/ 68 w 209"/>
                <a:gd name="T71" fmla="*/ 144 h 159"/>
                <a:gd name="T72" fmla="*/ 28 w 209"/>
                <a:gd name="T73" fmla="*/ 144 h 159"/>
                <a:gd name="T74" fmla="*/ 43 w 209"/>
                <a:gd name="T75" fmla="*/ 87 h 159"/>
                <a:gd name="T76" fmla="*/ 38 w 209"/>
                <a:gd name="T77" fmla="*/ 87 h 159"/>
                <a:gd name="T78" fmla="*/ 38 w 209"/>
                <a:gd name="T79" fmla="*/ 55 h 159"/>
                <a:gd name="T80" fmla="*/ 0 w 209"/>
                <a:gd name="T81" fmla="*/ 43 h 159"/>
                <a:gd name="T82" fmla="*/ 0 w 209"/>
                <a:gd name="T83" fmla="*/ 27 h 159"/>
                <a:gd name="T84" fmla="*/ 105 w 209"/>
                <a:gd name="T85"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159">
                  <a:moveTo>
                    <a:pt x="63" y="87"/>
                  </a:moveTo>
                  <a:lnTo>
                    <a:pt x="62" y="95"/>
                  </a:lnTo>
                  <a:lnTo>
                    <a:pt x="64" y="108"/>
                  </a:lnTo>
                  <a:lnTo>
                    <a:pt x="68" y="120"/>
                  </a:lnTo>
                  <a:lnTo>
                    <a:pt x="75" y="130"/>
                  </a:lnTo>
                  <a:lnTo>
                    <a:pt x="83" y="137"/>
                  </a:lnTo>
                  <a:lnTo>
                    <a:pt x="92" y="143"/>
                  </a:lnTo>
                  <a:lnTo>
                    <a:pt x="104" y="144"/>
                  </a:lnTo>
                  <a:lnTo>
                    <a:pt x="114" y="143"/>
                  </a:lnTo>
                  <a:lnTo>
                    <a:pt x="123" y="137"/>
                  </a:lnTo>
                  <a:lnTo>
                    <a:pt x="132" y="130"/>
                  </a:lnTo>
                  <a:lnTo>
                    <a:pt x="139" y="120"/>
                  </a:lnTo>
                  <a:lnTo>
                    <a:pt x="142" y="108"/>
                  </a:lnTo>
                  <a:lnTo>
                    <a:pt x="144" y="95"/>
                  </a:lnTo>
                  <a:lnTo>
                    <a:pt x="143" y="87"/>
                  </a:lnTo>
                  <a:lnTo>
                    <a:pt x="63" y="87"/>
                  </a:lnTo>
                  <a:close/>
                  <a:moveTo>
                    <a:pt x="105" y="0"/>
                  </a:moveTo>
                  <a:lnTo>
                    <a:pt x="209" y="27"/>
                  </a:lnTo>
                  <a:lnTo>
                    <a:pt x="209" y="43"/>
                  </a:lnTo>
                  <a:lnTo>
                    <a:pt x="202" y="45"/>
                  </a:lnTo>
                  <a:lnTo>
                    <a:pt x="202" y="66"/>
                  </a:lnTo>
                  <a:lnTo>
                    <a:pt x="206" y="100"/>
                  </a:lnTo>
                  <a:lnTo>
                    <a:pt x="190" y="100"/>
                  </a:lnTo>
                  <a:lnTo>
                    <a:pt x="195" y="66"/>
                  </a:lnTo>
                  <a:lnTo>
                    <a:pt x="195" y="47"/>
                  </a:lnTo>
                  <a:lnTo>
                    <a:pt x="174" y="54"/>
                  </a:lnTo>
                  <a:lnTo>
                    <a:pt x="174" y="87"/>
                  </a:lnTo>
                  <a:lnTo>
                    <a:pt x="162" y="87"/>
                  </a:lnTo>
                  <a:lnTo>
                    <a:pt x="176" y="144"/>
                  </a:lnTo>
                  <a:lnTo>
                    <a:pt x="139" y="144"/>
                  </a:lnTo>
                  <a:lnTo>
                    <a:pt x="128" y="152"/>
                  </a:lnTo>
                  <a:lnTo>
                    <a:pt x="117" y="157"/>
                  </a:lnTo>
                  <a:lnTo>
                    <a:pt x="104" y="159"/>
                  </a:lnTo>
                  <a:lnTo>
                    <a:pt x="90" y="157"/>
                  </a:lnTo>
                  <a:lnTo>
                    <a:pt x="78" y="152"/>
                  </a:lnTo>
                  <a:lnTo>
                    <a:pt x="68" y="144"/>
                  </a:lnTo>
                  <a:lnTo>
                    <a:pt x="28" y="144"/>
                  </a:lnTo>
                  <a:lnTo>
                    <a:pt x="43" y="87"/>
                  </a:lnTo>
                  <a:lnTo>
                    <a:pt x="38" y="87"/>
                  </a:lnTo>
                  <a:lnTo>
                    <a:pt x="38" y="55"/>
                  </a:lnTo>
                  <a:lnTo>
                    <a:pt x="0" y="43"/>
                  </a:lnTo>
                  <a:lnTo>
                    <a:pt x="0" y="27"/>
                  </a:lnTo>
                  <a:lnTo>
                    <a:pt x="105"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1" name="Freeform 117"/>
            <p:cNvSpPr>
              <a:spLocks noEditPoints="1"/>
            </p:cNvSpPr>
            <p:nvPr userDrawn="1"/>
          </p:nvSpPr>
          <p:spPr bwMode="auto">
            <a:xfrm>
              <a:off x="6641397" y="3068848"/>
              <a:ext cx="417388" cy="319531"/>
            </a:xfrm>
            <a:custGeom>
              <a:avLst/>
              <a:gdLst>
                <a:gd name="T0" fmla="*/ 98 w 209"/>
                <a:gd name="T1" fmla="*/ 116 h 160"/>
                <a:gd name="T2" fmla="*/ 109 w 209"/>
                <a:gd name="T3" fmla="*/ 130 h 160"/>
                <a:gd name="T4" fmla="*/ 0 w 209"/>
                <a:gd name="T5" fmla="*/ 160 h 160"/>
                <a:gd name="T6" fmla="*/ 12 w 209"/>
                <a:gd name="T7" fmla="*/ 130 h 160"/>
                <a:gd name="T8" fmla="*/ 64 w 209"/>
                <a:gd name="T9" fmla="*/ 15 h 160"/>
                <a:gd name="T10" fmla="*/ 42 w 209"/>
                <a:gd name="T11" fmla="*/ 62 h 160"/>
                <a:gd name="T12" fmla="*/ 42 w 209"/>
                <a:gd name="T13" fmla="*/ 82 h 160"/>
                <a:gd name="T14" fmla="*/ 53 w 209"/>
                <a:gd name="T15" fmla="*/ 59 h 160"/>
                <a:gd name="T16" fmla="*/ 64 w 209"/>
                <a:gd name="T17" fmla="*/ 15 h 160"/>
                <a:gd name="T18" fmla="*/ 111 w 209"/>
                <a:gd name="T19" fmla="*/ 25 h 160"/>
                <a:gd name="T20" fmla="*/ 102 w 209"/>
                <a:gd name="T21" fmla="*/ 32 h 160"/>
                <a:gd name="T22" fmla="*/ 105 w 209"/>
                <a:gd name="T23" fmla="*/ 53 h 160"/>
                <a:gd name="T24" fmla="*/ 109 w 209"/>
                <a:gd name="T25" fmla="*/ 63 h 160"/>
                <a:gd name="T26" fmla="*/ 123 w 209"/>
                <a:gd name="T27" fmla="*/ 66 h 160"/>
                <a:gd name="T28" fmla="*/ 137 w 209"/>
                <a:gd name="T29" fmla="*/ 76 h 160"/>
                <a:gd name="T30" fmla="*/ 131 w 209"/>
                <a:gd name="T31" fmla="*/ 70 h 160"/>
                <a:gd name="T32" fmla="*/ 175 w 209"/>
                <a:gd name="T33" fmla="*/ 60 h 160"/>
                <a:gd name="T34" fmla="*/ 209 w 209"/>
                <a:gd name="T35" fmla="*/ 78 h 160"/>
                <a:gd name="T36" fmla="*/ 198 w 209"/>
                <a:gd name="T37" fmla="*/ 103 h 160"/>
                <a:gd name="T38" fmla="*/ 204 w 209"/>
                <a:gd name="T39" fmla="*/ 105 h 160"/>
                <a:gd name="T40" fmla="*/ 195 w 209"/>
                <a:gd name="T41" fmla="*/ 126 h 160"/>
                <a:gd name="T42" fmla="*/ 177 w 209"/>
                <a:gd name="T43" fmla="*/ 124 h 160"/>
                <a:gd name="T44" fmla="*/ 165 w 209"/>
                <a:gd name="T45" fmla="*/ 124 h 160"/>
                <a:gd name="T46" fmla="*/ 163 w 209"/>
                <a:gd name="T47" fmla="*/ 117 h 160"/>
                <a:gd name="T48" fmla="*/ 149 w 209"/>
                <a:gd name="T49" fmla="*/ 119 h 160"/>
                <a:gd name="T50" fmla="*/ 144 w 209"/>
                <a:gd name="T51" fmla="*/ 118 h 160"/>
                <a:gd name="T52" fmla="*/ 134 w 209"/>
                <a:gd name="T53" fmla="*/ 109 h 160"/>
                <a:gd name="T54" fmla="*/ 122 w 209"/>
                <a:gd name="T55" fmla="*/ 105 h 160"/>
                <a:gd name="T56" fmla="*/ 127 w 209"/>
                <a:gd name="T57" fmla="*/ 94 h 160"/>
                <a:gd name="T58" fmla="*/ 111 w 209"/>
                <a:gd name="T59" fmla="*/ 89 h 160"/>
                <a:gd name="T60" fmla="*/ 101 w 209"/>
                <a:gd name="T61" fmla="*/ 80 h 160"/>
                <a:gd name="T62" fmla="*/ 91 w 209"/>
                <a:gd name="T63" fmla="*/ 84 h 160"/>
                <a:gd name="T64" fmla="*/ 71 w 209"/>
                <a:gd name="T65" fmla="*/ 97 h 160"/>
                <a:gd name="T66" fmla="*/ 73 w 209"/>
                <a:gd name="T67" fmla="*/ 109 h 160"/>
                <a:gd name="T68" fmla="*/ 25 w 209"/>
                <a:gd name="T69" fmla="*/ 75 h 160"/>
                <a:gd name="T70" fmla="*/ 41 w 209"/>
                <a:gd name="T71" fmla="*/ 52 h 160"/>
                <a:gd name="T72" fmla="*/ 46 w 209"/>
                <a:gd name="T73" fmla="*/ 32 h 160"/>
                <a:gd name="T74" fmla="*/ 60 w 209"/>
                <a:gd name="T75" fmla="*/ 12 h 160"/>
                <a:gd name="T76" fmla="*/ 60 w 209"/>
                <a:gd name="T77"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9" h="160">
                  <a:moveTo>
                    <a:pt x="12" y="116"/>
                  </a:moveTo>
                  <a:lnTo>
                    <a:pt x="98" y="116"/>
                  </a:lnTo>
                  <a:lnTo>
                    <a:pt x="98" y="130"/>
                  </a:lnTo>
                  <a:lnTo>
                    <a:pt x="109" y="130"/>
                  </a:lnTo>
                  <a:lnTo>
                    <a:pt x="109" y="160"/>
                  </a:lnTo>
                  <a:lnTo>
                    <a:pt x="0" y="160"/>
                  </a:lnTo>
                  <a:lnTo>
                    <a:pt x="0" y="130"/>
                  </a:lnTo>
                  <a:lnTo>
                    <a:pt x="12" y="130"/>
                  </a:lnTo>
                  <a:lnTo>
                    <a:pt x="12" y="116"/>
                  </a:lnTo>
                  <a:close/>
                  <a:moveTo>
                    <a:pt x="64" y="15"/>
                  </a:moveTo>
                  <a:lnTo>
                    <a:pt x="46" y="55"/>
                  </a:lnTo>
                  <a:lnTo>
                    <a:pt x="42" y="62"/>
                  </a:lnTo>
                  <a:lnTo>
                    <a:pt x="34" y="78"/>
                  </a:lnTo>
                  <a:lnTo>
                    <a:pt x="42" y="82"/>
                  </a:lnTo>
                  <a:lnTo>
                    <a:pt x="49" y="66"/>
                  </a:lnTo>
                  <a:lnTo>
                    <a:pt x="53" y="59"/>
                  </a:lnTo>
                  <a:lnTo>
                    <a:pt x="71" y="19"/>
                  </a:lnTo>
                  <a:lnTo>
                    <a:pt x="64" y="15"/>
                  </a:lnTo>
                  <a:close/>
                  <a:moveTo>
                    <a:pt x="60" y="0"/>
                  </a:moveTo>
                  <a:lnTo>
                    <a:pt x="111" y="25"/>
                  </a:lnTo>
                  <a:lnTo>
                    <a:pt x="108" y="34"/>
                  </a:lnTo>
                  <a:lnTo>
                    <a:pt x="102" y="32"/>
                  </a:lnTo>
                  <a:lnTo>
                    <a:pt x="95" y="48"/>
                  </a:lnTo>
                  <a:lnTo>
                    <a:pt x="105" y="53"/>
                  </a:lnTo>
                  <a:lnTo>
                    <a:pt x="102" y="60"/>
                  </a:lnTo>
                  <a:lnTo>
                    <a:pt x="109" y="63"/>
                  </a:lnTo>
                  <a:lnTo>
                    <a:pt x="110" y="60"/>
                  </a:lnTo>
                  <a:lnTo>
                    <a:pt x="123" y="66"/>
                  </a:lnTo>
                  <a:lnTo>
                    <a:pt x="120" y="69"/>
                  </a:lnTo>
                  <a:lnTo>
                    <a:pt x="137" y="76"/>
                  </a:lnTo>
                  <a:lnTo>
                    <a:pt x="138" y="74"/>
                  </a:lnTo>
                  <a:lnTo>
                    <a:pt x="131" y="70"/>
                  </a:lnTo>
                  <a:lnTo>
                    <a:pt x="141" y="64"/>
                  </a:lnTo>
                  <a:lnTo>
                    <a:pt x="175" y="60"/>
                  </a:lnTo>
                  <a:lnTo>
                    <a:pt x="204" y="28"/>
                  </a:lnTo>
                  <a:lnTo>
                    <a:pt x="209" y="78"/>
                  </a:lnTo>
                  <a:lnTo>
                    <a:pt x="204" y="83"/>
                  </a:lnTo>
                  <a:lnTo>
                    <a:pt x="198" y="103"/>
                  </a:lnTo>
                  <a:lnTo>
                    <a:pt x="198" y="103"/>
                  </a:lnTo>
                  <a:lnTo>
                    <a:pt x="204" y="105"/>
                  </a:lnTo>
                  <a:lnTo>
                    <a:pt x="202" y="117"/>
                  </a:lnTo>
                  <a:lnTo>
                    <a:pt x="195" y="126"/>
                  </a:lnTo>
                  <a:lnTo>
                    <a:pt x="182" y="120"/>
                  </a:lnTo>
                  <a:lnTo>
                    <a:pt x="177" y="124"/>
                  </a:lnTo>
                  <a:lnTo>
                    <a:pt x="174" y="127"/>
                  </a:lnTo>
                  <a:lnTo>
                    <a:pt x="165" y="124"/>
                  </a:lnTo>
                  <a:lnTo>
                    <a:pt x="165" y="118"/>
                  </a:lnTo>
                  <a:lnTo>
                    <a:pt x="163" y="117"/>
                  </a:lnTo>
                  <a:lnTo>
                    <a:pt x="160" y="124"/>
                  </a:lnTo>
                  <a:lnTo>
                    <a:pt x="149" y="119"/>
                  </a:lnTo>
                  <a:lnTo>
                    <a:pt x="148" y="112"/>
                  </a:lnTo>
                  <a:lnTo>
                    <a:pt x="144" y="118"/>
                  </a:lnTo>
                  <a:lnTo>
                    <a:pt x="134" y="115"/>
                  </a:lnTo>
                  <a:lnTo>
                    <a:pt x="134" y="109"/>
                  </a:lnTo>
                  <a:lnTo>
                    <a:pt x="130" y="111"/>
                  </a:lnTo>
                  <a:lnTo>
                    <a:pt x="122" y="105"/>
                  </a:lnTo>
                  <a:lnTo>
                    <a:pt x="125" y="98"/>
                  </a:lnTo>
                  <a:lnTo>
                    <a:pt x="127" y="94"/>
                  </a:lnTo>
                  <a:lnTo>
                    <a:pt x="112" y="85"/>
                  </a:lnTo>
                  <a:lnTo>
                    <a:pt x="111" y="89"/>
                  </a:lnTo>
                  <a:lnTo>
                    <a:pt x="99" y="84"/>
                  </a:lnTo>
                  <a:lnTo>
                    <a:pt x="101" y="80"/>
                  </a:lnTo>
                  <a:lnTo>
                    <a:pt x="95" y="77"/>
                  </a:lnTo>
                  <a:lnTo>
                    <a:pt x="91" y="84"/>
                  </a:lnTo>
                  <a:lnTo>
                    <a:pt x="80" y="80"/>
                  </a:lnTo>
                  <a:lnTo>
                    <a:pt x="71" y="97"/>
                  </a:lnTo>
                  <a:lnTo>
                    <a:pt x="76" y="99"/>
                  </a:lnTo>
                  <a:lnTo>
                    <a:pt x="73" y="109"/>
                  </a:lnTo>
                  <a:lnTo>
                    <a:pt x="20" y="84"/>
                  </a:lnTo>
                  <a:lnTo>
                    <a:pt x="25" y="75"/>
                  </a:lnTo>
                  <a:lnTo>
                    <a:pt x="29" y="77"/>
                  </a:lnTo>
                  <a:lnTo>
                    <a:pt x="41" y="52"/>
                  </a:lnTo>
                  <a:lnTo>
                    <a:pt x="38" y="49"/>
                  </a:lnTo>
                  <a:lnTo>
                    <a:pt x="46" y="32"/>
                  </a:lnTo>
                  <a:lnTo>
                    <a:pt x="50" y="33"/>
                  </a:lnTo>
                  <a:lnTo>
                    <a:pt x="60" y="12"/>
                  </a:lnTo>
                  <a:lnTo>
                    <a:pt x="55" y="10"/>
                  </a:lnTo>
                  <a:lnTo>
                    <a:pt x="60"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2" name="Freeform 199"/>
            <p:cNvSpPr>
              <a:spLocks noEditPoints="1"/>
            </p:cNvSpPr>
            <p:nvPr userDrawn="1"/>
          </p:nvSpPr>
          <p:spPr bwMode="auto">
            <a:xfrm>
              <a:off x="8743385" y="3081829"/>
              <a:ext cx="339501" cy="293569"/>
            </a:xfrm>
            <a:custGeom>
              <a:avLst/>
              <a:gdLst>
                <a:gd name="T0" fmla="*/ 29 w 170"/>
                <a:gd name="T1" fmla="*/ 114 h 147"/>
                <a:gd name="T2" fmla="*/ 29 w 170"/>
                <a:gd name="T3" fmla="*/ 121 h 147"/>
                <a:gd name="T4" fmla="*/ 142 w 170"/>
                <a:gd name="T5" fmla="*/ 121 h 147"/>
                <a:gd name="T6" fmla="*/ 142 w 170"/>
                <a:gd name="T7" fmla="*/ 114 h 147"/>
                <a:gd name="T8" fmla="*/ 29 w 170"/>
                <a:gd name="T9" fmla="*/ 114 h 147"/>
                <a:gd name="T10" fmla="*/ 29 w 170"/>
                <a:gd name="T11" fmla="*/ 86 h 147"/>
                <a:gd name="T12" fmla="*/ 29 w 170"/>
                <a:gd name="T13" fmla="*/ 95 h 147"/>
                <a:gd name="T14" fmla="*/ 142 w 170"/>
                <a:gd name="T15" fmla="*/ 95 h 147"/>
                <a:gd name="T16" fmla="*/ 142 w 170"/>
                <a:gd name="T17" fmla="*/ 86 h 147"/>
                <a:gd name="T18" fmla="*/ 29 w 170"/>
                <a:gd name="T19" fmla="*/ 86 h 147"/>
                <a:gd name="T20" fmla="*/ 29 w 170"/>
                <a:gd name="T21" fmla="*/ 61 h 147"/>
                <a:gd name="T22" fmla="*/ 29 w 170"/>
                <a:gd name="T23" fmla="*/ 69 h 147"/>
                <a:gd name="T24" fmla="*/ 142 w 170"/>
                <a:gd name="T25" fmla="*/ 69 h 147"/>
                <a:gd name="T26" fmla="*/ 142 w 170"/>
                <a:gd name="T27" fmla="*/ 61 h 147"/>
                <a:gd name="T28" fmla="*/ 29 w 170"/>
                <a:gd name="T29" fmla="*/ 61 h 147"/>
                <a:gd name="T30" fmla="*/ 67 w 170"/>
                <a:gd name="T31" fmla="*/ 14 h 147"/>
                <a:gd name="T32" fmla="*/ 64 w 170"/>
                <a:gd name="T33" fmla="*/ 15 h 147"/>
                <a:gd name="T34" fmla="*/ 60 w 170"/>
                <a:gd name="T35" fmla="*/ 18 h 147"/>
                <a:gd name="T36" fmla="*/ 60 w 170"/>
                <a:gd name="T37" fmla="*/ 18 h 147"/>
                <a:gd name="T38" fmla="*/ 59 w 170"/>
                <a:gd name="T39" fmla="*/ 20 h 147"/>
                <a:gd name="T40" fmla="*/ 58 w 170"/>
                <a:gd name="T41" fmla="*/ 23 h 147"/>
                <a:gd name="T42" fmla="*/ 58 w 170"/>
                <a:gd name="T43" fmla="*/ 34 h 147"/>
                <a:gd name="T44" fmla="*/ 112 w 170"/>
                <a:gd name="T45" fmla="*/ 34 h 147"/>
                <a:gd name="T46" fmla="*/ 112 w 170"/>
                <a:gd name="T47" fmla="*/ 23 h 147"/>
                <a:gd name="T48" fmla="*/ 111 w 170"/>
                <a:gd name="T49" fmla="*/ 20 h 147"/>
                <a:gd name="T50" fmla="*/ 109 w 170"/>
                <a:gd name="T51" fmla="*/ 18 h 147"/>
                <a:gd name="T52" fmla="*/ 106 w 170"/>
                <a:gd name="T53" fmla="*/ 15 h 147"/>
                <a:gd name="T54" fmla="*/ 102 w 170"/>
                <a:gd name="T55" fmla="*/ 14 h 147"/>
                <a:gd name="T56" fmla="*/ 67 w 170"/>
                <a:gd name="T57" fmla="*/ 14 h 147"/>
                <a:gd name="T58" fmla="*/ 67 w 170"/>
                <a:gd name="T59" fmla="*/ 0 h 147"/>
                <a:gd name="T60" fmla="*/ 102 w 170"/>
                <a:gd name="T61" fmla="*/ 0 h 147"/>
                <a:gd name="T62" fmla="*/ 109 w 170"/>
                <a:gd name="T63" fmla="*/ 1 h 147"/>
                <a:gd name="T64" fmla="*/ 114 w 170"/>
                <a:gd name="T65" fmla="*/ 4 h 147"/>
                <a:gd name="T66" fmla="*/ 120 w 170"/>
                <a:gd name="T67" fmla="*/ 7 h 147"/>
                <a:gd name="T68" fmla="*/ 123 w 170"/>
                <a:gd name="T69" fmla="*/ 12 h 147"/>
                <a:gd name="T70" fmla="*/ 126 w 170"/>
                <a:gd name="T71" fmla="*/ 18 h 147"/>
                <a:gd name="T72" fmla="*/ 126 w 170"/>
                <a:gd name="T73" fmla="*/ 23 h 147"/>
                <a:gd name="T74" fmla="*/ 126 w 170"/>
                <a:gd name="T75" fmla="*/ 34 h 147"/>
                <a:gd name="T76" fmla="*/ 170 w 170"/>
                <a:gd name="T77" fmla="*/ 34 h 147"/>
                <a:gd name="T78" fmla="*/ 170 w 170"/>
                <a:gd name="T79" fmla="*/ 147 h 147"/>
                <a:gd name="T80" fmla="*/ 0 w 170"/>
                <a:gd name="T81" fmla="*/ 147 h 147"/>
                <a:gd name="T82" fmla="*/ 0 w 170"/>
                <a:gd name="T83" fmla="*/ 34 h 147"/>
                <a:gd name="T84" fmla="*/ 44 w 170"/>
                <a:gd name="T85" fmla="*/ 34 h 147"/>
                <a:gd name="T86" fmla="*/ 44 w 170"/>
                <a:gd name="T87" fmla="*/ 23 h 147"/>
                <a:gd name="T88" fmla="*/ 44 w 170"/>
                <a:gd name="T89" fmla="*/ 18 h 147"/>
                <a:gd name="T90" fmla="*/ 46 w 170"/>
                <a:gd name="T91" fmla="*/ 12 h 147"/>
                <a:gd name="T92" fmla="*/ 51 w 170"/>
                <a:gd name="T93" fmla="*/ 7 h 147"/>
                <a:gd name="T94" fmla="*/ 51 w 170"/>
                <a:gd name="T95" fmla="*/ 7 h 147"/>
                <a:gd name="T96" fmla="*/ 51 w 170"/>
                <a:gd name="T97" fmla="*/ 7 h 147"/>
                <a:gd name="T98" fmla="*/ 56 w 170"/>
                <a:gd name="T99" fmla="*/ 4 h 147"/>
                <a:gd name="T100" fmla="*/ 62 w 170"/>
                <a:gd name="T101" fmla="*/ 1 h 147"/>
                <a:gd name="T102" fmla="*/ 67 w 170"/>
                <a:gd name="T103"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0" h="147">
                  <a:moveTo>
                    <a:pt x="29" y="114"/>
                  </a:moveTo>
                  <a:lnTo>
                    <a:pt x="29" y="121"/>
                  </a:lnTo>
                  <a:lnTo>
                    <a:pt x="142" y="121"/>
                  </a:lnTo>
                  <a:lnTo>
                    <a:pt x="142" y="114"/>
                  </a:lnTo>
                  <a:lnTo>
                    <a:pt x="29" y="114"/>
                  </a:lnTo>
                  <a:close/>
                  <a:moveTo>
                    <a:pt x="29" y="86"/>
                  </a:moveTo>
                  <a:lnTo>
                    <a:pt x="29" y="95"/>
                  </a:lnTo>
                  <a:lnTo>
                    <a:pt x="142" y="95"/>
                  </a:lnTo>
                  <a:lnTo>
                    <a:pt x="142" y="86"/>
                  </a:lnTo>
                  <a:lnTo>
                    <a:pt x="29" y="86"/>
                  </a:lnTo>
                  <a:close/>
                  <a:moveTo>
                    <a:pt x="29" y="61"/>
                  </a:moveTo>
                  <a:lnTo>
                    <a:pt x="29" y="69"/>
                  </a:lnTo>
                  <a:lnTo>
                    <a:pt x="142" y="69"/>
                  </a:lnTo>
                  <a:lnTo>
                    <a:pt x="142" y="61"/>
                  </a:lnTo>
                  <a:lnTo>
                    <a:pt x="29" y="61"/>
                  </a:lnTo>
                  <a:close/>
                  <a:moveTo>
                    <a:pt x="67" y="14"/>
                  </a:moveTo>
                  <a:lnTo>
                    <a:pt x="64" y="15"/>
                  </a:lnTo>
                  <a:lnTo>
                    <a:pt x="60" y="18"/>
                  </a:lnTo>
                  <a:lnTo>
                    <a:pt x="60" y="18"/>
                  </a:lnTo>
                  <a:lnTo>
                    <a:pt x="59" y="20"/>
                  </a:lnTo>
                  <a:lnTo>
                    <a:pt x="58" y="23"/>
                  </a:lnTo>
                  <a:lnTo>
                    <a:pt x="58" y="34"/>
                  </a:lnTo>
                  <a:lnTo>
                    <a:pt x="112" y="34"/>
                  </a:lnTo>
                  <a:lnTo>
                    <a:pt x="112" y="23"/>
                  </a:lnTo>
                  <a:lnTo>
                    <a:pt x="111" y="20"/>
                  </a:lnTo>
                  <a:lnTo>
                    <a:pt x="109" y="18"/>
                  </a:lnTo>
                  <a:lnTo>
                    <a:pt x="106" y="15"/>
                  </a:lnTo>
                  <a:lnTo>
                    <a:pt x="102" y="14"/>
                  </a:lnTo>
                  <a:lnTo>
                    <a:pt x="67" y="14"/>
                  </a:lnTo>
                  <a:close/>
                  <a:moveTo>
                    <a:pt x="67" y="0"/>
                  </a:moveTo>
                  <a:lnTo>
                    <a:pt x="102" y="0"/>
                  </a:lnTo>
                  <a:lnTo>
                    <a:pt x="109" y="1"/>
                  </a:lnTo>
                  <a:lnTo>
                    <a:pt x="114" y="4"/>
                  </a:lnTo>
                  <a:lnTo>
                    <a:pt x="120" y="7"/>
                  </a:lnTo>
                  <a:lnTo>
                    <a:pt x="123" y="12"/>
                  </a:lnTo>
                  <a:lnTo>
                    <a:pt x="126" y="18"/>
                  </a:lnTo>
                  <a:lnTo>
                    <a:pt x="126" y="23"/>
                  </a:lnTo>
                  <a:lnTo>
                    <a:pt x="126" y="34"/>
                  </a:lnTo>
                  <a:lnTo>
                    <a:pt x="170" y="34"/>
                  </a:lnTo>
                  <a:lnTo>
                    <a:pt x="170" y="147"/>
                  </a:lnTo>
                  <a:lnTo>
                    <a:pt x="0" y="147"/>
                  </a:lnTo>
                  <a:lnTo>
                    <a:pt x="0" y="34"/>
                  </a:lnTo>
                  <a:lnTo>
                    <a:pt x="44" y="34"/>
                  </a:lnTo>
                  <a:lnTo>
                    <a:pt x="44" y="23"/>
                  </a:lnTo>
                  <a:lnTo>
                    <a:pt x="44" y="18"/>
                  </a:lnTo>
                  <a:lnTo>
                    <a:pt x="46" y="12"/>
                  </a:lnTo>
                  <a:lnTo>
                    <a:pt x="51" y="7"/>
                  </a:lnTo>
                  <a:lnTo>
                    <a:pt x="51" y="7"/>
                  </a:lnTo>
                  <a:lnTo>
                    <a:pt x="51" y="7"/>
                  </a:lnTo>
                  <a:lnTo>
                    <a:pt x="56" y="4"/>
                  </a:lnTo>
                  <a:lnTo>
                    <a:pt x="62" y="1"/>
                  </a:lnTo>
                  <a:lnTo>
                    <a:pt x="67"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60" name="Freeform 20"/>
            <p:cNvSpPr>
              <a:spLocks noEditPoints="1"/>
            </p:cNvSpPr>
            <p:nvPr userDrawn="1"/>
          </p:nvSpPr>
          <p:spPr bwMode="auto">
            <a:xfrm>
              <a:off x="9683067" y="3056783"/>
              <a:ext cx="437568" cy="352550"/>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61" name="文本框 60"/>
            <p:cNvSpPr txBox="1"/>
            <p:nvPr userDrawn="1"/>
          </p:nvSpPr>
          <p:spPr>
            <a:xfrm>
              <a:off x="10579844" y="3665846"/>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兴趣爱好</a:t>
              </a:r>
            </a:p>
          </p:txBody>
        </p:sp>
        <p:sp>
          <p:nvSpPr>
            <p:cNvPr id="62" name="Freeform 146"/>
            <p:cNvSpPr>
              <a:spLocks noEditPoints="1"/>
            </p:cNvSpPr>
            <p:nvPr userDrawn="1"/>
          </p:nvSpPr>
          <p:spPr bwMode="auto">
            <a:xfrm flipH="1">
              <a:off x="10751840" y="3012973"/>
              <a:ext cx="336308" cy="424810"/>
            </a:xfrm>
            <a:custGeom>
              <a:avLst/>
              <a:gdLst>
                <a:gd name="T0" fmla="*/ 102 w 190"/>
                <a:gd name="T1" fmla="*/ 78 h 240"/>
                <a:gd name="T2" fmla="*/ 130 w 190"/>
                <a:gd name="T3" fmla="*/ 86 h 240"/>
                <a:gd name="T4" fmla="*/ 29 w 190"/>
                <a:gd name="T5" fmla="*/ 18 h 240"/>
                <a:gd name="T6" fmla="*/ 23 w 190"/>
                <a:gd name="T7" fmla="*/ 21 h 240"/>
                <a:gd name="T8" fmla="*/ 17 w 190"/>
                <a:gd name="T9" fmla="*/ 29 h 240"/>
                <a:gd name="T10" fmla="*/ 15 w 190"/>
                <a:gd name="T11" fmla="*/ 42 h 240"/>
                <a:gd name="T12" fmla="*/ 17 w 190"/>
                <a:gd name="T13" fmla="*/ 55 h 240"/>
                <a:gd name="T14" fmla="*/ 23 w 190"/>
                <a:gd name="T15" fmla="*/ 63 h 240"/>
                <a:gd name="T16" fmla="*/ 29 w 190"/>
                <a:gd name="T17" fmla="*/ 65 h 240"/>
                <a:gd name="T18" fmla="*/ 35 w 190"/>
                <a:gd name="T19" fmla="*/ 63 h 240"/>
                <a:gd name="T20" fmla="*/ 39 w 190"/>
                <a:gd name="T21" fmla="*/ 55 h 240"/>
                <a:gd name="T22" fmla="*/ 42 w 190"/>
                <a:gd name="T23" fmla="*/ 42 h 240"/>
                <a:gd name="T24" fmla="*/ 39 w 190"/>
                <a:gd name="T25" fmla="*/ 29 h 240"/>
                <a:gd name="T26" fmla="*/ 35 w 190"/>
                <a:gd name="T27" fmla="*/ 21 h 240"/>
                <a:gd name="T28" fmla="*/ 29 w 190"/>
                <a:gd name="T29" fmla="*/ 18 h 240"/>
                <a:gd name="T30" fmla="*/ 79 w 190"/>
                <a:gd name="T31" fmla="*/ 16 h 240"/>
                <a:gd name="T32" fmla="*/ 71 w 190"/>
                <a:gd name="T33" fmla="*/ 22 h 240"/>
                <a:gd name="T34" fmla="*/ 65 w 190"/>
                <a:gd name="T35" fmla="*/ 42 h 240"/>
                <a:gd name="T36" fmla="*/ 71 w 190"/>
                <a:gd name="T37" fmla="*/ 61 h 240"/>
                <a:gd name="T38" fmla="*/ 79 w 190"/>
                <a:gd name="T39" fmla="*/ 67 h 240"/>
                <a:gd name="T40" fmla="*/ 87 w 190"/>
                <a:gd name="T41" fmla="*/ 67 h 240"/>
                <a:gd name="T42" fmla="*/ 94 w 190"/>
                <a:gd name="T43" fmla="*/ 61 h 240"/>
                <a:gd name="T44" fmla="*/ 100 w 190"/>
                <a:gd name="T45" fmla="*/ 42 h 240"/>
                <a:gd name="T46" fmla="*/ 94 w 190"/>
                <a:gd name="T47" fmla="*/ 22 h 240"/>
                <a:gd name="T48" fmla="*/ 87 w 190"/>
                <a:gd name="T49" fmla="*/ 16 h 240"/>
                <a:gd name="T50" fmla="*/ 83 w 190"/>
                <a:gd name="T51" fmla="*/ 0 h 240"/>
                <a:gd name="T52" fmla="*/ 93 w 190"/>
                <a:gd name="T53" fmla="*/ 2 h 240"/>
                <a:gd name="T54" fmla="*/ 142 w 190"/>
                <a:gd name="T55" fmla="*/ 35 h 240"/>
                <a:gd name="T56" fmla="*/ 150 w 190"/>
                <a:gd name="T57" fmla="*/ 30 h 240"/>
                <a:gd name="T58" fmla="*/ 159 w 190"/>
                <a:gd name="T59" fmla="*/ 28 h 240"/>
                <a:gd name="T60" fmla="*/ 180 w 190"/>
                <a:gd name="T61" fmla="*/ 40 h 240"/>
                <a:gd name="T62" fmla="*/ 180 w 190"/>
                <a:gd name="T63" fmla="*/ 64 h 240"/>
                <a:gd name="T64" fmla="*/ 159 w 190"/>
                <a:gd name="T65" fmla="*/ 76 h 240"/>
                <a:gd name="T66" fmla="*/ 148 w 190"/>
                <a:gd name="T67" fmla="*/ 74 h 240"/>
                <a:gd name="T68" fmla="*/ 140 w 190"/>
                <a:gd name="T69" fmla="*/ 70 h 240"/>
                <a:gd name="T70" fmla="*/ 189 w 190"/>
                <a:gd name="T71" fmla="*/ 83 h 240"/>
                <a:gd name="T72" fmla="*/ 190 w 190"/>
                <a:gd name="T73" fmla="*/ 240 h 240"/>
                <a:gd name="T74" fmla="*/ 164 w 190"/>
                <a:gd name="T75" fmla="*/ 169 h 240"/>
                <a:gd name="T76" fmla="*/ 150 w 190"/>
                <a:gd name="T77" fmla="*/ 240 h 240"/>
                <a:gd name="T78" fmla="*/ 133 w 190"/>
                <a:gd name="T79" fmla="*/ 156 h 240"/>
                <a:gd name="T80" fmla="*/ 114 w 190"/>
                <a:gd name="T81" fmla="*/ 112 h 240"/>
                <a:gd name="T82" fmla="*/ 83 w 190"/>
                <a:gd name="T83" fmla="*/ 83 h 240"/>
                <a:gd name="T84" fmla="*/ 63 w 190"/>
                <a:gd name="T85" fmla="*/ 75 h 240"/>
                <a:gd name="T86" fmla="*/ 39 w 190"/>
                <a:gd name="T87" fmla="*/ 79 h 240"/>
                <a:gd name="T88" fmla="*/ 17 w 190"/>
                <a:gd name="T89" fmla="*/ 77 h 240"/>
                <a:gd name="T90" fmla="*/ 2 w 190"/>
                <a:gd name="T91" fmla="*/ 56 h 240"/>
                <a:gd name="T92" fmla="*/ 2 w 190"/>
                <a:gd name="T93" fmla="*/ 27 h 240"/>
                <a:gd name="T94" fmla="*/ 17 w 190"/>
                <a:gd name="T95" fmla="*/ 6 h 240"/>
                <a:gd name="T96" fmla="*/ 35 w 190"/>
                <a:gd name="T97" fmla="*/ 4 h 240"/>
                <a:gd name="T98" fmla="*/ 51 w 190"/>
                <a:gd name="T99" fmla="*/ 12 h 240"/>
                <a:gd name="T100" fmla="*/ 59 w 190"/>
                <a:gd name="T101" fmla="*/ 13 h 240"/>
                <a:gd name="T102" fmla="*/ 83 w 190"/>
                <a:gd name="T10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0" h="240">
                  <a:moveTo>
                    <a:pt x="124" y="74"/>
                  </a:moveTo>
                  <a:lnTo>
                    <a:pt x="102" y="78"/>
                  </a:lnTo>
                  <a:lnTo>
                    <a:pt x="116" y="92"/>
                  </a:lnTo>
                  <a:lnTo>
                    <a:pt x="130" y="86"/>
                  </a:lnTo>
                  <a:lnTo>
                    <a:pt x="124" y="74"/>
                  </a:lnTo>
                  <a:close/>
                  <a:moveTo>
                    <a:pt x="29" y="18"/>
                  </a:moveTo>
                  <a:lnTo>
                    <a:pt x="25" y="19"/>
                  </a:lnTo>
                  <a:lnTo>
                    <a:pt x="23" y="21"/>
                  </a:lnTo>
                  <a:lnTo>
                    <a:pt x="20" y="23"/>
                  </a:lnTo>
                  <a:lnTo>
                    <a:pt x="17" y="29"/>
                  </a:lnTo>
                  <a:lnTo>
                    <a:pt x="16" y="35"/>
                  </a:lnTo>
                  <a:lnTo>
                    <a:pt x="15" y="42"/>
                  </a:lnTo>
                  <a:lnTo>
                    <a:pt x="16" y="48"/>
                  </a:lnTo>
                  <a:lnTo>
                    <a:pt x="17" y="55"/>
                  </a:lnTo>
                  <a:lnTo>
                    <a:pt x="20" y="60"/>
                  </a:lnTo>
                  <a:lnTo>
                    <a:pt x="23" y="63"/>
                  </a:lnTo>
                  <a:lnTo>
                    <a:pt x="25" y="64"/>
                  </a:lnTo>
                  <a:lnTo>
                    <a:pt x="29" y="65"/>
                  </a:lnTo>
                  <a:lnTo>
                    <a:pt x="31" y="64"/>
                  </a:lnTo>
                  <a:lnTo>
                    <a:pt x="35" y="63"/>
                  </a:lnTo>
                  <a:lnTo>
                    <a:pt x="37" y="60"/>
                  </a:lnTo>
                  <a:lnTo>
                    <a:pt x="39" y="55"/>
                  </a:lnTo>
                  <a:lnTo>
                    <a:pt x="41" y="48"/>
                  </a:lnTo>
                  <a:lnTo>
                    <a:pt x="42" y="42"/>
                  </a:lnTo>
                  <a:lnTo>
                    <a:pt x="41" y="35"/>
                  </a:lnTo>
                  <a:lnTo>
                    <a:pt x="39" y="29"/>
                  </a:lnTo>
                  <a:lnTo>
                    <a:pt x="37" y="23"/>
                  </a:lnTo>
                  <a:lnTo>
                    <a:pt x="35" y="21"/>
                  </a:lnTo>
                  <a:lnTo>
                    <a:pt x="31" y="19"/>
                  </a:lnTo>
                  <a:lnTo>
                    <a:pt x="29" y="18"/>
                  </a:lnTo>
                  <a:close/>
                  <a:moveTo>
                    <a:pt x="83" y="15"/>
                  </a:moveTo>
                  <a:lnTo>
                    <a:pt x="79" y="16"/>
                  </a:lnTo>
                  <a:lnTo>
                    <a:pt x="74" y="19"/>
                  </a:lnTo>
                  <a:lnTo>
                    <a:pt x="71" y="22"/>
                  </a:lnTo>
                  <a:lnTo>
                    <a:pt x="67" y="30"/>
                  </a:lnTo>
                  <a:lnTo>
                    <a:pt x="65" y="42"/>
                  </a:lnTo>
                  <a:lnTo>
                    <a:pt x="67" y="53"/>
                  </a:lnTo>
                  <a:lnTo>
                    <a:pt x="71" y="61"/>
                  </a:lnTo>
                  <a:lnTo>
                    <a:pt x="74" y="64"/>
                  </a:lnTo>
                  <a:lnTo>
                    <a:pt x="79" y="67"/>
                  </a:lnTo>
                  <a:lnTo>
                    <a:pt x="83" y="68"/>
                  </a:lnTo>
                  <a:lnTo>
                    <a:pt x="87" y="67"/>
                  </a:lnTo>
                  <a:lnTo>
                    <a:pt x="91" y="64"/>
                  </a:lnTo>
                  <a:lnTo>
                    <a:pt x="94" y="61"/>
                  </a:lnTo>
                  <a:lnTo>
                    <a:pt x="99" y="53"/>
                  </a:lnTo>
                  <a:lnTo>
                    <a:pt x="100" y="42"/>
                  </a:lnTo>
                  <a:lnTo>
                    <a:pt x="99" y="30"/>
                  </a:lnTo>
                  <a:lnTo>
                    <a:pt x="94" y="22"/>
                  </a:lnTo>
                  <a:lnTo>
                    <a:pt x="91" y="19"/>
                  </a:lnTo>
                  <a:lnTo>
                    <a:pt x="87" y="16"/>
                  </a:lnTo>
                  <a:lnTo>
                    <a:pt x="83" y="15"/>
                  </a:lnTo>
                  <a:close/>
                  <a:moveTo>
                    <a:pt x="83" y="0"/>
                  </a:moveTo>
                  <a:lnTo>
                    <a:pt x="88" y="1"/>
                  </a:lnTo>
                  <a:lnTo>
                    <a:pt x="93" y="2"/>
                  </a:lnTo>
                  <a:lnTo>
                    <a:pt x="98" y="5"/>
                  </a:lnTo>
                  <a:lnTo>
                    <a:pt x="142" y="35"/>
                  </a:lnTo>
                  <a:lnTo>
                    <a:pt x="145" y="33"/>
                  </a:lnTo>
                  <a:lnTo>
                    <a:pt x="150" y="30"/>
                  </a:lnTo>
                  <a:lnTo>
                    <a:pt x="155" y="28"/>
                  </a:lnTo>
                  <a:lnTo>
                    <a:pt x="159" y="28"/>
                  </a:lnTo>
                  <a:lnTo>
                    <a:pt x="171" y="32"/>
                  </a:lnTo>
                  <a:lnTo>
                    <a:pt x="180" y="40"/>
                  </a:lnTo>
                  <a:lnTo>
                    <a:pt x="183" y="53"/>
                  </a:lnTo>
                  <a:lnTo>
                    <a:pt x="180" y="64"/>
                  </a:lnTo>
                  <a:lnTo>
                    <a:pt x="171" y="72"/>
                  </a:lnTo>
                  <a:lnTo>
                    <a:pt x="159" y="76"/>
                  </a:lnTo>
                  <a:lnTo>
                    <a:pt x="154" y="76"/>
                  </a:lnTo>
                  <a:lnTo>
                    <a:pt x="148" y="74"/>
                  </a:lnTo>
                  <a:lnTo>
                    <a:pt x="143" y="70"/>
                  </a:lnTo>
                  <a:lnTo>
                    <a:pt x="140" y="70"/>
                  </a:lnTo>
                  <a:lnTo>
                    <a:pt x="148" y="83"/>
                  </a:lnTo>
                  <a:lnTo>
                    <a:pt x="189" y="83"/>
                  </a:lnTo>
                  <a:lnTo>
                    <a:pt x="185" y="156"/>
                  </a:lnTo>
                  <a:lnTo>
                    <a:pt x="190" y="240"/>
                  </a:lnTo>
                  <a:lnTo>
                    <a:pt x="168" y="240"/>
                  </a:lnTo>
                  <a:lnTo>
                    <a:pt x="164" y="169"/>
                  </a:lnTo>
                  <a:lnTo>
                    <a:pt x="155" y="169"/>
                  </a:lnTo>
                  <a:lnTo>
                    <a:pt x="150" y="240"/>
                  </a:lnTo>
                  <a:lnTo>
                    <a:pt x="130" y="240"/>
                  </a:lnTo>
                  <a:lnTo>
                    <a:pt x="133" y="156"/>
                  </a:lnTo>
                  <a:lnTo>
                    <a:pt x="135" y="116"/>
                  </a:lnTo>
                  <a:lnTo>
                    <a:pt x="114" y="112"/>
                  </a:lnTo>
                  <a:lnTo>
                    <a:pt x="87" y="83"/>
                  </a:lnTo>
                  <a:lnTo>
                    <a:pt x="83" y="83"/>
                  </a:lnTo>
                  <a:lnTo>
                    <a:pt x="72" y="81"/>
                  </a:lnTo>
                  <a:lnTo>
                    <a:pt x="63" y="75"/>
                  </a:lnTo>
                  <a:lnTo>
                    <a:pt x="52" y="77"/>
                  </a:lnTo>
                  <a:lnTo>
                    <a:pt x="39" y="79"/>
                  </a:lnTo>
                  <a:lnTo>
                    <a:pt x="29" y="81"/>
                  </a:lnTo>
                  <a:lnTo>
                    <a:pt x="17" y="77"/>
                  </a:lnTo>
                  <a:lnTo>
                    <a:pt x="8" y="68"/>
                  </a:lnTo>
                  <a:lnTo>
                    <a:pt x="2" y="56"/>
                  </a:lnTo>
                  <a:lnTo>
                    <a:pt x="0" y="42"/>
                  </a:lnTo>
                  <a:lnTo>
                    <a:pt x="2" y="27"/>
                  </a:lnTo>
                  <a:lnTo>
                    <a:pt x="8" y="15"/>
                  </a:lnTo>
                  <a:lnTo>
                    <a:pt x="17" y="6"/>
                  </a:lnTo>
                  <a:lnTo>
                    <a:pt x="29" y="2"/>
                  </a:lnTo>
                  <a:lnTo>
                    <a:pt x="35" y="4"/>
                  </a:lnTo>
                  <a:lnTo>
                    <a:pt x="43" y="7"/>
                  </a:lnTo>
                  <a:lnTo>
                    <a:pt x="51" y="12"/>
                  </a:lnTo>
                  <a:lnTo>
                    <a:pt x="58" y="15"/>
                  </a:lnTo>
                  <a:lnTo>
                    <a:pt x="59" y="13"/>
                  </a:lnTo>
                  <a:lnTo>
                    <a:pt x="70" y="4"/>
                  </a:lnTo>
                  <a:lnTo>
                    <a:pt x="83"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additive="base">
                                        <p:cTn id="7" dur="500" fill="hold"/>
                                        <p:tgtEl>
                                          <p:spTgt spid="63"/>
                                        </p:tgtEl>
                                        <p:attrNameLst>
                                          <p:attrName>ppt_x</p:attrName>
                                        </p:attrNameLst>
                                      </p:cBhvr>
                                      <p:tavLst>
                                        <p:tav tm="0">
                                          <p:val>
                                            <p:strVal val="#ppt_x"/>
                                          </p:val>
                                        </p:tav>
                                        <p:tav tm="100000">
                                          <p:val>
                                            <p:strVal val="#ppt_x"/>
                                          </p:val>
                                        </p:tav>
                                      </p:tavLst>
                                    </p:anim>
                                    <p:anim calcmode="lin" valueType="num">
                                      <p:cBhvr additive="base">
                                        <p:cTn id="8" dur="500" fill="hold"/>
                                        <p:tgtEl>
                                          <p:spTgt spid="6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64"/>
                                        </p:tgtEl>
                                        <p:attrNameLst>
                                          <p:attrName>style.visibility</p:attrName>
                                        </p:attrNameLst>
                                      </p:cBhvr>
                                      <p:to>
                                        <p:strVal val="visible"/>
                                      </p:to>
                                    </p:set>
                                    <p:anim calcmode="lin" valueType="num">
                                      <p:cBhvr additive="base">
                                        <p:cTn id="12" dur="500" fill="hold"/>
                                        <p:tgtEl>
                                          <p:spTgt spid="64"/>
                                        </p:tgtEl>
                                        <p:attrNameLst>
                                          <p:attrName>ppt_x</p:attrName>
                                        </p:attrNameLst>
                                      </p:cBhvr>
                                      <p:tavLst>
                                        <p:tav tm="0">
                                          <p:val>
                                            <p:strVal val="#ppt_x"/>
                                          </p:val>
                                        </p:tav>
                                        <p:tav tm="100000">
                                          <p:val>
                                            <p:strVal val="#ppt_x"/>
                                          </p:val>
                                        </p:tav>
                                      </p:tavLst>
                                    </p:anim>
                                    <p:anim calcmode="lin" valueType="num">
                                      <p:cBhvr additive="base">
                                        <p:cTn id="13" dur="500" fill="hold"/>
                                        <p:tgtEl>
                                          <p:spTgt spid="6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grpSp>
        <p:nvGrpSpPr>
          <p:cNvPr id="58" name="组合 57"/>
          <p:cNvGrpSpPr/>
          <p:nvPr userDrawn="1"/>
        </p:nvGrpSpPr>
        <p:grpSpPr>
          <a:xfrm>
            <a:off x="1016635" y="-20781"/>
            <a:ext cx="3165044" cy="5058923"/>
            <a:chOff x="1016635" y="-20781"/>
            <a:chExt cx="3165044" cy="5058923"/>
          </a:xfrm>
        </p:grpSpPr>
        <p:cxnSp>
          <p:nvCxnSpPr>
            <p:cNvPr id="50" name="直接连接符 49"/>
            <p:cNvCxnSpPr/>
            <p:nvPr userDrawn="1"/>
          </p:nvCxnSpPr>
          <p:spPr>
            <a:xfrm>
              <a:off x="2599157" y="-20781"/>
              <a:ext cx="0" cy="2542132"/>
            </a:xfrm>
            <a:prstGeom prst="line">
              <a:avLst/>
            </a:prstGeom>
            <a:ln w="57150">
              <a:solidFill>
                <a:srgbClr val="20BAA8"/>
              </a:solidFill>
            </a:ln>
          </p:spPr>
          <p:style>
            <a:lnRef idx="1">
              <a:schemeClr val="accent1"/>
            </a:lnRef>
            <a:fillRef idx="0">
              <a:schemeClr val="accent1"/>
            </a:fillRef>
            <a:effectRef idx="0">
              <a:schemeClr val="accent1"/>
            </a:effectRef>
            <a:fontRef idx="minor">
              <a:schemeClr val="tx1"/>
            </a:fontRef>
          </p:style>
        </p:cxnSp>
        <p:sp>
          <p:nvSpPr>
            <p:cNvPr id="51" name="椭圆 50"/>
            <p:cNvSpPr/>
            <p:nvPr userDrawn="1"/>
          </p:nvSpPr>
          <p:spPr>
            <a:xfrm>
              <a:off x="1016635" y="1873098"/>
              <a:ext cx="3165044" cy="3165044"/>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2" name="组合 51"/>
            <p:cNvGrpSpPr/>
            <p:nvPr userDrawn="1"/>
          </p:nvGrpSpPr>
          <p:grpSpPr>
            <a:xfrm>
              <a:off x="1285977" y="2785554"/>
              <a:ext cx="2626361" cy="1464824"/>
              <a:chOff x="1089621" y="2114566"/>
              <a:chExt cx="2626361" cy="1464824"/>
            </a:xfrm>
          </p:grpSpPr>
          <p:sp>
            <p:nvSpPr>
              <p:cNvPr id="53" name="文本框 52"/>
              <p:cNvSpPr txBox="1"/>
              <p:nvPr userDrawn="1"/>
            </p:nvSpPr>
            <p:spPr>
              <a:xfrm>
                <a:off x="1089621" y="2114566"/>
                <a:ext cx="1313180" cy="1446550"/>
              </a:xfrm>
              <a:prstGeom prst="rect">
                <a:avLst/>
              </a:prstGeom>
              <a:noFill/>
            </p:spPr>
            <p:txBody>
              <a:bodyPr wrap="none" rtlCol="0" anchor="ctr">
                <a:spAutoFit/>
              </a:bodyPr>
              <a:lstStyle/>
              <a:p>
                <a:r>
                  <a:rPr lang="zh-CN" altLang="en-US" sz="8800" dirty="0">
                    <a:solidFill>
                      <a:srgbClr val="FFFF00"/>
                    </a:solidFill>
                    <a:latin typeface="造字工房力黑（非商用）常规体" pitchFamily="50" charset="-122"/>
                    <a:ea typeface="造字工房力黑（非商用）常规体" pitchFamily="50" charset="-122"/>
                  </a:rPr>
                  <a:t>目</a:t>
                </a:r>
                <a:endParaRPr lang="en-US" altLang="zh-CN" sz="8800" dirty="0">
                  <a:solidFill>
                    <a:srgbClr val="FFFF00"/>
                  </a:solidFill>
                  <a:latin typeface="造字工房力黑（非商用）常规体" pitchFamily="50" charset="-122"/>
                  <a:ea typeface="造字工房力黑（非商用）常规体" pitchFamily="50" charset="-122"/>
                </a:endParaRPr>
              </a:p>
            </p:txBody>
          </p:sp>
          <p:sp>
            <p:nvSpPr>
              <p:cNvPr id="54" name="矩形 53"/>
              <p:cNvSpPr/>
              <p:nvPr userDrawn="1"/>
            </p:nvSpPr>
            <p:spPr>
              <a:xfrm>
                <a:off x="2402802" y="2132840"/>
                <a:ext cx="1313180" cy="1446550"/>
              </a:xfrm>
              <a:prstGeom prst="rect">
                <a:avLst/>
              </a:prstGeom>
            </p:spPr>
            <p:txBody>
              <a:bodyPr wrap="none" anchor="ctr">
                <a:spAutoFit/>
              </a:bodyPr>
              <a:lstStyle/>
              <a:p>
                <a:r>
                  <a:rPr lang="zh-CN" altLang="en-US" sz="8800" dirty="0">
                    <a:solidFill>
                      <a:srgbClr val="FFFF00"/>
                    </a:solidFill>
                    <a:latin typeface="造字工房力黑（非商用）常规体" pitchFamily="50" charset="-122"/>
                    <a:ea typeface="造字工房力黑（非商用）常规体" pitchFamily="50" charset="-122"/>
                  </a:rPr>
                  <a:t>录</a:t>
                </a:r>
              </a:p>
            </p:txBody>
          </p:sp>
        </p:grpSp>
      </p:grpSp>
      <p:grpSp>
        <p:nvGrpSpPr>
          <p:cNvPr id="59" name="组合 58"/>
          <p:cNvGrpSpPr/>
          <p:nvPr userDrawn="1"/>
        </p:nvGrpSpPr>
        <p:grpSpPr>
          <a:xfrm>
            <a:off x="5283602" y="-1191160"/>
            <a:ext cx="6131015" cy="7156167"/>
            <a:chOff x="5283602" y="-1191160"/>
            <a:chExt cx="6131015" cy="7156167"/>
          </a:xfrm>
        </p:grpSpPr>
        <p:sp>
          <p:nvSpPr>
            <p:cNvPr id="8" name="矩形 7"/>
            <p:cNvSpPr/>
            <p:nvPr userDrawn="1"/>
          </p:nvSpPr>
          <p:spPr>
            <a:xfrm>
              <a:off x="8272041" y="-1176412"/>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7077194" y="-1190012"/>
              <a:ext cx="596673"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7673867"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userDrawn="1"/>
          </p:nvSpPr>
          <p:spPr>
            <a:xfrm>
              <a:off x="7360111" y="2067791"/>
              <a:ext cx="1056807" cy="496315"/>
            </a:xfrm>
            <a:custGeom>
              <a:avLst/>
              <a:gdLst>
                <a:gd name="connsiteX0" fmla="*/ 308161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0-1" fmla="*/ 312924 w 1056807"/>
                <a:gd name="connsiteY0-2" fmla="*/ 0 h 493760"/>
                <a:gd name="connsiteX1-3" fmla="*/ 912169 w 1056807"/>
                <a:gd name="connsiteY1-4" fmla="*/ 0 h 493760"/>
                <a:gd name="connsiteX2-5" fmla="*/ 1056807 w 1056807"/>
                <a:gd name="connsiteY2-6" fmla="*/ 493760 h 493760"/>
                <a:gd name="connsiteX3-7" fmla="*/ 0 w 1056807"/>
                <a:gd name="connsiteY3-8" fmla="*/ 493760 h 493760"/>
                <a:gd name="connsiteX4" fmla="*/ 312924 w 1056807"/>
                <a:gd name="connsiteY4" fmla="*/ 0 h 493760"/>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1056807" h="493760">
                  <a:moveTo>
                    <a:pt x="312924" y="0"/>
                  </a:moveTo>
                  <a:lnTo>
                    <a:pt x="912169" y="0"/>
                  </a:lnTo>
                  <a:lnTo>
                    <a:pt x="1056807" y="493760"/>
                  </a:lnTo>
                  <a:lnTo>
                    <a:pt x="0" y="493760"/>
                  </a:lnTo>
                  <a:cubicBezTo>
                    <a:pt x="102720" y="329173"/>
                    <a:pt x="210204" y="164587"/>
                    <a:pt x="312924"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userDrawn="1"/>
          </p:nvSpPr>
          <p:spPr>
            <a:xfrm>
              <a:off x="8272791" y="2069038"/>
              <a:ext cx="1136563" cy="495068"/>
            </a:xfrm>
            <a:custGeom>
              <a:avLst/>
              <a:gdLst>
                <a:gd name="connsiteX0" fmla="*/ 0 w 1136563"/>
                <a:gd name="connsiteY0" fmla="*/ 0 h 492686"/>
                <a:gd name="connsiteX1" fmla="*/ 607154 w 1136563"/>
                <a:gd name="connsiteY1" fmla="*/ 0 h 492686"/>
                <a:gd name="connsiteX2" fmla="*/ 1136563 w 1136563"/>
                <a:gd name="connsiteY2" fmla="*/ 492686 h 492686"/>
                <a:gd name="connsiteX3" fmla="*/ 140768 w 1136563"/>
                <a:gd name="connsiteY3" fmla="*/ 492686 h 492686"/>
                <a:gd name="connsiteX0-1" fmla="*/ 0 w 1136563"/>
                <a:gd name="connsiteY0-2" fmla="*/ 2382 h 495068"/>
                <a:gd name="connsiteX1-3" fmla="*/ 583342 w 1136563"/>
                <a:gd name="connsiteY1-4" fmla="*/ 0 h 495068"/>
                <a:gd name="connsiteX2-5" fmla="*/ 1136563 w 1136563"/>
                <a:gd name="connsiteY2-6" fmla="*/ 495068 h 495068"/>
                <a:gd name="connsiteX3-7" fmla="*/ 140768 w 1136563"/>
                <a:gd name="connsiteY3-8" fmla="*/ 495068 h 495068"/>
                <a:gd name="connsiteX4" fmla="*/ 0 w 1136563"/>
                <a:gd name="connsiteY4" fmla="*/ 2382 h 495068"/>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1136563" h="495068">
                  <a:moveTo>
                    <a:pt x="0" y="2382"/>
                  </a:moveTo>
                  <a:lnTo>
                    <a:pt x="583342" y="0"/>
                  </a:lnTo>
                  <a:lnTo>
                    <a:pt x="1136563" y="495068"/>
                  </a:lnTo>
                  <a:lnTo>
                    <a:pt x="140768" y="495068"/>
                  </a:lnTo>
                  <a:lnTo>
                    <a:pt x="0" y="2382"/>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userDrawn="1"/>
          </p:nvSpPr>
          <p:spPr>
            <a:xfrm>
              <a:off x="8856550" y="2069036"/>
              <a:ext cx="1573070" cy="495069"/>
            </a:xfrm>
            <a:custGeom>
              <a:avLst/>
              <a:gdLst>
                <a:gd name="connsiteX0" fmla="*/ 0 w 1551639"/>
                <a:gd name="connsiteY0" fmla="*/ 0 h 492688"/>
                <a:gd name="connsiteX1" fmla="*/ 598941 w 1551639"/>
                <a:gd name="connsiteY1" fmla="*/ 0 h 492688"/>
                <a:gd name="connsiteX2" fmla="*/ 1551639 w 1551639"/>
                <a:gd name="connsiteY2" fmla="*/ 492688 h 492688"/>
                <a:gd name="connsiteX3" fmla="*/ 527283 w 1551639"/>
                <a:gd name="connsiteY3" fmla="*/ 492688 h 492688"/>
                <a:gd name="connsiteX0-1" fmla="*/ 0 w 1573070"/>
                <a:gd name="connsiteY0-2" fmla="*/ 0 h 495069"/>
                <a:gd name="connsiteX1-3" fmla="*/ 620372 w 1573070"/>
                <a:gd name="connsiteY1-4" fmla="*/ 2381 h 495069"/>
                <a:gd name="connsiteX2-5" fmla="*/ 1573070 w 1573070"/>
                <a:gd name="connsiteY2-6" fmla="*/ 495069 h 495069"/>
                <a:gd name="connsiteX3-7" fmla="*/ 548714 w 1573070"/>
                <a:gd name="connsiteY3-8" fmla="*/ 495069 h 495069"/>
                <a:gd name="connsiteX4" fmla="*/ 0 w 1573070"/>
                <a:gd name="connsiteY4" fmla="*/ 0 h 495069"/>
                <a:gd name="connsiteX0-9" fmla="*/ 0 w 1573070"/>
                <a:gd name="connsiteY0-10" fmla="*/ 0 h 495069"/>
                <a:gd name="connsiteX1-11" fmla="*/ 598941 w 1573070"/>
                <a:gd name="connsiteY1-12" fmla="*/ 0 h 495069"/>
                <a:gd name="connsiteX2-13" fmla="*/ 1573070 w 1573070"/>
                <a:gd name="connsiteY2-14" fmla="*/ 495069 h 495069"/>
                <a:gd name="connsiteX3-15" fmla="*/ 548714 w 1573070"/>
                <a:gd name="connsiteY3-16" fmla="*/ 495069 h 495069"/>
                <a:gd name="connsiteX4-17" fmla="*/ 0 w 1573070"/>
                <a:gd name="connsiteY4-18" fmla="*/ 0 h 495069"/>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573070" h="495069">
                  <a:moveTo>
                    <a:pt x="0" y="0"/>
                  </a:moveTo>
                  <a:lnTo>
                    <a:pt x="598941" y="0"/>
                  </a:lnTo>
                  <a:lnTo>
                    <a:pt x="1573070" y="495069"/>
                  </a:lnTo>
                  <a:lnTo>
                    <a:pt x="548714" y="495069"/>
                  </a:lnTo>
                  <a:cubicBezTo>
                    <a:pt x="372953" y="330840"/>
                    <a:pt x="175761" y="164229"/>
                    <a:pt x="0"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8857348"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6479272" y="-1190011"/>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nvSpPr>
          <p:spPr>
            <a:xfrm>
              <a:off x="5283603" y="2070347"/>
              <a:ext cx="1793938" cy="493760"/>
            </a:xfrm>
            <a:custGeom>
              <a:avLst/>
              <a:gdLst>
                <a:gd name="connsiteX0" fmla="*/ 308161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0-1" fmla="*/ 308161 w 1790710"/>
                <a:gd name="connsiteY0-2" fmla="*/ 0 h 493760"/>
                <a:gd name="connsiteX1-3" fmla="*/ 1790710 w 1790710"/>
                <a:gd name="connsiteY1-4" fmla="*/ 0 h 493760"/>
                <a:gd name="connsiteX2-5" fmla="*/ 1056807 w 1790710"/>
                <a:gd name="connsiteY2-6" fmla="*/ 493760 h 493760"/>
                <a:gd name="connsiteX3-7" fmla="*/ 0 w 1790710"/>
                <a:gd name="connsiteY3-8" fmla="*/ 493760 h 493760"/>
                <a:gd name="connsiteX4" fmla="*/ 308161 w 1790710"/>
                <a:gd name="connsiteY4" fmla="*/ 0 h 493760"/>
                <a:gd name="connsiteX0-9" fmla="*/ 308161 w 1796320"/>
                <a:gd name="connsiteY0-10" fmla="*/ 0 h 493760"/>
                <a:gd name="connsiteX1-11" fmla="*/ 1796320 w 1796320"/>
                <a:gd name="connsiteY1-12" fmla="*/ 2805 h 493760"/>
                <a:gd name="connsiteX2-13" fmla="*/ 1056807 w 1796320"/>
                <a:gd name="connsiteY2-14" fmla="*/ 493760 h 493760"/>
                <a:gd name="connsiteX3-15" fmla="*/ 0 w 1796320"/>
                <a:gd name="connsiteY3-16" fmla="*/ 493760 h 493760"/>
                <a:gd name="connsiteX4-17" fmla="*/ 308161 w 1796320"/>
                <a:gd name="connsiteY4-18" fmla="*/ 0 h 493760"/>
                <a:gd name="connsiteX0-19" fmla="*/ 1191707 w 1796320"/>
                <a:gd name="connsiteY0-20" fmla="*/ 0 h 493760"/>
                <a:gd name="connsiteX1-21" fmla="*/ 1796320 w 1796320"/>
                <a:gd name="connsiteY1-22" fmla="*/ 2805 h 493760"/>
                <a:gd name="connsiteX2-23" fmla="*/ 1056807 w 1796320"/>
                <a:gd name="connsiteY2-24" fmla="*/ 493760 h 493760"/>
                <a:gd name="connsiteX3-25" fmla="*/ 0 w 1796320"/>
                <a:gd name="connsiteY3-26" fmla="*/ 493760 h 493760"/>
                <a:gd name="connsiteX4-27" fmla="*/ 1191707 w 1796320"/>
                <a:gd name="connsiteY4-28" fmla="*/ 0 h 493760"/>
                <a:gd name="connsiteX0-29" fmla="*/ 1191707 w 1798701"/>
                <a:gd name="connsiteY0-30" fmla="*/ 0 h 493760"/>
                <a:gd name="connsiteX1-31" fmla="*/ 1798701 w 1798701"/>
                <a:gd name="connsiteY1-32" fmla="*/ 423 h 493760"/>
                <a:gd name="connsiteX2-33" fmla="*/ 1056807 w 1798701"/>
                <a:gd name="connsiteY2-34" fmla="*/ 493760 h 493760"/>
                <a:gd name="connsiteX3-35" fmla="*/ 0 w 1798701"/>
                <a:gd name="connsiteY3-36" fmla="*/ 493760 h 493760"/>
                <a:gd name="connsiteX4-37" fmla="*/ 1191707 w 1798701"/>
                <a:gd name="connsiteY4-38" fmla="*/ 0 h 493760"/>
                <a:gd name="connsiteX0-39" fmla="*/ 1191707 w 1793938"/>
                <a:gd name="connsiteY0-40" fmla="*/ 0 h 493760"/>
                <a:gd name="connsiteX1-41" fmla="*/ 1793938 w 1793938"/>
                <a:gd name="connsiteY1-42" fmla="*/ 423 h 493760"/>
                <a:gd name="connsiteX2-43" fmla="*/ 1056807 w 1793938"/>
                <a:gd name="connsiteY2-44" fmla="*/ 493760 h 493760"/>
                <a:gd name="connsiteX3-45" fmla="*/ 0 w 1793938"/>
                <a:gd name="connsiteY3-46" fmla="*/ 493760 h 493760"/>
                <a:gd name="connsiteX4-47" fmla="*/ 1191707 w 1793938"/>
                <a:gd name="connsiteY4-48" fmla="*/ 0 h 493760"/>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793938" h="493760">
                  <a:moveTo>
                    <a:pt x="1191707" y="0"/>
                  </a:moveTo>
                  <a:lnTo>
                    <a:pt x="1793938" y="423"/>
                  </a:lnTo>
                  <a:lnTo>
                    <a:pt x="1056807" y="493760"/>
                  </a:lnTo>
                  <a:lnTo>
                    <a:pt x="0" y="493760"/>
                  </a:lnTo>
                  <a:lnTo>
                    <a:pt x="1191707" y="0"/>
                  </a:ln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a:off x="9451829" y="-1191160"/>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userDrawn="1"/>
          </p:nvSpPr>
          <p:spPr>
            <a:xfrm>
              <a:off x="9445663" y="2067982"/>
              <a:ext cx="1968954" cy="496124"/>
            </a:xfrm>
            <a:custGeom>
              <a:avLst/>
              <a:gdLst>
                <a:gd name="connsiteX0" fmla="*/ 0 w 1136563"/>
                <a:gd name="connsiteY0" fmla="*/ 0 h 492686"/>
                <a:gd name="connsiteX1" fmla="*/ 607154 w 1136563"/>
                <a:gd name="connsiteY1" fmla="*/ 0 h 492686"/>
                <a:gd name="connsiteX2" fmla="*/ 1136563 w 1136563"/>
                <a:gd name="connsiteY2" fmla="*/ 492686 h 492686"/>
                <a:gd name="connsiteX3" fmla="*/ 140768 w 1136563"/>
                <a:gd name="connsiteY3" fmla="*/ 492686 h 492686"/>
                <a:gd name="connsiteX0-1" fmla="*/ 0 w 1136563"/>
                <a:gd name="connsiteY0-2" fmla="*/ 2382 h 495068"/>
                <a:gd name="connsiteX1-3" fmla="*/ 583342 w 1136563"/>
                <a:gd name="connsiteY1-4" fmla="*/ 0 h 495068"/>
                <a:gd name="connsiteX2-5" fmla="*/ 1136563 w 1136563"/>
                <a:gd name="connsiteY2-6" fmla="*/ 495068 h 495068"/>
                <a:gd name="connsiteX3-7" fmla="*/ 140768 w 1136563"/>
                <a:gd name="connsiteY3-8" fmla="*/ 495068 h 495068"/>
                <a:gd name="connsiteX4" fmla="*/ 0 w 1136563"/>
                <a:gd name="connsiteY4" fmla="*/ 2382 h 495068"/>
                <a:gd name="connsiteX0-9" fmla="*/ 0 w 1968954"/>
                <a:gd name="connsiteY0-10" fmla="*/ 0 h 500887"/>
                <a:gd name="connsiteX1-11" fmla="*/ 1415733 w 1968954"/>
                <a:gd name="connsiteY1-12" fmla="*/ 5819 h 500887"/>
                <a:gd name="connsiteX2-13" fmla="*/ 1968954 w 1968954"/>
                <a:gd name="connsiteY2-14" fmla="*/ 500887 h 500887"/>
                <a:gd name="connsiteX3-15" fmla="*/ 973159 w 1968954"/>
                <a:gd name="connsiteY3-16" fmla="*/ 500887 h 500887"/>
                <a:gd name="connsiteX4-17" fmla="*/ 0 w 1968954"/>
                <a:gd name="connsiteY4-18" fmla="*/ 0 h 500887"/>
                <a:gd name="connsiteX0-19" fmla="*/ 0 w 1957048"/>
                <a:gd name="connsiteY0-20" fmla="*/ 6088 h 495068"/>
                <a:gd name="connsiteX1-21" fmla="*/ 1403827 w 1957048"/>
                <a:gd name="connsiteY1-22" fmla="*/ 0 h 495068"/>
                <a:gd name="connsiteX2-23" fmla="*/ 1957048 w 1957048"/>
                <a:gd name="connsiteY2-24" fmla="*/ 495068 h 495068"/>
                <a:gd name="connsiteX3-25" fmla="*/ 961253 w 1957048"/>
                <a:gd name="connsiteY3-26" fmla="*/ 495068 h 495068"/>
                <a:gd name="connsiteX4-27" fmla="*/ 0 w 1957048"/>
                <a:gd name="connsiteY4-28" fmla="*/ 6088 h 495068"/>
                <a:gd name="connsiteX0-29" fmla="*/ 0 w 1954666"/>
                <a:gd name="connsiteY0-30" fmla="*/ 3707 h 495068"/>
                <a:gd name="connsiteX1-31" fmla="*/ 1401445 w 1954666"/>
                <a:gd name="connsiteY1-32" fmla="*/ 0 h 495068"/>
                <a:gd name="connsiteX2-33" fmla="*/ 1954666 w 1954666"/>
                <a:gd name="connsiteY2-34" fmla="*/ 495068 h 495068"/>
                <a:gd name="connsiteX3-35" fmla="*/ 958871 w 1954666"/>
                <a:gd name="connsiteY3-36" fmla="*/ 495068 h 495068"/>
                <a:gd name="connsiteX4-37" fmla="*/ 0 w 1954666"/>
                <a:gd name="connsiteY4-38" fmla="*/ 3707 h 495068"/>
                <a:gd name="connsiteX0-39" fmla="*/ 0 w 1966572"/>
                <a:gd name="connsiteY0-40" fmla="*/ 1326 h 495068"/>
                <a:gd name="connsiteX1-41" fmla="*/ 1413351 w 1966572"/>
                <a:gd name="connsiteY1-42" fmla="*/ 0 h 495068"/>
                <a:gd name="connsiteX2-43" fmla="*/ 1966572 w 1966572"/>
                <a:gd name="connsiteY2-44" fmla="*/ 495068 h 495068"/>
                <a:gd name="connsiteX3-45" fmla="*/ 970777 w 1966572"/>
                <a:gd name="connsiteY3-46" fmla="*/ 495068 h 495068"/>
                <a:gd name="connsiteX4-47" fmla="*/ 0 w 1966572"/>
                <a:gd name="connsiteY4-48" fmla="*/ 1326 h 495068"/>
                <a:gd name="connsiteX0-49" fmla="*/ 0 w 1961809"/>
                <a:gd name="connsiteY0-50" fmla="*/ 1326 h 495068"/>
                <a:gd name="connsiteX1-51" fmla="*/ 1408588 w 1961809"/>
                <a:gd name="connsiteY1-52" fmla="*/ 0 h 495068"/>
                <a:gd name="connsiteX2-53" fmla="*/ 1961809 w 1961809"/>
                <a:gd name="connsiteY2-54" fmla="*/ 495068 h 495068"/>
                <a:gd name="connsiteX3-55" fmla="*/ 966014 w 1961809"/>
                <a:gd name="connsiteY3-56" fmla="*/ 495068 h 495068"/>
                <a:gd name="connsiteX4-57" fmla="*/ 0 w 1961809"/>
                <a:gd name="connsiteY4-58" fmla="*/ 1326 h 495068"/>
                <a:gd name="connsiteX0-59" fmla="*/ 0 w 1961809"/>
                <a:gd name="connsiteY0-60" fmla="*/ 0 h 493742"/>
                <a:gd name="connsiteX1-61" fmla="*/ 584675 w 1961809"/>
                <a:gd name="connsiteY1-62" fmla="*/ 1055 h 493742"/>
                <a:gd name="connsiteX2-63" fmla="*/ 1961809 w 1961809"/>
                <a:gd name="connsiteY2-64" fmla="*/ 493742 h 493742"/>
                <a:gd name="connsiteX3-65" fmla="*/ 966014 w 1961809"/>
                <a:gd name="connsiteY3-66" fmla="*/ 493742 h 493742"/>
                <a:gd name="connsiteX4-67" fmla="*/ 0 w 1961809"/>
                <a:gd name="connsiteY4-68" fmla="*/ 0 h 493742"/>
                <a:gd name="connsiteX0-69" fmla="*/ 0 w 1961809"/>
                <a:gd name="connsiteY0-70" fmla="*/ 0 h 493742"/>
                <a:gd name="connsiteX1-71" fmla="*/ 591818 w 1961809"/>
                <a:gd name="connsiteY1-72" fmla="*/ 1055 h 493742"/>
                <a:gd name="connsiteX2-73" fmla="*/ 1961809 w 1961809"/>
                <a:gd name="connsiteY2-74" fmla="*/ 493742 h 493742"/>
                <a:gd name="connsiteX3-75" fmla="*/ 966014 w 1961809"/>
                <a:gd name="connsiteY3-76" fmla="*/ 493742 h 493742"/>
                <a:gd name="connsiteX4-77" fmla="*/ 0 w 1961809"/>
                <a:gd name="connsiteY4-78" fmla="*/ 0 h 493742"/>
                <a:gd name="connsiteX0-79" fmla="*/ 0 w 1961809"/>
                <a:gd name="connsiteY0-80" fmla="*/ 1326 h 495068"/>
                <a:gd name="connsiteX1-81" fmla="*/ 584674 w 1961809"/>
                <a:gd name="connsiteY1-82" fmla="*/ 0 h 495068"/>
                <a:gd name="connsiteX2-83" fmla="*/ 1961809 w 1961809"/>
                <a:gd name="connsiteY2-84" fmla="*/ 495068 h 495068"/>
                <a:gd name="connsiteX3-85" fmla="*/ 966014 w 1961809"/>
                <a:gd name="connsiteY3-86" fmla="*/ 495068 h 495068"/>
                <a:gd name="connsiteX4-87" fmla="*/ 0 w 1961809"/>
                <a:gd name="connsiteY4-88" fmla="*/ 1326 h 495068"/>
                <a:gd name="connsiteX0-89" fmla="*/ 0 w 1966572"/>
                <a:gd name="connsiteY0-90" fmla="*/ 1326 h 495068"/>
                <a:gd name="connsiteX1-91" fmla="*/ 589437 w 1966572"/>
                <a:gd name="connsiteY1-92" fmla="*/ 0 h 495068"/>
                <a:gd name="connsiteX2-93" fmla="*/ 1966572 w 1966572"/>
                <a:gd name="connsiteY2-94" fmla="*/ 495068 h 495068"/>
                <a:gd name="connsiteX3-95" fmla="*/ 970777 w 1966572"/>
                <a:gd name="connsiteY3-96" fmla="*/ 495068 h 495068"/>
                <a:gd name="connsiteX4-97" fmla="*/ 0 w 1966572"/>
                <a:gd name="connsiteY4-98" fmla="*/ 1326 h 495068"/>
                <a:gd name="connsiteX0-99" fmla="*/ 0 w 1961810"/>
                <a:gd name="connsiteY0-100" fmla="*/ 0 h 496124"/>
                <a:gd name="connsiteX1-101" fmla="*/ 584675 w 1961810"/>
                <a:gd name="connsiteY1-102" fmla="*/ 1056 h 496124"/>
                <a:gd name="connsiteX2-103" fmla="*/ 1961810 w 1961810"/>
                <a:gd name="connsiteY2-104" fmla="*/ 496124 h 496124"/>
                <a:gd name="connsiteX3-105" fmla="*/ 966015 w 1961810"/>
                <a:gd name="connsiteY3-106" fmla="*/ 496124 h 496124"/>
                <a:gd name="connsiteX4-107" fmla="*/ 0 w 1961810"/>
                <a:gd name="connsiteY4-108" fmla="*/ 0 h 496124"/>
                <a:gd name="connsiteX0-109" fmla="*/ 0 w 1968954"/>
                <a:gd name="connsiteY0-110" fmla="*/ 0 h 496124"/>
                <a:gd name="connsiteX1-111" fmla="*/ 591819 w 1968954"/>
                <a:gd name="connsiteY1-112" fmla="*/ 1056 h 496124"/>
                <a:gd name="connsiteX2-113" fmla="*/ 1968954 w 1968954"/>
                <a:gd name="connsiteY2-114" fmla="*/ 496124 h 496124"/>
                <a:gd name="connsiteX3-115" fmla="*/ 973159 w 1968954"/>
                <a:gd name="connsiteY3-116" fmla="*/ 496124 h 496124"/>
                <a:gd name="connsiteX4-117" fmla="*/ 0 w 1968954"/>
                <a:gd name="connsiteY4-118" fmla="*/ 0 h 496124"/>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968954" h="496124">
                  <a:moveTo>
                    <a:pt x="0" y="0"/>
                  </a:moveTo>
                  <a:lnTo>
                    <a:pt x="591819" y="1056"/>
                  </a:lnTo>
                  <a:lnTo>
                    <a:pt x="1968954" y="496124"/>
                  </a:lnTo>
                  <a:lnTo>
                    <a:pt x="973159" y="496124"/>
                  </a:lnTo>
                  <a:lnTo>
                    <a:pt x="0" y="0"/>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五边形 18"/>
            <p:cNvSpPr/>
            <p:nvPr userDrawn="1"/>
          </p:nvSpPr>
          <p:spPr>
            <a:xfrm rot="5400000">
              <a:off x="5149643" y="3754535"/>
              <a:ext cx="3400896" cy="1020040"/>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边形 19"/>
            <p:cNvSpPr/>
            <p:nvPr userDrawn="1"/>
          </p:nvSpPr>
          <p:spPr>
            <a:xfrm rot="5400000">
              <a:off x="6188065" y="3736154"/>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边形 20"/>
            <p:cNvSpPr/>
            <p:nvPr userDrawn="1"/>
          </p:nvSpPr>
          <p:spPr>
            <a:xfrm rot="5400000">
              <a:off x="7212687"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五边形 21"/>
            <p:cNvSpPr/>
            <p:nvPr userDrawn="1"/>
          </p:nvSpPr>
          <p:spPr>
            <a:xfrm rot="5400000">
              <a:off x="8219038" y="3754426"/>
              <a:ext cx="3400897" cy="1020266"/>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边形 22"/>
            <p:cNvSpPr/>
            <p:nvPr userDrawn="1"/>
          </p:nvSpPr>
          <p:spPr>
            <a:xfrm rot="5400000">
              <a:off x="4111556" y="3736155"/>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五边形 23"/>
            <p:cNvSpPr/>
            <p:nvPr userDrawn="1"/>
          </p:nvSpPr>
          <p:spPr>
            <a:xfrm rot="5400000">
              <a:off x="9217950"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userDrawn="1"/>
          </p:nvSpPr>
          <p:spPr>
            <a:xfrm>
              <a:off x="6333045" y="2066658"/>
              <a:ext cx="1338927" cy="497447"/>
            </a:xfrm>
            <a:custGeom>
              <a:avLst/>
              <a:gdLst>
                <a:gd name="connsiteX0" fmla="*/ 746576 w 1348452"/>
                <a:gd name="connsiteY0" fmla="*/ 0 h 492684"/>
                <a:gd name="connsiteX1" fmla="*/ 1348452 w 1348452"/>
                <a:gd name="connsiteY1" fmla="*/ 0 h 492684"/>
                <a:gd name="connsiteX2" fmla="*/ 1036983 w 1348452"/>
                <a:gd name="connsiteY2" fmla="*/ 492684 h 492684"/>
                <a:gd name="connsiteX3" fmla="*/ 0 w 1348452"/>
                <a:gd name="connsiteY3" fmla="*/ 492684 h 492684"/>
                <a:gd name="connsiteX0-1" fmla="*/ 746576 w 1338927"/>
                <a:gd name="connsiteY0-2" fmla="*/ 2381 h 495065"/>
                <a:gd name="connsiteX1-3" fmla="*/ 1338927 w 1338927"/>
                <a:gd name="connsiteY1-4" fmla="*/ 0 h 495065"/>
                <a:gd name="connsiteX2-5" fmla="*/ 1036983 w 1338927"/>
                <a:gd name="connsiteY2-6" fmla="*/ 495065 h 495065"/>
                <a:gd name="connsiteX3-7" fmla="*/ 0 w 1338927"/>
                <a:gd name="connsiteY3-8" fmla="*/ 495065 h 495065"/>
                <a:gd name="connsiteX4" fmla="*/ 746576 w 1338927"/>
                <a:gd name="connsiteY4" fmla="*/ 2381 h 495065"/>
                <a:gd name="connsiteX0-9" fmla="*/ 744194 w 1338927"/>
                <a:gd name="connsiteY0-10" fmla="*/ 2381 h 495065"/>
                <a:gd name="connsiteX1-11" fmla="*/ 1338927 w 1338927"/>
                <a:gd name="connsiteY1-12" fmla="*/ 0 h 495065"/>
                <a:gd name="connsiteX2-13" fmla="*/ 1036983 w 1338927"/>
                <a:gd name="connsiteY2-14" fmla="*/ 495065 h 495065"/>
                <a:gd name="connsiteX3-15" fmla="*/ 0 w 1338927"/>
                <a:gd name="connsiteY3-16" fmla="*/ 495065 h 495065"/>
                <a:gd name="connsiteX4-17" fmla="*/ 744194 w 1338927"/>
                <a:gd name="connsiteY4-18" fmla="*/ 2381 h 495065"/>
                <a:gd name="connsiteX0-19" fmla="*/ 741813 w 1338927"/>
                <a:gd name="connsiteY0-20" fmla="*/ 0 h 497447"/>
                <a:gd name="connsiteX1-21" fmla="*/ 1338927 w 1338927"/>
                <a:gd name="connsiteY1-22" fmla="*/ 2382 h 497447"/>
                <a:gd name="connsiteX2-23" fmla="*/ 1036983 w 1338927"/>
                <a:gd name="connsiteY2-24" fmla="*/ 497447 h 497447"/>
                <a:gd name="connsiteX3-25" fmla="*/ 0 w 1338927"/>
                <a:gd name="connsiteY3-26" fmla="*/ 497447 h 497447"/>
                <a:gd name="connsiteX4-27" fmla="*/ 741813 w 1338927"/>
                <a:gd name="connsiteY4-28" fmla="*/ 0 h 497447"/>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338927" h="497447">
                  <a:moveTo>
                    <a:pt x="741813" y="0"/>
                  </a:moveTo>
                  <a:lnTo>
                    <a:pt x="1338927" y="2382"/>
                  </a:lnTo>
                  <a:lnTo>
                    <a:pt x="1036983" y="497447"/>
                  </a:lnTo>
                  <a:lnTo>
                    <a:pt x="0" y="497447"/>
                  </a:lnTo>
                  <a:lnTo>
                    <a:pt x="741813" y="0"/>
                  </a:lnTo>
                  <a:close/>
                </a:path>
              </a:pathLst>
            </a:custGeom>
            <a:gradFill>
              <a:gsLst>
                <a:gs pos="0">
                  <a:srgbClr val="01897F"/>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p:cNvSpPr txBox="1"/>
            <p:nvPr userDrawn="1"/>
          </p:nvSpPr>
          <p:spPr>
            <a:xfrm>
              <a:off x="5473451" y="3665847"/>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基本情况</a:t>
              </a:r>
            </a:p>
          </p:txBody>
        </p:sp>
        <p:sp>
          <p:nvSpPr>
            <p:cNvPr id="33" name="文本框 32"/>
            <p:cNvSpPr txBox="1"/>
            <p:nvPr userDrawn="1"/>
          </p:nvSpPr>
          <p:spPr>
            <a:xfrm>
              <a:off x="6511537" y="3665845"/>
              <a:ext cx="677108" cy="1733808"/>
            </a:xfrm>
            <a:prstGeom prst="rect">
              <a:avLst/>
            </a:prstGeom>
            <a:noFill/>
          </p:spPr>
          <p:txBody>
            <a:bodyPr vert="eaVert" wrap="none" rtlCol="0" anchor="ctr">
              <a:spAutoFit/>
            </a:bodyPr>
            <a:lstStyle/>
            <a:p>
              <a:r>
                <a:rPr lang="zh-CN" altLang="en-US" sz="3200" dirty="0">
                  <a:solidFill>
                    <a:srgbClr val="FFFF00"/>
                  </a:solidFill>
                  <a:latin typeface="微软雅黑" panose="020B0503020204020204" pitchFamily="34" charset="-122"/>
                  <a:ea typeface="微软雅黑" panose="020B0503020204020204" pitchFamily="34" charset="-122"/>
                </a:rPr>
                <a:t>个人技能</a:t>
              </a:r>
            </a:p>
          </p:txBody>
        </p:sp>
        <p:sp>
          <p:nvSpPr>
            <p:cNvPr id="34" name="文本框 33"/>
            <p:cNvSpPr txBox="1"/>
            <p:nvPr userDrawn="1"/>
          </p:nvSpPr>
          <p:spPr>
            <a:xfrm>
              <a:off x="7549960" y="3665846"/>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教育经历</a:t>
              </a:r>
            </a:p>
          </p:txBody>
        </p:sp>
        <p:sp>
          <p:nvSpPr>
            <p:cNvPr id="35" name="文本框 34"/>
            <p:cNvSpPr txBox="1"/>
            <p:nvPr userDrawn="1"/>
          </p:nvSpPr>
          <p:spPr>
            <a:xfrm>
              <a:off x="8574581" y="3665846"/>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工作经历</a:t>
              </a:r>
            </a:p>
          </p:txBody>
        </p:sp>
        <p:sp>
          <p:nvSpPr>
            <p:cNvPr id="36" name="文本框 35"/>
            <p:cNvSpPr txBox="1"/>
            <p:nvPr userDrawn="1"/>
          </p:nvSpPr>
          <p:spPr>
            <a:xfrm>
              <a:off x="9580932" y="3665849"/>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个人荣誉</a:t>
              </a:r>
            </a:p>
          </p:txBody>
        </p:sp>
        <p:sp>
          <p:nvSpPr>
            <p:cNvPr id="39" name="Freeform 168"/>
            <p:cNvSpPr>
              <a:spLocks noEditPoints="1"/>
            </p:cNvSpPr>
            <p:nvPr userDrawn="1"/>
          </p:nvSpPr>
          <p:spPr bwMode="auto">
            <a:xfrm>
              <a:off x="5661226" y="3017922"/>
              <a:ext cx="301558" cy="421382"/>
            </a:xfrm>
            <a:custGeom>
              <a:avLst/>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0" name="Freeform 199"/>
            <p:cNvSpPr>
              <a:spLocks noEditPoints="1"/>
            </p:cNvSpPr>
            <p:nvPr userDrawn="1"/>
          </p:nvSpPr>
          <p:spPr bwMode="auto">
            <a:xfrm>
              <a:off x="7679821" y="3069846"/>
              <a:ext cx="417387" cy="317534"/>
            </a:xfrm>
            <a:custGeom>
              <a:avLst/>
              <a:gdLst>
                <a:gd name="T0" fmla="*/ 63 w 209"/>
                <a:gd name="T1" fmla="*/ 87 h 159"/>
                <a:gd name="T2" fmla="*/ 62 w 209"/>
                <a:gd name="T3" fmla="*/ 95 h 159"/>
                <a:gd name="T4" fmla="*/ 64 w 209"/>
                <a:gd name="T5" fmla="*/ 108 h 159"/>
                <a:gd name="T6" fmla="*/ 68 w 209"/>
                <a:gd name="T7" fmla="*/ 120 h 159"/>
                <a:gd name="T8" fmla="*/ 75 w 209"/>
                <a:gd name="T9" fmla="*/ 130 h 159"/>
                <a:gd name="T10" fmla="*/ 83 w 209"/>
                <a:gd name="T11" fmla="*/ 137 h 159"/>
                <a:gd name="T12" fmla="*/ 92 w 209"/>
                <a:gd name="T13" fmla="*/ 143 h 159"/>
                <a:gd name="T14" fmla="*/ 104 w 209"/>
                <a:gd name="T15" fmla="*/ 144 h 159"/>
                <a:gd name="T16" fmla="*/ 114 w 209"/>
                <a:gd name="T17" fmla="*/ 143 h 159"/>
                <a:gd name="T18" fmla="*/ 123 w 209"/>
                <a:gd name="T19" fmla="*/ 137 h 159"/>
                <a:gd name="T20" fmla="*/ 132 w 209"/>
                <a:gd name="T21" fmla="*/ 130 h 159"/>
                <a:gd name="T22" fmla="*/ 139 w 209"/>
                <a:gd name="T23" fmla="*/ 120 h 159"/>
                <a:gd name="T24" fmla="*/ 142 w 209"/>
                <a:gd name="T25" fmla="*/ 108 h 159"/>
                <a:gd name="T26" fmla="*/ 144 w 209"/>
                <a:gd name="T27" fmla="*/ 95 h 159"/>
                <a:gd name="T28" fmla="*/ 143 w 209"/>
                <a:gd name="T29" fmla="*/ 87 h 159"/>
                <a:gd name="T30" fmla="*/ 63 w 209"/>
                <a:gd name="T31" fmla="*/ 87 h 159"/>
                <a:gd name="T32" fmla="*/ 105 w 209"/>
                <a:gd name="T33" fmla="*/ 0 h 159"/>
                <a:gd name="T34" fmla="*/ 209 w 209"/>
                <a:gd name="T35" fmla="*/ 27 h 159"/>
                <a:gd name="T36" fmla="*/ 209 w 209"/>
                <a:gd name="T37" fmla="*/ 43 h 159"/>
                <a:gd name="T38" fmla="*/ 202 w 209"/>
                <a:gd name="T39" fmla="*/ 45 h 159"/>
                <a:gd name="T40" fmla="*/ 202 w 209"/>
                <a:gd name="T41" fmla="*/ 66 h 159"/>
                <a:gd name="T42" fmla="*/ 206 w 209"/>
                <a:gd name="T43" fmla="*/ 100 h 159"/>
                <a:gd name="T44" fmla="*/ 190 w 209"/>
                <a:gd name="T45" fmla="*/ 100 h 159"/>
                <a:gd name="T46" fmla="*/ 195 w 209"/>
                <a:gd name="T47" fmla="*/ 66 h 159"/>
                <a:gd name="T48" fmla="*/ 195 w 209"/>
                <a:gd name="T49" fmla="*/ 47 h 159"/>
                <a:gd name="T50" fmla="*/ 174 w 209"/>
                <a:gd name="T51" fmla="*/ 54 h 159"/>
                <a:gd name="T52" fmla="*/ 174 w 209"/>
                <a:gd name="T53" fmla="*/ 87 h 159"/>
                <a:gd name="T54" fmla="*/ 162 w 209"/>
                <a:gd name="T55" fmla="*/ 87 h 159"/>
                <a:gd name="T56" fmla="*/ 176 w 209"/>
                <a:gd name="T57" fmla="*/ 144 h 159"/>
                <a:gd name="T58" fmla="*/ 139 w 209"/>
                <a:gd name="T59" fmla="*/ 144 h 159"/>
                <a:gd name="T60" fmla="*/ 128 w 209"/>
                <a:gd name="T61" fmla="*/ 152 h 159"/>
                <a:gd name="T62" fmla="*/ 117 w 209"/>
                <a:gd name="T63" fmla="*/ 157 h 159"/>
                <a:gd name="T64" fmla="*/ 104 w 209"/>
                <a:gd name="T65" fmla="*/ 159 h 159"/>
                <a:gd name="T66" fmla="*/ 90 w 209"/>
                <a:gd name="T67" fmla="*/ 157 h 159"/>
                <a:gd name="T68" fmla="*/ 78 w 209"/>
                <a:gd name="T69" fmla="*/ 152 h 159"/>
                <a:gd name="T70" fmla="*/ 68 w 209"/>
                <a:gd name="T71" fmla="*/ 144 h 159"/>
                <a:gd name="T72" fmla="*/ 28 w 209"/>
                <a:gd name="T73" fmla="*/ 144 h 159"/>
                <a:gd name="T74" fmla="*/ 43 w 209"/>
                <a:gd name="T75" fmla="*/ 87 h 159"/>
                <a:gd name="T76" fmla="*/ 38 w 209"/>
                <a:gd name="T77" fmla="*/ 87 h 159"/>
                <a:gd name="T78" fmla="*/ 38 w 209"/>
                <a:gd name="T79" fmla="*/ 55 h 159"/>
                <a:gd name="T80" fmla="*/ 0 w 209"/>
                <a:gd name="T81" fmla="*/ 43 h 159"/>
                <a:gd name="T82" fmla="*/ 0 w 209"/>
                <a:gd name="T83" fmla="*/ 27 h 159"/>
                <a:gd name="T84" fmla="*/ 105 w 209"/>
                <a:gd name="T85"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159">
                  <a:moveTo>
                    <a:pt x="63" y="87"/>
                  </a:moveTo>
                  <a:lnTo>
                    <a:pt x="62" y="95"/>
                  </a:lnTo>
                  <a:lnTo>
                    <a:pt x="64" y="108"/>
                  </a:lnTo>
                  <a:lnTo>
                    <a:pt x="68" y="120"/>
                  </a:lnTo>
                  <a:lnTo>
                    <a:pt x="75" y="130"/>
                  </a:lnTo>
                  <a:lnTo>
                    <a:pt x="83" y="137"/>
                  </a:lnTo>
                  <a:lnTo>
                    <a:pt x="92" y="143"/>
                  </a:lnTo>
                  <a:lnTo>
                    <a:pt x="104" y="144"/>
                  </a:lnTo>
                  <a:lnTo>
                    <a:pt x="114" y="143"/>
                  </a:lnTo>
                  <a:lnTo>
                    <a:pt x="123" y="137"/>
                  </a:lnTo>
                  <a:lnTo>
                    <a:pt x="132" y="130"/>
                  </a:lnTo>
                  <a:lnTo>
                    <a:pt x="139" y="120"/>
                  </a:lnTo>
                  <a:lnTo>
                    <a:pt x="142" y="108"/>
                  </a:lnTo>
                  <a:lnTo>
                    <a:pt x="144" y="95"/>
                  </a:lnTo>
                  <a:lnTo>
                    <a:pt x="143" y="87"/>
                  </a:lnTo>
                  <a:lnTo>
                    <a:pt x="63" y="87"/>
                  </a:lnTo>
                  <a:close/>
                  <a:moveTo>
                    <a:pt x="105" y="0"/>
                  </a:moveTo>
                  <a:lnTo>
                    <a:pt x="209" y="27"/>
                  </a:lnTo>
                  <a:lnTo>
                    <a:pt x="209" y="43"/>
                  </a:lnTo>
                  <a:lnTo>
                    <a:pt x="202" y="45"/>
                  </a:lnTo>
                  <a:lnTo>
                    <a:pt x="202" y="66"/>
                  </a:lnTo>
                  <a:lnTo>
                    <a:pt x="206" y="100"/>
                  </a:lnTo>
                  <a:lnTo>
                    <a:pt x="190" y="100"/>
                  </a:lnTo>
                  <a:lnTo>
                    <a:pt x="195" y="66"/>
                  </a:lnTo>
                  <a:lnTo>
                    <a:pt x="195" y="47"/>
                  </a:lnTo>
                  <a:lnTo>
                    <a:pt x="174" y="54"/>
                  </a:lnTo>
                  <a:lnTo>
                    <a:pt x="174" y="87"/>
                  </a:lnTo>
                  <a:lnTo>
                    <a:pt x="162" y="87"/>
                  </a:lnTo>
                  <a:lnTo>
                    <a:pt x="176" y="144"/>
                  </a:lnTo>
                  <a:lnTo>
                    <a:pt x="139" y="144"/>
                  </a:lnTo>
                  <a:lnTo>
                    <a:pt x="128" y="152"/>
                  </a:lnTo>
                  <a:lnTo>
                    <a:pt x="117" y="157"/>
                  </a:lnTo>
                  <a:lnTo>
                    <a:pt x="104" y="159"/>
                  </a:lnTo>
                  <a:lnTo>
                    <a:pt x="90" y="157"/>
                  </a:lnTo>
                  <a:lnTo>
                    <a:pt x="78" y="152"/>
                  </a:lnTo>
                  <a:lnTo>
                    <a:pt x="68" y="144"/>
                  </a:lnTo>
                  <a:lnTo>
                    <a:pt x="28" y="144"/>
                  </a:lnTo>
                  <a:lnTo>
                    <a:pt x="43" y="87"/>
                  </a:lnTo>
                  <a:lnTo>
                    <a:pt x="38" y="87"/>
                  </a:lnTo>
                  <a:lnTo>
                    <a:pt x="38" y="55"/>
                  </a:lnTo>
                  <a:lnTo>
                    <a:pt x="0" y="43"/>
                  </a:lnTo>
                  <a:lnTo>
                    <a:pt x="0" y="27"/>
                  </a:lnTo>
                  <a:lnTo>
                    <a:pt x="105"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2" name="Freeform 117"/>
            <p:cNvSpPr>
              <a:spLocks noEditPoints="1"/>
            </p:cNvSpPr>
            <p:nvPr userDrawn="1"/>
          </p:nvSpPr>
          <p:spPr bwMode="auto">
            <a:xfrm>
              <a:off x="6641397" y="3068848"/>
              <a:ext cx="417388" cy="319531"/>
            </a:xfrm>
            <a:custGeom>
              <a:avLst/>
              <a:gdLst>
                <a:gd name="T0" fmla="*/ 98 w 209"/>
                <a:gd name="T1" fmla="*/ 116 h 160"/>
                <a:gd name="T2" fmla="*/ 109 w 209"/>
                <a:gd name="T3" fmla="*/ 130 h 160"/>
                <a:gd name="T4" fmla="*/ 0 w 209"/>
                <a:gd name="T5" fmla="*/ 160 h 160"/>
                <a:gd name="T6" fmla="*/ 12 w 209"/>
                <a:gd name="T7" fmla="*/ 130 h 160"/>
                <a:gd name="T8" fmla="*/ 64 w 209"/>
                <a:gd name="T9" fmla="*/ 15 h 160"/>
                <a:gd name="T10" fmla="*/ 42 w 209"/>
                <a:gd name="T11" fmla="*/ 62 h 160"/>
                <a:gd name="T12" fmla="*/ 42 w 209"/>
                <a:gd name="T13" fmla="*/ 82 h 160"/>
                <a:gd name="T14" fmla="*/ 53 w 209"/>
                <a:gd name="T15" fmla="*/ 59 h 160"/>
                <a:gd name="T16" fmla="*/ 64 w 209"/>
                <a:gd name="T17" fmla="*/ 15 h 160"/>
                <a:gd name="T18" fmla="*/ 111 w 209"/>
                <a:gd name="T19" fmla="*/ 25 h 160"/>
                <a:gd name="T20" fmla="*/ 102 w 209"/>
                <a:gd name="T21" fmla="*/ 32 h 160"/>
                <a:gd name="T22" fmla="*/ 105 w 209"/>
                <a:gd name="T23" fmla="*/ 53 h 160"/>
                <a:gd name="T24" fmla="*/ 109 w 209"/>
                <a:gd name="T25" fmla="*/ 63 h 160"/>
                <a:gd name="T26" fmla="*/ 123 w 209"/>
                <a:gd name="T27" fmla="*/ 66 h 160"/>
                <a:gd name="T28" fmla="*/ 137 w 209"/>
                <a:gd name="T29" fmla="*/ 76 h 160"/>
                <a:gd name="T30" fmla="*/ 131 w 209"/>
                <a:gd name="T31" fmla="*/ 70 h 160"/>
                <a:gd name="T32" fmla="*/ 175 w 209"/>
                <a:gd name="T33" fmla="*/ 60 h 160"/>
                <a:gd name="T34" fmla="*/ 209 w 209"/>
                <a:gd name="T35" fmla="*/ 78 h 160"/>
                <a:gd name="T36" fmla="*/ 198 w 209"/>
                <a:gd name="T37" fmla="*/ 103 h 160"/>
                <a:gd name="T38" fmla="*/ 204 w 209"/>
                <a:gd name="T39" fmla="*/ 105 h 160"/>
                <a:gd name="T40" fmla="*/ 195 w 209"/>
                <a:gd name="T41" fmla="*/ 126 h 160"/>
                <a:gd name="T42" fmla="*/ 177 w 209"/>
                <a:gd name="T43" fmla="*/ 124 h 160"/>
                <a:gd name="T44" fmla="*/ 165 w 209"/>
                <a:gd name="T45" fmla="*/ 124 h 160"/>
                <a:gd name="T46" fmla="*/ 163 w 209"/>
                <a:gd name="T47" fmla="*/ 117 h 160"/>
                <a:gd name="T48" fmla="*/ 149 w 209"/>
                <a:gd name="T49" fmla="*/ 119 h 160"/>
                <a:gd name="T50" fmla="*/ 144 w 209"/>
                <a:gd name="T51" fmla="*/ 118 h 160"/>
                <a:gd name="T52" fmla="*/ 134 w 209"/>
                <a:gd name="T53" fmla="*/ 109 h 160"/>
                <a:gd name="T54" fmla="*/ 122 w 209"/>
                <a:gd name="T55" fmla="*/ 105 h 160"/>
                <a:gd name="T56" fmla="*/ 127 w 209"/>
                <a:gd name="T57" fmla="*/ 94 h 160"/>
                <a:gd name="T58" fmla="*/ 111 w 209"/>
                <a:gd name="T59" fmla="*/ 89 h 160"/>
                <a:gd name="T60" fmla="*/ 101 w 209"/>
                <a:gd name="T61" fmla="*/ 80 h 160"/>
                <a:gd name="T62" fmla="*/ 91 w 209"/>
                <a:gd name="T63" fmla="*/ 84 h 160"/>
                <a:gd name="T64" fmla="*/ 71 w 209"/>
                <a:gd name="T65" fmla="*/ 97 h 160"/>
                <a:gd name="T66" fmla="*/ 73 w 209"/>
                <a:gd name="T67" fmla="*/ 109 h 160"/>
                <a:gd name="T68" fmla="*/ 25 w 209"/>
                <a:gd name="T69" fmla="*/ 75 h 160"/>
                <a:gd name="T70" fmla="*/ 41 w 209"/>
                <a:gd name="T71" fmla="*/ 52 h 160"/>
                <a:gd name="T72" fmla="*/ 46 w 209"/>
                <a:gd name="T73" fmla="*/ 32 h 160"/>
                <a:gd name="T74" fmla="*/ 60 w 209"/>
                <a:gd name="T75" fmla="*/ 12 h 160"/>
                <a:gd name="T76" fmla="*/ 60 w 209"/>
                <a:gd name="T77"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9" h="160">
                  <a:moveTo>
                    <a:pt x="12" y="116"/>
                  </a:moveTo>
                  <a:lnTo>
                    <a:pt x="98" y="116"/>
                  </a:lnTo>
                  <a:lnTo>
                    <a:pt x="98" y="130"/>
                  </a:lnTo>
                  <a:lnTo>
                    <a:pt x="109" y="130"/>
                  </a:lnTo>
                  <a:lnTo>
                    <a:pt x="109" y="160"/>
                  </a:lnTo>
                  <a:lnTo>
                    <a:pt x="0" y="160"/>
                  </a:lnTo>
                  <a:lnTo>
                    <a:pt x="0" y="130"/>
                  </a:lnTo>
                  <a:lnTo>
                    <a:pt x="12" y="130"/>
                  </a:lnTo>
                  <a:lnTo>
                    <a:pt x="12" y="116"/>
                  </a:lnTo>
                  <a:close/>
                  <a:moveTo>
                    <a:pt x="64" y="15"/>
                  </a:moveTo>
                  <a:lnTo>
                    <a:pt x="46" y="55"/>
                  </a:lnTo>
                  <a:lnTo>
                    <a:pt x="42" y="62"/>
                  </a:lnTo>
                  <a:lnTo>
                    <a:pt x="34" y="78"/>
                  </a:lnTo>
                  <a:lnTo>
                    <a:pt x="42" y="82"/>
                  </a:lnTo>
                  <a:lnTo>
                    <a:pt x="49" y="66"/>
                  </a:lnTo>
                  <a:lnTo>
                    <a:pt x="53" y="59"/>
                  </a:lnTo>
                  <a:lnTo>
                    <a:pt x="71" y="19"/>
                  </a:lnTo>
                  <a:lnTo>
                    <a:pt x="64" y="15"/>
                  </a:lnTo>
                  <a:close/>
                  <a:moveTo>
                    <a:pt x="60" y="0"/>
                  </a:moveTo>
                  <a:lnTo>
                    <a:pt x="111" y="25"/>
                  </a:lnTo>
                  <a:lnTo>
                    <a:pt x="108" y="34"/>
                  </a:lnTo>
                  <a:lnTo>
                    <a:pt x="102" y="32"/>
                  </a:lnTo>
                  <a:lnTo>
                    <a:pt x="95" y="48"/>
                  </a:lnTo>
                  <a:lnTo>
                    <a:pt x="105" y="53"/>
                  </a:lnTo>
                  <a:lnTo>
                    <a:pt x="102" y="60"/>
                  </a:lnTo>
                  <a:lnTo>
                    <a:pt x="109" y="63"/>
                  </a:lnTo>
                  <a:lnTo>
                    <a:pt x="110" y="60"/>
                  </a:lnTo>
                  <a:lnTo>
                    <a:pt x="123" y="66"/>
                  </a:lnTo>
                  <a:lnTo>
                    <a:pt x="120" y="69"/>
                  </a:lnTo>
                  <a:lnTo>
                    <a:pt x="137" y="76"/>
                  </a:lnTo>
                  <a:lnTo>
                    <a:pt x="138" y="74"/>
                  </a:lnTo>
                  <a:lnTo>
                    <a:pt x="131" y="70"/>
                  </a:lnTo>
                  <a:lnTo>
                    <a:pt x="141" y="64"/>
                  </a:lnTo>
                  <a:lnTo>
                    <a:pt x="175" y="60"/>
                  </a:lnTo>
                  <a:lnTo>
                    <a:pt x="204" y="28"/>
                  </a:lnTo>
                  <a:lnTo>
                    <a:pt x="209" y="78"/>
                  </a:lnTo>
                  <a:lnTo>
                    <a:pt x="204" y="83"/>
                  </a:lnTo>
                  <a:lnTo>
                    <a:pt x="198" y="103"/>
                  </a:lnTo>
                  <a:lnTo>
                    <a:pt x="198" y="103"/>
                  </a:lnTo>
                  <a:lnTo>
                    <a:pt x="204" y="105"/>
                  </a:lnTo>
                  <a:lnTo>
                    <a:pt x="202" y="117"/>
                  </a:lnTo>
                  <a:lnTo>
                    <a:pt x="195" y="126"/>
                  </a:lnTo>
                  <a:lnTo>
                    <a:pt x="182" y="120"/>
                  </a:lnTo>
                  <a:lnTo>
                    <a:pt x="177" y="124"/>
                  </a:lnTo>
                  <a:lnTo>
                    <a:pt x="174" y="127"/>
                  </a:lnTo>
                  <a:lnTo>
                    <a:pt x="165" y="124"/>
                  </a:lnTo>
                  <a:lnTo>
                    <a:pt x="165" y="118"/>
                  </a:lnTo>
                  <a:lnTo>
                    <a:pt x="163" y="117"/>
                  </a:lnTo>
                  <a:lnTo>
                    <a:pt x="160" y="124"/>
                  </a:lnTo>
                  <a:lnTo>
                    <a:pt x="149" y="119"/>
                  </a:lnTo>
                  <a:lnTo>
                    <a:pt x="148" y="112"/>
                  </a:lnTo>
                  <a:lnTo>
                    <a:pt x="144" y="118"/>
                  </a:lnTo>
                  <a:lnTo>
                    <a:pt x="134" y="115"/>
                  </a:lnTo>
                  <a:lnTo>
                    <a:pt x="134" y="109"/>
                  </a:lnTo>
                  <a:lnTo>
                    <a:pt x="130" y="111"/>
                  </a:lnTo>
                  <a:lnTo>
                    <a:pt x="122" y="105"/>
                  </a:lnTo>
                  <a:lnTo>
                    <a:pt x="125" y="98"/>
                  </a:lnTo>
                  <a:lnTo>
                    <a:pt x="127" y="94"/>
                  </a:lnTo>
                  <a:lnTo>
                    <a:pt x="112" y="85"/>
                  </a:lnTo>
                  <a:lnTo>
                    <a:pt x="111" y="89"/>
                  </a:lnTo>
                  <a:lnTo>
                    <a:pt x="99" y="84"/>
                  </a:lnTo>
                  <a:lnTo>
                    <a:pt x="101" y="80"/>
                  </a:lnTo>
                  <a:lnTo>
                    <a:pt x="95" y="77"/>
                  </a:lnTo>
                  <a:lnTo>
                    <a:pt x="91" y="84"/>
                  </a:lnTo>
                  <a:lnTo>
                    <a:pt x="80" y="80"/>
                  </a:lnTo>
                  <a:lnTo>
                    <a:pt x="71" y="97"/>
                  </a:lnTo>
                  <a:lnTo>
                    <a:pt x="76" y="99"/>
                  </a:lnTo>
                  <a:lnTo>
                    <a:pt x="73" y="109"/>
                  </a:lnTo>
                  <a:lnTo>
                    <a:pt x="20" y="84"/>
                  </a:lnTo>
                  <a:lnTo>
                    <a:pt x="25" y="75"/>
                  </a:lnTo>
                  <a:lnTo>
                    <a:pt x="29" y="77"/>
                  </a:lnTo>
                  <a:lnTo>
                    <a:pt x="41" y="52"/>
                  </a:lnTo>
                  <a:lnTo>
                    <a:pt x="38" y="49"/>
                  </a:lnTo>
                  <a:lnTo>
                    <a:pt x="46" y="32"/>
                  </a:lnTo>
                  <a:lnTo>
                    <a:pt x="50" y="33"/>
                  </a:lnTo>
                  <a:lnTo>
                    <a:pt x="60" y="12"/>
                  </a:lnTo>
                  <a:lnTo>
                    <a:pt x="55" y="10"/>
                  </a:lnTo>
                  <a:lnTo>
                    <a:pt x="60" y="0"/>
                  </a:lnTo>
                  <a:close/>
                </a:path>
              </a:pathLst>
            </a:custGeom>
            <a:solidFill>
              <a:srgbClr val="FFFF00"/>
            </a:solidFill>
            <a:ln w="0">
              <a:noFill/>
              <a:prstDash val="solid"/>
              <a:round/>
            </a:ln>
          </p:spPr>
          <p:txBody>
            <a:bodyPr vert="horz" wrap="square" lIns="91440" tIns="45720" rIns="91440" bIns="45720" numCol="1" anchor="t" anchorCtr="0" compatLnSpc="1"/>
            <a:lstStyle/>
            <a:p>
              <a:endParaRPr lang="zh-CN" altLang="en-US"/>
            </a:p>
          </p:txBody>
        </p:sp>
        <p:sp>
          <p:nvSpPr>
            <p:cNvPr id="43" name="Freeform 199"/>
            <p:cNvSpPr>
              <a:spLocks noEditPoints="1"/>
            </p:cNvSpPr>
            <p:nvPr userDrawn="1"/>
          </p:nvSpPr>
          <p:spPr bwMode="auto">
            <a:xfrm>
              <a:off x="8743385" y="3081829"/>
              <a:ext cx="339501" cy="293569"/>
            </a:xfrm>
            <a:custGeom>
              <a:avLst/>
              <a:gdLst>
                <a:gd name="T0" fmla="*/ 29 w 170"/>
                <a:gd name="T1" fmla="*/ 114 h 147"/>
                <a:gd name="T2" fmla="*/ 29 w 170"/>
                <a:gd name="T3" fmla="*/ 121 h 147"/>
                <a:gd name="T4" fmla="*/ 142 w 170"/>
                <a:gd name="T5" fmla="*/ 121 h 147"/>
                <a:gd name="T6" fmla="*/ 142 w 170"/>
                <a:gd name="T7" fmla="*/ 114 h 147"/>
                <a:gd name="T8" fmla="*/ 29 w 170"/>
                <a:gd name="T9" fmla="*/ 114 h 147"/>
                <a:gd name="T10" fmla="*/ 29 w 170"/>
                <a:gd name="T11" fmla="*/ 86 h 147"/>
                <a:gd name="T12" fmla="*/ 29 w 170"/>
                <a:gd name="T13" fmla="*/ 95 h 147"/>
                <a:gd name="T14" fmla="*/ 142 w 170"/>
                <a:gd name="T15" fmla="*/ 95 h 147"/>
                <a:gd name="T16" fmla="*/ 142 w 170"/>
                <a:gd name="T17" fmla="*/ 86 h 147"/>
                <a:gd name="T18" fmla="*/ 29 w 170"/>
                <a:gd name="T19" fmla="*/ 86 h 147"/>
                <a:gd name="T20" fmla="*/ 29 w 170"/>
                <a:gd name="T21" fmla="*/ 61 h 147"/>
                <a:gd name="T22" fmla="*/ 29 w 170"/>
                <a:gd name="T23" fmla="*/ 69 h 147"/>
                <a:gd name="T24" fmla="*/ 142 w 170"/>
                <a:gd name="T25" fmla="*/ 69 h 147"/>
                <a:gd name="T26" fmla="*/ 142 w 170"/>
                <a:gd name="T27" fmla="*/ 61 h 147"/>
                <a:gd name="T28" fmla="*/ 29 w 170"/>
                <a:gd name="T29" fmla="*/ 61 h 147"/>
                <a:gd name="T30" fmla="*/ 67 w 170"/>
                <a:gd name="T31" fmla="*/ 14 h 147"/>
                <a:gd name="T32" fmla="*/ 64 w 170"/>
                <a:gd name="T33" fmla="*/ 15 h 147"/>
                <a:gd name="T34" fmla="*/ 60 w 170"/>
                <a:gd name="T35" fmla="*/ 18 h 147"/>
                <a:gd name="T36" fmla="*/ 60 w 170"/>
                <a:gd name="T37" fmla="*/ 18 h 147"/>
                <a:gd name="T38" fmla="*/ 59 w 170"/>
                <a:gd name="T39" fmla="*/ 20 h 147"/>
                <a:gd name="T40" fmla="*/ 58 w 170"/>
                <a:gd name="T41" fmla="*/ 23 h 147"/>
                <a:gd name="T42" fmla="*/ 58 w 170"/>
                <a:gd name="T43" fmla="*/ 34 h 147"/>
                <a:gd name="T44" fmla="*/ 112 w 170"/>
                <a:gd name="T45" fmla="*/ 34 h 147"/>
                <a:gd name="T46" fmla="*/ 112 w 170"/>
                <a:gd name="T47" fmla="*/ 23 h 147"/>
                <a:gd name="T48" fmla="*/ 111 w 170"/>
                <a:gd name="T49" fmla="*/ 20 h 147"/>
                <a:gd name="T50" fmla="*/ 109 w 170"/>
                <a:gd name="T51" fmla="*/ 18 h 147"/>
                <a:gd name="T52" fmla="*/ 106 w 170"/>
                <a:gd name="T53" fmla="*/ 15 h 147"/>
                <a:gd name="T54" fmla="*/ 102 w 170"/>
                <a:gd name="T55" fmla="*/ 14 h 147"/>
                <a:gd name="T56" fmla="*/ 67 w 170"/>
                <a:gd name="T57" fmla="*/ 14 h 147"/>
                <a:gd name="T58" fmla="*/ 67 w 170"/>
                <a:gd name="T59" fmla="*/ 0 h 147"/>
                <a:gd name="T60" fmla="*/ 102 w 170"/>
                <a:gd name="T61" fmla="*/ 0 h 147"/>
                <a:gd name="T62" fmla="*/ 109 w 170"/>
                <a:gd name="T63" fmla="*/ 1 h 147"/>
                <a:gd name="T64" fmla="*/ 114 w 170"/>
                <a:gd name="T65" fmla="*/ 4 h 147"/>
                <a:gd name="T66" fmla="*/ 120 w 170"/>
                <a:gd name="T67" fmla="*/ 7 h 147"/>
                <a:gd name="T68" fmla="*/ 123 w 170"/>
                <a:gd name="T69" fmla="*/ 12 h 147"/>
                <a:gd name="T70" fmla="*/ 126 w 170"/>
                <a:gd name="T71" fmla="*/ 18 h 147"/>
                <a:gd name="T72" fmla="*/ 126 w 170"/>
                <a:gd name="T73" fmla="*/ 23 h 147"/>
                <a:gd name="T74" fmla="*/ 126 w 170"/>
                <a:gd name="T75" fmla="*/ 34 h 147"/>
                <a:gd name="T76" fmla="*/ 170 w 170"/>
                <a:gd name="T77" fmla="*/ 34 h 147"/>
                <a:gd name="T78" fmla="*/ 170 w 170"/>
                <a:gd name="T79" fmla="*/ 147 h 147"/>
                <a:gd name="T80" fmla="*/ 0 w 170"/>
                <a:gd name="T81" fmla="*/ 147 h 147"/>
                <a:gd name="T82" fmla="*/ 0 w 170"/>
                <a:gd name="T83" fmla="*/ 34 h 147"/>
                <a:gd name="T84" fmla="*/ 44 w 170"/>
                <a:gd name="T85" fmla="*/ 34 h 147"/>
                <a:gd name="T86" fmla="*/ 44 w 170"/>
                <a:gd name="T87" fmla="*/ 23 h 147"/>
                <a:gd name="T88" fmla="*/ 44 w 170"/>
                <a:gd name="T89" fmla="*/ 18 h 147"/>
                <a:gd name="T90" fmla="*/ 46 w 170"/>
                <a:gd name="T91" fmla="*/ 12 h 147"/>
                <a:gd name="T92" fmla="*/ 51 w 170"/>
                <a:gd name="T93" fmla="*/ 7 h 147"/>
                <a:gd name="T94" fmla="*/ 51 w 170"/>
                <a:gd name="T95" fmla="*/ 7 h 147"/>
                <a:gd name="T96" fmla="*/ 51 w 170"/>
                <a:gd name="T97" fmla="*/ 7 h 147"/>
                <a:gd name="T98" fmla="*/ 56 w 170"/>
                <a:gd name="T99" fmla="*/ 4 h 147"/>
                <a:gd name="T100" fmla="*/ 62 w 170"/>
                <a:gd name="T101" fmla="*/ 1 h 147"/>
                <a:gd name="T102" fmla="*/ 67 w 170"/>
                <a:gd name="T103"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0" h="147">
                  <a:moveTo>
                    <a:pt x="29" y="114"/>
                  </a:moveTo>
                  <a:lnTo>
                    <a:pt x="29" y="121"/>
                  </a:lnTo>
                  <a:lnTo>
                    <a:pt x="142" y="121"/>
                  </a:lnTo>
                  <a:lnTo>
                    <a:pt x="142" y="114"/>
                  </a:lnTo>
                  <a:lnTo>
                    <a:pt x="29" y="114"/>
                  </a:lnTo>
                  <a:close/>
                  <a:moveTo>
                    <a:pt x="29" y="86"/>
                  </a:moveTo>
                  <a:lnTo>
                    <a:pt x="29" y="95"/>
                  </a:lnTo>
                  <a:lnTo>
                    <a:pt x="142" y="95"/>
                  </a:lnTo>
                  <a:lnTo>
                    <a:pt x="142" y="86"/>
                  </a:lnTo>
                  <a:lnTo>
                    <a:pt x="29" y="86"/>
                  </a:lnTo>
                  <a:close/>
                  <a:moveTo>
                    <a:pt x="29" y="61"/>
                  </a:moveTo>
                  <a:lnTo>
                    <a:pt x="29" y="69"/>
                  </a:lnTo>
                  <a:lnTo>
                    <a:pt x="142" y="69"/>
                  </a:lnTo>
                  <a:lnTo>
                    <a:pt x="142" y="61"/>
                  </a:lnTo>
                  <a:lnTo>
                    <a:pt x="29" y="61"/>
                  </a:lnTo>
                  <a:close/>
                  <a:moveTo>
                    <a:pt x="67" y="14"/>
                  </a:moveTo>
                  <a:lnTo>
                    <a:pt x="64" y="15"/>
                  </a:lnTo>
                  <a:lnTo>
                    <a:pt x="60" y="18"/>
                  </a:lnTo>
                  <a:lnTo>
                    <a:pt x="60" y="18"/>
                  </a:lnTo>
                  <a:lnTo>
                    <a:pt x="59" y="20"/>
                  </a:lnTo>
                  <a:lnTo>
                    <a:pt x="58" y="23"/>
                  </a:lnTo>
                  <a:lnTo>
                    <a:pt x="58" y="34"/>
                  </a:lnTo>
                  <a:lnTo>
                    <a:pt x="112" y="34"/>
                  </a:lnTo>
                  <a:lnTo>
                    <a:pt x="112" y="23"/>
                  </a:lnTo>
                  <a:lnTo>
                    <a:pt x="111" y="20"/>
                  </a:lnTo>
                  <a:lnTo>
                    <a:pt x="109" y="18"/>
                  </a:lnTo>
                  <a:lnTo>
                    <a:pt x="106" y="15"/>
                  </a:lnTo>
                  <a:lnTo>
                    <a:pt x="102" y="14"/>
                  </a:lnTo>
                  <a:lnTo>
                    <a:pt x="67" y="14"/>
                  </a:lnTo>
                  <a:close/>
                  <a:moveTo>
                    <a:pt x="67" y="0"/>
                  </a:moveTo>
                  <a:lnTo>
                    <a:pt x="102" y="0"/>
                  </a:lnTo>
                  <a:lnTo>
                    <a:pt x="109" y="1"/>
                  </a:lnTo>
                  <a:lnTo>
                    <a:pt x="114" y="4"/>
                  </a:lnTo>
                  <a:lnTo>
                    <a:pt x="120" y="7"/>
                  </a:lnTo>
                  <a:lnTo>
                    <a:pt x="123" y="12"/>
                  </a:lnTo>
                  <a:lnTo>
                    <a:pt x="126" y="18"/>
                  </a:lnTo>
                  <a:lnTo>
                    <a:pt x="126" y="23"/>
                  </a:lnTo>
                  <a:lnTo>
                    <a:pt x="126" y="34"/>
                  </a:lnTo>
                  <a:lnTo>
                    <a:pt x="170" y="34"/>
                  </a:lnTo>
                  <a:lnTo>
                    <a:pt x="170" y="147"/>
                  </a:lnTo>
                  <a:lnTo>
                    <a:pt x="0" y="147"/>
                  </a:lnTo>
                  <a:lnTo>
                    <a:pt x="0" y="34"/>
                  </a:lnTo>
                  <a:lnTo>
                    <a:pt x="44" y="34"/>
                  </a:lnTo>
                  <a:lnTo>
                    <a:pt x="44" y="23"/>
                  </a:lnTo>
                  <a:lnTo>
                    <a:pt x="44" y="18"/>
                  </a:lnTo>
                  <a:lnTo>
                    <a:pt x="46" y="12"/>
                  </a:lnTo>
                  <a:lnTo>
                    <a:pt x="51" y="7"/>
                  </a:lnTo>
                  <a:lnTo>
                    <a:pt x="51" y="7"/>
                  </a:lnTo>
                  <a:lnTo>
                    <a:pt x="51" y="7"/>
                  </a:lnTo>
                  <a:lnTo>
                    <a:pt x="56" y="4"/>
                  </a:lnTo>
                  <a:lnTo>
                    <a:pt x="62" y="1"/>
                  </a:lnTo>
                  <a:lnTo>
                    <a:pt x="67"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55" name="Freeform 20"/>
            <p:cNvSpPr>
              <a:spLocks noEditPoints="1"/>
            </p:cNvSpPr>
            <p:nvPr userDrawn="1"/>
          </p:nvSpPr>
          <p:spPr bwMode="auto">
            <a:xfrm>
              <a:off x="9683067" y="3056783"/>
              <a:ext cx="437568" cy="352550"/>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6" name="文本框 55"/>
            <p:cNvSpPr txBox="1"/>
            <p:nvPr userDrawn="1"/>
          </p:nvSpPr>
          <p:spPr>
            <a:xfrm>
              <a:off x="10579844" y="3665846"/>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兴趣爱好</a:t>
              </a:r>
            </a:p>
          </p:txBody>
        </p:sp>
        <p:sp>
          <p:nvSpPr>
            <p:cNvPr id="57" name="Freeform 146"/>
            <p:cNvSpPr>
              <a:spLocks noEditPoints="1"/>
            </p:cNvSpPr>
            <p:nvPr userDrawn="1"/>
          </p:nvSpPr>
          <p:spPr bwMode="auto">
            <a:xfrm flipH="1">
              <a:off x="10751840" y="3012973"/>
              <a:ext cx="336308" cy="424810"/>
            </a:xfrm>
            <a:custGeom>
              <a:avLst/>
              <a:gdLst>
                <a:gd name="T0" fmla="*/ 102 w 190"/>
                <a:gd name="T1" fmla="*/ 78 h 240"/>
                <a:gd name="T2" fmla="*/ 130 w 190"/>
                <a:gd name="T3" fmla="*/ 86 h 240"/>
                <a:gd name="T4" fmla="*/ 29 w 190"/>
                <a:gd name="T5" fmla="*/ 18 h 240"/>
                <a:gd name="T6" fmla="*/ 23 w 190"/>
                <a:gd name="T7" fmla="*/ 21 h 240"/>
                <a:gd name="T8" fmla="*/ 17 w 190"/>
                <a:gd name="T9" fmla="*/ 29 h 240"/>
                <a:gd name="T10" fmla="*/ 15 w 190"/>
                <a:gd name="T11" fmla="*/ 42 h 240"/>
                <a:gd name="T12" fmla="*/ 17 w 190"/>
                <a:gd name="T13" fmla="*/ 55 h 240"/>
                <a:gd name="T14" fmla="*/ 23 w 190"/>
                <a:gd name="T15" fmla="*/ 63 h 240"/>
                <a:gd name="T16" fmla="*/ 29 w 190"/>
                <a:gd name="T17" fmla="*/ 65 h 240"/>
                <a:gd name="T18" fmla="*/ 35 w 190"/>
                <a:gd name="T19" fmla="*/ 63 h 240"/>
                <a:gd name="T20" fmla="*/ 39 w 190"/>
                <a:gd name="T21" fmla="*/ 55 h 240"/>
                <a:gd name="T22" fmla="*/ 42 w 190"/>
                <a:gd name="T23" fmla="*/ 42 h 240"/>
                <a:gd name="T24" fmla="*/ 39 w 190"/>
                <a:gd name="T25" fmla="*/ 29 h 240"/>
                <a:gd name="T26" fmla="*/ 35 w 190"/>
                <a:gd name="T27" fmla="*/ 21 h 240"/>
                <a:gd name="T28" fmla="*/ 29 w 190"/>
                <a:gd name="T29" fmla="*/ 18 h 240"/>
                <a:gd name="T30" fmla="*/ 79 w 190"/>
                <a:gd name="T31" fmla="*/ 16 h 240"/>
                <a:gd name="T32" fmla="*/ 71 w 190"/>
                <a:gd name="T33" fmla="*/ 22 h 240"/>
                <a:gd name="T34" fmla="*/ 65 w 190"/>
                <a:gd name="T35" fmla="*/ 42 h 240"/>
                <a:gd name="T36" fmla="*/ 71 w 190"/>
                <a:gd name="T37" fmla="*/ 61 h 240"/>
                <a:gd name="T38" fmla="*/ 79 w 190"/>
                <a:gd name="T39" fmla="*/ 67 h 240"/>
                <a:gd name="T40" fmla="*/ 87 w 190"/>
                <a:gd name="T41" fmla="*/ 67 h 240"/>
                <a:gd name="T42" fmla="*/ 94 w 190"/>
                <a:gd name="T43" fmla="*/ 61 h 240"/>
                <a:gd name="T44" fmla="*/ 100 w 190"/>
                <a:gd name="T45" fmla="*/ 42 h 240"/>
                <a:gd name="T46" fmla="*/ 94 w 190"/>
                <a:gd name="T47" fmla="*/ 22 h 240"/>
                <a:gd name="T48" fmla="*/ 87 w 190"/>
                <a:gd name="T49" fmla="*/ 16 h 240"/>
                <a:gd name="T50" fmla="*/ 83 w 190"/>
                <a:gd name="T51" fmla="*/ 0 h 240"/>
                <a:gd name="T52" fmla="*/ 93 w 190"/>
                <a:gd name="T53" fmla="*/ 2 h 240"/>
                <a:gd name="T54" fmla="*/ 142 w 190"/>
                <a:gd name="T55" fmla="*/ 35 h 240"/>
                <a:gd name="T56" fmla="*/ 150 w 190"/>
                <a:gd name="T57" fmla="*/ 30 h 240"/>
                <a:gd name="T58" fmla="*/ 159 w 190"/>
                <a:gd name="T59" fmla="*/ 28 h 240"/>
                <a:gd name="T60" fmla="*/ 180 w 190"/>
                <a:gd name="T61" fmla="*/ 40 h 240"/>
                <a:gd name="T62" fmla="*/ 180 w 190"/>
                <a:gd name="T63" fmla="*/ 64 h 240"/>
                <a:gd name="T64" fmla="*/ 159 w 190"/>
                <a:gd name="T65" fmla="*/ 76 h 240"/>
                <a:gd name="T66" fmla="*/ 148 w 190"/>
                <a:gd name="T67" fmla="*/ 74 h 240"/>
                <a:gd name="T68" fmla="*/ 140 w 190"/>
                <a:gd name="T69" fmla="*/ 70 h 240"/>
                <a:gd name="T70" fmla="*/ 189 w 190"/>
                <a:gd name="T71" fmla="*/ 83 h 240"/>
                <a:gd name="T72" fmla="*/ 190 w 190"/>
                <a:gd name="T73" fmla="*/ 240 h 240"/>
                <a:gd name="T74" fmla="*/ 164 w 190"/>
                <a:gd name="T75" fmla="*/ 169 h 240"/>
                <a:gd name="T76" fmla="*/ 150 w 190"/>
                <a:gd name="T77" fmla="*/ 240 h 240"/>
                <a:gd name="T78" fmla="*/ 133 w 190"/>
                <a:gd name="T79" fmla="*/ 156 h 240"/>
                <a:gd name="T80" fmla="*/ 114 w 190"/>
                <a:gd name="T81" fmla="*/ 112 h 240"/>
                <a:gd name="T82" fmla="*/ 83 w 190"/>
                <a:gd name="T83" fmla="*/ 83 h 240"/>
                <a:gd name="T84" fmla="*/ 63 w 190"/>
                <a:gd name="T85" fmla="*/ 75 h 240"/>
                <a:gd name="T86" fmla="*/ 39 w 190"/>
                <a:gd name="T87" fmla="*/ 79 h 240"/>
                <a:gd name="T88" fmla="*/ 17 w 190"/>
                <a:gd name="T89" fmla="*/ 77 h 240"/>
                <a:gd name="T90" fmla="*/ 2 w 190"/>
                <a:gd name="T91" fmla="*/ 56 h 240"/>
                <a:gd name="T92" fmla="*/ 2 w 190"/>
                <a:gd name="T93" fmla="*/ 27 h 240"/>
                <a:gd name="T94" fmla="*/ 17 w 190"/>
                <a:gd name="T95" fmla="*/ 6 h 240"/>
                <a:gd name="T96" fmla="*/ 35 w 190"/>
                <a:gd name="T97" fmla="*/ 4 h 240"/>
                <a:gd name="T98" fmla="*/ 51 w 190"/>
                <a:gd name="T99" fmla="*/ 12 h 240"/>
                <a:gd name="T100" fmla="*/ 59 w 190"/>
                <a:gd name="T101" fmla="*/ 13 h 240"/>
                <a:gd name="T102" fmla="*/ 83 w 190"/>
                <a:gd name="T10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0" h="240">
                  <a:moveTo>
                    <a:pt x="124" y="74"/>
                  </a:moveTo>
                  <a:lnTo>
                    <a:pt x="102" y="78"/>
                  </a:lnTo>
                  <a:lnTo>
                    <a:pt x="116" y="92"/>
                  </a:lnTo>
                  <a:lnTo>
                    <a:pt x="130" y="86"/>
                  </a:lnTo>
                  <a:lnTo>
                    <a:pt x="124" y="74"/>
                  </a:lnTo>
                  <a:close/>
                  <a:moveTo>
                    <a:pt x="29" y="18"/>
                  </a:moveTo>
                  <a:lnTo>
                    <a:pt x="25" y="19"/>
                  </a:lnTo>
                  <a:lnTo>
                    <a:pt x="23" y="21"/>
                  </a:lnTo>
                  <a:lnTo>
                    <a:pt x="20" y="23"/>
                  </a:lnTo>
                  <a:lnTo>
                    <a:pt x="17" y="29"/>
                  </a:lnTo>
                  <a:lnTo>
                    <a:pt x="16" y="35"/>
                  </a:lnTo>
                  <a:lnTo>
                    <a:pt x="15" y="42"/>
                  </a:lnTo>
                  <a:lnTo>
                    <a:pt x="16" y="48"/>
                  </a:lnTo>
                  <a:lnTo>
                    <a:pt x="17" y="55"/>
                  </a:lnTo>
                  <a:lnTo>
                    <a:pt x="20" y="60"/>
                  </a:lnTo>
                  <a:lnTo>
                    <a:pt x="23" y="63"/>
                  </a:lnTo>
                  <a:lnTo>
                    <a:pt x="25" y="64"/>
                  </a:lnTo>
                  <a:lnTo>
                    <a:pt x="29" y="65"/>
                  </a:lnTo>
                  <a:lnTo>
                    <a:pt x="31" y="64"/>
                  </a:lnTo>
                  <a:lnTo>
                    <a:pt x="35" y="63"/>
                  </a:lnTo>
                  <a:lnTo>
                    <a:pt x="37" y="60"/>
                  </a:lnTo>
                  <a:lnTo>
                    <a:pt x="39" y="55"/>
                  </a:lnTo>
                  <a:lnTo>
                    <a:pt x="41" y="48"/>
                  </a:lnTo>
                  <a:lnTo>
                    <a:pt x="42" y="42"/>
                  </a:lnTo>
                  <a:lnTo>
                    <a:pt x="41" y="35"/>
                  </a:lnTo>
                  <a:lnTo>
                    <a:pt x="39" y="29"/>
                  </a:lnTo>
                  <a:lnTo>
                    <a:pt x="37" y="23"/>
                  </a:lnTo>
                  <a:lnTo>
                    <a:pt x="35" y="21"/>
                  </a:lnTo>
                  <a:lnTo>
                    <a:pt x="31" y="19"/>
                  </a:lnTo>
                  <a:lnTo>
                    <a:pt x="29" y="18"/>
                  </a:lnTo>
                  <a:close/>
                  <a:moveTo>
                    <a:pt x="83" y="15"/>
                  </a:moveTo>
                  <a:lnTo>
                    <a:pt x="79" y="16"/>
                  </a:lnTo>
                  <a:lnTo>
                    <a:pt x="74" y="19"/>
                  </a:lnTo>
                  <a:lnTo>
                    <a:pt x="71" y="22"/>
                  </a:lnTo>
                  <a:lnTo>
                    <a:pt x="67" y="30"/>
                  </a:lnTo>
                  <a:lnTo>
                    <a:pt x="65" y="42"/>
                  </a:lnTo>
                  <a:lnTo>
                    <a:pt x="67" y="53"/>
                  </a:lnTo>
                  <a:lnTo>
                    <a:pt x="71" y="61"/>
                  </a:lnTo>
                  <a:lnTo>
                    <a:pt x="74" y="64"/>
                  </a:lnTo>
                  <a:lnTo>
                    <a:pt x="79" y="67"/>
                  </a:lnTo>
                  <a:lnTo>
                    <a:pt x="83" y="68"/>
                  </a:lnTo>
                  <a:lnTo>
                    <a:pt x="87" y="67"/>
                  </a:lnTo>
                  <a:lnTo>
                    <a:pt x="91" y="64"/>
                  </a:lnTo>
                  <a:lnTo>
                    <a:pt x="94" y="61"/>
                  </a:lnTo>
                  <a:lnTo>
                    <a:pt x="99" y="53"/>
                  </a:lnTo>
                  <a:lnTo>
                    <a:pt x="100" y="42"/>
                  </a:lnTo>
                  <a:lnTo>
                    <a:pt x="99" y="30"/>
                  </a:lnTo>
                  <a:lnTo>
                    <a:pt x="94" y="22"/>
                  </a:lnTo>
                  <a:lnTo>
                    <a:pt x="91" y="19"/>
                  </a:lnTo>
                  <a:lnTo>
                    <a:pt x="87" y="16"/>
                  </a:lnTo>
                  <a:lnTo>
                    <a:pt x="83" y="15"/>
                  </a:lnTo>
                  <a:close/>
                  <a:moveTo>
                    <a:pt x="83" y="0"/>
                  </a:moveTo>
                  <a:lnTo>
                    <a:pt x="88" y="1"/>
                  </a:lnTo>
                  <a:lnTo>
                    <a:pt x="93" y="2"/>
                  </a:lnTo>
                  <a:lnTo>
                    <a:pt x="98" y="5"/>
                  </a:lnTo>
                  <a:lnTo>
                    <a:pt x="142" y="35"/>
                  </a:lnTo>
                  <a:lnTo>
                    <a:pt x="145" y="33"/>
                  </a:lnTo>
                  <a:lnTo>
                    <a:pt x="150" y="30"/>
                  </a:lnTo>
                  <a:lnTo>
                    <a:pt x="155" y="28"/>
                  </a:lnTo>
                  <a:lnTo>
                    <a:pt x="159" y="28"/>
                  </a:lnTo>
                  <a:lnTo>
                    <a:pt x="171" y="32"/>
                  </a:lnTo>
                  <a:lnTo>
                    <a:pt x="180" y="40"/>
                  </a:lnTo>
                  <a:lnTo>
                    <a:pt x="183" y="53"/>
                  </a:lnTo>
                  <a:lnTo>
                    <a:pt x="180" y="64"/>
                  </a:lnTo>
                  <a:lnTo>
                    <a:pt x="171" y="72"/>
                  </a:lnTo>
                  <a:lnTo>
                    <a:pt x="159" y="76"/>
                  </a:lnTo>
                  <a:lnTo>
                    <a:pt x="154" y="76"/>
                  </a:lnTo>
                  <a:lnTo>
                    <a:pt x="148" y="74"/>
                  </a:lnTo>
                  <a:lnTo>
                    <a:pt x="143" y="70"/>
                  </a:lnTo>
                  <a:lnTo>
                    <a:pt x="140" y="70"/>
                  </a:lnTo>
                  <a:lnTo>
                    <a:pt x="148" y="83"/>
                  </a:lnTo>
                  <a:lnTo>
                    <a:pt x="189" y="83"/>
                  </a:lnTo>
                  <a:lnTo>
                    <a:pt x="185" y="156"/>
                  </a:lnTo>
                  <a:lnTo>
                    <a:pt x="190" y="240"/>
                  </a:lnTo>
                  <a:lnTo>
                    <a:pt x="168" y="240"/>
                  </a:lnTo>
                  <a:lnTo>
                    <a:pt x="164" y="169"/>
                  </a:lnTo>
                  <a:lnTo>
                    <a:pt x="155" y="169"/>
                  </a:lnTo>
                  <a:lnTo>
                    <a:pt x="150" y="240"/>
                  </a:lnTo>
                  <a:lnTo>
                    <a:pt x="130" y="240"/>
                  </a:lnTo>
                  <a:lnTo>
                    <a:pt x="133" y="156"/>
                  </a:lnTo>
                  <a:lnTo>
                    <a:pt x="135" y="116"/>
                  </a:lnTo>
                  <a:lnTo>
                    <a:pt x="114" y="112"/>
                  </a:lnTo>
                  <a:lnTo>
                    <a:pt x="87" y="83"/>
                  </a:lnTo>
                  <a:lnTo>
                    <a:pt x="83" y="83"/>
                  </a:lnTo>
                  <a:lnTo>
                    <a:pt x="72" y="81"/>
                  </a:lnTo>
                  <a:lnTo>
                    <a:pt x="63" y="75"/>
                  </a:lnTo>
                  <a:lnTo>
                    <a:pt x="52" y="77"/>
                  </a:lnTo>
                  <a:lnTo>
                    <a:pt x="39" y="79"/>
                  </a:lnTo>
                  <a:lnTo>
                    <a:pt x="29" y="81"/>
                  </a:lnTo>
                  <a:lnTo>
                    <a:pt x="17" y="77"/>
                  </a:lnTo>
                  <a:lnTo>
                    <a:pt x="8" y="68"/>
                  </a:lnTo>
                  <a:lnTo>
                    <a:pt x="2" y="56"/>
                  </a:lnTo>
                  <a:lnTo>
                    <a:pt x="0" y="42"/>
                  </a:lnTo>
                  <a:lnTo>
                    <a:pt x="2" y="27"/>
                  </a:lnTo>
                  <a:lnTo>
                    <a:pt x="8" y="15"/>
                  </a:lnTo>
                  <a:lnTo>
                    <a:pt x="17" y="6"/>
                  </a:lnTo>
                  <a:lnTo>
                    <a:pt x="29" y="2"/>
                  </a:lnTo>
                  <a:lnTo>
                    <a:pt x="35" y="4"/>
                  </a:lnTo>
                  <a:lnTo>
                    <a:pt x="43" y="7"/>
                  </a:lnTo>
                  <a:lnTo>
                    <a:pt x="51" y="12"/>
                  </a:lnTo>
                  <a:lnTo>
                    <a:pt x="58" y="15"/>
                  </a:lnTo>
                  <a:lnTo>
                    <a:pt x="59" y="13"/>
                  </a:lnTo>
                  <a:lnTo>
                    <a:pt x="70" y="4"/>
                  </a:lnTo>
                  <a:lnTo>
                    <a:pt x="83"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500" fill="hold"/>
                                        <p:tgtEl>
                                          <p:spTgt spid="58"/>
                                        </p:tgtEl>
                                        <p:attrNameLst>
                                          <p:attrName>ppt_x</p:attrName>
                                        </p:attrNameLst>
                                      </p:cBhvr>
                                      <p:tavLst>
                                        <p:tav tm="0">
                                          <p:val>
                                            <p:strVal val="#ppt_x"/>
                                          </p:val>
                                        </p:tav>
                                        <p:tav tm="100000">
                                          <p:val>
                                            <p:strVal val="#ppt_x"/>
                                          </p:val>
                                        </p:tav>
                                      </p:tavLst>
                                    </p:anim>
                                    <p:anim calcmode="lin" valueType="num">
                                      <p:cBhvr additive="base">
                                        <p:cTn id="8" dur="500" fill="hold"/>
                                        <p:tgtEl>
                                          <p:spTgt spid="5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59"/>
                                        </p:tgtEl>
                                        <p:attrNameLst>
                                          <p:attrName>style.visibility</p:attrName>
                                        </p:attrNameLst>
                                      </p:cBhvr>
                                      <p:to>
                                        <p:strVal val="visible"/>
                                      </p:to>
                                    </p:set>
                                    <p:anim calcmode="lin" valueType="num">
                                      <p:cBhvr additive="base">
                                        <p:cTn id="12" dur="500" fill="hold"/>
                                        <p:tgtEl>
                                          <p:spTgt spid="59"/>
                                        </p:tgtEl>
                                        <p:attrNameLst>
                                          <p:attrName>ppt_x</p:attrName>
                                        </p:attrNameLst>
                                      </p:cBhvr>
                                      <p:tavLst>
                                        <p:tav tm="0">
                                          <p:val>
                                            <p:strVal val="#ppt_x"/>
                                          </p:val>
                                        </p:tav>
                                        <p:tav tm="100000">
                                          <p:val>
                                            <p:strVal val="#ppt_x"/>
                                          </p:val>
                                        </p:tav>
                                      </p:tavLst>
                                    </p:anim>
                                    <p:anim calcmode="lin" valueType="num">
                                      <p:cBhvr additive="base">
                                        <p:cTn id="13" dur="500" fill="hold"/>
                                        <p:tgtEl>
                                          <p:spTgt spid="5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grpSp>
        <p:nvGrpSpPr>
          <p:cNvPr id="49" name="组合 48"/>
          <p:cNvGrpSpPr/>
          <p:nvPr userDrawn="1"/>
        </p:nvGrpSpPr>
        <p:grpSpPr>
          <a:xfrm>
            <a:off x="1016635" y="-20781"/>
            <a:ext cx="3165044" cy="5058923"/>
            <a:chOff x="1016635" y="-20781"/>
            <a:chExt cx="3165044" cy="5058923"/>
          </a:xfrm>
        </p:grpSpPr>
        <p:cxnSp>
          <p:nvCxnSpPr>
            <p:cNvPr id="41" name="直接连接符 40"/>
            <p:cNvCxnSpPr/>
            <p:nvPr userDrawn="1"/>
          </p:nvCxnSpPr>
          <p:spPr>
            <a:xfrm>
              <a:off x="2599157" y="-20781"/>
              <a:ext cx="0" cy="2542132"/>
            </a:xfrm>
            <a:prstGeom prst="line">
              <a:avLst/>
            </a:prstGeom>
            <a:ln w="57150">
              <a:solidFill>
                <a:srgbClr val="20BAA8"/>
              </a:solidFill>
            </a:ln>
          </p:spPr>
          <p:style>
            <a:lnRef idx="1">
              <a:schemeClr val="accent1"/>
            </a:lnRef>
            <a:fillRef idx="0">
              <a:schemeClr val="accent1"/>
            </a:fillRef>
            <a:effectRef idx="0">
              <a:schemeClr val="accent1"/>
            </a:effectRef>
            <a:fontRef idx="minor">
              <a:schemeClr val="tx1"/>
            </a:fontRef>
          </p:style>
        </p:cxnSp>
        <p:sp>
          <p:nvSpPr>
            <p:cNvPr id="42" name="椭圆 41"/>
            <p:cNvSpPr/>
            <p:nvPr userDrawn="1"/>
          </p:nvSpPr>
          <p:spPr>
            <a:xfrm>
              <a:off x="1016635" y="1873098"/>
              <a:ext cx="3165044" cy="3165044"/>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组合 42"/>
            <p:cNvGrpSpPr/>
            <p:nvPr userDrawn="1"/>
          </p:nvGrpSpPr>
          <p:grpSpPr>
            <a:xfrm>
              <a:off x="1285977" y="2785554"/>
              <a:ext cx="2626361" cy="1464824"/>
              <a:chOff x="1089621" y="2114566"/>
              <a:chExt cx="2626361" cy="1464824"/>
            </a:xfrm>
          </p:grpSpPr>
          <p:sp>
            <p:nvSpPr>
              <p:cNvPr id="44" name="文本框 43"/>
              <p:cNvSpPr txBox="1"/>
              <p:nvPr userDrawn="1"/>
            </p:nvSpPr>
            <p:spPr>
              <a:xfrm>
                <a:off x="1089621" y="2114566"/>
                <a:ext cx="1313180" cy="1446550"/>
              </a:xfrm>
              <a:prstGeom prst="rect">
                <a:avLst/>
              </a:prstGeom>
              <a:noFill/>
            </p:spPr>
            <p:txBody>
              <a:bodyPr wrap="none" rtlCol="0" anchor="ctr">
                <a:spAutoFit/>
              </a:bodyPr>
              <a:lstStyle/>
              <a:p>
                <a:r>
                  <a:rPr lang="zh-CN" altLang="en-US" sz="8800" dirty="0">
                    <a:solidFill>
                      <a:srgbClr val="FFFF00"/>
                    </a:solidFill>
                    <a:latin typeface="造字工房力黑（非商用）常规体" pitchFamily="50" charset="-122"/>
                    <a:ea typeface="造字工房力黑（非商用）常规体" pitchFamily="50" charset="-122"/>
                  </a:rPr>
                  <a:t>目</a:t>
                </a:r>
                <a:endParaRPr lang="en-US" altLang="zh-CN" sz="8800" dirty="0">
                  <a:solidFill>
                    <a:srgbClr val="FFFF00"/>
                  </a:solidFill>
                  <a:latin typeface="造字工房力黑（非商用）常规体" pitchFamily="50" charset="-122"/>
                  <a:ea typeface="造字工房力黑（非商用）常规体" pitchFamily="50" charset="-122"/>
                </a:endParaRPr>
              </a:p>
            </p:txBody>
          </p:sp>
          <p:sp>
            <p:nvSpPr>
              <p:cNvPr id="45" name="矩形 44"/>
              <p:cNvSpPr/>
              <p:nvPr userDrawn="1"/>
            </p:nvSpPr>
            <p:spPr>
              <a:xfrm>
                <a:off x="2402802" y="2132840"/>
                <a:ext cx="1313180" cy="1446550"/>
              </a:xfrm>
              <a:prstGeom prst="rect">
                <a:avLst/>
              </a:prstGeom>
            </p:spPr>
            <p:txBody>
              <a:bodyPr wrap="none" anchor="ctr">
                <a:spAutoFit/>
              </a:bodyPr>
              <a:lstStyle/>
              <a:p>
                <a:r>
                  <a:rPr lang="zh-CN" altLang="en-US" sz="8800" dirty="0">
                    <a:solidFill>
                      <a:srgbClr val="FFFF00"/>
                    </a:solidFill>
                    <a:latin typeface="造字工房力黑（非商用）常规体" pitchFamily="50" charset="-122"/>
                    <a:ea typeface="造字工房力黑（非商用）常规体" pitchFamily="50" charset="-122"/>
                  </a:rPr>
                  <a:t>录</a:t>
                </a:r>
              </a:p>
            </p:txBody>
          </p:sp>
        </p:grpSp>
      </p:grpSp>
      <p:grpSp>
        <p:nvGrpSpPr>
          <p:cNvPr id="50" name="组合 49"/>
          <p:cNvGrpSpPr/>
          <p:nvPr userDrawn="1"/>
        </p:nvGrpSpPr>
        <p:grpSpPr>
          <a:xfrm>
            <a:off x="5283602" y="-1191160"/>
            <a:ext cx="6131015" cy="7156167"/>
            <a:chOff x="5283602" y="-1191160"/>
            <a:chExt cx="6131015" cy="7156167"/>
          </a:xfrm>
        </p:grpSpPr>
        <p:sp>
          <p:nvSpPr>
            <p:cNvPr id="5" name="矩形 4"/>
            <p:cNvSpPr/>
            <p:nvPr userDrawn="1"/>
          </p:nvSpPr>
          <p:spPr>
            <a:xfrm>
              <a:off x="8272041" y="-1176412"/>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1"/>
          </p:nvSpPr>
          <p:spPr>
            <a:xfrm>
              <a:off x="7077194" y="-1190012"/>
              <a:ext cx="596673"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userDrawn="1"/>
          </p:nvSpPr>
          <p:spPr>
            <a:xfrm>
              <a:off x="7673867"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userDrawn="1"/>
          </p:nvSpPr>
          <p:spPr>
            <a:xfrm>
              <a:off x="7360111" y="2067791"/>
              <a:ext cx="1056807" cy="496315"/>
            </a:xfrm>
            <a:custGeom>
              <a:avLst/>
              <a:gdLst>
                <a:gd name="connsiteX0" fmla="*/ 308161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0-1" fmla="*/ 312924 w 1056807"/>
                <a:gd name="connsiteY0-2" fmla="*/ 0 h 493760"/>
                <a:gd name="connsiteX1-3" fmla="*/ 912169 w 1056807"/>
                <a:gd name="connsiteY1-4" fmla="*/ 0 h 493760"/>
                <a:gd name="connsiteX2-5" fmla="*/ 1056807 w 1056807"/>
                <a:gd name="connsiteY2-6" fmla="*/ 493760 h 493760"/>
                <a:gd name="connsiteX3-7" fmla="*/ 0 w 1056807"/>
                <a:gd name="connsiteY3-8" fmla="*/ 493760 h 493760"/>
                <a:gd name="connsiteX4" fmla="*/ 312924 w 1056807"/>
                <a:gd name="connsiteY4" fmla="*/ 0 h 493760"/>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1056807" h="493760">
                  <a:moveTo>
                    <a:pt x="312924" y="0"/>
                  </a:moveTo>
                  <a:lnTo>
                    <a:pt x="912169" y="0"/>
                  </a:lnTo>
                  <a:lnTo>
                    <a:pt x="1056807" y="493760"/>
                  </a:lnTo>
                  <a:lnTo>
                    <a:pt x="0" y="493760"/>
                  </a:lnTo>
                  <a:cubicBezTo>
                    <a:pt x="102720" y="329173"/>
                    <a:pt x="210204" y="164587"/>
                    <a:pt x="312924"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userDrawn="1"/>
          </p:nvSpPr>
          <p:spPr>
            <a:xfrm>
              <a:off x="8272791" y="2069038"/>
              <a:ext cx="1136563" cy="495068"/>
            </a:xfrm>
            <a:custGeom>
              <a:avLst/>
              <a:gdLst>
                <a:gd name="connsiteX0" fmla="*/ 0 w 1136563"/>
                <a:gd name="connsiteY0" fmla="*/ 0 h 492686"/>
                <a:gd name="connsiteX1" fmla="*/ 607154 w 1136563"/>
                <a:gd name="connsiteY1" fmla="*/ 0 h 492686"/>
                <a:gd name="connsiteX2" fmla="*/ 1136563 w 1136563"/>
                <a:gd name="connsiteY2" fmla="*/ 492686 h 492686"/>
                <a:gd name="connsiteX3" fmla="*/ 140768 w 1136563"/>
                <a:gd name="connsiteY3" fmla="*/ 492686 h 492686"/>
                <a:gd name="connsiteX0-1" fmla="*/ 0 w 1136563"/>
                <a:gd name="connsiteY0-2" fmla="*/ 2382 h 495068"/>
                <a:gd name="connsiteX1-3" fmla="*/ 583342 w 1136563"/>
                <a:gd name="connsiteY1-4" fmla="*/ 0 h 495068"/>
                <a:gd name="connsiteX2-5" fmla="*/ 1136563 w 1136563"/>
                <a:gd name="connsiteY2-6" fmla="*/ 495068 h 495068"/>
                <a:gd name="connsiteX3-7" fmla="*/ 140768 w 1136563"/>
                <a:gd name="connsiteY3-8" fmla="*/ 495068 h 495068"/>
                <a:gd name="connsiteX4" fmla="*/ 0 w 1136563"/>
                <a:gd name="connsiteY4" fmla="*/ 2382 h 495068"/>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1136563" h="495068">
                  <a:moveTo>
                    <a:pt x="0" y="2382"/>
                  </a:moveTo>
                  <a:lnTo>
                    <a:pt x="583342" y="0"/>
                  </a:lnTo>
                  <a:lnTo>
                    <a:pt x="1136563" y="495068"/>
                  </a:lnTo>
                  <a:lnTo>
                    <a:pt x="140768" y="495068"/>
                  </a:lnTo>
                  <a:lnTo>
                    <a:pt x="0" y="2382"/>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8856550" y="2069036"/>
              <a:ext cx="1573070" cy="495069"/>
            </a:xfrm>
            <a:custGeom>
              <a:avLst/>
              <a:gdLst>
                <a:gd name="connsiteX0" fmla="*/ 0 w 1551639"/>
                <a:gd name="connsiteY0" fmla="*/ 0 h 492688"/>
                <a:gd name="connsiteX1" fmla="*/ 598941 w 1551639"/>
                <a:gd name="connsiteY1" fmla="*/ 0 h 492688"/>
                <a:gd name="connsiteX2" fmla="*/ 1551639 w 1551639"/>
                <a:gd name="connsiteY2" fmla="*/ 492688 h 492688"/>
                <a:gd name="connsiteX3" fmla="*/ 527283 w 1551639"/>
                <a:gd name="connsiteY3" fmla="*/ 492688 h 492688"/>
                <a:gd name="connsiteX0-1" fmla="*/ 0 w 1573070"/>
                <a:gd name="connsiteY0-2" fmla="*/ 0 h 495069"/>
                <a:gd name="connsiteX1-3" fmla="*/ 620372 w 1573070"/>
                <a:gd name="connsiteY1-4" fmla="*/ 2381 h 495069"/>
                <a:gd name="connsiteX2-5" fmla="*/ 1573070 w 1573070"/>
                <a:gd name="connsiteY2-6" fmla="*/ 495069 h 495069"/>
                <a:gd name="connsiteX3-7" fmla="*/ 548714 w 1573070"/>
                <a:gd name="connsiteY3-8" fmla="*/ 495069 h 495069"/>
                <a:gd name="connsiteX4" fmla="*/ 0 w 1573070"/>
                <a:gd name="connsiteY4" fmla="*/ 0 h 495069"/>
                <a:gd name="connsiteX0-9" fmla="*/ 0 w 1573070"/>
                <a:gd name="connsiteY0-10" fmla="*/ 0 h 495069"/>
                <a:gd name="connsiteX1-11" fmla="*/ 598941 w 1573070"/>
                <a:gd name="connsiteY1-12" fmla="*/ 0 h 495069"/>
                <a:gd name="connsiteX2-13" fmla="*/ 1573070 w 1573070"/>
                <a:gd name="connsiteY2-14" fmla="*/ 495069 h 495069"/>
                <a:gd name="connsiteX3-15" fmla="*/ 548714 w 1573070"/>
                <a:gd name="connsiteY3-16" fmla="*/ 495069 h 495069"/>
                <a:gd name="connsiteX4-17" fmla="*/ 0 w 1573070"/>
                <a:gd name="connsiteY4-18" fmla="*/ 0 h 495069"/>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573070" h="495069">
                  <a:moveTo>
                    <a:pt x="0" y="0"/>
                  </a:moveTo>
                  <a:lnTo>
                    <a:pt x="598941" y="0"/>
                  </a:lnTo>
                  <a:lnTo>
                    <a:pt x="1573070" y="495069"/>
                  </a:lnTo>
                  <a:lnTo>
                    <a:pt x="548714" y="495069"/>
                  </a:lnTo>
                  <a:cubicBezTo>
                    <a:pt x="372953" y="330840"/>
                    <a:pt x="175761" y="164229"/>
                    <a:pt x="0"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a:off x="8857348"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nvSpPr>
          <p:spPr>
            <a:xfrm>
              <a:off x="6479272" y="-1190011"/>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userDrawn="1"/>
          </p:nvSpPr>
          <p:spPr>
            <a:xfrm>
              <a:off x="5283603" y="2070347"/>
              <a:ext cx="1793938" cy="493760"/>
            </a:xfrm>
            <a:custGeom>
              <a:avLst/>
              <a:gdLst>
                <a:gd name="connsiteX0" fmla="*/ 308161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0-1" fmla="*/ 308161 w 1790710"/>
                <a:gd name="connsiteY0-2" fmla="*/ 0 h 493760"/>
                <a:gd name="connsiteX1-3" fmla="*/ 1790710 w 1790710"/>
                <a:gd name="connsiteY1-4" fmla="*/ 0 h 493760"/>
                <a:gd name="connsiteX2-5" fmla="*/ 1056807 w 1790710"/>
                <a:gd name="connsiteY2-6" fmla="*/ 493760 h 493760"/>
                <a:gd name="connsiteX3-7" fmla="*/ 0 w 1790710"/>
                <a:gd name="connsiteY3-8" fmla="*/ 493760 h 493760"/>
                <a:gd name="connsiteX4" fmla="*/ 308161 w 1790710"/>
                <a:gd name="connsiteY4" fmla="*/ 0 h 493760"/>
                <a:gd name="connsiteX0-9" fmla="*/ 308161 w 1796320"/>
                <a:gd name="connsiteY0-10" fmla="*/ 0 h 493760"/>
                <a:gd name="connsiteX1-11" fmla="*/ 1796320 w 1796320"/>
                <a:gd name="connsiteY1-12" fmla="*/ 2805 h 493760"/>
                <a:gd name="connsiteX2-13" fmla="*/ 1056807 w 1796320"/>
                <a:gd name="connsiteY2-14" fmla="*/ 493760 h 493760"/>
                <a:gd name="connsiteX3-15" fmla="*/ 0 w 1796320"/>
                <a:gd name="connsiteY3-16" fmla="*/ 493760 h 493760"/>
                <a:gd name="connsiteX4-17" fmla="*/ 308161 w 1796320"/>
                <a:gd name="connsiteY4-18" fmla="*/ 0 h 493760"/>
                <a:gd name="connsiteX0-19" fmla="*/ 1191707 w 1796320"/>
                <a:gd name="connsiteY0-20" fmla="*/ 0 h 493760"/>
                <a:gd name="connsiteX1-21" fmla="*/ 1796320 w 1796320"/>
                <a:gd name="connsiteY1-22" fmla="*/ 2805 h 493760"/>
                <a:gd name="connsiteX2-23" fmla="*/ 1056807 w 1796320"/>
                <a:gd name="connsiteY2-24" fmla="*/ 493760 h 493760"/>
                <a:gd name="connsiteX3-25" fmla="*/ 0 w 1796320"/>
                <a:gd name="connsiteY3-26" fmla="*/ 493760 h 493760"/>
                <a:gd name="connsiteX4-27" fmla="*/ 1191707 w 1796320"/>
                <a:gd name="connsiteY4-28" fmla="*/ 0 h 493760"/>
                <a:gd name="connsiteX0-29" fmla="*/ 1191707 w 1798701"/>
                <a:gd name="connsiteY0-30" fmla="*/ 0 h 493760"/>
                <a:gd name="connsiteX1-31" fmla="*/ 1798701 w 1798701"/>
                <a:gd name="connsiteY1-32" fmla="*/ 423 h 493760"/>
                <a:gd name="connsiteX2-33" fmla="*/ 1056807 w 1798701"/>
                <a:gd name="connsiteY2-34" fmla="*/ 493760 h 493760"/>
                <a:gd name="connsiteX3-35" fmla="*/ 0 w 1798701"/>
                <a:gd name="connsiteY3-36" fmla="*/ 493760 h 493760"/>
                <a:gd name="connsiteX4-37" fmla="*/ 1191707 w 1798701"/>
                <a:gd name="connsiteY4-38" fmla="*/ 0 h 493760"/>
                <a:gd name="connsiteX0-39" fmla="*/ 1191707 w 1793938"/>
                <a:gd name="connsiteY0-40" fmla="*/ 0 h 493760"/>
                <a:gd name="connsiteX1-41" fmla="*/ 1793938 w 1793938"/>
                <a:gd name="connsiteY1-42" fmla="*/ 423 h 493760"/>
                <a:gd name="connsiteX2-43" fmla="*/ 1056807 w 1793938"/>
                <a:gd name="connsiteY2-44" fmla="*/ 493760 h 493760"/>
                <a:gd name="connsiteX3-45" fmla="*/ 0 w 1793938"/>
                <a:gd name="connsiteY3-46" fmla="*/ 493760 h 493760"/>
                <a:gd name="connsiteX4-47" fmla="*/ 1191707 w 1793938"/>
                <a:gd name="connsiteY4-48" fmla="*/ 0 h 493760"/>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793938" h="493760">
                  <a:moveTo>
                    <a:pt x="1191707" y="0"/>
                  </a:moveTo>
                  <a:lnTo>
                    <a:pt x="1793938" y="423"/>
                  </a:lnTo>
                  <a:lnTo>
                    <a:pt x="1056807" y="493760"/>
                  </a:lnTo>
                  <a:lnTo>
                    <a:pt x="0" y="493760"/>
                  </a:lnTo>
                  <a:lnTo>
                    <a:pt x="1191707" y="0"/>
                  </a:ln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9451829" y="-1191160"/>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userDrawn="1"/>
          </p:nvSpPr>
          <p:spPr>
            <a:xfrm>
              <a:off x="9445663" y="2067982"/>
              <a:ext cx="1968954" cy="496124"/>
            </a:xfrm>
            <a:custGeom>
              <a:avLst/>
              <a:gdLst>
                <a:gd name="connsiteX0" fmla="*/ 0 w 1136563"/>
                <a:gd name="connsiteY0" fmla="*/ 0 h 492686"/>
                <a:gd name="connsiteX1" fmla="*/ 607154 w 1136563"/>
                <a:gd name="connsiteY1" fmla="*/ 0 h 492686"/>
                <a:gd name="connsiteX2" fmla="*/ 1136563 w 1136563"/>
                <a:gd name="connsiteY2" fmla="*/ 492686 h 492686"/>
                <a:gd name="connsiteX3" fmla="*/ 140768 w 1136563"/>
                <a:gd name="connsiteY3" fmla="*/ 492686 h 492686"/>
                <a:gd name="connsiteX0-1" fmla="*/ 0 w 1136563"/>
                <a:gd name="connsiteY0-2" fmla="*/ 2382 h 495068"/>
                <a:gd name="connsiteX1-3" fmla="*/ 583342 w 1136563"/>
                <a:gd name="connsiteY1-4" fmla="*/ 0 h 495068"/>
                <a:gd name="connsiteX2-5" fmla="*/ 1136563 w 1136563"/>
                <a:gd name="connsiteY2-6" fmla="*/ 495068 h 495068"/>
                <a:gd name="connsiteX3-7" fmla="*/ 140768 w 1136563"/>
                <a:gd name="connsiteY3-8" fmla="*/ 495068 h 495068"/>
                <a:gd name="connsiteX4" fmla="*/ 0 w 1136563"/>
                <a:gd name="connsiteY4" fmla="*/ 2382 h 495068"/>
                <a:gd name="connsiteX0-9" fmla="*/ 0 w 1968954"/>
                <a:gd name="connsiteY0-10" fmla="*/ 0 h 500887"/>
                <a:gd name="connsiteX1-11" fmla="*/ 1415733 w 1968954"/>
                <a:gd name="connsiteY1-12" fmla="*/ 5819 h 500887"/>
                <a:gd name="connsiteX2-13" fmla="*/ 1968954 w 1968954"/>
                <a:gd name="connsiteY2-14" fmla="*/ 500887 h 500887"/>
                <a:gd name="connsiteX3-15" fmla="*/ 973159 w 1968954"/>
                <a:gd name="connsiteY3-16" fmla="*/ 500887 h 500887"/>
                <a:gd name="connsiteX4-17" fmla="*/ 0 w 1968954"/>
                <a:gd name="connsiteY4-18" fmla="*/ 0 h 500887"/>
                <a:gd name="connsiteX0-19" fmla="*/ 0 w 1957048"/>
                <a:gd name="connsiteY0-20" fmla="*/ 6088 h 495068"/>
                <a:gd name="connsiteX1-21" fmla="*/ 1403827 w 1957048"/>
                <a:gd name="connsiteY1-22" fmla="*/ 0 h 495068"/>
                <a:gd name="connsiteX2-23" fmla="*/ 1957048 w 1957048"/>
                <a:gd name="connsiteY2-24" fmla="*/ 495068 h 495068"/>
                <a:gd name="connsiteX3-25" fmla="*/ 961253 w 1957048"/>
                <a:gd name="connsiteY3-26" fmla="*/ 495068 h 495068"/>
                <a:gd name="connsiteX4-27" fmla="*/ 0 w 1957048"/>
                <a:gd name="connsiteY4-28" fmla="*/ 6088 h 495068"/>
                <a:gd name="connsiteX0-29" fmla="*/ 0 w 1954666"/>
                <a:gd name="connsiteY0-30" fmla="*/ 3707 h 495068"/>
                <a:gd name="connsiteX1-31" fmla="*/ 1401445 w 1954666"/>
                <a:gd name="connsiteY1-32" fmla="*/ 0 h 495068"/>
                <a:gd name="connsiteX2-33" fmla="*/ 1954666 w 1954666"/>
                <a:gd name="connsiteY2-34" fmla="*/ 495068 h 495068"/>
                <a:gd name="connsiteX3-35" fmla="*/ 958871 w 1954666"/>
                <a:gd name="connsiteY3-36" fmla="*/ 495068 h 495068"/>
                <a:gd name="connsiteX4-37" fmla="*/ 0 w 1954666"/>
                <a:gd name="connsiteY4-38" fmla="*/ 3707 h 495068"/>
                <a:gd name="connsiteX0-39" fmla="*/ 0 w 1966572"/>
                <a:gd name="connsiteY0-40" fmla="*/ 1326 h 495068"/>
                <a:gd name="connsiteX1-41" fmla="*/ 1413351 w 1966572"/>
                <a:gd name="connsiteY1-42" fmla="*/ 0 h 495068"/>
                <a:gd name="connsiteX2-43" fmla="*/ 1966572 w 1966572"/>
                <a:gd name="connsiteY2-44" fmla="*/ 495068 h 495068"/>
                <a:gd name="connsiteX3-45" fmla="*/ 970777 w 1966572"/>
                <a:gd name="connsiteY3-46" fmla="*/ 495068 h 495068"/>
                <a:gd name="connsiteX4-47" fmla="*/ 0 w 1966572"/>
                <a:gd name="connsiteY4-48" fmla="*/ 1326 h 495068"/>
                <a:gd name="connsiteX0-49" fmla="*/ 0 w 1961809"/>
                <a:gd name="connsiteY0-50" fmla="*/ 1326 h 495068"/>
                <a:gd name="connsiteX1-51" fmla="*/ 1408588 w 1961809"/>
                <a:gd name="connsiteY1-52" fmla="*/ 0 h 495068"/>
                <a:gd name="connsiteX2-53" fmla="*/ 1961809 w 1961809"/>
                <a:gd name="connsiteY2-54" fmla="*/ 495068 h 495068"/>
                <a:gd name="connsiteX3-55" fmla="*/ 966014 w 1961809"/>
                <a:gd name="connsiteY3-56" fmla="*/ 495068 h 495068"/>
                <a:gd name="connsiteX4-57" fmla="*/ 0 w 1961809"/>
                <a:gd name="connsiteY4-58" fmla="*/ 1326 h 495068"/>
                <a:gd name="connsiteX0-59" fmla="*/ 0 w 1961809"/>
                <a:gd name="connsiteY0-60" fmla="*/ 0 h 493742"/>
                <a:gd name="connsiteX1-61" fmla="*/ 584675 w 1961809"/>
                <a:gd name="connsiteY1-62" fmla="*/ 1055 h 493742"/>
                <a:gd name="connsiteX2-63" fmla="*/ 1961809 w 1961809"/>
                <a:gd name="connsiteY2-64" fmla="*/ 493742 h 493742"/>
                <a:gd name="connsiteX3-65" fmla="*/ 966014 w 1961809"/>
                <a:gd name="connsiteY3-66" fmla="*/ 493742 h 493742"/>
                <a:gd name="connsiteX4-67" fmla="*/ 0 w 1961809"/>
                <a:gd name="connsiteY4-68" fmla="*/ 0 h 493742"/>
                <a:gd name="connsiteX0-69" fmla="*/ 0 w 1961809"/>
                <a:gd name="connsiteY0-70" fmla="*/ 0 h 493742"/>
                <a:gd name="connsiteX1-71" fmla="*/ 591818 w 1961809"/>
                <a:gd name="connsiteY1-72" fmla="*/ 1055 h 493742"/>
                <a:gd name="connsiteX2-73" fmla="*/ 1961809 w 1961809"/>
                <a:gd name="connsiteY2-74" fmla="*/ 493742 h 493742"/>
                <a:gd name="connsiteX3-75" fmla="*/ 966014 w 1961809"/>
                <a:gd name="connsiteY3-76" fmla="*/ 493742 h 493742"/>
                <a:gd name="connsiteX4-77" fmla="*/ 0 w 1961809"/>
                <a:gd name="connsiteY4-78" fmla="*/ 0 h 493742"/>
                <a:gd name="connsiteX0-79" fmla="*/ 0 w 1961809"/>
                <a:gd name="connsiteY0-80" fmla="*/ 1326 h 495068"/>
                <a:gd name="connsiteX1-81" fmla="*/ 584674 w 1961809"/>
                <a:gd name="connsiteY1-82" fmla="*/ 0 h 495068"/>
                <a:gd name="connsiteX2-83" fmla="*/ 1961809 w 1961809"/>
                <a:gd name="connsiteY2-84" fmla="*/ 495068 h 495068"/>
                <a:gd name="connsiteX3-85" fmla="*/ 966014 w 1961809"/>
                <a:gd name="connsiteY3-86" fmla="*/ 495068 h 495068"/>
                <a:gd name="connsiteX4-87" fmla="*/ 0 w 1961809"/>
                <a:gd name="connsiteY4-88" fmla="*/ 1326 h 495068"/>
                <a:gd name="connsiteX0-89" fmla="*/ 0 w 1966572"/>
                <a:gd name="connsiteY0-90" fmla="*/ 1326 h 495068"/>
                <a:gd name="connsiteX1-91" fmla="*/ 589437 w 1966572"/>
                <a:gd name="connsiteY1-92" fmla="*/ 0 h 495068"/>
                <a:gd name="connsiteX2-93" fmla="*/ 1966572 w 1966572"/>
                <a:gd name="connsiteY2-94" fmla="*/ 495068 h 495068"/>
                <a:gd name="connsiteX3-95" fmla="*/ 970777 w 1966572"/>
                <a:gd name="connsiteY3-96" fmla="*/ 495068 h 495068"/>
                <a:gd name="connsiteX4-97" fmla="*/ 0 w 1966572"/>
                <a:gd name="connsiteY4-98" fmla="*/ 1326 h 495068"/>
                <a:gd name="connsiteX0-99" fmla="*/ 0 w 1961810"/>
                <a:gd name="connsiteY0-100" fmla="*/ 0 h 496124"/>
                <a:gd name="connsiteX1-101" fmla="*/ 584675 w 1961810"/>
                <a:gd name="connsiteY1-102" fmla="*/ 1056 h 496124"/>
                <a:gd name="connsiteX2-103" fmla="*/ 1961810 w 1961810"/>
                <a:gd name="connsiteY2-104" fmla="*/ 496124 h 496124"/>
                <a:gd name="connsiteX3-105" fmla="*/ 966015 w 1961810"/>
                <a:gd name="connsiteY3-106" fmla="*/ 496124 h 496124"/>
                <a:gd name="connsiteX4-107" fmla="*/ 0 w 1961810"/>
                <a:gd name="connsiteY4-108" fmla="*/ 0 h 496124"/>
                <a:gd name="connsiteX0-109" fmla="*/ 0 w 1968954"/>
                <a:gd name="connsiteY0-110" fmla="*/ 0 h 496124"/>
                <a:gd name="connsiteX1-111" fmla="*/ 591819 w 1968954"/>
                <a:gd name="connsiteY1-112" fmla="*/ 1056 h 496124"/>
                <a:gd name="connsiteX2-113" fmla="*/ 1968954 w 1968954"/>
                <a:gd name="connsiteY2-114" fmla="*/ 496124 h 496124"/>
                <a:gd name="connsiteX3-115" fmla="*/ 973159 w 1968954"/>
                <a:gd name="connsiteY3-116" fmla="*/ 496124 h 496124"/>
                <a:gd name="connsiteX4-117" fmla="*/ 0 w 1968954"/>
                <a:gd name="connsiteY4-118" fmla="*/ 0 h 496124"/>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968954" h="496124">
                  <a:moveTo>
                    <a:pt x="0" y="0"/>
                  </a:moveTo>
                  <a:lnTo>
                    <a:pt x="591819" y="1056"/>
                  </a:lnTo>
                  <a:lnTo>
                    <a:pt x="1968954" y="496124"/>
                  </a:lnTo>
                  <a:lnTo>
                    <a:pt x="973159" y="496124"/>
                  </a:lnTo>
                  <a:lnTo>
                    <a:pt x="0" y="0"/>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五边形 15"/>
            <p:cNvSpPr/>
            <p:nvPr userDrawn="1"/>
          </p:nvSpPr>
          <p:spPr>
            <a:xfrm rot="5400000">
              <a:off x="5149643" y="3754535"/>
              <a:ext cx="3400896" cy="1020040"/>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五边形 16"/>
            <p:cNvSpPr/>
            <p:nvPr userDrawn="1"/>
          </p:nvSpPr>
          <p:spPr>
            <a:xfrm rot="5400000">
              <a:off x="6188065" y="3736154"/>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五边形 17"/>
            <p:cNvSpPr/>
            <p:nvPr userDrawn="1"/>
          </p:nvSpPr>
          <p:spPr>
            <a:xfrm rot="5400000">
              <a:off x="7212687"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五边形 18"/>
            <p:cNvSpPr/>
            <p:nvPr userDrawn="1"/>
          </p:nvSpPr>
          <p:spPr>
            <a:xfrm rot="5400000">
              <a:off x="8219038" y="3754426"/>
              <a:ext cx="3400897" cy="1020266"/>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边形 19"/>
            <p:cNvSpPr/>
            <p:nvPr userDrawn="1"/>
          </p:nvSpPr>
          <p:spPr>
            <a:xfrm rot="5400000">
              <a:off x="4111556" y="3736155"/>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边形 20"/>
            <p:cNvSpPr/>
            <p:nvPr userDrawn="1"/>
          </p:nvSpPr>
          <p:spPr>
            <a:xfrm rot="5400000">
              <a:off x="9217950"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userDrawn="1"/>
          </p:nvSpPr>
          <p:spPr>
            <a:xfrm>
              <a:off x="6333045" y="2066658"/>
              <a:ext cx="1338927" cy="497447"/>
            </a:xfrm>
            <a:custGeom>
              <a:avLst/>
              <a:gdLst>
                <a:gd name="connsiteX0" fmla="*/ 746576 w 1348452"/>
                <a:gd name="connsiteY0" fmla="*/ 0 h 492684"/>
                <a:gd name="connsiteX1" fmla="*/ 1348452 w 1348452"/>
                <a:gd name="connsiteY1" fmla="*/ 0 h 492684"/>
                <a:gd name="connsiteX2" fmla="*/ 1036983 w 1348452"/>
                <a:gd name="connsiteY2" fmla="*/ 492684 h 492684"/>
                <a:gd name="connsiteX3" fmla="*/ 0 w 1348452"/>
                <a:gd name="connsiteY3" fmla="*/ 492684 h 492684"/>
                <a:gd name="connsiteX0-1" fmla="*/ 746576 w 1338927"/>
                <a:gd name="connsiteY0-2" fmla="*/ 2381 h 495065"/>
                <a:gd name="connsiteX1-3" fmla="*/ 1338927 w 1338927"/>
                <a:gd name="connsiteY1-4" fmla="*/ 0 h 495065"/>
                <a:gd name="connsiteX2-5" fmla="*/ 1036983 w 1338927"/>
                <a:gd name="connsiteY2-6" fmla="*/ 495065 h 495065"/>
                <a:gd name="connsiteX3-7" fmla="*/ 0 w 1338927"/>
                <a:gd name="connsiteY3-8" fmla="*/ 495065 h 495065"/>
                <a:gd name="connsiteX4" fmla="*/ 746576 w 1338927"/>
                <a:gd name="connsiteY4" fmla="*/ 2381 h 495065"/>
                <a:gd name="connsiteX0-9" fmla="*/ 744194 w 1338927"/>
                <a:gd name="connsiteY0-10" fmla="*/ 2381 h 495065"/>
                <a:gd name="connsiteX1-11" fmla="*/ 1338927 w 1338927"/>
                <a:gd name="connsiteY1-12" fmla="*/ 0 h 495065"/>
                <a:gd name="connsiteX2-13" fmla="*/ 1036983 w 1338927"/>
                <a:gd name="connsiteY2-14" fmla="*/ 495065 h 495065"/>
                <a:gd name="connsiteX3-15" fmla="*/ 0 w 1338927"/>
                <a:gd name="connsiteY3-16" fmla="*/ 495065 h 495065"/>
                <a:gd name="connsiteX4-17" fmla="*/ 744194 w 1338927"/>
                <a:gd name="connsiteY4-18" fmla="*/ 2381 h 495065"/>
                <a:gd name="connsiteX0-19" fmla="*/ 741813 w 1338927"/>
                <a:gd name="connsiteY0-20" fmla="*/ 0 h 497447"/>
                <a:gd name="connsiteX1-21" fmla="*/ 1338927 w 1338927"/>
                <a:gd name="connsiteY1-22" fmla="*/ 2382 h 497447"/>
                <a:gd name="connsiteX2-23" fmla="*/ 1036983 w 1338927"/>
                <a:gd name="connsiteY2-24" fmla="*/ 497447 h 497447"/>
                <a:gd name="connsiteX3-25" fmla="*/ 0 w 1338927"/>
                <a:gd name="connsiteY3-26" fmla="*/ 497447 h 497447"/>
                <a:gd name="connsiteX4-27" fmla="*/ 741813 w 1338927"/>
                <a:gd name="connsiteY4-28" fmla="*/ 0 h 497447"/>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338927" h="497447">
                  <a:moveTo>
                    <a:pt x="741813" y="0"/>
                  </a:moveTo>
                  <a:lnTo>
                    <a:pt x="1338927" y="2382"/>
                  </a:lnTo>
                  <a:lnTo>
                    <a:pt x="1036983" y="497447"/>
                  </a:lnTo>
                  <a:lnTo>
                    <a:pt x="0" y="497447"/>
                  </a:lnTo>
                  <a:lnTo>
                    <a:pt x="741813" y="0"/>
                  </a:lnTo>
                  <a:close/>
                </a:path>
              </a:pathLst>
            </a:custGeom>
            <a:gradFill>
              <a:gsLst>
                <a:gs pos="0">
                  <a:srgbClr val="01897F"/>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userDrawn="1"/>
          </p:nvSpPr>
          <p:spPr>
            <a:xfrm>
              <a:off x="5473451" y="3665847"/>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基本情况</a:t>
              </a:r>
            </a:p>
          </p:txBody>
        </p:sp>
        <p:sp>
          <p:nvSpPr>
            <p:cNvPr id="30" name="文本框 29"/>
            <p:cNvSpPr txBox="1"/>
            <p:nvPr userDrawn="1"/>
          </p:nvSpPr>
          <p:spPr>
            <a:xfrm>
              <a:off x="6511537" y="3665845"/>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个人技能</a:t>
              </a:r>
            </a:p>
          </p:txBody>
        </p:sp>
        <p:sp>
          <p:nvSpPr>
            <p:cNvPr id="31" name="文本框 30"/>
            <p:cNvSpPr txBox="1"/>
            <p:nvPr userDrawn="1"/>
          </p:nvSpPr>
          <p:spPr>
            <a:xfrm>
              <a:off x="7549960" y="3665846"/>
              <a:ext cx="677108" cy="1733808"/>
            </a:xfrm>
            <a:prstGeom prst="rect">
              <a:avLst/>
            </a:prstGeom>
            <a:noFill/>
          </p:spPr>
          <p:txBody>
            <a:bodyPr vert="eaVert" wrap="none" rtlCol="0" anchor="ctr">
              <a:spAutoFit/>
            </a:bodyPr>
            <a:lstStyle/>
            <a:p>
              <a:r>
                <a:rPr lang="zh-CN" altLang="en-US" sz="3200" dirty="0">
                  <a:solidFill>
                    <a:srgbClr val="FFFF00"/>
                  </a:solidFill>
                  <a:latin typeface="微软雅黑" panose="020B0503020204020204" pitchFamily="34" charset="-122"/>
                  <a:ea typeface="微软雅黑" panose="020B0503020204020204" pitchFamily="34" charset="-122"/>
                </a:rPr>
                <a:t>教育经历</a:t>
              </a:r>
            </a:p>
          </p:txBody>
        </p:sp>
        <p:sp>
          <p:nvSpPr>
            <p:cNvPr id="32" name="文本框 31"/>
            <p:cNvSpPr txBox="1"/>
            <p:nvPr userDrawn="1"/>
          </p:nvSpPr>
          <p:spPr>
            <a:xfrm>
              <a:off x="8574581" y="3665846"/>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工作经历</a:t>
              </a:r>
            </a:p>
          </p:txBody>
        </p:sp>
        <p:sp>
          <p:nvSpPr>
            <p:cNvPr id="33" name="文本框 32"/>
            <p:cNvSpPr txBox="1"/>
            <p:nvPr userDrawn="1"/>
          </p:nvSpPr>
          <p:spPr>
            <a:xfrm>
              <a:off x="9580932" y="3665849"/>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个人荣誉</a:t>
              </a:r>
            </a:p>
          </p:txBody>
        </p:sp>
        <p:sp>
          <p:nvSpPr>
            <p:cNvPr id="36" name="Freeform 168"/>
            <p:cNvSpPr>
              <a:spLocks noEditPoints="1"/>
            </p:cNvSpPr>
            <p:nvPr userDrawn="1"/>
          </p:nvSpPr>
          <p:spPr bwMode="auto">
            <a:xfrm>
              <a:off x="5661226" y="3017922"/>
              <a:ext cx="301558" cy="421382"/>
            </a:xfrm>
            <a:custGeom>
              <a:avLst/>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37" name="Freeform 199"/>
            <p:cNvSpPr>
              <a:spLocks noEditPoints="1"/>
            </p:cNvSpPr>
            <p:nvPr userDrawn="1"/>
          </p:nvSpPr>
          <p:spPr bwMode="auto">
            <a:xfrm>
              <a:off x="7679821" y="3069846"/>
              <a:ext cx="417387" cy="317534"/>
            </a:xfrm>
            <a:custGeom>
              <a:avLst/>
              <a:gdLst>
                <a:gd name="T0" fmla="*/ 63 w 209"/>
                <a:gd name="T1" fmla="*/ 87 h 159"/>
                <a:gd name="T2" fmla="*/ 62 w 209"/>
                <a:gd name="T3" fmla="*/ 95 h 159"/>
                <a:gd name="T4" fmla="*/ 64 w 209"/>
                <a:gd name="T5" fmla="*/ 108 h 159"/>
                <a:gd name="T6" fmla="*/ 68 w 209"/>
                <a:gd name="T7" fmla="*/ 120 h 159"/>
                <a:gd name="T8" fmla="*/ 75 w 209"/>
                <a:gd name="T9" fmla="*/ 130 h 159"/>
                <a:gd name="T10" fmla="*/ 83 w 209"/>
                <a:gd name="T11" fmla="*/ 137 h 159"/>
                <a:gd name="T12" fmla="*/ 92 w 209"/>
                <a:gd name="T13" fmla="*/ 143 h 159"/>
                <a:gd name="T14" fmla="*/ 104 w 209"/>
                <a:gd name="T15" fmla="*/ 144 h 159"/>
                <a:gd name="T16" fmla="*/ 114 w 209"/>
                <a:gd name="T17" fmla="*/ 143 h 159"/>
                <a:gd name="T18" fmla="*/ 123 w 209"/>
                <a:gd name="T19" fmla="*/ 137 h 159"/>
                <a:gd name="T20" fmla="*/ 132 w 209"/>
                <a:gd name="T21" fmla="*/ 130 h 159"/>
                <a:gd name="T22" fmla="*/ 139 w 209"/>
                <a:gd name="T23" fmla="*/ 120 h 159"/>
                <a:gd name="T24" fmla="*/ 142 w 209"/>
                <a:gd name="T25" fmla="*/ 108 h 159"/>
                <a:gd name="T26" fmla="*/ 144 w 209"/>
                <a:gd name="T27" fmla="*/ 95 h 159"/>
                <a:gd name="T28" fmla="*/ 143 w 209"/>
                <a:gd name="T29" fmla="*/ 87 h 159"/>
                <a:gd name="T30" fmla="*/ 63 w 209"/>
                <a:gd name="T31" fmla="*/ 87 h 159"/>
                <a:gd name="T32" fmla="*/ 105 w 209"/>
                <a:gd name="T33" fmla="*/ 0 h 159"/>
                <a:gd name="T34" fmla="*/ 209 w 209"/>
                <a:gd name="T35" fmla="*/ 27 h 159"/>
                <a:gd name="T36" fmla="*/ 209 w 209"/>
                <a:gd name="T37" fmla="*/ 43 h 159"/>
                <a:gd name="T38" fmla="*/ 202 w 209"/>
                <a:gd name="T39" fmla="*/ 45 h 159"/>
                <a:gd name="T40" fmla="*/ 202 w 209"/>
                <a:gd name="T41" fmla="*/ 66 h 159"/>
                <a:gd name="T42" fmla="*/ 206 w 209"/>
                <a:gd name="T43" fmla="*/ 100 h 159"/>
                <a:gd name="T44" fmla="*/ 190 w 209"/>
                <a:gd name="T45" fmla="*/ 100 h 159"/>
                <a:gd name="T46" fmla="*/ 195 w 209"/>
                <a:gd name="T47" fmla="*/ 66 h 159"/>
                <a:gd name="T48" fmla="*/ 195 w 209"/>
                <a:gd name="T49" fmla="*/ 47 h 159"/>
                <a:gd name="T50" fmla="*/ 174 w 209"/>
                <a:gd name="T51" fmla="*/ 54 h 159"/>
                <a:gd name="T52" fmla="*/ 174 w 209"/>
                <a:gd name="T53" fmla="*/ 87 h 159"/>
                <a:gd name="T54" fmla="*/ 162 w 209"/>
                <a:gd name="T55" fmla="*/ 87 h 159"/>
                <a:gd name="T56" fmla="*/ 176 w 209"/>
                <a:gd name="T57" fmla="*/ 144 h 159"/>
                <a:gd name="T58" fmla="*/ 139 w 209"/>
                <a:gd name="T59" fmla="*/ 144 h 159"/>
                <a:gd name="T60" fmla="*/ 128 w 209"/>
                <a:gd name="T61" fmla="*/ 152 h 159"/>
                <a:gd name="T62" fmla="*/ 117 w 209"/>
                <a:gd name="T63" fmla="*/ 157 h 159"/>
                <a:gd name="T64" fmla="*/ 104 w 209"/>
                <a:gd name="T65" fmla="*/ 159 h 159"/>
                <a:gd name="T66" fmla="*/ 90 w 209"/>
                <a:gd name="T67" fmla="*/ 157 h 159"/>
                <a:gd name="T68" fmla="*/ 78 w 209"/>
                <a:gd name="T69" fmla="*/ 152 h 159"/>
                <a:gd name="T70" fmla="*/ 68 w 209"/>
                <a:gd name="T71" fmla="*/ 144 h 159"/>
                <a:gd name="T72" fmla="*/ 28 w 209"/>
                <a:gd name="T73" fmla="*/ 144 h 159"/>
                <a:gd name="T74" fmla="*/ 43 w 209"/>
                <a:gd name="T75" fmla="*/ 87 h 159"/>
                <a:gd name="T76" fmla="*/ 38 w 209"/>
                <a:gd name="T77" fmla="*/ 87 h 159"/>
                <a:gd name="T78" fmla="*/ 38 w 209"/>
                <a:gd name="T79" fmla="*/ 55 h 159"/>
                <a:gd name="T80" fmla="*/ 0 w 209"/>
                <a:gd name="T81" fmla="*/ 43 h 159"/>
                <a:gd name="T82" fmla="*/ 0 w 209"/>
                <a:gd name="T83" fmla="*/ 27 h 159"/>
                <a:gd name="T84" fmla="*/ 105 w 209"/>
                <a:gd name="T85"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159">
                  <a:moveTo>
                    <a:pt x="63" y="87"/>
                  </a:moveTo>
                  <a:lnTo>
                    <a:pt x="62" y="95"/>
                  </a:lnTo>
                  <a:lnTo>
                    <a:pt x="64" y="108"/>
                  </a:lnTo>
                  <a:lnTo>
                    <a:pt x="68" y="120"/>
                  </a:lnTo>
                  <a:lnTo>
                    <a:pt x="75" y="130"/>
                  </a:lnTo>
                  <a:lnTo>
                    <a:pt x="83" y="137"/>
                  </a:lnTo>
                  <a:lnTo>
                    <a:pt x="92" y="143"/>
                  </a:lnTo>
                  <a:lnTo>
                    <a:pt x="104" y="144"/>
                  </a:lnTo>
                  <a:lnTo>
                    <a:pt x="114" y="143"/>
                  </a:lnTo>
                  <a:lnTo>
                    <a:pt x="123" y="137"/>
                  </a:lnTo>
                  <a:lnTo>
                    <a:pt x="132" y="130"/>
                  </a:lnTo>
                  <a:lnTo>
                    <a:pt x="139" y="120"/>
                  </a:lnTo>
                  <a:lnTo>
                    <a:pt x="142" y="108"/>
                  </a:lnTo>
                  <a:lnTo>
                    <a:pt x="144" y="95"/>
                  </a:lnTo>
                  <a:lnTo>
                    <a:pt x="143" y="87"/>
                  </a:lnTo>
                  <a:lnTo>
                    <a:pt x="63" y="87"/>
                  </a:lnTo>
                  <a:close/>
                  <a:moveTo>
                    <a:pt x="105" y="0"/>
                  </a:moveTo>
                  <a:lnTo>
                    <a:pt x="209" y="27"/>
                  </a:lnTo>
                  <a:lnTo>
                    <a:pt x="209" y="43"/>
                  </a:lnTo>
                  <a:lnTo>
                    <a:pt x="202" y="45"/>
                  </a:lnTo>
                  <a:lnTo>
                    <a:pt x="202" y="66"/>
                  </a:lnTo>
                  <a:lnTo>
                    <a:pt x="206" y="100"/>
                  </a:lnTo>
                  <a:lnTo>
                    <a:pt x="190" y="100"/>
                  </a:lnTo>
                  <a:lnTo>
                    <a:pt x="195" y="66"/>
                  </a:lnTo>
                  <a:lnTo>
                    <a:pt x="195" y="47"/>
                  </a:lnTo>
                  <a:lnTo>
                    <a:pt x="174" y="54"/>
                  </a:lnTo>
                  <a:lnTo>
                    <a:pt x="174" y="87"/>
                  </a:lnTo>
                  <a:lnTo>
                    <a:pt x="162" y="87"/>
                  </a:lnTo>
                  <a:lnTo>
                    <a:pt x="176" y="144"/>
                  </a:lnTo>
                  <a:lnTo>
                    <a:pt x="139" y="144"/>
                  </a:lnTo>
                  <a:lnTo>
                    <a:pt x="128" y="152"/>
                  </a:lnTo>
                  <a:lnTo>
                    <a:pt x="117" y="157"/>
                  </a:lnTo>
                  <a:lnTo>
                    <a:pt x="104" y="159"/>
                  </a:lnTo>
                  <a:lnTo>
                    <a:pt x="90" y="157"/>
                  </a:lnTo>
                  <a:lnTo>
                    <a:pt x="78" y="152"/>
                  </a:lnTo>
                  <a:lnTo>
                    <a:pt x="68" y="144"/>
                  </a:lnTo>
                  <a:lnTo>
                    <a:pt x="28" y="144"/>
                  </a:lnTo>
                  <a:lnTo>
                    <a:pt x="43" y="87"/>
                  </a:lnTo>
                  <a:lnTo>
                    <a:pt x="38" y="87"/>
                  </a:lnTo>
                  <a:lnTo>
                    <a:pt x="38" y="55"/>
                  </a:lnTo>
                  <a:lnTo>
                    <a:pt x="0" y="43"/>
                  </a:lnTo>
                  <a:lnTo>
                    <a:pt x="0" y="27"/>
                  </a:lnTo>
                  <a:lnTo>
                    <a:pt x="105" y="0"/>
                  </a:lnTo>
                  <a:close/>
                </a:path>
              </a:pathLst>
            </a:custGeom>
            <a:solidFill>
              <a:srgbClr val="FFFF00"/>
            </a:solidFill>
            <a:ln w="0">
              <a:noFill/>
              <a:prstDash val="solid"/>
              <a:round/>
            </a:ln>
          </p:spPr>
          <p:txBody>
            <a:bodyPr vert="horz" wrap="square" lIns="91440" tIns="45720" rIns="91440" bIns="45720" numCol="1" anchor="t" anchorCtr="0" compatLnSpc="1"/>
            <a:lstStyle/>
            <a:p>
              <a:endParaRPr lang="zh-CN" altLang="en-US"/>
            </a:p>
          </p:txBody>
        </p:sp>
        <p:sp>
          <p:nvSpPr>
            <p:cNvPr id="39" name="Freeform 117"/>
            <p:cNvSpPr>
              <a:spLocks noEditPoints="1"/>
            </p:cNvSpPr>
            <p:nvPr userDrawn="1"/>
          </p:nvSpPr>
          <p:spPr bwMode="auto">
            <a:xfrm>
              <a:off x="6641397" y="3068848"/>
              <a:ext cx="417388" cy="319531"/>
            </a:xfrm>
            <a:custGeom>
              <a:avLst/>
              <a:gdLst>
                <a:gd name="T0" fmla="*/ 98 w 209"/>
                <a:gd name="T1" fmla="*/ 116 h 160"/>
                <a:gd name="T2" fmla="*/ 109 w 209"/>
                <a:gd name="T3" fmla="*/ 130 h 160"/>
                <a:gd name="T4" fmla="*/ 0 w 209"/>
                <a:gd name="T5" fmla="*/ 160 h 160"/>
                <a:gd name="T6" fmla="*/ 12 w 209"/>
                <a:gd name="T7" fmla="*/ 130 h 160"/>
                <a:gd name="T8" fmla="*/ 64 w 209"/>
                <a:gd name="T9" fmla="*/ 15 h 160"/>
                <a:gd name="T10" fmla="*/ 42 w 209"/>
                <a:gd name="T11" fmla="*/ 62 h 160"/>
                <a:gd name="T12" fmla="*/ 42 w 209"/>
                <a:gd name="T13" fmla="*/ 82 h 160"/>
                <a:gd name="T14" fmla="*/ 53 w 209"/>
                <a:gd name="T15" fmla="*/ 59 h 160"/>
                <a:gd name="T16" fmla="*/ 64 w 209"/>
                <a:gd name="T17" fmla="*/ 15 h 160"/>
                <a:gd name="T18" fmla="*/ 111 w 209"/>
                <a:gd name="T19" fmla="*/ 25 h 160"/>
                <a:gd name="T20" fmla="*/ 102 w 209"/>
                <a:gd name="T21" fmla="*/ 32 h 160"/>
                <a:gd name="T22" fmla="*/ 105 w 209"/>
                <a:gd name="T23" fmla="*/ 53 h 160"/>
                <a:gd name="T24" fmla="*/ 109 w 209"/>
                <a:gd name="T25" fmla="*/ 63 h 160"/>
                <a:gd name="T26" fmla="*/ 123 w 209"/>
                <a:gd name="T27" fmla="*/ 66 h 160"/>
                <a:gd name="T28" fmla="*/ 137 w 209"/>
                <a:gd name="T29" fmla="*/ 76 h 160"/>
                <a:gd name="T30" fmla="*/ 131 w 209"/>
                <a:gd name="T31" fmla="*/ 70 h 160"/>
                <a:gd name="T32" fmla="*/ 175 w 209"/>
                <a:gd name="T33" fmla="*/ 60 h 160"/>
                <a:gd name="T34" fmla="*/ 209 w 209"/>
                <a:gd name="T35" fmla="*/ 78 h 160"/>
                <a:gd name="T36" fmla="*/ 198 w 209"/>
                <a:gd name="T37" fmla="*/ 103 h 160"/>
                <a:gd name="T38" fmla="*/ 204 w 209"/>
                <a:gd name="T39" fmla="*/ 105 h 160"/>
                <a:gd name="T40" fmla="*/ 195 w 209"/>
                <a:gd name="T41" fmla="*/ 126 h 160"/>
                <a:gd name="T42" fmla="*/ 177 w 209"/>
                <a:gd name="T43" fmla="*/ 124 h 160"/>
                <a:gd name="T44" fmla="*/ 165 w 209"/>
                <a:gd name="T45" fmla="*/ 124 h 160"/>
                <a:gd name="T46" fmla="*/ 163 w 209"/>
                <a:gd name="T47" fmla="*/ 117 h 160"/>
                <a:gd name="T48" fmla="*/ 149 w 209"/>
                <a:gd name="T49" fmla="*/ 119 h 160"/>
                <a:gd name="T50" fmla="*/ 144 w 209"/>
                <a:gd name="T51" fmla="*/ 118 h 160"/>
                <a:gd name="T52" fmla="*/ 134 w 209"/>
                <a:gd name="T53" fmla="*/ 109 h 160"/>
                <a:gd name="T54" fmla="*/ 122 w 209"/>
                <a:gd name="T55" fmla="*/ 105 h 160"/>
                <a:gd name="T56" fmla="*/ 127 w 209"/>
                <a:gd name="T57" fmla="*/ 94 h 160"/>
                <a:gd name="T58" fmla="*/ 111 w 209"/>
                <a:gd name="T59" fmla="*/ 89 h 160"/>
                <a:gd name="T60" fmla="*/ 101 w 209"/>
                <a:gd name="T61" fmla="*/ 80 h 160"/>
                <a:gd name="T62" fmla="*/ 91 w 209"/>
                <a:gd name="T63" fmla="*/ 84 h 160"/>
                <a:gd name="T64" fmla="*/ 71 w 209"/>
                <a:gd name="T65" fmla="*/ 97 h 160"/>
                <a:gd name="T66" fmla="*/ 73 w 209"/>
                <a:gd name="T67" fmla="*/ 109 h 160"/>
                <a:gd name="T68" fmla="*/ 25 w 209"/>
                <a:gd name="T69" fmla="*/ 75 h 160"/>
                <a:gd name="T70" fmla="*/ 41 w 209"/>
                <a:gd name="T71" fmla="*/ 52 h 160"/>
                <a:gd name="T72" fmla="*/ 46 w 209"/>
                <a:gd name="T73" fmla="*/ 32 h 160"/>
                <a:gd name="T74" fmla="*/ 60 w 209"/>
                <a:gd name="T75" fmla="*/ 12 h 160"/>
                <a:gd name="T76" fmla="*/ 60 w 209"/>
                <a:gd name="T77"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9" h="160">
                  <a:moveTo>
                    <a:pt x="12" y="116"/>
                  </a:moveTo>
                  <a:lnTo>
                    <a:pt x="98" y="116"/>
                  </a:lnTo>
                  <a:lnTo>
                    <a:pt x="98" y="130"/>
                  </a:lnTo>
                  <a:lnTo>
                    <a:pt x="109" y="130"/>
                  </a:lnTo>
                  <a:lnTo>
                    <a:pt x="109" y="160"/>
                  </a:lnTo>
                  <a:lnTo>
                    <a:pt x="0" y="160"/>
                  </a:lnTo>
                  <a:lnTo>
                    <a:pt x="0" y="130"/>
                  </a:lnTo>
                  <a:lnTo>
                    <a:pt x="12" y="130"/>
                  </a:lnTo>
                  <a:lnTo>
                    <a:pt x="12" y="116"/>
                  </a:lnTo>
                  <a:close/>
                  <a:moveTo>
                    <a:pt x="64" y="15"/>
                  </a:moveTo>
                  <a:lnTo>
                    <a:pt x="46" y="55"/>
                  </a:lnTo>
                  <a:lnTo>
                    <a:pt x="42" y="62"/>
                  </a:lnTo>
                  <a:lnTo>
                    <a:pt x="34" y="78"/>
                  </a:lnTo>
                  <a:lnTo>
                    <a:pt x="42" y="82"/>
                  </a:lnTo>
                  <a:lnTo>
                    <a:pt x="49" y="66"/>
                  </a:lnTo>
                  <a:lnTo>
                    <a:pt x="53" y="59"/>
                  </a:lnTo>
                  <a:lnTo>
                    <a:pt x="71" y="19"/>
                  </a:lnTo>
                  <a:lnTo>
                    <a:pt x="64" y="15"/>
                  </a:lnTo>
                  <a:close/>
                  <a:moveTo>
                    <a:pt x="60" y="0"/>
                  </a:moveTo>
                  <a:lnTo>
                    <a:pt x="111" y="25"/>
                  </a:lnTo>
                  <a:lnTo>
                    <a:pt x="108" y="34"/>
                  </a:lnTo>
                  <a:lnTo>
                    <a:pt x="102" y="32"/>
                  </a:lnTo>
                  <a:lnTo>
                    <a:pt x="95" y="48"/>
                  </a:lnTo>
                  <a:lnTo>
                    <a:pt x="105" y="53"/>
                  </a:lnTo>
                  <a:lnTo>
                    <a:pt x="102" y="60"/>
                  </a:lnTo>
                  <a:lnTo>
                    <a:pt x="109" y="63"/>
                  </a:lnTo>
                  <a:lnTo>
                    <a:pt x="110" y="60"/>
                  </a:lnTo>
                  <a:lnTo>
                    <a:pt x="123" y="66"/>
                  </a:lnTo>
                  <a:lnTo>
                    <a:pt x="120" y="69"/>
                  </a:lnTo>
                  <a:lnTo>
                    <a:pt x="137" y="76"/>
                  </a:lnTo>
                  <a:lnTo>
                    <a:pt x="138" y="74"/>
                  </a:lnTo>
                  <a:lnTo>
                    <a:pt x="131" y="70"/>
                  </a:lnTo>
                  <a:lnTo>
                    <a:pt x="141" y="64"/>
                  </a:lnTo>
                  <a:lnTo>
                    <a:pt x="175" y="60"/>
                  </a:lnTo>
                  <a:lnTo>
                    <a:pt x="204" y="28"/>
                  </a:lnTo>
                  <a:lnTo>
                    <a:pt x="209" y="78"/>
                  </a:lnTo>
                  <a:lnTo>
                    <a:pt x="204" y="83"/>
                  </a:lnTo>
                  <a:lnTo>
                    <a:pt x="198" y="103"/>
                  </a:lnTo>
                  <a:lnTo>
                    <a:pt x="198" y="103"/>
                  </a:lnTo>
                  <a:lnTo>
                    <a:pt x="204" y="105"/>
                  </a:lnTo>
                  <a:lnTo>
                    <a:pt x="202" y="117"/>
                  </a:lnTo>
                  <a:lnTo>
                    <a:pt x="195" y="126"/>
                  </a:lnTo>
                  <a:lnTo>
                    <a:pt x="182" y="120"/>
                  </a:lnTo>
                  <a:lnTo>
                    <a:pt x="177" y="124"/>
                  </a:lnTo>
                  <a:lnTo>
                    <a:pt x="174" y="127"/>
                  </a:lnTo>
                  <a:lnTo>
                    <a:pt x="165" y="124"/>
                  </a:lnTo>
                  <a:lnTo>
                    <a:pt x="165" y="118"/>
                  </a:lnTo>
                  <a:lnTo>
                    <a:pt x="163" y="117"/>
                  </a:lnTo>
                  <a:lnTo>
                    <a:pt x="160" y="124"/>
                  </a:lnTo>
                  <a:lnTo>
                    <a:pt x="149" y="119"/>
                  </a:lnTo>
                  <a:lnTo>
                    <a:pt x="148" y="112"/>
                  </a:lnTo>
                  <a:lnTo>
                    <a:pt x="144" y="118"/>
                  </a:lnTo>
                  <a:lnTo>
                    <a:pt x="134" y="115"/>
                  </a:lnTo>
                  <a:lnTo>
                    <a:pt x="134" y="109"/>
                  </a:lnTo>
                  <a:lnTo>
                    <a:pt x="130" y="111"/>
                  </a:lnTo>
                  <a:lnTo>
                    <a:pt x="122" y="105"/>
                  </a:lnTo>
                  <a:lnTo>
                    <a:pt x="125" y="98"/>
                  </a:lnTo>
                  <a:lnTo>
                    <a:pt x="127" y="94"/>
                  </a:lnTo>
                  <a:lnTo>
                    <a:pt x="112" y="85"/>
                  </a:lnTo>
                  <a:lnTo>
                    <a:pt x="111" y="89"/>
                  </a:lnTo>
                  <a:lnTo>
                    <a:pt x="99" y="84"/>
                  </a:lnTo>
                  <a:lnTo>
                    <a:pt x="101" y="80"/>
                  </a:lnTo>
                  <a:lnTo>
                    <a:pt x="95" y="77"/>
                  </a:lnTo>
                  <a:lnTo>
                    <a:pt x="91" y="84"/>
                  </a:lnTo>
                  <a:lnTo>
                    <a:pt x="80" y="80"/>
                  </a:lnTo>
                  <a:lnTo>
                    <a:pt x="71" y="97"/>
                  </a:lnTo>
                  <a:lnTo>
                    <a:pt x="76" y="99"/>
                  </a:lnTo>
                  <a:lnTo>
                    <a:pt x="73" y="109"/>
                  </a:lnTo>
                  <a:lnTo>
                    <a:pt x="20" y="84"/>
                  </a:lnTo>
                  <a:lnTo>
                    <a:pt x="25" y="75"/>
                  </a:lnTo>
                  <a:lnTo>
                    <a:pt x="29" y="77"/>
                  </a:lnTo>
                  <a:lnTo>
                    <a:pt x="41" y="52"/>
                  </a:lnTo>
                  <a:lnTo>
                    <a:pt x="38" y="49"/>
                  </a:lnTo>
                  <a:lnTo>
                    <a:pt x="46" y="32"/>
                  </a:lnTo>
                  <a:lnTo>
                    <a:pt x="50" y="33"/>
                  </a:lnTo>
                  <a:lnTo>
                    <a:pt x="60" y="12"/>
                  </a:lnTo>
                  <a:lnTo>
                    <a:pt x="55" y="10"/>
                  </a:lnTo>
                  <a:lnTo>
                    <a:pt x="60"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0" name="Freeform 199"/>
            <p:cNvSpPr>
              <a:spLocks noEditPoints="1"/>
            </p:cNvSpPr>
            <p:nvPr userDrawn="1"/>
          </p:nvSpPr>
          <p:spPr bwMode="auto">
            <a:xfrm>
              <a:off x="8743385" y="3081829"/>
              <a:ext cx="339501" cy="293569"/>
            </a:xfrm>
            <a:custGeom>
              <a:avLst/>
              <a:gdLst>
                <a:gd name="T0" fmla="*/ 29 w 170"/>
                <a:gd name="T1" fmla="*/ 114 h 147"/>
                <a:gd name="T2" fmla="*/ 29 w 170"/>
                <a:gd name="T3" fmla="*/ 121 h 147"/>
                <a:gd name="T4" fmla="*/ 142 w 170"/>
                <a:gd name="T5" fmla="*/ 121 h 147"/>
                <a:gd name="T6" fmla="*/ 142 w 170"/>
                <a:gd name="T7" fmla="*/ 114 h 147"/>
                <a:gd name="T8" fmla="*/ 29 w 170"/>
                <a:gd name="T9" fmla="*/ 114 h 147"/>
                <a:gd name="T10" fmla="*/ 29 w 170"/>
                <a:gd name="T11" fmla="*/ 86 h 147"/>
                <a:gd name="T12" fmla="*/ 29 w 170"/>
                <a:gd name="T13" fmla="*/ 95 h 147"/>
                <a:gd name="T14" fmla="*/ 142 w 170"/>
                <a:gd name="T15" fmla="*/ 95 h 147"/>
                <a:gd name="T16" fmla="*/ 142 w 170"/>
                <a:gd name="T17" fmla="*/ 86 h 147"/>
                <a:gd name="T18" fmla="*/ 29 w 170"/>
                <a:gd name="T19" fmla="*/ 86 h 147"/>
                <a:gd name="T20" fmla="*/ 29 w 170"/>
                <a:gd name="T21" fmla="*/ 61 h 147"/>
                <a:gd name="T22" fmla="*/ 29 w 170"/>
                <a:gd name="T23" fmla="*/ 69 h 147"/>
                <a:gd name="T24" fmla="*/ 142 w 170"/>
                <a:gd name="T25" fmla="*/ 69 h 147"/>
                <a:gd name="T26" fmla="*/ 142 w 170"/>
                <a:gd name="T27" fmla="*/ 61 h 147"/>
                <a:gd name="T28" fmla="*/ 29 w 170"/>
                <a:gd name="T29" fmla="*/ 61 h 147"/>
                <a:gd name="T30" fmla="*/ 67 w 170"/>
                <a:gd name="T31" fmla="*/ 14 h 147"/>
                <a:gd name="T32" fmla="*/ 64 w 170"/>
                <a:gd name="T33" fmla="*/ 15 h 147"/>
                <a:gd name="T34" fmla="*/ 60 w 170"/>
                <a:gd name="T35" fmla="*/ 18 h 147"/>
                <a:gd name="T36" fmla="*/ 60 w 170"/>
                <a:gd name="T37" fmla="*/ 18 h 147"/>
                <a:gd name="T38" fmla="*/ 59 w 170"/>
                <a:gd name="T39" fmla="*/ 20 h 147"/>
                <a:gd name="T40" fmla="*/ 58 w 170"/>
                <a:gd name="T41" fmla="*/ 23 h 147"/>
                <a:gd name="T42" fmla="*/ 58 w 170"/>
                <a:gd name="T43" fmla="*/ 34 h 147"/>
                <a:gd name="T44" fmla="*/ 112 w 170"/>
                <a:gd name="T45" fmla="*/ 34 h 147"/>
                <a:gd name="T46" fmla="*/ 112 w 170"/>
                <a:gd name="T47" fmla="*/ 23 h 147"/>
                <a:gd name="T48" fmla="*/ 111 w 170"/>
                <a:gd name="T49" fmla="*/ 20 h 147"/>
                <a:gd name="T50" fmla="*/ 109 w 170"/>
                <a:gd name="T51" fmla="*/ 18 h 147"/>
                <a:gd name="T52" fmla="*/ 106 w 170"/>
                <a:gd name="T53" fmla="*/ 15 h 147"/>
                <a:gd name="T54" fmla="*/ 102 w 170"/>
                <a:gd name="T55" fmla="*/ 14 h 147"/>
                <a:gd name="T56" fmla="*/ 67 w 170"/>
                <a:gd name="T57" fmla="*/ 14 h 147"/>
                <a:gd name="T58" fmla="*/ 67 w 170"/>
                <a:gd name="T59" fmla="*/ 0 h 147"/>
                <a:gd name="T60" fmla="*/ 102 w 170"/>
                <a:gd name="T61" fmla="*/ 0 h 147"/>
                <a:gd name="T62" fmla="*/ 109 w 170"/>
                <a:gd name="T63" fmla="*/ 1 h 147"/>
                <a:gd name="T64" fmla="*/ 114 w 170"/>
                <a:gd name="T65" fmla="*/ 4 h 147"/>
                <a:gd name="T66" fmla="*/ 120 w 170"/>
                <a:gd name="T67" fmla="*/ 7 h 147"/>
                <a:gd name="T68" fmla="*/ 123 w 170"/>
                <a:gd name="T69" fmla="*/ 12 h 147"/>
                <a:gd name="T70" fmla="*/ 126 w 170"/>
                <a:gd name="T71" fmla="*/ 18 h 147"/>
                <a:gd name="T72" fmla="*/ 126 w 170"/>
                <a:gd name="T73" fmla="*/ 23 h 147"/>
                <a:gd name="T74" fmla="*/ 126 w 170"/>
                <a:gd name="T75" fmla="*/ 34 h 147"/>
                <a:gd name="T76" fmla="*/ 170 w 170"/>
                <a:gd name="T77" fmla="*/ 34 h 147"/>
                <a:gd name="T78" fmla="*/ 170 w 170"/>
                <a:gd name="T79" fmla="*/ 147 h 147"/>
                <a:gd name="T80" fmla="*/ 0 w 170"/>
                <a:gd name="T81" fmla="*/ 147 h 147"/>
                <a:gd name="T82" fmla="*/ 0 w 170"/>
                <a:gd name="T83" fmla="*/ 34 h 147"/>
                <a:gd name="T84" fmla="*/ 44 w 170"/>
                <a:gd name="T85" fmla="*/ 34 h 147"/>
                <a:gd name="T86" fmla="*/ 44 w 170"/>
                <a:gd name="T87" fmla="*/ 23 h 147"/>
                <a:gd name="T88" fmla="*/ 44 w 170"/>
                <a:gd name="T89" fmla="*/ 18 h 147"/>
                <a:gd name="T90" fmla="*/ 46 w 170"/>
                <a:gd name="T91" fmla="*/ 12 h 147"/>
                <a:gd name="T92" fmla="*/ 51 w 170"/>
                <a:gd name="T93" fmla="*/ 7 h 147"/>
                <a:gd name="T94" fmla="*/ 51 w 170"/>
                <a:gd name="T95" fmla="*/ 7 h 147"/>
                <a:gd name="T96" fmla="*/ 51 w 170"/>
                <a:gd name="T97" fmla="*/ 7 h 147"/>
                <a:gd name="T98" fmla="*/ 56 w 170"/>
                <a:gd name="T99" fmla="*/ 4 h 147"/>
                <a:gd name="T100" fmla="*/ 62 w 170"/>
                <a:gd name="T101" fmla="*/ 1 h 147"/>
                <a:gd name="T102" fmla="*/ 67 w 170"/>
                <a:gd name="T103"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0" h="147">
                  <a:moveTo>
                    <a:pt x="29" y="114"/>
                  </a:moveTo>
                  <a:lnTo>
                    <a:pt x="29" y="121"/>
                  </a:lnTo>
                  <a:lnTo>
                    <a:pt x="142" y="121"/>
                  </a:lnTo>
                  <a:lnTo>
                    <a:pt x="142" y="114"/>
                  </a:lnTo>
                  <a:lnTo>
                    <a:pt x="29" y="114"/>
                  </a:lnTo>
                  <a:close/>
                  <a:moveTo>
                    <a:pt x="29" y="86"/>
                  </a:moveTo>
                  <a:lnTo>
                    <a:pt x="29" y="95"/>
                  </a:lnTo>
                  <a:lnTo>
                    <a:pt x="142" y="95"/>
                  </a:lnTo>
                  <a:lnTo>
                    <a:pt x="142" y="86"/>
                  </a:lnTo>
                  <a:lnTo>
                    <a:pt x="29" y="86"/>
                  </a:lnTo>
                  <a:close/>
                  <a:moveTo>
                    <a:pt x="29" y="61"/>
                  </a:moveTo>
                  <a:lnTo>
                    <a:pt x="29" y="69"/>
                  </a:lnTo>
                  <a:lnTo>
                    <a:pt x="142" y="69"/>
                  </a:lnTo>
                  <a:lnTo>
                    <a:pt x="142" y="61"/>
                  </a:lnTo>
                  <a:lnTo>
                    <a:pt x="29" y="61"/>
                  </a:lnTo>
                  <a:close/>
                  <a:moveTo>
                    <a:pt x="67" y="14"/>
                  </a:moveTo>
                  <a:lnTo>
                    <a:pt x="64" y="15"/>
                  </a:lnTo>
                  <a:lnTo>
                    <a:pt x="60" y="18"/>
                  </a:lnTo>
                  <a:lnTo>
                    <a:pt x="60" y="18"/>
                  </a:lnTo>
                  <a:lnTo>
                    <a:pt x="59" y="20"/>
                  </a:lnTo>
                  <a:lnTo>
                    <a:pt x="58" y="23"/>
                  </a:lnTo>
                  <a:lnTo>
                    <a:pt x="58" y="34"/>
                  </a:lnTo>
                  <a:lnTo>
                    <a:pt x="112" y="34"/>
                  </a:lnTo>
                  <a:lnTo>
                    <a:pt x="112" y="23"/>
                  </a:lnTo>
                  <a:lnTo>
                    <a:pt x="111" y="20"/>
                  </a:lnTo>
                  <a:lnTo>
                    <a:pt x="109" y="18"/>
                  </a:lnTo>
                  <a:lnTo>
                    <a:pt x="106" y="15"/>
                  </a:lnTo>
                  <a:lnTo>
                    <a:pt x="102" y="14"/>
                  </a:lnTo>
                  <a:lnTo>
                    <a:pt x="67" y="14"/>
                  </a:lnTo>
                  <a:close/>
                  <a:moveTo>
                    <a:pt x="67" y="0"/>
                  </a:moveTo>
                  <a:lnTo>
                    <a:pt x="102" y="0"/>
                  </a:lnTo>
                  <a:lnTo>
                    <a:pt x="109" y="1"/>
                  </a:lnTo>
                  <a:lnTo>
                    <a:pt x="114" y="4"/>
                  </a:lnTo>
                  <a:lnTo>
                    <a:pt x="120" y="7"/>
                  </a:lnTo>
                  <a:lnTo>
                    <a:pt x="123" y="12"/>
                  </a:lnTo>
                  <a:lnTo>
                    <a:pt x="126" y="18"/>
                  </a:lnTo>
                  <a:lnTo>
                    <a:pt x="126" y="23"/>
                  </a:lnTo>
                  <a:lnTo>
                    <a:pt x="126" y="34"/>
                  </a:lnTo>
                  <a:lnTo>
                    <a:pt x="170" y="34"/>
                  </a:lnTo>
                  <a:lnTo>
                    <a:pt x="170" y="147"/>
                  </a:lnTo>
                  <a:lnTo>
                    <a:pt x="0" y="147"/>
                  </a:lnTo>
                  <a:lnTo>
                    <a:pt x="0" y="34"/>
                  </a:lnTo>
                  <a:lnTo>
                    <a:pt x="44" y="34"/>
                  </a:lnTo>
                  <a:lnTo>
                    <a:pt x="44" y="23"/>
                  </a:lnTo>
                  <a:lnTo>
                    <a:pt x="44" y="18"/>
                  </a:lnTo>
                  <a:lnTo>
                    <a:pt x="46" y="12"/>
                  </a:lnTo>
                  <a:lnTo>
                    <a:pt x="51" y="7"/>
                  </a:lnTo>
                  <a:lnTo>
                    <a:pt x="51" y="7"/>
                  </a:lnTo>
                  <a:lnTo>
                    <a:pt x="51" y="7"/>
                  </a:lnTo>
                  <a:lnTo>
                    <a:pt x="56" y="4"/>
                  </a:lnTo>
                  <a:lnTo>
                    <a:pt x="62" y="1"/>
                  </a:lnTo>
                  <a:lnTo>
                    <a:pt x="67"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6" name="Freeform 20"/>
            <p:cNvSpPr>
              <a:spLocks noEditPoints="1"/>
            </p:cNvSpPr>
            <p:nvPr userDrawn="1"/>
          </p:nvSpPr>
          <p:spPr bwMode="auto">
            <a:xfrm>
              <a:off x="9683067" y="3056783"/>
              <a:ext cx="437568" cy="352550"/>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7" name="文本框 46"/>
            <p:cNvSpPr txBox="1"/>
            <p:nvPr userDrawn="1"/>
          </p:nvSpPr>
          <p:spPr>
            <a:xfrm>
              <a:off x="10579844" y="3665846"/>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兴趣爱好</a:t>
              </a:r>
            </a:p>
          </p:txBody>
        </p:sp>
        <p:sp>
          <p:nvSpPr>
            <p:cNvPr id="48" name="Freeform 146"/>
            <p:cNvSpPr>
              <a:spLocks noEditPoints="1"/>
            </p:cNvSpPr>
            <p:nvPr userDrawn="1"/>
          </p:nvSpPr>
          <p:spPr bwMode="auto">
            <a:xfrm flipH="1">
              <a:off x="10751840" y="3012973"/>
              <a:ext cx="336308" cy="424810"/>
            </a:xfrm>
            <a:custGeom>
              <a:avLst/>
              <a:gdLst>
                <a:gd name="T0" fmla="*/ 102 w 190"/>
                <a:gd name="T1" fmla="*/ 78 h 240"/>
                <a:gd name="T2" fmla="*/ 130 w 190"/>
                <a:gd name="T3" fmla="*/ 86 h 240"/>
                <a:gd name="T4" fmla="*/ 29 w 190"/>
                <a:gd name="T5" fmla="*/ 18 h 240"/>
                <a:gd name="T6" fmla="*/ 23 w 190"/>
                <a:gd name="T7" fmla="*/ 21 h 240"/>
                <a:gd name="T8" fmla="*/ 17 w 190"/>
                <a:gd name="T9" fmla="*/ 29 h 240"/>
                <a:gd name="T10" fmla="*/ 15 w 190"/>
                <a:gd name="T11" fmla="*/ 42 h 240"/>
                <a:gd name="T12" fmla="*/ 17 w 190"/>
                <a:gd name="T13" fmla="*/ 55 h 240"/>
                <a:gd name="T14" fmla="*/ 23 w 190"/>
                <a:gd name="T15" fmla="*/ 63 h 240"/>
                <a:gd name="T16" fmla="*/ 29 w 190"/>
                <a:gd name="T17" fmla="*/ 65 h 240"/>
                <a:gd name="T18" fmla="*/ 35 w 190"/>
                <a:gd name="T19" fmla="*/ 63 h 240"/>
                <a:gd name="T20" fmla="*/ 39 w 190"/>
                <a:gd name="T21" fmla="*/ 55 h 240"/>
                <a:gd name="T22" fmla="*/ 42 w 190"/>
                <a:gd name="T23" fmla="*/ 42 h 240"/>
                <a:gd name="T24" fmla="*/ 39 w 190"/>
                <a:gd name="T25" fmla="*/ 29 h 240"/>
                <a:gd name="T26" fmla="*/ 35 w 190"/>
                <a:gd name="T27" fmla="*/ 21 h 240"/>
                <a:gd name="T28" fmla="*/ 29 w 190"/>
                <a:gd name="T29" fmla="*/ 18 h 240"/>
                <a:gd name="T30" fmla="*/ 79 w 190"/>
                <a:gd name="T31" fmla="*/ 16 h 240"/>
                <a:gd name="T32" fmla="*/ 71 w 190"/>
                <a:gd name="T33" fmla="*/ 22 h 240"/>
                <a:gd name="T34" fmla="*/ 65 w 190"/>
                <a:gd name="T35" fmla="*/ 42 h 240"/>
                <a:gd name="T36" fmla="*/ 71 w 190"/>
                <a:gd name="T37" fmla="*/ 61 h 240"/>
                <a:gd name="T38" fmla="*/ 79 w 190"/>
                <a:gd name="T39" fmla="*/ 67 h 240"/>
                <a:gd name="T40" fmla="*/ 87 w 190"/>
                <a:gd name="T41" fmla="*/ 67 h 240"/>
                <a:gd name="T42" fmla="*/ 94 w 190"/>
                <a:gd name="T43" fmla="*/ 61 h 240"/>
                <a:gd name="T44" fmla="*/ 100 w 190"/>
                <a:gd name="T45" fmla="*/ 42 h 240"/>
                <a:gd name="T46" fmla="*/ 94 w 190"/>
                <a:gd name="T47" fmla="*/ 22 h 240"/>
                <a:gd name="T48" fmla="*/ 87 w 190"/>
                <a:gd name="T49" fmla="*/ 16 h 240"/>
                <a:gd name="T50" fmla="*/ 83 w 190"/>
                <a:gd name="T51" fmla="*/ 0 h 240"/>
                <a:gd name="T52" fmla="*/ 93 w 190"/>
                <a:gd name="T53" fmla="*/ 2 h 240"/>
                <a:gd name="T54" fmla="*/ 142 w 190"/>
                <a:gd name="T55" fmla="*/ 35 h 240"/>
                <a:gd name="T56" fmla="*/ 150 w 190"/>
                <a:gd name="T57" fmla="*/ 30 h 240"/>
                <a:gd name="T58" fmla="*/ 159 w 190"/>
                <a:gd name="T59" fmla="*/ 28 h 240"/>
                <a:gd name="T60" fmla="*/ 180 w 190"/>
                <a:gd name="T61" fmla="*/ 40 h 240"/>
                <a:gd name="T62" fmla="*/ 180 w 190"/>
                <a:gd name="T63" fmla="*/ 64 h 240"/>
                <a:gd name="T64" fmla="*/ 159 w 190"/>
                <a:gd name="T65" fmla="*/ 76 h 240"/>
                <a:gd name="T66" fmla="*/ 148 w 190"/>
                <a:gd name="T67" fmla="*/ 74 h 240"/>
                <a:gd name="T68" fmla="*/ 140 w 190"/>
                <a:gd name="T69" fmla="*/ 70 h 240"/>
                <a:gd name="T70" fmla="*/ 189 w 190"/>
                <a:gd name="T71" fmla="*/ 83 h 240"/>
                <a:gd name="T72" fmla="*/ 190 w 190"/>
                <a:gd name="T73" fmla="*/ 240 h 240"/>
                <a:gd name="T74" fmla="*/ 164 w 190"/>
                <a:gd name="T75" fmla="*/ 169 h 240"/>
                <a:gd name="T76" fmla="*/ 150 w 190"/>
                <a:gd name="T77" fmla="*/ 240 h 240"/>
                <a:gd name="T78" fmla="*/ 133 w 190"/>
                <a:gd name="T79" fmla="*/ 156 h 240"/>
                <a:gd name="T80" fmla="*/ 114 w 190"/>
                <a:gd name="T81" fmla="*/ 112 h 240"/>
                <a:gd name="T82" fmla="*/ 83 w 190"/>
                <a:gd name="T83" fmla="*/ 83 h 240"/>
                <a:gd name="T84" fmla="*/ 63 w 190"/>
                <a:gd name="T85" fmla="*/ 75 h 240"/>
                <a:gd name="T86" fmla="*/ 39 w 190"/>
                <a:gd name="T87" fmla="*/ 79 h 240"/>
                <a:gd name="T88" fmla="*/ 17 w 190"/>
                <a:gd name="T89" fmla="*/ 77 h 240"/>
                <a:gd name="T90" fmla="*/ 2 w 190"/>
                <a:gd name="T91" fmla="*/ 56 h 240"/>
                <a:gd name="T92" fmla="*/ 2 w 190"/>
                <a:gd name="T93" fmla="*/ 27 h 240"/>
                <a:gd name="T94" fmla="*/ 17 w 190"/>
                <a:gd name="T95" fmla="*/ 6 h 240"/>
                <a:gd name="T96" fmla="*/ 35 w 190"/>
                <a:gd name="T97" fmla="*/ 4 h 240"/>
                <a:gd name="T98" fmla="*/ 51 w 190"/>
                <a:gd name="T99" fmla="*/ 12 h 240"/>
                <a:gd name="T100" fmla="*/ 59 w 190"/>
                <a:gd name="T101" fmla="*/ 13 h 240"/>
                <a:gd name="T102" fmla="*/ 83 w 190"/>
                <a:gd name="T10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0" h="240">
                  <a:moveTo>
                    <a:pt x="124" y="74"/>
                  </a:moveTo>
                  <a:lnTo>
                    <a:pt x="102" y="78"/>
                  </a:lnTo>
                  <a:lnTo>
                    <a:pt x="116" y="92"/>
                  </a:lnTo>
                  <a:lnTo>
                    <a:pt x="130" y="86"/>
                  </a:lnTo>
                  <a:lnTo>
                    <a:pt x="124" y="74"/>
                  </a:lnTo>
                  <a:close/>
                  <a:moveTo>
                    <a:pt x="29" y="18"/>
                  </a:moveTo>
                  <a:lnTo>
                    <a:pt x="25" y="19"/>
                  </a:lnTo>
                  <a:lnTo>
                    <a:pt x="23" y="21"/>
                  </a:lnTo>
                  <a:lnTo>
                    <a:pt x="20" y="23"/>
                  </a:lnTo>
                  <a:lnTo>
                    <a:pt x="17" y="29"/>
                  </a:lnTo>
                  <a:lnTo>
                    <a:pt x="16" y="35"/>
                  </a:lnTo>
                  <a:lnTo>
                    <a:pt x="15" y="42"/>
                  </a:lnTo>
                  <a:lnTo>
                    <a:pt x="16" y="48"/>
                  </a:lnTo>
                  <a:lnTo>
                    <a:pt x="17" y="55"/>
                  </a:lnTo>
                  <a:lnTo>
                    <a:pt x="20" y="60"/>
                  </a:lnTo>
                  <a:lnTo>
                    <a:pt x="23" y="63"/>
                  </a:lnTo>
                  <a:lnTo>
                    <a:pt x="25" y="64"/>
                  </a:lnTo>
                  <a:lnTo>
                    <a:pt x="29" y="65"/>
                  </a:lnTo>
                  <a:lnTo>
                    <a:pt x="31" y="64"/>
                  </a:lnTo>
                  <a:lnTo>
                    <a:pt x="35" y="63"/>
                  </a:lnTo>
                  <a:lnTo>
                    <a:pt x="37" y="60"/>
                  </a:lnTo>
                  <a:lnTo>
                    <a:pt x="39" y="55"/>
                  </a:lnTo>
                  <a:lnTo>
                    <a:pt x="41" y="48"/>
                  </a:lnTo>
                  <a:lnTo>
                    <a:pt x="42" y="42"/>
                  </a:lnTo>
                  <a:lnTo>
                    <a:pt x="41" y="35"/>
                  </a:lnTo>
                  <a:lnTo>
                    <a:pt x="39" y="29"/>
                  </a:lnTo>
                  <a:lnTo>
                    <a:pt x="37" y="23"/>
                  </a:lnTo>
                  <a:lnTo>
                    <a:pt x="35" y="21"/>
                  </a:lnTo>
                  <a:lnTo>
                    <a:pt x="31" y="19"/>
                  </a:lnTo>
                  <a:lnTo>
                    <a:pt x="29" y="18"/>
                  </a:lnTo>
                  <a:close/>
                  <a:moveTo>
                    <a:pt x="83" y="15"/>
                  </a:moveTo>
                  <a:lnTo>
                    <a:pt x="79" y="16"/>
                  </a:lnTo>
                  <a:lnTo>
                    <a:pt x="74" y="19"/>
                  </a:lnTo>
                  <a:lnTo>
                    <a:pt x="71" y="22"/>
                  </a:lnTo>
                  <a:lnTo>
                    <a:pt x="67" y="30"/>
                  </a:lnTo>
                  <a:lnTo>
                    <a:pt x="65" y="42"/>
                  </a:lnTo>
                  <a:lnTo>
                    <a:pt x="67" y="53"/>
                  </a:lnTo>
                  <a:lnTo>
                    <a:pt x="71" y="61"/>
                  </a:lnTo>
                  <a:lnTo>
                    <a:pt x="74" y="64"/>
                  </a:lnTo>
                  <a:lnTo>
                    <a:pt x="79" y="67"/>
                  </a:lnTo>
                  <a:lnTo>
                    <a:pt x="83" y="68"/>
                  </a:lnTo>
                  <a:lnTo>
                    <a:pt x="87" y="67"/>
                  </a:lnTo>
                  <a:lnTo>
                    <a:pt x="91" y="64"/>
                  </a:lnTo>
                  <a:lnTo>
                    <a:pt x="94" y="61"/>
                  </a:lnTo>
                  <a:lnTo>
                    <a:pt x="99" y="53"/>
                  </a:lnTo>
                  <a:lnTo>
                    <a:pt x="100" y="42"/>
                  </a:lnTo>
                  <a:lnTo>
                    <a:pt x="99" y="30"/>
                  </a:lnTo>
                  <a:lnTo>
                    <a:pt x="94" y="22"/>
                  </a:lnTo>
                  <a:lnTo>
                    <a:pt x="91" y="19"/>
                  </a:lnTo>
                  <a:lnTo>
                    <a:pt x="87" y="16"/>
                  </a:lnTo>
                  <a:lnTo>
                    <a:pt x="83" y="15"/>
                  </a:lnTo>
                  <a:close/>
                  <a:moveTo>
                    <a:pt x="83" y="0"/>
                  </a:moveTo>
                  <a:lnTo>
                    <a:pt x="88" y="1"/>
                  </a:lnTo>
                  <a:lnTo>
                    <a:pt x="93" y="2"/>
                  </a:lnTo>
                  <a:lnTo>
                    <a:pt x="98" y="5"/>
                  </a:lnTo>
                  <a:lnTo>
                    <a:pt x="142" y="35"/>
                  </a:lnTo>
                  <a:lnTo>
                    <a:pt x="145" y="33"/>
                  </a:lnTo>
                  <a:lnTo>
                    <a:pt x="150" y="30"/>
                  </a:lnTo>
                  <a:lnTo>
                    <a:pt x="155" y="28"/>
                  </a:lnTo>
                  <a:lnTo>
                    <a:pt x="159" y="28"/>
                  </a:lnTo>
                  <a:lnTo>
                    <a:pt x="171" y="32"/>
                  </a:lnTo>
                  <a:lnTo>
                    <a:pt x="180" y="40"/>
                  </a:lnTo>
                  <a:lnTo>
                    <a:pt x="183" y="53"/>
                  </a:lnTo>
                  <a:lnTo>
                    <a:pt x="180" y="64"/>
                  </a:lnTo>
                  <a:lnTo>
                    <a:pt x="171" y="72"/>
                  </a:lnTo>
                  <a:lnTo>
                    <a:pt x="159" y="76"/>
                  </a:lnTo>
                  <a:lnTo>
                    <a:pt x="154" y="76"/>
                  </a:lnTo>
                  <a:lnTo>
                    <a:pt x="148" y="74"/>
                  </a:lnTo>
                  <a:lnTo>
                    <a:pt x="143" y="70"/>
                  </a:lnTo>
                  <a:lnTo>
                    <a:pt x="140" y="70"/>
                  </a:lnTo>
                  <a:lnTo>
                    <a:pt x="148" y="83"/>
                  </a:lnTo>
                  <a:lnTo>
                    <a:pt x="189" y="83"/>
                  </a:lnTo>
                  <a:lnTo>
                    <a:pt x="185" y="156"/>
                  </a:lnTo>
                  <a:lnTo>
                    <a:pt x="190" y="240"/>
                  </a:lnTo>
                  <a:lnTo>
                    <a:pt x="168" y="240"/>
                  </a:lnTo>
                  <a:lnTo>
                    <a:pt x="164" y="169"/>
                  </a:lnTo>
                  <a:lnTo>
                    <a:pt x="155" y="169"/>
                  </a:lnTo>
                  <a:lnTo>
                    <a:pt x="150" y="240"/>
                  </a:lnTo>
                  <a:lnTo>
                    <a:pt x="130" y="240"/>
                  </a:lnTo>
                  <a:lnTo>
                    <a:pt x="133" y="156"/>
                  </a:lnTo>
                  <a:lnTo>
                    <a:pt x="135" y="116"/>
                  </a:lnTo>
                  <a:lnTo>
                    <a:pt x="114" y="112"/>
                  </a:lnTo>
                  <a:lnTo>
                    <a:pt x="87" y="83"/>
                  </a:lnTo>
                  <a:lnTo>
                    <a:pt x="83" y="83"/>
                  </a:lnTo>
                  <a:lnTo>
                    <a:pt x="72" y="81"/>
                  </a:lnTo>
                  <a:lnTo>
                    <a:pt x="63" y="75"/>
                  </a:lnTo>
                  <a:lnTo>
                    <a:pt x="52" y="77"/>
                  </a:lnTo>
                  <a:lnTo>
                    <a:pt x="39" y="79"/>
                  </a:lnTo>
                  <a:lnTo>
                    <a:pt x="29" y="81"/>
                  </a:lnTo>
                  <a:lnTo>
                    <a:pt x="17" y="77"/>
                  </a:lnTo>
                  <a:lnTo>
                    <a:pt x="8" y="68"/>
                  </a:lnTo>
                  <a:lnTo>
                    <a:pt x="2" y="56"/>
                  </a:lnTo>
                  <a:lnTo>
                    <a:pt x="0" y="42"/>
                  </a:lnTo>
                  <a:lnTo>
                    <a:pt x="2" y="27"/>
                  </a:lnTo>
                  <a:lnTo>
                    <a:pt x="8" y="15"/>
                  </a:lnTo>
                  <a:lnTo>
                    <a:pt x="17" y="6"/>
                  </a:lnTo>
                  <a:lnTo>
                    <a:pt x="29" y="2"/>
                  </a:lnTo>
                  <a:lnTo>
                    <a:pt x="35" y="4"/>
                  </a:lnTo>
                  <a:lnTo>
                    <a:pt x="43" y="7"/>
                  </a:lnTo>
                  <a:lnTo>
                    <a:pt x="51" y="12"/>
                  </a:lnTo>
                  <a:lnTo>
                    <a:pt x="58" y="15"/>
                  </a:lnTo>
                  <a:lnTo>
                    <a:pt x="59" y="13"/>
                  </a:lnTo>
                  <a:lnTo>
                    <a:pt x="70" y="4"/>
                  </a:lnTo>
                  <a:lnTo>
                    <a:pt x="83"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ppt_x"/>
                                          </p:val>
                                        </p:tav>
                                        <p:tav tm="100000">
                                          <p:val>
                                            <p:strVal val="#ppt_x"/>
                                          </p:val>
                                        </p:tav>
                                      </p:tavLst>
                                    </p:anim>
                                    <p:anim calcmode="lin" valueType="num">
                                      <p:cBhvr additive="base">
                                        <p:cTn id="8" dur="500" fill="hold"/>
                                        <p:tgtEl>
                                          <p:spTgt spid="4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50"/>
                                        </p:tgtEl>
                                        <p:attrNameLst>
                                          <p:attrName>style.visibility</p:attrName>
                                        </p:attrNameLst>
                                      </p:cBhvr>
                                      <p:to>
                                        <p:strVal val="visible"/>
                                      </p:to>
                                    </p:set>
                                    <p:anim calcmode="lin" valueType="num">
                                      <p:cBhvr additive="base">
                                        <p:cTn id="12" dur="500" fill="hold"/>
                                        <p:tgtEl>
                                          <p:spTgt spid="50"/>
                                        </p:tgtEl>
                                        <p:attrNameLst>
                                          <p:attrName>ppt_x</p:attrName>
                                        </p:attrNameLst>
                                      </p:cBhvr>
                                      <p:tavLst>
                                        <p:tav tm="0">
                                          <p:val>
                                            <p:strVal val="#ppt_x"/>
                                          </p:val>
                                        </p:tav>
                                        <p:tav tm="100000">
                                          <p:val>
                                            <p:strVal val="#ppt_x"/>
                                          </p:val>
                                        </p:tav>
                                      </p:tavLst>
                                    </p:anim>
                                    <p:anim calcmode="lin" valueType="num">
                                      <p:cBhvr additive="base">
                                        <p:cTn id="13" dur="500" fill="hold"/>
                                        <p:tgtEl>
                                          <p:spTgt spid="5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grpSp>
        <p:nvGrpSpPr>
          <p:cNvPr id="51" name="组合 50"/>
          <p:cNvGrpSpPr/>
          <p:nvPr userDrawn="1"/>
        </p:nvGrpSpPr>
        <p:grpSpPr>
          <a:xfrm>
            <a:off x="1016635" y="-20781"/>
            <a:ext cx="3165044" cy="5058923"/>
            <a:chOff x="1016635" y="-20781"/>
            <a:chExt cx="3165044" cy="5058923"/>
          </a:xfrm>
        </p:grpSpPr>
        <p:cxnSp>
          <p:nvCxnSpPr>
            <p:cNvPr id="42" name="直接连接符 41"/>
            <p:cNvCxnSpPr/>
            <p:nvPr userDrawn="1"/>
          </p:nvCxnSpPr>
          <p:spPr>
            <a:xfrm>
              <a:off x="2599157" y="-20781"/>
              <a:ext cx="0" cy="2542132"/>
            </a:xfrm>
            <a:prstGeom prst="line">
              <a:avLst/>
            </a:prstGeom>
            <a:ln w="57150">
              <a:solidFill>
                <a:srgbClr val="20BAA8"/>
              </a:solidFill>
            </a:ln>
          </p:spPr>
          <p:style>
            <a:lnRef idx="1">
              <a:schemeClr val="accent1"/>
            </a:lnRef>
            <a:fillRef idx="0">
              <a:schemeClr val="accent1"/>
            </a:fillRef>
            <a:effectRef idx="0">
              <a:schemeClr val="accent1"/>
            </a:effectRef>
            <a:fontRef idx="minor">
              <a:schemeClr val="tx1"/>
            </a:fontRef>
          </p:style>
        </p:cxnSp>
        <p:sp>
          <p:nvSpPr>
            <p:cNvPr id="43" name="椭圆 42"/>
            <p:cNvSpPr/>
            <p:nvPr userDrawn="1"/>
          </p:nvSpPr>
          <p:spPr>
            <a:xfrm>
              <a:off x="1016635" y="1873098"/>
              <a:ext cx="3165044" cy="3165044"/>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4" name="组合 43"/>
            <p:cNvGrpSpPr/>
            <p:nvPr userDrawn="1"/>
          </p:nvGrpSpPr>
          <p:grpSpPr>
            <a:xfrm>
              <a:off x="1285977" y="2785554"/>
              <a:ext cx="2626361" cy="1464824"/>
              <a:chOff x="1089621" y="2114566"/>
              <a:chExt cx="2626361" cy="1464824"/>
            </a:xfrm>
          </p:grpSpPr>
          <p:sp>
            <p:nvSpPr>
              <p:cNvPr id="45" name="文本框 44"/>
              <p:cNvSpPr txBox="1"/>
              <p:nvPr userDrawn="1"/>
            </p:nvSpPr>
            <p:spPr>
              <a:xfrm>
                <a:off x="1089621" y="2114566"/>
                <a:ext cx="1313180" cy="1446550"/>
              </a:xfrm>
              <a:prstGeom prst="rect">
                <a:avLst/>
              </a:prstGeom>
              <a:noFill/>
            </p:spPr>
            <p:txBody>
              <a:bodyPr wrap="none" rtlCol="0" anchor="ctr">
                <a:spAutoFit/>
              </a:bodyPr>
              <a:lstStyle/>
              <a:p>
                <a:r>
                  <a:rPr lang="zh-CN" altLang="en-US" sz="8800" dirty="0">
                    <a:solidFill>
                      <a:srgbClr val="FFFF00"/>
                    </a:solidFill>
                    <a:latin typeface="造字工房力黑（非商用）常规体" pitchFamily="50" charset="-122"/>
                    <a:ea typeface="造字工房力黑（非商用）常规体" pitchFamily="50" charset="-122"/>
                  </a:rPr>
                  <a:t>目</a:t>
                </a:r>
                <a:endParaRPr lang="en-US" altLang="zh-CN" sz="8800" dirty="0">
                  <a:solidFill>
                    <a:srgbClr val="FFFF00"/>
                  </a:solidFill>
                  <a:latin typeface="造字工房力黑（非商用）常规体" pitchFamily="50" charset="-122"/>
                  <a:ea typeface="造字工房力黑（非商用）常规体" pitchFamily="50" charset="-122"/>
                </a:endParaRPr>
              </a:p>
            </p:txBody>
          </p:sp>
          <p:sp>
            <p:nvSpPr>
              <p:cNvPr id="46" name="矩形 45"/>
              <p:cNvSpPr/>
              <p:nvPr userDrawn="1"/>
            </p:nvSpPr>
            <p:spPr>
              <a:xfrm>
                <a:off x="2402802" y="2132840"/>
                <a:ext cx="1313180" cy="1446550"/>
              </a:xfrm>
              <a:prstGeom prst="rect">
                <a:avLst/>
              </a:prstGeom>
            </p:spPr>
            <p:txBody>
              <a:bodyPr wrap="none" anchor="ctr">
                <a:spAutoFit/>
              </a:bodyPr>
              <a:lstStyle/>
              <a:p>
                <a:r>
                  <a:rPr lang="zh-CN" altLang="en-US" sz="8800" dirty="0">
                    <a:solidFill>
                      <a:srgbClr val="FFFF00"/>
                    </a:solidFill>
                    <a:latin typeface="造字工房力黑（非商用）常规体" pitchFamily="50" charset="-122"/>
                    <a:ea typeface="造字工房力黑（非商用）常规体" pitchFamily="50" charset="-122"/>
                  </a:rPr>
                  <a:t>录</a:t>
                </a:r>
              </a:p>
            </p:txBody>
          </p:sp>
        </p:grpSp>
      </p:grpSp>
      <p:grpSp>
        <p:nvGrpSpPr>
          <p:cNvPr id="52" name="组合 51"/>
          <p:cNvGrpSpPr/>
          <p:nvPr userDrawn="1"/>
        </p:nvGrpSpPr>
        <p:grpSpPr>
          <a:xfrm>
            <a:off x="5283602" y="-1191160"/>
            <a:ext cx="6131015" cy="7156167"/>
            <a:chOff x="5283602" y="-1191160"/>
            <a:chExt cx="6131015" cy="7156167"/>
          </a:xfrm>
        </p:grpSpPr>
        <p:sp>
          <p:nvSpPr>
            <p:cNvPr id="6" name="矩形 5"/>
            <p:cNvSpPr/>
            <p:nvPr userDrawn="1"/>
          </p:nvSpPr>
          <p:spPr>
            <a:xfrm>
              <a:off x="8272041" y="-1176412"/>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userDrawn="1"/>
          </p:nvSpPr>
          <p:spPr>
            <a:xfrm>
              <a:off x="7077194" y="-1190012"/>
              <a:ext cx="596673"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7673867"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userDrawn="1"/>
          </p:nvSpPr>
          <p:spPr>
            <a:xfrm>
              <a:off x="7360111" y="2067791"/>
              <a:ext cx="1056807" cy="496315"/>
            </a:xfrm>
            <a:custGeom>
              <a:avLst/>
              <a:gdLst>
                <a:gd name="connsiteX0" fmla="*/ 308161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0-1" fmla="*/ 312924 w 1056807"/>
                <a:gd name="connsiteY0-2" fmla="*/ 0 h 493760"/>
                <a:gd name="connsiteX1-3" fmla="*/ 912169 w 1056807"/>
                <a:gd name="connsiteY1-4" fmla="*/ 0 h 493760"/>
                <a:gd name="connsiteX2-5" fmla="*/ 1056807 w 1056807"/>
                <a:gd name="connsiteY2-6" fmla="*/ 493760 h 493760"/>
                <a:gd name="connsiteX3-7" fmla="*/ 0 w 1056807"/>
                <a:gd name="connsiteY3-8" fmla="*/ 493760 h 493760"/>
                <a:gd name="connsiteX4" fmla="*/ 312924 w 1056807"/>
                <a:gd name="connsiteY4" fmla="*/ 0 h 493760"/>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1056807" h="493760">
                  <a:moveTo>
                    <a:pt x="312924" y="0"/>
                  </a:moveTo>
                  <a:lnTo>
                    <a:pt x="912169" y="0"/>
                  </a:lnTo>
                  <a:lnTo>
                    <a:pt x="1056807" y="493760"/>
                  </a:lnTo>
                  <a:lnTo>
                    <a:pt x="0" y="493760"/>
                  </a:lnTo>
                  <a:cubicBezTo>
                    <a:pt x="102720" y="329173"/>
                    <a:pt x="210204" y="164587"/>
                    <a:pt x="312924"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userDrawn="1"/>
          </p:nvSpPr>
          <p:spPr>
            <a:xfrm>
              <a:off x="8272791" y="2069038"/>
              <a:ext cx="1136563" cy="495068"/>
            </a:xfrm>
            <a:custGeom>
              <a:avLst/>
              <a:gdLst>
                <a:gd name="connsiteX0" fmla="*/ 0 w 1136563"/>
                <a:gd name="connsiteY0" fmla="*/ 0 h 492686"/>
                <a:gd name="connsiteX1" fmla="*/ 607154 w 1136563"/>
                <a:gd name="connsiteY1" fmla="*/ 0 h 492686"/>
                <a:gd name="connsiteX2" fmla="*/ 1136563 w 1136563"/>
                <a:gd name="connsiteY2" fmla="*/ 492686 h 492686"/>
                <a:gd name="connsiteX3" fmla="*/ 140768 w 1136563"/>
                <a:gd name="connsiteY3" fmla="*/ 492686 h 492686"/>
                <a:gd name="connsiteX0-1" fmla="*/ 0 w 1136563"/>
                <a:gd name="connsiteY0-2" fmla="*/ 2382 h 495068"/>
                <a:gd name="connsiteX1-3" fmla="*/ 583342 w 1136563"/>
                <a:gd name="connsiteY1-4" fmla="*/ 0 h 495068"/>
                <a:gd name="connsiteX2-5" fmla="*/ 1136563 w 1136563"/>
                <a:gd name="connsiteY2-6" fmla="*/ 495068 h 495068"/>
                <a:gd name="connsiteX3-7" fmla="*/ 140768 w 1136563"/>
                <a:gd name="connsiteY3-8" fmla="*/ 495068 h 495068"/>
                <a:gd name="connsiteX4" fmla="*/ 0 w 1136563"/>
                <a:gd name="connsiteY4" fmla="*/ 2382 h 495068"/>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1136563" h="495068">
                  <a:moveTo>
                    <a:pt x="0" y="2382"/>
                  </a:moveTo>
                  <a:lnTo>
                    <a:pt x="583342" y="0"/>
                  </a:lnTo>
                  <a:lnTo>
                    <a:pt x="1136563" y="495068"/>
                  </a:lnTo>
                  <a:lnTo>
                    <a:pt x="140768" y="495068"/>
                  </a:lnTo>
                  <a:lnTo>
                    <a:pt x="0" y="2382"/>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userDrawn="1"/>
          </p:nvSpPr>
          <p:spPr>
            <a:xfrm>
              <a:off x="8856550" y="2069036"/>
              <a:ext cx="1573070" cy="495069"/>
            </a:xfrm>
            <a:custGeom>
              <a:avLst/>
              <a:gdLst>
                <a:gd name="connsiteX0" fmla="*/ 0 w 1551639"/>
                <a:gd name="connsiteY0" fmla="*/ 0 h 492688"/>
                <a:gd name="connsiteX1" fmla="*/ 598941 w 1551639"/>
                <a:gd name="connsiteY1" fmla="*/ 0 h 492688"/>
                <a:gd name="connsiteX2" fmla="*/ 1551639 w 1551639"/>
                <a:gd name="connsiteY2" fmla="*/ 492688 h 492688"/>
                <a:gd name="connsiteX3" fmla="*/ 527283 w 1551639"/>
                <a:gd name="connsiteY3" fmla="*/ 492688 h 492688"/>
                <a:gd name="connsiteX0-1" fmla="*/ 0 w 1573070"/>
                <a:gd name="connsiteY0-2" fmla="*/ 0 h 495069"/>
                <a:gd name="connsiteX1-3" fmla="*/ 620372 w 1573070"/>
                <a:gd name="connsiteY1-4" fmla="*/ 2381 h 495069"/>
                <a:gd name="connsiteX2-5" fmla="*/ 1573070 w 1573070"/>
                <a:gd name="connsiteY2-6" fmla="*/ 495069 h 495069"/>
                <a:gd name="connsiteX3-7" fmla="*/ 548714 w 1573070"/>
                <a:gd name="connsiteY3-8" fmla="*/ 495069 h 495069"/>
                <a:gd name="connsiteX4" fmla="*/ 0 w 1573070"/>
                <a:gd name="connsiteY4" fmla="*/ 0 h 495069"/>
                <a:gd name="connsiteX0-9" fmla="*/ 0 w 1573070"/>
                <a:gd name="connsiteY0-10" fmla="*/ 0 h 495069"/>
                <a:gd name="connsiteX1-11" fmla="*/ 598941 w 1573070"/>
                <a:gd name="connsiteY1-12" fmla="*/ 0 h 495069"/>
                <a:gd name="connsiteX2-13" fmla="*/ 1573070 w 1573070"/>
                <a:gd name="connsiteY2-14" fmla="*/ 495069 h 495069"/>
                <a:gd name="connsiteX3-15" fmla="*/ 548714 w 1573070"/>
                <a:gd name="connsiteY3-16" fmla="*/ 495069 h 495069"/>
                <a:gd name="connsiteX4-17" fmla="*/ 0 w 1573070"/>
                <a:gd name="connsiteY4-18" fmla="*/ 0 h 495069"/>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573070" h="495069">
                  <a:moveTo>
                    <a:pt x="0" y="0"/>
                  </a:moveTo>
                  <a:lnTo>
                    <a:pt x="598941" y="0"/>
                  </a:lnTo>
                  <a:lnTo>
                    <a:pt x="1573070" y="495069"/>
                  </a:lnTo>
                  <a:lnTo>
                    <a:pt x="548714" y="495069"/>
                  </a:lnTo>
                  <a:cubicBezTo>
                    <a:pt x="372953" y="330840"/>
                    <a:pt x="175761" y="164229"/>
                    <a:pt x="0"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nvSpPr>
          <p:spPr>
            <a:xfrm>
              <a:off x="8857348"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nvSpPr>
          <p:spPr>
            <a:xfrm>
              <a:off x="6479272" y="-1190011"/>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userDrawn="1"/>
          </p:nvSpPr>
          <p:spPr>
            <a:xfrm>
              <a:off x="5283603" y="2070347"/>
              <a:ext cx="1793938" cy="493760"/>
            </a:xfrm>
            <a:custGeom>
              <a:avLst/>
              <a:gdLst>
                <a:gd name="connsiteX0" fmla="*/ 308161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0-1" fmla="*/ 308161 w 1790710"/>
                <a:gd name="connsiteY0-2" fmla="*/ 0 h 493760"/>
                <a:gd name="connsiteX1-3" fmla="*/ 1790710 w 1790710"/>
                <a:gd name="connsiteY1-4" fmla="*/ 0 h 493760"/>
                <a:gd name="connsiteX2-5" fmla="*/ 1056807 w 1790710"/>
                <a:gd name="connsiteY2-6" fmla="*/ 493760 h 493760"/>
                <a:gd name="connsiteX3-7" fmla="*/ 0 w 1790710"/>
                <a:gd name="connsiteY3-8" fmla="*/ 493760 h 493760"/>
                <a:gd name="connsiteX4" fmla="*/ 308161 w 1790710"/>
                <a:gd name="connsiteY4" fmla="*/ 0 h 493760"/>
                <a:gd name="connsiteX0-9" fmla="*/ 308161 w 1796320"/>
                <a:gd name="connsiteY0-10" fmla="*/ 0 h 493760"/>
                <a:gd name="connsiteX1-11" fmla="*/ 1796320 w 1796320"/>
                <a:gd name="connsiteY1-12" fmla="*/ 2805 h 493760"/>
                <a:gd name="connsiteX2-13" fmla="*/ 1056807 w 1796320"/>
                <a:gd name="connsiteY2-14" fmla="*/ 493760 h 493760"/>
                <a:gd name="connsiteX3-15" fmla="*/ 0 w 1796320"/>
                <a:gd name="connsiteY3-16" fmla="*/ 493760 h 493760"/>
                <a:gd name="connsiteX4-17" fmla="*/ 308161 w 1796320"/>
                <a:gd name="connsiteY4-18" fmla="*/ 0 h 493760"/>
                <a:gd name="connsiteX0-19" fmla="*/ 1191707 w 1796320"/>
                <a:gd name="connsiteY0-20" fmla="*/ 0 h 493760"/>
                <a:gd name="connsiteX1-21" fmla="*/ 1796320 w 1796320"/>
                <a:gd name="connsiteY1-22" fmla="*/ 2805 h 493760"/>
                <a:gd name="connsiteX2-23" fmla="*/ 1056807 w 1796320"/>
                <a:gd name="connsiteY2-24" fmla="*/ 493760 h 493760"/>
                <a:gd name="connsiteX3-25" fmla="*/ 0 w 1796320"/>
                <a:gd name="connsiteY3-26" fmla="*/ 493760 h 493760"/>
                <a:gd name="connsiteX4-27" fmla="*/ 1191707 w 1796320"/>
                <a:gd name="connsiteY4-28" fmla="*/ 0 h 493760"/>
                <a:gd name="connsiteX0-29" fmla="*/ 1191707 w 1798701"/>
                <a:gd name="connsiteY0-30" fmla="*/ 0 h 493760"/>
                <a:gd name="connsiteX1-31" fmla="*/ 1798701 w 1798701"/>
                <a:gd name="connsiteY1-32" fmla="*/ 423 h 493760"/>
                <a:gd name="connsiteX2-33" fmla="*/ 1056807 w 1798701"/>
                <a:gd name="connsiteY2-34" fmla="*/ 493760 h 493760"/>
                <a:gd name="connsiteX3-35" fmla="*/ 0 w 1798701"/>
                <a:gd name="connsiteY3-36" fmla="*/ 493760 h 493760"/>
                <a:gd name="connsiteX4-37" fmla="*/ 1191707 w 1798701"/>
                <a:gd name="connsiteY4-38" fmla="*/ 0 h 493760"/>
                <a:gd name="connsiteX0-39" fmla="*/ 1191707 w 1793938"/>
                <a:gd name="connsiteY0-40" fmla="*/ 0 h 493760"/>
                <a:gd name="connsiteX1-41" fmla="*/ 1793938 w 1793938"/>
                <a:gd name="connsiteY1-42" fmla="*/ 423 h 493760"/>
                <a:gd name="connsiteX2-43" fmla="*/ 1056807 w 1793938"/>
                <a:gd name="connsiteY2-44" fmla="*/ 493760 h 493760"/>
                <a:gd name="connsiteX3-45" fmla="*/ 0 w 1793938"/>
                <a:gd name="connsiteY3-46" fmla="*/ 493760 h 493760"/>
                <a:gd name="connsiteX4-47" fmla="*/ 1191707 w 1793938"/>
                <a:gd name="connsiteY4-48" fmla="*/ 0 h 493760"/>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793938" h="493760">
                  <a:moveTo>
                    <a:pt x="1191707" y="0"/>
                  </a:moveTo>
                  <a:lnTo>
                    <a:pt x="1793938" y="423"/>
                  </a:lnTo>
                  <a:lnTo>
                    <a:pt x="1056807" y="493760"/>
                  </a:lnTo>
                  <a:lnTo>
                    <a:pt x="0" y="493760"/>
                  </a:lnTo>
                  <a:lnTo>
                    <a:pt x="1191707" y="0"/>
                  </a:ln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9451829" y="-1191160"/>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nvSpPr>
          <p:spPr>
            <a:xfrm>
              <a:off x="9445663" y="2067982"/>
              <a:ext cx="1968954" cy="496124"/>
            </a:xfrm>
            <a:custGeom>
              <a:avLst/>
              <a:gdLst>
                <a:gd name="connsiteX0" fmla="*/ 0 w 1136563"/>
                <a:gd name="connsiteY0" fmla="*/ 0 h 492686"/>
                <a:gd name="connsiteX1" fmla="*/ 607154 w 1136563"/>
                <a:gd name="connsiteY1" fmla="*/ 0 h 492686"/>
                <a:gd name="connsiteX2" fmla="*/ 1136563 w 1136563"/>
                <a:gd name="connsiteY2" fmla="*/ 492686 h 492686"/>
                <a:gd name="connsiteX3" fmla="*/ 140768 w 1136563"/>
                <a:gd name="connsiteY3" fmla="*/ 492686 h 492686"/>
                <a:gd name="connsiteX0-1" fmla="*/ 0 w 1136563"/>
                <a:gd name="connsiteY0-2" fmla="*/ 2382 h 495068"/>
                <a:gd name="connsiteX1-3" fmla="*/ 583342 w 1136563"/>
                <a:gd name="connsiteY1-4" fmla="*/ 0 h 495068"/>
                <a:gd name="connsiteX2-5" fmla="*/ 1136563 w 1136563"/>
                <a:gd name="connsiteY2-6" fmla="*/ 495068 h 495068"/>
                <a:gd name="connsiteX3-7" fmla="*/ 140768 w 1136563"/>
                <a:gd name="connsiteY3-8" fmla="*/ 495068 h 495068"/>
                <a:gd name="connsiteX4" fmla="*/ 0 w 1136563"/>
                <a:gd name="connsiteY4" fmla="*/ 2382 h 495068"/>
                <a:gd name="connsiteX0-9" fmla="*/ 0 w 1968954"/>
                <a:gd name="connsiteY0-10" fmla="*/ 0 h 500887"/>
                <a:gd name="connsiteX1-11" fmla="*/ 1415733 w 1968954"/>
                <a:gd name="connsiteY1-12" fmla="*/ 5819 h 500887"/>
                <a:gd name="connsiteX2-13" fmla="*/ 1968954 w 1968954"/>
                <a:gd name="connsiteY2-14" fmla="*/ 500887 h 500887"/>
                <a:gd name="connsiteX3-15" fmla="*/ 973159 w 1968954"/>
                <a:gd name="connsiteY3-16" fmla="*/ 500887 h 500887"/>
                <a:gd name="connsiteX4-17" fmla="*/ 0 w 1968954"/>
                <a:gd name="connsiteY4-18" fmla="*/ 0 h 500887"/>
                <a:gd name="connsiteX0-19" fmla="*/ 0 w 1957048"/>
                <a:gd name="connsiteY0-20" fmla="*/ 6088 h 495068"/>
                <a:gd name="connsiteX1-21" fmla="*/ 1403827 w 1957048"/>
                <a:gd name="connsiteY1-22" fmla="*/ 0 h 495068"/>
                <a:gd name="connsiteX2-23" fmla="*/ 1957048 w 1957048"/>
                <a:gd name="connsiteY2-24" fmla="*/ 495068 h 495068"/>
                <a:gd name="connsiteX3-25" fmla="*/ 961253 w 1957048"/>
                <a:gd name="connsiteY3-26" fmla="*/ 495068 h 495068"/>
                <a:gd name="connsiteX4-27" fmla="*/ 0 w 1957048"/>
                <a:gd name="connsiteY4-28" fmla="*/ 6088 h 495068"/>
                <a:gd name="connsiteX0-29" fmla="*/ 0 w 1954666"/>
                <a:gd name="connsiteY0-30" fmla="*/ 3707 h 495068"/>
                <a:gd name="connsiteX1-31" fmla="*/ 1401445 w 1954666"/>
                <a:gd name="connsiteY1-32" fmla="*/ 0 h 495068"/>
                <a:gd name="connsiteX2-33" fmla="*/ 1954666 w 1954666"/>
                <a:gd name="connsiteY2-34" fmla="*/ 495068 h 495068"/>
                <a:gd name="connsiteX3-35" fmla="*/ 958871 w 1954666"/>
                <a:gd name="connsiteY3-36" fmla="*/ 495068 h 495068"/>
                <a:gd name="connsiteX4-37" fmla="*/ 0 w 1954666"/>
                <a:gd name="connsiteY4-38" fmla="*/ 3707 h 495068"/>
                <a:gd name="connsiteX0-39" fmla="*/ 0 w 1966572"/>
                <a:gd name="connsiteY0-40" fmla="*/ 1326 h 495068"/>
                <a:gd name="connsiteX1-41" fmla="*/ 1413351 w 1966572"/>
                <a:gd name="connsiteY1-42" fmla="*/ 0 h 495068"/>
                <a:gd name="connsiteX2-43" fmla="*/ 1966572 w 1966572"/>
                <a:gd name="connsiteY2-44" fmla="*/ 495068 h 495068"/>
                <a:gd name="connsiteX3-45" fmla="*/ 970777 w 1966572"/>
                <a:gd name="connsiteY3-46" fmla="*/ 495068 h 495068"/>
                <a:gd name="connsiteX4-47" fmla="*/ 0 w 1966572"/>
                <a:gd name="connsiteY4-48" fmla="*/ 1326 h 495068"/>
                <a:gd name="connsiteX0-49" fmla="*/ 0 w 1961809"/>
                <a:gd name="connsiteY0-50" fmla="*/ 1326 h 495068"/>
                <a:gd name="connsiteX1-51" fmla="*/ 1408588 w 1961809"/>
                <a:gd name="connsiteY1-52" fmla="*/ 0 h 495068"/>
                <a:gd name="connsiteX2-53" fmla="*/ 1961809 w 1961809"/>
                <a:gd name="connsiteY2-54" fmla="*/ 495068 h 495068"/>
                <a:gd name="connsiteX3-55" fmla="*/ 966014 w 1961809"/>
                <a:gd name="connsiteY3-56" fmla="*/ 495068 h 495068"/>
                <a:gd name="connsiteX4-57" fmla="*/ 0 w 1961809"/>
                <a:gd name="connsiteY4-58" fmla="*/ 1326 h 495068"/>
                <a:gd name="connsiteX0-59" fmla="*/ 0 w 1961809"/>
                <a:gd name="connsiteY0-60" fmla="*/ 0 h 493742"/>
                <a:gd name="connsiteX1-61" fmla="*/ 584675 w 1961809"/>
                <a:gd name="connsiteY1-62" fmla="*/ 1055 h 493742"/>
                <a:gd name="connsiteX2-63" fmla="*/ 1961809 w 1961809"/>
                <a:gd name="connsiteY2-64" fmla="*/ 493742 h 493742"/>
                <a:gd name="connsiteX3-65" fmla="*/ 966014 w 1961809"/>
                <a:gd name="connsiteY3-66" fmla="*/ 493742 h 493742"/>
                <a:gd name="connsiteX4-67" fmla="*/ 0 w 1961809"/>
                <a:gd name="connsiteY4-68" fmla="*/ 0 h 493742"/>
                <a:gd name="connsiteX0-69" fmla="*/ 0 w 1961809"/>
                <a:gd name="connsiteY0-70" fmla="*/ 0 h 493742"/>
                <a:gd name="connsiteX1-71" fmla="*/ 591818 w 1961809"/>
                <a:gd name="connsiteY1-72" fmla="*/ 1055 h 493742"/>
                <a:gd name="connsiteX2-73" fmla="*/ 1961809 w 1961809"/>
                <a:gd name="connsiteY2-74" fmla="*/ 493742 h 493742"/>
                <a:gd name="connsiteX3-75" fmla="*/ 966014 w 1961809"/>
                <a:gd name="connsiteY3-76" fmla="*/ 493742 h 493742"/>
                <a:gd name="connsiteX4-77" fmla="*/ 0 w 1961809"/>
                <a:gd name="connsiteY4-78" fmla="*/ 0 h 493742"/>
                <a:gd name="connsiteX0-79" fmla="*/ 0 w 1961809"/>
                <a:gd name="connsiteY0-80" fmla="*/ 1326 h 495068"/>
                <a:gd name="connsiteX1-81" fmla="*/ 584674 w 1961809"/>
                <a:gd name="connsiteY1-82" fmla="*/ 0 h 495068"/>
                <a:gd name="connsiteX2-83" fmla="*/ 1961809 w 1961809"/>
                <a:gd name="connsiteY2-84" fmla="*/ 495068 h 495068"/>
                <a:gd name="connsiteX3-85" fmla="*/ 966014 w 1961809"/>
                <a:gd name="connsiteY3-86" fmla="*/ 495068 h 495068"/>
                <a:gd name="connsiteX4-87" fmla="*/ 0 w 1961809"/>
                <a:gd name="connsiteY4-88" fmla="*/ 1326 h 495068"/>
                <a:gd name="connsiteX0-89" fmla="*/ 0 w 1966572"/>
                <a:gd name="connsiteY0-90" fmla="*/ 1326 h 495068"/>
                <a:gd name="connsiteX1-91" fmla="*/ 589437 w 1966572"/>
                <a:gd name="connsiteY1-92" fmla="*/ 0 h 495068"/>
                <a:gd name="connsiteX2-93" fmla="*/ 1966572 w 1966572"/>
                <a:gd name="connsiteY2-94" fmla="*/ 495068 h 495068"/>
                <a:gd name="connsiteX3-95" fmla="*/ 970777 w 1966572"/>
                <a:gd name="connsiteY3-96" fmla="*/ 495068 h 495068"/>
                <a:gd name="connsiteX4-97" fmla="*/ 0 w 1966572"/>
                <a:gd name="connsiteY4-98" fmla="*/ 1326 h 495068"/>
                <a:gd name="connsiteX0-99" fmla="*/ 0 w 1961810"/>
                <a:gd name="connsiteY0-100" fmla="*/ 0 h 496124"/>
                <a:gd name="connsiteX1-101" fmla="*/ 584675 w 1961810"/>
                <a:gd name="connsiteY1-102" fmla="*/ 1056 h 496124"/>
                <a:gd name="connsiteX2-103" fmla="*/ 1961810 w 1961810"/>
                <a:gd name="connsiteY2-104" fmla="*/ 496124 h 496124"/>
                <a:gd name="connsiteX3-105" fmla="*/ 966015 w 1961810"/>
                <a:gd name="connsiteY3-106" fmla="*/ 496124 h 496124"/>
                <a:gd name="connsiteX4-107" fmla="*/ 0 w 1961810"/>
                <a:gd name="connsiteY4-108" fmla="*/ 0 h 496124"/>
                <a:gd name="connsiteX0-109" fmla="*/ 0 w 1968954"/>
                <a:gd name="connsiteY0-110" fmla="*/ 0 h 496124"/>
                <a:gd name="connsiteX1-111" fmla="*/ 591819 w 1968954"/>
                <a:gd name="connsiteY1-112" fmla="*/ 1056 h 496124"/>
                <a:gd name="connsiteX2-113" fmla="*/ 1968954 w 1968954"/>
                <a:gd name="connsiteY2-114" fmla="*/ 496124 h 496124"/>
                <a:gd name="connsiteX3-115" fmla="*/ 973159 w 1968954"/>
                <a:gd name="connsiteY3-116" fmla="*/ 496124 h 496124"/>
                <a:gd name="connsiteX4-117" fmla="*/ 0 w 1968954"/>
                <a:gd name="connsiteY4-118" fmla="*/ 0 h 496124"/>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968954" h="496124">
                  <a:moveTo>
                    <a:pt x="0" y="0"/>
                  </a:moveTo>
                  <a:lnTo>
                    <a:pt x="591819" y="1056"/>
                  </a:lnTo>
                  <a:lnTo>
                    <a:pt x="1968954" y="496124"/>
                  </a:lnTo>
                  <a:lnTo>
                    <a:pt x="973159" y="496124"/>
                  </a:lnTo>
                  <a:lnTo>
                    <a:pt x="0" y="0"/>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五边形 16"/>
            <p:cNvSpPr/>
            <p:nvPr userDrawn="1"/>
          </p:nvSpPr>
          <p:spPr>
            <a:xfrm rot="5400000">
              <a:off x="5149643" y="3754535"/>
              <a:ext cx="3400896" cy="1020040"/>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五边形 17"/>
            <p:cNvSpPr/>
            <p:nvPr userDrawn="1"/>
          </p:nvSpPr>
          <p:spPr>
            <a:xfrm rot="5400000">
              <a:off x="6188065" y="3736154"/>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五边形 18"/>
            <p:cNvSpPr/>
            <p:nvPr userDrawn="1"/>
          </p:nvSpPr>
          <p:spPr>
            <a:xfrm rot="5400000">
              <a:off x="7212687"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边形 19"/>
            <p:cNvSpPr/>
            <p:nvPr userDrawn="1"/>
          </p:nvSpPr>
          <p:spPr>
            <a:xfrm rot="5400000">
              <a:off x="8219038" y="3754426"/>
              <a:ext cx="3400897" cy="1020266"/>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边形 20"/>
            <p:cNvSpPr/>
            <p:nvPr userDrawn="1"/>
          </p:nvSpPr>
          <p:spPr>
            <a:xfrm rot="5400000">
              <a:off x="4111556" y="3736155"/>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五边形 21"/>
            <p:cNvSpPr/>
            <p:nvPr userDrawn="1"/>
          </p:nvSpPr>
          <p:spPr>
            <a:xfrm rot="5400000">
              <a:off x="9217950"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userDrawn="1"/>
          </p:nvSpPr>
          <p:spPr>
            <a:xfrm>
              <a:off x="6333045" y="2066658"/>
              <a:ext cx="1338927" cy="497447"/>
            </a:xfrm>
            <a:custGeom>
              <a:avLst/>
              <a:gdLst>
                <a:gd name="connsiteX0" fmla="*/ 746576 w 1348452"/>
                <a:gd name="connsiteY0" fmla="*/ 0 h 492684"/>
                <a:gd name="connsiteX1" fmla="*/ 1348452 w 1348452"/>
                <a:gd name="connsiteY1" fmla="*/ 0 h 492684"/>
                <a:gd name="connsiteX2" fmla="*/ 1036983 w 1348452"/>
                <a:gd name="connsiteY2" fmla="*/ 492684 h 492684"/>
                <a:gd name="connsiteX3" fmla="*/ 0 w 1348452"/>
                <a:gd name="connsiteY3" fmla="*/ 492684 h 492684"/>
                <a:gd name="connsiteX0-1" fmla="*/ 746576 w 1338927"/>
                <a:gd name="connsiteY0-2" fmla="*/ 2381 h 495065"/>
                <a:gd name="connsiteX1-3" fmla="*/ 1338927 w 1338927"/>
                <a:gd name="connsiteY1-4" fmla="*/ 0 h 495065"/>
                <a:gd name="connsiteX2-5" fmla="*/ 1036983 w 1338927"/>
                <a:gd name="connsiteY2-6" fmla="*/ 495065 h 495065"/>
                <a:gd name="connsiteX3-7" fmla="*/ 0 w 1338927"/>
                <a:gd name="connsiteY3-8" fmla="*/ 495065 h 495065"/>
                <a:gd name="connsiteX4" fmla="*/ 746576 w 1338927"/>
                <a:gd name="connsiteY4" fmla="*/ 2381 h 495065"/>
                <a:gd name="connsiteX0-9" fmla="*/ 744194 w 1338927"/>
                <a:gd name="connsiteY0-10" fmla="*/ 2381 h 495065"/>
                <a:gd name="connsiteX1-11" fmla="*/ 1338927 w 1338927"/>
                <a:gd name="connsiteY1-12" fmla="*/ 0 h 495065"/>
                <a:gd name="connsiteX2-13" fmla="*/ 1036983 w 1338927"/>
                <a:gd name="connsiteY2-14" fmla="*/ 495065 h 495065"/>
                <a:gd name="connsiteX3-15" fmla="*/ 0 w 1338927"/>
                <a:gd name="connsiteY3-16" fmla="*/ 495065 h 495065"/>
                <a:gd name="connsiteX4-17" fmla="*/ 744194 w 1338927"/>
                <a:gd name="connsiteY4-18" fmla="*/ 2381 h 495065"/>
                <a:gd name="connsiteX0-19" fmla="*/ 741813 w 1338927"/>
                <a:gd name="connsiteY0-20" fmla="*/ 0 h 497447"/>
                <a:gd name="connsiteX1-21" fmla="*/ 1338927 w 1338927"/>
                <a:gd name="connsiteY1-22" fmla="*/ 2382 h 497447"/>
                <a:gd name="connsiteX2-23" fmla="*/ 1036983 w 1338927"/>
                <a:gd name="connsiteY2-24" fmla="*/ 497447 h 497447"/>
                <a:gd name="connsiteX3-25" fmla="*/ 0 w 1338927"/>
                <a:gd name="connsiteY3-26" fmla="*/ 497447 h 497447"/>
                <a:gd name="connsiteX4-27" fmla="*/ 741813 w 1338927"/>
                <a:gd name="connsiteY4-28" fmla="*/ 0 h 497447"/>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338927" h="497447">
                  <a:moveTo>
                    <a:pt x="741813" y="0"/>
                  </a:moveTo>
                  <a:lnTo>
                    <a:pt x="1338927" y="2382"/>
                  </a:lnTo>
                  <a:lnTo>
                    <a:pt x="1036983" y="497447"/>
                  </a:lnTo>
                  <a:lnTo>
                    <a:pt x="0" y="497447"/>
                  </a:lnTo>
                  <a:lnTo>
                    <a:pt x="741813" y="0"/>
                  </a:lnTo>
                  <a:close/>
                </a:path>
              </a:pathLst>
            </a:custGeom>
            <a:gradFill>
              <a:gsLst>
                <a:gs pos="0">
                  <a:srgbClr val="01897F"/>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userDrawn="1"/>
          </p:nvSpPr>
          <p:spPr>
            <a:xfrm>
              <a:off x="5473451" y="3665847"/>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基本情况</a:t>
              </a:r>
            </a:p>
          </p:txBody>
        </p:sp>
        <p:sp>
          <p:nvSpPr>
            <p:cNvPr id="31" name="文本框 30"/>
            <p:cNvSpPr txBox="1"/>
            <p:nvPr userDrawn="1"/>
          </p:nvSpPr>
          <p:spPr>
            <a:xfrm>
              <a:off x="6511537" y="3665845"/>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个人技能</a:t>
              </a:r>
            </a:p>
          </p:txBody>
        </p:sp>
        <p:sp>
          <p:nvSpPr>
            <p:cNvPr id="32" name="文本框 31"/>
            <p:cNvSpPr txBox="1"/>
            <p:nvPr userDrawn="1"/>
          </p:nvSpPr>
          <p:spPr>
            <a:xfrm>
              <a:off x="7549960" y="3665846"/>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教育经历</a:t>
              </a:r>
            </a:p>
          </p:txBody>
        </p:sp>
        <p:sp>
          <p:nvSpPr>
            <p:cNvPr id="33" name="文本框 32"/>
            <p:cNvSpPr txBox="1"/>
            <p:nvPr userDrawn="1"/>
          </p:nvSpPr>
          <p:spPr>
            <a:xfrm>
              <a:off x="8574581" y="3665846"/>
              <a:ext cx="677108" cy="1733808"/>
            </a:xfrm>
            <a:prstGeom prst="rect">
              <a:avLst/>
            </a:prstGeom>
            <a:noFill/>
          </p:spPr>
          <p:txBody>
            <a:bodyPr vert="eaVert" wrap="none" rtlCol="0" anchor="ctr">
              <a:spAutoFit/>
            </a:bodyPr>
            <a:lstStyle/>
            <a:p>
              <a:r>
                <a:rPr lang="zh-CN" altLang="en-US" sz="3200" dirty="0">
                  <a:solidFill>
                    <a:srgbClr val="FFFF00"/>
                  </a:solidFill>
                  <a:latin typeface="微软雅黑" panose="020B0503020204020204" pitchFamily="34" charset="-122"/>
                  <a:ea typeface="微软雅黑" panose="020B0503020204020204" pitchFamily="34" charset="-122"/>
                </a:rPr>
                <a:t>工作经历</a:t>
              </a:r>
            </a:p>
          </p:txBody>
        </p:sp>
        <p:sp>
          <p:nvSpPr>
            <p:cNvPr id="34" name="文本框 33"/>
            <p:cNvSpPr txBox="1"/>
            <p:nvPr userDrawn="1"/>
          </p:nvSpPr>
          <p:spPr>
            <a:xfrm>
              <a:off x="9580932" y="3665849"/>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个人荣誉</a:t>
              </a:r>
            </a:p>
          </p:txBody>
        </p:sp>
        <p:sp>
          <p:nvSpPr>
            <p:cNvPr id="37" name="Freeform 168"/>
            <p:cNvSpPr>
              <a:spLocks noEditPoints="1"/>
            </p:cNvSpPr>
            <p:nvPr userDrawn="1"/>
          </p:nvSpPr>
          <p:spPr bwMode="auto">
            <a:xfrm>
              <a:off x="5661226" y="3017922"/>
              <a:ext cx="301558" cy="421382"/>
            </a:xfrm>
            <a:custGeom>
              <a:avLst/>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38" name="Freeform 199"/>
            <p:cNvSpPr>
              <a:spLocks noEditPoints="1"/>
            </p:cNvSpPr>
            <p:nvPr userDrawn="1"/>
          </p:nvSpPr>
          <p:spPr bwMode="auto">
            <a:xfrm>
              <a:off x="7679821" y="3069846"/>
              <a:ext cx="417387" cy="317534"/>
            </a:xfrm>
            <a:custGeom>
              <a:avLst/>
              <a:gdLst>
                <a:gd name="T0" fmla="*/ 63 w 209"/>
                <a:gd name="T1" fmla="*/ 87 h 159"/>
                <a:gd name="T2" fmla="*/ 62 w 209"/>
                <a:gd name="T3" fmla="*/ 95 h 159"/>
                <a:gd name="T4" fmla="*/ 64 w 209"/>
                <a:gd name="T5" fmla="*/ 108 h 159"/>
                <a:gd name="T6" fmla="*/ 68 w 209"/>
                <a:gd name="T7" fmla="*/ 120 h 159"/>
                <a:gd name="T8" fmla="*/ 75 w 209"/>
                <a:gd name="T9" fmla="*/ 130 h 159"/>
                <a:gd name="T10" fmla="*/ 83 w 209"/>
                <a:gd name="T11" fmla="*/ 137 h 159"/>
                <a:gd name="T12" fmla="*/ 92 w 209"/>
                <a:gd name="T13" fmla="*/ 143 h 159"/>
                <a:gd name="T14" fmla="*/ 104 w 209"/>
                <a:gd name="T15" fmla="*/ 144 h 159"/>
                <a:gd name="T16" fmla="*/ 114 w 209"/>
                <a:gd name="T17" fmla="*/ 143 h 159"/>
                <a:gd name="T18" fmla="*/ 123 w 209"/>
                <a:gd name="T19" fmla="*/ 137 h 159"/>
                <a:gd name="T20" fmla="*/ 132 w 209"/>
                <a:gd name="T21" fmla="*/ 130 h 159"/>
                <a:gd name="T22" fmla="*/ 139 w 209"/>
                <a:gd name="T23" fmla="*/ 120 h 159"/>
                <a:gd name="T24" fmla="*/ 142 w 209"/>
                <a:gd name="T25" fmla="*/ 108 h 159"/>
                <a:gd name="T26" fmla="*/ 144 w 209"/>
                <a:gd name="T27" fmla="*/ 95 h 159"/>
                <a:gd name="T28" fmla="*/ 143 w 209"/>
                <a:gd name="T29" fmla="*/ 87 h 159"/>
                <a:gd name="T30" fmla="*/ 63 w 209"/>
                <a:gd name="T31" fmla="*/ 87 h 159"/>
                <a:gd name="T32" fmla="*/ 105 w 209"/>
                <a:gd name="T33" fmla="*/ 0 h 159"/>
                <a:gd name="T34" fmla="*/ 209 w 209"/>
                <a:gd name="T35" fmla="*/ 27 h 159"/>
                <a:gd name="T36" fmla="*/ 209 w 209"/>
                <a:gd name="T37" fmla="*/ 43 h 159"/>
                <a:gd name="T38" fmla="*/ 202 w 209"/>
                <a:gd name="T39" fmla="*/ 45 h 159"/>
                <a:gd name="T40" fmla="*/ 202 w 209"/>
                <a:gd name="T41" fmla="*/ 66 h 159"/>
                <a:gd name="T42" fmla="*/ 206 w 209"/>
                <a:gd name="T43" fmla="*/ 100 h 159"/>
                <a:gd name="T44" fmla="*/ 190 w 209"/>
                <a:gd name="T45" fmla="*/ 100 h 159"/>
                <a:gd name="T46" fmla="*/ 195 w 209"/>
                <a:gd name="T47" fmla="*/ 66 h 159"/>
                <a:gd name="T48" fmla="*/ 195 w 209"/>
                <a:gd name="T49" fmla="*/ 47 h 159"/>
                <a:gd name="T50" fmla="*/ 174 w 209"/>
                <a:gd name="T51" fmla="*/ 54 h 159"/>
                <a:gd name="T52" fmla="*/ 174 w 209"/>
                <a:gd name="T53" fmla="*/ 87 h 159"/>
                <a:gd name="T54" fmla="*/ 162 w 209"/>
                <a:gd name="T55" fmla="*/ 87 h 159"/>
                <a:gd name="T56" fmla="*/ 176 w 209"/>
                <a:gd name="T57" fmla="*/ 144 h 159"/>
                <a:gd name="T58" fmla="*/ 139 w 209"/>
                <a:gd name="T59" fmla="*/ 144 h 159"/>
                <a:gd name="T60" fmla="*/ 128 w 209"/>
                <a:gd name="T61" fmla="*/ 152 h 159"/>
                <a:gd name="T62" fmla="*/ 117 w 209"/>
                <a:gd name="T63" fmla="*/ 157 h 159"/>
                <a:gd name="T64" fmla="*/ 104 w 209"/>
                <a:gd name="T65" fmla="*/ 159 h 159"/>
                <a:gd name="T66" fmla="*/ 90 w 209"/>
                <a:gd name="T67" fmla="*/ 157 h 159"/>
                <a:gd name="T68" fmla="*/ 78 w 209"/>
                <a:gd name="T69" fmla="*/ 152 h 159"/>
                <a:gd name="T70" fmla="*/ 68 w 209"/>
                <a:gd name="T71" fmla="*/ 144 h 159"/>
                <a:gd name="T72" fmla="*/ 28 w 209"/>
                <a:gd name="T73" fmla="*/ 144 h 159"/>
                <a:gd name="T74" fmla="*/ 43 w 209"/>
                <a:gd name="T75" fmla="*/ 87 h 159"/>
                <a:gd name="T76" fmla="*/ 38 w 209"/>
                <a:gd name="T77" fmla="*/ 87 h 159"/>
                <a:gd name="T78" fmla="*/ 38 w 209"/>
                <a:gd name="T79" fmla="*/ 55 h 159"/>
                <a:gd name="T80" fmla="*/ 0 w 209"/>
                <a:gd name="T81" fmla="*/ 43 h 159"/>
                <a:gd name="T82" fmla="*/ 0 w 209"/>
                <a:gd name="T83" fmla="*/ 27 h 159"/>
                <a:gd name="T84" fmla="*/ 105 w 209"/>
                <a:gd name="T85"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159">
                  <a:moveTo>
                    <a:pt x="63" y="87"/>
                  </a:moveTo>
                  <a:lnTo>
                    <a:pt x="62" y="95"/>
                  </a:lnTo>
                  <a:lnTo>
                    <a:pt x="64" y="108"/>
                  </a:lnTo>
                  <a:lnTo>
                    <a:pt x="68" y="120"/>
                  </a:lnTo>
                  <a:lnTo>
                    <a:pt x="75" y="130"/>
                  </a:lnTo>
                  <a:lnTo>
                    <a:pt x="83" y="137"/>
                  </a:lnTo>
                  <a:lnTo>
                    <a:pt x="92" y="143"/>
                  </a:lnTo>
                  <a:lnTo>
                    <a:pt x="104" y="144"/>
                  </a:lnTo>
                  <a:lnTo>
                    <a:pt x="114" y="143"/>
                  </a:lnTo>
                  <a:lnTo>
                    <a:pt x="123" y="137"/>
                  </a:lnTo>
                  <a:lnTo>
                    <a:pt x="132" y="130"/>
                  </a:lnTo>
                  <a:lnTo>
                    <a:pt x="139" y="120"/>
                  </a:lnTo>
                  <a:lnTo>
                    <a:pt x="142" y="108"/>
                  </a:lnTo>
                  <a:lnTo>
                    <a:pt x="144" y="95"/>
                  </a:lnTo>
                  <a:lnTo>
                    <a:pt x="143" y="87"/>
                  </a:lnTo>
                  <a:lnTo>
                    <a:pt x="63" y="87"/>
                  </a:lnTo>
                  <a:close/>
                  <a:moveTo>
                    <a:pt x="105" y="0"/>
                  </a:moveTo>
                  <a:lnTo>
                    <a:pt x="209" y="27"/>
                  </a:lnTo>
                  <a:lnTo>
                    <a:pt x="209" y="43"/>
                  </a:lnTo>
                  <a:lnTo>
                    <a:pt x="202" y="45"/>
                  </a:lnTo>
                  <a:lnTo>
                    <a:pt x="202" y="66"/>
                  </a:lnTo>
                  <a:lnTo>
                    <a:pt x="206" y="100"/>
                  </a:lnTo>
                  <a:lnTo>
                    <a:pt x="190" y="100"/>
                  </a:lnTo>
                  <a:lnTo>
                    <a:pt x="195" y="66"/>
                  </a:lnTo>
                  <a:lnTo>
                    <a:pt x="195" y="47"/>
                  </a:lnTo>
                  <a:lnTo>
                    <a:pt x="174" y="54"/>
                  </a:lnTo>
                  <a:lnTo>
                    <a:pt x="174" y="87"/>
                  </a:lnTo>
                  <a:lnTo>
                    <a:pt x="162" y="87"/>
                  </a:lnTo>
                  <a:lnTo>
                    <a:pt x="176" y="144"/>
                  </a:lnTo>
                  <a:lnTo>
                    <a:pt x="139" y="144"/>
                  </a:lnTo>
                  <a:lnTo>
                    <a:pt x="128" y="152"/>
                  </a:lnTo>
                  <a:lnTo>
                    <a:pt x="117" y="157"/>
                  </a:lnTo>
                  <a:lnTo>
                    <a:pt x="104" y="159"/>
                  </a:lnTo>
                  <a:lnTo>
                    <a:pt x="90" y="157"/>
                  </a:lnTo>
                  <a:lnTo>
                    <a:pt x="78" y="152"/>
                  </a:lnTo>
                  <a:lnTo>
                    <a:pt x="68" y="144"/>
                  </a:lnTo>
                  <a:lnTo>
                    <a:pt x="28" y="144"/>
                  </a:lnTo>
                  <a:lnTo>
                    <a:pt x="43" y="87"/>
                  </a:lnTo>
                  <a:lnTo>
                    <a:pt x="38" y="87"/>
                  </a:lnTo>
                  <a:lnTo>
                    <a:pt x="38" y="55"/>
                  </a:lnTo>
                  <a:lnTo>
                    <a:pt x="0" y="43"/>
                  </a:lnTo>
                  <a:lnTo>
                    <a:pt x="0" y="27"/>
                  </a:lnTo>
                  <a:lnTo>
                    <a:pt x="105"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0" name="Freeform 117"/>
            <p:cNvSpPr>
              <a:spLocks noEditPoints="1"/>
            </p:cNvSpPr>
            <p:nvPr userDrawn="1"/>
          </p:nvSpPr>
          <p:spPr bwMode="auto">
            <a:xfrm>
              <a:off x="6641397" y="3068848"/>
              <a:ext cx="417388" cy="319531"/>
            </a:xfrm>
            <a:custGeom>
              <a:avLst/>
              <a:gdLst>
                <a:gd name="T0" fmla="*/ 98 w 209"/>
                <a:gd name="T1" fmla="*/ 116 h 160"/>
                <a:gd name="T2" fmla="*/ 109 w 209"/>
                <a:gd name="T3" fmla="*/ 130 h 160"/>
                <a:gd name="T4" fmla="*/ 0 w 209"/>
                <a:gd name="T5" fmla="*/ 160 h 160"/>
                <a:gd name="T6" fmla="*/ 12 w 209"/>
                <a:gd name="T7" fmla="*/ 130 h 160"/>
                <a:gd name="T8" fmla="*/ 64 w 209"/>
                <a:gd name="T9" fmla="*/ 15 h 160"/>
                <a:gd name="T10" fmla="*/ 42 w 209"/>
                <a:gd name="T11" fmla="*/ 62 h 160"/>
                <a:gd name="T12" fmla="*/ 42 w 209"/>
                <a:gd name="T13" fmla="*/ 82 h 160"/>
                <a:gd name="T14" fmla="*/ 53 w 209"/>
                <a:gd name="T15" fmla="*/ 59 h 160"/>
                <a:gd name="T16" fmla="*/ 64 w 209"/>
                <a:gd name="T17" fmla="*/ 15 h 160"/>
                <a:gd name="T18" fmla="*/ 111 w 209"/>
                <a:gd name="T19" fmla="*/ 25 h 160"/>
                <a:gd name="T20" fmla="*/ 102 w 209"/>
                <a:gd name="T21" fmla="*/ 32 h 160"/>
                <a:gd name="T22" fmla="*/ 105 w 209"/>
                <a:gd name="T23" fmla="*/ 53 h 160"/>
                <a:gd name="T24" fmla="*/ 109 w 209"/>
                <a:gd name="T25" fmla="*/ 63 h 160"/>
                <a:gd name="T26" fmla="*/ 123 w 209"/>
                <a:gd name="T27" fmla="*/ 66 h 160"/>
                <a:gd name="T28" fmla="*/ 137 w 209"/>
                <a:gd name="T29" fmla="*/ 76 h 160"/>
                <a:gd name="T30" fmla="*/ 131 w 209"/>
                <a:gd name="T31" fmla="*/ 70 h 160"/>
                <a:gd name="T32" fmla="*/ 175 w 209"/>
                <a:gd name="T33" fmla="*/ 60 h 160"/>
                <a:gd name="T34" fmla="*/ 209 w 209"/>
                <a:gd name="T35" fmla="*/ 78 h 160"/>
                <a:gd name="T36" fmla="*/ 198 w 209"/>
                <a:gd name="T37" fmla="*/ 103 h 160"/>
                <a:gd name="T38" fmla="*/ 204 w 209"/>
                <a:gd name="T39" fmla="*/ 105 h 160"/>
                <a:gd name="T40" fmla="*/ 195 w 209"/>
                <a:gd name="T41" fmla="*/ 126 h 160"/>
                <a:gd name="T42" fmla="*/ 177 w 209"/>
                <a:gd name="T43" fmla="*/ 124 h 160"/>
                <a:gd name="T44" fmla="*/ 165 w 209"/>
                <a:gd name="T45" fmla="*/ 124 h 160"/>
                <a:gd name="T46" fmla="*/ 163 w 209"/>
                <a:gd name="T47" fmla="*/ 117 h 160"/>
                <a:gd name="T48" fmla="*/ 149 w 209"/>
                <a:gd name="T49" fmla="*/ 119 h 160"/>
                <a:gd name="T50" fmla="*/ 144 w 209"/>
                <a:gd name="T51" fmla="*/ 118 h 160"/>
                <a:gd name="T52" fmla="*/ 134 w 209"/>
                <a:gd name="T53" fmla="*/ 109 h 160"/>
                <a:gd name="T54" fmla="*/ 122 w 209"/>
                <a:gd name="T55" fmla="*/ 105 h 160"/>
                <a:gd name="T56" fmla="*/ 127 w 209"/>
                <a:gd name="T57" fmla="*/ 94 h 160"/>
                <a:gd name="T58" fmla="*/ 111 w 209"/>
                <a:gd name="T59" fmla="*/ 89 h 160"/>
                <a:gd name="T60" fmla="*/ 101 w 209"/>
                <a:gd name="T61" fmla="*/ 80 h 160"/>
                <a:gd name="T62" fmla="*/ 91 w 209"/>
                <a:gd name="T63" fmla="*/ 84 h 160"/>
                <a:gd name="T64" fmla="*/ 71 w 209"/>
                <a:gd name="T65" fmla="*/ 97 h 160"/>
                <a:gd name="T66" fmla="*/ 73 w 209"/>
                <a:gd name="T67" fmla="*/ 109 h 160"/>
                <a:gd name="T68" fmla="*/ 25 w 209"/>
                <a:gd name="T69" fmla="*/ 75 h 160"/>
                <a:gd name="T70" fmla="*/ 41 w 209"/>
                <a:gd name="T71" fmla="*/ 52 h 160"/>
                <a:gd name="T72" fmla="*/ 46 w 209"/>
                <a:gd name="T73" fmla="*/ 32 h 160"/>
                <a:gd name="T74" fmla="*/ 60 w 209"/>
                <a:gd name="T75" fmla="*/ 12 h 160"/>
                <a:gd name="T76" fmla="*/ 60 w 209"/>
                <a:gd name="T77"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9" h="160">
                  <a:moveTo>
                    <a:pt x="12" y="116"/>
                  </a:moveTo>
                  <a:lnTo>
                    <a:pt x="98" y="116"/>
                  </a:lnTo>
                  <a:lnTo>
                    <a:pt x="98" y="130"/>
                  </a:lnTo>
                  <a:lnTo>
                    <a:pt x="109" y="130"/>
                  </a:lnTo>
                  <a:lnTo>
                    <a:pt x="109" y="160"/>
                  </a:lnTo>
                  <a:lnTo>
                    <a:pt x="0" y="160"/>
                  </a:lnTo>
                  <a:lnTo>
                    <a:pt x="0" y="130"/>
                  </a:lnTo>
                  <a:lnTo>
                    <a:pt x="12" y="130"/>
                  </a:lnTo>
                  <a:lnTo>
                    <a:pt x="12" y="116"/>
                  </a:lnTo>
                  <a:close/>
                  <a:moveTo>
                    <a:pt x="64" y="15"/>
                  </a:moveTo>
                  <a:lnTo>
                    <a:pt x="46" y="55"/>
                  </a:lnTo>
                  <a:lnTo>
                    <a:pt x="42" y="62"/>
                  </a:lnTo>
                  <a:lnTo>
                    <a:pt x="34" y="78"/>
                  </a:lnTo>
                  <a:lnTo>
                    <a:pt x="42" y="82"/>
                  </a:lnTo>
                  <a:lnTo>
                    <a:pt x="49" y="66"/>
                  </a:lnTo>
                  <a:lnTo>
                    <a:pt x="53" y="59"/>
                  </a:lnTo>
                  <a:lnTo>
                    <a:pt x="71" y="19"/>
                  </a:lnTo>
                  <a:lnTo>
                    <a:pt x="64" y="15"/>
                  </a:lnTo>
                  <a:close/>
                  <a:moveTo>
                    <a:pt x="60" y="0"/>
                  </a:moveTo>
                  <a:lnTo>
                    <a:pt x="111" y="25"/>
                  </a:lnTo>
                  <a:lnTo>
                    <a:pt x="108" y="34"/>
                  </a:lnTo>
                  <a:lnTo>
                    <a:pt x="102" y="32"/>
                  </a:lnTo>
                  <a:lnTo>
                    <a:pt x="95" y="48"/>
                  </a:lnTo>
                  <a:lnTo>
                    <a:pt x="105" y="53"/>
                  </a:lnTo>
                  <a:lnTo>
                    <a:pt x="102" y="60"/>
                  </a:lnTo>
                  <a:lnTo>
                    <a:pt x="109" y="63"/>
                  </a:lnTo>
                  <a:lnTo>
                    <a:pt x="110" y="60"/>
                  </a:lnTo>
                  <a:lnTo>
                    <a:pt x="123" y="66"/>
                  </a:lnTo>
                  <a:lnTo>
                    <a:pt x="120" y="69"/>
                  </a:lnTo>
                  <a:lnTo>
                    <a:pt x="137" y="76"/>
                  </a:lnTo>
                  <a:lnTo>
                    <a:pt x="138" y="74"/>
                  </a:lnTo>
                  <a:lnTo>
                    <a:pt x="131" y="70"/>
                  </a:lnTo>
                  <a:lnTo>
                    <a:pt x="141" y="64"/>
                  </a:lnTo>
                  <a:lnTo>
                    <a:pt x="175" y="60"/>
                  </a:lnTo>
                  <a:lnTo>
                    <a:pt x="204" y="28"/>
                  </a:lnTo>
                  <a:lnTo>
                    <a:pt x="209" y="78"/>
                  </a:lnTo>
                  <a:lnTo>
                    <a:pt x="204" y="83"/>
                  </a:lnTo>
                  <a:lnTo>
                    <a:pt x="198" y="103"/>
                  </a:lnTo>
                  <a:lnTo>
                    <a:pt x="198" y="103"/>
                  </a:lnTo>
                  <a:lnTo>
                    <a:pt x="204" y="105"/>
                  </a:lnTo>
                  <a:lnTo>
                    <a:pt x="202" y="117"/>
                  </a:lnTo>
                  <a:lnTo>
                    <a:pt x="195" y="126"/>
                  </a:lnTo>
                  <a:lnTo>
                    <a:pt x="182" y="120"/>
                  </a:lnTo>
                  <a:lnTo>
                    <a:pt x="177" y="124"/>
                  </a:lnTo>
                  <a:lnTo>
                    <a:pt x="174" y="127"/>
                  </a:lnTo>
                  <a:lnTo>
                    <a:pt x="165" y="124"/>
                  </a:lnTo>
                  <a:lnTo>
                    <a:pt x="165" y="118"/>
                  </a:lnTo>
                  <a:lnTo>
                    <a:pt x="163" y="117"/>
                  </a:lnTo>
                  <a:lnTo>
                    <a:pt x="160" y="124"/>
                  </a:lnTo>
                  <a:lnTo>
                    <a:pt x="149" y="119"/>
                  </a:lnTo>
                  <a:lnTo>
                    <a:pt x="148" y="112"/>
                  </a:lnTo>
                  <a:lnTo>
                    <a:pt x="144" y="118"/>
                  </a:lnTo>
                  <a:lnTo>
                    <a:pt x="134" y="115"/>
                  </a:lnTo>
                  <a:lnTo>
                    <a:pt x="134" y="109"/>
                  </a:lnTo>
                  <a:lnTo>
                    <a:pt x="130" y="111"/>
                  </a:lnTo>
                  <a:lnTo>
                    <a:pt x="122" y="105"/>
                  </a:lnTo>
                  <a:lnTo>
                    <a:pt x="125" y="98"/>
                  </a:lnTo>
                  <a:lnTo>
                    <a:pt x="127" y="94"/>
                  </a:lnTo>
                  <a:lnTo>
                    <a:pt x="112" y="85"/>
                  </a:lnTo>
                  <a:lnTo>
                    <a:pt x="111" y="89"/>
                  </a:lnTo>
                  <a:lnTo>
                    <a:pt x="99" y="84"/>
                  </a:lnTo>
                  <a:lnTo>
                    <a:pt x="101" y="80"/>
                  </a:lnTo>
                  <a:lnTo>
                    <a:pt x="95" y="77"/>
                  </a:lnTo>
                  <a:lnTo>
                    <a:pt x="91" y="84"/>
                  </a:lnTo>
                  <a:lnTo>
                    <a:pt x="80" y="80"/>
                  </a:lnTo>
                  <a:lnTo>
                    <a:pt x="71" y="97"/>
                  </a:lnTo>
                  <a:lnTo>
                    <a:pt x="76" y="99"/>
                  </a:lnTo>
                  <a:lnTo>
                    <a:pt x="73" y="109"/>
                  </a:lnTo>
                  <a:lnTo>
                    <a:pt x="20" y="84"/>
                  </a:lnTo>
                  <a:lnTo>
                    <a:pt x="25" y="75"/>
                  </a:lnTo>
                  <a:lnTo>
                    <a:pt x="29" y="77"/>
                  </a:lnTo>
                  <a:lnTo>
                    <a:pt x="41" y="52"/>
                  </a:lnTo>
                  <a:lnTo>
                    <a:pt x="38" y="49"/>
                  </a:lnTo>
                  <a:lnTo>
                    <a:pt x="46" y="32"/>
                  </a:lnTo>
                  <a:lnTo>
                    <a:pt x="50" y="33"/>
                  </a:lnTo>
                  <a:lnTo>
                    <a:pt x="60" y="12"/>
                  </a:lnTo>
                  <a:lnTo>
                    <a:pt x="55" y="10"/>
                  </a:lnTo>
                  <a:lnTo>
                    <a:pt x="60"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1" name="Freeform 199"/>
            <p:cNvSpPr>
              <a:spLocks noEditPoints="1"/>
            </p:cNvSpPr>
            <p:nvPr userDrawn="1"/>
          </p:nvSpPr>
          <p:spPr bwMode="auto">
            <a:xfrm>
              <a:off x="8743385" y="3081829"/>
              <a:ext cx="339501" cy="293569"/>
            </a:xfrm>
            <a:custGeom>
              <a:avLst/>
              <a:gdLst>
                <a:gd name="T0" fmla="*/ 29 w 170"/>
                <a:gd name="T1" fmla="*/ 114 h 147"/>
                <a:gd name="T2" fmla="*/ 29 w 170"/>
                <a:gd name="T3" fmla="*/ 121 h 147"/>
                <a:gd name="T4" fmla="*/ 142 w 170"/>
                <a:gd name="T5" fmla="*/ 121 h 147"/>
                <a:gd name="T6" fmla="*/ 142 w 170"/>
                <a:gd name="T7" fmla="*/ 114 h 147"/>
                <a:gd name="T8" fmla="*/ 29 w 170"/>
                <a:gd name="T9" fmla="*/ 114 h 147"/>
                <a:gd name="T10" fmla="*/ 29 w 170"/>
                <a:gd name="T11" fmla="*/ 86 h 147"/>
                <a:gd name="T12" fmla="*/ 29 w 170"/>
                <a:gd name="T13" fmla="*/ 95 h 147"/>
                <a:gd name="T14" fmla="*/ 142 w 170"/>
                <a:gd name="T15" fmla="*/ 95 h 147"/>
                <a:gd name="T16" fmla="*/ 142 w 170"/>
                <a:gd name="T17" fmla="*/ 86 h 147"/>
                <a:gd name="T18" fmla="*/ 29 w 170"/>
                <a:gd name="T19" fmla="*/ 86 h 147"/>
                <a:gd name="T20" fmla="*/ 29 w 170"/>
                <a:gd name="T21" fmla="*/ 61 h 147"/>
                <a:gd name="T22" fmla="*/ 29 w 170"/>
                <a:gd name="T23" fmla="*/ 69 h 147"/>
                <a:gd name="T24" fmla="*/ 142 w 170"/>
                <a:gd name="T25" fmla="*/ 69 h 147"/>
                <a:gd name="T26" fmla="*/ 142 w 170"/>
                <a:gd name="T27" fmla="*/ 61 h 147"/>
                <a:gd name="T28" fmla="*/ 29 w 170"/>
                <a:gd name="T29" fmla="*/ 61 h 147"/>
                <a:gd name="T30" fmla="*/ 67 w 170"/>
                <a:gd name="T31" fmla="*/ 14 h 147"/>
                <a:gd name="T32" fmla="*/ 64 w 170"/>
                <a:gd name="T33" fmla="*/ 15 h 147"/>
                <a:gd name="T34" fmla="*/ 60 w 170"/>
                <a:gd name="T35" fmla="*/ 18 h 147"/>
                <a:gd name="T36" fmla="*/ 60 w 170"/>
                <a:gd name="T37" fmla="*/ 18 h 147"/>
                <a:gd name="T38" fmla="*/ 59 w 170"/>
                <a:gd name="T39" fmla="*/ 20 h 147"/>
                <a:gd name="T40" fmla="*/ 58 w 170"/>
                <a:gd name="T41" fmla="*/ 23 h 147"/>
                <a:gd name="T42" fmla="*/ 58 w 170"/>
                <a:gd name="T43" fmla="*/ 34 h 147"/>
                <a:gd name="T44" fmla="*/ 112 w 170"/>
                <a:gd name="T45" fmla="*/ 34 h 147"/>
                <a:gd name="T46" fmla="*/ 112 w 170"/>
                <a:gd name="T47" fmla="*/ 23 h 147"/>
                <a:gd name="T48" fmla="*/ 111 w 170"/>
                <a:gd name="T49" fmla="*/ 20 h 147"/>
                <a:gd name="T50" fmla="*/ 109 w 170"/>
                <a:gd name="T51" fmla="*/ 18 h 147"/>
                <a:gd name="T52" fmla="*/ 106 w 170"/>
                <a:gd name="T53" fmla="*/ 15 h 147"/>
                <a:gd name="T54" fmla="*/ 102 w 170"/>
                <a:gd name="T55" fmla="*/ 14 h 147"/>
                <a:gd name="T56" fmla="*/ 67 w 170"/>
                <a:gd name="T57" fmla="*/ 14 h 147"/>
                <a:gd name="T58" fmla="*/ 67 w 170"/>
                <a:gd name="T59" fmla="*/ 0 h 147"/>
                <a:gd name="T60" fmla="*/ 102 w 170"/>
                <a:gd name="T61" fmla="*/ 0 h 147"/>
                <a:gd name="T62" fmla="*/ 109 w 170"/>
                <a:gd name="T63" fmla="*/ 1 h 147"/>
                <a:gd name="T64" fmla="*/ 114 w 170"/>
                <a:gd name="T65" fmla="*/ 4 h 147"/>
                <a:gd name="T66" fmla="*/ 120 w 170"/>
                <a:gd name="T67" fmla="*/ 7 h 147"/>
                <a:gd name="T68" fmla="*/ 123 w 170"/>
                <a:gd name="T69" fmla="*/ 12 h 147"/>
                <a:gd name="T70" fmla="*/ 126 w 170"/>
                <a:gd name="T71" fmla="*/ 18 h 147"/>
                <a:gd name="T72" fmla="*/ 126 w 170"/>
                <a:gd name="T73" fmla="*/ 23 h 147"/>
                <a:gd name="T74" fmla="*/ 126 w 170"/>
                <a:gd name="T75" fmla="*/ 34 h 147"/>
                <a:gd name="T76" fmla="*/ 170 w 170"/>
                <a:gd name="T77" fmla="*/ 34 h 147"/>
                <a:gd name="T78" fmla="*/ 170 w 170"/>
                <a:gd name="T79" fmla="*/ 147 h 147"/>
                <a:gd name="T80" fmla="*/ 0 w 170"/>
                <a:gd name="T81" fmla="*/ 147 h 147"/>
                <a:gd name="T82" fmla="*/ 0 w 170"/>
                <a:gd name="T83" fmla="*/ 34 h 147"/>
                <a:gd name="T84" fmla="*/ 44 w 170"/>
                <a:gd name="T85" fmla="*/ 34 h 147"/>
                <a:gd name="T86" fmla="*/ 44 w 170"/>
                <a:gd name="T87" fmla="*/ 23 h 147"/>
                <a:gd name="T88" fmla="*/ 44 w 170"/>
                <a:gd name="T89" fmla="*/ 18 h 147"/>
                <a:gd name="T90" fmla="*/ 46 w 170"/>
                <a:gd name="T91" fmla="*/ 12 h 147"/>
                <a:gd name="T92" fmla="*/ 51 w 170"/>
                <a:gd name="T93" fmla="*/ 7 h 147"/>
                <a:gd name="T94" fmla="*/ 51 w 170"/>
                <a:gd name="T95" fmla="*/ 7 h 147"/>
                <a:gd name="T96" fmla="*/ 51 w 170"/>
                <a:gd name="T97" fmla="*/ 7 h 147"/>
                <a:gd name="T98" fmla="*/ 56 w 170"/>
                <a:gd name="T99" fmla="*/ 4 h 147"/>
                <a:gd name="T100" fmla="*/ 62 w 170"/>
                <a:gd name="T101" fmla="*/ 1 h 147"/>
                <a:gd name="T102" fmla="*/ 67 w 170"/>
                <a:gd name="T103"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0" h="147">
                  <a:moveTo>
                    <a:pt x="29" y="114"/>
                  </a:moveTo>
                  <a:lnTo>
                    <a:pt x="29" y="121"/>
                  </a:lnTo>
                  <a:lnTo>
                    <a:pt x="142" y="121"/>
                  </a:lnTo>
                  <a:lnTo>
                    <a:pt x="142" y="114"/>
                  </a:lnTo>
                  <a:lnTo>
                    <a:pt x="29" y="114"/>
                  </a:lnTo>
                  <a:close/>
                  <a:moveTo>
                    <a:pt x="29" y="86"/>
                  </a:moveTo>
                  <a:lnTo>
                    <a:pt x="29" y="95"/>
                  </a:lnTo>
                  <a:lnTo>
                    <a:pt x="142" y="95"/>
                  </a:lnTo>
                  <a:lnTo>
                    <a:pt x="142" y="86"/>
                  </a:lnTo>
                  <a:lnTo>
                    <a:pt x="29" y="86"/>
                  </a:lnTo>
                  <a:close/>
                  <a:moveTo>
                    <a:pt x="29" y="61"/>
                  </a:moveTo>
                  <a:lnTo>
                    <a:pt x="29" y="69"/>
                  </a:lnTo>
                  <a:lnTo>
                    <a:pt x="142" y="69"/>
                  </a:lnTo>
                  <a:lnTo>
                    <a:pt x="142" y="61"/>
                  </a:lnTo>
                  <a:lnTo>
                    <a:pt x="29" y="61"/>
                  </a:lnTo>
                  <a:close/>
                  <a:moveTo>
                    <a:pt x="67" y="14"/>
                  </a:moveTo>
                  <a:lnTo>
                    <a:pt x="64" y="15"/>
                  </a:lnTo>
                  <a:lnTo>
                    <a:pt x="60" y="18"/>
                  </a:lnTo>
                  <a:lnTo>
                    <a:pt x="60" y="18"/>
                  </a:lnTo>
                  <a:lnTo>
                    <a:pt x="59" y="20"/>
                  </a:lnTo>
                  <a:lnTo>
                    <a:pt x="58" y="23"/>
                  </a:lnTo>
                  <a:lnTo>
                    <a:pt x="58" y="34"/>
                  </a:lnTo>
                  <a:lnTo>
                    <a:pt x="112" y="34"/>
                  </a:lnTo>
                  <a:lnTo>
                    <a:pt x="112" y="23"/>
                  </a:lnTo>
                  <a:lnTo>
                    <a:pt x="111" y="20"/>
                  </a:lnTo>
                  <a:lnTo>
                    <a:pt x="109" y="18"/>
                  </a:lnTo>
                  <a:lnTo>
                    <a:pt x="106" y="15"/>
                  </a:lnTo>
                  <a:lnTo>
                    <a:pt x="102" y="14"/>
                  </a:lnTo>
                  <a:lnTo>
                    <a:pt x="67" y="14"/>
                  </a:lnTo>
                  <a:close/>
                  <a:moveTo>
                    <a:pt x="67" y="0"/>
                  </a:moveTo>
                  <a:lnTo>
                    <a:pt x="102" y="0"/>
                  </a:lnTo>
                  <a:lnTo>
                    <a:pt x="109" y="1"/>
                  </a:lnTo>
                  <a:lnTo>
                    <a:pt x="114" y="4"/>
                  </a:lnTo>
                  <a:lnTo>
                    <a:pt x="120" y="7"/>
                  </a:lnTo>
                  <a:lnTo>
                    <a:pt x="123" y="12"/>
                  </a:lnTo>
                  <a:lnTo>
                    <a:pt x="126" y="18"/>
                  </a:lnTo>
                  <a:lnTo>
                    <a:pt x="126" y="23"/>
                  </a:lnTo>
                  <a:lnTo>
                    <a:pt x="126" y="34"/>
                  </a:lnTo>
                  <a:lnTo>
                    <a:pt x="170" y="34"/>
                  </a:lnTo>
                  <a:lnTo>
                    <a:pt x="170" y="147"/>
                  </a:lnTo>
                  <a:lnTo>
                    <a:pt x="0" y="147"/>
                  </a:lnTo>
                  <a:lnTo>
                    <a:pt x="0" y="34"/>
                  </a:lnTo>
                  <a:lnTo>
                    <a:pt x="44" y="34"/>
                  </a:lnTo>
                  <a:lnTo>
                    <a:pt x="44" y="23"/>
                  </a:lnTo>
                  <a:lnTo>
                    <a:pt x="44" y="18"/>
                  </a:lnTo>
                  <a:lnTo>
                    <a:pt x="46" y="12"/>
                  </a:lnTo>
                  <a:lnTo>
                    <a:pt x="51" y="7"/>
                  </a:lnTo>
                  <a:lnTo>
                    <a:pt x="51" y="7"/>
                  </a:lnTo>
                  <a:lnTo>
                    <a:pt x="51" y="7"/>
                  </a:lnTo>
                  <a:lnTo>
                    <a:pt x="56" y="4"/>
                  </a:lnTo>
                  <a:lnTo>
                    <a:pt x="62" y="1"/>
                  </a:lnTo>
                  <a:lnTo>
                    <a:pt x="67" y="0"/>
                  </a:lnTo>
                  <a:close/>
                </a:path>
              </a:pathLst>
            </a:custGeom>
            <a:solidFill>
              <a:srgbClr val="FFFF00"/>
            </a:solidFill>
            <a:ln w="0">
              <a:noFill/>
              <a:prstDash val="solid"/>
              <a:round/>
            </a:ln>
          </p:spPr>
          <p:txBody>
            <a:bodyPr vert="horz" wrap="square" lIns="91440" tIns="45720" rIns="91440" bIns="45720" numCol="1" anchor="t" anchorCtr="0" compatLnSpc="1"/>
            <a:lstStyle/>
            <a:p>
              <a:endParaRPr lang="zh-CN" altLang="en-US"/>
            </a:p>
          </p:txBody>
        </p:sp>
        <p:sp>
          <p:nvSpPr>
            <p:cNvPr id="47" name="Freeform 20"/>
            <p:cNvSpPr>
              <a:spLocks noEditPoints="1"/>
            </p:cNvSpPr>
            <p:nvPr userDrawn="1"/>
          </p:nvSpPr>
          <p:spPr bwMode="auto">
            <a:xfrm>
              <a:off x="9683067" y="3056783"/>
              <a:ext cx="437568" cy="352550"/>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9" name="文本框 48"/>
            <p:cNvSpPr txBox="1"/>
            <p:nvPr userDrawn="1"/>
          </p:nvSpPr>
          <p:spPr>
            <a:xfrm>
              <a:off x="10579844" y="3665846"/>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兴趣爱好</a:t>
              </a:r>
            </a:p>
          </p:txBody>
        </p:sp>
        <p:sp>
          <p:nvSpPr>
            <p:cNvPr id="50" name="Freeform 146"/>
            <p:cNvSpPr>
              <a:spLocks noEditPoints="1"/>
            </p:cNvSpPr>
            <p:nvPr userDrawn="1"/>
          </p:nvSpPr>
          <p:spPr bwMode="auto">
            <a:xfrm flipH="1">
              <a:off x="10751840" y="3012973"/>
              <a:ext cx="336308" cy="424810"/>
            </a:xfrm>
            <a:custGeom>
              <a:avLst/>
              <a:gdLst>
                <a:gd name="T0" fmla="*/ 102 w 190"/>
                <a:gd name="T1" fmla="*/ 78 h 240"/>
                <a:gd name="T2" fmla="*/ 130 w 190"/>
                <a:gd name="T3" fmla="*/ 86 h 240"/>
                <a:gd name="T4" fmla="*/ 29 w 190"/>
                <a:gd name="T5" fmla="*/ 18 h 240"/>
                <a:gd name="T6" fmla="*/ 23 w 190"/>
                <a:gd name="T7" fmla="*/ 21 h 240"/>
                <a:gd name="T8" fmla="*/ 17 w 190"/>
                <a:gd name="T9" fmla="*/ 29 h 240"/>
                <a:gd name="T10" fmla="*/ 15 w 190"/>
                <a:gd name="T11" fmla="*/ 42 h 240"/>
                <a:gd name="T12" fmla="*/ 17 w 190"/>
                <a:gd name="T13" fmla="*/ 55 h 240"/>
                <a:gd name="T14" fmla="*/ 23 w 190"/>
                <a:gd name="T15" fmla="*/ 63 h 240"/>
                <a:gd name="T16" fmla="*/ 29 w 190"/>
                <a:gd name="T17" fmla="*/ 65 h 240"/>
                <a:gd name="T18" fmla="*/ 35 w 190"/>
                <a:gd name="T19" fmla="*/ 63 h 240"/>
                <a:gd name="T20" fmla="*/ 39 w 190"/>
                <a:gd name="T21" fmla="*/ 55 h 240"/>
                <a:gd name="T22" fmla="*/ 42 w 190"/>
                <a:gd name="T23" fmla="*/ 42 h 240"/>
                <a:gd name="T24" fmla="*/ 39 w 190"/>
                <a:gd name="T25" fmla="*/ 29 h 240"/>
                <a:gd name="T26" fmla="*/ 35 w 190"/>
                <a:gd name="T27" fmla="*/ 21 h 240"/>
                <a:gd name="T28" fmla="*/ 29 w 190"/>
                <a:gd name="T29" fmla="*/ 18 h 240"/>
                <a:gd name="T30" fmla="*/ 79 w 190"/>
                <a:gd name="T31" fmla="*/ 16 h 240"/>
                <a:gd name="T32" fmla="*/ 71 w 190"/>
                <a:gd name="T33" fmla="*/ 22 h 240"/>
                <a:gd name="T34" fmla="*/ 65 w 190"/>
                <a:gd name="T35" fmla="*/ 42 h 240"/>
                <a:gd name="T36" fmla="*/ 71 w 190"/>
                <a:gd name="T37" fmla="*/ 61 h 240"/>
                <a:gd name="T38" fmla="*/ 79 w 190"/>
                <a:gd name="T39" fmla="*/ 67 h 240"/>
                <a:gd name="T40" fmla="*/ 87 w 190"/>
                <a:gd name="T41" fmla="*/ 67 h 240"/>
                <a:gd name="T42" fmla="*/ 94 w 190"/>
                <a:gd name="T43" fmla="*/ 61 h 240"/>
                <a:gd name="T44" fmla="*/ 100 w 190"/>
                <a:gd name="T45" fmla="*/ 42 h 240"/>
                <a:gd name="T46" fmla="*/ 94 w 190"/>
                <a:gd name="T47" fmla="*/ 22 h 240"/>
                <a:gd name="T48" fmla="*/ 87 w 190"/>
                <a:gd name="T49" fmla="*/ 16 h 240"/>
                <a:gd name="T50" fmla="*/ 83 w 190"/>
                <a:gd name="T51" fmla="*/ 0 h 240"/>
                <a:gd name="T52" fmla="*/ 93 w 190"/>
                <a:gd name="T53" fmla="*/ 2 h 240"/>
                <a:gd name="T54" fmla="*/ 142 w 190"/>
                <a:gd name="T55" fmla="*/ 35 h 240"/>
                <a:gd name="T56" fmla="*/ 150 w 190"/>
                <a:gd name="T57" fmla="*/ 30 h 240"/>
                <a:gd name="T58" fmla="*/ 159 w 190"/>
                <a:gd name="T59" fmla="*/ 28 h 240"/>
                <a:gd name="T60" fmla="*/ 180 w 190"/>
                <a:gd name="T61" fmla="*/ 40 h 240"/>
                <a:gd name="T62" fmla="*/ 180 w 190"/>
                <a:gd name="T63" fmla="*/ 64 h 240"/>
                <a:gd name="T64" fmla="*/ 159 w 190"/>
                <a:gd name="T65" fmla="*/ 76 h 240"/>
                <a:gd name="T66" fmla="*/ 148 w 190"/>
                <a:gd name="T67" fmla="*/ 74 h 240"/>
                <a:gd name="T68" fmla="*/ 140 w 190"/>
                <a:gd name="T69" fmla="*/ 70 h 240"/>
                <a:gd name="T70" fmla="*/ 189 w 190"/>
                <a:gd name="T71" fmla="*/ 83 h 240"/>
                <a:gd name="T72" fmla="*/ 190 w 190"/>
                <a:gd name="T73" fmla="*/ 240 h 240"/>
                <a:gd name="T74" fmla="*/ 164 w 190"/>
                <a:gd name="T75" fmla="*/ 169 h 240"/>
                <a:gd name="T76" fmla="*/ 150 w 190"/>
                <a:gd name="T77" fmla="*/ 240 h 240"/>
                <a:gd name="T78" fmla="*/ 133 w 190"/>
                <a:gd name="T79" fmla="*/ 156 h 240"/>
                <a:gd name="T80" fmla="*/ 114 w 190"/>
                <a:gd name="T81" fmla="*/ 112 h 240"/>
                <a:gd name="T82" fmla="*/ 83 w 190"/>
                <a:gd name="T83" fmla="*/ 83 h 240"/>
                <a:gd name="T84" fmla="*/ 63 w 190"/>
                <a:gd name="T85" fmla="*/ 75 h 240"/>
                <a:gd name="T86" fmla="*/ 39 w 190"/>
                <a:gd name="T87" fmla="*/ 79 h 240"/>
                <a:gd name="T88" fmla="*/ 17 w 190"/>
                <a:gd name="T89" fmla="*/ 77 h 240"/>
                <a:gd name="T90" fmla="*/ 2 w 190"/>
                <a:gd name="T91" fmla="*/ 56 h 240"/>
                <a:gd name="T92" fmla="*/ 2 w 190"/>
                <a:gd name="T93" fmla="*/ 27 h 240"/>
                <a:gd name="T94" fmla="*/ 17 w 190"/>
                <a:gd name="T95" fmla="*/ 6 h 240"/>
                <a:gd name="T96" fmla="*/ 35 w 190"/>
                <a:gd name="T97" fmla="*/ 4 h 240"/>
                <a:gd name="T98" fmla="*/ 51 w 190"/>
                <a:gd name="T99" fmla="*/ 12 h 240"/>
                <a:gd name="T100" fmla="*/ 59 w 190"/>
                <a:gd name="T101" fmla="*/ 13 h 240"/>
                <a:gd name="T102" fmla="*/ 83 w 190"/>
                <a:gd name="T10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0" h="240">
                  <a:moveTo>
                    <a:pt x="124" y="74"/>
                  </a:moveTo>
                  <a:lnTo>
                    <a:pt x="102" y="78"/>
                  </a:lnTo>
                  <a:lnTo>
                    <a:pt x="116" y="92"/>
                  </a:lnTo>
                  <a:lnTo>
                    <a:pt x="130" y="86"/>
                  </a:lnTo>
                  <a:lnTo>
                    <a:pt x="124" y="74"/>
                  </a:lnTo>
                  <a:close/>
                  <a:moveTo>
                    <a:pt x="29" y="18"/>
                  </a:moveTo>
                  <a:lnTo>
                    <a:pt x="25" y="19"/>
                  </a:lnTo>
                  <a:lnTo>
                    <a:pt x="23" y="21"/>
                  </a:lnTo>
                  <a:lnTo>
                    <a:pt x="20" y="23"/>
                  </a:lnTo>
                  <a:lnTo>
                    <a:pt x="17" y="29"/>
                  </a:lnTo>
                  <a:lnTo>
                    <a:pt x="16" y="35"/>
                  </a:lnTo>
                  <a:lnTo>
                    <a:pt x="15" y="42"/>
                  </a:lnTo>
                  <a:lnTo>
                    <a:pt x="16" y="48"/>
                  </a:lnTo>
                  <a:lnTo>
                    <a:pt x="17" y="55"/>
                  </a:lnTo>
                  <a:lnTo>
                    <a:pt x="20" y="60"/>
                  </a:lnTo>
                  <a:lnTo>
                    <a:pt x="23" y="63"/>
                  </a:lnTo>
                  <a:lnTo>
                    <a:pt x="25" y="64"/>
                  </a:lnTo>
                  <a:lnTo>
                    <a:pt x="29" y="65"/>
                  </a:lnTo>
                  <a:lnTo>
                    <a:pt x="31" y="64"/>
                  </a:lnTo>
                  <a:lnTo>
                    <a:pt x="35" y="63"/>
                  </a:lnTo>
                  <a:lnTo>
                    <a:pt x="37" y="60"/>
                  </a:lnTo>
                  <a:lnTo>
                    <a:pt x="39" y="55"/>
                  </a:lnTo>
                  <a:lnTo>
                    <a:pt x="41" y="48"/>
                  </a:lnTo>
                  <a:lnTo>
                    <a:pt x="42" y="42"/>
                  </a:lnTo>
                  <a:lnTo>
                    <a:pt x="41" y="35"/>
                  </a:lnTo>
                  <a:lnTo>
                    <a:pt x="39" y="29"/>
                  </a:lnTo>
                  <a:lnTo>
                    <a:pt x="37" y="23"/>
                  </a:lnTo>
                  <a:lnTo>
                    <a:pt x="35" y="21"/>
                  </a:lnTo>
                  <a:lnTo>
                    <a:pt x="31" y="19"/>
                  </a:lnTo>
                  <a:lnTo>
                    <a:pt x="29" y="18"/>
                  </a:lnTo>
                  <a:close/>
                  <a:moveTo>
                    <a:pt x="83" y="15"/>
                  </a:moveTo>
                  <a:lnTo>
                    <a:pt x="79" y="16"/>
                  </a:lnTo>
                  <a:lnTo>
                    <a:pt x="74" y="19"/>
                  </a:lnTo>
                  <a:lnTo>
                    <a:pt x="71" y="22"/>
                  </a:lnTo>
                  <a:lnTo>
                    <a:pt x="67" y="30"/>
                  </a:lnTo>
                  <a:lnTo>
                    <a:pt x="65" y="42"/>
                  </a:lnTo>
                  <a:lnTo>
                    <a:pt x="67" y="53"/>
                  </a:lnTo>
                  <a:lnTo>
                    <a:pt x="71" y="61"/>
                  </a:lnTo>
                  <a:lnTo>
                    <a:pt x="74" y="64"/>
                  </a:lnTo>
                  <a:lnTo>
                    <a:pt x="79" y="67"/>
                  </a:lnTo>
                  <a:lnTo>
                    <a:pt x="83" y="68"/>
                  </a:lnTo>
                  <a:lnTo>
                    <a:pt x="87" y="67"/>
                  </a:lnTo>
                  <a:lnTo>
                    <a:pt x="91" y="64"/>
                  </a:lnTo>
                  <a:lnTo>
                    <a:pt x="94" y="61"/>
                  </a:lnTo>
                  <a:lnTo>
                    <a:pt x="99" y="53"/>
                  </a:lnTo>
                  <a:lnTo>
                    <a:pt x="100" y="42"/>
                  </a:lnTo>
                  <a:lnTo>
                    <a:pt x="99" y="30"/>
                  </a:lnTo>
                  <a:lnTo>
                    <a:pt x="94" y="22"/>
                  </a:lnTo>
                  <a:lnTo>
                    <a:pt x="91" y="19"/>
                  </a:lnTo>
                  <a:lnTo>
                    <a:pt x="87" y="16"/>
                  </a:lnTo>
                  <a:lnTo>
                    <a:pt x="83" y="15"/>
                  </a:lnTo>
                  <a:close/>
                  <a:moveTo>
                    <a:pt x="83" y="0"/>
                  </a:moveTo>
                  <a:lnTo>
                    <a:pt x="88" y="1"/>
                  </a:lnTo>
                  <a:lnTo>
                    <a:pt x="93" y="2"/>
                  </a:lnTo>
                  <a:lnTo>
                    <a:pt x="98" y="5"/>
                  </a:lnTo>
                  <a:lnTo>
                    <a:pt x="142" y="35"/>
                  </a:lnTo>
                  <a:lnTo>
                    <a:pt x="145" y="33"/>
                  </a:lnTo>
                  <a:lnTo>
                    <a:pt x="150" y="30"/>
                  </a:lnTo>
                  <a:lnTo>
                    <a:pt x="155" y="28"/>
                  </a:lnTo>
                  <a:lnTo>
                    <a:pt x="159" y="28"/>
                  </a:lnTo>
                  <a:lnTo>
                    <a:pt x="171" y="32"/>
                  </a:lnTo>
                  <a:lnTo>
                    <a:pt x="180" y="40"/>
                  </a:lnTo>
                  <a:lnTo>
                    <a:pt x="183" y="53"/>
                  </a:lnTo>
                  <a:lnTo>
                    <a:pt x="180" y="64"/>
                  </a:lnTo>
                  <a:lnTo>
                    <a:pt x="171" y="72"/>
                  </a:lnTo>
                  <a:lnTo>
                    <a:pt x="159" y="76"/>
                  </a:lnTo>
                  <a:lnTo>
                    <a:pt x="154" y="76"/>
                  </a:lnTo>
                  <a:lnTo>
                    <a:pt x="148" y="74"/>
                  </a:lnTo>
                  <a:lnTo>
                    <a:pt x="143" y="70"/>
                  </a:lnTo>
                  <a:lnTo>
                    <a:pt x="140" y="70"/>
                  </a:lnTo>
                  <a:lnTo>
                    <a:pt x="148" y="83"/>
                  </a:lnTo>
                  <a:lnTo>
                    <a:pt x="189" y="83"/>
                  </a:lnTo>
                  <a:lnTo>
                    <a:pt x="185" y="156"/>
                  </a:lnTo>
                  <a:lnTo>
                    <a:pt x="190" y="240"/>
                  </a:lnTo>
                  <a:lnTo>
                    <a:pt x="168" y="240"/>
                  </a:lnTo>
                  <a:lnTo>
                    <a:pt x="164" y="169"/>
                  </a:lnTo>
                  <a:lnTo>
                    <a:pt x="155" y="169"/>
                  </a:lnTo>
                  <a:lnTo>
                    <a:pt x="150" y="240"/>
                  </a:lnTo>
                  <a:lnTo>
                    <a:pt x="130" y="240"/>
                  </a:lnTo>
                  <a:lnTo>
                    <a:pt x="133" y="156"/>
                  </a:lnTo>
                  <a:lnTo>
                    <a:pt x="135" y="116"/>
                  </a:lnTo>
                  <a:lnTo>
                    <a:pt x="114" y="112"/>
                  </a:lnTo>
                  <a:lnTo>
                    <a:pt x="87" y="83"/>
                  </a:lnTo>
                  <a:lnTo>
                    <a:pt x="83" y="83"/>
                  </a:lnTo>
                  <a:lnTo>
                    <a:pt x="72" y="81"/>
                  </a:lnTo>
                  <a:lnTo>
                    <a:pt x="63" y="75"/>
                  </a:lnTo>
                  <a:lnTo>
                    <a:pt x="52" y="77"/>
                  </a:lnTo>
                  <a:lnTo>
                    <a:pt x="39" y="79"/>
                  </a:lnTo>
                  <a:lnTo>
                    <a:pt x="29" y="81"/>
                  </a:lnTo>
                  <a:lnTo>
                    <a:pt x="17" y="77"/>
                  </a:lnTo>
                  <a:lnTo>
                    <a:pt x="8" y="68"/>
                  </a:lnTo>
                  <a:lnTo>
                    <a:pt x="2" y="56"/>
                  </a:lnTo>
                  <a:lnTo>
                    <a:pt x="0" y="42"/>
                  </a:lnTo>
                  <a:lnTo>
                    <a:pt x="2" y="27"/>
                  </a:lnTo>
                  <a:lnTo>
                    <a:pt x="8" y="15"/>
                  </a:lnTo>
                  <a:lnTo>
                    <a:pt x="17" y="6"/>
                  </a:lnTo>
                  <a:lnTo>
                    <a:pt x="29" y="2"/>
                  </a:lnTo>
                  <a:lnTo>
                    <a:pt x="35" y="4"/>
                  </a:lnTo>
                  <a:lnTo>
                    <a:pt x="43" y="7"/>
                  </a:lnTo>
                  <a:lnTo>
                    <a:pt x="51" y="12"/>
                  </a:lnTo>
                  <a:lnTo>
                    <a:pt x="58" y="15"/>
                  </a:lnTo>
                  <a:lnTo>
                    <a:pt x="59" y="13"/>
                  </a:lnTo>
                  <a:lnTo>
                    <a:pt x="70" y="4"/>
                  </a:lnTo>
                  <a:lnTo>
                    <a:pt x="83"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ppt_x"/>
                                          </p:val>
                                        </p:tav>
                                        <p:tav tm="100000">
                                          <p:val>
                                            <p:strVal val="#ppt_x"/>
                                          </p:val>
                                        </p:tav>
                                      </p:tavLst>
                                    </p:anim>
                                    <p:anim calcmode="lin" valueType="num">
                                      <p:cBhvr additive="base">
                                        <p:cTn id="8" dur="500" fill="hold"/>
                                        <p:tgtEl>
                                          <p:spTgt spid="5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52"/>
                                        </p:tgtEl>
                                        <p:attrNameLst>
                                          <p:attrName>style.visibility</p:attrName>
                                        </p:attrNameLst>
                                      </p:cBhvr>
                                      <p:to>
                                        <p:strVal val="visible"/>
                                      </p:to>
                                    </p:set>
                                    <p:anim calcmode="lin" valueType="num">
                                      <p:cBhvr additive="base">
                                        <p:cTn id="12" dur="500" fill="hold"/>
                                        <p:tgtEl>
                                          <p:spTgt spid="52"/>
                                        </p:tgtEl>
                                        <p:attrNameLst>
                                          <p:attrName>ppt_x</p:attrName>
                                        </p:attrNameLst>
                                      </p:cBhvr>
                                      <p:tavLst>
                                        <p:tav tm="0">
                                          <p:val>
                                            <p:strVal val="#ppt_x"/>
                                          </p:val>
                                        </p:tav>
                                        <p:tav tm="100000">
                                          <p:val>
                                            <p:strVal val="#ppt_x"/>
                                          </p:val>
                                        </p:tav>
                                      </p:tavLst>
                                    </p:anim>
                                    <p:anim calcmode="lin" valueType="num">
                                      <p:cBhvr additive="base">
                                        <p:cTn id="13" dur="500" fill="hold"/>
                                        <p:tgtEl>
                                          <p:spTgt spid="5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grpSp>
        <p:nvGrpSpPr>
          <p:cNvPr id="51" name="组合 50"/>
          <p:cNvGrpSpPr/>
          <p:nvPr userDrawn="1"/>
        </p:nvGrpSpPr>
        <p:grpSpPr>
          <a:xfrm>
            <a:off x="1016635" y="-20781"/>
            <a:ext cx="3165044" cy="5058923"/>
            <a:chOff x="1016635" y="-20781"/>
            <a:chExt cx="3165044" cy="5058923"/>
          </a:xfrm>
        </p:grpSpPr>
        <p:cxnSp>
          <p:nvCxnSpPr>
            <p:cNvPr id="44" name="直接连接符 43"/>
            <p:cNvCxnSpPr/>
            <p:nvPr userDrawn="1"/>
          </p:nvCxnSpPr>
          <p:spPr>
            <a:xfrm>
              <a:off x="2599157" y="-20781"/>
              <a:ext cx="0" cy="2542132"/>
            </a:xfrm>
            <a:prstGeom prst="line">
              <a:avLst/>
            </a:prstGeom>
            <a:ln w="57150">
              <a:solidFill>
                <a:srgbClr val="20BAA8"/>
              </a:solidFill>
            </a:ln>
          </p:spPr>
          <p:style>
            <a:lnRef idx="1">
              <a:schemeClr val="accent1"/>
            </a:lnRef>
            <a:fillRef idx="0">
              <a:schemeClr val="accent1"/>
            </a:fillRef>
            <a:effectRef idx="0">
              <a:schemeClr val="accent1"/>
            </a:effectRef>
            <a:fontRef idx="minor">
              <a:schemeClr val="tx1"/>
            </a:fontRef>
          </p:style>
        </p:cxnSp>
        <p:sp>
          <p:nvSpPr>
            <p:cNvPr id="45" name="椭圆 44"/>
            <p:cNvSpPr/>
            <p:nvPr userDrawn="1"/>
          </p:nvSpPr>
          <p:spPr>
            <a:xfrm>
              <a:off x="1016635" y="1873098"/>
              <a:ext cx="3165044" cy="3165044"/>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6" name="组合 45"/>
            <p:cNvGrpSpPr/>
            <p:nvPr userDrawn="1"/>
          </p:nvGrpSpPr>
          <p:grpSpPr>
            <a:xfrm>
              <a:off x="1285977" y="2785554"/>
              <a:ext cx="2626361" cy="1464824"/>
              <a:chOff x="1089621" y="2114566"/>
              <a:chExt cx="2626361" cy="1464824"/>
            </a:xfrm>
          </p:grpSpPr>
          <p:sp>
            <p:nvSpPr>
              <p:cNvPr id="47" name="文本框 46"/>
              <p:cNvSpPr txBox="1"/>
              <p:nvPr userDrawn="1"/>
            </p:nvSpPr>
            <p:spPr>
              <a:xfrm>
                <a:off x="1089621" y="2114566"/>
                <a:ext cx="1313180" cy="1446550"/>
              </a:xfrm>
              <a:prstGeom prst="rect">
                <a:avLst/>
              </a:prstGeom>
              <a:noFill/>
            </p:spPr>
            <p:txBody>
              <a:bodyPr wrap="none" rtlCol="0" anchor="ctr">
                <a:spAutoFit/>
              </a:bodyPr>
              <a:lstStyle/>
              <a:p>
                <a:r>
                  <a:rPr lang="zh-CN" altLang="en-US" sz="8800" dirty="0">
                    <a:solidFill>
                      <a:srgbClr val="FFFF00"/>
                    </a:solidFill>
                    <a:latin typeface="造字工房力黑（非商用）常规体" pitchFamily="50" charset="-122"/>
                    <a:ea typeface="造字工房力黑（非商用）常规体" pitchFamily="50" charset="-122"/>
                  </a:rPr>
                  <a:t>目</a:t>
                </a:r>
                <a:endParaRPr lang="en-US" altLang="zh-CN" sz="8800" dirty="0">
                  <a:solidFill>
                    <a:srgbClr val="FFFF00"/>
                  </a:solidFill>
                  <a:latin typeface="造字工房力黑（非商用）常规体" pitchFamily="50" charset="-122"/>
                  <a:ea typeface="造字工房力黑（非商用）常规体" pitchFamily="50" charset="-122"/>
                </a:endParaRPr>
              </a:p>
            </p:txBody>
          </p:sp>
          <p:sp>
            <p:nvSpPr>
              <p:cNvPr id="48" name="矩形 47"/>
              <p:cNvSpPr/>
              <p:nvPr userDrawn="1"/>
            </p:nvSpPr>
            <p:spPr>
              <a:xfrm>
                <a:off x="2402802" y="2132840"/>
                <a:ext cx="1313180" cy="1446550"/>
              </a:xfrm>
              <a:prstGeom prst="rect">
                <a:avLst/>
              </a:prstGeom>
            </p:spPr>
            <p:txBody>
              <a:bodyPr wrap="none" anchor="ctr">
                <a:spAutoFit/>
              </a:bodyPr>
              <a:lstStyle/>
              <a:p>
                <a:r>
                  <a:rPr lang="zh-CN" altLang="en-US" sz="8800" dirty="0">
                    <a:solidFill>
                      <a:srgbClr val="FFFF00"/>
                    </a:solidFill>
                    <a:latin typeface="造字工房力黑（非商用）常规体" pitchFamily="50" charset="-122"/>
                    <a:ea typeface="造字工房力黑（非商用）常规体" pitchFamily="50" charset="-122"/>
                  </a:rPr>
                  <a:t>录</a:t>
                </a:r>
              </a:p>
            </p:txBody>
          </p:sp>
        </p:grpSp>
      </p:grpSp>
      <p:grpSp>
        <p:nvGrpSpPr>
          <p:cNvPr id="52" name="组合 51"/>
          <p:cNvGrpSpPr/>
          <p:nvPr userDrawn="1"/>
        </p:nvGrpSpPr>
        <p:grpSpPr>
          <a:xfrm>
            <a:off x="5283602" y="-1191160"/>
            <a:ext cx="6131015" cy="7156167"/>
            <a:chOff x="5283602" y="-1191160"/>
            <a:chExt cx="6131015" cy="7156167"/>
          </a:xfrm>
        </p:grpSpPr>
        <p:sp>
          <p:nvSpPr>
            <p:cNvPr id="8" name="矩形 7"/>
            <p:cNvSpPr/>
            <p:nvPr userDrawn="1"/>
          </p:nvSpPr>
          <p:spPr>
            <a:xfrm>
              <a:off x="8272041" y="-1176412"/>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7077194" y="-1190012"/>
              <a:ext cx="596673"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7673867"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userDrawn="1"/>
          </p:nvSpPr>
          <p:spPr>
            <a:xfrm>
              <a:off x="7360111" y="2067791"/>
              <a:ext cx="1056807" cy="496315"/>
            </a:xfrm>
            <a:custGeom>
              <a:avLst/>
              <a:gdLst>
                <a:gd name="connsiteX0" fmla="*/ 308161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0-1" fmla="*/ 312924 w 1056807"/>
                <a:gd name="connsiteY0-2" fmla="*/ 0 h 493760"/>
                <a:gd name="connsiteX1-3" fmla="*/ 912169 w 1056807"/>
                <a:gd name="connsiteY1-4" fmla="*/ 0 h 493760"/>
                <a:gd name="connsiteX2-5" fmla="*/ 1056807 w 1056807"/>
                <a:gd name="connsiteY2-6" fmla="*/ 493760 h 493760"/>
                <a:gd name="connsiteX3-7" fmla="*/ 0 w 1056807"/>
                <a:gd name="connsiteY3-8" fmla="*/ 493760 h 493760"/>
                <a:gd name="connsiteX4" fmla="*/ 312924 w 1056807"/>
                <a:gd name="connsiteY4" fmla="*/ 0 h 493760"/>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1056807" h="493760">
                  <a:moveTo>
                    <a:pt x="312924" y="0"/>
                  </a:moveTo>
                  <a:lnTo>
                    <a:pt x="912169" y="0"/>
                  </a:lnTo>
                  <a:lnTo>
                    <a:pt x="1056807" y="493760"/>
                  </a:lnTo>
                  <a:lnTo>
                    <a:pt x="0" y="493760"/>
                  </a:lnTo>
                  <a:cubicBezTo>
                    <a:pt x="102720" y="329173"/>
                    <a:pt x="210204" y="164587"/>
                    <a:pt x="312924"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userDrawn="1"/>
          </p:nvSpPr>
          <p:spPr>
            <a:xfrm>
              <a:off x="8272791" y="2069038"/>
              <a:ext cx="1136563" cy="495068"/>
            </a:xfrm>
            <a:custGeom>
              <a:avLst/>
              <a:gdLst>
                <a:gd name="connsiteX0" fmla="*/ 0 w 1136563"/>
                <a:gd name="connsiteY0" fmla="*/ 0 h 492686"/>
                <a:gd name="connsiteX1" fmla="*/ 607154 w 1136563"/>
                <a:gd name="connsiteY1" fmla="*/ 0 h 492686"/>
                <a:gd name="connsiteX2" fmla="*/ 1136563 w 1136563"/>
                <a:gd name="connsiteY2" fmla="*/ 492686 h 492686"/>
                <a:gd name="connsiteX3" fmla="*/ 140768 w 1136563"/>
                <a:gd name="connsiteY3" fmla="*/ 492686 h 492686"/>
                <a:gd name="connsiteX0-1" fmla="*/ 0 w 1136563"/>
                <a:gd name="connsiteY0-2" fmla="*/ 2382 h 495068"/>
                <a:gd name="connsiteX1-3" fmla="*/ 583342 w 1136563"/>
                <a:gd name="connsiteY1-4" fmla="*/ 0 h 495068"/>
                <a:gd name="connsiteX2-5" fmla="*/ 1136563 w 1136563"/>
                <a:gd name="connsiteY2-6" fmla="*/ 495068 h 495068"/>
                <a:gd name="connsiteX3-7" fmla="*/ 140768 w 1136563"/>
                <a:gd name="connsiteY3-8" fmla="*/ 495068 h 495068"/>
                <a:gd name="connsiteX4" fmla="*/ 0 w 1136563"/>
                <a:gd name="connsiteY4" fmla="*/ 2382 h 495068"/>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1136563" h="495068">
                  <a:moveTo>
                    <a:pt x="0" y="2382"/>
                  </a:moveTo>
                  <a:lnTo>
                    <a:pt x="583342" y="0"/>
                  </a:lnTo>
                  <a:lnTo>
                    <a:pt x="1136563" y="495068"/>
                  </a:lnTo>
                  <a:lnTo>
                    <a:pt x="140768" y="495068"/>
                  </a:lnTo>
                  <a:lnTo>
                    <a:pt x="0" y="2382"/>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userDrawn="1"/>
          </p:nvSpPr>
          <p:spPr>
            <a:xfrm>
              <a:off x="8856550" y="2069036"/>
              <a:ext cx="1573070" cy="495069"/>
            </a:xfrm>
            <a:custGeom>
              <a:avLst/>
              <a:gdLst>
                <a:gd name="connsiteX0" fmla="*/ 0 w 1551639"/>
                <a:gd name="connsiteY0" fmla="*/ 0 h 492688"/>
                <a:gd name="connsiteX1" fmla="*/ 598941 w 1551639"/>
                <a:gd name="connsiteY1" fmla="*/ 0 h 492688"/>
                <a:gd name="connsiteX2" fmla="*/ 1551639 w 1551639"/>
                <a:gd name="connsiteY2" fmla="*/ 492688 h 492688"/>
                <a:gd name="connsiteX3" fmla="*/ 527283 w 1551639"/>
                <a:gd name="connsiteY3" fmla="*/ 492688 h 492688"/>
                <a:gd name="connsiteX0-1" fmla="*/ 0 w 1573070"/>
                <a:gd name="connsiteY0-2" fmla="*/ 0 h 495069"/>
                <a:gd name="connsiteX1-3" fmla="*/ 620372 w 1573070"/>
                <a:gd name="connsiteY1-4" fmla="*/ 2381 h 495069"/>
                <a:gd name="connsiteX2-5" fmla="*/ 1573070 w 1573070"/>
                <a:gd name="connsiteY2-6" fmla="*/ 495069 h 495069"/>
                <a:gd name="connsiteX3-7" fmla="*/ 548714 w 1573070"/>
                <a:gd name="connsiteY3-8" fmla="*/ 495069 h 495069"/>
                <a:gd name="connsiteX4" fmla="*/ 0 w 1573070"/>
                <a:gd name="connsiteY4" fmla="*/ 0 h 495069"/>
                <a:gd name="connsiteX0-9" fmla="*/ 0 w 1573070"/>
                <a:gd name="connsiteY0-10" fmla="*/ 0 h 495069"/>
                <a:gd name="connsiteX1-11" fmla="*/ 598941 w 1573070"/>
                <a:gd name="connsiteY1-12" fmla="*/ 0 h 495069"/>
                <a:gd name="connsiteX2-13" fmla="*/ 1573070 w 1573070"/>
                <a:gd name="connsiteY2-14" fmla="*/ 495069 h 495069"/>
                <a:gd name="connsiteX3-15" fmla="*/ 548714 w 1573070"/>
                <a:gd name="connsiteY3-16" fmla="*/ 495069 h 495069"/>
                <a:gd name="connsiteX4-17" fmla="*/ 0 w 1573070"/>
                <a:gd name="connsiteY4-18" fmla="*/ 0 h 495069"/>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573070" h="495069">
                  <a:moveTo>
                    <a:pt x="0" y="0"/>
                  </a:moveTo>
                  <a:lnTo>
                    <a:pt x="598941" y="0"/>
                  </a:lnTo>
                  <a:lnTo>
                    <a:pt x="1573070" y="495069"/>
                  </a:lnTo>
                  <a:lnTo>
                    <a:pt x="548714" y="495069"/>
                  </a:lnTo>
                  <a:cubicBezTo>
                    <a:pt x="372953" y="330840"/>
                    <a:pt x="175761" y="164229"/>
                    <a:pt x="0"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8857348"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6479272" y="-1190011"/>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nvSpPr>
          <p:spPr>
            <a:xfrm>
              <a:off x="5283603" y="2070347"/>
              <a:ext cx="1793938" cy="493760"/>
            </a:xfrm>
            <a:custGeom>
              <a:avLst/>
              <a:gdLst>
                <a:gd name="connsiteX0" fmla="*/ 308161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0-1" fmla="*/ 308161 w 1790710"/>
                <a:gd name="connsiteY0-2" fmla="*/ 0 h 493760"/>
                <a:gd name="connsiteX1-3" fmla="*/ 1790710 w 1790710"/>
                <a:gd name="connsiteY1-4" fmla="*/ 0 h 493760"/>
                <a:gd name="connsiteX2-5" fmla="*/ 1056807 w 1790710"/>
                <a:gd name="connsiteY2-6" fmla="*/ 493760 h 493760"/>
                <a:gd name="connsiteX3-7" fmla="*/ 0 w 1790710"/>
                <a:gd name="connsiteY3-8" fmla="*/ 493760 h 493760"/>
                <a:gd name="connsiteX4" fmla="*/ 308161 w 1790710"/>
                <a:gd name="connsiteY4" fmla="*/ 0 h 493760"/>
                <a:gd name="connsiteX0-9" fmla="*/ 308161 w 1796320"/>
                <a:gd name="connsiteY0-10" fmla="*/ 0 h 493760"/>
                <a:gd name="connsiteX1-11" fmla="*/ 1796320 w 1796320"/>
                <a:gd name="connsiteY1-12" fmla="*/ 2805 h 493760"/>
                <a:gd name="connsiteX2-13" fmla="*/ 1056807 w 1796320"/>
                <a:gd name="connsiteY2-14" fmla="*/ 493760 h 493760"/>
                <a:gd name="connsiteX3-15" fmla="*/ 0 w 1796320"/>
                <a:gd name="connsiteY3-16" fmla="*/ 493760 h 493760"/>
                <a:gd name="connsiteX4-17" fmla="*/ 308161 w 1796320"/>
                <a:gd name="connsiteY4-18" fmla="*/ 0 h 493760"/>
                <a:gd name="connsiteX0-19" fmla="*/ 1191707 w 1796320"/>
                <a:gd name="connsiteY0-20" fmla="*/ 0 h 493760"/>
                <a:gd name="connsiteX1-21" fmla="*/ 1796320 w 1796320"/>
                <a:gd name="connsiteY1-22" fmla="*/ 2805 h 493760"/>
                <a:gd name="connsiteX2-23" fmla="*/ 1056807 w 1796320"/>
                <a:gd name="connsiteY2-24" fmla="*/ 493760 h 493760"/>
                <a:gd name="connsiteX3-25" fmla="*/ 0 w 1796320"/>
                <a:gd name="connsiteY3-26" fmla="*/ 493760 h 493760"/>
                <a:gd name="connsiteX4-27" fmla="*/ 1191707 w 1796320"/>
                <a:gd name="connsiteY4-28" fmla="*/ 0 h 493760"/>
                <a:gd name="connsiteX0-29" fmla="*/ 1191707 w 1798701"/>
                <a:gd name="connsiteY0-30" fmla="*/ 0 h 493760"/>
                <a:gd name="connsiteX1-31" fmla="*/ 1798701 w 1798701"/>
                <a:gd name="connsiteY1-32" fmla="*/ 423 h 493760"/>
                <a:gd name="connsiteX2-33" fmla="*/ 1056807 w 1798701"/>
                <a:gd name="connsiteY2-34" fmla="*/ 493760 h 493760"/>
                <a:gd name="connsiteX3-35" fmla="*/ 0 w 1798701"/>
                <a:gd name="connsiteY3-36" fmla="*/ 493760 h 493760"/>
                <a:gd name="connsiteX4-37" fmla="*/ 1191707 w 1798701"/>
                <a:gd name="connsiteY4-38" fmla="*/ 0 h 493760"/>
                <a:gd name="connsiteX0-39" fmla="*/ 1191707 w 1793938"/>
                <a:gd name="connsiteY0-40" fmla="*/ 0 h 493760"/>
                <a:gd name="connsiteX1-41" fmla="*/ 1793938 w 1793938"/>
                <a:gd name="connsiteY1-42" fmla="*/ 423 h 493760"/>
                <a:gd name="connsiteX2-43" fmla="*/ 1056807 w 1793938"/>
                <a:gd name="connsiteY2-44" fmla="*/ 493760 h 493760"/>
                <a:gd name="connsiteX3-45" fmla="*/ 0 w 1793938"/>
                <a:gd name="connsiteY3-46" fmla="*/ 493760 h 493760"/>
                <a:gd name="connsiteX4-47" fmla="*/ 1191707 w 1793938"/>
                <a:gd name="connsiteY4-48" fmla="*/ 0 h 493760"/>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793938" h="493760">
                  <a:moveTo>
                    <a:pt x="1191707" y="0"/>
                  </a:moveTo>
                  <a:lnTo>
                    <a:pt x="1793938" y="423"/>
                  </a:lnTo>
                  <a:lnTo>
                    <a:pt x="1056807" y="493760"/>
                  </a:lnTo>
                  <a:lnTo>
                    <a:pt x="0" y="493760"/>
                  </a:lnTo>
                  <a:lnTo>
                    <a:pt x="1191707" y="0"/>
                  </a:ln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a:off x="9451829" y="-1191160"/>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userDrawn="1"/>
          </p:nvSpPr>
          <p:spPr>
            <a:xfrm>
              <a:off x="9445663" y="2067982"/>
              <a:ext cx="1968954" cy="496124"/>
            </a:xfrm>
            <a:custGeom>
              <a:avLst/>
              <a:gdLst>
                <a:gd name="connsiteX0" fmla="*/ 0 w 1136563"/>
                <a:gd name="connsiteY0" fmla="*/ 0 h 492686"/>
                <a:gd name="connsiteX1" fmla="*/ 607154 w 1136563"/>
                <a:gd name="connsiteY1" fmla="*/ 0 h 492686"/>
                <a:gd name="connsiteX2" fmla="*/ 1136563 w 1136563"/>
                <a:gd name="connsiteY2" fmla="*/ 492686 h 492686"/>
                <a:gd name="connsiteX3" fmla="*/ 140768 w 1136563"/>
                <a:gd name="connsiteY3" fmla="*/ 492686 h 492686"/>
                <a:gd name="connsiteX0-1" fmla="*/ 0 w 1136563"/>
                <a:gd name="connsiteY0-2" fmla="*/ 2382 h 495068"/>
                <a:gd name="connsiteX1-3" fmla="*/ 583342 w 1136563"/>
                <a:gd name="connsiteY1-4" fmla="*/ 0 h 495068"/>
                <a:gd name="connsiteX2-5" fmla="*/ 1136563 w 1136563"/>
                <a:gd name="connsiteY2-6" fmla="*/ 495068 h 495068"/>
                <a:gd name="connsiteX3-7" fmla="*/ 140768 w 1136563"/>
                <a:gd name="connsiteY3-8" fmla="*/ 495068 h 495068"/>
                <a:gd name="connsiteX4" fmla="*/ 0 w 1136563"/>
                <a:gd name="connsiteY4" fmla="*/ 2382 h 495068"/>
                <a:gd name="connsiteX0-9" fmla="*/ 0 w 1968954"/>
                <a:gd name="connsiteY0-10" fmla="*/ 0 h 500887"/>
                <a:gd name="connsiteX1-11" fmla="*/ 1415733 w 1968954"/>
                <a:gd name="connsiteY1-12" fmla="*/ 5819 h 500887"/>
                <a:gd name="connsiteX2-13" fmla="*/ 1968954 w 1968954"/>
                <a:gd name="connsiteY2-14" fmla="*/ 500887 h 500887"/>
                <a:gd name="connsiteX3-15" fmla="*/ 973159 w 1968954"/>
                <a:gd name="connsiteY3-16" fmla="*/ 500887 h 500887"/>
                <a:gd name="connsiteX4-17" fmla="*/ 0 w 1968954"/>
                <a:gd name="connsiteY4-18" fmla="*/ 0 h 500887"/>
                <a:gd name="connsiteX0-19" fmla="*/ 0 w 1957048"/>
                <a:gd name="connsiteY0-20" fmla="*/ 6088 h 495068"/>
                <a:gd name="connsiteX1-21" fmla="*/ 1403827 w 1957048"/>
                <a:gd name="connsiteY1-22" fmla="*/ 0 h 495068"/>
                <a:gd name="connsiteX2-23" fmla="*/ 1957048 w 1957048"/>
                <a:gd name="connsiteY2-24" fmla="*/ 495068 h 495068"/>
                <a:gd name="connsiteX3-25" fmla="*/ 961253 w 1957048"/>
                <a:gd name="connsiteY3-26" fmla="*/ 495068 h 495068"/>
                <a:gd name="connsiteX4-27" fmla="*/ 0 w 1957048"/>
                <a:gd name="connsiteY4-28" fmla="*/ 6088 h 495068"/>
                <a:gd name="connsiteX0-29" fmla="*/ 0 w 1954666"/>
                <a:gd name="connsiteY0-30" fmla="*/ 3707 h 495068"/>
                <a:gd name="connsiteX1-31" fmla="*/ 1401445 w 1954666"/>
                <a:gd name="connsiteY1-32" fmla="*/ 0 h 495068"/>
                <a:gd name="connsiteX2-33" fmla="*/ 1954666 w 1954666"/>
                <a:gd name="connsiteY2-34" fmla="*/ 495068 h 495068"/>
                <a:gd name="connsiteX3-35" fmla="*/ 958871 w 1954666"/>
                <a:gd name="connsiteY3-36" fmla="*/ 495068 h 495068"/>
                <a:gd name="connsiteX4-37" fmla="*/ 0 w 1954666"/>
                <a:gd name="connsiteY4-38" fmla="*/ 3707 h 495068"/>
                <a:gd name="connsiteX0-39" fmla="*/ 0 w 1966572"/>
                <a:gd name="connsiteY0-40" fmla="*/ 1326 h 495068"/>
                <a:gd name="connsiteX1-41" fmla="*/ 1413351 w 1966572"/>
                <a:gd name="connsiteY1-42" fmla="*/ 0 h 495068"/>
                <a:gd name="connsiteX2-43" fmla="*/ 1966572 w 1966572"/>
                <a:gd name="connsiteY2-44" fmla="*/ 495068 h 495068"/>
                <a:gd name="connsiteX3-45" fmla="*/ 970777 w 1966572"/>
                <a:gd name="connsiteY3-46" fmla="*/ 495068 h 495068"/>
                <a:gd name="connsiteX4-47" fmla="*/ 0 w 1966572"/>
                <a:gd name="connsiteY4-48" fmla="*/ 1326 h 495068"/>
                <a:gd name="connsiteX0-49" fmla="*/ 0 w 1961809"/>
                <a:gd name="connsiteY0-50" fmla="*/ 1326 h 495068"/>
                <a:gd name="connsiteX1-51" fmla="*/ 1408588 w 1961809"/>
                <a:gd name="connsiteY1-52" fmla="*/ 0 h 495068"/>
                <a:gd name="connsiteX2-53" fmla="*/ 1961809 w 1961809"/>
                <a:gd name="connsiteY2-54" fmla="*/ 495068 h 495068"/>
                <a:gd name="connsiteX3-55" fmla="*/ 966014 w 1961809"/>
                <a:gd name="connsiteY3-56" fmla="*/ 495068 h 495068"/>
                <a:gd name="connsiteX4-57" fmla="*/ 0 w 1961809"/>
                <a:gd name="connsiteY4-58" fmla="*/ 1326 h 495068"/>
                <a:gd name="connsiteX0-59" fmla="*/ 0 w 1961809"/>
                <a:gd name="connsiteY0-60" fmla="*/ 0 h 493742"/>
                <a:gd name="connsiteX1-61" fmla="*/ 584675 w 1961809"/>
                <a:gd name="connsiteY1-62" fmla="*/ 1055 h 493742"/>
                <a:gd name="connsiteX2-63" fmla="*/ 1961809 w 1961809"/>
                <a:gd name="connsiteY2-64" fmla="*/ 493742 h 493742"/>
                <a:gd name="connsiteX3-65" fmla="*/ 966014 w 1961809"/>
                <a:gd name="connsiteY3-66" fmla="*/ 493742 h 493742"/>
                <a:gd name="connsiteX4-67" fmla="*/ 0 w 1961809"/>
                <a:gd name="connsiteY4-68" fmla="*/ 0 h 493742"/>
                <a:gd name="connsiteX0-69" fmla="*/ 0 w 1961809"/>
                <a:gd name="connsiteY0-70" fmla="*/ 0 h 493742"/>
                <a:gd name="connsiteX1-71" fmla="*/ 591818 w 1961809"/>
                <a:gd name="connsiteY1-72" fmla="*/ 1055 h 493742"/>
                <a:gd name="connsiteX2-73" fmla="*/ 1961809 w 1961809"/>
                <a:gd name="connsiteY2-74" fmla="*/ 493742 h 493742"/>
                <a:gd name="connsiteX3-75" fmla="*/ 966014 w 1961809"/>
                <a:gd name="connsiteY3-76" fmla="*/ 493742 h 493742"/>
                <a:gd name="connsiteX4-77" fmla="*/ 0 w 1961809"/>
                <a:gd name="connsiteY4-78" fmla="*/ 0 h 493742"/>
                <a:gd name="connsiteX0-79" fmla="*/ 0 w 1961809"/>
                <a:gd name="connsiteY0-80" fmla="*/ 1326 h 495068"/>
                <a:gd name="connsiteX1-81" fmla="*/ 584674 w 1961809"/>
                <a:gd name="connsiteY1-82" fmla="*/ 0 h 495068"/>
                <a:gd name="connsiteX2-83" fmla="*/ 1961809 w 1961809"/>
                <a:gd name="connsiteY2-84" fmla="*/ 495068 h 495068"/>
                <a:gd name="connsiteX3-85" fmla="*/ 966014 w 1961809"/>
                <a:gd name="connsiteY3-86" fmla="*/ 495068 h 495068"/>
                <a:gd name="connsiteX4-87" fmla="*/ 0 w 1961809"/>
                <a:gd name="connsiteY4-88" fmla="*/ 1326 h 495068"/>
                <a:gd name="connsiteX0-89" fmla="*/ 0 w 1966572"/>
                <a:gd name="connsiteY0-90" fmla="*/ 1326 h 495068"/>
                <a:gd name="connsiteX1-91" fmla="*/ 589437 w 1966572"/>
                <a:gd name="connsiteY1-92" fmla="*/ 0 h 495068"/>
                <a:gd name="connsiteX2-93" fmla="*/ 1966572 w 1966572"/>
                <a:gd name="connsiteY2-94" fmla="*/ 495068 h 495068"/>
                <a:gd name="connsiteX3-95" fmla="*/ 970777 w 1966572"/>
                <a:gd name="connsiteY3-96" fmla="*/ 495068 h 495068"/>
                <a:gd name="connsiteX4-97" fmla="*/ 0 w 1966572"/>
                <a:gd name="connsiteY4-98" fmla="*/ 1326 h 495068"/>
                <a:gd name="connsiteX0-99" fmla="*/ 0 w 1961810"/>
                <a:gd name="connsiteY0-100" fmla="*/ 0 h 496124"/>
                <a:gd name="connsiteX1-101" fmla="*/ 584675 w 1961810"/>
                <a:gd name="connsiteY1-102" fmla="*/ 1056 h 496124"/>
                <a:gd name="connsiteX2-103" fmla="*/ 1961810 w 1961810"/>
                <a:gd name="connsiteY2-104" fmla="*/ 496124 h 496124"/>
                <a:gd name="connsiteX3-105" fmla="*/ 966015 w 1961810"/>
                <a:gd name="connsiteY3-106" fmla="*/ 496124 h 496124"/>
                <a:gd name="connsiteX4-107" fmla="*/ 0 w 1961810"/>
                <a:gd name="connsiteY4-108" fmla="*/ 0 h 496124"/>
                <a:gd name="connsiteX0-109" fmla="*/ 0 w 1968954"/>
                <a:gd name="connsiteY0-110" fmla="*/ 0 h 496124"/>
                <a:gd name="connsiteX1-111" fmla="*/ 591819 w 1968954"/>
                <a:gd name="connsiteY1-112" fmla="*/ 1056 h 496124"/>
                <a:gd name="connsiteX2-113" fmla="*/ 1968954 w 1968954"/>
                <a:gd name="connsiteY2-114" fmla="*/ 496124 h 496124"/>
                <a:gd name="connsiteX3-115" fmla="*/ 973159 w 1968954"/>
                <a:gd name="connsiteY3-116" fmla="*/ 496124 h 496124"/>
                <a:gd name="connsiteX4-117" fmla="*/ 0 w 1968954"/>
                <a:gd name="connsiteY4-118" fmla="*/ 0 h 496124"/>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968954" h="496124">
                  <a:moveTo>
                    <a:pt x="0" y="0"/>
                  </a:moveTo>
                  <a:lnTo>
                    <a:pt x="591819" y="1056"/>
                  </a:lnTo>
                  <a:lnTo>
                    <a:pt x="1968954" y="496124"/>
                  </a:lnTo>
                  <a:lnTo>
                    <a:pt x="973159" y="496124"/>
                  </a:lnTo>
                  <a:lnTo>
                    <a:pt x="0" y="0"/>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五边形 18"/>
            <p:cNvSpPr/>
            <p:nvPr userDrawn="1"/>
          </p:nvSpPr>
          <p:spPr>
            <a:xfrm rot="5400000">
              <a:off x="5149643" y="3754535"/>
              <a:ext cx="3400896" cy="1020040"/>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边形 19"/>
            <p:cNvSpPr/>
            <p:nvPr userDrawn="1"/>
          </p:nvSpPr>
          <p:spPr>
            <a:xfrm rot="5400000">
              <a:off x="6188065" y="3736154"/>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边形 20"/>
            <p:cNvSpPr/>
            <p:nvPr userDrawn="1"/>
          </p:nvSpPr>
          <p:spPr>
            <a:xfrm rot="5400000">
              <a:off x="7212687"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五边形 21"/>
            <p:cNvSpPr/>
            <p:nvPr userDrawn="1"/>
          </p:nvSpPr>
          <p:spPr>
            <a:xfrm rot="5400000">
              <a:off x="8219038" y="3754426"/>
              <a:ext cx="3400897" cy="1020266"/>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边形 22"/>
            <p:cNvSpPr/>
            <p:nvPr userDrawn="1"/>
          </p:nvSpPr>
          <p:spPr>
            <a:xfrm rot="5400000">
              <a:off x="4111556" y="3736155"/>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五边形 23"/>
            <p:cNvSpPr/>
            <p:nvPr userDrawn="1"/>
          </p:nvSpPr>
          <p:spPr>
            <a:xfrm rot="5400000">
              <a:off x="9217950"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userDrawn="1"/>
          </p:nvSpPr>
          <p:spPr>
            <a:xfrm>
              <a:off x="6333045" y="2066658"/>
              <a:ext cx="1338927" cy="497447"/>
            </a:xfrm>
            <a:custGeom>
              <a:avLst/>
              <a:gdLst>
                <a:gd name="connsiteX0" fmla="*/ 746576 w 1348452"/>
                <a:gd name="connsiteY0" fmla="*/ 0 h 492684"/>
                <a:gd name="connsiteX1" fmla="*/ 1348452 w 1348452"/>
                <a:gd name="connsiteY1" fmla="*/ 0 h 492684"/>
                <a:gd name="connsiteX2" fmla="*/ 1036983 w 1348452"/>
                <a:gd name="connsiteY2" fmla="*/ 492684 h 492684"/>
                <a:gd name="connsiteX3" fmla="*/ 0 w 1348452"/>
                <a:gd name="connsiteY3" fmla="*/ 492684 h 492684"/>
                <a:gd name="connsiteX0-1" fmla="*/ 746576 w 1338927"/>
                <a:gd name="connsiteY0-2" fmla="*/ 2381 h 495065"/>
                <a:gd name="connsiteX1-3" fmla="*/ 1338927 w 1338927"/>
                <a:gd name="connsiteY1-4" fmla="*/ 0 h 495065"/>
                <a:gd name="connsiteX2-5" fmla="*/ 1036983 w 1338927"/>
                <a:gd name="connsiteY2-6" fmla="*/ 495065 h 495065"/>
                <a:gd name="connsiteX3-7" fmla="*/ 0 w 1338927"/>
                <a:gd name="connsiteY3-8" fmla="*/ 495065 h 495065"/>
                <a:gd name="connsiteX4" fmla="*/ 746576 w 1338927"/>
                <a:gd name="connsiteY4" fmla="*/ 2381 h 495065"/>
                <a:gd name="connsiteX0-9" fmla="*/ 744194 w 1338927"/>
                <a:gd name="connsiteY0-10" fmla="*/ 2381 h 495065"/>
                <a:gd name="connsiteX1-11" fmla="*/ 1338927 w 1338927"/>
                <a:gd name="connsiteY1-12" fmla="*/ 0 h 495065"/>
                <a:gd name="connsiteX2-13" fmla="*/ 1036983 w 1338927"/>
                <a:gd name="connsiteY2-14" fmla="*/ 495065 h 495065"/>
                <a:gd name="connsiteX3-15" fmla="*/ 0 w 1338927"/>
                <a:gd name="connsiteY3-16" fmla="*/ 495065 h 495065"/>
                <a:gd name="connsiteX4-17" fmla="*/ 744194 w 1338927"/>
                <a:gd name="connsiteY4-18" fmla="*/ 2381 h 495065"/>
                <a:gd name="connsiteX0-19" fmla="*/ 741813 w 1338927"/>
                <a:gd name="connsiteY0-20" fmla="*/ 0 h 497447"/>
                <a:gd name="connsiteX1-21" fmla="*/ 1338927 w 1338927"/>
                <a:gd name="connsiteY1-22" fmla="*/ 2382 h 497447"/>
                <a:gd name="connsiteX2-23" fmla="*/ 1036983 w 1338927"/>
                <a:gd name="connsiteY2-24" fmla="*/ 497447 h 497447"/>
                <a:gd name="connsiteX3-25" fmla="*/ 0 w 1338927"/>
                <a:gd name="connsiteY3-26" fmla="*/ 497447 h 497447"/>
                <a:gd name="connsiteX4-27" fmla="*/ 741813 w 1338927"/>
                <a:gd name="connsiteY4-28" fmla="*/ 0 h 497447"/>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338927" h="497447">
                  <a:moveTo>
                    <a:pt x="741813" y="0"/>
                  </a:moveTo>
                  <a:lnTo>
                    <a:pt x="1338927" y="2382"/>
                  </a:lnTo>
                  <a:lnTo>
                    <a:pt x="1036983" y="497447"/>
                  </a:lnTo>
                  <a:lnTo>
                    <a:pt x="0" y="497447"/>
                  </a:lnTo>
                  <a:lnTo>
                    <a:pt x="741813" y="0"/>
                  </a:lnTo>
                  <a:close/>
                </a:path>
              </a:pathLst>
            </a:custGeom>
            <a:gradFill>
              <a:gsLst>
                <a:gs pos="0">
                  <a:srgbClr val="01897F"/>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p:cNvSpPr txBox="1"/>
            <p:nvPr userDrawn="1"/>
          </p:nvSpPr>
          <p:spPr>
            <a:xfrm>
              <a:off x="5473451" y="3665847"/>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基本情况</a:t>
              </a:r>
            </a:p>
          </p:txBody>
        </p:sp>
        <p:sp>
          <p:nvSpPr>
            <p:cNvPr id="33" name="文本框 32"/>
            <p:cNvSpPr txBox="1"/>
            <p:nvPr userDrawn="1"/>
          </p:nvSpPr>
          <p:spPr>
            <a:xfrm>
              <a:off x="6511537" y="3665845"/>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个人技能</a:t>
              </a:r>
            </a:p>
          </p:txBody>
        </p:sp>
        <p:sp>
          <p:nvSpPr>
            <p:cNvPr id="34" name="文本框 33"/>
            <p:cNvSpPr txBox="1"/>
            <p:nvPr userDrawn="1"/>
          </p:nvSpPr>
          <p:spPr>
            <a:xfrm>
              <a:off x="7549960" y="3665846"/>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教育经历</a:t>
              </a:r>
            </a:p>
          </p:txBody>
        </p:sp>
        <p:sp>
          <p:nvSpPr>
            <p:cNvPr id="35" name="文本框 34"/>
            <p:cNvSpPr txBox="1"/>
            <p:nvPr userDrawn="1"/>
          </p:nvSpPr>
          <p:spPr>
            <a:xfrm>
              <a:off x="8574581" y="3665846"/>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工作经历</a:t>
              </a:r>
            </a:p>
          </p:txBody>
        </p:sp>
        <p:sp>
          <p:nvSpPr>
            <p:cNvPr id="36" name="文本框 35"/>
            <p:cNvSpPr txBox="1"/>
            <p:nvPr userDrawn="1"/>
          </p:nvSpPr>
          <p:spPr>
            <a:xfrm>
              <a:off x="9580932" y="3665849"/>
              <a:ext cx="677108" cy="1733808"/>
            </a:xfrm>
            <a:prstGeom prst="rect">
              <a:avLst/>
            </a:prstGeom>
            <a:noFill/>
          </p:spPr>
          <p:txBody>
            <a:bodyPr vert="eaVert" wrap="none" rtlCol="0" anchor="ctr">
              <a:spAutoFit/>
            </a:bodyPr>
            <a:lstStyle/>
            <a:p>
              <a:r>
                <a:rPr lang="zh-CN" altLang="en-US" sz="3200" dirty="0">
                  <a:solidFill>
                    <a:srgbClr val="FFFF00"/>
                  </a:solidFill>
                  <a:latin typeface="微软雅黑" panose="020B0503020204020204" pitchFamily="34" charset="-122"/>
                  <a:ea typeface="微软雅黑" panose="020B0503020204020204" pitchFamily="34" charset="-122"/>
                </a:rPr>
                <a:t>个人荣誉</a:t>
              </a:r>
            </a:p>
          </p:txBody>
        </p:sp>
        <p:sp>
          <p:nvSpPr>
            <p:cNvPr id="37" name="文本框 36"/>
            <p:cNvSpPr txBox="1"/>
            <p:nvPr userDrawn="1"/>
          </p:nvSpPr>
          <p:spPr>
            <a:xfrm>
              <a:off x="10579844" y="3665846"/>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兴趣爱好</a:t>
              </a:r>
            </a:p>
          </p:txBody>
        </p:sp>
        <p:sp>
          <p:nvSpPr>
            <p:cNvPr id="39" name="Freeform 168"/>
            <p:cNvSpPr>
              <a:spLocks noEditPoints="1"/>
            </p:cNvSpPr>
            <p:nvPr userDrawn="1"/>
          </p:nvSpPr>
          <p:spPr bwMode="auto">
            <a:xfrm>
              <a:off x="5661226" y="3017922"/>
              <a:ext cx="301558" cy="421382"/>
            </a:xfrm>
            <a:custGeom>
              <a:avLst/>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0" name="Freeform 199"/>
            <p:cNvSpPr>
              <a:spLocks noEditPoints="1"/>
            </p:cNvSpPr>
            <p:nvPr userDrawn="1"/>
          </p:nvSpPr>
          <p:spPr bwMode="auto">
            <a:xfrm>
              <a:off x="7679821" y="3069846"/>
              <a:ext cx="417387" cy="317534"/>
            </a:xfrm>
            <a:custGeom>
              <a:avLst/>
              <a:gdLst>
                <a:gd name="T0" fmla="*/ 63 w 209"/>
                <a:gd name="T1" fmla="*/ 87 h 159"/>
                <a:gd name="T2" fmla="*/ 62 w 209"/>
                <a:gd name="T3" fmla="*/ 95 h 159"/>
                <a:gd name="T4" fmla="*/ 64 w 209"/>
                <a:gd name="T5" fmla="*/ 108 h 159"/>
                <a:gd name="T6" fmla="*/ 68 w 209"/>
                <a:gd name="T7" fmla="*/ 120 h 159"/>
                <a:gd name="T8" fmla="*/ 75 w 209"/>
                <a:gd name="T9" fmla="*/ 130 h 159"/>
                <a:gd name="T10" fmla="*/ 83 w 209"/>
                <a:gd name="T11" fmla="*/ 137 h 159"/>
                <a:gd name="T12" fmla="*/ 92 w 209"/>
                <a:gd name="T13" fmla="*/ 143 h 159"/>
                <a:gd name="T14" fmla="*/ 104 w 209"/>
                <a:gd name="T15" fmla="*/ 144 h 159"/>
                <a:gd name="T16" fmla="*/ 114 w 209"/>
                <a:gd name="T17" fmla="*/ 143 h 159"/>
                <a:gd name="T18" fmla="*/ 123 w 209"/>
                <a:gd name="T19" fmla="*/ 137 h 159"/>
                <a:gd name="T20" fmla="*/ 132 w 209"/>
                <a:gd name="T21" fmla="*/ 130 h 159"/>
                <a:gd name="T22" fmla="*/ 139 w 209"/>
                <a:gd name="T23" fmla="*/ 120 h 159"/>
                <a:gd name="T24" fmla="*/ 142 w 209"/>
                <a:gd name="T25" fmla="*/ 108 h 159"/>
                <a:gd name="T26" fmla="*/ 144 w 209"/>
                <a:gd name="T27" fmla="*/ 95 h 159"/>
                <a:gd name="T28" fmla="*/ 143 w 209"/>
                <a:gd name="T29" fmla="*/ 87 h 159"/>
                <a:gd name="T30" fmla="*/ 63 w 209"/>
                <a:gd name="T31" fmla="*/ 87 h 159"/>
                <a:gd name="T32" fmla="*/ 105 w 209"/>
                <a:gd name="T33" fmla="*/ 0 h 159"/>
                <a:gd name="T34" fmla="*/ 209 w 209"/>
                <a:gd name="T35" fmla="*/ 27 h 159"/>
                <a:gd name="T36" fmla="*/ 209 w 209"/>
                <a:gd name="T37" fmla="*/ 43 h 159"/>
                <a:gd name="T38" fmla="*/ 202 w 209"/>
                <a:gd name="T39" fmla="*/ 45 h 159"/>
                <a:gd name="T40" fmla="*/ 202 w 209"/>
                <a:gd name="T41" fmla="*/ 66 h 159"/>
                <a:gd name="T42" fmla="*/ 206 w 209"/>
                <a:gd name="T43" fmla="*/ 100 h 159"/>
                <a:gd name="T44" fmla="*/ 190 w 209"/>
                <a:gd name="T45" fmla="*/ 100 h 159"/>
                <a:gd name="T46" fmla="*/ 195 w 209"/>
                <a:gd name="T47" fmla="*/ 66 h 159"/>
                <a:gd name="T48" fmla="*/ 195 w 209"/>
                <a:gd name="T49" fmla="*/ 47 h 159"/>
                <a:gd name="T50" fmla="*/ 174 w 209"/>
                <a:gd name="T51" fmla="*/ 54 h 159"/>
                <a:gd name="T52" fmla="*/ 174 w 209"/>
                <a:gd name="T53" fmla="*/ 87 h 159"/>
                <a:gd name="T54" fmla="*/ 162 w 209"/>
                <a:gd name="T55" fmla="*/ 87 h 159"/>
                <a:gd name="T56" fmla="*/ 176 w 209"/>
                <a:gd name="T57" fmla="*/ 144 h 159"/>
                <a:gd name="T58" fmla="*/ 139 w 209"/>
                <a:gd name="T59" fmla="*/ 144 h 159"/>
                <a:gd name="T60" fmla="*/ 128 w 209"/>
                <a:gd name="T61" fmla="*/ 152 h 159"/>
                <a:gd name="T62" fmla="*/ 117 w 209"/>
                <a:gd name="T63" fmla="*/ 157 h 159"/>
                <a:gd name="T64" fmla="*/ 104 w 209"/>
                <a:gd name="T65" fmla="*/ 159 h 159"/>
                <a:gd name="T66" fmla="*/ 90 w 209"/>
                <a:gd name="T67" fmla="*/ 157 h 159"/>
                <a:gd name="T68" fmla="*/ 78 w 209"/>
                <a:gd name="T69" fmla="*/ 152 h 159"/>
                <a:gd name="T70" fmla="*/ 68 w 209"/>
                <a:gd name="T71" fmla="*/ 144 h 159"/>
                <a:gd name="T72" fmla="*/ 28 w 209"/>
                <a:gd name="T73" fmla="*/ 144 h 159"/>
                <a:gd name="T74" fmla="*/ 43 w 209"/>
                <a:gd name="T75" fmla="*/ 87 h 159"/>
                <a:gd name="T76" fmla="*/ 38 w 209"/>
                <a:gd name="T77" fmla="*/ 87 h 159"/>
                <a:gd name="T78" fmla="*/ 38 w 209"/>
                <a:gd name="T79" fmla="*/ 55 h 159"/>
                <a:gd name="T80" fmla="*/ 0 w 209"/>
                <a:gd name="T81" fmla="*/ 43 h 159"/>
                <a:gd name="T82" fmla="*/ 0 w 209"/>
                <a:gd name="T83" fmla="*/ 27 h 159"/>
                <a:gd name="T84" fmla="*/ 105 w 209"/>
                <a:gd name="T85"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159">
                  <a:moveTo>
                    <a:pt x="63" y="87"/>
                  </a:moveTo>
                  <a:lnTo>
                    <a:pt x="62" y="95"/>
                  </a:lnTo>
                  <a:lnTo>
                    <a:pt x="64" y="108"/>
                  </a:lnTo>
                  <a:lnTo>
                    <a:pt x="68" y="120"/>
                  </a:lnTo>
                  <a:lnTo>
                    <a:pt x="75" y="130"/>
                  </a:lnTo>
                  <a:lnTo>
                    <a:pt x="83" y="137"/>
                  </a:lnTo>
                  <a:lnTo>
                    <a:pt x="92" y="143"/>
                  </a:lnTo>
                  <a:lnTo>
                    <a:pt x="104" y="144"/>
                  </a:lnTo>
                  <a:lnTo>
                    <a:pt x="114" y="143"/>
                  </a:lnTo>
                  <a:lnTo>
                    <a:pt x="123" y="137"/>
                  </a:lnTo>
                  <a:lnTo>
                    <a:pt x="132" y="130"/>
                  </a:lnTo>
                  <a:lnTo>
                    <a:pt x="139" y="120"/>
                  </a:lnTo>
                  <a:lnTo>
                    <a:pt x="142" y="108"/>
                  </a:lnTo>
                  <a:lnTo>
                    <a:pt x="144" y="95"/>
                  </a:lnTo>
                  <a:lnTo>
                    <a:pt x="143" y="87"/>
                  </a:lnTo>
                  <a:lnTo>
                    <a:pt x="63" y="87"/>
                  </a:lnTo>
                  <a:close/>
                  <a:moveTo>
                    <a:pt x="105" y="0"/>
                  </a:moveTo>
                  <a:lnTo>
                    <a:pt x="209" y="27"/>
                  </a:lnTo>
                  <a:lnTo>
                    <a:pt x="209" y="43"/>
                  </a:lnTo>
                  <a:lnTo>
                    <a:pt x="202" y="45"/>
                  </a:lnTo>
                  <a:lnTo>
                    <a:pt x="202" y="66"/>
                  </a:lnTo>
                  <a:lnTo>
                    <a:pt x="206" y="100"/>
                  </a:lnTo>
                  <a:lnTo>
                    <a:pt x="190" y="100"/>
                  </a:lnTo>
                  <a:lnTo>
                    <a:pt x="195" y="66"/>
                  </a:lnTo>
                  <a:lnTo>
                    <a:pt x="195" y="47"/>
                  </a:lnTo>
                  <a:lnTo>
                    <a:pt x="174" y="54"/>
                  </a:lnTo>
                  <a:lnTo>
                    <a:pt x="174" y="87"/>
                  </a:lnTo>
                  <a:lnTo>
                    <a:pt x="162" y="87"/>
                  </a:lnTo>
                  <a:lnTo>
                    <a:pt x="176" y="144"/>
                  </a:lnTo>
                  <a:lnTo>
                    <a:pt x="139" y="144"/>
                  </a:lnTo>
                  <a:lnTo>
                    <a:pt x="128" y="152"/>
                  </a:lnTo>
                  <a:lnTo>
                    <a:pt x="117" y="157"/>
                  </a:lnTo>
                  <a:lnTo>
                    <a:pt x="104" y="159"/>
                  </a:lnTo>
                  <a:lnTo>
                    <a:pt x="90" y="157"/>
                  </a:lnTo>
                  <a:lnTo>
                    <a:pt x="78" y="152"/>
                  </a:lnTo>
                  <a:lnTo>
                    <a:pt x="68" y="144"/>
                  </a:lnTo>
                  <a:lnTo>
                    <a:pt x="28" y="144"/>
                  </a:lnTo>
                  <a:lnTo>
                    <a:pt x="43" y="87"/>
                  </a:lnTo>
                  <a:lnTo>
                    <a:pt x="38" y="87"/>
                  </a:lnTo>
                  <a:lnTo>
                    <a:pt x="38" y="55"/>
                  </a:lnTo>
                  <a:lnTo>
                    <a:pt x="0" y="43"/>
                  </a:lnTo>
                  <a:lnTo>
                    <a:pt x="0" y="27"/>
                  </a:lnTo>
                  <a:lnTo>
                    <a:pt x="105"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2" name="Freeform 117"/>
            <p:cNvSpPr>
              <a:spLocks noEditPoints="1"/>
            </p:cNvSpPr>
            <p:nvPr userDrawn="1"/>
          </p:nvSpPr>
          <p:spPr bwMode="auto">
            <a:xfrm>
              <a:off x="6641397" y="3068848"/>
              <a:ext cx="417388" cy="319531"/>
            </a:xfrm>
            <a:custGeom>
              <a:avLst/>
              <a:gdLst>
                <a:gd name="T0" fmla="*/ 98 w 209"/>
                <a:gd name="T1" fmla="*/ 116 h 160"/>
                <a:gd name="T2" fmla="*/ 109 w 209"/>
                <a:gd name="T3" fmla="*/ 130 h 160"/>
                <a:gd name="T4" fmla="*/ 0 w 209"/>
                <a:gd name="T5" fmla="*/ 160 h 160"/>
                <a:gd name="T6" fmla="*/ 12 w 209"/>
                <a:gd name="T7" fmla="*/ 130 h 160"/>
                <a:gd name="T8" fmla="*/ 64 w 209"/>
                <a:gd name="T9" fmla="*/ 15 h 160"/>
                <a:gd name="T10" fmla="*/ 42 w 209"/>
                <a:gd name="T11" fmla="*/ 62 h 160"/>
                <a:gd name="T12" fmla="*/ 42 w 209"/>
                <a:gd name="T13" fmla="*/ 82 h 160"/>
                <a:gd name="T14" fmla="*/ 53 w 209"/>
                <a:gd name="T15" fmla="*/ 59 h 160"/>
                <a:gd name="T16" fmla="*/ 64 w 209"/>
                <a:gd name="T17" fmla="*/ 15 h 160"/>
                <a:gd name="T18" fmla="*/ 111 w 209"/>
                <a:gd name="T19" fmla="*/ 25 h 160"/>
                <a:gd name="T20" fmla="*/ 102 w 209"/>
                <a:gd name="T21" fmla="*/ 32 h 160"/>
                <a:gd name="T22" fmla="*/ 105 w 209"/>
                <a:gd name="T23" fmla="*/ 53 h 160"/>
                <a:gd name="T24" fmla="*/ 109 w 209"/>
                <a:gd name="T25" fmla="*/ 63 h 160"/>
                <a:gd name="T26" fmla="*/ 123 w 209"/>
                <a:gd name="T27" fmla="*/ 66 h 160"/>
                <a:gd name="T28" fmla="*/ 137 w 209"/>
                <a:gd name="T29" fmla="*/ 76 h 160"/>
                <a:gd name="T30" fmla="*/ 131 w 209"/>
                <a:gd name="T31" fmla="*/ 70 h 160"/>
                <a:gd name="T32" fmla="*/ 175 w 209"/>
                <a:gd name="T33" fmla="*/ 60 h 160"/>
                <a:gd name="T34" fmla="*/ 209 w 209"/>
                <a:gd name="T35" fmla="*/ 78 h 160"/>
                <a:gd name="T36" fmla="*/ 198 w 209"/>
                <a:gd name="T37" fmla="*/ 103 h 160"/>
                <a:gd name="T38" fmla="*/ 204 w 209"/>
                <a:gd name="T39" fmla="*/ 105 h 160"/>
                <a:gd name="T40" fmla="*/ 195 w 209"/>
                <a:gd name="T41" fmla="*/ 126 h 160"/>
                <a:gd name="T42" fmla="*/ 177 w 209"/>
                <a:gd name="T43" fmla="*/ 124 h 160"/>
                <a:gd name="T44" fmla="*/ 165 w 209"/>
                <a:gd name="T45" fmla="*/ 124 h 160"/>
                <a:gd name="T46" fmla="*/ 163 w 209"/>
                <a:gd name="T47" fmla="*/ 117 h 160"/>
                <a:gd name="T48" fmla="*/ 149 w 209"/>
                <a:gd name="T49" fmla="*/ 119 h 160"/>
                <a:gd name="T50" fmla="*/ 144 w 209"/>
                <a:gd name="T51" fmla="*/ 118 h 160"/>
                <a:gd name="T52" fmla="*/ 134 w 209"/>
                <a:gd name="T53" fmla="*/ 109 h 160"/>
                <a:gd name="T54" fmla="*/ 122 w 209"/>
                <a:gd name="T55" fmla="*/ 105 h 160"/>
                <a:gd name="T56" fmla="*/ 127 w 209"/>
                <a:gd name="T57" fmla="*/ 94 h 160"/>
                <a:gd name="T58" fmla="*/ 111 w 209"/>
                <a:gd name="T59" fmla="*/ 89 h 160"/>
                <a:gd name="T60" fmla="*/ 101 w 209"/>
                <a:gd name="T61" fmla="*/ 80 h 160"/>
                <a:gd name="T62" fmla="*/ 91 w 209"/>
                <a:gd name="T63" fmla="*/ 84 h 160"/>
                <a:gd name="T64" fmla="*/ 71 w 209"/>
                <a:gd name="T65" fmla="*/ 97 h 160"/>
                <a:gd name="T66" fmla="*/ 73 w 209"/>
                <a:gd name="T67" fmla="*/ 109 h 160"/>
                <a:gd name="T68" fmla="*/ 25 w 209"/>
                <a:gd name="T69" fmla="*/ 75 h 160"/>
                <a:gd name="T70" fmla="*/ 41 w 209"/>
                <a:gd name="T71" fmla="*/ 52 h 160"/>
                <a:gd name="T72" fmla="*/ 46 w 209"/>
                <a:gd name="T73" fmla="*/ 32 h 160"/>
                <a:gd name="T74" fmla="*/ 60 w 209"/>
                <a:gd name="T75" fmla="*/ 12 h 160"/>
                <a:gd name="T76" fmla="*/ 60 w 209"/>
                <a:gd name="T77"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9" h="160">
                  <a:moveTo>
                    <a:pt x="12" y="116"/>
                  </a:moveTo>
                  <a:lnTo>
                    <a:pt x="98" y="116"/>
                  </a:lnTo>
                  <a:lnTo>
                    <a:pt x="98" y="130"/>
                  </a:lnTo>
                  <a:lnTo>
                    <a:pt x="109" y="130"/>
                  </a:lnTo>
                  <a:lnTo>
                    <a:pt x="109" y="160"/>
                  </a:lnTo>
                  <a:lnTo>
                    <a:pt x="0" y="160"/>
                  </a:lnTo>
                  <a:lnTo>
                    <a:pt x="0" y="130"/>
                  </a:lnTo>
                  <a:lnTo>
                    <a:pt x="12" y="130"/>
                  </a:lnTo>
                  <a:lnTo>
                    <a:pt x="12" y="116"/>
                  </a:lnTo>
                  <a:close/>
                  <a:moveTo>
                    <a:pt x="64" y="15"/>
                  </a:moveTo>
                  <a:lnTo>
                    <a:pt x="46" y="55"/>
                  </a:lnTo>
                  <a:lnTo>
                    <a:pt x="42" y="62"/>
                  </a:lnTo>
                  <a:lnTo>
                    <a:pt x="34" y="78"/>
                  </a:lnTo>
                  <a:lnTo>
                    <a:pt x="42" y="82"/>
                  </a:lnTo>
                  <a:lnTo>
                    <a:pt x="49" y="66"/>
                  </a:lnTo>
                  <a:lnTo>
                    <a:pt x="53" y="59"/>
                  </a:lnTo>
                  <a:lnTo>
                    <a:pt x="71" y="19"/>
                  </a:lnTo>
                  <a:lnTo>
                    <a:pt x="64" y="15"/>
                  </a:lnTo>
                  <a:close/>
                  <a:moveTo>
                    <a:pt x="60" y="0"/>
                  </a:moveTo>
                  <a:lnTo>
                    <a:pt x="111" y="25"/>
                  </a:lnTo>
                  <a:lnTo>
                    <a:pt x="108" y="34"/>
                  </a:lnTo>
                  <a:lnTo>
                    <a:pt x="102" y="32"/>
                  </a:lnTo>
                  <a:lnTo>
                    <a:pt x="95" y="48"/>
                  </a:lnTo>
                  <a:lnTo>
                    <a:pt x="105" y="53"/>
                  </a:lnTo>
                  <a:lnTo>
                    <a:pt x="102" y="60"/>
                  </a:lnTo>
                  <a:lnTo>
                    <a:pt x="109" y="63"/>
                  </a:lnTo>
                  <a:lnTo>
                    <a:pt x="110" y="60"/>
                  </a:lnTo>
                  <a:lnTo>
                    <a:pt x="123" y="66"/>
                  </a:lnTo>
                  <a:lnTo>
                    <a:pt x="120" y="69"/>
                  </a:lnTo>
                  <a:lnTo>
                    <a:pt x="137" y="76"/>
                  </a:lnTo>
                  <a:lnTo>
                    <a:pt x="138" y="74"/>
                  </a:lnTo>
                  <a:lnTo>
                    <a:pt x="131" y="70"/>
                  </a:lnTo>
                  <a:lnTo>
                    <a:pt x="141" y="64"/>
                  </a:lnTo>
                  <a:lnTo>
                    <a:pt x="175" y="60"/>
                  </a:lnTo>
                  <a:lnTo>
                    <a:pt x="204" y="28"/>
                  </a:lnTo>
                  <a:lnTo>
                    <a:pt x="209" y="78"/>
                  </a:lnTo>
                  <a:lnTo>
                    <a:pt x="204" y="83"/>
                  </a:lnTo>
                  <a:lnTo>
                    <a:pt x="198" y="103"/>
                  </a:lnTo>
                  <a:lnTo>
                    <a:pt x="198" y="103"/>
                  </a:lnTo>
                  <a:lnTo>
                    <a:pt x="204" y="105"/>
                  </a:lnTo>
                  <a:lnTo>
                    <a:pt x="202" y="117"/>
                  </a:lnTo>
                  <a:lnTo>
                    <a:pt x="195" y="126"/>
                  </a:lnTo>
                  <a:lnTo>
                    <a:pt x="182" y="120"/>
                  </a:lnTo>
                  <a:lnTo>
                    <a:pt x="177" y="124"/>
                  </a:lnTo>
                  <a:lnTo>
                    <a:pt x="174" y="127"/>
                  </a:lnTo>
                  <a:lnTo>
                    <a:pt x="165" y="124"/>
                  </a:lnTo>
                  <a:lnTo>
                    <a:pt x="165" y="118"/>
                  </a:lnTo>
                  <a:lnTo>
                    <a:pt x="163" y="117"/>
                  </a:lnTo>
                  <a:lnTo>
                    <a:pt x="160" y="124"/>
                  </a:lnTo>
                  <a:lnTo>
                    <a:pt x="149" y="119"/>
                  </a:lnTo>
                  <a:lnTo>
                    <a:pt x="148" y="112"/>
                  </a:lnTo>
                  <a:lnTo>
                    <a:pt x="144" y="118"/>
                  </a:lnTo>
                  <a:lnTo>
                    <a:pt x="134" y="115"/>
                  </a:lnTo>
                  <a:lnTo>
                    <a:pt x="134" y="109"/>
                  </a:lnTo>
                  <a:lnTo>
                    <a:pt x="130" y="111"/>
                  </a:lnTo>
                  <a:lnTo>
                    <a:pt x="122" y="105"/>
                  </a:lnTo>
                  <a:lnTo>
                    <a:pt x="125" y="98"/>
                  </a:lnTo>
                  <a:lnTo>
                    <a:pt x="127" y="94"/>
                  </a:lnTo>
                  <a:lnTo>
                    <a:pt x="112" y="85"/>
                  </a:lnTo>
                  <a:lnTo>
                    <a:pt x="111" y="89"/>
                  </a:lnTo>
                  <a:lnTo>
                    <a:pt x="99" y="84"/>
                  </a:lnTo>
                  <a:lnTo>
                    <a:pt x="101" y="80"/>
                  </a:lnTo>
                  <a:lnTo>
                    <a:pt x="95" y="77"/>
                  </a:lnTo>
                  <a:lnTo>
                    <a:pt x="91" y="84"/>
                  </a:lnTo>
                  <a:lnTo>
                    <a:pt x="80" y="80"/>
                  </a:lnTo>
                  <a:lnTo>
                    <a:pt x="71" y="97"/>
                  </a:lnTo>
                  <a:lnTo>
                    <a:pt x="76" y="99"/>
                  </a:lnTo>
                  <a:lnTo>
                    <a:pt x="73" y="109"/>
                  </a:lnTo>
                  <a:lnTo>
                    <a:pt x="20" y="84"/>
                  </a:lnTo>
                  <a:lnTo>
                    <a:pt x="25" y="75"/>
                  </a:lnTo>
                  <a:lnTo>
                    <a:pt x="29" y="77"/>
                  </a:lnTo>
                  <a:lnTo>
                    <a:pt x="41" y="52"/>
                  </a:lnTo>
                  <a:lnTo>
                    <a:pt x="38" y="49"/>
                  </a:lnTo>
                  <a:lnTo>
                    <a:pt x="46" y="32"/>
                  </a:lnTo>
                  <a:lnTo>
                    <a:pt x="50" y="33"/>
                  </a:lnTo>
                  <a:lnTo>
                    <a:pt x="60" y="12"/>
                  </a:lnTo>
                  <a:lnTo>
                    <a:pt x="55" y="10"/>
                  </a:lnTo>
                  <a:lnTo>
                    <a:pt x="60"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3" name="Freeform 199"/>
            <p:cNvSpPr>
              <a:spLocks noEditPoints="1"/>
            </p:cNvSpPr>
            <p:nvPr userDrawn="1"/>
          </p:nvSpPr>
          <p:spPr bwMode="auto">
            <a:xfrm>
              <a:off x="8743385" y="3081829"/>
              <a:ext cx="339501" cy="293569"/>
            </a:xfrm>
            <a:custGeom>
              <a:avLst/>
              <a:gdLst>
                <a:gd name="T0" fmla="*/ 29 w 170"/>
                <a:gd name="T1" fmla="*/ 114 h 147"/>
                <a:gd name="T2" fmla="*/ 29 w 170"/>
                <a:gd name="T3" fmla="*/ 121 h 147"/>
                <a:gd name="T4" fmla="*/ 142 w 170"/>
                <a:gd name="T5" fmla="*/ 121 h 147"/>
                <a:gd name="T6" fmla="*/ 142 w 170"/>
                <a:gd name="T7" fmla="*/ 114 h 147"/>
                <a:gd name="T8" fmla="*/ 29 w 170"/>
                <a:gd name="T9" fmla="*/ 114 h 147"/>
                <a:gd name="T10" fmla="*/ 29 w 170"/>
                <a:gd name="T11" fmla="*/ 86 h 147"/>
                <a:gd name="T12" fmla="*/ 29 w 170"/>
                <a:gd name="T13" fmla="*/ 95 h 147"/>
                <a:gd name="T14" fmla="*/ 142 w 170"/>
                <a:gd name="T15" fmla="*/ 95 h 147"/>
                <a:gd name="T16" fmla="*/ 142 w 170"/>
                <a:gd name="T17" fmla="*/ 86 h 147"/>
                <a:gd name="T18" fmla="*/ 29 w 170"/>
                <a:gd name="T19" fmla="*/ 86 h 147"/>
                <a:gd name="T20" fmla="*/ 29 w 170"/>
                <a:gd name="T21" fmla="*/ 61 h 147"/>
                <a:gd name="T22" fmla="*/ 29 w 170"/>
                <a:gd name="T23" fmla="*/ 69 h 147"/>
                <a:gd name="T24" fmla="*/ 142 w 170"/>
                <a:gd name="T25" fmla="*/ 69 h 147"/>
                <a:gd name="T26" fmla="*/ 142 w 170"/>
                <a:gd name="T27" fmla="*/ 61 h 147"/>
                <a:gd name="T28" fmla="*/ 29 w 170"/>
                <a:gd name="T29" fmla="*/ 61 h 147"/>
                <a:gd name="T30" fmla="*/ 67 w 170"/>
                <a:gd name="T31" fmla="*/ 14 h 147"/>
                <a:gd name="T32" fmla="*/ 64 w 170"/>
                <a:gd name="T33" fmla="*/ 15 h 147"/>
                <a:gd name="T34" fmla="*/ 60 w 170"/>
                <a:gd name="T35" fmla="*/ 18 h 147"/>
                <a:gd name="T36" fmla="*/ 60 w 170"/>
                <a:gd name="T37" fmla="*/ 18 h 147"/>
                <a:gd name="T38" fmla="*/ 59 w 170"/>
                <a:gd name="T39" fmla="*/ 20 h 147"/>
                <a:gd name="T40" fmla="*/ 58 w 170"/>
                <a:gd name="T41" fmla="*/ 23 h 147"/>
                <a:gd name="T42" fmla="*/ 58 w 170"/>
                <a:gd name="T43" fmla="*/ 34 h 147"/>
                <a:gd name="T44" fmla="*/ 112 w 170"/>
                <a:gd name="T45" fmla="*/ 34 h 147"/>
                <a:gd name="T46" fmla="*/ 112 w 170"/>
                <a:gd name="T47" fmla="*/ 23 h 147"/>
                <a:gd name="T48" fmla="*/ 111 w 170"/>
                <a:gd name="T49" fmla="*/ 20 h 147"/>
                <a:gd name="T50" fmla="*/ 109 w 170"/>
                <a:gd name="T51" fmla="*/ 18 h 147"/>
                <a:gd name="T52" fmla="*/ 106 w 170"/>
                <a:gd name="T53" fmla="*/ 15 h 147"/>
                <a:gd name="T54" fmla="*/ 102 w 170"/>
                <a:gd name="T55" fmla="*/ 14 h 147"/>
                <a:gd name="T56" fmla="*/ 67 w 170"/>
                <a:gd name="T57" fmla="*/ 14 h 147"/>
                <a:gd name="T58" fmla="*/ 67 w 170"/>
                <a:gd name="T59" fmla="*/ 0 h 147"/>
                <a:gd name="T60" fmla="*/ 102 w 170"/>
                <a:gd name="T61" fmla="*/ 0 h 147"/>
                <a:gd name="T62" fmla="*/ 109 w 170"/>
                <a:gd name="T63" fmla="*/ 1 h 147"/>
                <a:gd name="T64" fmla="*/ 114 w 170"/>
                <a:gd name="T65" fmla="*/ 4 h 147"/>
                <a:gd name="T66" fmla="*/ 120 w 170"/>
                <a:gd name="T67" fmla="*/ 7 h 147"/>
                <a:gd name="T68" fmla="*/ 123 w 170"/>
                <a:gd name="T69" fmla="*/ 12 h 147"/>
                <a:gd name="T70" fmla="*/ 126 w 170"/>
                <a:gd name="T71" fmla="*/ 18 h 147"/>
                <a:gd name="T72" fmla="*/ 126 w 170"/>
                <a:gd name="T73" fmla="*/ 23 h 147"/>
                <a:gd name="T74" fmla="*/ 126 w 170"/>
                <a:gd name="T75" fmla="*/ 34 h 147"/>
                <a:gd name="T76" fmla="*/ 170 w 170"/>
                <a:gd name="T77" fmla="*/ 34 h 147"/>
                <a:gd name="T78" fmla="*/ 170 w 170"/>
                <a:gd name="T79" fmla="*/ 147 h 147"/>
                <a:gd name="T80" fmla="*/ 0 w 170"/>
                <a:gd name="T81" fmla="*/ 147 h 147"/>
                <a:gd name="T82" fmla="*/ 0 w 170"/>
                <a:gd name="T83" fmla="*/ 34 h 147"/>
                <a:gd name="T84" fmla="*/ 44 w 170"/>
                <a:gd name="T85" fmla="*/ 34 h 147"/>
                <a:gd name="T86" fmla="*/ 44 w 170"/>
                <a:gd name="T87" fmla="*/ 23 h 147"/>
                <a:gd name="T88" fmla="*/ 44 w 170"/>
                <a:gd name="T89" fmla="*/ 18 h 147"/>
                <a:gd name="T90" fmla="*/ 46 w 170"/>
                <a:gd name="T91" fmla="*/ 12 h 147"/>
                <a:gd name="T92" fmla="*/ 51 w 170"/>
                <a:gd name="T93" fmla="*/ 7 h 147"/>
                <a:gd name="T94" fmla="*/ 51 w 170"/>
                <a:gd name="T95" fmla="*/ 7 h 147"/>
                <a:gd name="T96" fmla="*/ 51 w 170"/>
                <a:gd name="T97" fmla="*/ 7 h 147"/>
                <a:gd name="T98" fmla="*/ 56 w 170"/>
                <a:gd name="T99" fmla="*/ 4 h 147"/>
                <a:gd name="T100" fmla="*/ 62 w 170"/>
                <a:gd name="T101" fmla="*/ 1 h 147"/>
                <a:gd name="T102" fmla="*/ 67 w 170"/>
                <a:gd name="T103"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0" h="147">
                  <a:moveTo>
                    <a:pt x="29" y="114"/>
                  </a:moveTo>
                  <a:lnTo>
                    <a:pt x="29" y="121"/>
                  </a:lnTo>
                  <a:lnTo>
                    <a:pt x="142" y="121"/>
                  </a:lnTo>
                  <a:lnTo>
                    <a:pt x="142" y="114"/>
                  </a:lnTo>
                  <a:lnTo>
                    <a:pt x="29" y="114"/>
                  </a:lnTo>
                  <a:close/>
                  <a:moveTo>
                    <a:pt x="29" y="86"/>
                  </a:moveTo>
                  <a:lnTo>
                    <a:pt x="29" y="95"/>
                  </a:lnTo>
                  <a:lnTo>
                    <a:pt x="142" y="95"/>
                  </a:lnTo>
                  <a:lnTo>
                    <a:pt x="142" y="86"/>
                  </a:lnTo>
                  <a:lnTo>
                    <a:pt x="29" y="86"/>
                  </a:lnTo>
                  <a:close/>
                  <a:moveTo>
                    <a:pt x="29" y="61"/>
                  </a:moveTo>
                  <a:lnTo>
                    <a:pt x="29" y="69"/>
                  </a:lnTo>
                  <a:lnTo>
                    <a:pt x="142" y="69"/>
                  </a:lnTo>
                  <a:lnTo>
                    <a:pt x="142" y="61"/>
                  </a:lnTo>
                  <a:lnTo>
                    <a:pt x="29" y="61"/>
                  </a:lnTo>
                  <a:close/>
                  <a:moveTo>
                    <a:pt x="67" y="14"/>
                  </a:moveTo>
                  <a:lnTo>
                    <a:pt x="64" y="15"/>
                  </a:lnTo>
                  <a:lnTo>
                    <a:pt x="60" y="18"/>
                  </a:lnTo>
                  <a:lnTo>
                    <a:pt x="60" y="18"/>
                  </a:lnTo>
                  <a:lnTo>
                    <a:pt x="59" y="20"/>
                  </a:lnTo>
                  <a:lnTo>
                    <a:pt x="58" y="23"/>
                  </a:lnTo>
                  <a:lnTo>
                    <a:pt x="58" y="34"/>
                  </a:lnTo>
                  <a:lnTo>
                    <a:pt x="112" y="34"/>
                  </a:lnTo>
                  <a:lnTo>
                    <a:pt x="112" y="23"/>
                  </a:lnTo>
                  <a:lnTo>
                    <a:pt x="111" y="20"/>
                  </a:lnTo>
                  <a:lnTo>
                    <a:pt x="109" y="18"/>
                  </a:lnTo>
                  <a:lnTo>
                    <a:pt x="106" y="15"/>
                  </a:lnTo>
                  <a:lnTo>
                    <a:pt x="102" y="14"/>
                  </a:lnTo>
                  <a:lnTo>
                    <a:pt x="67" y="14"/>
                  </a:lnTo>
                  <a:close/>
                  <a:moveTo>
                    <a:pt x="67" y="0"/>
                  </a:moveTo>
                  <a:lnTo>
                    <a:pt x="102" y="0"/>
                  </a:lnTo>
                  <a:lnTo>
                    <a:pt x="109" y="1"/>
                  </a:lnTo>
                  <a:lnTo>
                    <a:pt x="114" y="4"/>
                  </a:lnTo>
                  <a:lnTo>
                    <a:pt x="120" y="7"/>
                  </a:lnTo>
                  <a:lnTo>
                    <a:pt x="123" y="12"/>
                  </a:lnTo>
                  <a:lnTo>
                    <a:pt x="126" y="18"/>
                  </a:lnTo>
                  <a:lnTo>
                    <a:pt x="126" y="23"/>
                  </a:lnTo>
                  <a:lnTo>
                    <a:pt x="126" y="34"/>
                  </a:lnTo>
                  <a:lnTo>
                    <a:pt x="170" y="34"/>
                  </a:lnTo>
                  <a:lnTo>
                    <a:pt x="170" y="147"/>
                  </a:lnTo>
                  <a:lnTo>
                    <a:pt x="0" y="147"/>
                  </a:lnTo>
                  <a:lnTo>
                    <a:pt x="0" y="34"/>
                  </a:lnTo>
                  <a:lnTo>
                    <a:pt x="44" y="34"/>
                  </a:lnTo>
                  <a:lnTo>
                    <a:pt x="44" y="23"/>
                  </a:lnTo>
                  <a:lnTo>
                    <a:pt x="44" y="18"/>
                  </a:lnTo>
                  <a:lnTo>
                    <a:pt x="46" y="12"/>
                  </a:lnTo>
                  <a:lnTo>
                    <a:pt x="51" y="7"/>
                  </a:lnTo>
                  <a:lnTo>
                    <a:pt x="51" y="7"/>
                  </a:lnTo>
                  <a:lnTo>
                    <a:pt x="51" y="7"/>
                  </a:lnTo>
                  <a:lnTo>
                    <a:pt x="56" y="4"/>
                  </a:lnTo>
                  <a:lnTo>
                    <a:pt x="62" y="1"/>
                  </a:lnTo>
                  <a:lnTo>
                    <a:pt x="67"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9" name="Freeform 20"/>
            <p:cNvSpPr>
              <a:spLocks noEditPoints="1"/>
            </p:cNvSpPr>
            <p:nvPr userDrawn="1"/>
          </p:nvSpPr>
          <p:spPr bwMode="auto">
            <a:xfrm>
              <a:off x="9683067" y="3056783"/>
              <a:ext cx="437568" cy="352550"/>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rgbClr val="FFFF00"/>
            </a:solidFill>
            <a:ln>
              <a:noFill/>
            </a:ln>
          </p:spPr>
          <p:txBody>
            <a:bodyPr vert="horz" wrap="square" lIns="91440" tIns="45720" rIns="91440" bIns="45720" numCol="1" anchor="t" anchorCtr="0" compatLnSpc="1"/>
            <a:lstStyle/>
            <a:p>
              <a:endParaRPr lang="zh-CN" altLang="en-US"/>
            </a:p>
          </p:txBody>
        </p:sp>
        <p:sp>
          <p:nvSpPr>
            <p:cNvPr id="50" name="Freeform 146"/>
            <p:cNvSpPr>
              <a:spLocks noEditPoints="1"/>
            </p:cNvSpPr>
            <p:nvPr userDrawn="1"/>
          </p:nvSpPr>
          <p:spPr bwMode="auto">
            <a:xfrm flipH="1">
              <a:off x="10751840" y="3012973"/>
              <a:ext cx="336308" cy="424810"/>
            </a:xfrm>
            <a:custGeom>
              <a:avLst/>
              <a:gdLst>
                <a:gd name="T0" fmla="*/ 102 w 190"/>
                <a:gd name="T1" fmla="*/ 78 h 240"/>
                <a:gd name="T2" fmla="*/ 130 w 190"/>
                <a:gd name="T3" fmla="*/ 86 h 240"/>
                <a:gd name="T4" fmla="*/ 29 w 190"/>
                <a:gd name="T5" fmla="*/ 18 h 240"/>
                <a:gd name="T6" fmla="*/ 23 w 190"/>
                <a:gd name="T7" fmla="*/ 21 h 240"/>
                <a:gd name="T8" fmla="*/ 17 w 190"/>
                <a:gd name="T9" fmla="*/ 29 h 240"/>
                <a:gd name="T10" fmla="*/ 15 w 190"/>
                <a:gd name="T11" fmla="*/ 42 h 240"/>
                <a:gd name="T12" fmla="*/ 17 w 190"/>
                <a:gd name="T13" fmla="*/ 55 h 240"/>
                <a:gd name="T14" fmla="*/ 23 w 190"/>
                <a:gd name="T15" fmla="*/ 63 h 240"/>
                <a:gd name="T16" fmla="*/ 29 w 190"/>
                <a:gd name="T17" fmla="*/ 65 h 240"/>
                <a:gd name="T18" fmla="*/ 35 w 190"/>
                <a:gd name="T19" fmla="*/ 63 h 240"/>
                <a:gd name="T20" fmla="*/ 39 w 190"/>
                <a:gd name="T21" fmla="*/ 55 h 240"/>
                <a:gd name="T22" fmla="*/ 42 w 190"/>
                <a:gd name="T23" fmla="*/ 42 h 240"/>
                <a:gd name="T24" fmla="*/ 39 w 190"/>
                <a:gd name="T25" fmla="*/ 29 h 240"/>
                <a:gd name="T26" fmla="*/ 35 w 190"/>
                <a:gd name="T27" fmla="*/ 21 h 240"/>
                <a:gd name="T28" fmla="*/ 29 w 190"/>
                <a:gd name="T29" fmla="*/ 18 h 240"/>
                <a:gd name="T30" fmla="*/ 79 w 190"/>
                <a:gd name="T31" fmla="*/ 16 h 240"/>
                <a:gd name="T32" fmla="*/ 71 w 190"/>
                <a:gd name="T33" fmla="*/ 22 h 240"/>
                <a:gd name="T34" fmla="*/ 65 w 190"/>
                <a:gd name="T35" fmla="*/ 42 h 240"/>
                <a:gd name="T36" fmla="*/ 71 w 190"/>
                <a:gd name="T37" fmla="*/ 61 h 240"/>
                <a:gd name="T38" fmla="*/ 79 w 190"/>
                <a:gd name="T39" fmla="*/ 67 h 240"/>
                <a:gd name="T40" fmla="*/ 87 w 190"/>
                <a:gd name="T41" fmla="*/ 67 h 240"/>
                <a:gd name="T42" fmla="*/ 94 w 190"/>
                <a:gd name="T43" fmla="*/ 61 h 240"/>
                <a:gd name="T44" fmla="*/ 100 w 190"/>
                <a:gd name="T45" fmla="*/ 42 h 240"/>
                <a:gd name="T46" fmla="*/ 94 w 190"/>
                <a:gd name="T47" fmla="*/ 22 h 240"/>
                <a:gd name="T48" fmla="*/ 87 w 190"/>
                <a:gd name="T49" fmla="*/ 16 h 240"/>
                <a:gd name="T50" fmla="*/ 83 w 190"/>
                <a:gd name="T51" fmla="*/ 0 h 240"/>
                <a:gd name="T52" fmla="*/ 93 w 190"/>
                <a:gd name="T53" fmla="*/ 2 h 240"/>
                <a:gd name="T54" fmla="*/ 142 w 190"/>
                <a:gd name="T55" fmla="*/ 35 h 240"/>
                <a:gd name="T56" fmla="*/ 150 w 190"/>
                <a:gd name="T57" fmla="*/ 30 h 240"/>
                <a:gd name="T58" fmla="*/ 159 w 190"/>
                <a:gd name="T59" fmla="*/ 28 h 240"/>
                <a:gd name="T60" fmla="*/ 180 w 190"/>
                <a:gd name="T61" fmla="*/ 40 h 240"/>
                <a:gd name="T62" fmla="*/ 180 w 190"/>
                <a:gd name="T63" fmla="*/ 64 h 240"/>
                <a:gd name="T64" fmla="*/ 159 w 190"/>
                <a:gd name="T65" fmla="*/ 76 h 240"/>
                <a:gd name="T66" fmla="*/ 148 w 190"/>
                <a:gd name="T67" fmla="*/ 74 h 240"/>
                <a:gd name="T68" fmla="*/ 140 w 190"/>
                <a:gd name="T69" fmla="*/ 70 h 240"/>
                <a:gd name="T70" fmla="*/ 189 w 190"/>
                <a:gd name="T71" fmla="*/ 83 h 240"/>
                <a:gd name="T72" fmla="*/ 190 w 190"/>
                <a:gd name="T73" fmla="*/ 240 h 240"/>
                <a:gd name="T74" fmla="*/ 164 w 190"/>
                <a:gd name="T75" fmla="*/ 169 h 240"/>
                <a:gd name="T76" fmla="*/ 150 w 190"/>
                <a:gd name="T77" fmla="*/ 240 h 240"/>
                <a:gd name="T78" fmla="*/ 133 w 190"/>
                <a:gd name="T79" fmla="*/ 156 h 240"/>
                <a:gd name="T80" fmla="*/ 114 w 190"/>
                <a:gd name="T81" fmla="*/ 112 h 240"/>
                <a:gd name="T82" fmla="*/ 83 w 190"/>
                <a:gd name="T83" fmla="*/ 83 h 240"/>
                <a:gd name="T84" fmla="*/ 63 w 190"/>
                <a:gd name="T85" fmla="*/ 75 h 240"/>
                <a:gd name="T86" fmla="*/ 39 w 190"/>
                <a:gd name="T87" fmla="*/ 79 h 240"/>
                <a:gd name="T88" fmla="*/ 17 w 190"/>
                <a:gd name="T89" fmla="*/ 77 h 240"/>
                <a:gd name="T90" fmla="*/ 2 w 190"/>
                <a:gd name="T91" fmla="*/ 56 h 240"/>
                <a:gd name="T92" fmla="*/ 2 w 190"/>
                <a:gd name="T93" fmla="*/ 27 h 240"/>
                <a:gd name="T94" fmla="*/ 17 w 190"/>
                <a:gd name="T95" fmla="*/ 6 h 240"/>
                <a:gd name="T96" fmla="*/ 35 w 190"/>
                <a:gd name="T97" fmla="*/ 4 h 240"/>
                <a:gd name="T98" fmla="*/ 51 w 190"/>
                <a:gd name="T99" fmla="*/ 12 h 240"/>
                <a:gd name="T100" fmla="*/ 59 w 190"/>
                <a:gd name="T101" fmla="*/ 13 h 240"/>
                <a:gd name="T102" fmla="*/ 83 w 190"/>
                <a:gd name="T10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0" h="240">
                  <a:moveTo>
                    <a:pt x="124" y="74"/>
                  </a:moveTo>
                  <a:lnTo>
                    <a:pt x="102" y="78"/>
                  </a:lnTo>
                  <a:lnTo>
                    <a:pt x="116" y="92"/>
                  </a:lnTo>
                  <a:lnTo>
                    <a:pt x="130" y="86"/>
                  </a:lnTo>
                  <a:lnTo>
                    <a:pt x="124" y="74"/>
                  </a:lnTo>
                  <a:close/>
                  <a:moveTo>
                    <a:pt x="29" y="18"/>
                  </a:moveTo>
                  <a:lnTo>
                    <a:pt x="25" y="19"/>
                  </a:lnTo>
                  <a:lnTo>
                    <a:pt x="23" y="21"/>
                  </a:lnTo>
                  <a:lnTo>
                    <a:pt x="20" y="23"/>
                  </a:lnTo>
                  <a:lnTo>
                    <a:pt x="17" y="29"/>
                  </a:lnTo>
                  <a:lnTo>
                    <a:pt x="16" y="35"/>
                  </a:lnTo>
                  <a:lnTo>
                    <a:pt x="15" y="42"/>
                  </a:lnTo>
                  <a:lnTo>
                    <a:pt x="16" y="48"/>
                  </a:lnTo>
                  <a:lnTo>
                    <a:pt x="17" y="55"/>
                  </a:lnTo>
                  <a:lnTo>
                    <a:pt x="20" y="60"/>
                  </a:lnTo>
                  <a:lnTo>
                    <a:pt x="23" y="63"/>
                  </a:lnTo>
                  <a:lnTo>
                    <a:pt x="25" y="64"/>
                  </a:lnTo>
                  <a:lnTo>
                    <a:pt x="29" y="65"/>
                  </a:lnTo>
                  <a:lnTo>
                    <a:pt x="31" y="64"/>
                  </a:lnTo>
                  <a:lnTo>
                    <a:pt x="35" y="63"/>
                  </a:lnTo>
                  <a:lnTo>
                    <a:pt x="37" y="60"/>
                  </a:lnTo>
                  <a:lnTo>
                    <a:pt x="39" y="55"/>
                  </a:lnTo>
                  <a:lnTo>
                    <a:pt x="41" y="48"/>
                  </a:lnTo>
                  <a:lnTo>
                    <a:pt x="42" y="42"/>
                  </a:lnTo>
                  <a:lnTo>
                    <a:pt x="41" y="35"/>
                  </a:lnTo>
                  <a:lnTo>
                    <a:pt x="39" y="29"/>
                  </a:lnTo>
                  <a:lnTo>
                    <a:pt x="37" y="23"/>
                  </a:lnTo>
                  <a:lnTo>
                    <a:pt x="35" y="21"/>
                  </a:lnTo>
                  <a:lnTo>
                    <a:pt x="31" y="19"/>
                  </a:lnTo>
                  <a:lnTo>
                    <a:pt x="29" y="18"/>
                  </a:lnTo>
                  <a:close/>
                  <a:moveTo>
                    <a:pt x="83" y="15"/>
                  </a:moveTo>
                  <a:lnTo>
                    <a:pt x="79" y="16"/>
                  </a:lnTo>
                  <a:lnTo>
                    <a:pt x="74" y="19"/>
                  </a:lnTo>
                  <a:lnTo>
                    <a:pt x="71" y="22"/>
                  </a:lnTo>
                  <a:lnTo>
                    <a:pt x="67" y="30"/>
                  </a:lnTo>
                  <a:lnTo>
                    <a:pt x="65" y="42"/>
                  </a:lnTo>
                  <a:lnTo>
                    <a:pt x="67" y="53"/>
                  </a:lnTo>
                  <a:lnTo>
                    <a:pt x="71" y="61"/>
                  </a:lnTo>
                  <a:lnTo>
                    <a:pt x="74" y="64"/>
                  </a:lnTo>
                  <a:lnTo>
                    <a:pt x="79" y="67"/>
                  </a:lnTo>
                  <a:lnTo>
                    <a:pt x="83" y="68"/>
                  </a:lnTo>
                  <a:lnTo>
                    <a:pt x="87" y="67"/>
                  </a:lnTo>
                  <a:lnTo>
                    <a:pt x="91" y="64"/>
                  </a:lnTo>
                  <a:lnTo>
                    <a:pt x="94" y="61"/>
                  </a:lnTo>
                  <a:lnTo>
                    <a:pt x="99" y="53"/>
                  </a:lnTo>
                  <a:lnTo>
                    <a:pt x="100" y="42"/>
                  </a:lnTo>
                  <a:lnTo>
                    <a:pt x="99" y="30"/>
                  </a:lnTo>
                  <a:lnTo>
                    <a:pt x="94" y="22"/>
                  </a:lnTo>
                  <a:lnTo>
                    <a:pt x="91" y="19"/>
                  </a:lnTo>
                  <a:lnTo>
                    <a:pt x="87" y="16"/>
                  </a:lnTo>
                  <a:lnTo>
                    <a:pt x="83" y="15"/>
                  </a:lnTo>
                  <a:close/>
                  <a:moveTo>
                    <a:pt x="83" y="0"/>
                  </a:moveTo>
                  <a:lnTo>
                    <a:pt x="88" y="1"/>
                  </a:lnTo>
                  <a:lnTo>
                    <a:pt x="93" y="2"/>
                  </a:lnTo>
                  <a:lnTo>
                    <a:pt x="98" y="5"/>
                  </a:lnTo>
                  <a:lnTo>
                    <a:pt x="142" y="35"/>
                  </a:lnTo>
                  <a:lnTo>
                    <a:pt x="145" y="33"/>
                  </a:lnTo>
                  <a:lnTo>
                    <a:pt x="150" y="30"/>
                  </a:lnTo>
                  <a:lnTo>
                    <a:pt x="155" y="28"/>
                  </a:lnTo>
                  <a:lnTo>
                    <a:pt x="159" y="28"/>
                  </a:lnTo>
                  <a:lnTo>
                    <a:pt x="171" y="32"/>
                  </a:lnTo>
                  <a:lnTo>
                    <a:pt x="180" y="40"/>
                  </a:lnTo>
                  <a:lnTo>
                    <a:pt x="183" y="53"/>
                  </a:lnTo>
                  <a:lnTo>
                    <a:pt x="180" y="64"/>
                  </a:lnTo>
                  <a:lnTo>
                    <a:pt x="171" y="72"/>
                  </a:lnTo>
                  <a:lnTo>
                    <a:pt x="159" y="76"/>
                  </a:lnTo>
                  <a:lnTo>
                    <a:pt x="154" y="76"/>
                  </a:lnTo>
                  <a:lnTo>
                    <a:pt x="148" y="74"/>
                  </a:lnTo>
                  <a:lnTo>
                    <a:pt x="143" y="70"/>
                  </a:lnTo>
                  <a:lnTo>
                    <a:pt x="140" y="70"/>
                  </a:lnTo>
                  <a:lnTo>
                    <a:pt x="148" y="83"/>
                  </a:lnTo>
                  <a:lnTo>
                    <a:pt x="189" y="83"/>
                  </a:lnTo>
                  <a:lnTo>
                    <a:pt x="185" y="156"/>
                  </a:lnTo>
                  <a:lnTo>
                    <a:pt x="190" y="240"/>
                  </a:lnTo>
                  <a:lnTo>
                    <a:pt x="168" y="240"/>
                  </a:lnTo>
                  <a:lnTo>
                    <a:pt x="164" y="169"/>
                  </a:lnTo>
                  <a:lnTo>
                    <a:pt x="155" y="169"/>
                  </a:lnTo>
                  <a:lnTo>
                    <a:pt x="150" y="240"/>
                  </a:lnTo>
                  <a:lnTo>
                    <a:pt x="130" y="240"/>
                  </a:lnTo>
                  <a:lnTo>
                    <a:pt x="133" y="156"/>
                  </a:lnTo>
                  <a:lnTo>
                    <a:pt x="135" y="116"/>
                  </a:lnTo>
                  <a:lnTo>
                    <a:pt x="114" y="112"/>
                  </a:lnTo>
                  <a:lnTo>
                    <a:pt x="87" y="83"/>
                  </a:lnTo>
                  <a:lnTo>
                    <a:pt x="83" y="83"/>
                  </a:lnTo>
                  <a:lnTo>
                    <a:pt x="72" y="81"/>
                  </a:lnTo>
                  <a:lnTo>
                    <a:pt x="63" y="75"/>
                  </a:lnTo>
                  <a:lnTo>
                    <a:pt x="52" y="77"/>
                  </a:lnTo>
                  <a:lnTo>
                    <a:pt x="39" y="79"/>
                  </a:lnTo>
                  <a:lnTo>
                    <a:pt x="29" y="81"/>
                  </a:lnTo>
                  <a:lnTo>
                    <a:pt x="17" y="77"/>
                  </a:lnTo>
                  <a:lnTo>
                    <a:pt x="8" y="68"/>
                  </a:lnTo>
                  <a:lnTo>
                    <a:pt x="2" y="56"/>
                  </a:lnTo>
                  <a:lnTo>
                    <a:pt x="0" y="42"/>
                  </a:lnTo>
                  <a:lnTo>
                    <a:pt x="2" y="27"/>
                  </a:lnTo>
                  <a:lnTo>
                    <a:pt x="8" y="15"/>
                  </a:lnTo>
                  <a:lnTo>
                    <a:pt x="17" y="6"/>
                  </a:lnTo>
                  <a:lnTo>
                    <a:pt x="29" y="2"/>
                  </a:lnTo>
                  <a:lnTo>
                    <a:pt x="35" y="4"/>
                  </a:lnTo>
                  <a:lnTo>
                    <a:pt x="43" y="7"/>
                  </a:lnTo>
                  <a:lnTo>
                    <a:pt x="51" y="12"/>
                  </a:lnTo>
                  <a:lnTo>
                    <a:pt x="58" y="15"/>
                  </a:lnTo>
                  <a:lnTo>
                    <a:pt x="59" y="13"/>
                  </a:lnTo>
                  <a:lnTo>
                    <a:pt x="70" y="4"/>
                  </a:lnTo>
                  <a:lnTo>
                    <a:pt x="83"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ppt_x"/>
                                          </p:val>
                                        </p:tav>
                                        <p:tav tm="100000">
                                          <p:val>
                                            <p:strVal val="#ppt_x"/>
                                          </p:val>
                                        </p:tav>
                                      </p:tavLst>
                                    </p:anim>
                                    <p:anim calcmode="lin" valueType="num">
                                      <p:cBhvr additive="base">
                                        <p:cTn id="8" dur="500" fill="hold"/>
                                        <p:tgtEl>
                                          <p:spTgt spid="5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52"/>
                                        </p:tgtEl>
                                        <p:attrNameLst>
                                          <p:attrName>style.visibility</p:attrName>
                                        </p:attrNameLst>
                                      </p:cBhvr>
                                      <p:to>
                                        <p:strVal val="visible"/>
                                      </p:to>
                                    </p:set>
                                    <p:anim calcmode="lin" valueType="num">
                                      <p:cBhvr additive="base">
                                        <p:cTn id="12" dur="500" fill="hold"/>
                                        <p:tgtEl>
                                          <p:spTgt spid="52"/>
                                        </p:tgtEl>
                                        <p:attrNameLst>
                                          <p:attrName>ppt_x</p:attrName>
                                        </p:attrNameLst>
                                      </p:cBhvr>
                                      <p:tavLst>
                                        <p:tav tm="0">
                                          <p:val>
                                            <p:strVal val="#ppt_x"/>
                                          </p:val>
                                        </p:tav>
                                        <p:tav tm="100000">
                                          <p:val>
                                            <p:strVal val="#ppt_x"/>
                                          </p:val>
                                        </p:tav>
                                      </p:tavLst>
                                    </p:anim>
                                    <p:anim calcmode="lin" valueType="num">
                                      <p:cBhvr additive="base">
                                        <p:cTn id="13" dur="500" fill="hold"/>
                                        <p:tgtEl>
                                          <p:spTgt spid="5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grpSp>
        <p:nvGrpSpPr>
          <p:cNvPr id="53" name="组合 52"/>
          <p:cNvGrpSpPr/>
          <p:nvPr userDrawn="1"/>
        </p:nvGrpSpPr>
        <p:grpSpPr>
          <a:xfrm>
            <a:off x="1016635" y="-20781"/>
            <a:ext cx="3165044" cy="5058923"/>
            <a:chOff x="1016635" y="-20781"/>
            <a:chExt cx="3165044" cy="5058923"/>
          </a:xfrm>
        </p:grpSpPr>
        <p:cxnSp>
          <p:nvCxnSpPr>
            <p:cNvPr id="46" name="直接连接符 45"/>
            <p:cNvCxnSpPr/>
            <p:nvPr userDrawn="1"/>
          </p:nvCxnSpPr>
          <p:spPr>
            <a:xfrm>
              <a:off x="2599157" y="-20781"/>
              <a:ext cx="0" cy="2542132"/>
            </a:xfrm>
            <a:prstGeom prst="line">
              <a:avLst/>
            </a:prstGeom>
            <a:ln w="57150">
              <a:solidFill>
                <a:srgbClr val="20BAA8"/>
              </a:solidFill>
            </a:ln>
          </p:spPr>
          <p:style>
            <a:lnRef idx="1">
              <a:schemeClr val="accent1"/>
            </a:lnRef>
            <a:fillRef idx="0">
              <a:schemeClr val="accent1"/>
            </a:fillRef>
            <a:effectRef idx="0">
              <a:schemeClr val="accent1"/>
            </a:effectRef>
            <a:fontRef idx="minor">
              <a:schemeClr val="tx1"/>
            </a:fontRef>
          </p:style>
        </p:cxnSp>
        <p:sp>
          <p:nvSpPr>
            <p:cNvPr id="47" name="椭圆 46"/>
            <p:cNvSpPr/>
            <p:nvPr userDrawn="1"/>
          </p:nvSpPr>
          <p:spPr>
            <a:xfrm>
              <a:off x="1016635" y="1873098"/>
              <a:ext cx="3165044" cy="3165044"/>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8" name="组合 47"/>
            <p:cNvGrpSpPr/>
            <p:nvPr userDrawn="1"/>
          </p:nvGrpSpPr>
          <p:grpSpPr>
            <a:xfrm>
              <a:off x="1285977" y="2785554"/>
              <a:ext cx="2626361" cy="1464824"/>
              <a:chOff x="1089621" y="2114566"/>
              <a:chExt cx="2626361" cy="1464824"/>
            </a:xfrm>
          </p:grpSpPr>
          <p:sp>
            <p:nvSpPr>
              <p:cNvPr id="49" name="文本框 48"/>
              <p:cNvSpPr txBox="1"/>
              <p:nvPr userDrawn="1"/>
            </p:nvSpPr>
            <p:spPr>
              <a:xfrm>
                <a:off x="1089621" y="2114566"/>
                <a:ext cx="1313180" cy="1446550"/>
              </a:xfrm>
              <a:prstGeom prst="rect">
                <a:avLst/>
              </a:prstGeom>
              <a:noFill/>
            </p:spPr>
            <p:txBody>
              <a:bodyPr wrap="none" rtlCol="0" anchor="ctr">
                <a:spAutoFit/>
              </a:bodyPr>
              <a:lstStyle/>
              <a:p>
                <a:r>
                  <a:rPr lang="zh-CN" altLang="en-US" sz="8800" dirty="0">
                    <a:solidFill>
                      <a:srgbClr val="FFFF00"/>
                    </a:solidFill>
                    <a:latin typeface="造字工房力黑（非商用）常规体" pitchFamily="50" charset="-122"/>
                    <a:ea typeface="造字工房力黑（非商用）常规体" pitchFamily="50" charset="-122"/>
                  </a:rPr>
                  <a:t>目</a:t>
                </a:r>
                <a:endParaRPr lang="en-US" altLang="zh-CN" sz="8800" dirty="0">
                  <a:solidFill>
                    <a:srgbClr val="FFFF00"/>
                  </a:solidFill>
                  <a:latin typeface="造字工房力黑（非商用）常规体" pitchFamily="50" charset="-122"/>
                  <a:ea typeface="造字工房力黑（非商用）常规体" pitchFamily="50" charset="-122"/>
                </a:endParaRPr>
              </a:p>
            </p:txBody>
          </p:sp>
          <p:sp>
            <p:nvSpPr>
              <p:cNvPr id="50" name="矩形 49"/>
              <p:cNvSpPr/>
              <p:nvPr userDrawn="1"/>
            </p:nvSpPr>
            <p:spPr>
              <a:xfrm>
                <a:off x="2402802" y="2132840"/>
                <a:ext cx="1313180" cy="1446550"/>
              </a:xfrm>
              <a:prstGeom prst="rect">
                <a:avLst/>
              </a:prstGeom>
            </p:spPr>
            <p:txBody>
              <a:bodyPr wrap="none" anchor="ctr">
                <a:spAutoFit/>
              </a:bodyPr>
              <a:lstStyle/>
              <a:p>
                <a:r>
                  <a:rPr lang="zh-CN" altLang="en-US" sz="8800" dirty="0">
                    <a:solidFill>
                      <a:srgbClr val="FFFF00"/>
                    </a:solidFill>
                    <a:latin typeface="造字工房力黑（非商用）常规体" pitchFamily="50" charset="-122"/>
                    <a:ea typeface="造字工房力黑（非商用）常规体" pitchFamily="50" charset="-122"/>
                  </a:rPr>
                  <a:t>录</a:t>
                </a:r>
              </a:p>
            </p:txBody>
          </p:sp>
        </p:grpSp>
      </p:grpSp>
      <p:grpSp>
        <p:nvGrpSpPr>
          <p:cNvPr id="54" name="组合 53"/>
          <p:cNvGrpSpPr/>
          <p:nvPr userDrawn="1"/>
        </p:nvGrpSpPr>
        <p:grpSpPr>
          <a:xfrm>
            <a:off x="5283602" y="-1191160"/>
            <a:ext cx="6131015" cy="7156167"/>
            <a:chOff x="5283602" y="-1191160"/>
            <a:chExt cx="6131015" cy="7156167"/>
          </a:xfrm>
        </p:grpSpPr>
        <p:sp>
          <p:nvSpPr>
            <p:cNvPr id="10" name="矩形 9"/>
            <p:cNvSpPr/>
            <p:nvPr userDrawn="1"/>
          </p:nvSpPr>
          <p:spPr>
            <a:xfrm>
              <a:off x="8272041" y="-1176412"/>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a:off x="7077194" y="-1190012"/>
              <a:ext cx="596673"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nvSpPr>
          <p:spPr>
            <a:xfrm>
              <a:off x="7673867"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userDrawn="1"/>
          </p:nvSpPr>
          <p:spPr>
            <a:xfrm>
              <a:off x="7360111" y="2067791"/>
              <a:ext cx="1056807" cy="496315"/>
            </a:xfrm>
            <a:custGeom>
              <a:avLst/>
              <a:gdLst>
                <a:gd name="connsiteX0" fmla="*/ 308161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0-1" fmla="*/ 312924 w 1056807"/>
                <a:gd name="connsiteY0-2" fmla="*/ 0 h 493760"/>
                <a:gd name="connsiteX1-3" fmla="*/ 912169 w 1056807"/>
                <a:gd name="connsiteY1-4" fmla="*/ 0 h 493760"/>
                <a:gd name="connsiteX2-5" fmla="*/ 1056807 w 1056807"/>
                <a:gd name="connsiteY2-6" fmla="*/ 493760 h 493760"/>
                <a:gd name="connsiteX3-7" fmla="*/ 0 w 1056807"/>
                <a:gd name="connsiteY3-8" fmla="*/ 493760 h 493760"/>
                <a:gd name="connsiteX4" fmla="*/ 312924 w 1056807"/>
                <a:gd name="connsiteY4" fmla="*/ 0 h 493760"/>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1056807" h="493760">
                  <a:moveTo>
                    <a:pt x="312924" y="0"/>
                  </a:moveTo>
                  <a:lnTo>
                    <a:pt x="912169" y="0"/>
                  </a:lnTo>
                  <a:lnTo>
                    <a:pt x="1056807" y="493760"/>
                  </a:lnTo>
                  <a:lnTo>
                    <a:pt x="0" y="493760"/>
                  </a:lnTo>
                  <a:cubicBezTo>
                    <a:pt x="102720" y="329173"/>
                    <a:pt x="210204" y="164587"/>
                    <a:pt x="312924"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userDrawn="1"/>
          </p:nvSpPr>
          <p:spPr>
            <a:xfrm>
              <a:off x="8272791" y="2069038"/>
              <a:ext cx="1136563" cy="495068"/>
            </a:xfrm>
            <a:custGeom>
              <a:avLst/>
              <a:gdLst>
                <a:gd name="connsiteX0" fmla="*/ 0 w 1136563"/>
                <a:gd name="connsiteY0" fmla="*/ 0 h 492686"/>
                <a:gd name="connsiteX1" fmla="*/ 607154 w 1136563"/>
                <a:gd name="connsiteY1" fmla="*/ 0 h 492686"/>
                <a:gd name="connsiteX2" fmla="*/ 1136563 w 1136563"/>
                <a:gd name="connsiteY2" fmla="*/ 492686 h 492686"/>
                <a:gd name="connsiteX3" fmla="*/ 140768 w 1136563"/>
                <a:gd name="connsiteY3" fmla="*/ 492686 h 492686"/>
                <a:gd name="connsiteX0-1" fmla="*/ 0 w 1136563"/>
                <a:gd name="connsiteY0-2" fmla="*/ 2382 h 495068"/>
                <a:gd name="connsiteX1-3" fmla="*/ 583342 w 1136563"/>
                <a:gd name="connsiteY1-4" fmla="*/ 0 h 495068"/>
                <a:gd name="connsiteX2-5" fmla="*/ 1136563 w 1136563"/>
                <a:gd name="connsiteY2-6" fmla="*/ 495068 h 495068"/>
                <a:gd name="connsiteX3-7" fmla="*/ 140768 w 1136563"/>
                <a:gd name="connsiteY3-8" fmla="*/ 495068 h 495068"/>
                <a:gd name="connsiteX4" fmla="*/ 0 w 1136563"/>
                <a:gd name="connsiteY4" fmla="*/ 2382 h 495068"/>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1136563" h="495068">
                  <a:moveTo>
                    <a:pt x="0" y="2382"/>
                  </a:moveTo>
                  <a:lnTo>
                    <a:pt x="583342" y="0"/>
                  </a:lnTo>
                  <a:lnTo>
                    <a:pt x="1136563" y="495068"/>
                  </a:lnTo>
                  <a:lnTo>
                    <a:pt x="140768" y="495068"/>
                  </a:lnTo>
                  <a:lnTo>
                    <a:pt x="0" y="2382"/>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userDrawn="1"/>
          </p:nvSpPr>
          <p:spPr>
            <a:xfrm>
              <a:off x="8856550" y="2069036"/>
              <a:ext cx="1573070" cy="495069"/>
            </a:xfrm>
            <a:custGeom>
              <a:avLst/>
              <a:gdLst>
                <a:gd name="connsiteX0" fmla="*/ 0 w 1551639"/>
                <a:gd name="connsiteY0" fmla="*/ 0 h 492688"/>
                <a:gd name="connsiteX1" fmla="*/ 598941 w 1551639"/>
                <a:gd name="connsiteY1" fmla="*/ 0 h 492688"/>
                <a:gd name="connsiteX2" fmla="*/ 1551639 w 1551639"/>
                <a:gd name="connsiteY2" fmla="*/ 492688 h 492688"/>
                <a:gd name="connsiteX3" fmla="*/ 527283 w 1551639"/>
                <a:gd name="connsiteY3" fmla="*/ 492688 h 492688"/>
                <a:gd name="connsiteX0-1" fmla="*/ 0 w 1573070"/>
                <a:gd name="connsiteY0-2" fmla="*/ 0 h 495069"/>
                <a:gd name="connsiteX1-3" fmla="*/ 620372 w 1573070"/>
                <a:gd name="connsiteY1-4" fmla="*/ 2381 h 495069"/>
                <a:gd name="connsiteX2-5" fmla="*/ 1573070 w 1573070"/>
                <a:gd name="connsiteY2-6" fmla="*/ 495069 h 495069"/>
                <a:gd name="connsiteX3-7" fmla="*/ 548714 w 1573070"/>
                <a:gd name="connsiteY3-8" fmla="*/ 495069 h 495069"/>
                <a:gd name="connsiteX4" fmla="*/ 0 w 1573070"/>
                <a:gd name="connsiteY4" fmla="*/ 0 h 495069"/>
                <a:gd name="connsiteX0-9" fmla="*/ 0 w 1573070"/>
                <a:gd name="connsiteY0-10" fmla="*/ 0 h 495069"/>
                <a:gd name="connsiteX1-11" fmla="*/ 598941 w 1573070"/>
                <a:gd name="connsiteY1-12" fmla="*/ 0 h 495069"/>
                <a:gd name="connsiteX2-13" fmla="*/ 1573070 w 1573070"/>
                <a:gd name="connsiteY2-14" fmla="*/ 495069 h 495069"/>
                <a:gd name="connsiteX3-15" fmla="*/ 548714 w 1573070"/>
                <a:gd name="connsiteY3-16" fmla="*/ 495069 h 495069"/>
                <a:gd name="connsiteX4-17" fmla="*/ 0 w 1573070"/>
                <a:gd name="connsiteY4-18" fmla="*/ 0 h 495069"/>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573070" h="495069">
                  <a:moveTo>
                    <a:pt x="0" y="0"/>
                  </a:moveTo>
                  <a:lnTo>
                    <a:pt x="598941" y="0"/>
                  </a:lnTo>
                  <a:lnTo>
                    <a:pt x="1573070" y="495069"/>
                  </a:lnTo>
                  <a:lnTo>
                    <a:pt x="548714" y="495069"/>
                  </a:lnTo>
                  <a:cubicBezTo>
                    <a:pt x="372953" y="330840"/>
                    <a:pt x="175761" y="164229"/>
                    <a:pt x="0" y="0"/>
                  </a:cubicBez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nvSpPr>
          <p:spPr>
            <a:xfrm>
              <a:off x="8857348" y="-1190012"/>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a:off x="6479272" y="-1190011"/>
              <a:ext cx="598174" cy="3261344"/>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userDrawn="1"/>
          </p:nvSpPr>
          <p:spPr>
            <a:xfrm>
              <a:off x="5283603" y="2070347"/>
              <a:ext cx="1793938" cy="493760"/>
            </a:xfrm>
            <a:custGeom>
              <a:avLst/>
              <a:gdLst>
                <a:gd name="connsiteX0" fmla="*/ 308161 w 1056807"/>
                <a:gd name="connsiteY0" fmla="*/ 0 h 493760"/>
                <a:gd name="connsiteX1" fmla="*/ 912169 w 1056807"/>
                <a:gd name="connsiteY1" fmla="*/ 0 h 493760"/>
                <a:gd name="connsiteX2" fmla="*/ 1056807 w 1056807"/>
                <a:gd name="connsiteY2" fmla="*/ 493760 h 493760"/>
                <a:gd name="connsiteX3" fmla="*/ 0 w 1056807"/>
                <a:gd name="connsiteY3" fmla="*/ 493760 h 493760"/>
                <a:gd name="connsiteX0-1" fmla="*/ 308161 w 1790710"/>
                <a:gd name="connsiteY0-2" fmla="*/ 0 h 493760"/>
                <a:gd name="connsiteX1-3" fmla="*/ 1790710 w 1790710"/>
                <a:gd name="connsiteY1-4" fmla="*/ 0 h 493760"/>
                <a:gd name="connsiteX2-5" fmla="*/ 1056807 w 1790710"/>
                <a:gd name="connsiteY2-6" fmla="*/ 493760 h 493760"/>
                <a:gd name="connsiteX3-7" fmla="*/ 0 w 1790710"/>
                <a:gd name="connsiteY3-8" fmla="*/ 493760 h 493760"/>
                <a:gd name="connsiteX4" fmla="*/ 308161 w 1790710"/>
                <a:gd name="connsiteY4" fmla="*/ 0 h 493760"/>
                <a:gd name="connsiteX0-9" fmla="*/ 308161 w 1796320"/>
                <a:gd name="connsiteY0-10" fmla="*/ 0 h 493760"/>
                <a:gd name="connsiteX1-11" fmla="*/ 1796320 w 1796320"/>
                <a:gd name="connsiteY1-12" fmla="*/ 2805 h 493760"/>
                <a:gd name="connsiteX2-13" fmla="*/ 1056807 w 1796320"/>
                <a:gd name="connsiteY2-14" fmla="*/ 493760 h 493760"/>
                <a:gd name="connsiteX3-15" fmla="*/ 0 w 1796320"/>
                <a:gd name="connsiteY3-16" fmla="*/ 493760 h 493760"/>
                <a:gd name="connsiteX4-17" fmla="*/ 308161 w 1796320"/>
                <a:gd name="connsiteY4-18" fmla="*/ 0 h 493760"/>
                <a:gd name="connsiteX0-19" fmla="*/ 1191707 w 1796320"/>
                <a:gd name="connsiteY0-20" fmla="*/ 0 h 493760"/>
                <a:gd name="connsiteX1-21" fmla="*/ 1796320 w 1796320"/>
                <a:gd name="connsiteY1-22" fmla="*/ 2805 h 493760"/>
                <a:gd name="connsiteX2-23" fmla="*/ 1056807 w 1796320"/>
                <a:gd name="connsiteY2-24" fmla="*/ 493760 h 493760"/>
                <a:gd name="connsiteX3-25" fmla="*/ 0 w 1796320"/>
                <a:gd name="connsiteY3-26" fmla="*/ 493760 h 493760"/>
                <a:gd name="connsiteX4-27" fmla="*/ 1191707 w 1796320"/>
                <a:gd name="connsiteY4-28" fmla="*/ 0 h 493760"/>
                <a:gd name="connsiteX0-29" fmla="*/ 1191707 w 1798701"/>
                <a:gd name="connsiteY0-30" fmla="*/ 0 h 493760"/>
                <a:gd name="connsiteX1-31" fmla="*/ 1798701 w 1798701"/>
                <a:gd name="connsiteY1-32" fmla="*/ 423 h 493760"/>
                <a:gd name="connsiteX2-33" fmla="*/ 1056807 w 1798701"/>
                <a:gd name="connsiteY2-34" fmla="*/ 493760 h 493760"/>
                <a:gd name="connsiteX3-35" fmla="*/ 0 w 1798701"/>
                <a:gd name="connsiteY3-36" fmla="*/ 493760 h 493760"/>
                <a:gd name="connsiteX4-37" fmla="*/ 1191707 w 1798701"/>
                <a:gd name="connsiteY4-38" fmla="*/ 0 h 493760"/>
                <a:gd name="connsiteX0-39" fmla="*/ 1191707 w 1793938"/>
                <a:gd name="connsiteY0-40" fmla="*/ 0 h 493760"/>
                <a:gd name="connsiteX1-41" fmla="*/ 1793938 w 1793938"/>
                <a:gd name="connsiteY1-42" fmla="*/ 423 h 493760"/>
                <a:gd name="connsiteX2-43" fmla="*/ 1056807 w 1793938"/>
                <a:gd name="connsiteY2-44" fmla="*/ 493760 h 493760"/>
                <a:gd name="connsiteX3-45" fmla="*/ 0 w 1793938"/>
                <a:gd name="connsiteY3-46" fmla="*/ 493760 h 493760"/>
                <a:gd name="connsiteX4-47" fmla="*/ 1191707 w 1793938"/>
                <a:gd name="connsiteY4-48" fmla="*/ 0 h 493760"/>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793938" h="493760">
                  <a:moveTo>
                    <a:pt x="1191707" y="0"/>
                  </a:moveTo>
                  <a:lnTo>
                    <a:pt x="1793938" y="423"/>
                  </a:lnTo>
                  <a:lnTo>
                    <a:pt x="1056807" y="493760"/>
                  </a:lnTo>
                  <a:lnTo>
                    <a:pt x="0" y="493760"/>
                  </a:lnTo>
                  <a:lnTo>
                    <a:pt x="1191707" y="0"/>
                  </a:lnTo>
                  <a:close/>
                </a:path>
              </a:pathLst>
            </a:custGeom>
            <a:gradFill>
              <a:gsLst>
                <a:gs pos="0">
                  <a:schemeClr val="tx1">
                    <a:lumMod val="95000"/>
                    <a:lumOff val="5000"/>
                  </a:schemeClr>
                </a:gs>
                <a:gs pos="100000">
                  <a:srgbClr val="3F3F3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userDrawn="1"/>
          </p:nvSpPr>
          <p:spPr>
            <a:xfrm>
              <a:off x="9451829" y="-1191160"/>
              <a:ext cx="589245" cy="3261344"/>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userDrawn="1"/>
          </p:nvSpPr>
          <p:spPr>
            <a:xfrm>
              <a:off x="9445663" y="2067982"/>
              <a:ext cx="1968954" cy="496124"/>
            </a:xfrm>
            <a:custGeom>
              <a:avLst/>
              <a:gdLst>
                <a:gd name="connsiteX0" fmla="*/ 0 w 1136563"/>
                <a:gd name="connsiteY0" fmla="*/ 0 h 492686"/>
                <a:gd name="connsiteX1" fmla="*/ 607154 w 1136563"/>
                <a:gd name="connsiteY1" fmla="*/ 0 h 492686"/>
                <a:gd name="connsiteX2" fmla="*/ 1136563 w 1136563"/>
                <a:gd name="connsiteY2" fmla="*/ 492686 h 492686"/>
                <a:gd name="connsiteX3" fmla="*/ 140768 w 1136563"/>
                <a:gd name="connsiteY3" fmla="*/ 492686 h 492686"/>
                <a:gd name="connsiteX0-1" fmla="*/ 0 w 1136563"/>
                <a:gd name="connsiteY0-2" fmla="*/ 2382 h 495068"/>
                <a:gd name="connsiteX1-3" fmla="*/ 583342 w 1136563"/>
                <a:gd name="connsiteY1-4" fmla="*/ 0 h 495068"/>
                <a:gd name="connsiteX2-5" fmla="*/ 1136563 w 1136563"/>
                <a:gd name="connsiteY2-6" fmla="*/ 495068 h 495068"/>
                <a:gd name="connsiteX3-7" fmla="*/ 140768 w 1136563"/>
                <a:gd name="connsiteY3-8" fmla="*/ 495068 h 495068"/>
                <a:gd name="connsiteX4" fmla="*/ 0 w 1136563"/>
                <a:gd name="connsiteY4" fmla="*/ 2382 h 495068"/>
                <a:gd name="connsiteX0-9" fmla="*/ 0 w 1968954"/>
                <a:gd name="connsiteY0-10" fmla="*/ 0 h 500887"/>
                <a:gd name="connsiteX1-11" fmla="*/ 1415733 w 1968954"/>
                <a:gd name="connsiteY1-12" fmla="*/ 5819 h 500887"/>
                <a:gd name="connsiteX2-13" fmla="*/ 1968954 w 1968954"/>
                <a:gd name="connsiteY2-14" fmla="*/ 500887 h 500887"/>
                <a:gd name="connsiteX3-15" fmla="*/ 973159 w 1968954"/>
                <a:gd name="connsiteY3-16" fmla="*/ 500887 h 500887"/>
                <a:gd name="connsiteX4-17" fmla="*/ 0 w 1968954"/>
                <a:gd name="connsiteY4-18" fmla="*/ 0 h 500887"/>
                <a:gd name="connsiteX0-19" fmla="*/ 0 w 1957048"/>
                <a:gd name="connsiteY0-20" fmla="*/ 6088 h 495068"/>
                <a:gd name="connsiteX1-21" fmla="*/ 1403827 w 1957048"/>
                <a:gd name="connsiteY1-22" fmla="*/ 0 h 495068"/>
                <a:gd name="connsiteX2-23" fmla="*/ 1957048 w 1957048"/>
                <a:gd name="connsiteY2-24" fmla="*/ 495068 h 495068"/>
                <a:gd name="connsiteX3-25" fmla="*/ 961253 w 1957048"/>
                <a:gd name="connsiteY3-26" fmla="*/ 495068 h 495068"/>
                <a:gd name="connsiteX4-27" fmla="*/ 0 w 1957048"/>
                <a:gd name="connsiteY4-28" fmla="*/ 6088 h 495068"/>
                <a:gd name="connsiteX0-29" fmla="*/ 0 w 1954666"/>
                <a:gd name="connsiteY0-30" fmla="*/ 3707 h 495068"/>
                <a:gd name="connsiteX1-31" fmla="*/ 1401445 w 1954666"/>
                <a:gd name="connsiteY1-32" fmla="*/ 0 h 495068"/>
                <a:gd name="connsiteX2-33" fmla="*/ 1954666 w 1954666"/>
                <a:gd name="connsiteY2-34" fmla="*/ 495068 h 495068"/>
                <a:gd name="connsiteX3-35" fmla="*/ 958871 w 1954666"/>
                <a:gd name="connsiteY3-36" fmla="*/ 495068 h 495068"/>
                <a:gd name="connsiteX4-37" fmla="*/ 0 w 1954666"/>
                <a:gd name="connsiteY4-38" fmla="*/ 3707 h 495068"/>
                <a:gd name="connsiteX0-39" fmla="*/ 0 w 1966572"/>
                <a:gd name="connsiteY0-40" fmla="*/ 1326 h 495068"/>
                <a:gd name="connsiteX1-41" fmla="*/ 1413351 w 1966572"/>
                <a:gd name="connsiteY1-42" fmla="*/ 0 h 495068"/>
                <a:gd name="connsiteX2-43" fmla="*/ 1966572 w 1966572"/>
                <a:gd name="connsiteY2-44" fmla="*/ 495068 h 495068"/>
                <a:gd name="connsiteX3-45" fmla="*/ 970777 w 1966572"/>
                <a:gd name="connsiteY3-46" fmla="*/ 495068 h 495068"/>
                <a:gd name="connsiteX4-47" fmla="*/ 0 w 1966572"/>
                <a:gd name="connsiteY4-48" fmla="*/ 1326 h 495068"/>
                <a:gd name="connsiteX0-49" fmla="*/ 0 w 1961809"/>
                <a:gd name="connsiteY0-50" fmla="*/ 1326 h 495068"/>
                <a:gd name="connsiteX1-51" fmla="*/ 1408588 w 1961809"/>
                <a:gd name="connsiteY1-52" fmla="*/ 0 h 495068"/>
                <a:gd name="connsiteX2-53" fmla="*/ 1961809 w 1961809"/>
                <a:gd name="connsiteY2-54" fmla="*/ 495068 h 495068"/>
                <a:gd name="connsiteX3-55" fmla="*/ 966014 w 1961809"/>
                <a:gd name="connsiteY3-56" fmla="*/ 495068 h 495068"/>
                <a:gd name="connsiteX4-57" fmla="*/ 0 w 1961809"/>
                <a:gd name="connsiteY4-58" fmla="*/ 1326 h 495068"/>
                <a:gd name="connsiteX0-59" fmla="*/ 0 w 1961809"/>
                <a:gd name="connsiteY0-60" fmla="*/ 0 h 493742"/>
                <a:gd name="connsiteX1-61" fmla="*/ 584675 w 1961809"/>
                <a:gd name="connsiteY1-62" fmla="*/ 1055 h 493742"/>
                <a:gd name="connsiteX2-63" fmla="*/ 1961809 w 1961809"/>
                <a:gd name="connsiteY2-64" fmla="*/ 493742 h 493742"/>
                <a:gd name="connsiteX3-65" fmla="*/ 966014 w 1961809"/>
                <a:gd name="connsiteY3-66" fmla="*/ 493742 h 493742"/>
                <a:gd name="connsiteX4-67" fmla="*/ 0 w 1961809"/>
                <a:gd name="connsiteY4-68" fmla="*/ 0 h 493742"/>
                <a:gd name="connsiteX0-69" fmla="*/ 0 w 1961809"/>
                <a:gd name="connsiteY0-70" fmla="*/ 0 h 493742"/>
                <a:gd name="connsiteX1-71" fmla="*/ 591818 w 1961809"/>
                <a:gd name="connsiteY1-72" fmla="*/ 1055 h 493742"/>
                <a:gd name="connsiteX2-73" fmla="*/ 1961809 w 1961809"/>
                <a:gd name="connsiteY2-74" fmla="*/ 493742 h 493742"/>
                <a:gd name="connsiteX3-75" fmla="*/ 966014 w 1961809"/>
                <a:gd name="connsiteY3-76" fmla="*/ 493742 h 493742"/>
                <a:gd name="connsiteX4-77" fmla="*/ 0 w 1961809"/>
                <a:gd name="connsiteY4-78" fmla="*/ 0 h 493742"/>
                <a:gd name="connsiteX0-79" fmla="*/ 0 w 1961809"/>
                <a:gd name="connsiteY0-80" fmla="*/ 1326 h 495068"/>
                <a:gd name="connsiteX1-81" fmla="*/ 584674 w 1961809"/>
                <a:gd name="connsiteY1-82" fmla="*/ 0 h 495068"/>
                <a:gd name="connsiteX2-83" fmla="*/ 1961809 w 1961809"/>
                <a:gd name="connsiteY2-84" fmla="*/ 495068 h 495068"/>
                <a:gd name="connsiteX3-85" fmla="*/ 966014 w 1961809"/>
                <a:gd name="connsiteY3-86" fmla="*/ 495068 h 495068"/>
                <a:gd name="connsiteX4-87" fmla="*/ 0 w 1961809"/>
                <a:gd name="connsiteY4-88" fmla="*/ 1326 h 495068"/>
                <a:gd name="connsiteX0-89" fmla="*/ 0 w 1966572"/>
                <a:gd name="connsiteY0-90" fmla="*/ 1326 h 495068"/>
                <a:gd name="connsiteX1-91" fmla="*/ 589437 w 1966572"/>
                <a:gd name="connsiteY1-92" fmla="*/ 0 h 495068"/>
                <a:gd name="connsiteX2-93" fmla="*/ 1966572 w 1966572"/>
                <a:gd name="connsiteY2-94" fmla="*/ 495068 h 495068"/>
                <a:gd name="connsiteX3-95" fmla="*/ 970777 w 1966572"/>
                <a:gd name="connsiteY3-96" fmla="*/ 495068 h 495068"/>
                <a:gd name="connsiteX4-97" fmla="*/ 0 w 1966572"/>
                <a:gd name="connsiteY4-98" fmla="*/ 1326 h 495068"/>
                <a:gd name="connsiteX0-99" fmla="*/ 0 w 1961810"/>
                <a:gd name="connsiteY0-100" fmla="*/ 0 h 496124"/>
                <a:gd name="connsiteX1-101" fmla="*/ 584675 w 1961810"/>
                <a:gd name="connsiteY1-102" fmla="*/ 1056 h 496124"/>
                <a:gd name="connsiteX2-103" fmla="*/ 1961810 w 1961810"/>
                <a:gd name="connsiteY2-104" fmla="*/ 496124 h 496124"/>
                <a:gd name="connsiteX3-105" fmla="*/ 966015 w 1961810"/>
                <a:gd name="connsiteY3-106" fmla="*/ 496124 h 496124"/>
                <a:gd name="connsiteX4-107" fmla="*/ 0 w 1961810"/>
                <a:gd name="connsiteY4-108" fmla="*/ 0 h 496124"/>
                <a:gd name="connsiteX0-109" fmla="*/ 0 w 1968954"/>
                <a:gd name="connsiteY0-110" fmla="*/ 0 h 496124"/>
                <a:gd name="connsiteX1-111" fmla="*/ 591819 w 1968954"/>
                <a:gd name="connsiteY1-112" fmla="*/ 1056 h 496124"/>
                <a:gd name="connsiteX2-113" fmla="*/ 1968954 w 1968954"/>
                <a:gd name="connsiteY2-114" fmla="*/ 496124 h 496124"/>
                <a:gd name="connsiteX3-115" fmla="*/ 973159 w 1968954"/>
                <a:gd name="connsiteY3-116" fmla="*/ 496124 h 496124"/>
                <a:gd name="connsiteX4-117" fmla="*/ 0 w 1968954"/>
                <a:gd name="connsiteY4-118" fmla="*/ 0 h 496124"/>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968954" h="496124">
                  <a:moveTo>
                    <a:pt x="0" y="0"/>
                  </a:moveTo>
                  <a:lnTo>
                    <a:pt x="591819" y="1056"/>
                  </a:lnTo>
                  <a:lnTo>
                    <a:pt x="1968954" y="496124"/>
                  </a:lnTo>
                  <a:lnTo>
                    <a:pt x="973159" y="496124"/>
                  </a:lnTo>
                  <a:lnTo>
                    <a:pt x="0" y="0"/>
                  </a:lnTo>
                  <a:close/>
                </a:path>
              </a:pathLst>
            </a:custGeom>
            <a:gradFill>
              <a:gsLst>
                <a:gs pos="0">
                  <a:srgbClr val="01857C"/>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边形 20"/>
            <p:cNvSpPr/>
            <p:nvPr userDrawn="1"/>
          </p:nvSpPr>
          <p:spPr>
            <a:xfrm rot="5400000">
              <a:off x="5149643" y="3754535"/>
              <a:ext cx="3400896" cy="1020040"/>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五边形 21"/>
            <p:cNvSpPr/>
            <p:nvPr userDrawn="1"/>
          </p:nvSpPr>
          <p:spPr>
            <a:xfrm rot="5400000">
              <a:off x="6188065" y="3736154"/>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边形 22"/>
            <p:cNvSpPr/>
            <p:nvPr userDrawn="1"/>
          </p:nvSpPr>
          <p:spPr>
            <a:xfrm rot="5400000">
              <a:off x="7212687"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五边形 23"/>
            <p:cNvSpPr/>
            <p:nvPr userDrawn="1"/>
          </p:nvSpPr>
          <p:spPr>
            <a:xfrm rot="5400000">
              <a:off x="8219038" y="3754426"/>
              <a:ext cx="3400897" cy="1020266"/>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五边形 24"/>
            <p:cNvSpPr/>
            <p:nvPr userDrawn="1"/>
          </p:nvSpPr>
          <p:spPr>
            <a:xfrm rot="5400000">
              <a:off x="4111556" y="3736155"/>
              <a:ext cx="3400898" cy="1056805"/>
            </a:xfrm>
            <a:prstGeom prst="homePlate">
              <a:avLst>
                <a:gd name="adj" fmla="val 28290"/>
              </a:avLst>
            </a:prstGeom>
            <a:gradFill>
              <a:gsLst>
                <a:gs pos="0">
                  <a:schemeClr val="bg1">
                    <a:lumMod val="65000"/>
                  </a:schemeClr>
                </a:gs>
                <a:gs pos="1000">
                  <a:srgbClr val="3F3F3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五边形 25"/>
            <p:cNvSpPr/>
            <p:nvPr userDrawn="1"/>
          </p:nvSpPr>
          <p:spPr>
            <a:xfrm rot="5400000">
              <a:off x="9217950" y="3768338"/>
              <a:ext cx="3400896" cy="992436"/>
            </a:xfrm>
            <a:prstGeom prst="homePlate">
              <a:avLst>
                <a:gd name="adj" fmla="val 28290"/>
              </a:avLst>
            </a:prstGeom>
            <a:gradFill>
              <a:gsLst>
                <a:gs pos="0">
                  <a:srgbClr val="54E2D1"/>
                </a:gs>
                <a:gs pos="1000">
                  <a:srgbClr val="20BAA8"/>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userDrawn="1"/>
          </p:nvSpPr>
          <p:spPr>
            <a:xfrm>
              <a:off x="6333045" y="2066658"/>
              <a:ext cx="1338927" cy="497447"/>
            </a:xfrm>
            <a:custGeom>
              <a:avLst/>
              <a:gdLst>
                <a:gd name="connsiteX0" fmla="*/ 746576 w 1348452"/>
                <a:gd name="connsiteY0" fmla="*/ 0 h 492684"/>
                <a:gd name="connsiteX1" fmla="*/ 1348452 w 1348452"/>
                <a:gd name="connsiteY1" fmla="*/ 0 h 492684"/>
                <a:gd name="connsiteX2" fmla="*/ 1036983 w 1348452"/>
                <a:gd name="connsiteY2" fmla="*/ 492684 h 492684"/>
                <a:gd name="connsiteX3" fmla="*/ 0 w 1348452"/>
                <a:gd name="connsiteY3" fmla="*/ 492684 h 492684"/>
                <a:gd name="connsiteX0-1" fmla="*/ 746576 w 1338927"/>
                <a:gd name="connsiteY0-2" fmla="*/ 2381 h 495065"/>
                <a:gd name="connsiteX1-3" fmla="*/ 1338927 w 1338927"/>
                <a:gd name="connsiteY1-4" fmla="*/ 0 h 495065"/>
                <a:gd name="connsiteX2-5" fmla="*/ 1036983 w 1338927"/>
                <a:gd name="connsiteY2-6" fmla="*/ 495065 h 495065"/>
                <a:gd name="connsiteX3-7" fmla="*/ 0 w 1338927"/>
                <a:gd name="connsiteY3-8" fmla="*/ 495065 h 495065"/>
                <a:gd name="connsiteX4" fmla="*/ 746576 w 1338927"/>
                <a:gd name="connsiteY4" fmla="*/ 2381 h 495065"/>
                <a:gd name="connsiteX0-9" fmla="*/ 744194 w 1338927"/>
                <a:gd name="connsiteY0-10" fmla="*/ 2381 h 495065"/>
                <a:gd name="connsiteX1-11" fmla="*/ 1338927 w 1338927"/>
                <a:gd name="connsiteY1-12" fmla="*/ 0 h 495065"/>
                <a:gd name="connsiteX2-13" fmla="*/ 1036983 w 1338927"/>
                <a:gd name="connsiteY2-14" fmla="*/ 495065 h 495065"/>
                <a:gd name="connsiteX3-15" fmla="*/ 0 w 1338927"/>
                <a:gd name="connsiteY3-16" fmla="*/ 495065 h 495065"/>
                <a:gd name="connsiteX4-17" fmla="*/ 744194 w 1338927"/>
                <a:gd name="connsiteY4-18" fmla="*/ 2381 h 495065"/>
                <a:gd name="connsiteX0-19" fmla="*/ 741813 w 1338927"/>
                <a:gd name="connsiteY0-20" fmla="*/ 0 h 497447"/>
                <a:gd name="connsiteX1-21" fmla="*/ 1338927 w 1338927"/>
                <a:gd name="connsiteY1-22" fmla="*/ 2382 h 497447"/>
                <a:gd name="connsiteX2-23" fmla="*/ 1036983 w 1338927"/>
                <a:gd name="connsiteY2-24" fmla="*/ 497447 h 497447"/>
                <a:gd name="connsiteX3-25" fmla="*/ 0 w 1338927"/>
                <a:gd name="connsiteY3-26" fmla="*/ 497447 h 497447"/>
                <a:gd name="connsiteX4-27" fmla="*/ 741813 w 1338927"/>
                <a:gd name="connsiteY4-28" fmla="*/ 0 h 497447"/>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338927" h="497447">
                  <a:moveTo>
                    <a:pt x="741813" y="0"/>
                  </a:moveTo>
                  <a:lnTo>
                    <a:pt x="1338927" y="2382"/>
                  </a:lnTo>
                  <a:lnTo>
                    <a:pt x="1036983" y="497447"/>
                  </a:lnTo>
                  <a:lnTo>
                    <a:pt x="0" y="497447"/>
                  </a:lnTo>
                  <a:lnTo>
                    <a:pt x="741813" y="0"/>
                  </a:lnTo>
                  <a:close/>
                </a:path>
              </a:pathLst>
            </a:custGeom>
            <a:gradFill>
              <a:gsLst>
                <a:gs pos="0">
                  <a:srgbClr val="01897F"/>
                </a:gs>
                <a:gs pos="100000">
                  <a:srgbClr val="20BAA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userDrawn="1"/>
          </p:nvSpPr>
          <p:spPr>
            <a:xfrm>
              <a:off x="5473451" y="3665847"/>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基本情况</a:t>
              </a:r>
            </a:p>
          </p:txBody>
        </p:sp>
        <p:sp>
          <p:nvSpPr>
            <p:cNvPr id="35" name="文本框 34"/>
            <p:cNvSpPr txBox="1"/>
            <p:nvPr userDrawn="1"/>
          </p:nvSpPr>
          <p:spPr>
            <a:xfrm>
              <a:off x="6511537" y="3665845"/>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个人技能</a:t>
              </a:r>
            </a:p>
          </p:txBody>
        </p:sp>
        <p:sp>
          <p:nvSpPr>
            <p:cNvPr id="36" name="文本框 35"/>
            <p:cNvSpPr txBox="1"/>
            <p:nvPr userDrawn="1"/>
          </p:nvSpPr>
          <p:spPr>
            <a:xfrm>
              <a:off x="7549960" y="3665846"/>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教育经历</a:t>
              </a:r>
            </a:p>
          </p:txBody>
        </p:sp>
        <p:sp>
          <p:nvSpPr>
            <p:cNvPr id="37" name="文本框 36"/>
            <p:cNvSpPr txBox="1"/>
            <p:nvPr userDrawn="1"/>
          </p:nvSpPr>
          <p:spPr>
            <a:xfrm>
              <a:off x="8574581" y="3665846"/>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工作经历</a:t>
              </a:r>
            </a:p>
          </p:txBody>
        </p:sp>
        <p:sp>
          <p:nvSpPr>
            <p:cNvPr id="38" name="文本框 37"/>
            <p:cNvSpPr txBox="1"/>
            <p:nvPr userDrawn="1"/>
          </p:nvSpPr>
          <p:spPr>
            <a:xfrm>
              <a:off x="9580932" y="3665849"/>
              <a:ext cx="677108" cy="1733808"/>
            </a:xfrm>
            <a:prstGeom prst="rect">
              <a:avLst/>
            </a:prstGeom>
            <a:noFill/>
          </p:spPr>
          <p:txBody>
            <a:bodyPr vert="eaVert" wrap="none" rtlCol="0" anchor="ctr">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个人荣誉</a:t>
              </a:r>
            </a:p>
          </p:txBody>
        </p:sp>
        <p:sp>
          <p:nvSpPr>
            <p:cNvPr id="39" name="文本框 38"/>
            <p:cNvSpPr txBox="1"/>
            <p:nvPr userDrawn="1"/>
          </p:nvSpPr>
          <p:spPr>
            <a:xfrm>
              <a:off x="10579844" y="3665846"/>
              <a:ext cx="677108" cy="1733808"/>
            </a:xfrm>
            <a:prstGeom prst="rect">
              <a:avLst/>
            </a:prstGeom>
            <a:noFill/>
          </p:spPr>
          <p:txBody>
            <a:bodyPr vert="eaVert" wrap="none" rtlCol="0" anchor="ctr">
              <a:spAutoFit/>
            </a:bodyPr>
            <a:lstStyle/>
            <a:p>
              <a:r>
                <a:rPr lang="zh-CN" altLang="en-US" sz="3200" dirty="0">
                  <a:solidFill>
                    <a:srgbClr val="FFFF00"/>
                  </a:solidFill>
                  <a:latin typeface="微软雅黑" panose="020B0503020204020204" pitchFamily="34" charset="-122"/>
                  <a:ea typeface="微软雅黑" panose="020B0503020204020204" pitchFamily="34" charset="-122"/>
                </a:rPr>
                <a:t>兴趣爱好</a:t>
              </a:r>
            </a:p>
          </p:txBody>
        </p:sp>
        <p:sp>
          <p:nvSpPr>
            <p:cNvPr id="41" name="Freeform 168"/>
            <p:cNvSpPr>
              <a:spLocks noEditPoints="1"/>
            </p:cNvSpPr>
            <p:nvPr userDrawn="1"/>
          </p:nvSpPr>
          <p:spPr bwMode="auto">
            <a:xfrm>
              <a:off x="5661226" y="3017922"/>
              <a:ext cx="301558" cy="421382"/>
            </a:xfrm>
            <a:custGeom>
              <a:avLst/>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2" name="Freeform 199"/>
            <p:cNvSpPr>
              <a:spLocks noEditPoints="1"/>
            </p:cNvSpPr>
            <p:nvPr userDrawn="1"/>
          </p:nvSpPr>
          <p:spPr bwMode="auto">
            <a:xfrm>
              <a:off x="7679821" y="3069846"/>
              <a:ext cx="417387" cy="317534"/>
            </a:xfrm>
            <a:custGeom>
              <a:avLst/>
              <a:gdLst>
                <a:gd name="T0" fmla="*/ 63 w 209"/>
                <a:gd name="T1" fmla="*/ 87 h 159"/>
                <a:gd name="T2" fmla="*/ 62 w 209"/>
                <a:gd name="T3" fmla="*/ 95 h 159"/>
                <a:gd name="T4" fmla="*/ 64 w 209"/>
                <a:gd name="T5" fmla="*/ 108 h 159"/>
                <a:gd name="T6" fmla="*/ 68 w 209"/>
                <a:gd name="T7" fmla="*/ 120 h 159"/>
                <a:gd name="T8" fmla="*/ 75 w 209"/>
                <a:gd name="T9" fmla="*/ 130 h 159"/>
                <a:gd name="T10" fmla="*/ 83 w 209"/>
                <a:gd name="T11" fmla="*/ 137 h 159"/>
                <a:gd name="T12" fmla="*/ 92 w 209"/>
                <a:gd name="T13" fmla="*/ 143 h 159"/>
                <a:gd name="T14" fmla="*/ 104 w 209"/>
                <a:gd name="T15" fmla="*/ 144 h 159"/>
                <a:gd name="T16" fmla="*/ 114 w 209"/>
                <a:gd name="T17" fmla="*/ 143 h 159"/>
                <a:gd name="T18" fmla="*/ 123 w 209"/>
                <a:gd name="T19" fmla="*/ 137 h 159"/>
                <a:gd name="T20" fmla="*/ 132 w 209"/>
                <a:gd name="T21" fmla="*/ 130 h 159"/>
                <a:gd name="T22" fmla="*/ 139 w 209"/>
                <a:gd name="T23" fmla="*/ 120 h 159"/>
                <a:gd name="T24" fmla="*/ 142 w 209"/>
                <a:gd name="T25" fmla="*/ 108 h 159"/>
                <a:gd name="T26" fmla="*/ 144 w 209"/>
                <a:gd name="T27" fmla="*/ 95 h 159"/>
                <a:gd name="T28" fmla="*/ 143 w 209"/>
                <a:gd name="T29" fmla="*/ 87 h 159"/>
                <a:gd name="T30" fmla="*/ 63 w 209"/>
                <a:gd name="T31" fmla="*/ 87 h 159"/>
                <a:gd name="T32" fmla="*/ 105 w 209"/>
                <a:gd name="T33" fmla="*/ 0 h 159"/>
                <a:gd name="T34" fmla="*/ 209 w 209"/>
                <a:gd name="T35" fmla="*/ 27 h 159"/>
                <a:gd name="T36" fmla="*/ 209 w 209"/>
                <a:gd name="T37" fmla="*/ 43 h 159"/>
                <a:gd name="T38" fmla="*/ 202 w 209"/>
                <a:gd name="T39" fmla="*/ 45 h 159"/>
                <a:gd name="T40" fmla="*/ 202 w 209"/>
                <a:gd name="T41" fmla="*/ 66 h 159"/>
                <a:gd name="T42" fmla="*/ 206 w 209"/>
                <a:gd name="T43" fmla="*/ 100 h 159"/>
                <a:gd name="T44" fmla="*/ 190 w 209"/>
                <a:gd name="T45" fmla="*/ 100 h 159"/>
                <a:gd name="T46" fmla="*/ 195 w 209"/>
                <a:gd name="T47" fmla="*/ 66 h 159"/>
                <a:gd name="T48" fmla="*/ 195 w 209"/>
                <a:gd name="T49" fmla="*/ 47 h 159"/>
                <a:gd name="T50" fmla="*/ 174 w 209"/>
                <a:gd name="T51" fmla="*/ 54 h 159"/>
                <a:gd name="T52" fmla="*/ 174 w 209"/>
                <a:gd name="T53" fmla="*/ 87 h 159"/>
                <a:gd name="T54" fmla="*/ 162 w 209"/>
                <a:gd name="T55" fmla="*/ 87 h 159"/>
                <a:gd name="T56" fmla="*/ 176 w 209"/>
                <a:gd name="T57" fmla="*/ 144 h 159"/>
                <a:gd name="T58" fmla="*/ 139 w 209"/>
                <a:gd name="T59" fmla="*/ 144 h 159"/>
                <a:gd name="T60" fmla="*/ 128 w 209"/>
                <a:gd name="T61" fmla="*/ 152 h 159"/>
                <a:gd name="T62" fmla="*/ 117 w 209"/>
                <a:gd name="T63" fmla="*/ 157 h 159"/>
                <a:gd name="T64" fmla="*/ 104 w 209"/>
                <a:gd name="T65" fmla="*/ 159 h 159"/>
                <a:gd name="T66" fmla="*/ 90 w 209"/>
                <a:gd name="T67" fmla="*/ 157 h 159"/>
                <a:gd name="T68" fmla="*/ 78 w 209"/>
                <a:gd name="T69" fmla="*/ 152 h 159"/>
                <a:gd name="T70" fmla="*/ 68 w 209"/>
                <a:gd name="T71" fmla="*/ 144 h 159"/>
                <a:gd name="T72" fmla="*/ 28 w 209"/>
                <a:gd name="T73" fmla="*/ 144 h 159"/>
                <a:gd name="T74" fmla="*/ 43 w 209"/>
                <a:gd name="T75" fmla="*/ 87 h 159"/>
                <a:gd name="T76" fmla="*/ 38 w 209"/>
                <a:gd name="T77" fmla="*/ 87 h 159"/>
                <a:gd name="T78" fmla="*/ 38 w 209"/>
                <a:gd name="T79" fmla="*/ 55 h 159"/>
                <a:gd name="T80" fmla="*/ 0 w 209"/>
                <a:gd name="T81" fmla="*/ 43 h 159"/>
                <a:gd name="T82" fmla="*/ 0 w 209"/>
                <a:gd name="T83" fmla="*/ 27 h 159"/>
                <a:gd name="T84" fmla="*/ 105 w 209"/>
                <a:gd name="T85"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9" h="159">
                  <a:moveTo>
                    <a:pt x="63" y="87"/>
                  </a:moveTo>
                  <a:lnTo>
                    <a:pt x="62" y="95"/>
                  </a:lnTo>
                  <a:lnTo>
                    <a:pt x="64" y="108"/>
                  </a:lnTo>
                  <a:lnTo>
                    <a:pt x="68" y="120"/>
                  </a:lnTo>
                  <a:lnTo>
                    <a:pt x="75" y="130"/>
                  </a:lnTo>
                  <a:lnTo>
                    <a:pt x="83" y="137"/>
                  </a:lnTo>
                  <a:lnTo>
                    <a:pt x="92" y="143"/>
                  </a:lnTo>
                  <a:lnTo>
                    <a:pt x="104" y="144"/>
                  </a:lnTo>
                  <a:lnTo>
                    <a:pt x="114" y="143"/>
                  </a:lnTo>
                  <a:lnTo>
                    <a:pt x="123" y="137"/>
                  </a:lnTo>
                  <a:lnTo>
                    <a:pt x="132" y="130"/>
                  </a:lnTo>
                  <a:lnTo>
                    <a:pt x="139" y="120"/>
                  </a:lnTo>
                  <a:lnTo>
                    <a:pt x="142" y="108"/>
                  </a:lnTo>
                  <a:lnTo>
                    <a:pt x="144" y="95"/>
                  </a:lnTo>
                  <a:lnTo>
                    <a:pt x="143" y="87"/>
                  </a:lnTo>
                  <a:lnTo>
                    <a:pt x="63" y="87"/>
                  </a:lnTo>
                  <a:close/>
                  <a:moveTo>
                    <a:pt x="105" y="0"/>
                  </a:moveTo>
                  <a:lnTo>
                    <a:pt x="209" y="27"/>
                  </a:lnTo>
                  <a:lnTo>
                    <a:pt x="209" y="43"/>
                  </a:lnTo>
                  <a:lnTo>
                    <a:pt x="202" y="45"/>
                  </a:lnTo>
                  <a:lnTo>
                    <a:pt x="202" y="66"/>
                  </a:lnTo>
                  <a:lnTo>
                    <a:pt x="206" y="100"/>
                  </a:lnTo>
                  <a:lnTo>
                    <a:pt x="190" y="100"/>
                  </a:lnTo>
                  <a:lnTo>
                    <a:pt x="195" y="66"/>
                  </a:lnTo>
                  <a:lnTo>
                    <a:pt x="195" y="47"/>
                  </a:lnTo>
                  <a:lnTo>
                    <a:pt x="174" y="54"/>
                  </a:lnTo>
                  <a:lnTo>
                    <a:pt x="174" y="87"/>
                  </a:lnTo>
                  <a:lnTo>
                    <a:pt x="162" y="87"/>
                  </a:lnTo>
                  <a:lnTo>
                    <a:pt x="176" y="144"/>
                  </a:lnTo>
                  <a:lnTo>
                    <a:pt x="139" y="144"/>
                  </a:lnTo>
                  <a:lnTo>
                    <a:pt x="128" y="152"/>
                  </a:lnTo>
                  <a:lnTo>
                    <a:pt x="117" y="157"/>
                  </a:lnTo>
                  <a:lnTo>
                    <a:pt x="104" y="159"/>
                  </a:lnTo>
                  <a:lnTo>
                    <a:pt x="90" y="157"/>
                  </a:lnTo>
                  <a:lnTo>
                    <a:pt x="78" y="152"/>
                  </a:lnTo>
                  <a:lnTo>
                    <a:pt x="68" y="144"/>
                  </a:lnTo>
                  <a:lnTo>
                    <a:pt x="28" y="144"/>
                  </a:lnTo>
                  <a:lnTo>
                    <a:pt x="43" y="87"/>
                  </a:lnTo>
                  <a:lnTo>
                    <a:pt x="38" y="87"/>
                  </a:lnTo>
                  <a:lnTo>
                    <a:pt x="38" y="55"/>
                  </a:lnTo>
                  <a:lnTo>
                    <a:pt x="0" y="43"/>
                  </a:lnTo>
                  <a:lnTo>
                    <a:pt x="0" y="27"/>
                  </a:lnTo>
                  <a:lnTo>
                    <a:pt x="105"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4" name="Freeform 117"/>
            <p:cNvSpPr>
              <a:spLocks noEditPoints="1"/>
            </p:cNvSpPr>
            <p:nvPr userDrawn="1"/>
          </p:nvSpPr>
          <p:spPr bwMode="auto">
            <a:xfrm>
              <a:off x="6641397" y="3068848"/>
              <a:ext cx="417388" cy="319531"/>
            </a:xfrm>
            <a:custGeom>
              <a:avLst/>
              <a:gdLst>
                <a:gd name="T0" fmla="*/ 98 w 209"/>
                <a:gd name="T1" fmla="*/ 116 h 160"/>
                <a:gd name="T2" fmla="*/ 109 w 209"/>
                <a:gd name="T3" fmla="*/ 130 h 160"/>
                <a:gd name="T4" fmla="*/ 0 w 209"/>
                <a:gd name="T5" fmla="*/ 160 h 160"/>
                <a:gd name="T6" fmla="*/ 12 w 209"/>
                <a:gd name="T7" fmla="*/ 130 h 160"/>
                <a:gd name="T8" fmla="*/ 64 w 209"/>
                <a:gd name="T9" fmla="*/ 15 h 160"/>
                <a:gd name="T10" fmla="*/ 42 w 209"/>
                <a:gd name="T11" fmla="*/ 62 h 160"/>
                <a:gd name="T12" fmla="*/ 42 w 209"/>
                <a:gd name="T13" fmla="*/ 82 h 160"/>
                <a:gd name="T14" fmla="*/ 53 w 209"/>
                <a:gd name="T15" fmla="*/ 59 h 160"/>
                <a:gd name="T16" fmla="*/ 64 w 209"/>
                <a:gd name="T17" fmla="*/ 15 h 160"/>
                <a:gd name="T18" fmla="*/ 111 w 209"/>
                <a:gd name="T19" fmla="*/ 25 h 160"/>
                <a:gd name="T20" fmla="*/ 102 w 209"/>
                <a:gd name="T21" fmla="*/ 32 h 160"/>
                <a:gd name="T22" fmla="*/ 105 w 209"/>
                <a:gd name="T23" fmla="*/ 53 h 160"/>
                <a:gd name="T24" fmla="*/ 109 w 209"/>
                <a:gd name="T25" fmla="*/ 63 h 160"/>
                <a:gd name="T26" fmla="*/ 123 w 209"/>
                <a:gd name="T27" fmla="*/ 66 h 160"/>
                <a:gd name="T28" fmla="*/ 137 w 209"/>
                <a:gd name="T29" fmla="*/ 76 h 160"/>
                <a:gd name="T30" fmla="*/ 131 w 209"/>
                <a:gd name="T31" fmla="*/ 70 h 160"/>
                <a:gd name="T32" fmla="*/ 175 w 209"/>
                <a:gd name="T33" fmla="*/ 60 h 160"/>
                <a:gd name="T34" fmla="*/ 209 w 209"/>
                <a:gd name="T35" fmla="*/ 78 h 160"/>
                <a:gd name="T36" fmla="*/ 198 w 209"/>
                <a:gd name="T37" fmla="*/ 103 h 160"/>
                <a:gd name="T38" fmla="*/ 204 w 209"/>
                <a:gd name="T39" fmla="*/ 105 h 160"/>
                <a:gd name="T40" fmla="*/ 195 w 209"/>
                <a:gd name="T41" fmla="*/ 126 h 160"/>
                <a:gd name="T42" fmla="*/ 177 w 209"/>
                <a:gd name="T43" fmla="*/ 124 h 160"/>
                <a:gd name="T44" fmla="*/ 165 w 209"/>
                <a:gd name="T45" fmla="*/ 124 h 160"/>
                <a:gd name="T46" fmla="*/ 163 w 209"/>
                <a:gd name="T47" fmla="*/ 117 h 160"/>
                <a:gd name="T48" fmla="*/ 149 w 209"/>
                <a:gd name="T49" fmla="*/ 119 h 160"/>
                <a:gd name="T50" fmla="*/ 144 w 209"/>
                <a:gd name="T51" fmla="*/ 118 h 160"/>
                <a:gd name="T52" fmla="*/ 134 w 209"/>
                <a:gd name="T53" fmla="*/ 109 h 160"/>
                <a:gd name="T54" fmla="*/ 122 w 209"/>
                <a:gd name="T55" fmla="*/ 105 h 160"/>
                <a:gd name="T56" fmla="*/ 127 w 209"/>
                <a:gd name="T57" fmla="*/ 94 h 160"/>
                <a:gd name="T58" fmla="*/ 111 w 209"/>
                <a:gd name="T59" fmla="*/ 89 h 160"/>
                <a:gd name="T60" fmla="*/ 101 w 209"/>
                <a:gd name="T61" fmla="*/ 80 h 160"/>
                <a:gd name="T62" fmla="*/ 91 w 209"/>
                <a:gd name="T63" fmla="*/ 84 h 160"/>
                <a:gd name="T64" fmla="*/ 71 w 209"/>
                <a:gd name="T65" fmla="*/ 97 h 160"/>
                <a:gd name="T66" fmla="*/ 73 w 209"/>
                <a:gd name="T67" fmla="*/ 109 h 160"/>
                <a:gd name="T68" fmla="*/ 25 w 209"/>
                <a:gd name="T69" fmla="*/ 75 h 160"/>
                <a:gd name="T70" fmla="*/ 41 w 209"/>
                <a:gd name="T71" fmla="*/ 52 h 160"/>
                <a:gd name="T72" fmla="*/ 46 w 209"/>
                <a:gd name="T73" fmla="*/ 32 h 160"/>
                <a:gd name="T74" fmla="*/ 60 w 209"/>
                <a:gd name="T75" fmla="*/ 12 h 160"/>
                <a:gd name="T76" fmla="*/ 60 w 209"/>
                <a:gd name="T77"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9" h="160">
                  <a:moveTo>
                    <a:pt x="12" y="116"/>
                  </a:moveTo>
                  <a:lnTo>
                    <a:pt x="98" y="116"/>
                  </a:lnTo>
                  <a:lnTo>
                    <a:pt x="98" y="130"/>
                  </a:lnTo>
                  <a:lnTo>
                    <a:pt x="109" y="130"/>
                  </a:lnTo>
                  <a:lnTo>
                    <a:pt x="109" y="160"/>
                  </a:lnTo>
                  <a:lnTo>
                    <a:pt x="0" y="160"/>
                  </a:lnTo>
                  <a:lnTo>
                    <a:pt x="0" y="130"/>
                  </a:lnTo>
                  <a:lnTo>
                    <a:pt x="12" y="130"/>
                  </a:lnTo>
                  <a:lnTo>
                    <a:pt x="12" y="116"/>
                  </a:lnTo>
                  <a:close/>
                  <a:moveTo>
                    <a:pt x="64" y="15"/>
                  </a:moveTo>
                  <a:lnTo>
                    <a:pt x="46" y="55"/>
                  </a:lnTo>
                  <a:lnTo>
                    <a:pt x="42" y="62"/>
                  </a:lnTo>
                  <a:lnTo>
                    <a:pt x="34" y="78"/>
                  </a:lnTo>
                  <a:lnTo>
                    <a:pt x="42" y="82"/>
                  </a:lnTo>
                  <a:lnTo>
                    <a:pt x="49" y="66"/>
                  </a:lnTo>
                  <a:lnTo>
                    <a:pt x="53" y="59"/>
                  </a:lnTo>
                  <a:lnTo>
                    <a:pt x="71" y="19"/>
                  </a:lnTo>
                  <a:lnTo>
                    <a:pt x="64" y="15"/>
                  </a:lnTo>
                  <a:close/>
                  <a:moveTo>
                    <a:pt x="60" y="0"/>
                  </a:moveTo>
                  <a:lnTo>
                    <a:pt x="111" y="25"/>
                  </a:lnTo>
                  <a:lnTo>
                    <a:pt x="108" y="34"/>
                  </a:lnTo>
                  <a:lnTo>
                    <a:pt x="102" y="32"/>
                  </a:lnTo>
                  <a:lnTo>
                    <a:pt x="95" y="48"/>
                  </a:lnTo>
                  <a:lnTo>
                    <a:pt x="105" y="53"/>
                  </a:lnTo>
                  <a:lnTo>
                    <a:pt x="102" y="60"/>
                  </a:lnTo>
                  <a:lnTo>
                    <a:pt x="109" y="63"/>
                  </a:lnTo>
                  <a:lnTo>
                    <a:pt x="110" y="60"/>
                  </a:lnTo>
                  <a:lnTo>
                    <a:pt x="123" y="66"/>
                  </a:lnTo>
                  <a:lnTo>
                    <a:pt x="120" y="69"/>
                  </a:lnTo>
                  <a:lnTo>
                    <a:pt x="137" y="76"/>
                  </a:lnTo>
                  <a:lnTo>
                    <a:pt x="138" y="74"/>
                  </a:lnTo>
                  <a:lnTo>
                    <a:pt x="131" y="70"/>
                  </a:lnTo>
                  <a:lnTo>
                    <a:pt x="141" y="64"/>
                  </a:lnTo>
                  <a:lnTo>
                    <a:pt x="175" y="60"/>
                  </a:lnTo>
                  <a:lnTo>
                    <a:pt x="204" y="28"/>
                  </a:lnTo>
                  <a:lnTo>
                    <a:pt x="209" y="78"/>
                  </a:lnTo>
                  <a:lnTo>
                    <a:pt x="204" y="83"/>
                  </a:lnTo>
                  <a:lnTo>
                    <a:pt x="198" y="103"/>
                  </a:lnTo>
                  <a:lnTo>
                    <a:pt x="198" y="103"/>
                  </a:lnTo>
                  <a:lnTo>
                    <a:pt x="204" y="105"/>
                  </a:lnTo>
                  <a:lnTo>
                    <a:pt x="202" y="117"/>
                  </a:lnTo>
                  <a:lnTo>
                    <a:pt x="195" y="126"/>
                  </a:lnTo>
                  <a:lnTo>
                    <a:pt x="182" y="120"/>
                  </a:lnTo>
                  <a:lnTo>
                    <a:pt x="177" y="124"/>
                  </a:lnTo>
                  <a:lnTo>
                    <a:pt x="174" y="127"/>
                  </a:lnTo>
                  <a:lnTo>
                    <a:pt x="165" y="124"/>
                  </a:lnTo>
                  <a:lnTo>
                    <a:pt x="165" y="118"/>
                  </a:lnTo>
                  <a:lnTo>
                    <a:pt x="163" y="117"/>
                  </a:lnTo>
                  <a:lnTo>
                    <a:pt x="160" y="124"/>
                  </a:lnTo>
                  <a:lnTo>
                    <a:pt x="149" y="119"/>
                  </a:lnTo>
                  <a:lnTo>
                    <a:pt x="148" y="112"/>
                  </a:lnTo>
                  <a:lnTo>
                    <a:pt x="144" y="118"/>
                  </a:lnTo>
                  <a:lnTo>
                    <a:pt x="134" y="115"/>
                  </a:lnTo>
                  <a:lnTo>
                    <a:pt x="134" y="109"/>
                  </a:lnTo>
                  <a:lnTo>
                    <a:pt x="130" y="111"/>
                  </a:lnTo>
                  <a:lnTo>
                    <a:pt x="122" y="105"/>
                  </a:lnTo>
                  <a:lnTo>
                    <a:pt x="125" y="98"/>
                  </a:lnTo>
                  <a:lnTo>
                    <a:pt x="127" y="94"/>
                  </a:lnTo>
                  <a:lnTo>
                    <a:pt x="112" y="85"/>
                  </a:lnTo>
                  <a:lnTo>
                    <a:pt x="111" y="89"/>
                  </a:lnTo>
                  <a:lnTo>
                    <a:pt x="99" y="84"/>
                  </a:lnTo>
                  <a:lnTo>
                    <a:pt x="101" y="80"/>
                  </a:lnTo>
                  <a:lnTo>
                    <a:pt x="95" y="77"/>
                  </a:lnTo>
                  <a:lnTo>
                    <a:pt x="91" y="84"/>
                  </a:lnTo>
                  <a:lnTo>
                    <a:pt x="80" y="80"/>
                  </a:lnTo>
                  <a:lnTo>
                    <a:pt x="71" y="97"/>
                  </a:lnTo>
                  <a:lnTo>
                    <a:pt x="76" y="99"/>
                  </a:lnTo>
                  <a:lnTo>
                    <a:pt x="73" y="109"/>
                  </a:lnTo>
                  <a:lnTo>
                    <a:pt x="20" y="84"/>
                  </a:lnTo>
                  <a:lnTo>
                    <a:pt x="25" y="75"/>
                  </a:lnTo>
                  <a:lnTo>
                    <a:pt x="29" y="77"/>
                  </a:lnTo>
                  <a:lnTo>
                    <a:pt x="41" y="52"/>
                  </a:lnTo>
                  <a:lnTo>
                    <a:pt x="38" y="49"/>
                  </a:lnTo>
                  <a:lnTo>
                    <a:pt x="46" y="32"/>
                  </a:lnTo>
                  <a:lnTo>
                    <a:pt x="50" y="33"/>
                  </a:lnTo>
                  <a:lnTo>
                    <a:pt x="60" y="12"/>
                  </a:lnTo>
                  <a:lnTo>
                    <a:pt x="55" y="10"/>
                  </a:lnTo>
                  <a:lnTo>
                    <a:pt x="60"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5" name="Freeform 199"/>
            <p:cNvSpPr>
              <a:spLocks noEditPoints="1"/>
            </p:cNvSpPr>
            <p:nvPr userDrawn="1"/>
          </p:nvSpPr>
          <p:spPr bwMode="auto">
            <a:xfrm>
              <a:off x="8743385" y="3081829"/>
              <a:ext cx="339501" cy="293569"/>
            </a:xfrm>
            <a:custGeom>
              <a:avLst/>
              <a:gdLst>
                <a:gd name="T0" fmla="*/ 29 w 170"/>
                <a:gd name="T1" fmla="*/ 114 h 147"/>
                <a:gd name="T2" fmla="*/ 29 w 170"/>
                <a:gd name="T3" fmla="*/ 121 h 147"/>
                <a:gd name="T4" fmla="*/ 142 w 170"/>
                <a:gd name="T5" fmla="*/ 121 h 147"/>
                <a:gd name="T6" fmla="*/ 142 w 170"/>
                <a:gd name="T7" fmla="*/ 114 h 147"/>
                <a:gd name="T8" fmla="*/ 29 w 170"/>
                <a:gd name="T9" fmla="*/ 114 h 147"/>
                <a:gd name="T10" fmla="*/ 29 w 170"/>
                <a:gd name="T11" fmla="*/ 86 h 147"/>
                <a:gd name="T12" fmla="*/ 29 w 170"/>
                <a:gd name="T13" fmla="*/ 95 h 147"/>
                <a:gd name="T14" fmla="*/ 142 w 170"/>
                <a:gd name="T15" fmla="*/ 95 h 147"/>
                <a:gd name="T16" fmla="*/ 142 w 170"/>
                <a:gd name="T17" fmla="*/ 86 h 147"/>
                <a:gd name="T18" fmla="*/ 29 w 170"/>
                <a:gd name="T19" fmla="*/ 86 h 147"/>
                <a:gd name="T20" fmla="*/ 29 w 170"/>
                <a:gd name="T21" fmla="*/ 61 h 147"/>
                <a:gd name="T22" fmla="*/ 29 w 170"/>
                <a:gd name="T23" fmla="*/ 69 h 147"/>
                <a:gd name="T24" fmla="*/ 142 w 170"/>
                <a:gd name="T25" fmla="*/ 69 h 147"/>
                <a:gd name="T26" fmla="*/ 142 w 170"/>
                <a:gd name="T27" fmla="*/ 61 h 147"/>
                <a:gd name="T28" fmla="*/ 29 w 170"/>
                <a:gd name="T29" fmla="*/ 61 h 147"/>
                <a:gd name="T30" fmla="*/ 67 w 170"/>
                <a:gd name="T31" fmla="*/ 14 h 147"/>
                <a:gd name="T32" fmla="*/ 64 w 170"/>
                <a:gd name="T33" fmla="*/ 15 h 147"/>
                <a:gd name="T34" fmla="*/ 60 w 170"/>
                <a:gd name="T35" fmla="*/ 18 h 147"/>
                <a:gd name="T36" fmla="*/ 60 w 170"/>
                <a:gd name="T37" fmla="*/ 18 h 147"/>
                <a:gd name="T38" fmla="*/ 59 w 170"/>
                <a:gd name="T39" fmla="*/ 20 h 147"/>
                <a:gd name="T40" fmla="*/ 58 w 170"/>
                <a:gd name="T41" fmla="*/ 23 h 147"/>
                <a:gd name="T42" fmla="*/ 58 w 170"/>
                <a:gd name="T43" fmla="*/ 34 h 147"/>
                <a:gd name="T44" fmla="*/ 112 w 170"/>
                <a:gd name="T45" fmla="*/ 34 h 147"/>
                <a:gd name="T46" fmla="*/ 112 w 170"/>
                <a:gd name="T47" fmla="*/ 23 h 147"/>
                <a:gd name="T48" fmla="*/ 111 w 170"/>
                <a:gd name="T49" fmla="*/ 20 h 147"/>
                <a:gd name="T50" fmla="*/ 109 w 170"/>
                <a:gd name="T51" fmla="*/ 18 h 147"/>
                <a:gd name="T52" fmla="*/ 106 w 170"/>
                <a:gd name="T53" fmla="*/ 15 h 147"/>
                <a:gd name="T54" fmla="*/ 102 w 170"/>
                <a:gd name="T55" fmla="*/ 14 h 147"/>
                <a:gd name="T56" fmla="*/ 67 w 170"/>
                <a:gd name="T57" fmla="*/ 14 h 147"/>
                <a:gd name="T58" fmla="*/ 67 w 170"/>
                <a:gd name="T59" fmla="*/ 0 h 147"/>
                <a:gd name="T60" fmla="*/ 102 w 170"/>
                <a:gd name="T61" fmla="*/ 0 h 147"/>
                <a:gd name="T62" fmla="*/ 109 w 170"/>
                <a:gd name="T63" fmla="*/ 1 h 147"/>
                <a:gd name="T64" fmla="*/ 114 w 170"/>
                <a:gd name="T65" fmla="*/ 4 h 147"/>
                <a:gd name="T66" fmla="*/ 120 w 170"/>
                <a:gd name="T67" fmla="*/ 7 h 147"/>
                <a:gd name="T68" fmla="*/ 123 w 170"/>
                <a:gd name="T69" fmla="*/ 12 h 147"/>
                <a:gd name="T70" fmla="*/ 126 w 170"/>
                <a:gd name="T71" fmla="*/ 18 h 147"/>
                <a:gd name="T72" fmla="*/ 126 w 170"/>
                <a:gd name="T73" fmla="*/ 23 h 147"/>
                <a:gd name="T74" fmla="*/ 126 w 170"/>
                <a:gd name="T75" fmla="*/ 34 h 147"/>
                <a:gd name="T76" fmla="*/ 170 w 170"/>
                <a:gd name="T77" fmla="*/ 34 h 147"/>
                <a:gd name="T78" fmla="*/ 170 w 170"/>
                <a:gd name="T79" fmla="*/ 147 h 147"/>
                <a:gd name="T80" fmla="*/ 0 w 170"/>
                <a:gd name="T81" fmla="*/ 147 h 147"/>
                <a:gd name="T82" fmla="*/ 0 w 170"/>
                <a:gd name="T83" fmla="*/ 34 h 147"/>
                <a:gd name="T84" fmla="*/ 44 w 170"/>
                <a:gd name="T85" fmla="*/ 34 h 147"/>
                <a:gd name="T86" fmla="*/ 44 w 170"/>
                <a:gd name="T87" fmla="*/ 23 h 147"/>
                <a:gd name="T88" fmla="*/ 44 w 170"/>
                <a:gd name="T89" fmla="*/ 18 h 147"/>
                <a:gd name="T90" fmla="*/ 46 w 170"/>
                <a:gd name="T91" fmla="*/ 12 h 147"/>
                <a:gd name="T92" fmla="*/ 51 w 170"/>
                <a:gd name="T93" fmla="*/ 7 h 147"/>
                <a:gd name="T94" fmla="*/ 51 w 170"/>
                <a:gd name="T95" fmla="*/ 7 h 147"/>
                <a:gd name="T96" fmla="*/ 51 w 170"/>
                <a:gd name="T97" fmla="*/ 7 h 147"/>
                <a:gd name="T98" fmla="*/ 56 w 170"/>
                <a:gd name="T99" fmla="*/ 4 h 147"/>
                <a:gd name="T100" fmla="*/ 62 w 170"/>
                <a:gd name="T101" fmla="*/ 1 h 147"/>
                <a:gd name="T102" fmla="*/ 67 w 170"/>
                <a:gd name="T103"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0" h="147">
                  <a:moveTo>
                    <a:pt x="29" y="114"/>
                  </a:moveTo>
                  <a:lnTo>
                    <a:pt x="29" y="121"/>
                  </a:lnTo>
                  <a:lnTo>
                    <a:pt x="142" y="121"/>
                  </a:lnTo>
                  <a:lnTo>
                    <a:pt x="142" y="114"/>
                  </a:lnTo>
                  <a:lnTo>
                    <a:pt x="29" y="114"/>
                  </a:lnTo>
                  <a:close/>
                  <a:moveTo>
                    <a:pt x="29" y="86"/>
                  </a:moveTo>
                  <a:lnTo>
                    <a:pt x="29" y="95"/>
                  </a:lnTo>
                  <a:lnTo>
                    <a:pt x="142" y="95"/>
                  </a:lnTo>
                  <a:lnTo>
                    <a:pt x="142" y="86"/>
                  </a:lnTo>
                  <a:lnTo>
                    <a:pt x="29" y="86"/>
                  </a:lnTo>
                  <a:close/>
                  <a:moveTo>
                    <a:pt x="29" y="61"/>
                  </a:moveTo>
                  <a:lnTo>
                    <a:pt x="29" y="69"/>
                  </a:lnTo>
                  <a:lnTo>
                    <a:pt x="142" y="69"/>
                  </a:lnTo>
                  <a:lnTo>
                    <a:pt x="142" y="61"/>
                  </a:lnTo>
                  <a:lnTo>
                    <a:pt x="29" y="61"/>
                  </a:lnTo>
                  <a:close/>
                  <a:moveTo>
                    <a:pt x="67" y="14"/>
                  </a:moveTo>
                  <a:lnTo>
                    <a:pt x="64" y="15"/>
                  </a:lnTo>
                  <a:lnTo>
                    <a:pt x="60" y="18"/>
                  </a:lnTo>
                  <a:lnTo>
                    <a:pt x="60" y="18"/>
                  </a:lnTo>
                  <a:lnTo>
                    <a:pt x="59" y="20"/>
                  </a:lnTo>
                  <a:lnTo>
                    <a:pt x="58" y="23"/>
                  </a:lnTo>
                  <a:lnTo>
                    <a:pt x="58" y="34"/>
                  </a:lnTo>
                  <a:lnTo>
                    <a:pt x="112" y="34"/>
                  </a:lnTo>
                  <a:lnTo>
                    <a:pt x="112" y="23"/>
                  </a:lnTo>
                  <a:lnTo>
                    <a:pt x="111" y="20"/>
                  </a:lnTo>
                  <a:lnTo>
                    <a:pt x="109" y="18"/>
                  </a:lnTo>
                  <a:lnTo>
                    <a:pt x="106" y="15"/>
                  </a:lnTo>
                  <a:lnTo>
                    <a:pt x="102" y="14"/>
                  </a:lnTo>
                  <a:lnTo>
                    <a:pt x="67" y="14"/>
                  </a:lnTo>
                  <a:close/>
                  <a:moveTo>
                    <a:pt x="67" y="0"/>
                  </a:moveTo>
                  <a:lnTo>
                    <a:pt x="102" y="0"/>
                  </a:lnTo>
                  <a:lnTo>
                    <a:pt x="109" y="1"/>
                  </a:lnTo>
                  <a:lnTo>
                    <a:pt x="114" y="4"/>
                  </a:lnTo>
                  <a:lnTo>
                    <a:pt x="120" y="7"/>
                  </a:lnTo>
                  <a:lnTo>
                    <a:pt x="123" y="12"/>
                  </a:lnTo>
                  <a:lnTo>
                    <a:pt x="126" y="18"/>
                  </a:lnTo>
                  <a:lnTo>
                    <a:pt x="126" y="23"/>
                  </a:lnTo>
                  <a:lnTo>
                    <a:pt x="126" y="34"/>
                  </a:lnTo>
                  <a:lnTo>
                    <a:pt x="170" y="34"/>
                  </a:lnTo>
                  <a:lnTo>
                    <a:pt x="170" y="147"/>
                  </a:lnTo>
                  <a:lnTo>
                    <a:pt x="0" y="147"/>
                  </a:lnTo>
                  <a:lnTo>
                    <a:pt x="0" y="34"/>
                  </a:lnTo>
                  <a:lnTo>
                    <a:pt x="44" y="34"/>
                  </a:lnTo>
                  <a:lnTo>
                    <a:pt x="44" y="23"/>
                  </a:lnTo>
                  <a:lnTo>
                    <a:pt x="44" y="18"/>
                  </a:lnTo>
                  <a:lnTo>
                    <a:pt x="46" y="12"/>
                  </a:lnTo>
                  <a:lnTo>
                    <a:pt x="51" y="7"/>
                  </a:lnTo>
                  <a:lnTo>
                    <a:pt x="51" y="7"/>
                  </a:lnTo>
                  <a:lnTo>
                    <a:pt x="51" y="7"/>
                  </a:lnTo>
                  <a:lnTo>
                    <a:pt x="56" y="4"/>
                  </a:lnTo>
                  <a:lnTo>
                    <a:pt x="62" y="1"/>
                  </a:lnTo>
                  <a:lnTo>
                    <a:pt x="67"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51" name="Freeform 20"/>
            <p:cNvSpPr>
              <a:spLocks noEditPoints="1"/>
            </p:cNvSpPr>
            <p:nvPr userDrawn="1"/>
          </p:nvSpPr>
          <p:spPr bwMode="auto">
            <a:xfrm>
              <a:off x="9683067" y="3056783"/>
              <a:ext cx="437568" cy="352550"/>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2" name="Freeform 146"/>
            <p:cNvSpPr>
              <a:spLocks noEditPoints="1"/>
            </p:cNvSpPr>
            <p:nvPr userDrawn="1"/>
          </p:nvSpPr>
          <p:spPr bwMode="auto">
            <a:xfrm flipH="1">
              <a:off x="10751840" y="3012973"/>
              <a:ext cx="336308" cy="424810"/>
            </a:xfrm>
            <a:custGeom>
              <a:avLst/>
              <a:gdLst>
                <a:gd name="T0" fmla="*/ 102 w 190"/>
                <a:gd name="T1" fmla="*/ 78 h 240"/>
                <a:gd name="T2" fmla="*/ 130 w 190"/>
                <a:gd name="T3" fmla="*/ 86 h 240"/>
                <a:gd name="T4" fmla="*/ 29 w 190"/>
                <a:gd name="T5" fmla="*/ 18 h 240"/>
                <a:gd name="T6" fmla="*/ 23 w 190"/>
                <a:gd name="T7" fmla="*/ 21 h 240"/>
                <a:gd name="T8" fmla="*/ 17 w 190"/>
                <a:gd name="T9" fmla="*/ 29 h 240"/>
                <a:gd name="T10" fmla="*/ 15 w 190"/>
                <a:gd name="T11" fmla="*/ 42 h 240"/>
                <a:gd name="T12" fmla="*/ 17 w 190"/>
                <a:gd name="T13" fmla="*/ 55 h 240"/>
                <a:gd name="T14" fmla="*/ 23 w 190"/>
                <a:gd name="T15" fmla="*/ 63 h 240"/>
                <a:gd name="T16" fmla="*/ 29 w 190"/>
                <a:gd name="T17" fmla="*/ 65 h 240"/>
                <a:gd name="T18" fmla="*/ 35 w 190"/>
                <a:gd name="T19" fmla="*/ 63 h 240"/>
                <a:gd name="T20" fmla="*/ 39 w 190"/>
                <a:gd name="T21" fmla="*/ 55 h 240"/>
                <a:gd name="T22" fmla="*/ 42 w 190"/>
                <a:gd name="T23" fmla="*/ 42 h 240"/>
                <a:gd name="T24" fmla="*/ 39 w 190"/>
                <a:gd name="T25" fmla="*/ 29 h 240"/>
                <a:gd name="T26" fmla="*/ 35 w 190"/>
                <a:gd name="T27" fmla="*/ 21 h 240"/>
                <a:gd name="T28" fmla="*/ 29 w 190"/>
                <a:gd name="T29" fmla="*/ 18 h 240"/>
                <a:gd name="T30" fmla="*/ 79 w 190"/>
                <a:gd name="T31" fmla="*/ 16 h 240"/>
                <a:gd name="T32" fmla="*/ 71 w 190"/>
                <a:gd name="T33" fmla="*/ 22 h 240"/>
                <a:gd name="T34" fmla="*/ 65 w 190"/>
                <a:gd name="T35" fmla="*/ 42 h 240"/>
                <a:gd name="T36" fmla="*/ 71 w 190"/>
                <a:gd name="T37" fmla="*/ 61 h 240"/>
                <a:gd name="T38" fmla="*/ 79 w 190"/>
                <a:gd name="T39" fmla="*/ 67 h 240"/>
                <a:gd name="T40" fmla="*/ 87 w 190"/>
                <a:gd name="T41" fmla="*/ 67 h 240"/>
                <a:gd name="T42" fmla="*/ 94 w 190"/>
                <a:gd name="T43" fmla="*/ 61 h 240"/>
                <a:gd name="T44" fmla="*/ 100 w 190"/>
                <a:gd name="T45" fmla="*/ 42 h 240"/>
                <a:gd name="T46" fmla="*/ 94 w 190"/>
                <a:gd name="T47" fmla="*/ 22 h 240"/>
                <a:gd name="T48" fmla="*/ 87 w 190"/>
                <a:gd name="T49" fmla="*/ 16 h 240"/>
                <a:gd name="T50" fmla="*/ 83 w 190"/>
                <a:gd name="T51" fmla="*/ 0 h 240"/>
                <a:gd name="T52" fmla="*/ 93 w 190"/>
                <a:gd name="T53" fmla="*/ 2 h 240"/>
                <a:gd name="T54" fmla="*/ 142 w 190"/>
                <a:gd name="T55" fmla="*/ 35 h 240"/>
                <a:gd name="T56" fmla="*/ 150 w 190"/>
                <a:gd name="T57" fmla="*/ 30 h 240"/>
                <a:gd name="T58" fmla="*/ 159 w 190"/>
                <a:gd name="T59" fmla="*/ 28 h 240"/>
                <a:gd name="T60" fmla="*/ 180 w 190"/>
                <a:gd name="T61" fmla="*/ 40 h 240"/>
                <a:gd name="T62" fmla="*/ 180 w 190"/>
                <a:gd name="T63" fmla="*/ 64 h 240"/>
                <a:gd name="T64" fmla="*/ 159 w 190"/>
                <a:gd name="T65" fmla="*/ 76 h 240"/>
                <a:gd name="T66" fmla="*/ 148 w 190"/>
                <a:gd name="T67" fmla="*/ 74 h 240"/>
                <a:gd name="T68" fmla="*/ 140 w 190"/>
                <a:gd name="T69" fmla="*/ 70 h 240"/>
                <a:gd name="T70" fmla="*/ 189 w 190"/>
                <a:gd name="T71" fmla="*/ 83 h 240"/>
                <a:gd name="T72" fmla="*/ 190 w 190"/>
                <a:gd name="T73" fmla="*/ 240 h 240"/>
                <a:gd name="T74" fmla="*/ 164 w 190"/>
                <a:gd name="T75" fmla="*/ 169 h 240"/>
                <a:gd name="T76" fmla="*/ 150 w 190"/>
                <a:gd name="T77" fmla="*/ 240 h 240"/>
                <a:gd name="T78" fmla="*/ 133 w 190"/>
                <a:gd name="T79" fmla="*/ 156 h 240"/>
                <a:gd name="T80" fmla="*/ 114 w 190"/>
                <a:gd name="T81" fmla="*/ 112 h 240"/>
                <a:gd name="T82" fmla="*/ 83 w 190"/>
                <a:gd name="T83" fmla="*/ 83 h 240"/>
                <a:gd name="T84" fmla="*/ 63 w 190"/>
                <a:gd name="T85" fmla="*/ 75 h 240"/>
                <a:gd name="T86" fmla="*/ 39 w 190"/>
                <a:gd name="T87" fmla="*/ 79 h 240"/>
                <a:gd name="T88" fmla="*/ 17 w 190"/>
                <a:gd name="T89" fmla="*/ 77 h 240"/>
                <a:gd name="T90" fmla="*/ 2 w 190"/>
                <a:gd name="T91" fmla="*/ 56 h 240"/>
                <a:gd name="T92" fmla="*/ 2 w 190"/>
                <a:gd name="T93" fmla="*/ 27 h 240"/>
                <a:gd name="T94" fmla="*/ 17 w 190"/>
                <a:gd name="T95" fmla="*/ 6 h 240"/>
                <a:gd name="T96" fmla="*/ 35 w 190"/>
                <a:gd name="T97" fmla="*/ 4 h 240"/>
                <a:gd name="T98" fmla="*/ 51 w 190"/>
                <a:gd name="T99" fmla="*/ 12 h 240"/>
                <a:gd name="T100" fmla="*/ 59 w 190"/>
                <a:gd name="T101" fmla="*/ 13 h 240"/>
                <a:gd name="T102" fmla="*/ 83 w 190"/>
                <a:gd name="T10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0" h="240">
                  <a:moveTo>
                    <a:pt x="124" y="74"/>
                  </a:moveTo>
                  <a:lnTo>
                    <a:pt x="102" y="78"/>
                  </a:lnTo>
                  <a:lnTo>
                    <a:pt x="116" y="92"/>
                  </a:lnTo>
                  <a:lnTo>
                    <a:pt x="130" y="86"/>
                  </a:lnTo>
                  <a:lnTo>
                    <a:pt x="124" y="74"/>
                  </a:lnTo>
                  <a:close/>
                  <a:moveTo>
                    <a:pt x="29" y="18"/>
                  </a:moveTo>
                  <a:lnTo>
                    <a:pt x="25" y="19"/>
                  </a:lnTo>
                  <a:lnTo>
                    <a:pt x="23" y="21"/>
                  </a:lnTo>
                  <a:lnTo>
                    <a:pt x="20" y="23"/>
                  </a:lnTo>
                  <a:lnTo>
                    <a:pt x="17" y="29"/>
                  </a:lnTo>
                  <a:lnTo>
                    <a:pt x="16" y="35"/>
                  </a:lnTo>
                  <a:lnTo>
                    <a:pt x="15" y="42"/>
                  </a:lnTo>
                  <a:lnTo>
                    <a:pt x="16" y="48"/>
                  </a:lnTo>
                  <a:lnTo>
                    <a:pt x="17" y="55"/>
                  </a:lnTo>
                  <a:lnTo>
                    <a:pt x="20" y="60"/>
                  </a:lnTo>
                  <a:lnTo>
                    <a:pt x="23" y="63"/>
                  </a:lnTo>
                  <a:lnTo>
                    <a:pt x="25" y="64"/>
                  </a:lnTo>
                  <a:lnTo>
                    <a:pt x="29" y="65"/>
                  </a:lnTo>
                  <a:lnTo>
                    <a:pt x="31" y="64"/>
                  </a:lnTo>
                  <a:lnTo>
                    <a:pt x="35" y="63"/>
                  </a:lnTo>
                  <a:lnTo>
                    <a:pt x="37" y="60"/>
                  </a:lnTo>
                  <a:lnTo>
                    <a:pt x="39" y="55"/>
                  </a:lnTo>
                  <a:lnTo>
                    <a:pt x="41" y="48"/>
                  </a:lnTo>
                  <a:lnTo>
                    <a:pt x="42" y="42"/>
                  </a:lnTo>
                  <a:lnTo>
                    <a:pt x="41" y="35"/>
                  </a:lnTo>
                  <a:lnTo>
                    <a:pt x="39" y="29"/>
                  </a:lnTo>
                  <a:lnTo>
                    <a:pt x="37" y="23"/>
                  </a:lnTo>
                  <a:lnTo>
                    <a:pt x="35" y="21"/>
                  </a:lnTo>
                  <a:lnTo>
                    <a:pt x="31" y="19"/>
                  </a:lnTo>
                  <a:lnTo>
                    <a:pt x="29" y="18"/>
                  </a:lnTo>
                  <a:close/>
                  <a:moveTo>
                    <a:pt x="83" y="15"/>
                  </a:moveTo>
                  <a:lnTo>
                    <a:pt x="79" y="16"/>
                  </a:lnTo>
                  <a:lnTo>
                    <a:pt x="74" y="19"/>
                  </a:lnTo>
                  <a:lnTo>
                    <a:pt x="71" y="22"/>
                  </a:lnTo>
                  <a:lnTo>
                    <a:pt x="67" y="30"/>
                  </a:lnTo>
                  <a:lnTo>
                    <a:pt x="65" y="42"/>
                  </a:lnTo>
                  <a:lnTo>
                    <a:pt x="67" y="53"/>
                  </a:lnTo>
                  <a:lnTo>
                    <a:pt x="71" y="61"/>
                  </a:lnTo>
                  <a:lnTo>
                    <a:pt x="74" y="64"/>
                  </a:lnTo>
                  <a:lnTo>
                    <a:pt x="79" y="67"/>
                  </a:lnTo>
                  <a:lnTo>
                    <a:pt x="83" y="68"/>
                  </a:lnTo>
                  <a:lnTo>
                    <a:pt x="87" y="67"/>
                  </a:lnTo>
                  <a:lnTo>
                    <a:pt x="91" y="64"/>
                  </a:lnTo>
                  <a:lnTo>
                    <a:pt x="94" y="61"/>
                  </a:lnTo>
                  <a:lnTo>
                    <a:pt x="99" y="53"/>
                  </a:lnTo>
                  <a:lnTo>
                    <a:pt x="100" y="42"/>
                  </a:lnTo>
                  <a:lnTo>
                    <a:pt x="99" y="30"/>
                  </a:lnTo>
                  <a:lnTo>
                    <a:pt x="94" y="22"/>
                  </a:lnTo>
                  <a:lnTo>
                    <a:pt x="91" y="19"/>
                  </a:lnTo>
                  <a:lnTo>
                    <a:pt x="87" y="16"/>
                  </a:lnTo>
                  <a:lnTo>
                    <a:pt x="83" y="15"/>
                  </a:lnTo>
                  <a:close/>
                  <a:moveTo>
                    <a:pt x="83" y="0"/>
                  </a:moveTo>
                  <a:lnTo>
                    <a:pt x="88" y="1"/>
                  </a:lnTo>
                  <a:lnTo>
                    <a:pt x="93" y="2"/>
                  </a:lnTo>
                  <a:lnTo>
                    <a:pt x="98" y="5"/>
                  </a:lnTo>
                  <a:lnTo>
                    <a:pt x="142" y="35"/>
                  </a:lnTo>
                  <a:lnTo>
                    <a:pt x="145" y="33"/>
                  </a:lnTo>
                  <a:lnTo>
                    <a:pt x="150" y="30"/>
                  </a:lnTo>
                  <a:lnTo>
                    <a:pt x="155" y="28"/>
                  </a:lnTo>
                  <a:lnTo>
                    <a:pt x="159" y="28"/>
                  </a:lnTo>
                  <a:lnTo>
                    <a:pt x="171" y="32"/>
                  </a:lnTo>
                  <a:lnTo>
                    <a:pt x="180" y="40"/>
                  </a:lnTo>
                  <a:lnTo>
                    <a:pt x="183" y="53"/>
                  </a:lnTo>
                  <a:lnTo>
                    <a:pt x="180" y="64"/>
                  </a:lnTo>
                  <a:lnTo>
                    <a:pt x="171" y="72"/>
                  </a:lnTo>
                  <a:lnTo>
                    <a:pt x="159" y="76"/>
                  </a:lnTo>
                  <a:lnTo>
                    <a:pt x="154" y="76"/>
                  </a:lnTo>
                  <a:lnTo>
                    <a:pt x="148" y="74"/>
                  </a:lnTo>
                  <a:lnTo>
                    <a:pt x="143" y="70"/>
                  </a:lnTo>
                  <a:lnTo>
                    <a:pt x="140" y="70"/>
                  </a:lnTo>
                  <a:lnTo>
                    <a:pt x="148" y="83"/>
                  </a:lnTo>
                  <a:lnTo>
                    <a:pt x="189" y="83"/>
                  </a:lnTo>
                  <a:lnTo>
                    <a:pt x="185" y="156"/>
                  </a:lnTo>
                  <a:lnTo>
                    <a:pt x="190" y="240"/>
                  </a:lnTo>
                  <a:lnTo>
                    <a:pt x="168" y="240"/>
                  </a:lnTo>
                  <a:lnTo>
                    <a:pt x="164" y="169"/>
                  </a:lnTo>
                  <a:lnTo>
                    <a:pt x="155" y="169"/>
                  </a:lnTo>
                  <a:lnTo>
                    <a:pt x="150" y="240"/>
                  </a:lnTo>
                  <a:lnTo>
                    <a:pt x="130" y="240"/>
                  </a:lnTo>
                  <a:lnTo>
                    <a:pt x="133" y="156"/>
                  </a:lnTo>
                  <a:lnTo>
                    <a:pt x="135" y="116"/>
                  </a:lnTo>
                  <a:lnTo>
                    <a:pt x="114" y="112"/>
                  </a:lnTo>
                  <a:lnTo>
                    <a:pt x="87" y="83"/>
                  </a:lnTo>
                  <a:lnTo>
                    <a:pt x="83" y="83"/>
                  </a:lnTo>
                  <a:lnTo>
                    <a:pt x="72" y="81"/>
                  </a:lnTo>
                  <a:lnTo>
                    <a:pt x="63" y="75"/>
                  </a:lnTo>
                  <a:lnTo>
                    <a:pt x="52" y="77"/>
                  </a:lnTo>
                  <a:lnTo>
                    <a:pt x="39" y="79"/>
                  </a:lnTo>
                  <a:lnTo>
                    <a:pt x="29" y="81"/>
                  </a:lnTo>
                  <a:lnTo>
                    <a:pt x="17" y="77"/>
                  </a:lnTo>
                  <a:lnTo>
                    <a:pt x="8" y="68"/>
                  </a:lnTo>
                  <a:lnTo>
                    <a:pt x="2" y="56"/>
                  </a:lnTo>
                  <a:lnTo>
                    <a:pt x="0" y="42"/>
                  </a:lnTo>
                  <a:lnTo>
                    <a:pt x="2" y="27"/>
                  </a:lnTo>
                  <a:lnTo>
                    <a:pt x="8" y="15"/>
                  </a:lnTo>
                  <a:lnTo>
                    <a:pt x="17" y="6"/>
                  </a:lnTo>
                  <a:lnTo>
                    <a:pt x="29" y="2"/>
                  </a:lnTo>
                  <a:lnTo>
                    <a:pt x="35" y="4"/>
                  </a:lnTo>
                  <a:lnTo>
                    <a:pt x="43" y="7"/>
                  </a:lnTo>
                  <a:lnTo>
                    <a:pt x="51" y="12"/>
                  </a:lnTo>
                  <a:lnTo>
                    <a:pt x="58" y="15"/>
                  </a:lnTo>
                  <a:lnTo>
                    <a:pt x="59" y="13"/>
                  </a:lnTo>
                  <a:lnTo>
                    <a:pt x="70" y="4"/>
                  </a:lnTo>
                  <a:lnTo>
                    <a:pt x="83" y="0"/>
                  </a:lnTo>
                  <a:close/>
                </a:path>
              </a:pathLst>
            </a:custGeom>
            <a:solidFill>
              <a:srgbClr val="FFFF00"/>
            </a:solidFill>
            <a:ln w="0">
              <a:noFill/>
              <a:prstDash val="solid"/>
              <a:round/>
            </a:ln>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ppt_x"/>
                                          </p:val>
                                        </p:tav>
                                        <p:tav tm="100000">
                                          <p:val>
                                            <p:strVal val="#ppt_x"/>
                                          </p:val>
                                        </p:tav>
                                      </p:tavLst>
                                    </p:anim>
                                    <p:anim calcmode="lin" valueType="num">
                                      <p:cBhvr additive="base">
                                        <p:cTn id="8" dur="500" fill="hold"/>
                                        <p:tgtEl>
                                          <p:spTgt spid="5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54"/>
                                        </p:tgtEl>
                                        <p:attrNameLst>
                                          <p:attrName>style.visibility</p:attrName>
                                        </p:attrNameLst>
                                      </p:cBhvr>
                                      <p:to>
                                        <p:strVal val="visible"/>
                                      </p:to>
                                    </p:set>
                                    <p:anim calcmode="lin" valueType="num">
                                      <p:cBhvr additive="base">
                                        <p:cTn id="12" dur="500" fill="hold"/>
                                        <p:tgtEl>
                                          <p:spTgt spid="54"/>
                                        </p:tgtEl>
                                        <p:attrNameLst>
                                          <p:attrName>ppt_x</p:attrName>
                                        </p:attrNameLst>
                                      </p:cBhvr>
                                      <p:tavLst>
                                        <p:tav tm="0">
                                          <p:val>
                                            <p:strVal val="#ppt_x"/>
                                          </p:val>
                                        </p:tav>
                                        <p:tav tm="100000">
                                          <p:val>
                                            <p:strVal val="#ppt_x"/>
                                          </p:val>
                                        </p:tav>
                                      </p:tavLst>
                                    </p:anim>
                                    <p:anim calcmode="lin" valueType="num">
                                      <p:cBhvr additive="base">
                                        <p:cTn id="13" dur="500" fill="hold"/>
                                        <p:tgtEl>
                                          <p:spTgt spid="5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8" name="五边形 7"/>
          <p:cNvSpPr/>
          <p:nvPr userDrawn="1"/>
        </p:nvSpPr>
        <p:spPr>
          <a:xfrm>
            <a:off x="0" y="0"/>
            <a:ext cx="2983832" cy="748146"/>
          </a:xfrm>
          <a:prstGeom prst="homePlate">
            <a:avLst>
              <a:gd name="adj" fmla="val 39279"/>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641432"/>
            <a:ext cx="12192000" cy="21656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userDrawn="1"/>
        </p:nvSpPr>
        <p:spPr>
          <a:xfrm>
            <a:off x="293655" y="50489"/>
            <a:ext cx="647168" cy="647168"/>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Freeform 168"/>
          <p:cNvSpPr>
            <a:spLocks noEditPoints="1"/>
          </p:cNvSpPr>
          <p:nvPr userDrawn="1"/>
        </p:nvSpPr>
        <p:spPr bwMode="auto">
          <a:xfrm>
            <a:off x="466460" y="163382"/>
            <a:ext cx="301558" cy="421382"/>
          </a:xfrm>
          <a:custGeom>
            <a:avLst/>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17" name="文本框 16"/>
          <p:cNvSpPr txBox="1"/>
          <p:nvPr userDrawn="1"/>
        </p:nvSpPr>
        <p:spPr>
          <a:xfrm>
            <a:off x="940823" y="112463"/>
            <a:ext cx="1620957" cy="523220"/>
          </a:xfrm>
          <a:prstGeom prst="rect">
            <a:avLst/>
          </a:prstGeom>
          <a:noFill/>
        </p:spPr>
        <p:txBody>
          <a:bodyPr wrap="non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基本情况</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5D6D6-BDD5-4AED-9526-B57D0A6A67E1}"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33B8C-BC83-4552-BF4D-94C28606D5B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advTm="1505"/>
    </mc:Choice>
    <mc:Fallback xmlns="">
      <p:transition advTm="150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1706743"/>
            <a:ext cx="12192000" cy="2240280"/>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800599" y="4108323"/>
            <a:ext cx="2394816" cy="1865126"/>
          </a:xfrm>
          <a:prstGeom prst="rect">
            <a:avLst/>
          </a:prstGeom>
          <a:noFill/>
        </p:spPr>
        <p:txBody>
          <a:bodyPr wrap="square" rtlCol="0">
            <a:spAutoFit/>
          </a:bodyPr>
          <a:lstStyle/>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a:t>
            </a:r>
            <a:r>
              <a:rPr lang="en-US" altLang="zh-CN" sz="24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a:t>
            </a:r>
            <a:r>
              <a:rPr lang="en-US" altLang="zh-CN" sz="24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a:t>
            </a:r>
            <a:r>
              <a:rPr lang="en-US" altLang="zh-CN" sz="24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a:t>
            </a:r>
            <a:r>
              <a:rPr lang="en-US" altLang="zh-CN" sz="2400" dirty="0">
                <a:solidFill>
                  <a:srgbClr val="3F3F3F"/>
                </a:solidFill>
                <a:latin typeface="微软雅黑" panose="020B0503020204020204" pitchFamily="34" charset="-122"/>
                <a:ea typeface="微软雅黑" panose="020B0503020204020204" pitchFamily="34" charset="-122"/>
              </a:rPr>
              <a:t> </a:t>
            </a:r>
          </a:p>
        </p:txBody>
      </p:sp>
      <p:sp>
        <p:nvSpPr>
          <p:cNvPr id="10" name="文本框 9"/>
          <p:cNvSpPr txBox="1"/>
          <p:nvPr/>
        </p:nvSpPr>
        <p:spPr>
          <a:xfrm>
            <a:off x="3492041" y="4108323"/>
            <a:ext cx="2394816" cy="1865126"/>
          </a:xfrm>
          <a:prstGeom prst="rect">
            <a:avLst/>
          </a:prstGeom>
          <a:noFill/>
        </p:spPr>
        <p:txBody>
          <a:bodyPr wrap="square" rtlCol="0">
            <a:spAutoFit/>
          </a:bodyPr>
          <a:lstStyle/>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a:t>
            </a:r>
            <a:r>
              <a:rPr lang="en-US" altLang="zh-CN" sz="24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a:t>
            </a:r>
            <a:r>
              <a:rPr lang="en-US" altLang="zh-CN" sz="24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a:t>
            </a:r>
            <a:r>
              <a:rPr lang="en-US" altLang="zh-CN" sz="24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 </a:t>
            </a:r>
            <a:endParaRPr lang="en-US" altLang="zh-CN" sz="2400" dirty="0">
              <a:solidFill>
                <a:srgbClr val="3F3F3F"/>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6217988" y="4108323"/>
            <a:ext cx="2394816" cy="1865126"/>
          </a:xfrm>
          <a:prstGeom prst="rect">
            <a:avLst/>
          </a:prstGeom>
          <a:noFill/>
        </p:spPr>
        <p:txBody>
          <a:bodyPr wrap="square" rtlCol="0">
            <a:spAutoFit/>
          </a:bodyPr>
          <a:lstStyle/>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a:t>
            </a:r>
            <a:r>
              <a:rPr lang="en-US" altLang="zh-CN" sz="24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a:t>
            </a:r>
            <a:r>
              <a:rPr lang="en-US" altLang="zh-CN" sz="24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a:t>
            </a:r>
            <a:r>
              <a:rPr lang="en-US" altLang="zh-CN" sz="24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a:t>
            </a:r>
            <a:r>
              <a:rPr lang="en-US" altLang="zh-CN" sz="2400" dirty="0">
                <a:solidFill>
                  <a:srgbClr val="3F3F3F"/>
                </a:solidFill>
                <a:latin typeface="微软雅黑" panose="020B0503020204020204" pitchFamily="34" charset="-122"/>
                <a:ea typeface="微软雅黑" panose="020B0503020204020204" pitchFamily="34" charset="-122"/>
              </a:rPr>
              <a:t> </a:t>
            </a:r>
            <a:r>
              <a:rPr lang="zh-CN" altLang="en-US" sz="2400" dirty="0">
                <a:solidFill>
                  <a:srgbClr val="3F3F3F"/>
                </a:solidFill>
                <a:latin typeface="微软雅黑" panose="020B0503020204020204" pitchFamily="34" charset="-122"/>
                <a:ea typeface="微软雅黑" panose="020B0503020204020204" pitchFamily="34" charset="-122"/>
              </a:rPr>
              <a:t> </a:t>
            </a:r>
            <a:endParaRPr lang="en-US" altLang="zh-CN" sz="2400" dirty="0">
              <a:solidFill>
                <a:srgbClr val="3F3F3F"/>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8909430" y="4108323"/>
            <a:ext cx="2394816" cy="1865126"/>
          </a:xfrm>
          <a:prstGeom prst="rect">
            <a:avLst/>
          </a:prstGeom>
          <a:noFill/>
        </p:spPr>
        <p:txBody>
          <a:bodyPr wrap="square" rtlCol="0">
            <a:spAutoFit/>
          </a:bodyPr>
          <a:lstStyle/>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a:t>
            </a:r>
            <a:r>
              <a:rPr lang="en-US" altLang="zh-CN" sz="24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a:t>
            </a:r>
            <a:r>
              <a:rPr lang="en-US" altLang="zh-CN" sz="24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a:t>
            </a:r>
            <a:r>
              <a:rPr lang="en-US" altLang="zh-CN" sz="24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a:t>
            </a:r>
            <a:r>
              <a:rPr lang="en-US" altLang="zh-CN" sz="2400" dirty="0">
                <a:solidFill>
                  <a:srgbClr val="3F3F3F"/>
                </a:solidFill>
                <a:latin typeface="微软雅黑" panose="020B0503020204020204" pitchFamily="34" charset="-122"/>
                <a:ea typeface="微软雅黑" panose="020B0503020204020204" pitchFamily="34" charset="-122"/>
              </a:rPr>
              <a:t> </a:t>
            </a:r>
          </a:p>
        </p:txBody>
      </p:sp>
      <p:grpSp>
        <p:nvGrpSpPr>
          <p:cNvPr id="40" name="组合 39"/>
          <p:cNvGrpSpPr/>
          <p:nvPr/>
        </p:nvGrpSpPr>
        <p:grpSpPr>
          <a:xfrm>
            <a:off x="1187528" y="2078375"/>
            <a:ext cx="1620957" cy="1648925"/>
            <a:chOff x="1187528" y="2078375"/>
            <a:chExt cx="1620957" cy="1648925"/>
          </a:xfrm>
        </p:grpSpPr>
        <p:grpSp>
          <p:nvGrpSpPr>
            <p:cNvPr id="5" name="组合 4"/>
            <p:cNvGrpSpPr/>
            <p:nvPr/>
          </p:nvGrpSpPr>
          <p:grpSpPr>
            <a:xfrm>
              <a:off x="1564620" y="2078375"/>
              <a:ext cx="866775" cy="984250"/>
              <a:chOff x="1564620" y="2038351"/>
              <a:chExt cx="866775" cy="984250"/>
            </a:xfrm>
          </p:grpSpPr>
          <p:sp>
            <p:nvSpPr>
              <p:cNvPr id="37" name="Freeform 5"/>
              <p:cNvSpPr>
                <a:spLocks noEditPoints="1"/>
              </p:cNvSpPr>
              <p:nvPr/>
            </p:nvSpPr>
            <p:spPr bwMode="auto">
              <a:xfrm>
                <a:off x="1897995" y="2038351"/>
                <a:ext cx="242888" cy="714375"/>
              </a:xfrm>
              <a:custGeom>
                <a:avLst/>
                <a:gdLst>
                  <a:gd name="T0" fmla="*/ 5 w 45"/>
                  <a:gd name="T1" fmla="*/ 36 h 133"/>
                  <a:gd name="T2" fmla="*/ 5 w 45"/>
                  <a:gd name="T3" fmla="*/ 34 h 133"/>
                  <a:gd name="T4" fmla="*/ 19 w 45"/>
                  <a:gd name="T5" fmla="*/ 34 h 133"/>
                  <a:gd name="T6" fmla="*/ 19 w 45"/>
                  <a:gd name="T7" fmla="*/ 44 h 133"/>
                  <a:gd name="T8" fmla="*/ 21 w 45"/>
                  <a:gd name="T9" fmla="*/ 43 h 133"/>
                  <a:gd name="T10" fmla="*/ 25 w 45"/>
                  <a:gd name="T11" fmla="*/ 45 h 133"/>
                  <a:gd name="T12" fmla="*/ 25 w 45"/>
                  <a:gd name="T13" fmla="*/ 45 h 133"/>
                  <a:gd name="T14" fmla="*/ 25 w 45"/>
                  <a:gd name="T15" fmla="*/ 35 h 133"/>
                  <a:gd name="T16" fmla="*/ 39 w 45"/>
                  <a:gd name="T17" fmla="*/ 35 h 133"/>
                  <a:gd name="T18" fmla="*/ 39 w 45"/>
                  <a:gd name="T19" fmla="*/ 52 h 133"/>
                  <a:gd name="T20" fmla="*/ 29 w 45"/>
                  <a:gd name="T21" fmla="*/ 52 h 133"/>
                  <a:gd name="T22" fmla="*/ 30 w 45"/>
                  <a:gd name="T23" fmla="*/ 59 h 133"/>
                  <a:gd name="T24" fmla="*/ 39 w 45"/>
                  <a:gd name="T25" fmla="*/ 59 h 133"/>
                  <a:gd name="T26" fmla="*/ 39 w 45"/>
                  <a:gd name="T27" fmla="*/ 76 h 133"/>
                  <a:gd name="T28" fmla="*/ 30 w 45"/>
                  <a:gd name="T29" fmla="*/ 76 h 133"/>
                  <a:gd name="T30" fmla="*/ 33 w 45"/>
                  <a:gd name="T31" fmla="*/ 78 h 133"/>
                  <a:gd name="T32" fmla="*/ 33 w 45"/>
                  <a:gd name="T33" fmla="*/ 79 h 133"/>
                  <a:gd name="T34" fmla="*/ 33 w 45"/>
                  <a:gd name="T35" fmla="*/ 92 h 133"/>
                  <a:gd name="T36" fmla="*/ 33 w 45"/>
                  <a:gd name="T37" fmla="*/ 93 h 133"/>
                  <a:gd name="T38" fmla="*/ 32 w 45"/>
                  <a:gd name="T39" fmla="*/ 93 h 133"/>
                  <a:gd name="T40" fmla="*/ 23 w 45"/>
                  <a:gd name="T41" fmla="*/ 102 h 133"/>
                  <a:gd name="T42" fmla="*/ 17 w 45"/>
                  <a:gd name="T43" fmla="*/ 110 h 133"/>
                  <a:gd name="T44" fmla="*/ 17 w 45"/>
                  <a:gd name="T45" fmla="*/ 122 h 133"/>
                  <a:gd name="T46" fmla="*/ 33 w 45"/>
                  <a:gd name="T47" fmla="*/ 129 h 133"/>
                  <a:gd name="T48" fmla="*/ 37 w 45"/>
                  <a:gd name="T49" fmla="*/ 130 h 133"/>
                  <a:gd name="T50" fmla="*/ 45 w 45"/>
                  <a:gd name="T51" fmla="*/ 133 h 133"/>
                  <a:gd name="T52" fmla="*/ 45 w 45"/>
                  <a:gd name="T53" fmla="*/ 0 h 133"/>
                  <a:gd name="T54" fmla="*/ 0 w 45"/>
                  <a:gd name="T55" fmla="*/ 0 h 133"/>
                  <a:gd name="T56" fmla="*/ 0 w 45"/>
                  <a:gd name="T57" fmla="*/ 37 h 133"/>
                  <a:gd name="T58" fmla="*/ 1 w 45"/>
                  <a:gd name="T59" fmla="*/ 36 h 133"/>
                  <a:gd name="T60" fmla="*/ 5 w 45"/>
                  <a:gd name="T61" fmla="*/ 36 h 133"/>
                  <a:gd name="T62" fmla="*/ 25 w 45"/>
                  <a:gd name="T63" fmla="*/ 10 h 133"/>
                  <a:gd name="T64" fmla="*/ 39 w 45"/>
                  <a:gd name="T65" fmla="*/ 10 h 133"/>
                  <a:gd name="T66" fmla="*/ 39 w 45"/>
                  <a:gd name="T67" fmla="*/ 27 h 133"/>
                  <a:gd name="T68" fmla="*/ 25 w 45"/>
                  <a:gd name="T69" fmla="*/ 27 h 133"/>
                  <a:gd name="T70" fmla="*/ 25 w 45"/>
                  <a:gd name="T71" fmla="*/ 10 h 133"/>
                  <a:gd name="T72" fmla="*/ 5 w 45"/>
                  <a:gd name="T73" fmla="*/ 10 h 133"/>
                  <a:gd name="T74" fmla="*/ 19 w 45"/>
                  <a:gd name="T75" fmla="*/ 10 h 133"/>
                  <a:gd name="T76" fmla="*/ 19 w 45"/>
                  <a:gd name="T77" fmla="*/ 27 h 133"/>
                  <a:gd name="T78" fmla="*/ 5 w 45"/>
                  <a:gd name="T79" fmla="*/ 27 h 133"/>
                  <a:gd name="T80" fmla="*/ 5 w 45"/>
                  <a:gd name="T81" fmla="*/ 1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5" h="133">
                    <a:moveTo>
                      <a:pt x="5" y="36"/>
                    </a:moveTo>
                    <a:cubicBezTo>
                      <a:pt x="5" y="34"/>
                      <a:pt x="5" y="34"/>
                      <a:pt x="5" y="34"/>
                    </a:cubicBezTo>
                    <a:cubicBezTo>
                      <a:pt x="19" y="34"/>
                      <a:pt x="19" y="34"/>
                      <a:pt x="19" y="34"/>
                    </a:cubicBezTo>
                    <a:cubicBezTo>
                      <a:pt x="19" y="44"/>
                      <a:pt x="19" y="44"/>
                      <a:pt x="19" y="44"/>
                    </a:cubicBezTo>
                    <a:cubicBezTo>
                      <a:pt x="20" y="43"/>
                      <a:pt x="20" y="43"/>
                      <a:pt x="21" y="43"/>
                    </a:cubicBezTo>
                    <a:cubicBezTo>
                      <a:pt x="22" y="43"/>
                      <a:pt x="23" y="44"/>
                      <a:pt x="25" y="45"/>
                    </a:cubicBezTo>
                    <a:cubicBezTo>
                      <a:pt x="25" y="45"/>
                      <a:pt x="25" y="45"/>
                      <a:pt x="25" y="45"/>
                    </a:cubicBezTo>
                    <a:cubicBezTo>
                      <a:pt x="25" y="35"/>
                      <a:pt x="25" y="35"/>
                      <a:pt x="25" y="35"/>
                    </a:cubicBezTo>
                    <a:cubicBezTo>
                      <a:pt x="39" y="35"/>
                      <a:pt x="39" y="35"/>
                      <a:pt x="39" y="35"/>
                    </a:cubicBezTo>
                    <a:cubicBezTo>
                      <a:pt x="39" y="52"/>
                      <a:pt x="39" y="52"/>
                      <a:pt x="39" y="52"/>
                    </a:cubicBezTo>
                    <a:cubicBezTo>
                      <a:pt x="29" y="52"/>
                      <a:pt x="29" y="52"/>
                      <a:pt x="29" y="52"/>
                    </a:cubicBezTo>
                    <a:cubicBezTo>
                      <a:pt x="29" y="54"/>
                      <a:pt x="30" y="56"/>
                      <a:pt x="30" y="59"/>
                    </a:cubicBezTo>
                    <a:cubicBezTo>
                      <a:pt x="39" y="59"/>
                      <a:pt x="39" y="59"/>
                      <a:pt x="39" y="59"/>
                    </a:cubicBezTo>
                    <a:cubicBezTo>
                      <a:pt x="39" y="76"/>
                      <a:pt x="39" y="76"/>
                      <a:pt x="39" y="76"/>
                    </a:cubicBezTo>
                    <a:cubicBezTo>
                      <a:pt x="30" y="76"/>
                      <a:pt x="30" y="76"/>
                      <a:pt x="30" y="76"/>
                    </a:cubicBezTo>
                    <a:cubicBezTo>
                      <a:pt x="31" y="76"/>
                      <a:pt x="33" y="77"/>
                      <a:pt x="33" y="78"/>
                    </a:cubicBezTo>
                    <a:cubicBezTo>
                      <a:pt x="33" y="79"/>
                      <a:pt x="33" y="79"/>
                      <a:pt x="33" y="79"/>
                    </a:cubicBezTo>
                    <a:cubicBezTo>
                      <a:pt x="33" y="84"/>
                      <a:pt x="34" y="87"/>
                      <a:pt x="33" y="92"/>
                    </a:cubicBezTo>
                    <a:cubicBezTo>
                      <a:pt x="33" y="93"/>
                      <a:pt x="33" y="93"/>
                      <a:pt x="33" y="93"/>
                    </a:cubicBezTo>
                    <a:cubicBezTo>
                      <a:pt x="32" y="93"/>
                      <a:pt x="32" y="93"/>
                      <a:pt x="32" y="93"/>
                    </a:cubicBezTo>
                    <a:cubicBezTo>
                      <a:pt x="28" y="95"/>
                      <a:pt x="26" y="98"/>
                      <a:pt x="23" y="102"/>
                    </a:cubicBezTo>
                    <a:cubicBezTo>
                      <a:pt x="22" y="105"/>
                      <a:pt x="20" y="108"/>
                      <a:pt x="17" y="110"/>
                    </a:cubicBezTo>
                    <a:cubicBezTo>
                      <a:pt x="15" y="116"/>
                      <a:pt x="16" y="120"/>
                      <a:pt x="17" y="122"/>
                    </a:cubicBezTo>
                    <a:cubicBezTo>
                      <a:pt x="20" y="127"/>
                      <a:pt x="26" y="128"/>
                      <a:pt x="33" y="129"/>
                    </a:cubicBezTo>
                    <a:cubicBezTo>
                      <a:pt x="34" y="129"/>
                      <a:pt x="36" y="130"/>
                      <a:pt x="37" y="130"/>
                    </a:cubicBezTo>
                    <a:cubicBezTo>
                      <a:pt x="40" y="131"/>
                      <a:pt x="43" y="131"/>
                      <a:pt x="45" y="133"/>
                    </a:cubicBezTo>
                    <a:cubicBezTo>
                      <a:pt x="45" y="0"/>
                      <a:pt x="45" y="0"/>
                      <a:pt x="45" y="0"/>
                    </a:cubicBezTo>
                    <a:cubicBezTo>
                      <a:pt x="0" y="0"/>
                      <a:pt x="0" y="0"/>
                      <a:pt x="0" y="0"/>
                    </a:cubicBezTo>
                    <a:cubicBezTo>
                      <a:pt x="0" y="37"/>
                      <a:pt x="0" y="37"/>
                      <a:pt x="0" y="37"/>
                    </a:cubicBezTo>
                    <a:cubicBezTo>
                      <a:pt x="1" y="37"/>
                      <a:pt x="1" y="36"/>
                      <a:pt x="1" y="36"/>
                    </a:cubicBezTo>
                    <a:lnTo>
                      <a:pt x="5" y="36"/>
                    </a:lnTo>
                    <a:close/>
                    <a:moveTo>
                      <a:pt x="25" y="10"/>
                    </a:moveTo>
                    <a:cubicBezTo>
                      <a:pt x="39" y="10"/>
                      <a:pt x="39" y="10"/>
                      <a:pt x="39" y="10"/>
                    </a:cubicBezTo>
                    <a:cubicBezTo>
                      <a:pt x="39" y="27"/>
                      <a:pt x="39" y="27"/>
                      <a:pt x="39" y="27"/>
                    </a:cubicBezTo>
                    <a:cubicBezTo>
                      <a:pt x="25" y="27"/>
                      <a:pt x="25" y="27"/>
                      <a:pt x="25" y="27"/>
                    </a:cubicBezTo>
                    <a:lnTo>
                      <a:pt x="25" y="10"/>
                    </a:lnTo>
                    <a:close/>
                    <a:moveTo>
                      <a:pt x="5" y="10"/>
                    </a:moveTo>
                    <a:cubicBezTo>
                      <a:pt x="19" y="10"/>
                      <a:pt x="19" y="10"/>
                      <a:pt x="19" y="10"/>
                    </a:cubicBezTo>
                    <a:cubicBezTo>
                      <a:pt x="19" y="27"/>
                      <a:pt x="19" y="27"/>
                      <a:pt x="19" y="27"/>
                    </a:cubicBezTo>
                    <a:cubicBezTo>
                      <a:pt x="5" y="27"/>
                      <a:pt x="5" y="27"/>
                      <a:pt x="5" y="27"/>
                    </a:cubicBezTo>
                    <a:lnTo>
                      <a:pt x="5" y="1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6"/>
              <p:cNvSpPr>
                <a:spLocks noEditPoints="1"/>
              </p:cNvSpPr>
              <p:nvPr/>
            </p:nvSpPr>
            <p:spPr bwMode="auto">
              <a:xfrm>
                <a:off x="2174220" y="2338389"/>
                <a:ext cx="257175" cy="576263"/>
              </a:xfrm>
              <a:custGeom>
                <a:avLst/>
                <a:gdLst>
                  <a:gd name="T0" fmla="*/ 33 w 48"/>
                  <a:gd name="T1" fmla="*/ 27 h 107"/>
                  <a:gd name="T2" fmla="*/ 0 w 48"/>
                  <a:gd name="T3" fmla="*/ 0 h 107"/>
                  <a:gd name="T4" fmla="*/ 0 w 48"/>
                  <a:gd name="T5" fmla="*/ 27 h 107"/>
                  <a:gd name="T6" fmla="*/ 0 w 48"/>
                  <a:gd name="T7" fmla="*/ 37 h 107"/>
                  <a:gd name="T8" fmla="*/ 0 w 48"/>
                  <a:gd name="T9" fmla="*/ 79 h 107"/>
                  <a:gd name="T10" fmla="*/ 13 w 48"/>
                  <a:gd name="T11" fmla="*/ 106 h 107"/>
                  <a:gd name="T12" fmla="*/ 13 w 48"/>
                  <a:gd name="T13" fmla="*/ 106 h 107"/>
                  <a:gd name="T14" fmla="*/ 13 w 48"/>
                  <a:gd name="T15" fmla="*/ 107 h 107"/>
                  <a:gd name="T16" fmla="*/ 13 w 48"/>
                  <a:gd name="T17" fmla="*/ 107 h 107"/>
                  <a:gd name="T18" fmla="*/ 33 w 48"/>
                  <a:gd name="T19" fmla="*/ 107 h 107"/>
                  <a:gd name="T20" fmla="*/ 33 w 48"/>
                  <a:gd name="T21" fmla="*/ 37 h 107"/>
                  <a:gd name="T22" fmla="*/ 48 w 48"/>
                  <a:gd name="T23" fmla="*/ 37 h 107"/>
                  <a:gd name="T24" fmla="*/ 33 w 48"/>
                  <a:gd name="T25" fmla="*/ 27 h 107"/>
                  <a:gd name="T26" fmla="*/ 24 w 48"/>
                  <a:gd name="T27" fmla="*/ 63 h 107"/>
                  <a:gd name="T28" fmla="*/ 9 w 48"/>
                  <a:gd name="T29" fmla="*/ 63 h 107"/>
                  <a:gd name="T30" fmla="*/ 9 w 48"/>
                  <a:gd name="T31" fmla="*/ 46 h 107"/>
                  <a:gd name="T32" fmla="*/ 24 w 48"/>
                  <a:gd name="T33" fmla="*/ 46 h 107"/>
                  <a:gd name="T34" fmla="*/ 24 w 48"/>
                  <a:gd name="T35" fmla="*/ 6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8" h="107">
                    <a:moveTo>
                      <a:pt x="33" y="27"/>
                    </a:moveTo>
                    <a:cubicBezTo>
                      <a:pt x="0" y="0"/>
                      <a:pt x="0" y="0"/>
                      <a:pt x="0" y="0"/>
                    </a:cubicBezTo>
                    <a:cubicBezTo>
                      <a:pt x="0" y="27"/>
                      <a:pt x="0" y="27"/>
                      <a:pt x="0" y="27"/>
                    </a:cubicBezTo>
                    <a:cubicBezTo>
                      <a:pt x="0" y="37"/>
                      <a:pt x="0" y="37"/>
                      <a:pt x="0" y="37"/>
                    </a:cubicBezTo>
                    <a:cubicBezTo>
                      <a:pt x="0" y="79"/>
                      <a:pt x="0" y="79"/>
                      <a:pt x="0" y="79"/>
                    </a:cubicBezTo>
                    <a:cubicBezTo>
                      <a:pt x="8" y="85"/>
                      <a:pt x="13" y="93"/>
                      <a:pt x="13" y="106"/>
                    </a:cubicBezTo>
                    <a:cubicBezTo>
                      <a:pt x="13" y="106"/>
                      <a:pt x="13" y="106"/>
                      <a:pt x="13" y="106"/>
                    </a:cubicBezTo>
                    <a:cubicBezTo>
                      <a:pt x="13" y="107"/>
                      <a:pt x="13" y="107"/>
                      <a:pt x="13" y="107"/>
                    </a:cubicBezTo>
                    <a:cubicBezTo>
                      <a:pt x="13" y="107"/>
                      <a:pt x="13" y="107"/>
                      <a:pt x="13" y="107"/>
                    </a:cubicBezTo>
                    <a:cubicBezTo>
                      <a:pt x="33" y="107"/>
                      <a:pt x="33" y="107"/>
                      <a:pt x="33" y="107"/>
                    </a:cubicBezTo>
                    <a:cubicBezTo>
                      <a:pt x="33" y="37"/>
                      <a:pt x="33" y="37"/>
                      <a:pt x="33" y="37"/>
                    </a:cubicBezTo>
                    <a:cubicBezTo>
                      <a:pt x="48" y="37"/>
                      <a:pt x="48" y="37"/>
                      <a:pt x="48" y="37"/>
                    </a:cubicBezTo>
                    <a:lnTo>
                      <a:pt x="33" y="27"/>
                    </a:lnTo>
                    <a:close/>
                    <a:moveTo>
                      <a:pt x="24" y="63"/>
                    </a:moveTo>
                    <a:cubicBezTo>
                      <a:pt x="9" y="63"/>
                      <a:pt x="9" y="63"/>
                      <a:pt x="9" y="63"/>
                    </a:cubicBezTo>
                    <a:cubicBezTo>
                      <a:pt x="9" y="46"/>
                      <a:pt x="9" y="46"/>
                      <a:pt x="9" y="46"/>
                    </a:cubicBezTo>
                    <a:cubicBezTo>
                      <a:pt x="24" y="46"/>
                      <a:pt x="24" y="46"/>
                      <a:pt x="24" y="46"/>
                    </a:cubicBezTo>
                    <a:lnTo>
                      <a:pt x="24" y="6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7"/>
              <p:cNvSpPr/>
              <p:nvPr/>
            </p:nvSpPr>
            <p:spPr bwMode="auto">
              <a:xfrm>
                <a:off x="1564620" y="2247901"/>
                <a:ext cx="652463" cy="774700"/>
              </a:xfrm>
              <a:custGeom>
                <a:avLst/>
                <a:gdLst>
                  <a:gd name="T0" fmla="*/ 121 w 121"/>
                  <a:gd name="T1" fmla="*/ 123 h 144"/>
                  <a:gd name="T2" fmla="*/ 111 w 121"/>
                  <a:gd name="T3" fmla="*/ 99 h 144"/>
                  <a:gd name="T4" fmla="*/ 106 w 121"/>
                  <a:gd name="T5" fmla="*/ 96 h 144"/>
                  <a:gd name="T6" fmla="*/ 97 w 121"/>
                  <a:gd name="T7" fmla="*/ 93 h 144"/>
                  <a:gd name="T8" fmla="*/ 93 w 121"/>
                  <a:gd name="T9" fmla="*/ 93 h 144"/>
                  <a:gd name="T10" fmla="*/ 76 w 121"/>
                  <a:gd name="T11" fmla="*/ 85 h 144"/>
                  <a:gd name="T12" fmla="*/ 75 w 121"/>
                  <a:gd name="T13" fmla="*/ 70 h 144"/>
                  <a:gd name="T14" fmla="*/ 75 w 121"/>
                  <a:gd name="T15" fmla="*/ 70 h 144"/>
                  <a:gd name="T16" fmla="*/ 75 w 121"/>
                  <a:gd name="T17" fmla="*/ 70 h 144"/>
                  <a:gd name="T18" fmla="*/ 82 w 121"/>
                  <a:gd name="T19" fmla="*/ 62 h 144"/>
                  <a:gd name="T20" fmla="*/ 91 w 121"/>
                  <a:gd name="T21" fmla="*/ 52 h 144"/>
                  <a:gd name="T22" fmla="*/ 91 w 121"/>
                  <a:gd name="T23" fmla="*/ 40 h 144"/>
                  <a:gd name="T24" fmla="*/ 91 w 121"/>
                  <a:gd name="T25" fmla="*/ 40 h 144"/>
                  <a:gd name="T26" fmla="*/ 90 w 121"/>
                  <a:gd name="T27" fmla="*/ 39 h 144"/>
                  <a:gd name="T28" fmla="*/ 87 w 121"/>
                  <a:gd name="T29" fmla="*/ 37 h 144"/>
                  <a:gd name="T30" fmla="*/ 87 w 121"/>
                  <a:gd name="T31" fmla="*/ 37 h 144"/>
                  <a:gd name="T32" fmla="*/ 87 w 121"/>
                  <a:gd name="T33" fmla="*/ 27 h 144"/>
                  <a:gd name="T34" fmla="*/ 87 w 121"/>
                  <a:gd name="T35" fmla="*/ 20 h 144"/>
                  <a:gd name="T36" fmla="*/ 87 w 121"/>
                  <a:gd name="T37" fmla="*/ 13 h 144"/>
                  <a:gd name="T38" fmla="*/ 85 w 121"/>
                  <a:gd name="T39" fmla="*/ 10 h 144"/>
                  <a:gd name="T40" fmla="*/ 84 w 121"/>
                  <a:gd name="T41" fmla="*/ 8 h 144"/>
                  <a:gd name="T42" fmla="*/ 80 w 121"/>
                  <a:gd name="T43" fmla="*/ 7 h 144"/>
                  <a:gd name="T44" fmla="*/ 79 w 121"/>
                  <a:gd name="T45" fmla="*/ 7 h 144"/>
                  <a:gd name="T46" fmla="*/ 74 w 121"/>
                  <a:gd name="T47" fmla="*/ 7 h 144"/>
                  <a:gd name="T48" fmla="*/ 70 w 121"/>
                  <a:gd name="T49" fmla="*/ 3 h 144"/>
                  <a:gd name="T50" fmla="*/ 66 w 121"/>
                  <a:gd name="T51" fmla="*/ 0 h 144"/>
                  <a:gd name="T52" fmla="*/ 65 w 121"/>
                  <a:gd name="T53" fmla="*/ 0 h 144"/>
                  <a:gd name="T54" fmla="*/ 63 w 121"/>
                  <a:gd name="T55" fmla="*/ 0 h 144"/>
                  <a:gd name="T56" fmla="*/ 61 w 121"/>
                  <a:gd name="T57" fmla="*/ 1 h 144"/>
                  <a:gd name="T58" fmla="*/ 50 w 121"/>
                  <a:gd name="T59" fmla="*/ 3 h 144"/>
                  <a:gd name="T60" fmla="*/ 42 w 121"/>
                  <a:gd name="T61" fmla="*/ 5 h 144"/>
                  <a:gd name="T62" fmla="*/ 34 w 121"/>
                  <a:gd name="T63" fmla="*/ 30 h 144"/>
                  <a:gd name="T64" fmla="*/ 34 w 121"/>
                  <a:gd name="T65" fmla="*/ 36 h 144"/>
                  <a:gd name="T66" fmla="*/ 34 w 121"/>
                  <a:gd name="T67" fmla="*/ 37 h 144"/>
                  <a:gd name="T68" fmla="*/ 33 w 121"/>
                  <a:gd name="T69" fmla="*/ 37 h 144"/>
                  <a:gd name="T70" fmla="*/ 30 w 121"/>
                  <a:gd name="T71" fmla="*/ 50 h 144"/>
                  <a:gd name="T72" fmla="*/ 33 w 121"/>
                  <a:gd name="T73" fmla="*/ 54 h 144"/>
                  <a:gd name="T74" fmla="*/ 37 w 121"/>
                  <a:gd name="T75" fmla="*/ 57 h 144"/>
                  <a:gd name="T76" fmla="*/ 40 w 121"/>
                  <a:gd name="T77" fmla="*/ 62 h 144"/>
                  <a:gd name="T78" fmla="*/ 47 w 121"/>
                  <a:gd name="T79" fmla="*/ 69 h 144"/>
                  <a:gd name="T80" fmla="*/ 48 w 121"/>
                  <a:gd name="T81" fmla="*/ 70 h 144"/>
                  <a:gd name="T82" fmla="*/ 48 w 121"/>
                  <a:gd name="T83" fmla="*/ 83 h 144"/>
                  <a:gd name="T84" fmla="*/ 47 w 121"/>
                  <a:gd name="T85" fmla="*/ 83 h 144"/>
                  <a:gd name="T86" fmla="*/ 25 w 121"/>
                  <a:gd name="T87" fmla="*/ 94 h 144"/>
                  <a:gd name="T88" fmla="*/ 3 w 121"/>
                  <a:gd name="T89" fmla="*/ 106 h 144"/>
                  <a:gd name="T90" fmla="*/ 1 w 121"/>
                  <a:gd name="T91" fmla="*/ 115 h 144"/>
                  <a:gd name="T92" fmla="*/ 0 w 121"/>
                  <a:gd name="T93" fmla="*/ 122 h 144"/>
                  <a:gd name="T94" fmla="*/ 0 w 121"/>
                  <a:gd name="T95" fmla="*/ 123 h 144"/>
                  <a:gd name="T96" fmla="*/ 0 w 121"/>
                  <a:gd name="T97" fmla="*/ 124 h 144"/>
                  <a:gd name="T98" fmla="*/ 61 w 121"/>
                  <a:gd name="T99" fmla="*/ 144 h 144"/>
                  <a:gd name="T100" fmla="*/ 105 w 121"/>
                  <a:gd name="T101" fmla="*/ 138 h 144"/>
                  <a:gd name="T102" fmla="*/ 106 w 121"/>
                  <a:gd name="T103" fmla="*/ 138 h 144"/>
                  <a:gd name="T104" fmla="*/ 106 w 121"/>
                  <a:gd name="T105" fmla="*/ 137 h 144"/>
                  <a:gd name="T106" fmla="*/ 121 w 121"/>
                  <a:gd name="T107" fmla="*/ 124 h 144"/>
                  <a:gd name="T108" fmla="*/ 121 w 121"/>
                  <a:gd name="T109" fmla="*/ 124 h 144"/>
                  <a:gd name="T110" fmla="*/ 121 w 121"/>
                  <a:gd name="T111" fmla="*/ 123 h 144"/>
                  <a:gd name="T112" fmla="*/ 121 w 121"/>
                  <a:gd name="T113" fmla="*/ 123 h 144"/>
                  <a:gd name="T114" fmla="*/ 121 w 121"/>
                  <a:gd name="T115" fmla="*/ 123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1" h="144">
                    <a:moveTo>
                      <a:pt x="121" y="123"/>
                    </a:moveTo>
                    <a:cubicBezTo>
                      <a:pt x="121" y="112"/>
                      <a:pt x="118" y="104"/>
                      <a:pt x="111" y="99"/>
                    </a:cubicBezTo>
                    <a:cubicBezTo>
                      <a:pt x="110" y="98"/>
                      <a:pt x="108" y="97"/>
                      <a:pt x="106" y="96"/>
                    </a:cubicBezTo>
                    <a:cubicBezTo>
                      <a:pt x="103" y="95"/>
                      <a:pt x="100" y="94"/>
                      <a:pt x="97" y="93"/>
                    </a:cubicBezTo>
                    <a:cubicBezTo>
                      <a:pt x="96" y="93"/>
                      <a:pt x="95" y="93"/>
                      <a:pt x="93" y="93"/>
                    </a:cubicBezTo>
                    <a:cubicBezTo>
                      <a:pt x="85" y="91"/>
                      <a:pt x="79" y="90"/>
                      <a:pt x="76" y="85"/>
                    </a:cubicBezTo>
                    <a:cubicBezTo>
                      <a:pt x="73" y="81"/>
                      <a:pt x="73" y="77"/>
                      <a:pt x="75" y="70"/>
                    </a:cubicBezTo>
                    <a:cubicBezTo>
                      <a:pt x="75" y="70"/>
                      <a:pt x="75" y="70"/>
                      <a:pt x="75" y="70"/>
                    </a:cubicBezTo>
                    <a:cubicBezTo>
                      <a:pt x="75" y="70"/>
                      <a:pt x="75" y="70"/>
                      <a:pt x="75" y="70"/>
                    </a:cubicBezTo>
                    <a:cubicBezTo>
                      <a:pt x="78" y="68"/>
                      <a:pt x="80" y="65"/>
                      <a:pt x="82" y="62"/>
                    </a:cubicBezTo>
                    <a:cubicBezTo>
                      <a:pt x="84" y="58"/>
                      <a:pt x="87" y="54"/>
                      <a:pt x="91" y="52"/>
                    </a:cubicBezTo>
                    <a:cubicBezTo>
                      <a:pt x="92" y="48"/>
                      <a:pt x="91" y="45"/>
                      <a:pt x="91" y="40"/>
                    </a:cubicBezTo>
                    <a:cubicBezTo>
                      <a:pt x="91" y="40"/>
                      <a:pt x="91" y="40"/>
                      <a:pt x="91" y="40"/>
                    </a:cubicBezTo>
                    <a:cubicBezTo>
                      <a:pt x="91" y="40"/>
                      <a:pt x="91" y="39"/>
                      <a:pt x="90" y="39"/>
                    </a:cubicBezTo>
                    <a:cubicBezTo>
                      <a:pt x="89" y="39"/>
                      <a:pt x="87" y="39"/>
                      <a:pt x="87" y="37"/>
                    </a:cubicBezTo>
                    <a:cubicBezTo>
                      <a:pt x="87" y="37"/>
                      <a:pt x="87" y="37"/>
                      <a:pt x="87" y="37"/>
                    </a:cubicBezTo>
                    <a:cubicBezTo>
                      <a:pt x="87" y="34"/>
                      <a:pt x="87" y="30"/>
                      <a:pt x="87" y="27"/>
                    </a:cubicBezTo>
                    <a:cubicBezTo>
                      <a:pt x="87" y="25"/>
                      <a:pt x="87" y="22"/>
                      <a:pt x="87" y="20"/>
                    </a:cubicBezTo>
                    <a:cubicBezTo>
                      <a:pt x="87" y="17"/>
                      <a:pt x="87" y="15"/>
                      <a:pt x="87" y="13"/>
                    </a:cubicBezTo>
                    <a:cubicBezTo>
                      <a:pt x="87" y="12"/>
                      <a:pt x="86" y="11"/>
                      <a:pt x="85" y="10"/>
                    </a:cubicBezTo>
                    <a:cubicBezTo>
                      <a:pt x="85" y="9"/>
                      <a:pt x="84" y="8"/>
                      <a:pt x="84" y="8"/>
                    </a:cubicBezTo>
                    <a:cubicBezTo>
                      <a:pt x="83" y="7"/>
                      <a:pt x="81" y="7"/>
                      <a:pt x="80" y="7"/>
                    </a:cubicBezTo>
                    <a:cubicBezTo>
                      <a:pt x="80" y="7"/>
                      <a:pt x="80" y="7"/>
                      <a:pt x="79" y="7"/>
                    </a:cubicBezTo>
                    <a:cubicBezTo>
                      <a:pt x="77" y="7"/>
                      <a:pt x="75" y="7"/>
                      <a:pt x="74" y="7"/>
                    </a:cubicBezTo>
                    <a:cubicBezTo>
                      <a:pt x="72" y="6"/>
                      <a:pt x="70" y="4"/>
                      <a:pt x="70" y="3"/>
                    </a:cubicBezTo>
                    <a:cubicBezTo>
                      <a:pt x="68" y="1"/>
                      <a:pt x="68" y="0"/>
                      <a:pt x="66" y="0"/>
                    </a:cubicBezTo>
                    <a:cubicBezTo>
                      <a:pt x="65" y="0"/>
                      <a:pt x="65" y="0"/>
                      <a:pt x="65" y="0"/>
                    </a:cubicBezTo>
                    <a:cubicBezTo>
                      <a:pt x="63" y="0"/>
                      <a:pt x="63" y="0"/>
                      <a:pt x="63" y="0"/>
                    </a:cubicBezTo>
                    <a:cubicBezTo>
                      <a:pt x="62" y="0"/>
                      <a:pt x="62" y="0"/>
                      <a:pt x="61" y="1"/>
                    </a:cubicBezTo>
                    <a:cubicBezTo>
                      <a:pt x="57" y="2"/>
                      <a:pt x="54" y="3"/>
                      <a:pt x="50" y="3"/>
                    </a:cubicBezTo>
                    <a:cubicBezTo>
                      <a:pt x="47" y="4"/>
                      <a:pt x="45" y="4"/>
                      <a:pt x="42" y="5"/>
                    </a:cubicBezTo>
                    <a:cubicBezTo>
                      <a:pt x="34" y="8"/>
                      <a:pt x="34" y="18"/>
                      <a:pt x="34" y="30"/>
                    </a:cubicBezTo>
                    <a:cubicBezTo>
                      <a:pt x="34" y="32"/>
                      <a:pt x="34" y="34"/>
                      <a:pt x="34" y="36"/>
                    </a:cubicBezTo>
                    <a:cubicBezTo>
                      <a:pt x="34" y="37"/>
                      <a:pt x="34" y="37"/>
                      <a:pt x="34" y="37"/>
                    </a:cubicBezTo>
                    <a:cubicBezTo>
                      <a:pt x="33" y="37"/>
                      <a:pt x="33" y="37"/>
                      <a:pt x="33" y="37"/>
                    </a:cubicBezTo>
                    <a:cubicBezTo>
                      <a:pt x="29" y="39"/>
                      <a:pt x="29" y="45"/>
                      <a:pt x="30" y="50"/>
                    </a:cubicBezTo>
                    <a:cubicBezTo>
                      <a:pt x="31" y="51"/>
                      <a:pt x="32" y="52"/>
                      <a:pt x="33" y="54"/>
                    </a:cubicBezTo>
                    <a:cubicBezTo>
                      <a:pt x="34" y="54"/>
                      <a:pt x="35" y="55"/>
                      <a:pt x="37" y="57"/>
                    </a:cubicBezTo>
                    <a:cubicBezTo>
                      <a:pt x="38" y="58"/>
                      <a:pt x="39" y="60"/>
                      <a:pt x="40" y="62"/>
                    </a:cubicBezTo>
                    <a:cubicBezTo>
                      <a:pt x="42" y="66"/>
                      <a:pt x="44" y="69"/>
                      <a:pt x="47" y="69"/>
                    </a:cubicBezTo>
                    <a:cubicBezTo>
                      <a:pt x="48" y="70"/>
                      <a:pt x="48" y="70"/>
                      <a:pt x="48" y="70"/>
                    </a:cubicBezTo>
                    <a:cubicBezTo>
                      <a:pt x="48" y="83"/>
                      <a:pt x="48" y="83"/>
                      <a:pt x="48" y="83"/>
                    </a:cubicBezTo>
                    <a:cubicBezTo>
                      <a:pt x="47" y="83"/>
                      <a:pt x="47" y="83"/>
                      <a:pt x="47" y="83"/>
                    </a:cubicBezTo>
                    <a:cubicBezTo>
                      <a:pt x="43" y="90"/>
                      <a:pt x="34" y="92"/>
                      <a:pt x="25" y="94"/>
                    </a:cubicBezTo>
                    <a:cubicBezTo>
                      <a:pt x="16" y="96"/>
                      <a:pt x="7" y="98"/>
                      <a:pt x="3" y="106"/>
                    </a:cubicBezTo>
                    <a:cubicBezTo>
                      <a:pt x="2" y="108"/>
                      <a:pt x="2" y="111"/>
                      <a:pt x="1" y="115"/>
                    </a:cubicBezTo>
                    <a:cubicBezTo>
                      <a:pt x="1" y="117"/>
                      <a:pt x="1" y="120"/>
                      <a:pt x="0" y="122"/>
                    </a:cubicBezTo>
                    <a:cubicBezTo>
                      <a:pt x="0" y="123"/>
                      <a:pt x="0" y="123"/>
                      <a:pt x="0" y="123"/>
                    </a:cubicBezTo>
                    <a:cubicBezTo>
                      <a:pt x="0" y="124"/>
                      <a:pt x="0" y="124"/>
                      <a:pt x="0" y="124"/>
                    </a:cubicBezTo>
                    <a:cubicBezTo>
                      <a:pt x="1" y="135"/>
                      <a:pt x="28" y="144"/>
                      <a:pt x="61" y="144"/>
                    </a:cubicBezTo>
                    <a:cubicBezTo>
                      <a:pt x="78" y="144"/>
                      <a:pt x="93" y="142"/>
                      <a:pt x="105" y="138"/>
                    </a:cubicBezTo>
                    <a:cubicBezTo>
                      <a:pt x="106" y="138"/>
                      <a:pt x="106" y="138"/>
                      <a:pt x="106" y="138"/>
                    </a:cubicBezTo>
                    <a:cubicBezTo>
                      <a:pt x="106" y="137"/>
                      <a:pt x="106" y="137"/>
                      <a:pt x="106" y="137"/>
                    </a:cubicBezTo>
                    <a:cubicBezTo>
                      <a:pt x="115" y="134"/>
                      <a:pt x="121" y="129"/>
                      <a:pt x="121" y="124"/>
                    </a:cubicBezTo>
                    <a:cubicBezTo>
                      <a:pt x="121" y="124"/>
                      <a:pt x="121" y="124"/>
                      <a:pt x="121" y="124"/>
                    </a:cubicBezTo>
                    <a:cubicBezTo>
                      <a:pt x="121" y="123"/>
                      <a:pt x="121" y="123"/>
                      <a:pt x="121" y="123"/>
                    </a:cubicBezTo>
                    <a:cubicBezTo>
                      <a:pt x="121" y="123"/>
                      <a:pt x="121" y="123"/>
                      <a:pt x="121" y="123"/>
                    </a:cubicBezTo>
                    <a:cubicBezTo>
                      <a:pt x="121" y="123"/>
                      <a:pt x="121" y="123"/>
                      <a:pt x="121" y="12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3" name="矩形 12"/>
            <p:cNvSpPr/>
            <p:nvPr/>
          </p:nvSpPr>
          <p:spPr>
            <a:xfrm>
              <a:off x="1187528" y="3161696"/>
              <a:ext cx="1620957" cy="565604"/>
            </a:xfrm>
            <a:prstGeom prst="rect">
              <a:avLst/>
            </a:prstGeom>
          </p:spPr>
          <p:txBody>
            <a:bodyPr wrap="none">
              <a:spAutoFit/>
            </a:bodyPr>
            <a:lstStyle/>
            <a:p>
              <a:pPr algn="ctr">
                <a:lnSpc>
                  <a:spcPct val="120000"/>
                </a:lnSpc>
                <a:buClr>
                  <a:srgbClr val="20BAA8"/>
                </a:buClr>
              </a:pPr>
              <a:r>
                <a:rPr lang="zh-CN" altLang="en-US" sz="2800" dirty="0">
                  <a:solidFill>
                    <a:schemeClr val="bg1"/>
                  </a:solidFill>
                  <a:latin typeface="微软雅黑" panose="020B0503020204020204" pitchFamily="34" charset="-122"/>
                  <a:ea typeface="微软雅黑" panose="020B0503020204020204" pitchFamily="34" charset="-122"/>
                </a:rPr>
                <a:t>输入标题</a:t>
              </a:r>
              <a:endParaRPr lang="en-US" altLang="zh-CN" sz="2800" dirty="0">
                <a:solidFill>
                  <a:schemeClr val="bg1"/>
                </a:solidFill>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3885008" y="2123126"/>
            <a:ext cx="1620957" cy="1604174"/>
            <a:chOff x="3885008" y="2123126"/>
            <a:chExt cx="1620957" cy="1604174"/>
          </a:xfrm>
        </p:grpSpPr>
        <p:grpSp>
          <p:nvGrpSpPr>
            <p:cNvPr id="8" name="Group 23"/>
            <p:cNvGrpSpPr>
              <a:grpSpLocks noChangeAspect="1"/>
            </p:cNvGrpSpPr>
            <p:nvPr/>
          </p:nvGrpSpPr>
          <p:grpSpPr bwMode="auto">
            <a:xfrm>
              <a:off x="4337437" y="2123126"/>
              <a:ext cx="715525" cy="894748"/>
              <a:chOff x="2769" y="1300"/>
              <a:chExt cx="523" cy="654"/>
            </a:xfrm>
            <a:solidFill>
              <a:schemeClr val="bg1"/>
            </a:solidFill>
          </p:grpSpPr>
          <p:sp>
            <p:nvSpPr>
              <p:cNvPr id="17" name="Freeform 24"/>
              <p:cNvSpPr/>
              <p:nvPr/>
            </p:nvSpPr>
            <p:spPr bwMode="auto">
              <a:xfrm>
                <a:off x="2806" y="1454"/>
                <a:ext cx="449" cy="156"/>
              </a:xfrm>
              <a:custGeom>
                <a:avLst/>
                <a:gdLst>
                  <a:gd name="T0" fmla="*/ 143 w 157"/>
                  <a:gd name="T1" fmla="*/ 0 h 55"/>
                  <a:gd name="T2" fmla="*/ 143 w 157"/>
                  <a:gd name="T3" fmla="*/ 0 h 55"/>
                  <a:gd name="T4" fmla="*/ 143 w 157"/>
                  <a:gd name="T5" fmla="*/ 0 h 55"/>
                  <a:gd name="T6" fmla="*/ 120 w 157"/>
                  <a:gd name="T7" fmla="*/ 0 h 55"/>
                  <a:gd name="T8" fmla="*/ 0 w 157"/>
                  <a:gd name="T9" fmla="*/ 0 h 55"/>
                  <a:gd name="T10" fmla="*/ 0 w 157"/>
                  <a:gd name="T11" fmla="*/ 4 h 55"/>
                  <a:gd name="T12" fmla="*/ 116 w 157"/>
                  <a:gd name="T13" fmla="*/ 4 h 55"/>
                  <a:gd name="T14" fmla="*/ 136 w 157"/>
                  <a:gd name="T15" fmla="*/ 4 h 55"/>
                  <a:gd name="T16" fmla="*/ 136 w 157"/>
                  <a:gd name="T17" fmla="*/ 4 h 55"/>
                  <a:gd name="T18" fmla="*/ 136 w 157"/>
                  <a:gd name="T19" fmla="*/ 4 h 55"/>
                  <a:gd name="T20" fmla="*/ 148 w 157"/>
                  <a:gd name="T21" fmla="*/ 28 h 55"/>
                  <a:gd name="T22" fmla="*/ 136 w 157"/>
                  <a:gd name="T23" fmla="*/ 51 h 55"/>
                  <a:gd name="T24" fmla="*/ 136 w 157"/>
                  <a:gd name="T25" fmla="*/ 52 h 55"/>
                  <a:gd name="T26" fmla="*/ 136 w 157"/>
                  <a:gd name="T27" fmla="*/ 52 h 55"/>
                  <a:gd name="T28" fmla="*/ 116 w 157"/>
                  <a:gd name="T29" fmla="*/ 52 h 55"/>
                  <a:gd name="T30" fmla="*/ 0 w 157"/>
                  <a:gd name="T31" fmla="*/ 52 h 55"/>
                  <a:gd name="T32" fmla="*/ 0 w 157"/>
                  <a:gd name="T33" fmla="*/ 55 h 55"/>
                  <a:gd name="T34" fmla="*/ 120 w 157"/>
                  <a:gd name="T35" fmla="*/ 55 h 55"/>
                  <a:gd name="T36" fmla="*/ 143 w 157"/>
                  <a:gd name="T37" fmla="*/ 55 h 55"/>
                  <a:gd name="T38" fmla="*/ 143 w 157"/>
                  <a:gd name="T39" fmla="*/ 55 h 55"/>
                  <a:gd name="T40" fmla="*/ 143 w 157"/>
                  <a:gd name="T41" fmla="*/ 55 h 55"/>
                  <a:gd name="T42" fmla="*/ 157 w 157"/>
                  <a:gd name="T43" fmla="*/ 28 h 55"/>
                  <a:gd name="T44" fmla="*/ 143 w 157"/>
                  <a:gd name="T45"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7" h="55">
                    <a:moveTo>
                      <a:pt x="143" y="0"/>
                    </a:moveTo>
                    <a:cubicBezTo>
                      <a:pt x="143" y="0"/>
                      <a:pt x="143" y="0"/>
                      <a:pt x="143" y="0"/>
                    </a:cubicBezTo>
                    <a:cubicBezTo>
                      <a:pt x="143" y="0"/>
                      <a:pt x="143" y="0"/>
                      <a:pt x="143" y="0"/>
                    </a:cubicBezTo>
                    <a:cubicBezTo>
                      <a:pt x="120" y="0"/>
                      <a:pt x="120" y="0"/>
                      <a:pt x="120" y="0"/>
                    </a:cubicBezTo>
                    <a:cubicBezTo>
                      <a:pt x="0" y="0"/>
                      <a:pt x="0" y="0"/>
                      <a:pt x="0" y="0"/>
                    </a:cubicBezTo>
                    <a:cubicBezTo>
                      <a:pt x="0" y="4"/>
                      <a:pt x="0" y="4"/>
                      <a:pt x="0" y="4"/>
                    </a:cubicBezTo>
                    <a:cubicBezTo>
                      <a:pt x="116" y="4"/>
                      <a:pt x="116" y="4"/>
                      <a:pt x="116" y="4"/>
                    </a:cubicBezTo>
                    <a:cubicBezTo>
                      <a:pt x="136" y="4"/>
                      <a:pt x="136" y="4"/>
                      <a:pt x="136" y="4"/>
                    </a:cubicBezTo>
                    <a:cubicBezTo>
                      <a:pt x="136" y="4"/>
                      <a:pt x="136" y="4"/>
                      <a:pt x="136" y="4"/>
                    </a:cubicBezTo>
                    <a:cubicBezTo>
                      <a:pt x="136" y="4"/>
                      <a:pt x="136" y="4"/>
                      <a:pt x="136" y="4"/>
                    </a:cubicBezTo>
                    <a:cubicBezTo>
                      <a:pt x="143" y="9"/>
                      <a:pt x="148" y="17"/>
                      <a:pt x="148" y="28"/>
                    </a:cubicBezTo>
                    <a:cubicBezTo>
                      <a:pt x="148" y="38"/>
                      <a:pt x="143" y="47"/>
                      <a:pt x="136" y="51"/>
                    </a:cubicBezTo>
                    <a:cubicBezTo>
                      <a:pt x="136" y="52"/>
                      <a:pt x="136" y="52"/>
                      <a:pt x="136" y="52"/>
                    </a:cubicBezTo>
                    <a:cubicBezTo>
                      <a:pt x="136" y="52"/>
                      <a:pt x="136" y="52"/>
                      <a:pt x="136" y="52"/>
                    </a:cubicBezTo>
                    <a:cubicBezTo>
                      <a:pt x="116" y="52"/>
                      <a:pt x="116" y="52"/>
                      <a:pt x="116" y="52"/>
                    </a:cubicBezTo>
                    <a:cubicBezTo>
                      <a:pt x="0" y="52"/>
                      <a:pt x="0" y="52"/>
                      <a:pt x="0" y="52"/>
                    </a:cubicBezTo>
                    <a:cubicBezTo>
                      <a:pt x="0" y="55"/>
                      <a:pt x="0" y="55"/>
                      <a:pt x="0" y="55"/>
                    </a:cubicBezTo>
                    <a:cubicBezTo>
                      <a:pt x="120" y="55"/>
                      <a:pt x="120" y="55"/>
                      <a:pt x="120" y="55"/>
                    </a:cubicBezTo>
                    <a:cubicBezTo>
                      <a:pt x="143" y="55"/>
                      <a:pt x="143" y="55"/>
                      <a:pt x="143" y="55"/>
                    </a:cubicBezTo>
                    <a:cubicBezTo>
                      <a:pt x="143" y="55"/>
                      <a:pt x="143" y="55"/>
                      <a:pt x="143" y="55"/>
                    </a:cubicBezTo>
                    <a:cubicBezTo>
                      <a:pt x="143" y="55"/>
                      <a:pt x="143" y="55"/>
                      <a:pt x="143" y="55"/>
                    </a:cubicBezTo>
                    <a:cubicBezTo>
                      <a:pt x="152" y="50"/>
                      <a:pt x="157" y="40"/>
                      <a:pt x="157" y="28"/>
                    </a:cubicBezTo>
                    <a:cubicBezTo>
                      <a:pt x="157" y="16"/>
                      <a:pt x="152" y="6"/>
                      <a:pt x="14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25"/>
              <p:cNvSpPr/>
              <p:nvPr/>
            </p:nvSpPr>
            <p:spPr bwMode="auto">
              <a:xfrm>
                <a:off x="2806" y="1454"/>
                <a:ext cx="449" cy="156"/>
              </a:xfrm>
              <a:custGeom>
                <a:avLst/>
                <a:gdLst>
                  <a:gd name="T0" fmla="*/ 143 w 157"/>
                  <a:gd name="T1" fmla="*/ 0 h 55"/>
                  <a:gd name="T2" fmla="*/ 143 w 157"/>
                  <a:gd name="T3" fmla="*/ 0 h 55"/>
                  <a:gd name="T4" fmla="*/ 143 w 157"/>
                  <a:gd name="T5" fmla="*/ 0 h 55"/>
                  <a:gd name="T6" fmla="*/ 120 w 157"/>
                  <a:gd name="T7" fmla="*/ 0 h 55"/>
                  <a:gd name="T8" fmla="*/ 0 w 157"/>
                  <a:gd name="T9" fmla="*/ 0 h 55"/>
                  <a:gd name="T10" fmla="*/ 0 w 157"/>
                  <a:gd name="T11" fmla="*/ 4 h 55"/>
                  <a:gd name="T12" fmla="*/ 116 w 157"/>
                  <a:gd name="T13" fmla="*/ 4 h 55"/>
                  <a:gd name="T14" fmla="*/ 136 w 157"/>
                  <a:gd name="T15" fmla="*/ 4 h 55"/>
                  <a:gd name="T16" fmla="*/ 136 w 157"/>
                  <a:gd name="T17" fmla="*/ 4 h 55"/>
                  <a:gd name="T18" fmla="*/ 136 w 157"/>
                  <a:gd name="T19" fmla="*/ 4 h 55"/>
                  <a:gd name="T20" fmla="*/ 148 w 157"/>
                  <a:gd name="T21" fmla="*/ 28 h 55"/>
                  <a:gd name="T22" fmla="*/ 136 w 157"/>
                  <a:gd name="T23" fmla="*/ 51 h 55"/>
                  <a:gd name="T24" fmla="*/ 136 w 157"/>
                  <a:gd name="T25" fmla="*/ 52 h 55"/>
                  <a:gd name="T26" fmla="*/ 136 w 157"/>
                  <a:gd name="T27" fmla="*/ 52 h 55"/>
                  <a:gd name="T28" fmla="*/ 116 w 157"/>
                  <a:gd name="T29" fmla="*/ 52 h 55"/>
                  <a:gd name="T30" fmla="*/ 0 w 157"/>
                  <a:gd name="T31" fmla="*/ 52 h 55"/>
                  <a:gd name="T32" fmla="*/ 0 w 157"/>
                  <a:gd name="T33" fmla="*/ 55 h 55"/>
                  <a:gd name="T34" fmla="*/ 120 w 157"/>
                  <a:gd name="T35" fmla="*/ 55 h 55"/>
                  <a:gd name="T36" fmla="*/ 143 w 157"/>
                  <a:gd name="T37" fmla="*/ 55 h 55"/>
                  <a:gd name="T38" fmla="*/ 143 w 157"/>
                  <a:gd name="T39" fmla="*/ 55 h 55"/>
                  <a:gd name="T40" fmla="*/ 143 w 157"/>
                  <a:gd name="T41" fmla="*/ 55 h 55"/>
                  <a:gd name="T42" fmla="*/ 157 w 157"/>
                  <a:gd name="T43" fmla="*/ 28 h 55"/>
                  <a:gd name="T44" fmla="*/ 143 w 157"/>
                  <a:gd name="T45"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7" h="55">
                    <a:moveTo>
                      <a:pt x="143" y="0"/>
                    </a:moveTo>
                    <a:cubicBezTo>
                      <a:pt x="143" y="0"/>
                      <a:pt x="143" y="0"/>
                      <a:pt x="143" y="0"/>
                    </a:cubicBezTo>
                    <a:cubicBezTo>
                      <a:pt x="143" y="0"/>
                      <a:pt x="143" y="0"/>
                      <a:pt x="143" y="0"/>
                    </a:cubicBezTo>
                    <a:cubicBezTo>
                      <a:pt x="120" y="0"/>
                      <a:pt x="120" y="0"/>
                      <a:pt x="120" y="0"/>
                    </a:cubicBezTo>
                    <a:cubicBezTo>
                      <a:pt x="0" y="0"/>
                      <a:pt x="0" y="0"/>
                      <a:pt x="0" y="0"/>
                    </a:cubicBezTo>
                    <a:cubicBezTo>
                      <a:pt x="0" y="4"/>
                      <a:pt x="0" y="4"/>
                      <a:pt x="0" y="4"/>
                    </a:cubicBezTo>
                    <a:cubicBezTo>
                      <a:pt x="116" y="4"/>
                      <a:pt x="116" y="4"/>
                      <a:pt x="116" y="4"/>
                    </a:cubicBezTo>
                    <a:cubicBezTo>
                      <a:pt x="136" y="4"/>
                      <a:pt x="136" y="4"/>
                      <a:pt x="136" y="4"/>
                    </a:cubicBezTo>
                    <a:cubicBezTo>
                      <a:pt x="136" y="4"/>
                      <a:pt x="136" y="4"/>
                      <a:pt x="136" y="4"/>
                    </a:cubicBezTo>
                    <a:cubicBezTo>
                      <a:pt x="136" y="4"/>
                      <a:pt x="136" y="4"/>
                      <a:pt x="136" y="4"/>
                    </a:cubicBezTo>
                    <a:cubicBezTo>
                      <a:pt x="143" y="9"/>
                      <a:pt x="148" y="17"/>
                      <a:pt x="148" y="28"/>
                    </a:cubicBezTo>
                    <a:cubicBezTo>
                      <a:pt x="148" y="38"/>
                      <a:pt x="143" y="47"/>
                      <a:pt x="136" y="51"/>
                    </a:cubicBezTo>
                    <a:cubicBezTo>
                      <a:pt x="136" y="52"/>
                      <a:pt x="136" y="52"/>
                      <a:pt x="136" y="52"/>
                    </a:cubicBezTo>
                    <a:cubicBezTo>
                      <a:pt x="136" y="52"/>
                      <a:pt x="136" y="52"/>
                      <a:pt x="136" y="52"/>
                    </a:cubicBezTo>
                    <a:cubicBezTo>
                      <a:pt x="116" y="52"/>
                      <a:pt x="116" y="52"/>
                      <a:pt x="116" y="52"/>
                    </a:cubicBezTo>
                    <a:cubicBezTo>
                      <a:pt x="0" y="52"/>
                      <a:pt x="0" y="52"/>
                      <a:pt x="0" y="52"/>
                    </a:cubicBezTo>
                    <a:cubicBezTo>
                      <a:pt x="0" y="55"/>
                      <a:pt x="0" y="55"/>
                      <a:pt x="0" y="55"/>
                    </a:cubicBezTo>
                    <a:cubicBezTo>
                      <a:pt x="120" y="55"/>
                      <a:pt x="120" y="55"/>
                      <a:pt x="120" y="55"/>
                    </a:cubicBezTo>
                    <a:cubicBezTo>
                      <a:pt x="143" y="55"/>
                      <a:pt x="143" y="55"/>
                      <a:pt x="143" y="55"/>
                    </a:cubicBezTo>
                    <a:cubicBezTo>
                      <a:pt x="143" y="55"/>
                      <a:pt x="143" y="55"/>
                      <a:pt x="143" y="55"/>
                    </a:cubicBezTo>
                    <a:cubicBezTo>
                      <a:pt x="143" y="55"/>
                      <a:pt x="143" y="55"/>
                      <a:pt x="143" y="55"/>
                    </a:cubicBezTo>
                    <a:cubicBezTo>
                      <a:pt x="152" y="50"/>
                      <a:pt x="157" y="40"/>
                      <a:pt x="157" y="28"/>
                    </a:cubicBezTo>
                    <a:cubicBezTo>
                      <a:pt x="157" y="16"/>
                      <a:pt x="152" y="6"/>
                      <a:pt x="14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26"/>
              <p:cNvSpPr/>
              <p:nvPr/>
            </p:nvSpPr>
            <p:spPr bwMode="auto">
              <a:xfrm>
                <a:off x="2886" y="1300"/>
                <a:ext cx="289" cy="139"/>
              </a:xfrm>
              <a:custGeom>
                <a:avLst/>
                <a:gdLst>
                  <a:gd name="T0" fmla="*/ 92 w 101"/>
                  <a:gd name="T1" fmla="*/ 0 h 49"/>
                  <a:gd name="T2" fmla="*/ 92 w 101"/>
                  <a:gd name="T3" fmla="*/ 0 h 49"/>
                  <a:gd name="T4" fmla="*/ 92 w 101"/>
                  <a:gd name="T5" fmla="*/ 0 h 49"/>
                  <a:gd name="T6" fmla="*/ 77 w 101"/>
                  <a:gd name="T7" fmla="*/ 0 h 49"/>
                  <a:gd name="T8" fmla="*/ 0 w 101"/>
                  <a:gd name="T9" fmla="*/ 0 h 49"/>
                  <a:gd name="T10" fmla="*/ 0 w 101"/>
                  <a:gd name="T11" fmla="*/ 3 h 49"/>
                  <a:gd name="T12" fmla="*/ 74 w 101"/>
                  <a:gd name="T13" fmla="*/ 3 h 49"/>
                  <a:gd name="T14" fmla="*/ 87 w 101"/>
                  <a:gd name="T15" fmla="*/ 3 h 49"/>
                  <a:gd name="T16" fmla="*/ 87 w 101"/>
                  <a:gd name="T17" fmla="*/ 3 h 49"/>
                  <a:gd name="T18" fmla="*/ 87 w 101"/>
                  <a:gd name="T19" fmla="*/ 3 h 49"/>
                  <a:gd name="T20" fmla="*/ 95 w 101"/>
                  <a:gd name="T21" fmla="*/ 25 h 49"/>
                  <a:gd name="T22" fmla="*/ 87 w 101"/>
                  <a:gd name="T23" fmla="*/ 46 h 49"/>
                  <a:gd name="T24" fmla="*/ 87 w 101"/>
                  <a:gd name="T25" fmla="*/ 46 h 49"/>
                  <a:gd name="T26" fmla="*/ 87 w 101"/>
                  <a:gd name="T27" fmla="*/ 46 h 49"/>
                  <a:gd name="T28" fmla="*/ 74 w 101"/>
                  <a:gd name="T29" fmla="*/ 46 h 49"/>
                  <a:gd name="T30" fmla="*/ 0 w 101"/>
                  <a:gd name="T31" fmla="*/ 46 h 49"/>
                  <a:gd name="T32" fmla="*/ 0 w 101"/>
                  <a:gd name="T33" fmla="*/ 49 h 49"/>
                  <a:gd name="T34" fmla="*/ 77 w 101"/>
                  <a:gd name="T35" fmla="*/ 49 h 49"/>
                  <a:gd name="T36" fmla="*/ 92 w 101"/>
                  <a:gd name="T37" fmla="*/ 49 h 49"/>
                  <a:gd name="T38" fmla="*/ 92 w 101"/>
                  <a:gd name="T39" fmla="*/ 49 h 49"/>
                  <a:gd name="T40" fmla="*/ 92 w 101"/>
                  <a:gd name="T41" fmla="*/ 49 h 49"/>
                  <a:gd name="T42" fmla="*/ 101 w 101"/>
                  <a:gd name="T43" fmla="*/ 25 h 49"/>
                  <a:gd name="T44" fmla="*/ 92 w 101"/>
                  <a:gd name="T4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1" h="49">
                    <a:moveTo>
                      <a:pt x="92" y="0"/>
                    </a:moveTo>
                    <a:cubicBezTo>
                      <a:pt x="92" y="0"/>
                      <a:pt x="92" y="0"/>
                      <a:pt x="92" y="0"/>
                    </a:cubicBezTo>
                    <a:cubicBezTo>
                      <a:pt x="92" y="0"/>
                      <a:pt x="92" y="0"/>
                      <a:pt x="92" y="0"/>
                    </a:cubicBezTo>
                    <a:cubicBezTo>
                      <a:pt x="77" y="0"/>
                      <a:pt x="77" y="0"/>
                      <a:pt x="77" y="0"/>
                    </a:cubicBezTo>
                    <a:cubicBezTo>
                      <a:pt x="0" y="0"/>
                      <a:pt x="0" y="0"/>
                      <a:pt x="0" y="0"/>
                    </a:cubicBezTo>
                    <a:cubicBezTo>
                      <a:pt x="0" y="3"/>
                      <a:pt x="0" y="3"/>
                      <a:pt x="0" y="3"/>
                    </a:cubicBezTo>
                    <a:cubicBezTo>
                      <a:pt x="74" y="3"/>
                      <a:pt x="74" y="3"/>
                      <a:pt x="74" y="3"/>
                    </a:cubicBezTo>
                    <a:cubicBezTo>
                      <a:pt x="87" y="3"/>
                      <a:pt x="87" y="3"/>
                      <a:pt x="87" y="3"/>
                    </a:cubicBezTo>
                    <a:cubicBezTo>
                      <a:pt x="87" y="3"/>
                      <a:pt x="87" y="3"/>
                      <a:pt x="87" y="3"/>
                    </a:cubicBezTo>
                    <a:cubicBezTo>
                      <a:pt x="87" y="3"/>
                      <a:pt x="87" y="3"/>
                      <a:pt x="87" y="3"/>
                    </a:cubicBezTo>
                    <a:cubicBezTo>
                      <a:pt x="92" y="7"/>
                      <a:pt x="95" y="15"/>
                      <a:pt x="95" y="25"/>
                    </a:cubicBezTo>
                    <a:cubicBezTo>
                      <a:pt x="95" y="34"/>
                      <a:pt x="92" y="42"/>
                      <a:pt x="87" y="46"/>
                    </a:cubicBezTo>
                    <a:cubicBezTo>
                      <a:pt x="87" y="46"/>
                      <a:pt x="87" y="46"/>
                      <a:pt x="87" y="46"/>
                    </a:cubicBezTo>
                    <a:cubicBezTo>
                      <a:pt x="87" y="46"/>
                      <a:pt x="87" y="46"/>
                      <a:pt x="87" y="46"/>
                    </a:cubicBezTo>
                    <a:cubicBezTo>
                      <a:pt x="74" y="46"/>
                      <a:pt x="74" y="46"/>
                      <a:pt x="74" y="46"/>
                    </a:cubicBezTo>
                    <a:cubicBezTo>
                      <a:pt x="0" y="46"/>
                      <a:pt x="0" y="46"/>
                      <a:pt x="0" y="46"/>
                    </a:cubicBezTo>
                    <a:cubicBezTo>
                      <a:pt x="0" y="49"/>
                      <a:pt x="0" y="49"/>
                      <a:pt x="0" y="49"/>
                    </a:cubicBezTo>
                    <a:cubicBezTo>
                      <a:pt x="77" y="49"/>
                      <a:pt x="77" y="49"/>
                      <a:pt x="77" y="49"/>
                    </a:cubicBezTo>
                    <a:cubicBezTo>
                      <a:pt x="92" y="49"/>
                      <a:pt x="92" y="49"/>
                      <a:pt x="92" y="49"/>
                    </a:cubicBezTo>
                    <a:cubicBezTo>
                      <a:pt x="92" y="49"/>
                      <a:pt x="92" y="49"/>
                      <a:pt x="92" y="49"/>
                    </a:cubicBezTo>
                    <a:cubicBezTo>
                      <a:pt x="92" y="49"/>
                      <a:pt x="92" y="49"/>
                      <a:pt x="92" y="49"/>
                    </a:cubicBezTo>
                    <a:cubicBezTo>
                      <a:pt x="97" y="44"/>
                      <a:pt x="101" y="35"/>
                      <a:pt x="101" y="25"/>
                    </a:cubicBezTo>
                    <a:cubicBezTo>
                      <a:pt x="101" y="14"/>
                      <a:pt x="97" y="5"/>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27"/>
              <p:cNvSpPr/>
              <p:nvPr/>
            </p:nvSpPr>
            <p:spPr bwMode="auto">
              <a:xfrm>
                <a:off x="2886" y="1300"/>
                <a:ext cx="289" cy="139"/>
              </a:xfrm>
              <a:custGeom>
                <a:avLst/>
                <a:gdLst>
                  <a:gd name="T0" fmla="*/ 92 w 101"/>
                  <a:gd name="T1" fmla="*/ 0 h 49"/>
                  <a:gd name="T2" fmla="*/ 92 w 101"/>
                  <a:gd name="T3" fmla="*/ 0 h 49"/>
                  <a:gd name="T4" fmla="*/ 92 w 101"/>
                  <a:gd name="T5" fmla="*/ 0 h 49"/>
                  <a:gd name="T6" fmla="*/ 77 w 101"/>
                  <a:gd name="T7" fmla="*/ 0 h 49"/>
                  <a:gd name="T8" fmla="*/ 0 w 101"/>
                  <a:gd name="T9" fmla="*/ 0 h 49"/>
                  <a:gd name="T10" fmla="*/ 0 w 101"/>
                  <a:gd name="T11" fmla="*/ 3 h 49"/>
                  <a:gd name="T12" fmla="*/ 74 w 101"/>
                  <a:gd name="T13" fmla="*/ 3 h 49"/>
                  <a:gd name="T14" fmla="*/ 87 w 101"/>
                  <a:gd name="T15" fmla="*/ 3 h 49"/>
                  <a:gd name="T16" fmla="*/ 87 w 101"/>
                  <a:gd name="T17" fmla="*/ 3 h 49"/>
                  <a:gd name="T18" fmla="*/ 87 w 101"/>
                  <a:gd name="T19" fmla="*/ 3 h 49"/>
                  <a:gd name="T20" fmla="*/ 95 w 101"/>
                  <a:gd name="T21" fmla="*/ 25 h 49"/>
                  <a:gd name="T22" fmla="*/ 87 w 101"/>
                  <a:gd name="T23" fmla="*/ 46 h 49"/>
                  <a:gd name="T24" fmla="*/ 87 w 101"/>
                  <a:gd name="T25" fmla="*/ 46 h 49"/>
                  <a:gd name="T26" fmla="*/ 87 w 101"/>
                  <a:gd name="T27" fmla="*/ 46 h 49"/>
                  <a:gd name="T28" fmla="*/ 74 w 101"/>
                  <a:gd name="T29" fmla="*/ 46 h 49"/>
                  <a:gd name="T30" fmla="*/ 0 w 101"/>
                  <a:gd name="T31" fmla="*/ 46 h 49"/>
                  <a:gd name="T32" fmla="*/ 0 w 101"/>
                  <a:gd name="T33" fmla="*/ 49 h 49"/>
                  <a:gd name="T34" fmla="*/ 77 w 101"/>
                  <a:gd name="T35" fmla="*/ 49 h 49"/>
                  <a:gd name="T36" fmla="*/ 92 w 101"/>
                  <a:gd name="T37" fmla="*/ 49 h 49"/>
                  <a:gd name="T38" fmla="*/ 92 w 101"/>
                  <a:gd name="T39" fmla="*/ 49 h 49"/>
                  <a:gd name="T40" fmla="*/ 92 w 101"/>
                  <a:gd name="T41" fmla="*/ 49 h 49"/>
                  <a:gd name="T42" fmla="*/ 101 w 101"/>
                  <a:gd name="T43" fmla="*/ 25 h 49"/>
                  <a:gd name="T44" fmla="*/ 92 w 101"/>
                  <a:gd name="T4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1" h="49">
                    <a:moveTo>
                      <a:pt x="92" y="0"/>
                    </a:moveTo>
                    <a:cubicBezTo>
                      <a:pt x="92" y="0"/>
                      <a:pt x="92" y="0"/>
                      <a:pt x="92" y="0"/>
                    </a:cubicBezTo>
                    <a:cubicBezTo>
                      <a:pt x="92" y="0"/>
                      <a:pt x="92" y="0"/>
                      <a:pt x="92" y="0"/>
                    </a:cubicBezTo>
                    <a:cubicBezTo>
                      <a:pt x="77" y="0"/>
                      <a:pt x="77" y="0"/>
                      <a:pt x="77" y="0"/>
                    </a:cubicBezTo>
                    <a:cubicBezTo>
                      <a:pt x="0" y="0"/>
                      <a:pt x="0" y="0"/>
                      <a:pt x="0" y="0"/>
                    </a:cubicBezTo>
                    <a:cubicBezTo>
                      <a:pt x="0" y="3"/>
                      <a:pt x="0" y="3"/>
                      <a:pt x="0" y="3"/>
                    </a:cubicBezTo>
                    <a:cubicBezTo>
                      <a:pt x="74" y="3"/>
                      <a:pt x="74" y="3"/>
                      <a:pt x="74" y="3"/>
                    </a:cubicBezTo>
                    <a:cubicBezTo>
                      <a:pt x="87" y="3"/>
                      <a:pt x="87" y="3"/>
                      <a:pt x="87" y="3"/>
                    </a:cubicBezTo>
                    <a:cubicBezTo>
                      <a:pt x="87" y="3"/>
                      <a:pt x="87" y="3"/>
                      <a:pt x="87" y="3"/>
                    </a:cubicBezTo>
                    <a:cubicBezTo>
                      <a:pt x="87" y="3"/>
                      <a:pt x="87" y="3"/>
                      <a:pt x="87" y="3"/>
                    </a:cubicBezTo>
                    <a:cubicBezTo>
                      <a:pt x="92" y="7"/>
                      <a:pt x="95" y="15"/>
                      <a:pt x="95" y="25"/>
                    </a:cubicBezTo>
                    <a:cubicBezTo>
                      <a:pt x="95" y="34"/>
                      <a:pt x="92" y="42"/>
                      <a:pt x="87" y="46"/>
                    </a:cubicBezTo>
                    <a:cubicBezTo>
                      <a:pt x="87" y="46"/>
                      <a:pt x="87" y="46"/>
                      <a:pt x="87" y="46"/>
                    </a:cubicBezTo>
                    <a:cubicBezTo>
                      <a:pt x="87" y="46"/>
                      <a:pt x="87" y="46"/>
                      <a:pt x="87" y="46"/>
                    </a:cubicBezTo>
                    <a:cubicBezTo>
                      <a:pt x="74" y="46"/>
                      <a:pt x="74" y="46"/>
                      <a:pt x="74" y="46"/>
                    </a:cubicBezTo>
                    <a:cubicBezTo>
                      <a:pt x="0" y="46"/>
                      <a:pt x="0" y="46"/>
                      <a:pt x="0" y="46"/>
                    </a:cubicBezTo>
                    <a:cubicBezTo>
                      <a:pt x="0" y="49"/>
                      <a:pt x="0" y="49"/>
                      <a:pt x="0" y="49"/>
                    </a:cubicBezTo>
                    <a:cubicBezTo>
                      <a:pt x="77" y="49"/>
                      <a:pt x="77" y="49"/>
                      <a:pt x="77" y="49"/>
                    </a:cubicBezTo>
                    <a:cubicBezTo>
                      <a:pt x="92" y="49"/>
                      <a:pt x="92" y="49"/>
                      <a:pt x="92" y="49"/>
                    </a:cubicBezTo>
                    <a:cubicBezTo>
                      <a:pt x="92" y="49"/>
                      <a:pt x="92" y="49"/>
                      <a:pt x="92" y="49"/>
                    </a:cubicBezTo>
                    <a:cubicBezTo>
                      <a:pt x="92" y="49"/>
                      <a:pt x="92" y="49"/>
                      <a:pt x="92" y="49"/>
                    </a:cubicBezTo>
                    <a:cubicBezTo>
                      <a:pt x="97" y="44"/>
                      <a:pt x="101" y="35"/>
                      <a:pt x="101" y="25"/>
                    </a:cubicBezTo>
                    <a:cubicBezTo>
                      <a:pt x="101" y="14"/>
                      <a:pt x="97" y="5"/>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8"/>
              <p:cNvSpPr/>
              <p:nvPr/>
            </p:nvSpPr>
            <p:spPr bwMode="auto">
              <a:xfrm>
                <a:off x="2840" y="1471"/>
                <a:ext cx="381" cy="122"/>
              </a:xfrm>
              <a:custGeom>
                <a:avLst/>
                <a:gdLst>
                  <a:gd name="T0" fmla="*/ 122 w 133"/>
                  <a:gd name="T1" fmla="*/ 1 h 43"/>
                  <a:gd name="T2" fmla="*/ 122 w 133"/>
                  <a:gd name="T3" fmla="*/ 0 h 43"/>
                  <a:gd name="T4" fmla="*/ 122 w 133"/>
                  <a:gd name="T5" fmla="*/ 0 h 43"/>
                  <a:gd name="T6" fmla="*/ 104 w 133"/>
                  <a:gd name="T7" fmla="*/ 0 h 43"/>
                  <a:gd name="T8" fmla="*/ 0 w 133"/>
                  <a:gd name="T9" fmla="*/ 0 h 43"/>
                  <a:gd name="T10" fmla="*/ 0 w 133"/>
                  <a:gd name="T11" fmla="*/ 43 h 43"/>
                  <a:gd name="T12" fmla="*/ 104 w 133"/>
                  <a:gd name="T13" fmla="*/ 43 h 43"/>
                  <a:gd name="T14" fmla="*/ 122 w 133"/>
                  <a:gd name="T15" fmla="*/ 43 h 43"/>
                  <a:gd name="T16" fmla="*/ 122 w 133"/>
                  <a:gd name="T17" fmla="*/ 43 h 43"/>
                  <a:gd name="T18" fmla="*/ 122 w 133"/>
                  <a:gd name="T19" fmla="*/ 43 h 43"/>
                  <a:gd name="T20" fmla="*/ 133 w 133"/>
                  <a:gd name="T21" fmla="*/ 22 h 43"/>
                  <a:gd name="T22" fmla="*/ 122 w 133"/>
                  <a:gd name="T23" fmla="*/ 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3" h="43">
                    <a:moveTo>
                      <a:pt x="122" y="1"/>
                    </a:moveTo>
                    <a:cubicBezTo>
                      <a:pt x="122" y="0"/>
                      <a:pt x="122" y="0"/>
                      <a:pt x="122" y="0"/>
                    </a:cubicBezTo>
                    <a:cubicBezTo>
                      <a:pt x="122" y="0"/>
                      <a:pt x="122" y="0"/>
                      <a:pt x="122" y="0"/>
                    </a:cubicBezTo>
                    <a:cubicBezTo>
                      <a:pt x="104" y="0"/>
                      <a:pt x="104" y="0"/>
                      <a:pt x="104" y="0"/>
                    </a:cubicBezTo>
                    <a:cubicBezTo>
                      <a:pt x="0" y="0"/>
                      <a:pt x="0" y="0"/>
                      <a:pt x="0" y="0"/>
                    </a:cubicBezTo>
                    <a:cubicBezTo>
                      <a:pt x="0" y="0"/>
                      <a:pt x="9" y="24"/>
                      <a:pt x="0" y="43"/>
                    </a:cubicBezTo>
                    <a:cubicBezTo>
                      <a:pt x="104" y="43"/>
                      <a:pt x="104" y="43"/>
                      <a:pt x="104" y="43"/>
                    </a:cubicBezTo>
                    <a:cubicBezTo>
                      <a:pt x="122" y="43"/>
                      <a:pt x="122" y="43"/>
                      <a:pt x="122" y="43"/>
                    </a:cubicBezTo>
                    <a:cubicBezTo>
                      <a:pt x="122" y="43"/>
                      <a:pt x="122" y="43"/>
                      <a:pt x="122" y="43"/>
                    </a:cubicBezTo>
                    <a:cubicBezTo>
                      <a:pt x="122" y="43"/>
                      <a:pt x="122" y="43"/>
                      <a:pt x="122" y="43"/>
                    </a:cubicBezTo>
                    <a:cubicBezTo>
                      <a:pt x="128" y="39"/>
                      <a:pt x="133" y="31"/>
                      <a:pt x="133" y="22"/>
                    </a:cubicBezTo>
                    <a:cubicBezTo>
                      <a:pt x="133" y="13"/>
                      <a:pt x="128" y="5"/>
                      <a:pt x="12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9"/>
              <p:cNvSpPr/>
              <p:nvPr/>
            </p:nvSpPr>
            <p:spPr bwMode="auto">
              <a:xfrm>
                <a:off x="2912" y="1317"/>
                <a:ext cx="237" cy="105"/>
              </a:xfrm>
              <a:custGeom>
                <a:avLst/>
                <a:gdLst>
                  <a:gd name="T0" fmla="*/ 76 w 83"/>
                  <a:gd name="T1" fmla="*/ 0 h 37"/>
                  <a:gd name="T2" fmla="*/ 76 w 83"/>
                  <a:gd name="T3" fmla="*/ 0 h 37"/>
                  <a:gd name="T4" fmla="*/ 76 w 83"/>
                  <a:gd name="T5" fmla="*/ 0 h 37"/>
                  <a:gd name="T6" fmla="*/ 65 w 83"/>
                  <a:gd name="T7" fmla="*/ 0 h 37"/>
                  <a:gd name="T8" fmla="*/ 0 w 83"/>
                  <a:gd name="T9" fmla="*/ 0 h 37"/>
                  <a:gd name="T10" fmla="*/ 0 w 83"/>
                  <a:gd name="T11" fmla="*/ 37 h 37"/>
                  <a:gd name="T12" fmla="*/ 65 w 83"/>
                  <a:gd name="T13" fmla="*/ 37 h 37"/>
                  <a:gd name="T14" fmla="*/ 76 w 83"/>
                  <a:gd name="T15" fmla="*/ 37 h 37"/>
                  <a:gd name="T16" fmla="*/ 76 w 83"/>
                  <a:gd name="T17" fmla="*/ 37 h 37"/>
                  <a:gd name="T18" fmla="*/ 76 w 83"/>
                  <a:gd name="T19" fmla="*/ 37 h 37"/>
                  <a:gd name="T20" fmla="*/ 83 w 83"/>
                  <a:gd name="T21" fmla="*/ 19 h 37"/>
                  <a:gd name="T22" fmla="*/ 76 w 83"/>
                  <a:gd name="T23"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37">
                    <a:moveTo>
                      <a:pt x="76" y="0"/>
                    </a:moveTo>
                    <a:cubicBezTo>
                      <a:pt x="76" y="0"/>
                      <a:pt x="76" y="0"/>
                      <a:pt x="76" y="0"/>
                    </a:cubicBezTo>
                    <a:cubicBezTo>
                      <a:pt x="76" y="0"/>
                      <a:pt x="76" y="0"/>
                      <a:pt x="76" y="0"/>
                    </a:cubicBezTo>
                    <a:cubicBezTo>
                      <a:pt x="65" y="0"/>
                      <a:pt x="65" y="0"/>
                      <a:pt x="65" y="0"/>
                    </a:cubicBezTo>
                    <a:cubicBezTo>
                      <a:pt x="0" y="0"/>
                      <a:pt x="0" y="0"/>
                      <a:pt x="0" y="0"/>
                    </a:cubicBezTo>
                    <a:cubicBezTo>
                      <a:pt x="0" y="0"/>
                      <a:pt x="9" y="15"/>
                      <a:pt x="0" y="37"/>
                    </a:cubicBezTo>
                    <a:cubicBezTo>
                      <a:pt x="65" y="37"/>
                      <a:pt x="65" y="37"/>
                      <a:pt x="65" y="37"/>
                    </a:cubicBezTo>
                    <a:cubicBezTo>
                      <a:pt x="76" y="37"/>
                      <a:pt x="76" y="37"/>
                      <a:pt x="76" y="37"/>
                    </a:cubicBezTo>
                    <a:cubicBezTo>
                      <a:pt x="76" y="37"/>
                      <a:pt x="76" y="37"/>
                      <a:pt x="76" y="37"/>
                    </a:cubicBezTo>
                    <a:cubicBezTo>
                      <a:pt x="76" y="37"/>
                      <a:pt x="76" y="37"/>
                      <a:pt x="76" y="37"/>
                    </a:cubicBezTo>
                    <a:cubicBezTo>
                      <a:pt x="80" y="34"/>
                      <a:pt x="83" y="27"/>
                      <a:pt x="83" y="19"/>
                    </a:cubicBezTo>
                    <a:cubicBezTo>
                      <a:pt x="83" y="10"/>
                      <a:pt x="80" y="3"/>
                      <a:pt x="7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30"/>
              <p:cNvSpPr/>
              <p:nvPr/>
            </p:nvSpPr>
            <p:spPr bwMode="auto">
              <a:xfrm>
                <a:off x="2769" y="1627"/>
                <a:ext cx="523" cy="179"/>
              </a:xfrm>
              <a:custGeom>
                <a:avLst/>
                <a:gdLst>
                  <a:gd name="T0" fmla="*/ 16 w 183"/>
                  <a:gd name="T1" fmla="*/ 63 h 63"/>
                  <a:gd name="T2" fmla="*/ 16 w 183"/>
                  <a:gd name="T3" fmla="*/ 63 h 63"/>
                  <a:gd name="T4" fmla="*/ 17 w 183"/>
                  <a:gd name="T5" fmla="*/ 63 h 63"/>
                  <a:gd name="T6" fmla="*/ 44 w 183"/>
                  <a:gd name="T7" fmla="*/ 63 h 63"/>
                  <a:gd name="T8" fmla="*/ 183 w 183"/>
                  <a:gd name="T9" fmla="*/ 63 h 63"/>
                  <a:gd name="T10" fmla="*/ 183 w 183"/>
                  <a:gd name="T11" fmla="*/ 59 h 63"/>
                  <a:gd name="T12" fmla="*/ 48 w 183"/>
                  <a:gd name="T13" fmla="*/ 59 h 63"/>
                  <a:gd name="T14" fmla="*/ 25 w 183"/>
                  <a:gd name="T15" fmla="*/ 59 h 63"/>
                  <a:gd name="T16" fmla="*/ 25 w 183"/>
                  <a:gd name="T17" fmla="*/ 59 h 63"/>
                  <a:gd name="T18" fmla="*/ 25 w 183"/>
                  <a:gd name="T19" fmla="*/ 59 h 63"/>
                  <a:gd name="T20" fmla="*/ 11 w 183"/>
                  <a:gd name="T21" fmla="*/ 31 h 63"/>
                  <a:gd name="T22" fmla="*/ 25 w 183"/>
                  <a:gd name="T23" fmla="*/ 4 h 63"/>
                  <a:gd name="T24" fmla="*/ 25 w 183"/>
                  <a:gd name="T25" fmla="*/ 4 h 63"/>
                  <a:gd name="T26" fmla="*/ 25 w 183"/>
                  <a:gd name="T27" fmla="*/ 4 h 63"/>
                  <a:gd name="T28" fmla="*/ 48 w 183"/>
                  <a:gd name="T29" fmla="*/ 4 h 63"/>
                  <a:gd name="T30" fmla="*/ 183 w 183"/>
                  <a:gd name="T31" fmla="*/ 4 h 63"/>
                  <a:gd name="T32" fmla="*/ 183 w 183"/>
                  <a:gd name="T33" fmla="*/ 0 h 63"/>
                  <a:gd name="T34" fmla="*/ 44 w 183"/>
                  <a:gd name="T35" fmla="*/ 0 h 63"/>
                  <a:gd name="T36" fmla="*/ 17 w 183"/>
                  <a:gd name="T37" fmla="*/ 0 h 63"/>
                  <a:gd name="T38" fmla="*/ 16 w 183"/>
                  <a:gd name="T39" fmla="*/ 0 h 63"/>
                  <a:gd name="T40" fmla="*/ 16 w 183"/>
                  <a:gd name="T41" fmla="*/ 0 h 63"/>
                  <a:gd name="T42" fmla="*/ 0 w 183"/>
                  <a:gd name="T43" fmla="*/ 31 h 63"/>
                  <a:gd name="T44" fmla="*/ 16 w 183"/>
                  <a:gd name="T45"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3" h="63">
                    <a:moveTo>
                      <a:pt x="16" y="63"/>
                    </a:moveTo>
                    <a:cubicBezTo>
                      <a:pt x="16" y="63"/>
                      <a:pt x="16" y="63"/>
                      <a:pt x="16" y="63"/>
                    </a:cubicBezTo>
                    <a:cubicBezTo>
                      <a:pt x="17" y="63"/>
                      <a:pt x="17" y="63"/>
                      <a:pt x="17" y="63"/>
                    </a:cubicBezTo>
                    <a:cubicBezTo>
                      <a:pt x="44" y="63"/>
                      <a:pt x="44" y="63"/>
                      <a:pt x="44" y="63"/>
                    </a:cubicBezTo>
                    <a:cubicBezTo>
                      <a:pt x="183" y="63"/>
                      <a:pt x="183" y="63"/>
                      <a:pt x="183" y="63"/>
                    </a:cubicBezTo>
                    <a:cubicBezTo>
                      <a:pt x="183" y="59"/>
                      <a:pt x="183" y="59"/>
                      <a:pt x="183" y="59"/>
                    </a:cubicBezTo>
                    <a:cubicBezTo>
                      <a:pt x="48" y="59"/>
                      <a:pt x="48" y="59"/>
                      <a:pt x="48" y="59"/>
                    </a:cubicBezTo>
                    <a:cubicBezTo>
                      <a:pt x="25" y="59"/>
                      <a:pt x="25" y="59"/>
                      <a:pt x="25" y="59"/>
                    </a:cubicBezTo>
                    <a:cubicBezTo>
                      <a:pt x="25" y="59"/>
                      <a:pt x="25" y="59"/>
                      <a:pt x="25" y="59"/>
                    </a:cubicBezTo>
                    <a:cubicBezTo>
                      <a:pt x="25" y="59"/>
                      <a:pt x="25" y="59"/>
                      <a:pt x="25" y="59"/>
                    </a:cubicBezTo>
                    <a:cubicBezTo>
                      <a:pt x="17" y="54"/>
                      <a:pt x="11" y="43"/>
                      <a:pt x="11" y="31"/>
                    </a:cubicBezTo>
                    <a:cubicBezTo>
                      <a:pt x="11" y="19"/>
                      <a:pt x="17" y="9"/>
                      <a:pt x="25" y="4"/>
                    </a:cubicBezTo>
                    <a:cubicBezTo>
                      <a:pt x="25" y="4"/>
                      <a:pt x="25" y="4"/>
                      <a:pt x="25" y="4"/>
                    </a:cubicBezTo>
                    <a:cubicBezTo>
                      <a:pt x="25" y="4"/>
                      <a:pt x="25" y="4"/>
                      <a:pt x="25" y="4"/>
                    </a:cubicBezTo>
                    <a:cubicBezTo>
                      <a:pt x="48" y="4"/>
                      <a:pt x="48" y="4"/>
                      <a:pt x="48" y="4"/>
                    </a:cubicBezTo>
                    <a:cubicBezTo>
                      <a:pt x="183" y="4"/>
                      <a:pt x="183" y="4"/>
                      <a:pt x="183" y="4"/>
                    </a:cubicBezTo>
                    <a:cubicBezTo>
                      <a:pt x="183" y="0"/>
                      <a:pt x="183" y="0"/>
                      <a:pt x="183" y="0"/>
                    </a:cubicBezTo>
                    <a:cubicBezTo>
                      <a:pt x="44" y="0"/>
                      <a:pt x="44" y="0"/>
                      <a:pt x="44" y="0"/>
                    </a:cubicBezTo>
                    <a:cubicBezTo>
                      <a:pt x="17" y="0"/>
                      <a:pt x="17" y="0"/>
                      <a:pt x="17" y="0"/>
                    </a:cubicBezTo>
                    <a:cubicBezTo>
                      <a:pt x="16" y="0"/>
                      <a:pt x="16" y="0"/>
                      <a:pt x="16" y="0"/>
                    </a:cubicBezTo>
                    <a:cubicBezTo>
                      <a:pt x="16" y="0"/>
                      <a:pt x="16" y="0"/>
                      <a:pt x="16" y="0"/>
                    </a:cubicBezTo>
                    <a:cubicBezTo>
                      <a:pt x="7" y="6"/>
                      <a:pt x="0" y="18"/>
                      <a:pt x="0" y="31"/>
                    </a:cubicBezTo>
                    <a:cubicBezTo>
                      <a:pt x="0" y="45"/>
                      <a:pt x="7" y="57"/>
                      <a:pt x="16"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31"/>
              <p:cNvSpPr/>
              <p:nvPr/>
            </p:nvSpPr>
            <p:spPr bwMode="auto">
              <a:xfrm>
                <a:off x="2769" y="1627"/>
                <a:ext cx="523" cy="179"/>
              </a:xfrm>
              <a:custGeom>
                <a:avLst/>
                <a:gdLst>
                  <a:gd name="T0" fmla="*/ 16 w 183"/>
                  <a:gd name="T1" fmla="*/ 63 h 63"/>
                  <a:gd name="T2" fmla="*/ 16 w 183"/>
                  <a:gd name="T3" fmla="*/ 63 h 63"/>
                  <a:gd name="T4" fmla="*/ 17 w 183"/>
                  <a:gd name="T5" fmla="*/ 63 h 63"/>
                  <a:gd name="T6" fmla="*/ 44 w 183"/>
                  <a:gd name="T7" fmla="*/ 63 h 63"/>
                  <a:gd name="T8" fmla="*/ 183 w 183"/>
                  <a:gd name="T9" fmla="*/ 63 h 63"/>
                  <a:gd name="T10" fmla="*/ 183 w 183"/>
                  <a:gd name="T11" fmla="*/ 59 h 63"/>
                  <a:gd name="T12" fmla="*/ 48 w 183"/>
                  <a:gd name="T13" fmla="*/ 59 h 63"/>
                  <a:gd name="T14" fmla="*/ 25 w 183"/>
                  <a:gd name="T15" fmla="*/ 59 h 63"/>
                  <a:gd name="T16" fmla="*/ 25 w 183"/>
                  <a:gd name="T17" fmla="*/ 59 h 63"/>
                  <a:gd name="T18" fmla="*/ 25 w 183"/>
                  <a:gd name="T19" fmla="*/ 59 h 63"/>
                  <a:gd name="T20" fmla="*/ 11 w 183"/>
                  <a:gd name="T21" fmla="*/ 31 h 63"/>
                  <a:gd name="T22" fmla="*/ 25 w 183"/>
                  <a:gd name="T23" fmla="*/ 4 h 63"/>
                  <a:gd name="T24" fmla="*/ 25 w 183"/>
                  <a:gd name="T25" fmla="*/ 4 h 63"/>
                  <a:gd name="T26" fmla="*/ 25 w 183"/>
                  <a:gd name="T27" fmla="*/ 4 h 63"/>
                  <a:gd name="T28" fmla="*/ 48 w 183"/>
                  <a:gd name="T29" fmla="*/ 4 h 63"/>
                  <a:gd name="T30" fmla="*/ 183 w 183"/>
                  <a:gd name="T31" fmla="*/ 4 h 63"/>
                  <a:gd name="T32" fmla="*/ 183 w 183"/>
                  <a:gd name="T33" fmla="*/ 0 h 63"/>
                  <a:gd name="T34" fmla="*/ 44 w 183"/>
                  <a:gd name="T35" fmla="*/ 0 h 63"/>
                  <a:gd name="T36" fmla="*/ 17 w 183"/>
                  <a:gd name="T37" fmla="*/ 0 h 63"/>
                  <a:gd name="T38" fmla="*/ 16 w 183"/>
                  <a:gd name="T39" fmla="*/ 0 h 63"/>
                  <a:gd name="T40" fmla="*/ 16 w 183"/>
                  <a:gd name="T41" fmla="*/ 0 h 63"/>
                  <a:gd name="T42" fmla="*/ 0 w 183"/>
                  <a:gd name="T43" fmla="*/ 31 h 63"/>
                  <a:gd name="T44" fmla="*/ 16 w 183"/>
                  <a:gd name="T45"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3" h="63">
                    <a:moveTo>
                      <a:pt x="16" y="63"/>
                    </a:moveTo>
                    <a:cubicBezTo>
                      <a:pt x="16" y="63"/>
                      <a:pt x="16" y="63"/>
                      <a:pt x="16" y="63"/>
                    </a:cubicBezTo>
                    <a:cubicBezTo>
                      <a:pt x="17" y="63"/>
                      <a:pt x="17" y="63"/>
                      <a:pt x="17" y="63"/>
                    </a:cubicBezTo>
                    <a:cubicBezTo>
                      <a:pt x="44" y="63"/>
                      <a:pt x="44" y="63"/>
                      <a:pt x="44" y="63"/>
                    </a:cubicBezTo>
                    <a:cubicBezTo>
                      <a:pt x="183" y="63"/>
                      <a:pt x="183" y="63"/>
                      <a:pt x="183" y="63"/>
                    </a:cubicBezTo>
                    <a:cubicBezTo>
                      <a:pt x="183" y="59"/>
                      <a:pt x="183" y="59"/>
                      <a:pt x="183" y="59"/>
                    </a:cubicBezTo>
                    <a:cubicBezTo>
                      <a:pt x="48" y="59"/>
                      <a:pt x="48" y="59"/>
                      <a:pt x="48" y="59"/>
                    </a:cubicBezTo>
                    <a:cubicBezTo>
                      <a:pt x="25" y="59"/>
                      <a:pt x="25" y="59"/>
                      <a:pt x="25" y="59"/>
                    </a:cubicBezTo>
                    <a:cubicBezTo>
                      <a:pt x="25" y="59"/>
                      <a:pt x="25" y="59"/>
                      <a:pt x="25" y="59"/>
                    </a:cubicBezTo>
                    <a:cubicBezTo>
                      <a:pt x="25" y="59"/>
                      <a:pt x="25" y="59"/>
                      <a:pt x="25" y="59"/>
                    </a:cubicBezTo>
                    <a:cubicBezTo>
                      <a:pt x="17" y="54"/>
                      <a:pt x="11" y="43"/>
                      <a:pt x="11" y="31"/>
                    </a:cubicBezTo>
                    <a:cubicBezTo>
                      <a:pt x="11" y="19"/>
                      <a:pt x="17" y="9"/>
                      <a:pt x="25" y="4"/>
                    </a:cubicBezTo>
                    <a:cubicBezTo>
                      <a:pt x="25" y="4"/>
                      <a:pt x="25" y="4"/>
                      <a:pt x="25" y="4"/>
                    </a:cubicBezTo>
                    <a:cubicBezTo>
                      <a:pt x="25" y="4"/>
                      <a:pt x="25" y="4"/>
                      <a:pt x="25" y="4"/>
                    </a:cubicBezTo>
                    <a:cubicBezTo>
                      <a:pt x="48" y="4"/>
                      <a:pt x="48" y="4"/>
                      <a:pt x="48" y="4"/>
                    </a:cubicBezTo>
                    <a:cubicBezTo>
                      <a:pt x="183" y="4"/>
                      <a:pt x="183" y="4"/>
                      <a:pt x="183" y="4"/>
                    </a:cubicBezTo>
                    <a:cubicBezTo>
                      <a:pt x="183" y="0"/>
                      <a:pt x="183" y="0"/>
                      <a:pt x="183" y="0"/>
                    </a:cubicBezTo>
                    <a:cubicBezTo>
                      <a:pt x="44" y="0"/>
                      <a:pt x="44" y="0"/>
                      <a:pt x="44" y="0"/>
                    </a:cubicBezTo>
                    <a:cubicBezTo>
                      <a:pt x="17" y="0"/>
                      <a:pt x="17" y="0"/>
                      <a:pt x="17" y="0"/>
                    </a:cubicBezTo>
                    <a:cubicBezTo>
                      <a:pt x="16" y="0"/>
                      <a:pt x="16" y="0"/>
                      <a:pt x="16" y="0"/>
                    </a:cubicBezTo>
                    <a:cubicBezTo>
                      <a:pt x="16" y="0"/>
                      <a:pt x="16" y="0"/>
                      <a:pt x="16" y="0"/>
                    </a:cubicBezTo>
                    <a:cubicBezTo>
                      <a:pt x="7" y="6"/>
                      <a:pt x="0" y="18"/>
                      <a:pt x="0" y="31"/>
                    </a:cubicBezTo>
                    <a:cubicBezTo>
                      <a:pt x="0" y="45"/>
                      <a:pt x="7" y="57"/>
                      <a:pt x="16"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32"/>
              <p:cNvSpPr/>
              <p:nvPr/>
            </p:nvSpPr>
            <p:spPr bwMode="auto">
              <a:xfrm>
                <a:off x="2812" y="1647"/>
                <a:ext cx="437" cy="139"/>
              </a:xfrm>
              <a:custGeom>
                <a:avLst/>
                <a:gdLst>
                  <a:gd name="T0" fmla="*/ 12 w 153"/>
                  <a:gd name="T1" fmla="*/ 49 h 49"/>
                  <a:gd name="T2" fmla="*/ 12 w 153"/>
                  <a:gd name="T3" fmla="*/ 49 h 49"/>
                  <a:gd name="T4" fmla="*/ 13 w 153"/>
                  <a:gd name="T5" fmla="*/ 49 h 49"/>
                  <a:gd name="T6" fmla="*/ 33 w 153"/>
                  <a:gd name="T7" fmla="*/ 49 h 49"/>
                  <a:gd name="T8" fmla="*/ 153 w 153"/>
                  <a:gd name="T9" fmla="*/ 49 h 49"/>
                  <a:gd name="T10" fmla="*/ 153 w 153"/>
                  <a:gd name="T11" fmla="*/ 0 h 49"/>
                  <a:gd name="T12" fmla="*/ 33 w 153"/>
                  <a:gd name="T13" fmla="*/ 0 h 49"/>
                  <a:gd name="T14" fmla="*/ 13 w 153"/>
                  <a:gd name="T15" fmla="*/ 0 h 49"/>
                  <a:gd name="T16" fmla="*/ 12 w 153"/>
                  <a:gd name="T17" fmla="*/ 0 h 49"/>
                  <a:gd name="T18" fmla="*/ 12 w 153"/>
                  <a:gd name="T19" fmla="*/ 0 h 49"/>
                  <a:gd name="T20" fmla="*/ 0 w 153"/>
                  <a:gd name="T21" fmla="*/ 24 h 49"/>
                  <a:gd name="T22" fmla="*/ 12 w 153"/>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3" h="49">
                    <a:moveTo>
                      <a:pt x="12" y="49"/>
                    </a:moveTo>
                    <a:cubicBezTo>
                      <a:pt x="12" y="49"/>
                      <a:pt x="12" y="49"/>
                      <a:pt x="12" y="49"/>
                    </a:cubicBezTo>
                    <a:cubicBezTo>
                      <a:pt x="13" y="49"/>
                      <a:pt x="13" y="49"/>
                      <a:pt x="13" y="49"/>
                    </a:cubicBezTo>
                    <a:cubicBezTo>
                      <a:pt x="33" y="49"/>
                      <a:pt x="33" y="49"/>
                      <a:pt x="33" y="49"/>
                    </a:cubicBezTo>
                    <a:cubicBezTo>
                      <a:pt x="153" y="49"/>
                      <a:pt x="153" y="49"/>
                      <a:pt x="153" y="49"/>
                    </a:cubicBezTo>
                    <a:cubicBezTo>
                      <a:pt x="153" y="49"/>
                      <a:pt x="143" y="22"/>
                      <a:pt x="153" y="0"/>
                    </a:cubicBezTo>
                    <a:cubicBezTo>
                      <a:pt x="33" y="0"/>
                      <a:pt x="33" y="0"/>
                      <a:pt x="33" y="0"/>
                    </a:cubicBezTo>
                    <a:cubicBezTo>
                      <a:pt x="13" y="0"/>
                      <a:pt x="13" y="0"/>
                      <a:pt x="13" y="0"/>
                    </a:cubicBezTo>
                    <a:cubicBezTo>
                      <a:pt x="12" y="0"/>
                      <a:pt x="12" y="0"/>
                      <a:pt x="12" y="0"/>
                    </a:cubicBezTo>
                    <a:cubicBezTo>
                      <a:pt x="12" y="0"/>
                      <a:pt x="12" y="0"/>
                      <a:pt x="12" y="0"/>
                    </a:cubicBezTo>
                    <a:cubicBezTo>
                      <a:pt x="5" y="5"/>
                      <a:pt x="0" y="14"/>
                      <a:pt x="0" y="24"/>
                    </a:cubicBezTo>
                    <a:cubicBezTo>
                      <a:pt x="0" y="35"/>
                      <a:pt x="5" y="44"/>
                      <a:pt x="12"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33"/>
              <p:cNvSpPr/>
              <p:nvPr/>
            </p:nvSpPr>
            <p:spPr bwMode="auto">
              <a:xfrm>
                <a:off x="3001" y="1647"/>
                <a:ext cx="60" cy="307"/>
              </a:xfrm>
              <a:custGeom>
                <a:avLst/>
                <a:gdLst>
                  <a:gd name="T0" fmla="*/ 60 w 60"/>
                  <a:gd name="T1" fmla="*/ 307 h 307"/>
                  <a:gd name="T2" fmla="*/ 31 w 60"/>
                  <a:gd name="T3" fmla="*/ 267 h 307"/>
                  <a:gd name="T4" fmla="*/ 0 w 60"/>
                  <a:gd name="T5" fmla="*/ 307 h 307"/>
                  <a:gd name="T6" fmla="*/ 0 w 60"/>
                  <a:gd name="T7" fmla="*/ 0 h 307"/>
                  <a:gd name="T8" fmla="*/ 60 w 60"/>
                  <a:gd name="T9" fmla="*/ 0 h 307"/>
                  <a:gd name="T10" fmla="*/ 60 w 60"/>
                  <a:gd name="T11" fmla="*/ 307 h 307"/>
                </a:gdLst>
                <a:ahLst/>
                <a:cxnLst>
                  <a:cxn ang="0">
                    <a:pos x="T0" y="T1"/>
                  </a:cxn>
                  <a:cxn ang="0">
                    <a:pos x="T2" y="T3"/>
                  </a:cxn>
                  <a:cxn ang="0">
                    <a:pos x="T4" y="T5"/>
                  </a:cxn>
                  <a:cxn ang="0">
                    <a:pos x="T6" y="T7"/>
                  </a:cxn>
                  <a:cxn ang="0">
                    <a:pos x="T8" y="T9"/>
                  </a:cxn>
                  <a:cxn ang="0">
                    <a:pos x="T10" y="T11"/>
                  </a:cxn>
                </a:cxnLst>
                <a:rect l="0" t="0" r="r" b="b"/>
                <a:pathLst>
                  <a:path w="60" h="307">
                    <a:moveTo>
                      <a:pt x="60" y="307"/>
                    </a:moveTo>
                    <a:lnTo>
                      <a:pt x="31" y="267"/>
                    </a:lnTo>
                    <a:lnTo>
                      <a:pt x="0" y="307"/>
                    </a:lnTo>
                    <a:lnTo>
                      <a:pt x="0" y="0"/>
                    </a:lnTo>
                    <a:lnTo>
                      <a:pt x="60" y="0"/>
                    </a:lnTo>
                    <a:lnTo>
                      <a:pt x="60" y="3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Line 34"/>
              <p:cNvSpPr>
                <a:spLocks noChangeShapeType="1"/>
              </p:cNvSpPr>
              <p:nvPr/>
            </p:nvSpPr>
            <p:spPr bwMode="auto">
              <a:xfrm>
                <a:off x="3032" y="1954"/>
                <a:ext cx="0" cy="0"/>
              </a:xfrm>
              <a:prstGeom prst="lin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Line 35"/>
              <p:cNvSpPr>
                <a:spLocks noChangeShapeType="1"/>
              </p:cNvSpPr>
              <p:nvPr/>
            </p:nvSpPr>
            <p:spPr bwMode="auto">
              <a:xfrm>
                <a:off x="3032" y="1954"/>
                <a:ext cx="0" cy="0"/>
              </a:xfrm>
              <a:prstGeom prst="lin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Line 36"/>
              <p:cNvSpPr>
                <a:spLocks noChangeShapeType="1"/>
              </p:cNvSpPr>
              <p:nvPr/>
            </p:nvSpPr>
            <p:spPr bwMode="auto">
              <a:xfrm>
                <a:off x="3032" y="1954"/>
                <a:ext cx="0" cy="0"/>
              </a:xfrm>
              <a:prstGeom prst="lin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Line 37"/>
              <p:cNvSpPr>
                <a:spLocks noChangeShapeType="1"/>
              </p:cNvSpPr>
              <p:nvPr/>
            </p:nvSpPr>
            <p:spPr bwMode="auto">
              <a:xfrm>
                <a:off x="3032" y="1954"/>
                <a:ext cx="0" cy="0"/>
              </a:xfrm>
              <a:prstGeom prst="lin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4" name="矩形 13"/>
            <p:cNvSpPr/>
            <p:nvPr/>
          </p:nvSpPr>
          <p:spPr>
            <a:xfrm>
              <a:off x="3885008" y="3161696"/>
              <a:ext cx="1620957" cy="565604"/>
            </a:xfrm>
            <a:prstGeom prst="rect">
              <a:avLst/>
            </a:prstGeom>
          </p:spPr>
          <p:txBody>
            <a:bodyPr wrap="none">
              <a:spAutoFit/>
            </a:bodyPr>
            <a:lstStyle/>
            <a:p>
              <a:pPr algn="ctr">
                <a:lnSpc>
                  <a:spcPct val="120000"/>
                </a:lnSpc>
                <a:buClr>
                  <a:srgbClr val="20BAA8"/>
                </a:buClr>
              </a:pPr>
              <a:r>
                <a:rPr lang="zh-CN" altLang="en-US" sz="2800" dirty="0">
                  <a:solidFill>
                    <a:schemeClr val="bg1"/>
                  </a:solidFill>
                  <a:latin typeface="微软雅黑" panose="020B0503020204020204" pitchFamily="34" charset="-122"/>
                  <a:ea typeface="微软雅黑" panose="020B0503020204020204" pitchFamily="34" charset="-122"/>
                </a:rPr>
                <a:t>输入标题</a:t>
              </a:r>
              <a:endParaRPr lang="en-US" altLang="zh-CN" sz="2800" dirty="0">
                <a:solidFill>
                  <a:schemeClr val="bg1"/>
                </a:solidFill>
                <a:latin typeface="微软雅黑" panose="020B0503020204020204" pitchFamily="34" charset="-122"/>
                <a:ea typeface="微软雅黑" panose="020B0503020204020204" pitchFamily="34" charset="-122"/>
              </a:endParaRPr>
            </a:p>
          </p:txBody>
        </p:sp>
      </p:grpSp>
      <p:grpSp>
        <p:nvGrpSpPr>
          <p:cNvPr id="42" name="组合 41"/>
          <p:cNvGrpSpPr/>
          <p:nvPr/>
        </p:nvGrpSpPr>
        <p:grpSpPr>
          <a:xfrm>
            <a:off x="6605348" y="2178144"/>
            <a:ext cx="1620957" cy="1549156"/>
            <a:chOff x="6605348" y="2178144"/>
            <a:chExt cx="1620957" cy="1549156"/>
          </a:xfrm>
        </p:grpSpPr>
        <p:sp>
          <p:nvSpPr>
            <p:cNvPr id="7" name="Freeform 20"/>
            <p:cNvSpPr>
              <a:spLocks noEditPoints="1"/>
            </p:cNvSpPr>
            <p:nvPr/>
          </p:nvSpPr>
          <p:spPr bwMode="auto">
            <a:xfrm>
              <a:off x="6905417" y="2178144"/>
              <a:ext cx="973948" cy="784712"/>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5" name="矩形 14"/>
            <p:cNvSpPr/>
            <p:nvPr/>
          </p:nvSpPr>
          <p:spPr>
            <a:xfrm>
              <a:off x="6605348" y="3161696"/>
              <a:ext cx="1620957" cy="565604"/>
            </a:xfrm>
            <a:prstGeom prst="rect">
              <a:avLst/>
            </a:prstGeom>
          </p:spPr>
          <p:txBody>
            <a:bodyPr wrap="none">
              <a:spAutoFit/>
            </a:bodyPr>
            <a:lstStyle/>
            <a:p>
              <a:pPr algn="ctr">
                <a:lnSpc>
                  <a:spcPct val="120000"/>
                </a:lnSpc>
                <a:buClr>
                  <a:srgbClr val="20BAA8"/>
                </a:buClr>
              </a:pPr>
              <a:r>
                <a:rPr lang="zh-CN" altLang="en-US" sz="2800" dirty="0">
                  <a:solidFill>
                    <a:schemeClr val="bg1"/>
                  </a:solidFill>
                  <a:latin typeface="微软雅黑" panose="020B0503020204020204" pitchFamily="34" charset="-122"/>
                  <a:ea typeface="微软雅黑" panose="020B0503020204020204" pitchFamily="34" charset="-122"/>
                </a:rPr>
                <a:t>输入标题</a:t>
              </a:r>
              <a:endParaRPr lang="en-US" altLang="zh-CN" sz="2800" dirty="0">
                <a:solidFill>
                  <a:schemeClr val="bg1"/>
                </a:solidFill>
                <a:latin typeface="微软雅黑" panose="020B0503020204020204" pitchFamily="34" charset="-122"/>
                <a:ea typeface="微软雅黑" panose="020B0503020204020204" pitchFamily="34" charset="-122"/>
              </a:endParaRPr>
            </a:p>
          </p:txBody>
        </p:sp>
      </p:grpSp>
      <p:grpSp>
        <p:nvGrpSpPr>
          <p:cNvPr id="43" name="组合 42"/>
          <p:cNvGrpSpPr/>
          <p:nvPr/>
        </p:nvGrpSpPr>
        <p:grpSpPr>
          <a:xfrm>
            <a:off x="9302828" y="2166694"/>
            <a:ext cx="1620957" cy="1560606"/>
            <a:chOff x="9302828" y="2166694"/>
            <a:chExt cx="1620957" cy="1560606"/>
          </a:xfrm>
        </p:grpSpPr>
        <p:grpSp>
          <p:nvGrpSpPr>
            <p:cNvPr id="6" name="Group 10"/>
            <p:cNvGrpSpPr>
              <a:grpSpLocks noChangeAspect="1"/>
            </p:cNvGrpSpPr>
            <p:nvPr/>
          </p:nvGrpSpPr>
          <p:grpSpPr bwMode="auto">
            <a:xfrm>
              <a:off x="9615298" y="2166694"/>
              <a:ext cx="948571" cy="807612"/>
              <a:chOff x="2511" y="1453"/>
              <a:chExt cx="572" cy="487"/>
            </a:xfrm>
            <a:solidFill>
              <a:schemeClr val="bg1"/>
            </a:solidFill>
          </p:grpSpPr>
          <p:sp>
            <p:nvSpPr>
              <p:cNvPr id="31" name="Oval 11"/>
              <p:cNvSpPr>
                <a:spLocks noChangeArrowheads="1"/>
              </p:cNvSpPr>
              <p:nvPr/>
            </p:nvSpPr>
            <p:spPr bwMode="auto">
              <a:xfrm>
                <a:off x="2564" y="1530"/>
                <a:ext cx="93" cy="9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12"/>
              <p:cNvSpPr/>
              <p:nvPr/>
            </p:nvSpPr>
            <p:spPr bwMode="auto">
              <a:xfrm>
                <a:off x="2511" y="1647"/>
                <a:ext cx="158" cy="163"/>
              </a:xfrm>
              <a:custGeom>
                <a:avLst/>
                <a:gdLst>
                  <a:gd name="T0" fmla="*/ 66 w 66"/>
                  <a:gd name="T1" fmla="*/ 12 h 68"/>
                  <a:gd name="T2" fmla="*/ 41 w 66"/>
                  <a:gd name="T3" fmla="*/ 0 h 68"/>
                  <a:gd name="T4" fmla="*/ 5 w 66"/>
                  <a:gd name="T5" fmla="*/ 45 h 68"/>
                  <a:gd name="T6" fmla="*/ 12 w 66"/>
                  <a:gd name="T7" fmla="*/ 53 h 68"/>
                  <a:gd name="T8" fmla="*/ 2 w 66"/>
                  <a:gd name="T9" fmla="*/ 61 h 68"/>
                  <a:gd name="T10" fmla="*/ 0 w 66"/>
                  <a:gd name="T11" fmla="*/ 63 h 68"/>
                  <a:gd name="T12" fmla="*/ 41 w 66"/>
                  <a:gd name="T13" fmla="*/ 68 h 68"/>
                  <a:gd name="T14" fmla="*/ 42 w 66"/>
                  <a:gd name="T15" fmla="*/ 68 h 68"/>
                  <a:gd name="T16" fmla="*/ 66 w 66"/>
                  <a:gd name="T17" fmla="*/ 12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68">
                    <a:moveTo>
                      <a:pt x="66" y="12"/>
                    </a:moveTo>
                    <a:cubicBezTo>
                      <a:pt x="60" y="4"/>
                      <a:pt x="51" y="0"/>
                      <a:pt x="41" y="0"/>
                    </a:cubicBezTo>
                    <a:cubicBezTo>
                      <a:pt x="21" y="0"/>
                      <a:pt x="5" y="20"/>
                      <a:pt x="5" y="45"/>
                    </a:cubicBezTo>
                    <a:cubicBezTo>
                      <a:pt x="12" y="53"/>
                      <a:pt x="12" y="53"/>
                      <a:pt x="12" y="53"/>
                    </a:cubicBezTo>
                    <a:cubicBezTo>
                      <a:pt x="2" y="61"/>
                      <a:pt x="2" y="61"/>
                      <a:pt x="2" y="61"/>
                    </a:cubicBezTo>
                    <a:cubicBezTo>
                      <a:pt x="0" y="63"/>
                      <a:pt x="0" y="63"/>
                      <a:pt x="0" y="63"/>
                    </a:cubicBezTo>
                    <a:cubicBezTo>
                      <a:pt x="0" y="66"/>
                      <a:pt x="19" y="68"/>
                      <a:pt x="41" y="68"/>
                    </a:cubicBezTo>
                    <a:cubicBezTo>
                      <a:pt x="41" y="68"/>
                      <a:pt x="42" y="68"/>
                      <a:pt x="42" y="68"/>
                    </a:cubicBezTo>
                    <a:cubicBezTo>
                      <a:pt x="44" y="46"/>
                      <a:pt x="53" y="26"/>
                      <a:pt x="6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Oval 13"/>
              <p:cNvSpPr>
                <a:spLocks noChangeArrowheads="1"/>
              </p:cNvSpPr>
              <p:nvPr/>
            </p:nvSpPr>
            <p:spPr bwMode="auto">
              <a:xfrm>
                <a:off x="2714" y="1453"/>
                <a:ext cx="168" cy="16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14"/>
              <p:cNvSpPr/>
              <p:nvPr/>
            </p:nvSpPr>
            <p:spPr bwMode="auto">
              <a:xfrm>
                <a:off x="2621" y="1645"/>
                <a:ext cx="352" cy="295"/>
              </a:xfrm>
              <a:custGeom>
                <a:avLst/>
                <a:gdLst>
                  <a:gd name="T0" fmla="*/ 144 w 147"/>
                  <a:gd name="T1" fmla="*/ 111 h 123"/>
                  <a:gd name="T2" fmla="*/ 127 w 147"/>
                  <a:gd name="T3" fmla="*/ 96 h 123"/>
                  <a:gd name="T4" fmla="*/ 140 w 147"/>
                  <a:gd name="T5" fmla="*/ 82 h 123"/>
                  <a:gd name="T6" fmla="*/ 140 w 147"/>
                  <a:gd name="T7" fmla="*/ 82 h 123"/>
                  <a:gd name="T8" fmla="*/ 140 w 147"/>
                  <a:gd name="T9" fmla="*/ 74 h 123"/>
                  <a:gd name="T10" fmla="*/ 115 w 147"/>
                  <a:gd name="T11" fmla="*/ 18 h 123"/>
                  <a:gd name="T12" fmla="*/ 74 w 147"/>
                  <a:gd name="T13" fmla="*/ 0 h 123"/>
                  <a:gd name="T14" fmla="*/ 33 w 147"/>
                  <a:gd name="T15" fmla="*/ 18 h 123"/>
                  <a:gd name="T16" fmla="*/ 8 w 147"/>
                  <a:gd name="T17" fmla="*/ 74 h 123"/>
                  <a:gd name="T18" fmla="*/ 8 w 147"/>
                  <a:gd name="T19" fmla="*/ 82 h 123"/>
                  <a:gd name="T20" fmla="*/ 21 w 147"/>
                  <a:gd name="T21" fmla="*/ 96 h 123"/>
                  <a:gd name="T22" fmla="*/ 4 w 147"/>
                  <a:gd name="T23" fmla="*/ 111 h 123"/>
                  <a:gd name="T24" fmla="*/ 0 w 147"/>
                  <a:gd name="T25" fmla="*/ 114 h 123"/>
                  <a:gd name="T26" fmla="*/ 74 w 147"/>
                  <a:gd name="T27" fmla="*/ 123 h 123"/>
                  <a:gd name="T28" fmla="*/ 147 w 147"/>
                  <a:gd name="T29" fmla="*/ 114 h 123"/>
                  <a:gd name="T30" fmla="*/ 147 w 147"/>
                  <a:gd name="T31" fmla="*/ 114 h 123"/>
                  <a:gd name="T32" fmla="*/ 147 w 147"/>
                  <a:gd name="T33" fmla="*/ 114 h 123"/>
                  <a:gd name="T34" fmla="*/ 144 w 147"/>
                  <a:gd name="T35" fmla="*/ 11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7" h="123">
                    <a:moveTo>
                      <a:pt x="144" y="111"/>
                    </a:moveTo>
                    <a:cubicBezTo>
                      <a:pt x="127" y="96"/>
                      <a:pt x="127" y="96"/>
                      <a:pt x="127" y="96"/>
                    </a:cubicBezTo>
                    <a:cubicBezTo>
                      <a:pt x="140" y="82"/>
                      <a:pt x="140" y="82"/>
                      <a:pt x="140" y="82"/>
                    </a:cubicBezTo>
                    <a:cubicBezTo>
                      <a:pt x="140" y="82"/>
                      <a:pt x="140" y="82"/>
                      <a:pt x="140" y="82"/>
                    </a:cubicBezTo>
                    <a:cubicBezTo>
                      <a:pt x="140" y="79"/>
                      <a:pt x="140" y="77"/>
                      <a:pt x="140" y="74"/>
                    </a:cubicBezTo>
                    <a:cubicBezTo>
                      <a:pt x="138" y="51"/>
                      <a:pt x="129" y="31"/>
                      <a:pt x="115" y="18"/>
                    </a:cubicBezTo>
                    <a:cubicBezTo>
                      <a:pt x="104" y="6"/>
                      <a:pt x="90" y="0"/>
                      <a:pt x="74" y="0"/>
                    </a:cubicBezTo>
                    <a:cubicBezTo>
                      <a:pt x="58" y="0"/>
                      <a:pt x="44" y="6"/>
                      <a:pt x="33" y="18"/>
                    </a:cubicBezTo>
                    <a:cubicBezTo>
                      <a:pt x="19" y="31"/>
                      <a:pt x="10" y="51"/>
                      <a:pt x="8" y="74"/>
                    </a:cubicBezTo>
                    <a:cubicBezTo>
                      <a:pt x="8" y="77"/>
                      <a:pt x="8" y="79"/>
                      <a:pt x="8" y="82"/>
                    </a:cubicBezTo>
                    <a:cubicBezTo>
                      <a:pt x="21" y="96"/>
                      <a:pt x="21" y="96"/>
                      <a:pt x="21" y="96"/>
                    </a:cubicBezTo>
                    <a:cubicBezTo>
                      <a:pt x="4" y="111"/>
                      <a:pt x="4" y="111"/>
                      <a:pt x="4" y="111"/>
                    </a:cubicBezTo>
                    <a:cubicBezTo>
                      <a:pt x="0" y="114"/>
                      <a:pt x="0" y="114"/>
                      <a:pt x="0" y="114"/>
                    </a:cubicBezTo>
                    <a:cubicBezTo>
                      <a:pt x="0" y="119"/>
                      <a:pt x="33" y="123"/>
                      <a:pt x="74" y="123"/>
                    </a:cubicBezTo>
                    <a:cubicBezTo>
                      <a:pt x="114" y="123"/>
                      <a:pt x="147" y="119"/>
                      <a:pt x="147" y="114"/>
                    </a:cubicBezTo>
                    <a:cubicBezTo>
                      <a:pt x="147" y="114"/>
                      <a:pt x="147" y="114"/>
                      <a:pt x="147" y="114"/>
                    </a:cubicBezTo>
                    <a:cubicBezTo>
                      <a:pt x="147" y="114"/>
                      <a:pt x="147" y="114"/>
                      <a:pt x="147" y="114"/>
                    </a:cubicBezTo>
                    <a:lnTo>
                      <a:pt x="144"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Oval 15"/>
              <p:cNvSpPr>
                <a:spLocks noChangeArrowheads="1"/>
              </p:cNvSpPr>
              <p:nvPr/>
            </p:nvSpPr>
            <p:spPr bwMode="auto">
              <a:xfrm>
                <a:off x="2939" y="1537"/>
                <a:ext cx="93" cy="9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16"/>
              <p:cNvSpPr/>
              <p:nvPr/>
            </p:nvSpPr>
            <p:spPr bwMode="auto">
              <a:xfrm>
                <a:off x="2927" y="1642"/>
                <a:ext cx="156" cy="166"/>
              </a:xfrm>
              <a:custGeom>
                <a:avLst/>
                <a:gdLst>
                  <a:gd name="T0" fmla="*/ 65 w 65"/>
                  <a:gd name="T1" fmla="*/ 63 h 69"/>
                  <a:gd name="T2" fmla="*/ 63 w 65"/>
                  <a:gd name="T3" fmla="*/ 62 h 69"/>
                  <a:gd name="T4" fmla="*/ 54 w 65"/>
                  <a:gd name="T5" fmla="*/ 53 h 69"/>
                  <a:gd name="T6" fmla="*/ 61 w 65"/>
                  <a:gd name="T7" fmla="*/ 46 h 69"/>
                  <a:gd name="T8" fmla="*/ 61 w 65"/>
                  <a:gd name="T9" fmla="*/ 46 h 69"/>
                  <a:gd name="T10" fmla="*/ 24 w 65"/>
                  <a:gd name="T11" fmla="*/ 0 h 69"/>
                  <a:gd name="T12" fmla="*/ 0 w 65"/>
                  <a:gd name="T13" fmla="*/ 12 h 69"/>
                  <a:gd name="T14" fmla="*/ 24 w 65"/>
                  <a:gd name="T15" fmla="*/ 69 h 69"/>
                  <a:gd name="T16" fmla="*/ 24 w 65"/>
                  <a:gd name="T17" fmla="*/ 69 h 69"/>
                  <a:gd name="T18" fmla="*/ 65 w 65"/>
                  <a:gd name="T19" fmla="*/ 63 h 69"/>
                  <a:gd name="T20" fmla="*/ 65 w 65"/>
                  <a:gd name="T21" fmla="*/ 6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9">
                    <a:moveTo>
                      <a:pt x="65" y="63"/>
                    </a:moveTo>
                    <a:cubicBezTo>
                      <a:pt x="63" y="62"/>
                      <a:pt x="63" y="62"/>
                      <a:pt x="63" y="62"/>
                    </a:cubicBezTo>
                    <a:cubicBezTo>
                      <a:pt x="54" y="53"/>
                      <a:pt x="54" y="53"/>
                      <a:pt x="54" y="53"/>
                    </a:cubicBezTo>
                    <a:cubicBezTo>
                      <a:pt x="61" y="46"/>
                      <a:pt x="61" y="46"/>
                      <a:pt x="61" y="46"/>
                    </a:cubicBezTo>
                    <a:cubicBezTo>
                      <a:pt x="61" y="46"/>
                      <a:pt x="61" y="46"/>
                      <a:pt x="61" y="46"/>
                    </a:cubicBezTo>
                    <a:cubicBezTo>
                      <a:pt x="61" y="21"/>
                      <a:pt x="44" y="0"/>
                      <a:pt x="24" y="0"/>
                    </a:cubicBezTo>
                    <a:cubicBezTo>
                      <a:pt x="15" y="0"/>
                      <a:pt x="6" y="5"/>
                      <a:pt x="0" y="12"/>
                    </a:cubicBezTo>
                    <a:cubicBezTo>
                      <a:pt x="13" y="26"/>
                      <a:pt x="22" y="46"/>
                      <a:pt x="24" y="69"/>
                    </a:cubicBezTo>
                    <a:cubicBezTo>
                      <a:pt x="24" y="69"/>
                      <a:pt x="24" y="69"/>
                      <a:pt x="24" y="69"/>
                    </a:cubicBezTo>
                    <a:cubicBezTo>
                      <a:pt x="47" y="69"/>
                      <a:pt x="65" y="66"/>
                      <a:pt x="65" y="63"/>
                    </a:cubicBezTo>
                    <a:cubicBezTo>
                      <a:pt x="65" y="63"/>
                      <a:pt x="65" y="63"/>
                      <a:pt x="65"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6" name="矩形 15"/>
            <p:cNvSpPr/>
            <p:nvPr/>
          </p:nvSpPr>
          <p:spPr>
            <a:xfrm>
              <a:off x="9302828" y="3161696"/>
              <a:ext cx="1620957" cy="565604"/>
            </a:xfrm>
            <a:prstGeom prst="rect">
              <a:avLst/>
            </a:prstGeom>
          </p:spPr>
          <p:txBody>
            <a:bodyPr wrap="none">
              <a:spAutoFit/>
            </a:bodyPr>
            <a:lstStyle/>
            <a:p>
              <a:pPr algn="ctr">
                <a:lnSpc>
                  <a:spcPct val="120000"/>
                </a:lnSpc>
                <a:buClr>
                  <a:srgbClr val="20BAA8"/>
                </a:buClr>
              </a:pPr>
              <a:r>
                <a:rPr lang="zh-CN" altLang="en-US" sz="2800" dirty="0">
                  <a:solidFill>
                    <a:schemeClr val="bg1"/>
                  </a:solidFill>
                  <a:latin typeface="微软雅黑" panose="020B0503020204020204" pitchFamily="34" charset="-122"/>
                  <a:ea typeface="微软雅黑" panose="020B0503020204020204" pitchFamily="34" charset="-122"/>
                </a:rPr>
                <a:t>输入标题</a:t>
              </a:r>
              <a:endParaRPr lang="en-US" altLang="zh-CN" sz="28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4580"/>
    </mc:Choice>
    <mc:Fallback xmlns="">
      <p:transition spd="slow" advTm="458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750"/>
                                        <p:tgtEl>
                                          <p:spTgt spid="40"/>
                                        </p:tgtEl>
                                      </p:cBhvr>
                                    </p:animEffect>
                                    <p:anim calcmode="lin" valueType="num">
                                      <p:cBhvr>
                                        <p:cTn id="12" dur="750" fill="hold"/>
                                        <p:tgtEl>
                                          <p:spTgt spid="40"/>
                                        </p:tgtEl>
                                        <p:attrNameLst>
                                          <p:attrName>ppt_x</p:attrName>
                                        </p:attrNameLst>
                                      </p:cBhvr>
                                      <p:tavLst>
                                        <p:tav tm="0">
                                          <p:val>
                                            <p:strVal val="#ppt_x"/>
                                          </p:val>
                                        </p:tav>
                                        <p:tav tm="100000">
                                          <p:val>
                                            <p:strVal val="#ppt_x"/>
                                          </p:val>
                                        </p:tav>
                                      </p:tavLst>
                                    </p:anim>
                                    <p:anim calcmode="lin" valueType="num">
                                      <p:cBhvr>
                                        <p:cTn id="13" dur="750" fill="hold"/>
                                        <p:tgtEl>
                                          <p:spTgt spid="40"/>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750"/>
                                        <p:tgtEl>
                                          <p:spTgt spid="9"/>
                                        </p:tgtEl>
                                      </p:cBhvr>
                                    </p:animEffect>
                                    <p:anim calcmode="lin" valueType="num">
                                      <p:cBhvr>
                                        <p:cTn id="17" dur="750" fill="hold"/>
                                        <p:tgtEl>
                                          <p:spTgt spid="9"/>
                                        </p:tgtEl>
                                        <p:attrNameLst>
                                          <p:attrName>ppt_x</p:attrName>
                                        </p:attrNameLst>
                                      </p:cBhvr>
                                      <p:tavLst>
                                        <p:tav tm="0">
                                          <p:val>
                                            <p:strVal val="#ppt_x"/>
                                          </p:val>
                                        </p:tav>
                                        <p:tav tm="100000">
                                          <p:val>
                                            <p:strVal val="#ppt_x"/>
                                          </p:val>
                                        </p:tav>
                                      </p:tavLst>
                                    </p:anim>
                                    <p:anim calcmode="lin" valueType="num">
                                      <p:cBhvr>
                                        <p:cTn id="18" dur="750" fill="hold"/>
                                        <p:tgtEl>
                                          <p:spTgt spid="9"/>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7" presetClass="entr" presetSubtype="0" fill="hold" nodeType="after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750"/>
                                        <p:tgtEl>
                                          <p:spTgt spid="41"/>
                                        </p:tgtEl>
                                      </p:cBhvr>
                                    </p:animEffect>
                                    <p:anim calcmode="lin" valueType="num">
                                      <p:cBhvr>
                                        <p:cTn id="23" dur="750" fill="hold"/>
                                        <p:tgtEl>
                                          <p:spTgt spid="41"/>
                                        </p:tgtEl>
                                        <p:attrNameLst>
                                          <p:attrName>ppt_x</p:attrName>
                                        </p:attrNameLst>
                                      </p:cBhvr>
                                      <p:tavLst>
                                        <p:tav tm="0">
                                          <p:val>
                                            <p:strVal val="#ppt_x"/>
                                          </p:val>
                                        </p:tav>
                                        <p:tav tm="100000">
                                          <p:val>
                                            <p:strVal val="#ppt_x"/>
                                          </p:val>
                                        </p:tav>
                                      </p:tavLst>
                                    </p:anim>
                                    <p:anim calcmode="lin" valueType="num">
                                      <p:cBhvr>
                                        <p:cTn id="24" dur="750" fill="hold"/>
                                        <p:tgtEl>
                                          <p:spTgt spid="4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750"/>
                                        <p:tgtEl>
                                          <p:spTgt spid="10"/>
                                        </p:tgtEl>
                                      </p:cBhvr>
                                    </p:animEffect>
                                    <p:anim calcmode="lin" valueType="num">
                                      <p:cBhvr>
                                        <p:cTn id="28" dur="750" fill="hold"/>
                                        <p:tgtEl>
                                          <p:spTgt spid="10"/>
                                        </p:tgtEl>
                                        <p:attrNameLst>
                                          <p:attrName>ppt_x</p:attrName>
                                        </p:attrNameLst>
                                      </p:cBhvr>
                                      <p:tavLst>
                                        <p:tav tm="0">
                                          <p:val>
                                            <p:strVal val="#ppt_x"/>
                                          </p:val>
                                        </p:tav>
                                        <p:tav tm="100000">
                                          <p:val>
                                            <p:strVal val="#ppt_x"/>
                                          </p:val>
                                        </p:tav>
                                      </p:tavLst>
                                    </p:anim>
                                    <p:anim calcmode="lin" valueType="num">
                                      <p:cBhvr>
                                        <p:cTn id="29" dur="750" fill="hold"/>
                                        <p:tgtEl>
                                          <p:spTgt spid="10"/>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7" presetClass="entr" presetSubtype="0" fill="hold"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fade">
                                      <p:cBhvr>
                                        <p:cTn id="33" dur="750"/>
                                        <p:tgtEl>
                                          <p:spTgt spid="42"/>
                                        </p:tgtEl>
                                      </p:cBhvr>
                                    </p:animEffect>
                                    <p:anim calcmode="lin" valueType="num">
                                      <p:cBhvr>
                                        <p:cTn id="34" dur="750" fill="hold"/>
                                        <p:tgtEl>
                                          <p:spTgt spid="42"/>
                                        </p:tgtEl>
                                        <p:attrNameLst>
                                          <p:attrName>ppt_x</p:attrName>
                                        </p:attrNameLst>
                                      </p:cBhvr>
                                      <p:tavLst>
                                        <p:tav tm="0">
                                          <p:val>
                                            <p:strVal val="#ppt_x"/>
                                          </p:val>
                                        </p:tav>
                                        <p:tav tm="100000">
                                          <p:val>
                                            <p:strVal val="#ppt_x"/>
                                          </p:val>
                                        </p:tav>
                                      </p:tavLst>
                                    </p:anim>
                                    <p:anim calcmode="lin" valueType="num">
                                      <p:cBhvr>
                                        <p:cTn id="35" dur="750" fill="hold"/>
                                        <p:tgtEl>
                                          <p:spTgt spid="42"/>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750"/>
                                        <p:tgtEl>
                                          <p:spTgt spid="11"/>
                                        </p:tgtEl>
                                      </p:cBhvr>
                                    </p:animEffect>
                                    <p:anim calcmode="lin" valueType="num">
                                      <p:cBhvr>
                                        <p:cTn id="39" dur="750" fill="hold"/>
                                        <p:tgtEl>
                                          <p:spTgt spid="11"/>
                                        </p:tgtEl>
                                        <p:attrNameLst>
                                          <p:attrName>ppt_x</p:attrName>
                                        </p:attrNameLst>
                                      </p:cBhvr>
                                      <p:tavLst>
                                        <p:tav tm="0">
                                          <p:val>
                                            <p:strVal val="#ppt_x"/>
                                          </p:val>
                                        </p:tav>
                                        <p:tav tm="100000">
                                          <p:val>
                                            <p:strVal val="#ppt_x"/>
                                          </p:val>
                                        </p:tav>
                                      </p:tavLst>
                                    </p:anim>
                                    <p:anim calcmode="lin" valueType="num">
                                      <p:cBhvr>
                                        <p:cTn id="40" dur="750" fill="hold"/>
                                        <p:tgtEl>
                                          <p:spTgt spid="11"/>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47" presetClass="entr" presetSubtype="0" fill="hold" nodeType="after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fade">
                                      <p:cBhvr>
                                        <p:cTn id="44" dur="750"/>
                                        <p:tgtEl>
                                          <p:spTgt spid="43"/>
                                        </p:tgtEl>
                                      </p:cBhvr>
                                    </p:animEffect>
                                    <p:anim calcmode="lin" valueType="num">
                                      <p:cBhvr>
                                        <p:cTn id="45" dur="750" fill="hold"/>
                                        <p:tgtEl>
                                          <p:spTgt spid="43"/>
                                        </p:tgtEl>
                                        <p:attrNameLst>
                                          <p:attrName>ppt_x</p:attrName>
                                        </p:attrNameLst>
                                      </p:cBhvr>
                                      <p:tavLst>
                                        <p:tav tm="0">
                                          <p:val>
                                            <p:strVal val="#ppt_x"/>
                                          </p:val>
                                        </p:tav>
                                        <p:tav tm="100000">
                                          <p:val>
                                            <p:strVal val="#ppt_x"/>
                                          </p:val>
                                        </p:tav>
                                      </p:tavLst>
                                    </p:anim>
                                    <p:anim calcmode="lin" valueType="num">
                                      <p:cBhvr>
                                        <p:cTn id="46" dur="750" fill="hold"/>
                                        <p:tgtEl>
                                          <p:spTgt spid="43"/>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750"/>
                                        <p:tgtEl>
                                          <p:spTgt spid="12"/>
                                        </p:tgtEl>
                                      </p:cBhvr>
                                    </p:animEffect>
                                    <p:anim calcmode="lin" valueType="num">
                                      <p:cBhvr>
                                        <p:cTn id="50" dur="750" fill="hold"/>
                                        <p:tgtEl>
                                          <p:spTgt spid="12"/>
                                        </p:tgtEl>
                                        <p:attrNameLst>
                                          <p:attrName>ppt_x</p:attrName>
                                        </p:attrNameLst>
                                      </p:cBhvr>
                                      <p:tavLst>
                                        <p:tav tm="0">
                                          <p:val>
                                            <p:strVal val="#ppt_x"/>
                                          </p:val>
                                        </p:tav>
                                        <p:tav tm="100000">
                                          <p:val>
                                            <p:strVal val="#ppt_x"/>
                                          </p:val>
                                        </p:tav>
                                      </p:tavLst>
                                    </p:anim>
                                    <p:anim calcmode="lin" valueType="num">
                                      <p:cBhvr>
                                        <p:cTn id="51" dur="7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2145"/>
    </mc:Choice>
    <mc:Fallback xmlns="">
      <p:transition spd="slow" advTm="2145"/>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组合 36"/>
          <p:cNvGrpSpPr/>
          <p:nvPr/>
        </p:nvGrpSpPr>
        <p:grpSpPr>
          <a:xfrm>
            <a:off x="426340" y="2939101"/>
            <a:ext cx="2272490" cy="2162104"/>
            <a:chOff x="2244293" y="1889730"/>
            <a:chExt cx="1788564" cy="1701685"/>
          </a:xfrm>
        </p:grpSpPr>
        <p:sp>
          <p:nvSpPr>
            <p:cNvPr id="38" name="椭圆 37"/>
            <p:cNvSpPr/>
            <p:nvPr/>
          </p:nvSpPr>
          <p:spPr>
            <a:xfrm>
              <a:off x="3516106" y="1889730"/>
              <a:ext cx="273899" cy="273899"/>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a:off x="2244293" y="2052139"/>
              <a:ext cx="1788564" cy="1539276"/>
            </a:xfrm>
            <a:custGeom>
              <a:avLst/>
              <a:gdLst>
                <a:gd name="connsiteX0" fmla="*/ 224972 w 547915"/>
                <a:gd name="connsiteY0" fmla="*/ 14514 h 489857"/>
                <a:gd name="connsiteX1" fmla="*/ 348343 w 547915"/>
                <a:gd name="connsiteY1" fmla="*/ 0 h 489857"/>
                <a:gd name="connsiteX2" fmla="*/ 435429 w 547915"/>
                <a:gd name="connsiteY2" fmla="*/ 87086 h 489857"/>
                <a:gd name="connsiteX3" fmla="*/ 449943 w 547915"/>
                <a:gd name="connsiteY3" fmla="*/ 156029 h 489857"/>
                <a:gd name="connsiteX4" fmla="*/ 547915 w 547915"/>
                <a:gd name="connsiteY4" fmla="*/ 156029 h 489857"/>
                <a:gd name="connsiteX5" fmla="*/ 547915 w 547915"/>
                <a:gd name="connsiteY5" fmla="*/ 203200 h 489857"/>
                <a:gd name="connsiteX6" fmla="*/ 399143 w 547915"/>
                <a:gd name="connsiteY6" fmla="*/ 203200 h 489857"/>
                <a:gd name="connsiteX7" fmla="*/ 395515 w 547915"/>
                <a:gd name="connsiteY7" fmla="*/ 134257 h 489857"/>
                <a:gd name="connsiteX8" fmla="*/ 326572 w 547915"/>
                <a:gd name="connsiteY8" fmla="*/ 199571 h 489857"/>
                <a:gd name="connsiteX9" fmla="*/ 402772 w 547915"/>
                <a:gd name="connsiteY9" fmla="*/ 275771 h 489857"/>
                <a:gd name="connsiteX10" fmla="*/ 351972 w 547915"/>
                <a:gd name="connsiteY10" fmla="*/ 489857 h 489857"/>
                <a:gd name="connsiteX11" fmla="*/ 290286 w 547915"/>
                <a:gd name="connsiteY11" fmla="*/ 486229 h 489857"/>
                <a:gd name="connsiteX12" fmla="*/ 319315 w 547915"/>
                <a:gd name="connsiteY12" fmla="*/ 315686 h 489857"/>
                <a:gd name="connsiteX13" fmla="*/ 246743 w 547915"/>
                <a:gd name="connsiteY13" fmla="*/ 246743 h 489857"/>
                <a:gd name="connsiteX14" fmla="*/ 177800 w 547915"/>
                <a:gd name="connsiteY14" fmla="*/ 330200 h 489857"/>
                <a:gd name="connsiteX15" fmla="*/ 0 w 547915"/>
                <a:gd name="connsiteY15" fmla="*/ 330200 h 489857"/>
                <a:gd name="connsiteX16" fmla="*/ 7258 w 547915"/>
                <a:gd name="connsiteY16" fmla="*/ 264886 h 489857"/>
                <a:gd name="connsiteX17" fmla="*/ 123372 w 547915"/>
                <a:gd name="connsiteY17" fmla="*/ 275771 h 489857"/>
                <a:gd name="connsiteX18" fmla="*/ 286658 w 547915"/>
                <a:gd name="connsiteY18" fmla="*/ 65314 h 489857"/>
                <a:gd name="connsiteX19" fmla="*/ 163286 w 547915"/>
                <a:gd name="connsiteY19" fmla="*/ 159657 h 489857"/>
                <a:gd name="connsiteX20" fmla="*/ 127000 w 547915"/>
                <a:gd name="connsiteY20" fmla="*/ 134257 h 489857"/>
                <a:gd name="connsiteX21" fmla="*/ 224972 w 547915"/>
                <a:gd name="connsiteY21" fmla="*/ 14514 h 489857"/>
                <a:gd name="connsiteX0-1" fmla="*/ 224972 w 547915"/>
                <a:gd name="connsiteY0-2" fmla="*/ 14514 h 489857"/>
                <a:gd name="connsiteX1-3" fmla="*/ 348343 w 547915"/>
                <a:gd name="connsiteY1-4" fmla="*/ 0 h 489857"/>
                <a:gd name="connsiteX2-5" fmla="*/ 435429 w 547915"/>
                <a:gd name="connsiteY2-6" fmla="*/ 87086 h 489857"/>
                <a:gd name="connsiteX3-7" fmla="*/ 449943 w 547915"/>
                <a:gd name="connsiteY3-8" fmla="*/ 156029 h 489857"/>
                <a:gd name="connsiteX4-9" fmla="*/ 547915 w 547915"/>
                <a:gd name="connsiteY4-10" fmla="*/ 156029 h 489857"/>
                <a:gd name="connsiteX5-11" fmla="*/ 547915 w 547915"/>
                <a:gd name="connsiteY5-12" fmla="*/ 203200 h 489857"/>
                <a:gd name="connsiteX6-13" fmla="*/ 399143 w 547915"/>
                <a:gd name="connsiteY6-14" fmla="*/ 203200 h 489857"/>
                <a:gd name="connsiteX7-15" fmla="*/ 395515 w 547915"/>
                <a:gd name="connsiteY7-16" fmla="*/ 134257 h 489857"/>
                <a:gd name="connsiteX8-17" fmla="*/ 326572 w 547915"/>
                <a:gd name="connsiteY8-18" fmla="*/ 199571 h 489857"/>
                <a:gd name="connsiteX9-19" fmla="*/ 402772 w 547915"/>
                <a:gd name="connsiteY9-20" fmla="*/ 275771 h 489857"/>
                <a:gd name="connsiteX10-21" fmla="*/ 351972 w 547915"/>
                <a:gd name="connsiteY10-22" fmla="*/ 489857 h 489857"/>
                <a:gd name="connsiteX11-23" fmla="*/ 290286 w 547915"/>
                <a:gd name="connsiteY11-24" fmla="*/ 486229 h 489857"/>
                <a:gd name="connsiteX12-25" fmla="*/ 319315 w 547915"/>
                <a:gd name="connsiteY12-26" fmla="*/ 315686 h 489857"/>
                <a:gd name="connsiteX13-27" fmla="*/ 246743 w 547915"/>
                <a:gd name="connsiteY13-28" fmla="*/ 246743 h 489857"/>
                <a:gd name="connsiteX14-29" fmla="*/ 177800 w 547915"/>
                <a:gd name="connsiteY14-30" fmla="*/ 330200 h 489857"/>
                <a:gd name="connsiteX15-31" fmla="*/ 0 w 547915"/>
                <a:gd name="connsiteY15-32" fmla="*/ 330200 h 489857"/>
                <a:gd name="connsiteX16-33" fmla="*/ 7258 w 547915"/>
                <a:gd name="connsiteY16-34" fmla="*/ 264886 h 489857"/>
                <a:gd name="connsiteX17-35" fmla="*/ 123372 w 547915"/>
                <a:gd name="connsiteY17-36" fmla="*/ 275771 h 489857"/>
                <a:gd name="connsiteX18-37" fmla="*/ 286658 w 547915"/>
                <a:gd name="connsiteY18-38" fmla="*/ 65314 h 489857"/>
                <a:gd name="connsiteX19-39" fmla="*/ 163286 w 547915"/>
                <a:gd name="connsiteY19-40" fmla="*/ 159657 h 489857"/>
                <a:gd name="connsiteX20-41" fmla="*/ 127000 w 547915"/>
                <a:gd name="connsiteY20-42" fmla="*/ 134257 h 489857"/>
                <a:gd name="connsiteX21-43" fmla="*/ 224972 w 547915"/>
                <a:gd name="connsiteY21-44" fmla="*/ 14514 h 489857"/>
                <a:gd name="connsiteX0-45" fmla="*/ 242045 w 564988"/>
                <a:gd name="connsiteY0-46" fmla="*/ 14514 h 489857"/>
                <a:gd name="connsiteX1-47" fmla="*/ 365416 w 564988"/>
                <a:gd name="connsiteY1-48" fmla="*/ 0 h 489857"/>
                <a:gd name="connsiteX2-49" fmla="*/ 452502 w 564988"/>
                <a:gd name="connsiteY2-50" fmla="*/ 87086 h 489857"/>
                <a:gd name="connsiteX3-51" fmla="*/ 467016 w 564988"/>
                <a:gd name="connsiteY3-52" fmla="*/ 156029 h 489857"/>
                <a:gd name="connsiteX4-53" fmla="*/ 564988 w 564988"/>
                <a:gd name="connsiteY4-54" fmla="*/ 156029 h 489857"/>
                <a:gd name="connsiteX5-55" fmla="*/ 564988 w 564988"/>
                <a:gd name="connsiteY5-56" fmla="*/ 203200 h 489857"/>
                <a:gd name="connsiteX6-57" fmla="*/ 416216 w 564988"/>
                <a:gd name="connsiteY6-58" fmla="*/ 203200 h 489857"/>
                <a:gd name="connsiteX7-59" fmla="*/ 412588 w 564988"/>
                <a:gd name="connsiteY7-60" fmla="*/ 134257 h 489857"/>
                <a:gd name="connsiteX8-61" fmla="*/ 343645 w 564988"/>
                <a:gd name="connsiteY8-62" fmla="*/ 199571 h 489857"/>
                <a:gd name="connsiteX9-63" fmla="*/ 419845 w 564988"/>
                <a:gd name="connsiteY9-64" fmla="*/ 275771 h 489857"/>
                <a:gd name="connsiteX10-65" fmla="*/ 369045 w 564988"/>
                <a:gd name="connsiteY10-66" fmla="*/ 489857 h 489857"/>
                <a:gd name="connsiteX11-67" fmla="*/ 307359 w 564988"/>
                <a:gd name="connsiteY11-68" fmla="*/ 486229 h 489857"/>
                <a:gd name="connsiteX12-69" fmla="*/ 336388 w 564988"/>
                <a:gd name="connsiteY12-70" fmla="*/ 315686 h 489857"/>
                <a:gd name="connsiteX13-71" fmla="*/ 263816 w 564988"/>
                <a:gd name="connsiteY13-72" fmla="*/ 246743 h 489857"/>
                <a:gd name="connsiteX14-73" fmla="*/ 194873 w 564988"/>
                <a:gd name="connsiteY14-74" fmla="*/ 330200 h 489857"/>
                <a:gd name="connsiteX15-75" fmla="*/ 17073 w 564988"/>
                <a:gd name="connsiteY15-76" fmla="*/ 330200 h 489857"/>
                <a:gd name="connsiteX16-77" fmla="*/ 24331 w 564988"/>
                <a:gd name="connsiteY16-78" fmla="*/ 264886 h 489857"/>
                <a:gd name="connsiteX17-79" fmla="*/ 140445 w 564988"/>
                <a:gd name="connsiteY17-80" fmla="*/ 275771 h 489857"/>
                <a:gd name="connsiteX18-81" fmla="*/ 303731 w 564988"/>
                <a:gd name="connsiteY18-82" fmla="*/ 65314 h 489857"/>
                <a:gd name="connsiteX19-83" fmla="*/ 180359 w 564988"/>
                <a:gd name="connsiteY19-84" fmla="*/ 159657 h 489857"/>
                <a:gd name="connsiteX20-85" fmla="*/ 144073 w 564988"/>
                <a:gd name="connsiteY20-86" fmla="*/ 134257 h 489857"/>
                <a:gd name="connsiteX21-87" fmla="*/ 242045 w 564988"/>
                <a:gd name="connsiteY21-88" fmla="*/ 14514 h 489857"/>
                <a:gd name="connsiteX0-89" fmla="*/ 248216 w 571159"/>
                <a:gd name="connsiteY0-90" fmla="*/ 14514 h 489857"/>
                <a:gd name="connsiteX1-91" fmla="*/ 371587 w 571159"/>
                <a:gd name="connsiteY1-92" fmla="*/ 0 h 489857"/>
                <a:gd name="connsiteX2-93" fmla="*/ 458673 w 571159"/>
                <a:gd name="connsiteY2-94" fmla="*/ 87086 h 489857"/>
                <a:gd name="connsiteX3-95" fmla="*/ 473187 w 571159"/>
                <a:gd name="connsiteY3-96" fmla="*/ 156029 h 489857"/>
                <a:gd name="connsiteX4-97" fmla="*/ 571159 w 571159"/>
                <a:gd name="connsiteY4-98" fmla="*/ 156029 h 489857"/>
                <a:gd name="connsiteX5-99" fmla="*/ 571159 w 571159"/>
                <a:gd name="connsiteY5-100" fmla="*/ 203200 h 489857"/>
                <a:gd name="connsiteX6-101" fmla="*/ 422387 w 571159"/>
                <a:gd name="connsiteY6-102" fmla="*/ 203200 h 489857"/>
                <a:gd name="connsiteX7-103" fmla="*/ 418759 w 571159"/>
                <a:gd name="connsiteY7-104" fmla="*/ 134257 h 489857"/>
                <a:gd name="connsiteX8-105" fmla="*/ 349816 w 571159"/>
                <a:gd name="connsiteY8-106" fmla="*/ 199571 h 489857"/>
                <a:gd name="connsiteX9-107" fmla="*/ 426016 w 571159"/>
                <a:gd name="connsiteY9-108" fmla="*/ 275771 h 489857"/>
                <a:gd name="connsiteX10-109" fmla="*/ 375216 w 571159"/>
                <a:gd name="connsiteY10-110" fmla="*/ 489857 h 489857"/>
                <a:gd name="connsiteX11-111" fmla="*/ 313530 w 571159"/>
                <a:gd name="connsiteY11-112" fmla="*/ 486229 h 489857"/>
                <a:gd name="connsiteX12-113" fmla="*/ 342559 w 571159"/>
                <a:gd name="connsiteY12-114" fmla="*/ 315686 h 489857"/>
                <a:gd name="connsiteX13-115" fmla="*/ 269987 w 571159"/>
                <a:gd name="connsiteY13-116" fmla="*/ 246743 h 489857"/>
                <a:gd name="connsiteX14-117" fmla="*/ 201044 w 571159"/>
                <a:gd name="connsiteY14-118" fmla="*/ 330200 h 489857"/>
                <a:gd name="connsiteX15-119" fmla="*/ 23244 w 571159"/>
                <a:gd name="connsiteY15-120" fmla="*/ 330200 h 489857"/>
                <a:gd name="connsiteX16-121" fmla="*/ 30502 w 571159"/>
                <a:gd name="connsiteY16-122" fmla="*/ 264886 h 489857"/>
                <a:gd name="connsiteX17-123" fmla="*/ 146616 w 571159"/>
                <a:gd name="connsiteY17-124" fmla="*/ 275771 h 489857"/>
                <a:gd name="connsiteX18-125" fmla="*/ 309902 w 571159"/>
                <a:gd name="connsiteY18-126" fmla="*/ 65314 h 489857"/>
                <a:gd name="connsiteX19-127" fmla="*/ 186530 w 571159"/>
                <a:gd name="connsiteY19-128" fmla="*/ 159657 h 489857"/>
                <a:gd name="connsiteX20-129" fmla="*/ 150244 w 571159"/>
                <a:gd name="connsiteY20-130" fmla="*/ 134257 h 489857"/>
                <a:gd name="connsiteX21-131" fmla="*/ 248216 w 571159"/>
                <a:gd name="connsiteY21-132" fmla="*/ 14514 h 489857"/>
                <a:gd name="connsiteX0-133" fmla="*/ 248216 w 571159"/>
                <a:gd name="connsiteY0-134" fmla="*/ 14514 h 489857"/>
                <a:gd name="connsiteX1-135" fmla="*/ 371587 w 571159"/>
                <a:gd name="connsiteY1-136" fmla="*/ 0 h 489857"/>
                <a:gd name="connsiteX2-137" fmla="*/ 458673 w 571159"/>
                <a:gd name="connsiteY2-138" fmla="*/ 87086 h 489857"/>
                <a:gd name="connsiteX3-139" fmla="*/ 473187 w 571159"/>
                <a:gd name="connsiteY3-140" fmla="*/ 156029 h 489857"/>
                <a:gd name="connsiteX4-141" fmla="*/ 571159 w 571159"/>
                <a:gd name="connsiteY4-142" fmla="*/ 156029 h 489857"/>
                <a:gd name="connsiteX5-143" fmla="*/ 571159 w 571159"/>
                <a:gd name="connsiteY5-144" fmla="*/ 203200 h 489857"/>
                <a:gd name="connsiteX6-145" fmla="*/ 422387 w 571159"/>
                <a:gd name="connsiteY6-146" fmla="*/ 203200 h 489857"/>
                <a:gd name="connsiteX7-147" fmla="*/ 418759 w 571159"/>
                <a:gd name="connsiteY7-148" fmla="*/ 134257 h 489857"/>
                <a:gd name="connsiteX8-149" fmla="*/ 349816 w 571159"/>
                <a:gd name="connsiteY8-150" fmla="*/ 199571 h 489857"/>
                <a:gd name="connsiteX9-151" fmla="*/ 426016 w 571159"/>
                <a:gd name="connsiteY9-152" fmla="*/ 275771 h 489857"/>
                <a:gd name="connsiteX10-153" fmla="*/ 375216 w 571159"/>
                <a:gd name="connsiteY10-154" fmla="*/ 489857 h 489857"/>
                <a:gd name="connsiteX11-155" fmla="*/ 313530 w 571159"/>
                <a:gd name="connsiteY11-156" fmla="*/ 486229 h 489857"/>
                <a:gd name="connsiteX12-157" fmla="*/ 342559 w 571159"/>
                <a:gd name="connsiteY12-158" fmla="*/ 315686 h 489857"/>
                <a:gd name="connsiteX13-159" fmla="*/ 269987 w 571159"/>
                <a:gd name="connsiteY13-160" fmla="*/ 246743 h 489857"/>
                <a:gd name="connsiteX14-161" fmla="*/ 201044 w 571159"/>
                <a:gd name="connsiteY14-162" fmla="*/ 330200 h 489857"/>
                <a:gd name="connsiteX15-163" fmla="*/ 23244 w 571159"/>
                <a:gd name="connsiteY15-164" fmla="*/ 330200 h 489857"/>
                <a:gd name="connsiteX16-165" fmla="*/ 30502 w 571159"/>
                <a:gd name="connsiteY16-166" fmla="*/ 264886 h 489857"/>
                <a:gd name="connsiteX17-167" fmla="*/ 146616 w 571159"/>
                <a:gd name="connsiteY17-168" fmla="*/ 275771 h 489857"/>
                <a:gd name="connsiteX18-169" fmla="*/ 309902 w 571159"/>
                <a:gd name="connsiteY18-170" fmla="*/ 65314 h 489857"/>
                <a:gd name="connsiteX19-171" fmla="*/ 186530 w 571159"/>
                <a:gd name="connsiteY19-172" fmla="*/ 159657 h 489857"/>
                <a:gd name="connsiteX20-173" fmla="*/ 150244 w 571159"/>
                <a:gd name="connsiteY20-174" fmla="*/ 134257 h 489857"/>
                <a:gd name="connsiteX21-175" fmla="*/ 248216 w 571159"/>
                <a:gd name="connsiteY21-176" fmla="*/ 14514 h 489857"/>
                <a:gd name="connsiteX0-177" fmla="*/ 248216 w 571159"/>
                <a:gd name="connsiteY0-178" fmla="*/ 14514 h 489857"/>
                <a:gd name="connsiteX1-179" fmla="*/ 371587 w 571159"/>
                <a:gd name="connsiteY1-180" fmla="*/ 0 h 489857"/>
                <a:gd name="connsiteX2-181" fmla="*/ 458673 w 571159"/>
                <a:gd name="connsiteY2-182" fmla="*/ 87086 h 489857"/>
                <a:gd name="connsiteX3-183" fmla="*/ 473187 w 571159"/>
                <a:gd name="connsiteY3-184" fmla="*/ 156029 h 489857"/>
                <a:gd name="connsiteX4-185" fmla="*/ 571159 w 571159"/>
                <a:gd name="connsiteY4-186" fmla="*/ 156029 h 489857"/>
                <a:gd name="connsiteX5-187" fmla="*/ 571159 w 571159"/>
                <a:gd name="connsiteY5-188" fmla="*/ 203200 h 489857"/>
                <a:gd name="connsiteX6-189" fmla="*/ 422387 w 571159"/>
                <a:gd name="connsiteY6-190" fmla="*/ 203200 h 489857"/>
                <a:gd name="connsiteX7-191" fmla="*/ 418759 w 571159"/>
                <a:gd name="connsiteY7-192" fmla="*/ 134257 h 489857"/>
                <a:gd name="connsiteX8-193" fmla="*/ 349816 w 571159"/>
                <a:gd name="connsiteY8-194" fmla="*/ 199571 h 489857"/>
                <a:gd name="connsiteX9-195" fmla="*/ 426016 w 571159"/>
                <a:gd name="connsiteY9-196" fmla="*/ 275771 h 489857"/>
                <a:gd name="connsiteX10-197" fmla="*/ 375216 w 571159"/>
                <a:gd name="connsiteY10-198" fmla="*/ 489857 h 489857"/>
                <a:gd name="connsiteX11-199" fmla="*/ 313530 w 571159"/>
                <a:gd name="connsiteY11-200" fmla="*/ 486229 h 489857"/>
                <a:gd name="connsiteX12-201" fmla="*/ 342559 w 571159"/>
                <a:gd name="connsiteY12-202" fmla="*/ 315686 h 489857"/>
                <a:gd name="connsiteX13-203" fmla="*/ 269987 w 571159"/>
                <a:gd name="connsiteY13-204" fmla="*/ 246743 h 489857"/>
                <a:gd name="connsiteX14-205" fmla="*/ 201044 w 571159"/>
                <a:gd name="connsiteY14-206" fmla="*/ 330200 h 489857"/>
                <a:gd name="connsiteX15-207" fmla="*/ 23244 w 571159"/>
                <a:gd name="connsiteY15-208" fmla="*/ 330200 h 489857"/>
                <a:gd name="connsiteX16-209" fmla="*/ 30502 w 571159"/>
                <a:gd name="connsiteY16-210" fmla="*/ 264886 h 489857"/>
                <a:gd name="connsiteX17-211" fmla="*/ 146616 w 571159"/>
                <a:gd name="connsiteY17-212" fmla="*/ 275771 h 489857"/>
                <a:gd name="connsiteX18-213" fmla="*/ 309902 w 571159"/>
                <a:gd name="connsiteY18-214" fmla="*/ 65314 h 489857"/>
                <a:gd name="connsiteX19-215" fmla="*/ 177325 w 571159"/>
                <a:gd name="connsiteY19-216" fmla="*/ 168862 h 489857"/>
                <a:gd name="connsiteX20-217" fmla="*/ 150244 w 571159"/>
                <a:gd name="connsiteY20-218" fmla="*/ 134257 h 489857"/>
                <a:gd name="connsiteX21-219" fmla="*/ 248216 w 571159"/>
                <a:gd name="connsiteY21-220" fmla="*/ 14514 h 489857"/>
                <a:gd name="connsiteX0-221" fmla="*/ 248216 w 581060"/>
                <a:gd name="connsiteY0-222" fmla="*/ 14514 h 489857"/>
                <a:gd name="connsiteX1-223" fmla="*/ 371587 w 581060"/>
                <a:gd name="connsiteY1-224" fmla="*/ 0 h 489857"/>
                <a:gd name="connsiteX2-225" fmla="*/ 458673 w 581060"/>
                <a:gd name="connsiteY2-226" fmla="*/ 87086 h 489857"/>
                <a:gd name="connsiteX3-227" fmla="*/ 473187 w 581060"/>
                <a:gd name="connsiteY3-228" fmla="*/ 156029 h 489857"/>
                <a:gd name="connsiteX4-229" fmla="*/ 571159 w 581060"/>
                <a:gd name="connsiteY4-230" fmla="*/ 156029 h 489857"/>
                <a:gd name="connsiteX5-231" fmla="*/ 571159 w 581060"/>
                <a:gd name="connsiteY5-232" fmla="*/ 203200 h 489857"/>
                <a:gd name="connsiteX6-233" fmla="*/ 422387 w 581060"/>
                <a:gd name="connsiteY6-234" fmla="*/ 203200 h 489857"/>
                <a:gd name="connsiteX7-235" fmla="*/ 418759 w 581060"/>
                <a:gd name="connsiteY7-236" fmla="*/ 134257 h 489857"/>
                <a:gd name="connsiteX8-237" fmla="*/ 349816 w 581060"/>
                <a:gd name="connsiteY8-238" fmla="*/ 199571 h 489857"/>
                <a:gd name="connsiteX9-239" fmla="*/ 426016 w 581060"/>
                <a:gd name="connsiteY9-240" fmla="*/ 275771 h 489857"/>
                <a:gd name="connsiteX10-241" fmla="*/ 375216 w 581060"/>
                <a:gd name="connsiteY10-242" fmla="*/ 489857 h 489857"/>
                <a:gd name="connsiteX11-243" fmla="*/ 313530 w 581060"/>
                <a:gd name="connsiteY11-244" fmla="*/ 486229 h 489857"/>
                <a:gd name="connsiteX12-245" fmla="*/ 342559 w 581060"/>
                <a:gd name="connsiteY12-246" fmla="*/ 315686 h 489857"/>
                <a:gd name="connsiteX13-247" fmla="*/ 269987 w 581060"/>
                <a:gd name="connsiteY13-248" fmla="*/ 246743 h 489857"/>
                <a:gd name="connsiteX14-249" fmla="*/ 201044 w 581060"/>
                <a:gd name="connsiteY14-250" fmla="*/ 330200 h 489857"/>
                <a:gd name="connsiteX15-251" fmla="*/ 23244 w 581060"/>
                <a:gd name="connsiteY15-252" fmla="*/ 330200 h 489857"/>
                <a:gd name="connsiteX16-253" fmla="*/ 30502 w 581060"/>
                <a:gd name="connsiteY16-254" fmla="*/ 264886 h 489857"/>
                <a:gd name="connsiteX17-255" fmla="*/ 146616 w 581060"/>
                <a:gd name="connsiteY17-256" fmla="*/ 275771 h 489857"/>
                <a:gd name="connsiteX18-257" fmla="*/ 309902 w 581060"/>
                <a:gd name="connsiteY18-258" fmla="*/ 65314 h 489857"/>
                <a:gd name="connsiteX19-259" fmla="*/ 177325 w 581060"/>
                <a:gd name="connsiteY19-260" fmla="*/ 168862 h 489857"/>
                <a:gd name="connsiteX20-261" fmla="*/ 150244 w 581060"/>
                <a:gd name="connsiteY20-262" fmla="*/ 134257 h 489857"/>
                <a:gd name="connsiteX21-263" fmla="*/ 248216 w 581060"/>
                <a:gd name="connsiteY21-264" fmla="*/ 14514 h 489857"/>
                <a:gd name="connsiteX0-265" fmla="*/ 248216 w 583117"/>
                <a:gd name="connsiteY0-266" fmla="*/ 14514 h 489857"/>
                <a:gd name="connsiteX1-267" fmla="*/ 371587 w 583117"/>
                <a:gd name="connsiteY1-268" fmla="*/ 0 h 489857"/>
                <a:gd name="connsiteX2-269" fmla="*/ 458673 w 583117"/>
                <a:gd name="connsiteY2-270" fmla="*/ 87086 h 489857"/>
                <a:gd name="connsiteX3-271" fmla="*/ 473187 w 583117"/>
                <a:gd name="connsiteY3-272" fmla="*/ 156029 h 489857"/>
                <a:gd name="connsiteX4-273" fmla="*/ 571159 w 583117"/>
                <a:gd name="connsiteY4-274" fmla="*/ 156029 h 489857"/>
                <a:gd name="connsiteX5-275" fmla="*/ 571159 w 583117"/>
                <a:gd name="connsiteY5-276" fmla="*/ 203200 h 489857"/>
                <a:gd name="connsiteX6-277" fmla="*/ 422387 w 583117"/>
                <a:gd name="connsiteY6-278" fmla="*/ 203200 h 489857"/>
                <a:gd name="connsiteX7-279" fmla="*/ 418759 w 583117"/>
                <a:gd name="connsiteY7-280" fmla="*/ 134257 h 489857"/>
                <a:gd name="connsiteX8-281" fmla="*/ 349816 w 583117"/>
                <a:gd name="connsiteY8-282" fmla="*/ 199571 h 489857"/>
                <a:gd name="connsiteX9-283" fmla="*/ 426016 w 583117"/>
                <a:gd name="connsiteY9-284" fmla="*/ 275771 h 489857"/>
                <a:gd name="connsiteX10-285" fmla="*/ 375216 w 583117"/>
                <a:gd name="connsiteY10-286" fmla="*/ 489857 h 489857"/>
                <a:gd name="connsiteX11-287" fmla="*/ 313530 w 583117"/>
                <a:gd name="connsiteY11-288" fmla="*/ 486229 h 489857"/>
                <a:gd name="connsiteX12-289" fmla="*/ 342559 w 583117"/>
                <a:gd name="connsiteY12-290" fmla="*/ 315686 h 489857"/>
                <a:gd name="connsiteX13-291" fmla="*/ 269987 w 583117"/>
                <a:gd name="connsiteY13-292" fmla="*/ 246743 h 489857"/>
                <a:gd name="connsiteX14-293" fmla="*/ 201044 w 583117"/>
                <a:gd name="connsiteY14-294" fmla="*/ 330200 h 489857"/>
                <a:gd name="connsiteX15-295" fmla="*/ 23244 w 583117"/>
                <a:gd name="connsiteY15-296" fmla="*/ 330200 h 489857"/>
                <a:gd name="connsiteX16-297" fmla="*/ 30502 w 583117"/>
                <a:gd name="connsiteY16-298" fmla="*/ 264886 h 489857"/>
                <a:gd name="connsiteX17-299" fmla="*/ 146616 w 583117"/>
                <a:gd name="connsiteY17-300" fmla="*/ 275771 h 489857"/>
                <a:gd name="connsiteX18-301" fmla="*/ 309902 w 583117"/>
                <a:gd name="connsiteY18-302" fmla="*/ 65314 h 489857"/>
                <a:gd name="connsiteX19-303" fmla="*/ 177325 w 583117"/>
                <a:gd name="connsiteY19-304" fmla="*/ 168862 h 489857"/>
                <a:gd name="connsiteX20-305" fmla="*/ 150244 w 583117"/>
                <a:gd name="connsiteY20-306" fmla="*/ 134257 h 489857"/>
                <a:gd name="connsiteX21-307" fmla="*/ 248216 w 583117"/>
                <a:gd name="connsiteY21-308" fmla="*/ 14514 h 489857"/>
                <a:gd name="connsiteX0-309" fmla="*/ 248216 w 588871"/>
                <a:gd name="connsiteY0-310" fmla="*/ 14514 h 489857"/>
                <a:gd name="connsiteX1-311" fmla="*/ 371587 w 588871"/>
                <a:gd name="connsiteY1-312" fmla="*/ 0 h 489857"/>
                <a:gd name="connsiteX2-313" fmla="*/ 458673 w 588871"/>
                <a:gd name="connsiteY2-314" fmla="*/ 87086 h 489857"/>
                <a:gd name="connsiteX3-315" fmla="*/ 473187 w 588871"/>
                <a:gd name="connsiteY3-316" fmla="*/ 156029 h 489857"/>
                <a:gd name="connsiteX4-317" fmla="*/ 571159 w 588871"/>
                <a:gd name="connsiteY4-318" fmla="*/ 156029 h 489857"/>
                <a:gd name="connsiteX5-319" fmla="*/ 571159 w 588871"/>
                <a:gd name="connsiteY5-320" fmla="*/ 203200 h 489857"/>
                <a:gd name="connsiteX6-321" fmla="*/ 422387 w 588871"/>
                <a:gd name="connsiteY6-322" fmla="*/ 203200 h 489857"/>
                <a:gd name="connsiteX7-323" fmla="*/ 418759 w 588871"/>
                <a:gd name="connsiteY7-324" fmla="*/ 134257 h 489857"/>
                <a:gd name="connsiteX8-325" fmla="*/ 349816 w 588871"/>
                <a:gd name="connsiteY8-326" fmla="*/ 199571 h 489857"/>
                <a:gd name="connsiteX9-327" fmla="*/ 426016 w 588871"/>
                <a:gd name="connsiteY9-328" fmla="*/ 275771 h 489857"/>
                <a:gd name="connsiteX10-329" fmla="*/ 375216 w 588871"/>
                <a:gd name="connsiteY10-330" fmla="*/ 489857 h 489857"/>
                <a:gd name="connsiteX11-331" fmla="*/ 313530 w 588871"/>
                <a:gd name="connsiteY11-332" fmla="*/ 486229 h 489857"/>
                <a:gd name="connsiteX12-333" fmla="*/ 342559 w 588871"/>
                <a:gd name="connsiteY12-334" fmla="*/ 315686 h 489857"/>
                <a:gd name="connsiteX13-335" fmla="*/ 269987 w 588871"/>
                <a:gd name="connsiteY13-336" fmla="*/ 246743 h 489857"/>
                <a:gd name="connsiteX14-337" fmla="*/ 201044 w 588871"/>
                <a:gd name="connsiteY14-338" fmla="*/ 330200 h 489857"/>
                <a:gd name="connsiteX15-339" fmla="*/ 23244 w 588871"/>
                <a:gd name="connsiteY15-340" fmla="*/ 330200 h 489857"/>
                <a:gd name="connsiteX16-341" fmla="*/ 30502 w 588871"/>
                <a:gd name="connsiteY16-342" fmla="*/ 264886 h 489857"/>
                <a:gd name="connsiteX17-343" fmla="*/ 146616 w 588871"/>
                <a:gd name="connsiteY17-344" fmla="*/ 275771 h 489857"/>
                <a:gd name="connsiteX18-345" fmla="*/ 309902 w 588871"/>
                <a:gd name="connsiteY18-346" fmla="*/ 65314 h 489857"/>
                <a:gd name="connsiteX19-347" fmla="*/ 177325 w 588871"/>
                <a:gd name="connsiteY19-348" fmla="*/ 168862 h 489857"/>
                <a:gd name="connsiteX20-349" fmla="*/ 150244 w 588871"/>
                <a:gd name="connsiteY20-350" fmla="*/ 134257 h 489857"/>
                <a:gd name="connsiteX21-351" fmla="*/ 248216 w 588871"/>
                <a:gd name="connsiteY21-352" fmla="*/ 14514 h 489857"/>
                <a:gd name="connsiteX0-353" fmla="*/ 248216 w 589412"/>
                <a:gd name="connsiteY0-354" fmla="*/ 14514 h 489857"/>
                <a:gd name="connsiteX1-355" fmla="*/ 371587 w 589412"/>
                <a:gd name="connsiteY1-356" fmla="*/ 0 h 489857"/>
                <a:gd name="connsiteX2-357" fmla="*/ 458673 w 589412"/>
                <a:gd name="connsiteY2-358" fmla="*/ 87086 h 489857"/>
                <a:gd name="connsiteX3-359" fmla="*/ 473187 w 589412"/>
                <a:gd name="connsiteY3-360" fmla="*/ 156029 h 489857"/>
                <a:gd name="connsiteX4-361" fmla="*/ 571159 w 589412"/>
                <a:gd name="connsiteY4-362" fmla="*/ 156029 h 489857"/>
                <a:gd name="connsiteX5-363" fmla="*/ 571159 w 589412"/>
                <a:gd name="connsiteY5-364" fmla="*/ 203200 h 489857"/>
                <a:gd name="connsiteX6-365" fmla="*/ 422387 w 589412"/>
                <a:gd name="connsiteY6-366" fmla="*/ 203200 h 489857"/>
                <a:gd name="connsiteX7-367" fmla="*/ 418759 w 589412"/>
                <a:gd name="connsiteY7-368" fmla="*/ 134257 h 489857"/>
                <a:gd name="connsiteX8-369" fmla="*/ 349816 w 589412"/>
                <a:gd name="connsiteY8-370" fmla="*/ 199571 h 489857"/>
                <a:gd name="connsiteX9-371" fmla="*/ 426016 w 589412"/>
                <a:gd name="connsiteY9-372" fmla="*/ 275771 h 489857"/>
                <a:gd name="connsiteX10-373" fmla="*/ 375216 w 589412"/>
                <a:gd name="connsiteY10-374" fmla="*/ 489857 h 489857"/>
                <a:gd name="connsiteX11-375" fmla="*/ 313530 w 589412"/>
                <a:gd name="connsiteY11-376" fmla="*/ 486229 h 489857"/>
                <a:gd name="connsiteX12-377" fmla="*/ 342559 w 589412"/>
                <a:gd name="connsiteY12-378" fmla="*/ 315686 h 489857"/>
                <a:gd name="connsiteX13-379" fmla="*/ 269987 w 589412"/>
                <a:gd name="connsiteY13-380" fmla="*/ 246743 h 489857"/>
                <a:gd name="connsiteX14-381" fmla="*/ 201044 w 589412"/>
                <a:gd name="connsiteY14-382" fmla="*/ 330200 h 489857"/>
                <a:gd name="connsiteX15-383" fmla="*/ 23244 w 589412"/>
                <a:gd name="connsiteY15-384" fmla="*/ 330200 h 489857"/>
                <a:gd name="connsiteX16-385" fmla="*/ 30502 w 589412"/>
                <a:gd name="connsiteY16-386" fmla="*/ 264886 h 489857"/>
                <a:gd name="connsiteX17-387" fmla="*/ 146616 w 589412"/>
                <a:gd name="connsiteY17-388" fmla="*/ 275771 h 489857"/>
                <a:gd name="connsiteX18-389" fmla="*/ 309902 w 589412"/>
                <a:gd name="connsiteY18-390" fmla="*/ 65314 h 489857"/>
                <a:gd name="connsiteX19-391" fmla="*/ 177325 w 589412"/>
                <a:gd name="connsiteY19-392" fmla="*/ 168862 h 489857"/>
                <a:gd name="connsiteX20-393" fmla="*/ 150244 w 589412"/>
                <a:gd name="connsiteY20-394" fmla="*/ 134257 h 489857"/>
                <a:gd name="connsiteX21-395" fmla="*/ 248216 w 589412"/>
                <a:gd name="connsiteY21-396" fmla="*/ 14514 h 489857"/>
                <a:gd name="connsiteX0-397" fmla="*/ 248216 w 590298"/>
                <a:gd name="connsiteY0-398" fmla="*/ 14514 h 489857"/>
                <a:gd name="connsiteX1-399" fmla="*/ 371587 w 590298"/>
                <a:gd name="connsiteY1-400" fmla="*/ 0 h 489857"/>
                <a:gd name="connsiteX2-401" fmla="*/ 458673 w 590298"/>
                <a:gd name="connsiteY2-402" fmla="*/ 87086 h 489857"/>
                <a:gd name="connsiteX3-403" fmla="*/ 473187 w 590298"/>
                <a:gd name="connsiteY3-404" fmla="*/ 156029 h 489857"/>
                <a:gd name="connsiteX4-405" fmla="*/ 571159 w 590298"/>
                <a:gd name="connsiteY4-406" fmla="*/ 156029 h 489857"/>
                <a:gd name="connsiteX5-407" fmla="*/ 571159 w 590298"/>
                <a:gd name="connsiteY5-408" fmla="*/ 203200 h 489857"/>
                <a:gd name="connsiteX6-409" fmla="*/ 422387 w 590298"/>
                <a:gd name="connsiteY6-410" fmla="*/ 203200 h 489857"/>
                <a:gd name="connsiteX7-411" fmla="*/ 418759 w 590298"/>
                <a:gd name="connsiteY7-412" fmla="*/ 134257 h 489857"/>
                <a:gd name="connsiteX8-413" fmla="*/ 349816 w 590298"/>
                <a:gd name="connsiteY8-414" fmla="*/ 199571 h 489857"/>
                <a:gd name="connsiteX9-415" fmla="*/ 426016 w 590298"/>
                <a:gd name="connsiteY9-416" fmla="*/ 275771 h 489857"/>
                <a:gd name="connsiteX10-417" fmla="*/ 375216 w 590298"/>
                <a:gd name="connsiteY10-418" fmla="*/ 489857 h 489857"/>
                <a:gd name="connsiteX11-419" fmla="*/ 313530 w 590298"/>
                <a:gd name="connsiteY11-420" fmla="*/ 486229 h 489857"/>
                <a:gd name="connsiteX12-421" fmla="*/ 342559 w 590298"/>
                <a:gd name="connsiteY12-422" fmla="*/ 315686 h 489857"/>
                <a:gd name="connsiteX13-423" fmla="*/ 269987 w 590298"/>
                <a:gd name="connsiteY13-424" fmla="*/ 246743 h 489857"/>
                <a:gd name="connsiteX14-425" fmla="*/ 201044 w 590298"/>
                <a:gd name="connsiteY14-426" fmla="*/ 330200 h 489857"/>
                <a:gd name="connsiteX15-427" fmla="*/ 23244 w 590298"/>
                <a:gd name="connsiteY15-428" fmla="*/ 330200 h 489857"/>
                <a:gd name="connsiteX16-429" fmla="*/ 30502 w 590298"/>
                <a:gd name="connsiteY16-430" fmla="*/ 264886 h 489857"/>
                <a:gd name="connsiteX17-431" fmla="*/ 146616 w 590298"/>
                <a:gd name="connsiteY17-432" fmla="*/ 275771 h 489857"/>
                <a:gd name="connsiteX18-433" fmla="*/ 309902 w 590298"/>
                <a:gd name="connsiteY18-434" fmla="*/ 65314 h 489857"/>
                <a:gd name="connsiteX19-435" fmla="*/ 177325 w 590298"/>
                <a:gd name="connsiteY19-436" fmla="*/ 168862 h 489857"/>
                <a:gd name="connsiteX20-437" fmla="*/ 150244 w 590298"/>
                <a:gd name="connsiteY20-438" fmla="*/ 134257 h 489857"/>
                <a:gd name="connsiteX21-439" fmla="*/ 248216 w 590298"/>
                <a:gd name="connsiteY21-440" fmla="*/ 14514 h 489857"/>
                <a:gd name="connsiteX0-441" fmla="*/ 248216 w 590298"/>
                <a:gd name="connsiteY0-442" fmla="*/ 14514 h 489857"/>
                <a:gd name="connsiteX1-443" fmla="*/ 371587 w 590298"/>
                <a:gd name="connsiteY1-444" fmla="*/ 0 h 489857"/>
                <a:gd name="connsiteX2-445" fmla="*/ 458673 w 590298"/>
                <a:gd name="connsiteY2-446" fmla="*/ 87086 h 489857"/>
                <a:gd name="connsiteX3-447" fmla="*/ 473187 w 590298"/>
                <a:gd name="connsiteY3-448" fmla="*/ 156029 h 489857"/>
                <a:gd name="connsiteX4-449" fmla="*/ 571159 w 590298"/>
                <a:gd name="connsiteY4-450" fmla="*/ 156029 h 489857"/>
                <a:gd name="connsiteX5-451" fmla="*/ 571159 w 590298"/>
                <a:gd name="connsiteY5-452" fmla="*/ 203200 h 489857"/>
                <a:gd name="connsiteX6-453" fmla="*/ 422387 w 590298"/>
                <a:gd name="connsiteY6-454" fmla="*/ 203200 h 489857"/>
                <a:gd name="connsiteX7-455" fmla="*/ 418759 w 590298"/>
                <a:gd name="connsiteY7-456" fmla="*/ 134257 h 489857"/>
                <a:gd name="connsiteX8-457" fmla="*/ 349816 w 590298"/>
                <a:gd name="connsiteY8-458" fmla="*/ 199571 h 489857"/>
                <a:gd name="connsiteX9-459" fmla="*/ 426016 w 590298"/>
                <a:gd name="connsiteY9-460" fmla="*/ 275771 h 489857"/>
                <a:gd name="connsiteX10-461" fmla="*/ 375216 w 590298"/>
                <a:gd name="connsiteY10-462" fmla="*/ 489857 h 489857"/>
                <a:gd name="connsiteX11-463" fmla="*/ 313530 w 590298"/>
                <a:gd name="connsiteY11-464" fmla="*/ 486229 h 489857"/>
                <a:gd name="connsiteX12-465" fmla="*/ 342559 w 590298"/>
                <a:gd name="connsiteY12-466" fmla="*/ 315686 h 489857"/>
                <a:gd name="connsiteX13-467" fmla="*/ 269987 w 590298"/>
                <a:gd name="connsiteY13-468" fmla="*/ 246743 h 489857"/>
                <a:gd name="connsiteX14-469" fmla="*/ 201044 w 590298"/>
                <a:gd name="connsiteY14-470" fmla="*/ 330200 h 489857"/>
                <a:gd name="connsiteX15-471" fmla="*/ 23244 w 590298"/>
                <a:gd name="connsiteY15-472" fmla="*/ 330200 h 489857"/>
                <a:gd name="connsiteX16-473" fmla="*/ 30502 w 590298"/>
                <a:gd name="connsiteY16-474" fmla="*/ 264886 h 489857"/>
                <a:gd name="connsiteX17-475" fmla="*/ 146616 w 590298"/>
                <a:gd name="connsiteY17-476" fmla="*/ 275771 h 489857"/>
                <a:gd name="connsiteX18-477" fmla="*/ 309902 w 590298"/>
                <a:gd name="connsiteY18-478" fmla="*/ 65314 h 489857"/>
                <a:gd name="connsiteX19-479" fmla="*/ 177325 w 590298"/>
                <a:gd name="connsiteY19-480" fmla="*/ 168862 h 489857"/>
                <a:gd name="connsiteX20-481" fmla="*/ 150244 w 590298"/>
                <a:gd name="connsiteY20-482" fmla="*/ 134257 h 489857"/>
                <a:gd name="connsiteX21-483" fmla="*/ 248216 w 590298"/>
                <a:gd name="connsiteY21-484" fmla="*/ 14514 h 489857"/>
                <a:gd name="connsiteX0-485" fmla="*/ 248216 w 590298"/>
                <a:gd name="connsiteY0-486" fmla="*/ 14514 h 489857"/>
                <a:gd name="connsiteX1-487" fmla="*/ 371587 w 590298"/>
                <a:gd name="connsiteY1-488" fmla="*/ 0 h 489857"/>
                <a:gd name="connsiteX2-489" fmla="*/ 458673 w 590298"/>
                <a:gd name="connsiteY2-490" fmla="*/ 87086 h 489857"/>
                <a:gd name="connsiteX3-491" fmla="*/ 473187 w 590298"/>
                <a:gd name="connsiteY3-492" fmla="*/ 156029 h 489857"/>
                <a:gd name="connsiteX4-493" fmla="*/ 571159 w 590298"/>
                <a:gd name="connsiteY4-494" fmla="*/ 156029 h 489857"/>
                <a:gd name="connsiteX5-495" fmla="*/ 571159 w 590298"/>
                <a:gd name="connsiteY5-496" fmla="*/ 203200 h 489857"/>
                <a:gd name="connsiteX6-497" fmla="*/ 422387 w 590298"/>
                <a:gd name="connsiteY6-498" fmla="*/ 203200 h 489857"/>
                <a:gd name="connsiteX7-499" fmla="*/ 418759 w 590298"/>
                <a:gd name="connsiteY7-500" fmla="*/ 134257 h 489857"/>
                <a:gd name="connsiteX8-501" fmla="*/ 349816 w 590298"/>
                <a:gd name="connsiteY8-502" fmla="*/ 199571 h 489857"/>
                <a:gd name="connsiteX9-503" fmla="*/ 426016 w 590298"/>
                <a:gd name="connsiteY9-504" fmla="*/ 275771 h 489857"/>
                <a:gd name="connsiteX10-505" fmla="*/ 375216 w 590298"/>
                <a:gd name="connsiteY10-506" fmla="*/ 489857 h 489857"/>
                <a:gd name="connsiteX11-507" fmla="*/ 313530 w 590298"/>
                <a:gd name="connsiteY11-508" fmla="*/ 486229 h 489857"/>
                <a:gd name="connsiteX12-509" fmla="*/ 342559 w 590298"/>
                <a:gd name="connsiteY12-510" fmla="*/ 315686 h 489857"/>
                <a:gd name="connsiteX13-511" fmla="*/ 269987 w 590298"/>
                <a:gd name="connsiteY13-512" fmla="*/ 246743 h 489857"/>
                <a:gd name="connsiteX14-513" fmla="*/ 201044 w 590298"/>
                <a:gd name="connsiteY14-514" fmla="*/ 330200 h 489857"/>
                <a:gd name="connsiteX15-515" fmla="*/ 23244 w 590298"/>
                <a:gd name="connsiteY15-516" fmla="*/ 330200 h 489857"/>
                <a:gd name="connsiteX16-517" fmla="*/ 30502 w 590298"/>
                <a:gd name="connsiteY16-518" fmla="*/ 264886 h 489857"/>
                <a:gd name="connsiteX17-519" fmla="*/ 146616 w 590298"/>
                <a:gd name="connsiteY17-520" fmla="*/ 275771 h 489857"/>
                <a:gd name="connsiteX18-521" fmla="*/ 309902 w 590298"/>
                <a:gd name="connsiteY18-522" fmla="*/ 65314 h 489857"/>
                <a:gd name="connsiteX19-523" fmla="*/ 177325 w 590298"/>
                <a:gd name="connsiteY19-524" fmla="*/ 168862 h 489857"/>
                <a:gd name="connsiteX20-525" fmla="*/ 150244 w 590298"/>
                <a:gd name="connsiteY20-526" fmla="*/ 134257 h 489857"/>
                <a:gd name="connsiteX21-527" fmla="*/ 248216 w 590298"/>
                <a:gd name="connsiteY21-528" fmla="*/ 14514 h 489857"/>
                <a:gd name="connsiteX0-529" fmla="*/ 248216 w 590298"/>
                <a:gd name="connsiteY0-530" fmla="*/ 14514 h 489857"/>
                <a:gd name="connsiteX1-531" fmla="*/ 371587 w 590298"/>
                <a:gd name="connsiteY1-532" fmla="*/ 0 h 489857"/>
                <a:gd name="connsiteX2-533" fmla="*/ 458673 w 590298"/>
                <a:gd name="connsiteY2-534" fmla="*/ 87086 h 489857"/>
                <a:gd name="connsiteX3-535" fmla="*/ 473187 w 590298"/>
                <a:gd name="connsiteY3-536" fmla="*/ 156029 h 489857"/>
                <a:gd name="connsiteX4-537" fmla="*/ 571159 w 590298"/>
                <a:gd name="connsiteY4-538" fmla="*/ 156029 h 489857"/>
                <a:gd name="connsiteX5-539" fmla="*/ 571159 w 590298"/>
                <a:gd name="connsiteY5-540" fmla="*/ 203200 h 489857"/>
                <a:gd name="connsiteX6-541" fmla="*/ 422387 w 590298"/>
                <a:gd name="connsiteY6-542" fmla="*/ 203200 h 489857"/>
                <a:gd name="connsiteX7-543" fmla="*/ 418759 w 590298"/>
                <a:gd name="connsiteY7-544" fmla="*/ 134257 h 489857"/>
                <a:gd name="connsiteX8-545" fmla="*/ 349816 w 590298"/>
                <a:gd name="connsiteY8-546" fmla="*/ 199571 h 489857"/>
                <a:gd name="connsiteX9-547" fmla="*/ 426016 w 590298"/>
                <a:gd name="connsiteY9-548" fmla="*/ 275771 h 489857"/>
                <a:gd name="connsiteX10-549" fmla="*/ 375216 w 590298"/>
                <a:gd name="connsiteY10-550" fmla="*/ 489857 h 489857"/>
                <a:gd name="connsiteX11-551" fmla="*/ 313530 w 590298"/>
                <a:gd name="connsiteY11-552" fmla="*/ 486229 h 489857"/>
                <a:gd name="connsiteX12-553" fmla="*/ 342559 w 590298"/>
                <a:gd name="connsiteY12-554" fmla="*/ 315686 h 489857"/>
                <a:gd name="connsiteX13-555" fmla="*/ 269987 w 590298"/>
                <a:gd name="connsiteY13-556" fmla="*/ 246743 h 489857"/>
                <a:gd name="connsiteX14-557" fmla="*/ 201044 w 590298"/>
                <a:gd name="connsiteY14-558" fmla="*/ 330200 h 489857"/>
                <a:gd name="connsiteX15-559" fmla="*/ 23244 w 590298"/>
                <a:gd name="connsiteY15-560" fmla="*/ 330200 h 489857"/>
                <a:gd name="connsiteX16-561" fmla="*/ 30502 w 590298"/>
                <a:gd name="connsiteY16-562" fmla="*/ 264886 h 489857"/>
                <a:gd name="connsiteX17-563" fmla="*/ 146616 w 590298"/>
                <a:gd name="connsiteY17-564" fmla="*/ 275771 h 489857"/>
                <a:gd name="connsiteX18-565" fmla="*/ 309902 w 590298"/>
                <a:gd name="connsiteY18-566" fmla="*/ 65314 h 489857"/>
                <a:gd name="connsiteX19-567" fmla="*/ 177325 w 590298"/>
                <a:gd name="connsiteY19-568" fmla="*/ 168862 h 489857"/>
                <a:gd name="connsiteX20-569" fmla="*/ 150244 w 590298"/>
                <a:gd name="connsiteY20-570" fmla="*/ 134257 h 489857"/>
                <a:gd name="connsiteX21-571" fmla="*/ 248216 w 590298"/>
                <a:gd name="connsiteY21-572" fmla="*/ 14514 h 489857"/>
                <a:gd name="connsiteX0-573" fmla="*/ 248216 w 590298"/>
                <a:gd name="connsiteY0-574" fmla="*/ 14514 h 489857"/>
                <a:gd name="connsiteX1-575" fmla="*/ 371587 w 590298"/>
                <a:gd name="connsiteY1-576" fmla="*/ 0 h 489857"/>
                <a:gd name="connsiteX2-577" fmla="*/ 458673 w 590298"/>
                <a:gd name="connsiteY2-578" fmla="*/ 87086 h 489857"/>
                <a:gd name="connsiteX3-579" fmla="*/ 473187 w 590298"/>
                <a:gd name="connsiteY3-580" fmla="*/ 156029 h 489857"/>
                <a:gd name="connsiteX4-581" fmla="*/ 571159 w 590298"/>
                <a:gd name="connsiteY4-582" fmla="*/ 156029 h 489857"/>
                <a:gd name="connsiteX5-583" fmla="*/ 571159 w 590298"/>
                <a:gd name="connsiteY5-584" fmla="*/ 203200 h 489857"/>
                <a:gd name="connsiteX6-585" fmla="*/ 422387 w 590298"/>
                <a:gd name="connsiteY6-586" fmla="*/ 203200 h 489857"/>
                <a:gd name="connsiteX7-587" fmla="*/ 418759 w 590298"/>
                <a:gd name="connsiteY7-588" fmla="*/ 134257 h 489857"/>
                <a:gd name="connsiteX8-589" fmla="*/ 349816 w 590298"/>
                <a:gd name="connsiteY8-590" fmla="*/ 199571 h 489857"/>
                <a:gd name="connsiteX9-591" fmla="*/ 426016 w 590298"/>
                <a:gd name="connsiteY9-592" fmla="*/ 275771 h 489857"/>
                <a:gd name="connsiteX10-593" fmla="*/ 375216 w 590298"/>
                <a:gd name="connsiteY10-594" fmla="*/ 489857 h 489857"/>
                <a:gd name="connsiteX11-595" fmla="*/ 313530 w 590298"/>
                <a:gd name="connsiteY11-596" fmla="*/ 486229 h 489857"/>
                <a:gd name="connsiteX12-597" fmla="*/ 342559 w 590298"/>
                <a:gd name="connsiteY12-598" fmla="*/ 315686 h 489857"/>
                <a:gd name="connsiteX13-599" fmla="*/ 269987 w 590298"/>
                <a:gd name="connsiteY13-600" fmla="*/ 246743 h 489857"/>
                <a:gd name="connsiteX14-601" fmla="*/ 201044 w 590298"/>
                <a:gd name="connsiteY14-602" fmla="*/ 330200 h 489857"/>
                <a:gd name="connsiteX15-603" fmla="*/ 23244 w 590298"/>
                <a:gd name="connsiteY15-604" fmla="*/ 330200 h 489857"/>
                <a:gd name="connsiteX16-605" fmla="*/ 30502 w 590298"/>
                <a:gd name="connsiteY16-606" fmla="*/ 264886 h 489857"/>
                <a:gd name="connsiteX17-607" fmla="*/ 146616 w 590298"/>
                <a:gd name="connsiteY17-608" fmla="*/ 275771 h 489857"/>
                <a:gd name="connsiteX18-609" fmla="*/ 309902 w 590298"/>
                <a:gd name="connsiteY18-610" fmla="*/ 65314 h 489857"/>
                <a:gd name="connsiteX19-611" fmla="*/ 177325 w 590298"/>
                <a:gd name="connsiteY19-612" fmla="*/ 168862 h 489857"/>
                <a:gd name="connsiteX20-613" fmla="*/ 150244 w 590298"/>
                <a:gd name="connsiteY20-614" fmla="*/ 134257 h 489857"/>
                <a:gd name="connsiteX21-615" fmla="*/ 248216 w 590298"/>
                <a:gd name="connsiteY21-616" fmla="*/ 14514 h 489857"/>
                <a:gd name="connsiteX0-617" fmla="*/ 248216 w 590298"/>
                <a:gd name="connsiteY0-618" fmla="*/ 14514 h 489857"/>
                <a:gd name="connsiteX1-619" fmla="*/ 371587 w 590298"/>
                <a:gd name="connsiteY1-620" fmla="*/ 0 h 489857"/>
                <a:gd name="connsiteX2-621" fmla="*/ 458673 w 590298"/>
                <a:gd name="connsiteY2-622" fmla="*/ 87086 h 489857"/>
                <a:gd name="connsiteX3-623" fmla="*/ 473187 w 590298"/>
                <a:gd name="connsiteY3-624" fmla="*/ 156029 h 489857"/>
                <a:gd name="connsiteX4-625" fmla="*/ 571159 w 590298"/>
                <a:gd name="connsiteY4-626" fmla="*/ 156029 h 489857"/>
                <a:gd name="connsiteX5-627" fmla="*/ 571159 w 590298"/>
                <a:gd name="connsiteY5-628" fmla="*/ 203200 h 489857"/>
                <a:gd name="connsiteX6-629" fmla="*/ 422387 w 590298"/>
                <a:gd name="connsiteY6-630" fmla="*/ 203200 h 489857"/>
                <a:gd name="connsiteX7-631" fmla="*/ 418759 w 590298"/>
                <a:gd name="connsiteY7-632" fmla="*/ 134257 h 489857"/>
                <a:gd name="connsiteX8-633" fmla="*/ 349816 w 590298"/>
                <a:gd name="connsiteY8-634" fmla="*/ 199571 h 489857"/>
                <a:gd name="connsiteX9-635" fmla="*/ 426016 w 590298"/>
                <a:gd name="connsiteY9-636" fmla="*/ 275771 h 489857"/>
                <a:gd name="connsiteX10-637" fmla="*/ 375216 w 590298"/>
                <a:gd name="connsiteY10-638" fmla="*/ 489857 h 489857"/>
                <a:gd name="connsiteX11-639" fmla="*/ 313530 w 590298"/>
                <a:gd name="connsiteY11-640" fmla="*/ 486229 h 489857"/>
                <a:gd name="connsiteX12-641" fmla="*/ 342559 w 590298"/>
                <a:gd name="connsiteY12-642" fmla="*/ 315686 h 489857"/>
                <a:gd name="connsiteX13-643" fmla="*/ 269987 w 590298"/>
                <a:gd name="connsiteY13-644" fmla="*/ 246743 h 489857"/>
                <a:gd name="connsiteX14-645" fmla="*/ 201044 w 590298"/>
                <a:gd name="connsiteY14-646" fmla="*/ 330200 h 489857"/>
                <a:gd name="connsiteX15-647" fmla="*/ 23244 w 590298"/>
                <a:gd name="connsiteY15-648" fmla="*/ 330200 h 489857"/>
                <a:gd name="connsiteX16-649" fmla="*/ 30502 w 590298"/>
                <a:gd name="connsiteY16-650" fmla="*/ 264886 h 489857"/>
                <a:gd name="connsiteX17-651" fmla="*/ 146616 w 590298"/>
                <a:gd name="connsiteY17-652" fmla="*/ 275771 h 489857"/>
                <a:gd name="connsiteX18-653" fmla="*/ 309902 w 590298"/>
                <a:gd name="connsiteY18-654" fmla="*/ 65314 h 489857"/>
                <a:gd name="connsiteX19-655" fmla="*/ 177325 w 590298"/>
                <a:gd name="connsiteY19-656" fmla="*/ 168862 h 489857"/>
                <a:gd name="connsiteX20-657" fmla="*/ 150244 w 590298"/>
                <a:gd name="connsiteY20-658" fmla="*/ 134257 h 489857"/>
                <a:gd name="connsiteX21-659" fmla="*/ 248216 w 590298"/>
                <a:gd name="connsiteY21-660" fmla="*/ 14514 h 489857"/>
                <a:gd name="connsiteX0-661" fmla="*/ 246623 w 588705"/>
                <a:gd name="connsiteY0-662" fmla="*/ 14514 h 489857"/>
                <a:gd name="connsiteX1-663" fmla="*/ 369994 w 588705"/>
                <a:gd name="connsiteY1-664" fmla="*/ 0 h 489857"/>
                <a:gd name="connsiteX2-665" fmla="*/ 457080 w 588705"/>
                <a:gd name="connsiteY2-666" fmla="*/ 87086 h 489857"/>
                <a:gd name="connsiteX3-667" fmla="*/ 471594 w 588705"/>
                <a:gd name="connsiteY3-668" fmla="*/ 156029 h 489857"/>
                <a:gd name="connsiteX4-669" fmla="*/ 569566 w 588705"/>
                <a:gd name="connsiteY4-670" fmla="*/ 156029 h 489857"/>
                <a:gd name="connsiteX5-671" fmla="*/ 569566 w 588705"/>
                <a:gd name="connsiteY5-672" fmla="*/ 203200 h 489857"/>
                <a:gd name="connsiteX6-673" fmla="*/ 420794 w 588705"/>
                <a:gd name="connsiteY6-674" fmla="*/ 203200 h 489857"/>
                <a:gd name="connsiteX7-675" fmla="*/ 417166 w 588705"/>
                <a:gd name="connsiteY7-676" fmla="*/ 134257 h 489857"/>
                <a:gd name="connsiteX8-677" fmla="*/ 348223 w 588705"/>
                <a:gd name="connsiteY8-678" fmla="*/ 199571 h 489857"/>
                <a:gd name="connsiteX9-679" fmla="*/ 424423 w 588705"/>
                <a:gd name="connsiteY9-680" fmla="*/ 275771 h 489857"/>
                <a:gd name="connsiteX10-681" fmla="*/ 373623 w 588705"/>
                <a:gd name="connsiteY10-682" fmla="*/ 489857 h 489857"/>
                <a:gd name="connsiteX11-683" fmla="*/ 311937 w 588705"/>
                <a:gd name="connsiteY11-684" fmla="*/ 486229 h 489857"/>
                <a:gd name="connsiteX12-685" fmla="*/ 340966 w 588705"/>
                <a:gd name="connsiteY12-686" fmla="*/ 315686 h 489857"/>
                <a:gd name="connsiteX13-687" fmla="*/ 268394 w 588705"/>
                <a:gd name="connsiteY13-688" fmla="*/ 246743 h 489857"/>
                <a:gd name="connsiteX14-689" fmla="*/ 199451 w 588705"/>
                <a:gd name="connsiteY14-690" fmla="*/ 330200 h 489857"/>
                <a:gd name="connsiteX15-691" fmla="*/ 25702 w 588705"/>
                <a:gd name="connsiteY15-692" fmla="*/ 321086 h 489857"/>
                <a:gd name="connsiteX16-693" fmla="*/ 28909 w 588705"/>
                <a:gd name="connsiteY16-694" fmla="*/ 264886 h 489857"/>
                <a:gd name="connsiteX17-695" fmla="*/ 145023 w 588705"/>
                <a:gd name="connsiteY17-696" fmla="*/ 275771 h 489857"/>
                <a:gd name="connsiteX18-697" fmla="*/ 308309 w 588705"/>
                <a:gd name="connsiteY18-698" fmla="*/ 65314 h 489857"/>
                <a:gd name="connsiteX19-699" fmla="*/ 175732 w 588705"/>
                <a:gd name="connsiteY19-700" fmla="*/ 168862 h 489857"/>
                <a:gd name="connsiteX20-701" fmla="*/ 148651 w 588705"/>
                <a:gd name="connsiteY20-702" fmla="*/ 134257 h 489857"/>
                <a:gd name="connsiteX21-703" fmla="*/ 246623 w 588705"/>
                <a:gd name="connsiteY21-704" fmla="*/ 14514 h 489857"/>
                <a:gd name="connsiteX0-705" fmla="*/ 246623 w 588705"/>
                <a:gd name="connsiteY0-706" fmla="*/ 14514 h 489857"/>
                <a:gd name="connsiteX1-707" fmla="*/ 369994 w 588705"/>
                <a:gd name="connsiteY1-708" fmla="*/ 0 h 489857"/>
                <a:gd name="connsiteX2-709" fmla="*/ 457080 w 588705"/>
                <a:gd name="connsiteY2-710" fmla="*/ 87086 h 489857"/>
                <a:gd name="connsiteX3-711" fmla="*/ 471594 w 588705"/>
                <a:gd name="connsiteY3-712" fmla="*/ 156029 h 489857"/>
                <a:gd name="connsiteX4-713" fmla="*/ 569566 w 588705"/>
                <a:gd name="connsiteY4-714" fmla="*/ 156029 h 489857"/>
                <a:gd name="connsiteX5-715" fmla="*/ 569566 w 588705"/>
                <a:gd name="connsiteY5-716" fmla="*/ 203200 h 489857"/>
                <a:gd name="connsiteX6-717" fmla="*/ 420794 w 588705"/>
                <a:gd name="connsiteY6-718" fmla="*/ 203200 h 489857"/>
                <a:gd name="connsiteX7-719" fmla="*/ 417166 w 588705"/>
                <a:gd name="connsiteY7-720" fmla="*/ 134257 h 489857"/>
                <a:gd name="connsiteX8-721" fmla="*/ 348223 w 588705"/>
                <a:gd name="connsiteY8-722" fmla="*/ 199571 h 489857"/>
                <a:gd name="connsiteX9-723" fmla="*/ 424423 w 588705"/>
                <a:gd name="connsiteY9-724" fmla="*/ 275771 h 489857"/>
                <a:gd name="connsiteX10-725" fmla="*/ 373623 w 588705"/>
                <a:gd name="connsiteY10-726" fmla="*/ 489857 h 489857"/>
                <a:gd name="connsiteX11-727" fmla="*/ 311937 w 588705"/>
                <a:gd name="connsiteY11-728" fmla="*/ 486229 h 489857"/>
                <a:gd name="connsiteX12-729" fmla="*/ 340966 w 588705"/>
                <a:gd name="connsiteY12-730" fmla="*/ 315686 h 489857"/>
                <a:gd name="connsiteX13-731" fmla="*/ 268394 w 588705"/>
                <a:gd name="connsiteY13-732" fmla="*/ 246743 h 489857"/>
                <a:gd name="connsiteX14-733" fmla="*/ 199451 w 588705"/>
                <a:gd name="connsiteY14-734" fmla="*/ 330200 h 489857"/>
                <a:gd name="connsiteX15-735" fmla="*/ 25702 w 588705"/>
                <a:gd name="connsiteY15-736" fmla="*/ 321086 h 489857"/>
                <a:gd name="connsiteX16-737" fmla="*/ 28909 w 588705"/>
                <a:gd name="connsiteY16-738" fmla="*/ 264886 h 489857"/>
                <a:gd name="connsiteX17-739" fmla="*/ 145023 w 588705"/>
                <a:gd name="connsiteY17-740" fmla="*/ 275771 h 489857"/>
                <a:gd name="connsiteX18-741" fmla="*/ 308309 w 588705"/>
                <a:gd name="connsiteY18-742" fmla="*/ 65314 h 489857"/>
                <a:gd name="connsiteX19-743" fmla="*/ 175732 w 588705"/>
                <a:gd name="connsiteY19-744" fmla="*/ 168862 h 489857"/>
                <a:gd name="connsiteX20-745" fmla="*/ 148651 w 588705"/>
                <a:gd name="connsiteY20-746" fmla="*/ 134257 h 489857"/>
                <a:gd name="connsiteX21-747" fmla="*/ 246623 w 588705"/>
                <a:gd name="connsiteY21-748" fmla="*/ 14514 h 489857"/>
                <a:gd name="connsiteX0-749" fmla="*/ 248204 w 590286"/>
                <a:gd name="connsiteY0-750" fmla="*/ 14514 h 489857"/>
                <a:gd name="connsiteX1-751" fmla="*/ 371575 w 590286"/>
                <a:gd name="connsiteY1-752" fmla="*/ 0 h 489857"/>
                <a:gd name="connsiteX2-753" fmla="*/ 458661 w 590286"/>
                <a:gd name="connsiteY2-754" fmla="*/ 87086 h 489857"/>
                <a:gd name="connsiteX3-755" fmla="*/ 473175 w 590286"/>
                <a:gd name="connsiteY3-756" fmla="*/ 156029 h 489857"/>
                <a:gd name="connsiteX4-757" fmla="*/ 571147 w 590286"/>
                <a:gd name="connsiteY4-758" fmla="*/ 156029 h 489857"/>
                <a:gd name="connsiteX5-759" fmla="*/ 571147 w 590286"/>
                <a:gd name="connsiteY5-760" fmla="*/ 203200 h 489857"/>
                <a:gd name="connsiteX6-761" fmla="*/ 422375 w 590286"/>
                <a:gd name="connsiteY6-762" fmla="*/ 203200 h 489857"/>
                <a:gd name="connsiteX7-763" fmla="*/ 418747 w 590286"/>
                <a:gd name="connsiteY7-764" fmla="*/ 134257 h 489857"/>
                <a:gd name="connsiteX8-765" fmla="*/ 349804 w 590286"/>
                <a:gd name="connsiteY8-766" fmla="*/ 199571 h 489857"/>
                <a:gd name="connsiteX9-767" fmla="*/ 426004 w 590286"/>
                <a:gd name="connsiteY9-768" fmla="*/ 275771 h 489857"/>
                <a:gd name="connsiteX10-769" fmla="*/ 375204 w 590286"/>
                <a:gd name="connsiteY10-770" fmla="*/ 489857 h 489857"/>
                <a:gd name="connsiteX11-771" fmla="*/ 313518 w 590286"/>
                <a:gd name="connsiteY11-772" fmla="*/ 486229 h 489857"/>
                <a:gd name="connsiteX12-773" fmla="*/ 342547 w 590286"/>
                <a:gd name="connsiteY12-774" fmla="*/ 315686 h 489857"/>
                <a:gd name="connsiteX13-775" fmla="*/ 269975 w 590286"/>
                <a:gd name="connsiteY13-776" fmla="*/ 246743 h 489857"/>
                <a:gd name="connsiteX14-777" fmla="*/ 201032 w 590286"/>
                <a:gd name="connsiteY14-778" fmla="*/ 330200 h 489857"/>
                <a:gd name="connsiteX15-779" fmla="*/ 27283 w 590286"/>
                <a:gd name="connsiteY15-780" fmla="*/ 321086 h 489857"/>
                <a:gd name="connsiteX16-781" fmla="*/ 30490 w 590286"/>
                <a:gd name="connsiteY16-782" fmla="*/ 264886 h 489857"/>
                <a:gd name="connsiteX17-783" fmla="*/ 146604 w 590286"/>
                <a:gd name="connsiteY17-784" fmla="*/ 275771 h 489857"/>
                <a:gd name="connsiteX18-785" fmla="*/ 309890 w 590286"/>
                <a:gd name="connsiteY18-786" fmla="*/ 65314 h 489857"/>
                <a:gd name="connsiteX19-787" fmla="*/ 177313 w 590286"/>
                <a:gd name="connsiteY19-788" fmla="*/ 168862 h 489857"/>
                <a:gd name="connsiteX20-789" fmla="*/ 150232 w 590286"/>
                <a:gd name="connsiteY20-790" fmla="*/ 134257 h 489857"/>
                <a:gd name="connsiteX21-791" fmla="*/ 248204 w 590286"/>
                <a:gd name="connsiteY21-792" fmla="*/ 14514 h 489857"/>
                <a:gd name="connsiteX0-793" fmla="*/ 248204 w 590286"/>
                <a:gd name="connsiteY0-794" fmla="*/ 14514 h 502773"/>
                <a:gd name="connsiteX1-795" fmla="*/ 371575 w 590286"/>
                <a:gd name="connsiteY1-796" fmla="*/ 0 h 502773"/>
                <a:gd name="connsiteX2-797" fmla="*/ 458661 w 590286"/>
                <a:gd name="connsiteY2-798" fmla="*/ 87086 h 502773"/>
                <a:gd name="connsiteX3-799" fmla="*/ 473175 w 590286"/>
                <a:gd name="connsiteY3-800" fmla="*/ 156029 h 502773"/>
                <a:gd name="connsiteX4-801" fmla="*/ 571147 w 590286"/>
                <a:gd name="connsiteY4-802" fmla="*/ 156029 h 502773"/>
                <a:gd name="connsiteX5-803" fmla="*/ 571147 w 590286"/>
                <a:gd name="connsiteY5-804" fmla="*/ 203200 h 502773"/>
                <a:gd name="connsiteX6-805" fmla="*/ 422375 w 590286"/>
                <a:gd name="connsiteY6-806" fmla="*/ 203200 h 502773"/>
                <a:gd name="connsiteX7-807" fmla="*/ 418747 w 590286"/>
                <a:gd name="connsiteY7-808" fmla="*/ 134257 h 502773"/>
                <a:gd name="connsiteX8-809" fmla="*/ 349804 w 590286"/>
                <a:gd name="connsiteY8-810" fmla="*/ 199571 h 502773"/>
                <a:gd name="connsiteX9-811" fmla="*/ 426004 w 590286"/>
                <a:gd name="connsiteY9-812" fmla="*/ 275771 h 502773"/>
                <a:gd name="connsiteX10-813" fmla="*/ 375204 w 590286"/>
                <a:gd name="connsiteY10-814" fmla="*/ 489857 h 502773"/>
                <a:gd name="connsiteX11-815" fmla="*/ 313518 w 590286"/>
                <a:gd name="connsiteY11-816" fmla="*/ 486229 h 502773"/>
                <a:gd name="connsiteX12-817" fmla="*/ 342547 w 590286"/>
                <a:gd name="connsiteY12-818" fmla="*/ 315686 h 502773"/>
                <a:gd name="connsiteX13-819" fmla="*/ 269975 w 590286"/>
                <a:gd name="connsiteY13-820" fmla="*/ 246743 h 502773"/>
                <a:gd name="connsiteX14-821" fmla="*/ 201032 w 590286"/>
                <a:gd name="connsiteY14-822" fmla="*/ 330200 h 502773"/>
                <a:gd name="connsiteX15-823" fmla="*/ 27283 w 590286"/>
                <a:gd name="connsiteY15-824" fmla="*/ 321086 h 502773"/>
                <a:gd name="connsiteX16-825" fmla="*/ 30490 w 590286"/>
                <a:gd name="connsiteY16-826" fmla="*/ 264886 h 502773"/>
                <a:gd name="connsiteX17-827" fmla="*/ 146604 w 590286"/>
                <a:gd name="connsiteY17-828" fmla="*/ 275771 h 502773"/>
                <a:gd name="connsiteX18-829" fmla="*/ 309890 w 590286"/>
                <a:gd name="connsiteY18-830" fmla="*/ 65314 h 502773"/>
                <a:gd name="connsiteX19-831" fmla="*/ 177313 w 590286"/>
                <a:gd name="connsiteY19-832" fmla="*/ 168862 h 502773"/>
                <a:gd name="connsiteX20-833" fmla="*/ 150232 w 590286"/>
                <a:gd name="connsiteY20-834" fmla="*/ 134257 h 502773"/>
                <a:gd name="connsiteX21-835" fmla="*/ 248204 w 590286"/>
                <a:gd name="connsiteY21-836" fmla="*/ 14514 h 502773"/>
                <a:gd name="connsiteX0-837" fmla="*/ 248204 w 590286"/>
                <a:gd name="connsiteY0-838" fmla="*/ 14514 h 508013"/>
                <a:gd name="connsiteX1-839" fmla="*/ 371575 w 590286"/>
                <a:gd name="connsiteY1-840" fmla="*/ 0 h 508013"/>
                <a:gd name="connsiteX2-841" fmla="*/ 458661 w 590286"/>
                <a:gd name="connsiteY2-842" fmla="*/ 87086 h 508013"/>
                <a:gd name="connsiteX3-843" fmla="*/ 473175 w 590286"/>
                <a:gd name="connsiteY3-844" fmla="*/ 156029 h 508013"/>
                <a:gd name="connsiteX4-845" fmla="*/ 571147 w 590286"/>
                <a:gd name="connsiteY4-846" fmla="*/ 156029 h 508013"/>
                <a:gd name="connsiteX5-847" fmla="*/ 571147 w 590286"/>
                <a:gd name="connsiteY5-848" fmla="*/ 203200 h 508013"/>
                <a:gd name="connsiteX6-849" fmla="*/ 422375 w 590286"/>
                <a:gd name="connsiteY6-850" fmla="*/ 203200 h 508013"/>
                <a:gd name="connsiteX7-851" fmla="*/ 418747 w 590286"/>
                <a:gd name="connsiteY7-852" fmla="*/ 134257 h 508013"/>
                <a:gd name="connsiteX8-853" fmla="*/ 349804 w 590286"/>
                <a:gd name="connsiteY8-854" fmla="*/ 199571 h 508013"/>
                <a:gd name="connsiteX9-855" fmla="*/ 426004 w 590286"/>
                <a:gd name="connsiteY9-856" fmla="*/ 275771 h 508013"/>
                <a:gd name="connsiteX10-857" fmla="*/ 375204 w 590286"/>
                <a:gd name="connsiteY10-858" fmla="*/ 489857 h 508013"/>
                <a:gd name="connsiteX11-859" fmla="*/ 313518 w 590286"/>
                <a:gd name="connsiteY11-860" fmla="*/ 486229 h 508013"/>
                <a:gd name="connsiteX12-861" fmla="*/ 342547 w 590286"/>
                <a:gd name="connsiteY12-862" fmla="*/ 315686 h 508013"/>
                <a:gd name="connsiteX13-863" fmla="*/ 269975 w 590286"/>
                <a:gd name="connsiteY13-864" fmla="*/ 246743 h 508013"/>
                <a:gd name="connsiteX14-865" fmla="*/ 201032 w 590286"/>
                <a:gd name="connsiteY14-866" fmla="*/ 330200 h 508013"/>
                <a:gd name="connsiteX15-867" fmla="*/ 27283 w 590286"/>
                <a:gd name="connsiteY15-868" fmla="*/ 321086 h 508013"/>
                <a:gd name="connsiteX16-869" fmla="*/ 30490 w 590286"/>
                <a:gd name="connsiteY16-870" fmla="*/ 264886 h 508013"/>
                <a:gd name="connsiteX17-871" fmla="*/ 146604 w 590286"/>
                <a:gd name="connsiteY17-872" fmla="*/ 275771 h 508013"/>
                <a:gd name="connsiteX18-873" fmla="*/ 309890 w 590286"/>
                <a:gd name="connsiteY18-874" fmla="*/ 65314 h 508013"/>
                <a:gd name="connsiteX19-875" fmla="*/ 177313 w 590286"/>
                <a:gd name="connsiteY19-876" fmla="*/ 168862 h 508013"/>
                <a:gd name="connsiteX20-877" fmla="*/ 150232 w 590286"/>
                <a:gd name="connsiteY20-878" fmla="*/ 134257 h 508013"/>
                <a:gd name="connsiteX21-879" fmla="*/ 248204 w 590286"/>
                <a:gd name="connsiteY21-880" fmla="*/ 14514 h 5080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90286" h="508013">
                  <a:moveTo>
                    <a:pt x="248204" y="14514"/>
                  </a:moveTo>
                  <a:lnTo>
                    <a:pt x="371575" y="0"/>
                  </a:lnTo>
                  <a:lnTo>
                    <a:pt x="458661" y="87086"/>
                  </a:lnTo>
                  <a:lnTo>
                    <a:pt x="473175" y="156029"/>
                  </a:lnTo>
                  <a:lnTo>
                    <a:pt x="571147" y="156029"/>
                  </a:lnTo>
                  <a:cubicBezTo>
                    <a:pt x="608617" y="172766"/>
                    <a:pt x="581274" y="201654"/>
                    <a:pt x="571147" y="203200"/>
                  </a:cubicBezTo>
                  <a:cubicBezTo>
                    <a:pt x="521556" y="203200"/>
                    <a:pt x="435509" y="210289"/>
                    <a:pt x="422375" y="203200"/>
                  </a:cubicBezTo>
                  <a:cubicBezTo>
                    <a:pt x="414077" y="181232"/>
                    <a:pt x="419956" y="157238"/>
                    <a:pt x="418747" y="134257"/>
                  </a:cubicBezTo>
                  <a:lnTo>
                    <a:pt x="349804" y="199571"/>
                  </a:lnTo>
                  <a:lnTo>
                    <a:pt x="426004" y="275771"/>
                  </a:lnTo>
                  <a:lnTo>
                    <a:pt x="375204" y="489857"/>
                  </a:lnTo>
                  <a:cubicBezTo>
                    <a:pt x="364769" y="506876"/>
                    <a:pt x="333067" y="521870"/>
                    <a:pt x="313518" y="486229"/>
                  </a:cubicBezTo>
                  <a:lnTo>
                    <a:pt x="342547" y="315686"/>
                  </a:lnTo>
                  <a:lnTo>
                    <a:pt x="269975" y="246743"/>
                  </a:lnTo>
                  <a:lnTo>
                    <a:pt x="201032" y="330200"/>
                  </a:lnTo>
                  <a:lnTo>
                    <a:pt x="27283" y="321086"/>
                  </a:lnTo>
                  <a:cubicBezTo>
                    <a:pt x="3158" y="320703"/>
                    <a:pt x="-21024" y="274534"/>
                    <a:pt x="30490" y="264886"/>
                  </a:cubicBezTo>
                  <a:lnTo>
                    <a:pt x="146604" y="275771"/>
                  </a:lnTo>
                  <a:lnTo>
                    <a:pt x="309890" y="65314"/>
                  </a:lnTo>
                  <a:cubicBezTo>
                    <a:pt x="265441" y="50211"/>
                    <a:pt x="218437" y="137414"/>
                    <a:pt x="177313" y="168862"/>
                  </a:cubicBezTo>
                  <a:cubicBezTo>
                    <a:pt x="156012" y="175738"/>
                    <a:pt x="138023" y="145762"/>
                    <a:pt x="150232" y="134257"/>
                  </a:cubicBezTo>
                  <a:lnTo>
                    <a:pt x="248204" y="14514"/>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0" name="Group 48"/>
          <p:cNvGrpSpPr>
            <a:grpSpLocks noChangeAspect="1"/>
          </p:cNvGrpSpPr>
          <p:nvPr/>
        </p:nvGrpSpPr>
        <p:grpSpPr bwMode="auto">
          <a:xfrm>
            <a:off x="8795485" y="812302"/>
            <a:ext cx="1187504" cy="1470060"/>
            <a:chOff x="6114" y="146"/>
            <a:chExt cx="933" cy="1155"/>
          </a:xfrm>
          <a:solidFill>
            <a:srgbClr val="20BAA8"/>
          </a:solidFill>
        </p:grpSpPr>
        <p:sp>
          <p:nvSpPr>
            <p:cNvPr id="41" name="Freeform 49"/>
            <p:cNvSpPr/>
            <p:nvPr/>
          </p:nvSpPr>
          <p:spPr bwMode="auto">
            <a:xfrm>
              <a:off x="6359" y="146"/>
              <a:ext cx="688" cy="1155"/>
            </a:xfrm>
            <a:custGeom>
              <a:avLst/>
              <a:gdLst>
                <a:gd name="T0" fmla="*/ 265 w 289"/>
                <a:gd name="T1" fmla="*/ 291 h 486"/>
                <a:gd name="T2" fmla="*/ 269 w 289"/>
                <a:gd name="T3" fmla="*/ 290 h 486"/>
                <a:gd name="T4" fmla="*/ 270 w 289"/>
                <a:gd name="T5" fmla="*/ 289 h 486"/>
                <a:gd name="T6" fmla="*/ 287 w 289"/>
                <a:gd name="T7" fmla="*/ 262 h 486"/>
                <a:gd name="T8" fmla="*/ 287 w 289"/>
                <a:gd name="T9" fmla="*/ 259 h 486"/>
                <a:gd name="T10" fmla="*/ 255 w 289"/>
                <a:gd name="T11" fmla="*/ 230 h 486"/>
                <a:gd name="T12" fmla="*/ 152 w 289"/>
                <a:gd name="T13" fmla="*/ 232 h 486"/>
                <a:gd name="T14" fmla="*/ 188 w 289"/>
                <a:gd name="T15" fmla="*/ 80 h 486"/>
                <a:gd name="T16" fmla="*/ 136 w 289"/>
                <a:gd name="T17" fmla="*/ 70 h 486"/>
                <a:gd name="T18" fmla="*/ 0 w 289"/>
                <a:gd name="T19" fmla="*/ 232 h 486"/>
                <a:gd name="T20" fmla="*/ 0 w 289"/>
                <a:gd name="T21" fmla="*/ 460 h 486"/>
                <a:gd name="T22" fmla="*/ 84 w 289"/>
                <a:gd name="T23" fmla="*/ 482 h 486"/>
                <a:gd name="T24" fmla="*/ 151 w 289"/>
                <a:gd name="T25" fmla="*/ 485 h 486"/>
                <a:gd name="T26" fmla="*/ 153 w 289"/>
                <a:gd name="T27" fmla="*/ 486 h 486"/>
                <a:gd name="T28" fmla="*/ 191 w 289"/>
                <a:gd name="T29" fmla="*/ 486 h 486"/>
                <a:gd name="T30" fmla="*/ 211 w 289"/>
                <a:gd name="T31" fmla="*/ 486 h 486"/>
                <a:gd name="T32" fmla="*/ 230 w 289"/>
                <a:gd name="T33" fmla="*/ 486 h 486"/>
                <a:gd name="T34" fmla="*/ 259 w 289"/>
                <a:gd name="T35" fmla="*/ 452 h 486"/>
                <a:gd name="T36" fmla="*/ 250 w 289"/>
                <a:gd name="T37" fmla="*/ 427 h 486"/>
                <a:gd name="T38" fmla="*/ 247 w 289"/>
                <a:gd name="T39" fmla="*/ 422 h 486"/>
                <a:gd name="T40" fmla="*/ 249 w 289"/>
                <a:gd name="T41" fmla="*/ 419 h 486"/>
                <a:gd name="T42" fmla="*/ 263 w 289"/>
                <a:gd name="T43" fmla="*/ 390 h 486"/>
                <a:gd name="T44" fmla="*/ 247 w 289"/>
                <a:gd name="T45" fmla="*/ 360 h 486"/>
                <a:gd name="T46" fmla="*/ 248 w 289"/>
                <a:gd name="T47" fmla="*/ 360 h 486"/>
                <a:gd name="T48" fmla="*/ 275 w 289"/>
                <a:gd name="T49" fmla="*/ 326 h 486"/>
                <a:gd name="T50" fmla="*/ 251 w 289"/>
                <a:gd name="T51" fmla="*/ 293 h 486"/>
                <a:gd name="T52" fmla="*/ 250 w 289"/>
                <a:gd name="T53" fmla="*/ 292 h 486"/>
                <a:gd name="T54" fmla="*/ 258 w 289"/>
                <a:gd name="T55" fmla="*/ 292 h 486"/>
                <a:gd name="T56" fmla="*/ 265 w 289"/>
                <a:gd name="T57" fmla="*/ 29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9" h="486">
                  <a:moveTo>
                    <a:pt x="265" y="291"/>
                  </a:moveTo>
                  <a:cubicBezTo>
                    <a:pt x="267" y="291"/>
                    <a:pt x="269" y="290"/>
                    <a:pt x="269" y="290"/>
                  </a:cubicBezTo>
                  <a:cubicBezTo>
                    <a:pt x="269" y="290"/>
                    <a:pt x="269" y="290"/>
                    <a:pt x="270" y="289"/>
                  </a:cubicBezTo>
                  <a:cubicBezTo>
                    <a:pt x="280" y="285"/>
                    <a:pt x="287" y="274"/>
                    <a:pt x="287" y="262"/>
                  </a:cubicBezTo>
                  <a:cubicBezTo>
                    <a:pt x="287" y="261"/>
                    <a:pt x="287" y="260"/>
                    <a:pt x="287" y="259"/>
                  </a:cubicBezTo>
                  <a:cubicBezTo>
                    <a:pt x="289" y="240"/>
                    <a:pt x="266" y="232"/>
                    <a:pt x="255" y="230"/>
                  </a:cubicBezTo>
                  <a:cubicBezTo>
                    <a:pt x="229" y="226"/>
                    <a:pt x="152" y="232"/>
                    <a:pt x="152" y="232"/>
                  </a:cubicBezTo>
                  <a:cubicBezTo>
                    <a:pt x="186" y="207"/>
                    <a:pt x="197" y="118"/>
                    <a:pt x="188" y="80"/>
                  </a:cubicBezTo>
                  <a:cubicBezTo>
                    <a:pt x="169" y="0"/>
                    <a:pt x="140" y="57"/>
                    <a:pt x="136" y="70"/>
                  </a:cubicBezTo>
                  <a:cubicBezTo>
                    <a:pt x="109" y="165"/>
                    <a:pt x="21" y="220"/>
                    <a:pt x="0" y="232"/>
                  </a:cubicBezTo>
                  <a:cubicBezTo>
                    <a:pt x="0" y="460"/>
                    <a:pt x="0" y="460"/>
                    <a:pt x="0" y="460"/>
                  </a:cubicBezTo>
                  <a:cubicBezTo>
                    <a:pt x="84" y="482"/>
                    <a:pt x="84" y="482"/>
                    <a:pt x="84" y="482"/>
                  </a:cubicBezTo>
                  <a:cubicBezTo>
                    <a:pt x="90" y="484"/>
                    <a:pt x="121" y="485"/>
                    <a:pt x="151" y="485"/>
                  </a:cubicBezTo>
                  <a:cubicBezTo>
                    <a:pt x="152" y="485"/>
                    <a:pt x="152" y="486"/>
                    <a:pt x="153" y="486"/>
                  </a:cubicBezTo>
                  <a:cubicBezTo>
                    <a:pt x="191" y="486"/>
                    <a:pt x="191" y="486"/>
                    <a:pt x="191" y="486"/>
                  </a:cubicBezTo>
                  <a:cubicBezTo>
                    <a:pt x="203" y="486"/>
                    <a:pt x="211" y="486"/>
                    <a:pt x="211" y="486"/>
                  </a:cubicBezTo>
                  <a:cubicBezTo>
                    <a:pt x="230" y="486"/>
                    <a:pt x="230" y="486"/>
                    <a:pt x="230" y="486"/>
                  </a:cubicBezTo>
                  <a:cubicBezTo>
                    <a:pt x="246" y="486"/>
                    <a:pt x="259" y="470"/>
                    <a:pt x="259" y="452"/>
                  </a:cubicBezTo>
                  <a:cubicBezTo>
                    <a:pt x="259" y="442"/>
                    <a:pt x="256" y="433"/>
                    <a:pt x="250" y="427"/>
                  </a:cubicBezTo>
                  <a:cubicBezTo>
                    <a:pt x="248" y="424"/>
                    <a:pt x="247" y="422"/>
                    <a:pt x="247" y="422"/>
                  </a:cubicBezTo>
                  <a:cubicBezTo>
                    <a:pt x="248" y="421"/>
                    <a:pt x="248" y="420"/>
                    <a:pt x="249" y="419"/>
                  </a:cubicBezTo>
                  <a:cubicBezTo>
                    <a:pt x="258" y="413"/>
                    <a:pt x="263" y="403"/>
                    <a:pt x="263" y="390"/>
                  </a:cubicBezTo>
                  <a:cubicBezTo>
                    <a:pt x="263" y="377"/>
                    <a:pt x="257" y="366"/>
                    <a:pt x="247" y="360"/>
                  </a:cubicBezTo>
                  <a:cubicBezTo>
                    <a:pt x="247" y="360"/>
                    <a:pt x="247" y="360"/>
                    <a:pt x="248" y="360"/>
                  </a:cubicBezTo>
                  <a:cubicBezTo>
                    <a:pt x="263" y="358"/>
                    <a:pt x="275" y="344"/>
                    <a:pt x="275" y="326"/>
                  </a:cubicBezTo>
                  <a:cubicBezTo>
                    <a:pt x="275" y="309"/>
                    <a:pt x="265" y="296"/>
                    <a:pt x="251" y="293"/>
                  </a:cubicBezTo>
                  <a:cubicBezTo>
                    <a:pt x="251" y="292"/>
                    <a:pt x="250" y="292"/>
                    <a:pt x="250" y="292"/>
                  </a:cubicBezTo>
                  <a:cubicBezTo>
                    <a:pt x="258" y="292"/>
                    <a:pt x="258" y="292"/>
                    <a:pt x="258" y="292"/>
                  </a:cubicBezTo>
                  <a:cubicBezTo>
                    <a:pt x="260" y="292"/>
                    <a:pt x="263" y="291"/>
                    <a:pt x="265" y="2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Rectangle 50"/>
            <p:cNvSpPr>
              <a:spLocks noChangeArrowheads="1"/>
            </p:cNvSpPr>
            <p:nvPr/>
          </p:nvSpPr>
          <p:spPr bwMode="auto">
            <a:xfrm>
              <a:off x="6114" y="664"/>
              <a:ext cx="186" cy="60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nvGrpSpPr>
          <p:cNvPr id="78" name="组合 77"/>
          <p:cNvGrpSpPr/>
          <p:nvPr/>
        </p:nvGrpSpPr>
        <p:grpSpPr>
          <a:xfrm>
            <a:off x="5951620" y="2556604"/>
            <a:ext cx="6240379" cy="930441"/>
            <a:chOff x="5951620" y="2556604"/>
            <a:chExt cx="6240379" cy="930441"/>
          </a:xfrm>
        </p:grpSpPr>
        <p:sp>
          <p:nvSpPr>
            <p:cNvPr id="7" name="五边形 6"/>
            <p:cNvSpPr/>
            <p:nvPr/>
          </p:nvSpPr>
          <p:spPr>
            <a:xfrm flipH="1">
              <a:off x="5951620" y="2556604"/>
              <a:ext cx="6240379" cy="930441"/>
            </a:xfrm>
            <a:prstGeom prst="homePlate">
              <a:avLst>
                <a:gd name="adj" fmla="val 37719"/>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7669843" y="2795414"/>
              <a:ext cx="4522156" cy="497957"/>
            </a:xfrm>
            <a:prstGeom prst="rect">
              <a:avLst/>
            </a:prstGeom>
            <a:noFill/>
          </p:spPr>
          <p:txBody>
            <a:bodyPr wrap="square" rtlCol="0">
              <a:spAutoFit/>
            </a:bodyPr>
            <a:lstStyle/>
            <a:p>
              <a:pP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单击输入文字单击输入文字文字</a:t>
              </a:r>
              <a:endParaRPr lang="en-US" altLang="zh-CN" sz="2400" dirty="0">
                <a:solidFill>
                  <a:schemeClr val="bg1"/>
                </a:solidFill>
                <a:latin typeface="微软雅黑" panose="020B0503020204020204" pitchFamily="34" charset="-122"/>
                <a:ea typeface="微软雅黑" panose="020B0503020204020204" pitchFamily="34" charset="-122"/>
              </a:endParaRPr>
            </a:p>
          </p:txBody>
        </p:sp>
        <p:cxnSp>
          <p:nvCxnSpPr>
            <p:cNvPr id="46" name="直接连接符 45"/>
            <p:cNvCxnSpPr/>
            <p:nvPr/>
          </p:nvCxnSpPr>
          <p:spPr>
            <a:xfrm>
              <a:off x="7504361" y="2701598"/>
              <a:ext cx="0" cy="685588"/>
            </a:xfrm>
            <a:prstGeom prst="line">
              <a:avLst/>
            </a:prstGeom>
            <a:ln w="28575"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47" name="Freeform 135"/>
            <p:cNvSpPr>
              <a:spLocks noEditPoints="1"/>
            </p:cNvSpPr>
            <p:nvPr/>
          </p:nvSpPr>
          <p:spPr bwMode="auto">
            <a:xfrm>
              <a:off x="6638880" y="2753851"/>
              <a:ext cx="571188" cy="622338"/>
            </a:xfrm>
            <a:custGeom>
              <a:avLst/>
              <a:gdLst>
                <a:gd name="T0" fmla="*/ 135 w 201"/>
                <a:gd name="T1" fmla="*/ 191 h 219"/>
                <a:gd name="T2" fmla="*/ 111 w 201"/>
                <a:gd name="T3" fmla="*/ 212 h 219"/>
                <a:gd name="T4" fmla="*/ 99 w 201"/>
                <a:gd name="T5" fmla="*/ 217 h 219"/>
                <a:gd name="T6" fmla="*/ 99 w 201"/>
                <a:gd name="T7" fmla="*/ 206 h 219"/>
                <a:gd name="T8" fmla="*/ 36 w 201"/>
                <a:gd name="T9" fmla="*/ 112 h 219"/>
                <a:gd name="T10" fmla="*/ 60 w 201"/>
                <a:gd name="T11" fmla="*/ 121 h 219"/>
                <a:gd name="T12" fmla="*/ 36 w 201"/>
                <a:gd name="T13" fmla="*/ 112 h 219"/>
                <a:gd name="T14" fmla="*/ 178 w 201"/>
                <a:gd name="T15" fmla="*/ 111 h 219"/>
                <a:gd name="T16" fmla="*/ 139 w 201"/>
                <a:gd name="T17" fmla="*/ 184 h 219"/>
                <a:gd name="T18" fmla="*/ 118 w 201"/>
                <a:gd name="T19" fmla="*/ 141 h 219"/>
                <a:gd name="T20" fmla="*/ 147 w 201"/>
                <a:gd name="T21" fmla="*/ 93 h 219"/>
                <a:gd name="T22" fmla="*/ 120 w 201"/>
                <a:gd name="T23" fmla="*/ 86 h 219"/>
                <a:gd name="T24" fmla="*/ 36 w 201"/>
                <a:gd name="T25" fmla="*/ 95 h 219"/>
                <a:gd name="T26" fmla="*/ 167 w 201"/>
                <a:gd name="T27" fmla="*/ 78 h 219"/>
                <a:gd name="T28" fmla="*/ 181 w 201"/>
                <a:gd name="T29" fmla="*/ 91 h 219"/>
                <a:gd name="T30" fmla="*/ 201 w 201"/>
                <a:gd name="T31" fmla="*/ 101 h 219"/>
                <a:gd name="T32" fmla="*/ 194 w 201"/>
                <a:gd name="T33" fmla="*/ 126 h 219"/>
                <a:gd name="T34" fmla="*/ 173 w 201"/>
                <a:gd name="T35" fmla="*/ 162 h 219"/>
                <a:gd name="T36" fmla="*/ 175 w 201"/>
                <a:gd name="T37" fmla="*/ 140 h 219"/>
                <a:gd name="T38" fmla="*/ 188 w 201"/>
                <a:gd name="T39" fmla="*/ 107 h 219"/>
                <a:gd name="T40" fmla="*/ 166 w 201"/>
                <a:gd name="T41" fmla="*/ 95 h 219"/>
                <a:gd name="T42" fmla="*/ 167 w 201"/>
                <a:gd name="T43" fmla="*/ 78 h 219"/>
                <a:gd name="T44" fmla="*/ 120 w 201"/>
                <a:gd name="T45" fmla="*/ 62 h 219"/>
                <a:gd name="T46" fmla="*/ 36 w 201"/>
                <a:gd name="T47" fmla="*/ 71 h 219"/>
                <a:gd name="T48" fmla="*/ 73 w 201"/>
                <a:gd name="T49" fmla="*/ 38 h 219"/>
                <a:gd name="T50" fmla="*/ 120 w 201"/>
                <a:gd name="T51" fmla="*/ 48 h 219"/>
                <a:gd name="T52" fmla="*/ 73 w 201"/>
                <a:gd name="T53" fmla="*/ 38 h 219"/>
                <a:gd name="T54" fmla="*/ 25 w 201"/>
                <a:gd name="T55" fmla="*/ 42 h 219"/>
                <a:gd name="T56" fmla="*/ 36 w 201"/>
                <a:gd name="T57" fmla="*/ 43 h 219"/>
                <a:gd name="T58" fmla="*/ 37 w 201"/>
                <a:gd name="T59" fmla="*/ 44 h 219"/>
                <a:gd name="T60" fmla="*/ 40 w 201"/>
                <a:gd name="T61" fmla="*/ 43 h 219"/>
                <a:gd name="T62" fmla="*/ 44 w 201"/>
                <a:gd name="T63" fmla="*/ 41 h 219"/>
                <a:gd name="T64" fmla="*/ 48 w 201"/>
                <a:gd name="T65" fmla="*/ 37 h 219"/>
                <a:gd name="T66" fmla="*/ 48 w 201"/>
                <a:gd name="T67" fmla="*/ 34 h 219"/>
                <a:gd name="T68" fmla="*/ 48 w 201"/>
                <a:gd name="T69" fmla="*/ 33 h 219"/>
                <a:gd name="T70" fmla="*/ 47 w 201"/>
                <a:gd name="T71" fmla="*/ 21 h 219"/>
                <a:gd name="T72" fmla="*/ 131 w 201"/>
                <a:gd name="T73" fmla="*/ 0 h 219"/>
                <a:gd name="T74" fmla="*/ 142 w 201"/>
                <a:gd name="T75" fmla="*/ 3 h 219"/>
                <a:gd name="T76" fmla="*/ 152 w 201"/>
                <a:gd name="T77" fmla="*/ 13 h 219"/>
                <a:gd name="T78" fmla="*/ 154 w 201"/>
                <a:gd name="T79" fmla="*/ 24 h 219"/>
                <a:gd name="T80" fmla="*/ 136 w 201"/>
                <a:gd name="T81" fmla="*/ 80 h 219"/>
                <a:gd name="T82" fmla="*/ 135 w 201"/>
                <a:gd name="T83" fmla="*/ 22 h 219"/>
                <a:gd name="T84" fmla="*/ 133 w 201"/>
                <a:gd name="T85" fmla="*/ 19 h 219"/>
                <a:gd name="T86" fmla="*/ 55 w 201"/>
                <a:gd name="T87" fmla="*/ 19 h 219"/>
                <a:gd name="T88" fmla="*/ 56 w 201"/>
                <a:gd name="T89" fmla="*/ 31 h 219"/>
                <a:gd name="T90" fmla="*/ 56 w 201"/>
                <a:gd name="T91" fmla="*/ 40 h 219"/>
                <a:gd name="T92" fmla="*/ 54 w 201"/>
                <a:gd name="T93" fmla="*/ 45 h 219"/>
                <a:gd name="T94" fmla="*/ 47 w 201"/>
                <a:gd name="T95" fmla="*/ 51 h 219"/>
                <a:gd name="T96" fmla="*/ 39 w 201"/>
                <a:gd name="T97" fmla="*/ 52 h 219"/>
                <a:gd name="T98" fmla="*/ 27 w 201"/>
                <a:gd name="T99" fmla="*/ 51 h 219"/>
                <a:gd name="T100" fmla="*/ 19 w 201"/>
                <a:gd name="T101" fmla="*/ 170 h 219"/>
                <a:gd name="T102" fmla="*/ 20 w 201"/>
                <a:gd name="T103" fmla="*/ 174 h 219"/>
                <a:gd name="T104" fmla="*/ 22 w 201"/>
                <a:gd name="T105" fmla="*/ 175 h 219"/>
                <a:gd name="T106" fmla="*/ 91 w 201"/>
                <a:gd name="T107" fmla="*/ 176 h 219"/>
                <a:gd name="T108" fmla="*/ 25 w 201"/>
                <a:gd name="T109" fmla="*/ 193 h 219"/>
                <a:gd name="T110" fmla="*/ 13 w 201"/>
                <a:gd name="T111" fmla="*/ 190 h 219"/>
                <a:gd name="T112" fmla="*/ 7 w 201"/>
                <a:gd name="T113" fmla="*/ 186 h 219"/>
                <a:gd name="T114" fmla="*/ 4 w 201"/>
                <a:gd name="T115" fmla="*/ 182 h 219"/>
                <a:gd name="T116" fmla="*/ 0 w 201"/>
                <a:gd name="T117" fmla="*/ 170 h 219"/>
                <a:gd name="T118" fmla="*/ 4 w 201"/>
                <a:gd name="T119" fmla="*/ 37 h 219"/>
                <a:gd name="T120" fmla="*/ 42 w 201"/>
                <a:gd name="T12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 h="219">
                  <a:moveTo>
                    <a:pt x="104" y="174"/>
                  </a:moveTo>
                  <a:lnTo>
                    <a:pt x="135" y="191"/>
                  </a:lnTo>
                  <a:lnTo>
                    <a:pt x="112" y="213"/>
                  </a:lnTo>
                  <a:lnTo>
                    <a:pt x="111" y="212"/>
                  </a:lnTo>
                  <a:lnTo>
                    <a:pt x="104" y="219"/>
                  </a:lnTo>
                  <a:lnTo>
                    <a:pt x="99" y="217"/>
                  </a:lnTo>
                  <a:lnTo>
                    <a:pt x="101" y="207"/>
                  </a:lnTo>
                  <a:lnTo>
                    <a:pt x="99" y="206"/>
                  </a:lnTo>
                  <a:lnTo>
                    <a:pt x="104" y="174"/>
                  </a:lnTo>
                  <a:close/>
                  <a:moveTo>
                    <a:pt x="36" y="112"/>
                  </a:moveTo>
                  <a:lnTo>
                    <a:pt x="60" y="112"/>
                  </a:lnTo>
                  <a:lnTo>
                    <a:pt x="60" y="121"/>
                  </a:lnTo>
                  <a:lnTo>
                    <a:pt x="36" y="121"/>
                  </a:lnTo>
                  <a:lnTo>
                    <a:pt x="36" y="112"/>
                  </a:lnTo>
                  <a:close/>
                  <a:moveTo>
                    <a:pt x="147" y="93"/>
                  </a:moveTo>
                  <a:lnTo>
                    <a:pt x="178" y="111"/>
                  </a:lnTo>
                  <a:lnTo>
                    <a:pt x="162" y="149"/>
                  </a:lnTo>
                  <a:lnTo>
                    <a:pt x="139" y="184"/>
                  </a:lnTo>
                  <a:lnTo>
                    <a:pt x="107" y="168"/>
                  </a:lnTo>
                  <a:lnTo>
                    <a:pt x="118" y="141"/>
                  </a:lnTo>
                  <a:lnTo>
                    <a:pt x="131" y="116"/>
                  </a:lnTo>
                  <a:lnTo>
                    <a:pt x="147" y="93"/>
                  </a:lnTo>
                  <a:close/>
                  <a:moveTo>
                    <a:pt x="36" y="86"/>
                  </a:moveTo>
                  <a:lnTo>
                    <a:pt x="120" y="86"/>
                  </a:lnTo>
                  <a:lnTo>
                    <a:pt x="120" y="95"/>
                  </a:lnTo>
                  <a:lnTo>
                    <a:pt x="36" y="95"/>
                  </a:lnTo>
                  <a:lnTo>
                    <a:pt x="36" y="86"/>
                  </a:lnTo>
                  <a:close/>
                  <a:moveTo>
                    <a:pt x="167" y="78"/>
                  </a:moveTo>
                  <a:lnTo>
                    <a:pt x="180" y="85"/>
                  </a:lnTo>
                  <a:lnTo>
                    <a:pt x="181" y="91"/>
                  </a:lnTo>
                  <a:lnTo>
                    <a:pt x="197" y="99"/>
                  </a:lnTo>
                  <a:lnTo>
                    <a:pt x="201" y="101"/>
                  </a:lnTo>
                  <a:lnTo>
                    <a:pt x="199" y="105"/>
                  </a:lnTo>
                  <a:lnTo>
                    <a:pt x="194" y="126"/>
                  </a:lnTo>
                  <a:lnTo>
                    <a:pt x="185" y="144"/>
                  </a:lnTo>
                  <a:lnTo>
                    <a:pt x="173" y="162"/>
                  </a:lnTo>
                  <a:lnTo>
                    <a:pt x="164" y="154"/>
                  </a:lnTo>
                  <a:lnTo>
                    <a:pt x="175" y="140"/>
                  </a:lnTo>
                  <a:lnTo>
                    <a:pt x="182" y="125"/>
                  </a:lnTo>
                  <a:lnTo>
                    <a:pt x="188" y="107"/>
                  </a:lnTo>
                  <a:lnTo>
                    <a:pt x="182" y="105"/>
                  </a:lnTo>
                  <a:lnTo>
                    <a:pt x="166" y="95"/>
                  </a:lnTo>
                  <a:lnTo>
                    <a:pt x="150" y="87"/>
                  </a:lnTo>
                  <a:lnTo>
                    <a:pt x="167" y="78"/>
                  </a:lnTo>
                  <a:close/>
                  <a:moveTo>
                    <a:pt x="36" y="62"/>
                  </a:moveTo>
                  <a:lnTo>
                    <a:pt x="120" y="62"/>
                  </a:lnTo>
                  <a:lnTo>
                    <a:pt x="120" y="71"/>
                  </a:lnTo>
                  <a:lnTo>
                    <a:pt x="36" y="71"/>
                  </a:lnTo>
                  <a:lnTo>
                    <a:pt x="36" y="62"/>
                  </a:lnTo>
                  <a:close/>
                  <a:moveTo>
                    <a:pt x="73" y="38"/>
                  </a:moveTo>
                  <a:lnTo>
                    <a:pt x="120" y="38"/>
                  </a:lnTo>
                  <a:lnTo>
                    <a:pt x="120" y="48"/>
                  </a:lnTo>
                  <a:lnTo>
                    <a:pt x="73" y="48"/>
                  </a:lnTo>
                  <a:lnTo>
                    <a:pt x="73" y="38"/>
                  </a:lnTo>
                  <a:close/>
                  <a:moveTo>
                    <a:pt x="47" y="21"/>
                  </a:moveTo>
                  <a:lnTo>
                    <a:pt x="25" y="42"/>
                  </a:lnTo>
                  <a:lnTo>
                    <a:pt x="28" y="43"/>
                  </a:lnTo>
                  <a:lnTo>
                    <a:pt x="36" y="43"/>
                  </a:lnTo>
                  <a:lnTo>
                    <a:pt x="36" y="43"/>
                  </a:lnTo>
                  <a:lnTo>
                    <a:pt x="37" y="44"/>
                  </a:lnTo>
                  <a:lnTo>
                    <a:pt x="39" y="44"/>
                  </a:lnTo>
                  <a:lnTo>
                    <a:pt x="40" y="43"/>
                  </a:lnTo>
                  <a:lnTo>
                    <a:pt x="42" y="43"/>
                  </a:lnTo>
                  <a:lnTo>
                    <a:pt x="44" y="41"/>
                  </a:lnTo>
                  <a:lnTo>
                    <a:pt x="47" y="40"/>
                  </a:lnTo>
                  <a:lnTo>
                    <a:pt x="48" y="37"/>
                  </a:lnTo>
                  <a:lnTo>
                    <a:pt x="48" y="35"/>
                  </a:lnTo>
                  <a:lnTo>
                    <a:pt x="48" y="34"/>
                  </a:lnTo>
                  <a:lnTo>
                    <a:pt x="48" y="34"/>
                  </a:lnTo>
                  <a:lnTo>
                    <a:pt x="48" y="33"/>
                  </a:lnTo>
                  <a:lnTo>
                    <a:pt x="47" y="24"/>
                  </a:lnTo>
                  <a:lnTo>
                    <a:pt x="47" y="21"/>
                  </a:lnTo>
                  <a:close/>
                  <a:moveTo>
                    <a:pt x="42" y="0"/>
                  </a:moveTo>
                  <a:lnTo>
                    <a:pt x="131" y="0"/>
                  </a:lnTo>
                  <a:lnTo>
                    <a:pt x="136" y="1"/>
                  </a:lnTo>
                  <a:lnTo>
                    <a:pt x="142" y="3"/>
                  </a:lnTo>
                  <a:lnTo>
                    <a:pt x="147" y="7"/>
                  </a:lnTo>
                  <a:lnTo>
                    <a:pt x="152" y="13"/>
                  </a:lnTo>
                  <a:lnTo>
                    <a:pt x="154" y="19"/>
                  </a:lnTo>
                  <a:lnTo>
                    <a:pt x="154" y="24"/>
                  </a:lnTo>
                  <a:lnTo>
                    <a:pt x="154" y="70"/>
                  </a:lnTo>
                  <a:lnTo>
                    <a:pt x="136" y="80"/>
                  </a:lnTo>
                  <a:lnTo>
                    <a:pt x="136" y="24"/>
                  </a:lnTo>
                  <a:lnTo>
                    <a:pt x="135" y="22"/>
                  </a:lnTo>
                  <a:lnTo>
                    <a:pt x="134" y="20"/>
                  </a:lnTo>
                  <a:lnTo>
                    <a:pt x="133" y="19"/>
                  </a:lnTo>
                  <a:lnTo>
                    <a:pt x="131" y="19"/>
                  </a:lnTo>
                  <a:lnTo>
                    <a:pt x="55" y="19"/>
                  </a:lnTo>
                  <a:lnTo>
                    <a:pt x="56" y="24"/>
                  </a:lnTo>
                  <a:lnTo>
                    <a:pt x="56" y="31"/>
                  </a:lnTo>
                  <a:lnTo>
                    <a:pt x="57" y="36"/>
                  </a:lnTo>
                  <a:lnTo>
                    <a:pt x="56" y="40"/>
                  </a:lnTo>
                  <a:lnTo>
                    <a:pt x="55" y="42"/>
                  </a:lnTo>
                  <a:lnTo>
                    <a:pt x="54" y="45"/>
                  </a:lnTo>
                  <a:lnTo>
                    <a:pt x="51" y="48"/>
                  </a:lnTo>
                  <a:lnTo>
                    <a:pt x="47" y="51"/>
                  </a:lnTo>
                  <a:lnTo>
                    <a:pt x="42" y="52"/>
                  </a:lnTo>
                  <a:lnTo>
                    <a:pt x="39" y="52"/>
                  </a:lnTo>
                  <a:lnTo>
                    <a:pt x="35" y="52"/>
                  </a:lnTo>
                  <a:lnTo>
                    <a:pt x="27" y="51"/>
                  </a:lnTo>
                  <a:lnTo>
                    <a:pt x="19" y="50"/>
                  </a:lnTo>
                  <a:lnTo>
                    <a:pt x="19" y="170"/>
                  </a:lnTo>
                  <a:lnTo>
                    <a:pt x="19" y="172"/>
                  </a:lnTo>
                  <a:lnTo>
                    <a:pt x="20" y="174"/>
                  </a:lnTo>
                  <a:lnTo>
                    <a:pt x="20" y="174"/>
                  </a:lnTo>
                  <a:lnTo>
                    <a:pt x="22" y="175"/>
                  </a:lnTo>
                  <a:lnTo>
                    <a:pt x="25" y="176"/>
                  </a:lnTo>
                  <a:lnTo>
                    <a:pt x="91" y="176"/>
                  </a:lnTo>
                  <a:lnTo>
                    <a:pt x="87" y="193"/>
                  </a:lnTo>
                  <a:lnTo>
                    <a:pt x="25" y="193"/>
                  </a:lnTo>
                  <a:lnTo>
                    <a:pt x="19" y="193"/>
                  </a:lnTo>
                  <a:lnTo>
                    <a:pt x="13" y="190"/>
                  </a:lnTo>
                  <a:lnTo>
                    <a:pt x="7" y="186"/>
                  </a:lnTo>
                  <a:lnTo>
                    <a:pt x="7" y="186"/>
                  </a:lnTo>
                  <a:lnTo>
                    <a:pt x="7" y="186"/>
                  </a:lnTo>
                  <a:lnTo>
                    <a:pt x="4" y="182"/>
                  </a:lnTo>
                  <a:lnTo>
                    <a:pt x="1" y="176"/>
                  </a:lnTo>
                  <a:lnTo>
                    <a:pt x="0" y="170"/>
                  </a:lnTo>
                  <a:lnTo>
                    <a:pt x="0" y="40"/>
                  </a:lnTo>
                  <a:lnTo>
                    <a:pt x="4" y="37"/>
                  </a:lnTo>
                  <a:lnTo>
                    <a:pt x="40" y="2"/>
                  </a:lnTo>
                  <a:lnTo>
                    <a:pt x="42"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77" name="组合 76"/>
          <p:cNvGrpSpPr/>
          <p:nvPr/>
        </p:nvGrpSpPr>
        <p:grpSpPr>
          <a:xfrm>
            <a:off x="4523874" y="3481137"/>
            <a:ext cx="7668126" cy="930441"/>
            <a:chOff x="4523874" y="3481137"/>
            <a:chExt cx="7668126" cy="930441"/>
          </a:xfrm>
        </p:grpSpPr>
        <p:grpSp>
          <p:nvGrpSpPr>
            <p:cNvPr id="4" name="组合 3"/>
            <p:cNvGrpSpPr/>
            <p:nvPr/>
          </p:nvGrpSpPr>
          <p:grpSpPr>
            <a:xfrm>
              <a:off x="4523874" y="3481137"/>
              <a:ext cx="7668126" cy="930441"/>
              <a:chOff x="4523874" y="3481137"/>
              <a:chExt cx="7668126" cy="930441"/>
            </a:xfrm>
          </p:grpSpPr>
          <p:sp>
            <p:nvSpPr>
              <p:cNvPr id="5" name="五边形 4"/>
              <p:cNvSpPr/>
              <p:nvPr/>
            </p:nvSpPr>
            <p:spPr>
              <a:xfrm flipH="1">
                <a:off x="4523874" y="3481137"/>
                <a:ext cx="7668126" cy="930441"/>
              </a:xfrm>
              <a:prstGeom prst="homePlate">
                <a:avLst>
                  <a:gd name="adj" fmla="val 37719"/>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6154993" y="3603564"/>
                <a:ext cx="0" cy="685588"/>
              </a:xfrm>
              <a:prstGeom prst="line">
                <a:avLst/>
              </a:prstGeom>
              <a:ln w="28575" cap="rnd">
                <a:solidFill>
                  <a:schemeClr val="bg1"/>
                </a:solidFill>
                <a:round/>
              </a:ln>
            </p:spPr>
            <p:style>
              <a:lnRef idx="1">
                <a:schemeClr val="accent1"/>
              </a:lnRef>
              <a:fillRef idx="0">
                <a:schemeClr val="accent1"/>
              </a:fillRef>
              <a:effectRef idx="0">
                <a:schemeClr val="accent1"/>
              </a:effectRef>
              <a:fontRef idx="minor">
                <a:schemeClr val="tx1"/>
              </a:fontRef>
            </p:style>
          </p:cxnSp>
        </p:grpSp>
        <p:sp>
          <p:nvSpPr>
            <p:cNvPr id="34" name="文本框 33"/>
            <p:cNvSpPr txBox="1"/>
            <p:nvPr/>
          </p:nvSpPr>
          <p:spPr>
            <a:xfrm>
              <a:off x="6474244" y="3708832"/>
              <a:ext cx="5717755" cy="535531"/>
            </a:xfrm>
            <a:prstGeom prst="rect">
              <a:avLst/>
            </a:prstGeom>
            <a:noFill/>
          </p:spPr>
          <p:txBody>
            <a:bodyPr wrap="square" rtlCol="0">
              <a:spAutoFit/>
            </a:bodyPr>
            <a:lstStyle/>
            <a:p>
              <a:pP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单击输入文字单击输入文字单击输入文字</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nvGrpSpPr>
            <p:cNvPr id="49" name="Group 4"/>
            <p:cNvGrpSpPr>
              <a:grpSpLocks noChangeAspect="1"/>
            </p:cNvGrpSpPr>
            <p:nvPr/>
          </p:nvGrpSpPr>
          <p:grpSpPr bwMode="auto">
            <a:xfrm>
              <a:off x="5165278" y="3616627"/>
              <a:ext cx="621523" cy="586505"/>
              <a:chOff x="3249" y="2269"/>
              <a:chExt cx="426" cy="402"/>
            </a:xfrm>
            <a:solidFill>
              <a:schemeClr val="bg1"/>
            </a:solidFill>
          </p:grpSpPr>
          <p:sp>
            <p:nvSpPr>
              <p:cNvPr id="51" name="Freeform 5"/>
              <p:cNvSpPr>
                <a:spLocks noEditPoints="1"/>
              </p:cNvSpPr>
              <p:nvPr/>
            </p:nvSpPr>
            <p:spPr bwMode="auto">
              <a:xfrm>
                <a:off x="3262" y="2458"/>
                <a:ext cx="410" cy="213"/>
              </a:xfrm>
              <a:custGeom>
                <a:avLst/>
                <a:gdLst>
                  <a:gd name="T0" fmla="*/ 392 w 410"/>
                  <a:gd name="T1" fmla="*/ 0 h 213"/>
                  <a:gd name="T2" fmla="*/ 364 w 410"/>
                  <a:gd name="T3" fmla="*/ 0 h 213"/>
                  <a:gd name="T4" fmla="*/ 314 w 410"/>
                  <a:gd name="T5" fmla="*/ 0 h 213"/>
                  <a:gd name="T6" fmla="*/ 265 w 410"/>
                  <a:gd name="T7" fmla="*/ 0 h 213"/>
                  <a:gd name="T8" fmla="*/ 220 w 410"/>
                  <a:gd name="T9" fmla="*/ 0 h 213"/>
                  <a:gd name="T10" fmla="*/ 171 w 410"/>
                  <a:gd name="T11" fmla="*/ 0 h 213"/>
                  <a:gd name="T12" fmla="*/ 121 w 410"/>
                  <a:gd name="T13" fmla="*/ 0 h 213"/>
                  <a:gd name="T14" fmla="*/ 75 w 410"/>
                  <a:gd name="T15" fmla="*/ 0 h 213"/>
                  <a:gd name="T16" fmla="*/ 26 w 410"/>
                  <a:gd name="T17" fmla="*/ 0 h 213"/>
                  <a:gd name="T18" fmla="*/ 4 w 410"/>
                  <a:gd name="T19" fmla="*/ 0 h 213"/>
                  <a:gd name="T20" fmla="*/ 13 w 410"/>
                  <a:gd name="T21" fmla="*/ 154 h 213"/>
                  <a:gd name="T22" fmla="*/ 0 w 410"/>
                  <a:gd name="T23" fmla="*/ 168 h 213"/>
                  <a:gd name="T24" fmla="*/ 410 w 410"/>
                  <a:gd name="T25" fmla="*/ 213 h 213"/>
                  <a:gd name="T26" fmla="*/ 405 w 410"/>
                  <a:gd name="T27" fmla="*/ 168 h 213"/>
                  <a:gd name="T28" fmla="*/ 399 w 410"/>
                  <a:gd name="T29" fmla="*/ 10 h 213"/>
                  <a:gd name="T30" fmla="*/ 86 w 410"/>
                  <a:gd name="T31" fmla="*/ 154 h 213"/>
                  <a:gd name="T32" fmla="*/ 44 w 410"/>
                  <a:gd name="T33" fmla="*/ 168 h 213"/>
                  <a:gd name="T34" fmla="*/ 39 w 410"/>
                  <a:gd name="T35" fmla="*/ 10 h 213"/>
                  <a:gd name="T36" fmla="*/ 81 w 410"/>
                  <a:gd name="T37" fmla="*/ 6 h 213"/>
                  <a:gd name="T38" fmla="*/ 86 w 410"/>
                  <a:gd name="T39" fmla="*/ 154 h 213"/>
                  <a:gd name="T40" fmla="*/ 152 w 410"/>
                  <a:gd name="T41" fmla="*/ 168 h 213"/>
                  <a:gd name="T42" fmla="*/ 111 w 410"/>
                  <a:gd name="T43" fmla="*/ 154 h 213"/>
                  <a:gd name="T44" fmla="*/ 115 w 410"/>
                  <a:gd name="T45" fmla="*/ 6 h 213"/>
                  <a:gd name="T46" fmla="*/ 158 w 410"/>
                  <a:gd name="T47" fmla="*/ 10 h 213"/>
                  <a:gd name="T48" fmla="*/ 230 w 410"/>
                  <a:gd name="T49" fmla="*/ 154 h 213"/>
                  <a:gd name="T50" fmla="*/ 189 w 410"/>
                  <a:gd name="T51" fmla="*/ 168 h 213"/>
                  <a:gd name="T52" fmla="*/ 183 w 410"/>
                  <a:gd name="T53" fmla="*/ 10 h 213"/>
                  <a:gd name="T54" fmla="*/ 226 w 410"/>
                  <a:gd name="T55" fmla="*/ 6 h 213"/>
                  <a:gd name="T56" fmla="*/ 230 w 410"/>
                  <a:gd name="T57" fmla="*/ 154 h 213"/>
                  <a:gd name="T58" fmla="*/ 296 w 410"/>
                  <a:gd name="T59" fmla="*/ 168 h 213"/>
                  <a:gd name="T60" fmla="*/ 255 w 410"/>
                  <a:gd name="T61" fmla="*/ 154 h 213"/>
                  <a:gd name="T62" fmla="*/ 259 w 410"/>
                  <a:gd name="T63" fmla="*/ 6 h 213"/>
                  <a:gd name="T64" fmla="*/ 302 w 410"/>
                  <a:gd name="T65" fmla="*/ 10 h 213"/>
                  <a:gd name="T66" fmla="*/ 374 w 410"/>
                  <a:gd name="T67" fmla="*/ 154 h 213"/>
                  <a:gd name="T68" fmla="*/ 332 w 410"/>
                  <a:gd name="T69" fmla="*/ 168 h 213"/>
                  <a:gd name="T70" fmla="*/ 327 w 410"/>
                  <a:gd name="T71" fmla="*/ 10 h 213"/>
                  <a:gd name="T72" fmla="*/ 370 w 410"/>
                  <a:gd name="T73" fmla="*/ 6 h 213"/>
                  <a:gd name="T74" fmla="*/ 374 w 410"/>
                  <a:gd name="T75" fmla="*/ 154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10" h="213">
                    <a:moveTo>
                      <a:pt x="410" y="0"/>
                    </a:moveTo>
                    <a:lnTo>
                      <a:pt x="392" y="0"/>
                    </a:lnTo>
                    <a:lnTo>
                      <a:pt x="387" y="0"/>
                    </a:lnTo>
                    <a:lnTo>
                      <a:pt x="364" y="0"/>
                    </a:lnTo>
                    <a:lnTo>
                      <a:pt x="338" y="0"/>
                    </a:lnTo>
                    <a:lnTo>
                      <a:pt x="314" y="0"/>
                    </a:lnTo>
                    <a:lnTo>
                      <a:pt x="292" y="0"/>
                    </a:lnTo>
                    <a:lnTo>
                      <a:pt x="265" y="0"/>
                    </a:lnTo>
                    <a:lnTo>
                      <a:pt x="242" y="0"/>
                    </a:lnTo>
                    <a:lnTo>
                      <a:pt x="220" y="0"/>
                    </a:lnTo>
                    <a:lnTo>
                      <a:pt x="193" y="0"/>
                    </a:lnTo>
                    <a:lnTo>
                      <a:pt x="171" y="0"/>
                    </a:lnTo>
                    <a:lnTo>
                      <a:pt x="148" y="0"/>
                    </a:lnTo>
                    <a:lnTo>
                      <a:pt x="121" y="0"/>
                    </a:lnTo>
                    <a:lnTo>
                      <a:pt x="99" y="0"/>
                    </a:lnTo>
                    <a:lnTo>
                      <a:pt x="75" y="0"/>
                    </a:lnTo>
                    <a:lnTo>
                      <a:pt x="49" y="0"/>
                    </a:lnTo>
                    <a:lnTo>
                      <a:pt x="26" y="0"/>
                    </a:lnTo>
                    <a:lnTo>
                      <a:pt x="13" y="0"/>
                    </a:lnTo>
                    <a:lnTo>
                      <a:pt x="4" y="0"/>
                    </a:lnTo>
                    <a:lnTo>
                      <a:pt x="13" y="10"/>
                    </a:lnTo>
                    <a:lnTo>
                      <a:pt x="13" y="154"/>
                    </a:lnTo>
                    <a:lnTo>
                      <a:pt x="7" y="168"/>
                    </a:lnTo>
                    <a:lnTo>
                      <a:pt x="0" y="168"/>
                    </a:lnTo>
                    <a:lnTo>
                      <a:pt x="0" y="213"/>
                    </a:lnTo>
                    <a:lnTo>
                      <a:pt x="410" y="213"/>
                    </a:lnTo>
                    <a:lnTo>
                      <a:pt x="410" y="168"/>
                    </a:lnTo>
                    <a:lnTo>
                      <a:pt x="405" y="168"/>
                    </a:lnTo>
                    <a:lnTo>
                      <a:pt x="399" y="154"/>
                    </a:lnTo>
                    <a:lnTo>
                      <a:pt x="399" y="10"/>
                    </a:lnTo>
                    <a:lnTo>
                      <a:pt x="410" y="0"/>
                    </a:lnTo>
                    <a:close/>
                    <a:moveTo>
                      <a:pt x="86" y="154"/>
                    </a:moveTo>
                    <a:lnTo>
                      <a:pt x="80" y="168"/>
                    </a:lnTo>
                    <a:lnTo>
                      <a:pt x="44" y="168"/>
                    </a:lnTo>
                    <a:lnTo>
                      <a:pt x="39" y="154"/>
                    </a:lnTo>
                    <a:lnTo>
                      <a:pt x="39" y="10"/>
                    </a:lnTo>
                    <a:lnTo>
                      <a:pt x="43" y="6"/>
                    </a:lnTo>
                    <a:lnTo>
                      <a:pt x="81" y="6"/>
                    </a:lnTo>
                    <a:lnTo>
                      <a:pt x="86" y="10"/>
                    </a:lnTo>
                    <a:lnTo>
                      <a:pt x="86" y="154"/>
                    </a:lnTo>
                    <a:close/>
                    <a:moveTo>
                      <a:pt x="158" y="154"/>
                    </a:moveTo>
                    <a:lnTo>
                      <a:pt x="152" y="168"/>
                    </a:lnTo>
                    <a:lnTo>
                      <a:pt x="117" y="168"/>
                    </a:lnTo>
                    <a:lnTo>
                      <a:pt x="111" y="154"/>
                    </a:lnTo>
                    <a:lnTo>
                      <a:pt x="111" y="10"/>
                    </a:lnTo>
                    <a:lnTo>
                      <a:pt x="115" y="6"/>
                    </a:lnTo>
                    <a:lnTo>
                      <a:pt x="154" y="6"/>
                    </a:lnTo>
                    <a:lnTo>
                      <a:pt x="158" y="10"/>
                    </a:lnTo>
                    <a:lnTo>
                      <a:pt x="158" y="154"/>
                    </a:lnTo>
                    <a:close/>
                    <a:moveTo>
                      <a:pt x="230" y="154"/>
                    </a:moveTo>
                    <a:lnTo>
                      <a:pt x="224" y="168"/>
                    </a:lnTo>
                    <a:lnTo>
                      <a:pt x="189" y="168"/>
                    </a:lnTo>
                    <a:lnTo>
                      <a:pt x="183" y="154"/>
                    </a:lnTo>
                    <a:lnTo>
                      <a:pt x="183" y="10"/>
                    </a:lnTo>
                    <a:lnTo>
                      <a:pt x="187" y="6"/>
                    </a:lnTo>
                    <a:lnTo>
                      <a:pt x="226" y="6"/>
                    </a:lnTo>
                    <a:lnTo>
                      <a:pt x="230" y="10"/>
                    </a:lnTo>
                    <a:lnTo>
                      <a:pt x="230" y="154"/>
                    </a:lnTo>
                    <a:close/>
                    <a:moveTo>
                      <a:pt x="302" y="154"/>
                    </a:moveTo>
                    <a:lnTo>
                      <a:pt x="296" y="168"/>
                    </a:lnTo>
                    <a:lnTo>
                      <a:pt x="261" y="168"/>
                    </a:lnTo>
                    <a:lnTo>
                      <a:pt x="255" y="154"/>
                    </a:lnTo>
                    <a:lnTo>
                      <a:pt x="255" y="10"/>
                    </a:lnTo>
                    <a:lnTo>
                      <a:pt x="259" y="6"/>
                    </a:lnTo>
                    <a:lnTo>
                      <a:pt x="298" y="6"/>
                    </a:lnTo>
                    <a:lnTo>
                      <a:pt x="302" y="10"/>
                    </a:lnTo>
                    <a:lnTo>
                      <a:pt x="302" y="154"/>
                    </a:lnTo>
                    <a:close/>
                    <a:moveTo>
                      <a:pt x="374" y="154"/>
                    </a:moveTo>
                    <a:lnTo>
                      <a:pt x="368" y="168"/>
                    </a:lnTo>
                    <a:lnTo>
                      <a:pt x="332" y="168"/>
                    </a:lnTo>
                    <a:lnTo>
                      <a:pt x="327" y="154"/>
                    </a:lnTo>
                    <a:lnTo>
                      <a:pt x="327" y="10"/>
                    </a:lnTo>
                    <a:lnTo>
                      <a:pt x="332" y="6"/>
                    </a:lnTo>
                    <a:lnTo>
                      <a:pt x="370" y="6"/>
                    </a:lnTo>
                    <a:lnTo>
                      <a:pt x="374" y="10"/>
                    </a:lnTo>
                    <a:lnTo>
                      <a:pt x="374" y="1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6"/>
              <p:cNvSpPr/>
              <p:nvPr/>
            </p:nvSpPr>
            <p:spPr bwMode="auto">
              <a:xfrm>
                <a:off x="3249" y="2415"/>
                <a:ext cx="426" cy="39"/>
              </a:xfrm>
              <a:custGeom>
                <a:avLst/>
                <a:gdLst>
                  <a:gd name="T0" fmla="*/ 17 w 426"/>
                  <a:gd name="T1" fmla="*/ 39 h 39"/>
                  <a:gd name="T2" fmla="*/ 216 w 426"/>
                  <a:gd name="T3" fmla="*/ 39 h 39"/>
                  <a:gd name="T4" fmla="*/ 218 w 426"/>
                  <a:gd name="T5" fmla="*/ 39 h 39"/>
                  <a:gd name="T6" fmla="*/ 410 w 426"/>
                  <a:gd name="T7" fmla="*/ 39 h 39"/>
                  <a:gd name="T8" fmla="*/ 410 w 426"/>
                  <a:gd name="T9" fmla="*/ 24 h 39"/>
                  <a:gd name="T10" fmla="*/ 426 w 426"/>
                  <a:gd name="T11" fmla="*/ 0 h 39"/>
                  <a:gd name="T12" fmla="*/ 268 w 426"/>
                  <a:gd name="T13" fmla="*/ 0 h 39"/>
                  <a:gd name="T14" fmla="*/ 268 w 426"/>
                  <a:gd name="T15" fmla="*/ 28 h 39"/>
                  <a:gd name="T16" fmla="*/ 156 w 426"/>
                  <a:gd name="T17" fmla="*/ 28 h 39"/>
                  <a:gd name="T18" fmla="*/ 156 w 426"/>
                  <a:gd name="T19" fmla="*/ 0 h 39"/>
                  <a:gd name="T20" fmla="*/ 0 w 426"/>
                  <a:gd name="T21" fmla="*/ 0 h 39"/>
                  <a:gd name="T22" fmla="*/ 17 w 426"/>
                  <a:gd name="T23" fmla="*/ 24 h 39"/>
                  <a:gd name="T24" fmla="*/ 17 w 426"/>
                  <a:gd name="T25"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6" h="39">
                    <a:moveTo>
                      <a:pt x="17" y="39"/>
                    </a:moveTo>
                    <a:lnTo>
                      <a:pt x="216" y="39"/>
                    </a:lnTo>
                    <a:lnTo>
                      <a:pt x="218" y="39"/>
                    </a:lnTo>
                    <a:lnTo>
                      <a:pt x="410" y="39"/>
                    </a:lnTo>
                    <a:lnTo>
                      <a:pt x="410" y="24"/>
                    </a:lnTo>
                    <a:lnTo>
                      <a:pt x="426" y="0"/>
                    </a:lnTo>
                    <a:lnTo>
                      <a:pt x="268" y="0"/>
                    </a:lnTo>
                    <a:lnTo>
                      <a:pt x="268" y="28"/>
                    </a:lnTo>
                    <a:lnTo>
                      <a:pt x="156" y="28"/>
                    </a:lnTo>
                    <a:lnTo>
                      <a:pt x="156" y="0"/>
                    </a:lnTo>
                    <a:lnTo>
                      <a:pt x="0" y="0"/>
                    </a:lnTo>
                    <a:lnTo>
                      <a:pt x="17" y="24"/>
                    </a:lnTo>
                    <a:lnTo>
                      <a:pt x="17"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7"/>
              <p:cNvSpPr/>
              <p:nvPr/>
            </p:nvSpPr>
            <p:spPr bwMode="auto">
              <a:xfrm>
                <a:off x="3417" y="2390"/>
                <a:ext cx="85" cy="43"/>
              </a:xfrm>
              <a:custGeom>
                <a:avLst/>
                <a:gdLst>
                  <a:gd name="T0" fmla="*/ 0 w 85"/>
                  <a:gd name="T1" fmla="*/ 25 h 43"/>
                  <a:gd name="T2" fmla="*/ 0 w 85"/>
                  <a:gd name="T3" fmla="*/ 43 h 43"/>
                  <a:gd name="T4" fmla="*/ 85 w 85"/>
                  <a:gd name="T5" fmla="*/ 43 h 43"/>
                  <a:gd name="T6" fmla="*/ 85 w 85"/>
                  <a:gd name="T7" fmla="*/ 25 h 43"/>
                  <a:gd name="T8" fmla="*/ 85 w 85"/>
                  <a:gd name="T9" fmla="*/ 20 h 43"/>
                  <a:gd name="T10" fmla="*/ 85 w 85"/>
                  <a:gd name="T11" fmla="*/ 0 h 43"/>
                  <a:gd name="T12" fmla="*/ 0 w 85"/>
                  <a:gd name="T13" fmla="*/ 0 h 43"/>
                  <a:gd name="T14" fmla="*/ 0 w 85"/>
                  <a:gd name="T15" fmla="*/ 20 h 43"/>
                  <a:gd name="T16" fmla="*/ 0 w 85"/>
                  <a:gd name="T17" fmla="*/ 2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43">
                    <a:moveTo>
                      <a:pt x="0" y="25"/>
                    </a:moveTo>
                    <a:lnTo>
                      <a:pt x="0" y="43"/>
                    </a:lnTo>
                    <a:lnTo>
                      <a:pt x="85" y="43"/>
                    </a:lnTo>
                    <a:lnTo>
                      <a:pt x="85" y="25"/>
                    </a:lnTo>
                    <a:lnTo>
                      <a:pt x="85" y="20"/>
                    </a:lnTo>
                    <a:lnTo>
                      <a:pt x="85" y="0"/>
                    </a:lnTo>
                    <a:lnTo>
                      <a:pt x="0" y="0"/>
                    </a:lnTo>
                    <a:lnTo>
                      <a:pt x="0" y="20"/>
                    </a:lnTo>
                    <a:lnTo>
                      <a:pt x="0"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8"/>
              <p:cNvSpPr>
                <a:spLocks noEditPoints="1"/>
              </p:cNvSpPr>
              <p:nvPr/>
            </p:nvSpPr>
            <p:spPr bwMode="auto">
              <a:xfrm>
                <a:off x="3261" y="2269"/>
                <a:ext cx="402" cy="140"/>
              </a:xfrm>
              <a:custGeom>
                <a:avLst/>
                <a:gdLst>
                  <a:gd name="T0" fmla="*/ 306 w 468"/>
                  <a:gd name="T1" fmla="*/ 122 h 163"/>
                  <a:gd name="T2" fmla="*/ 295 w 468"/>
                  <a:gd name="T3" fmla="*/ 112 h 163"/>
                  <a:gd name="T4" fmla="*/ 281 w 468"/>
                  <a:gd name="T5" fmla="*/ 88 h 163"/>
                  <a:gd name="T6" fmla="*/ 269 w 468"/>
                  <a:gd name="T7" fmla="*/ 88 h 163"/>
                  <a:gd name="T8" fmla="*/ 257 w 468"/>
                  <a:gd name="T9" fmla="*/ 112 h 163"/>
                  <a:gd name="T10" fmla="*/ 257 w 468"/>
                  <a:gd name="T11" fmla="*/ 83 h 163"/>
                  <a:gd name="T12" fmla="*/ 245 w 468"/>
                  <a:gd name="T13" fmla="*/ 77 h 163"/>
                  <a:gd name="T14" fmla="*/ 235 w 468"/>
                  <a:gd name="T15" fmla="*/ 50 h 163"/>
                  <a:gd name="T16" fmla="*/ 244 w 468"/>
                  <a:gd name="T17" fmla="*/ 25 h 163"/>
                  <a:gd name="T18" fmla="*/ 235 w 468"/>
                  <a:gd name="T19" fmla="*/ 11 h 163"/>
                  <a:gd name="T20" fmla="*/ 244 w 468"/>
                  <a:gd name="T21" fmla="*/ 4 h 163"/>
                  <a:gd name="T22" fmla="*/ 235 w 468"/>
                  <a:gd name="T23" fmla="*/ 7 h 163"/>
                  <a:gd name="T24" fmla="*/ 234 w 468"/>
                  <a:gd name="T25" fmla="*/ 5 h 163"/>
                  <a:gd name="T26" fmla="*/ 232 w 468"/>
                  <a:gd name="T27" fmla="*/ 7 h 163"/>
                  <a:gd name="T28" fmla="*/ 227 w 468"/>
                  <a:gd name="T29" fmla="*/ 4 h 163"/>
                  <a:gd name="T30" fmla="*/ 231 w 468"/>
                  <a:gd name="T31" fmla="*/ 10 h 163"/>
                  <a:gd name="T32" fmla="*/ 232 w 468"/>
                  <a:gd name="T33" fmla="*/ 14 h 163"/>
                  <a:gd name="T34" fmla="*/ 233 w 468"/>
                  <a:gd name="T35" fmla="*/ 36 h 163"/>
                  <a:gd name="T36" fmla="*/ 232 w 468"/>
                  <a:gd name="T37" fmla="*/ 50 h 163"/>
                  <a:gd name="T38" fmla="*/ 219 w 468"/>
                  <a:gd name="T39" fmla="*/ 77 h 163"/>
                  <a:gd name="T40" fmla="*/ 209 w 468"/>
                  <a:gd name="T41" fmla="*/ 83 h 163"/>
                  <a:gd name="T42" fmla="*/ 209 w 468"/>
                  <a:gd name="T43" fmla="*/ 112 h 163"/>
                  <a:gd name="T44" fmla="*/ 201 w 468"/>
                  <a:gd name="T45" fmla="*/ 88 h 163"/>
                  <a:gd name="T46" fmla="*/ 189 w 468"/>
                  <a:gd name="T47" fmla="*/ 88 h 163"/>
                  <a:gd name="T48" fmla="*/ 173 w 468"/>
                  <a:gd name="T49" fmla="*/ 112 h 163"/>
                  <a:gd name="T50" fmla="*/ 162 w 468"/>
                  <a:gd name="T51" fmla="*/ 122 h 163"/>
                  <a:gd name="T52" fmla="*/ 0 w 468"/>
                  <a:gd name="T53" fmla="*/ 128 h 163"/>
                  <a:gd name="T54" fmla="*/ 6 w 468"/>
                  <a:gd name="T55" fmla="*/ 163 h 163"/>
                  <a:gd name="T56" fmla="*/ 168 w 468"/>
                  <a:gd name="T57" fmla="*/ 128 h 163"/>
                  <a:gd name="T58" fmla="*/ 298 w 468"/>
                  <a:gd name="T59" fmla="*/ 163 h 163"/>
                  <a:gd name="T60" fmla="*/ 463 w 468"/>
                  <a:gd name="T61" fmla="*/ 144 h 163"/>
                  <a:gd name="T62" fmla="*/ 306 w 468"/>
                  <a:gd name="T63" fmla="*/ 128 h 163"/>
                  <a:gd name="T64" fmla="*/ 225 w 468"/>
                  <a:gd name="T65" fmla="*/ 26 h 163"/>
                  <a:gd name="T66" fmla="*/ 233 w 468"/>
                  <a:gd name="T67" fmla="*/ 33 h 163"/>
                  <a:gd name="T68" fmla="*/ 225 w 468"/>
                  <a:gd name="T69" fmla="*/ 24 h 163"/>
                  <a:gd name="T70" fmla="*/ 233 w 468"/>
                  <a:gd name="T71" fmla="*/ 24 h 163"/>
                  <a:gd name="T72" fmla="*/ 242 w 468"/>
                  <a:gd name="T73" fmla="*/ 24 h 163"/>
                  <a:gd name="T74" fmla="*/ 234 w 468"/>
                  <a:gd name="T75" fmla="*/ 16 h 163"/>
                  <a:gd name="T76" fmla="*/ 242 w 468"/>
                  <a:gd name="T77" fmla="*/ 26 h 163"/>
                  <a:gd name="T78" fmla="*/ 234 w 468"/>
                  <a:gd name="T79" fmla="*/ 26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68" h="163">
                    <a:moveTo>
                      <a:pt x="306" y="128"/>
                    </a:moveTo>
                    <a:cubicBezTo>
                      <a:pt x="306" y="122"/>
                      <a:pt x="306" y="122"/>
                      <a:pt x="306" y="122"/>
                    </a:cubicBezTo>
                    <a:cubicBezTo>
                      <a:pt x="295" y="122"/>
                      <a:pt x="295" y="122"/>
                      <a:pt x="295" y="122"/>
                    </a:cubicBezTo>
                    <a:cubicBezTo>
                      <a:pt x="295" y="112"/>
                      <a:pt x="295" y="112"/>
                      <a:pt x="295" y="112"/>
                    </a:cubicBezTo>
                    <a:cubicBezTo>
                      <a:pt x="281" y="112"/>
                      <a:pt x="281" y="112"/>
                      <a:pt x="281" y="112"/>
                    </a:cubicBezTo>
                    <a:cubicBezTo>
                      <a:pt x="281" y="88"/>
                      <a:pt x="281" y="88"/>
                      <a:pt x="281" y="88"/>
                    </a:cubicBezTo>
                    <a:cubicBezTo>
                      <a:pt x="281" y="84"/>
                      <a:pt x="278" y="82"/>
                      <a:pt x="275" y="82"/>
                    </a:cubicBezTo>
                    <a:cubicBezTo>
                      <a:pt x="271" y="82"/>
                      <a:pt x="269" y="84"/>
                      <a:pt x="269" y="88"/>
                    </a:cubicBezTo>
                    <a:cubicBezTo>
                      <a:pt x="269" y="112"/>
                      <a:pt x="269" y="112"/>
                      <a:pt x="269" y="112"/>
                    </a:cubicBezTo>
                    <a:cubicBezTo>
                      <a:pt x="257" y="112"/>
                      <a:pt x="257" y="112"/>
                      <a:pt x="257" y="112"/>
                    </a:cubicBezTo>
                    <a:cubicBezTo>
                      <a:pt x="257" y="112"/>
                      <a:pt x="257" y="112"/>
                      <a:pt x="257" y="112"/>
                    </a:cubicBezTo>
                    <a:cubicBezTo>
                      <a:pt x="257" y="83"/>
                      <a:pt x="257" y="83"/>
                      <a:pt x="257" y="83"/>
                    </a:cubicBezTo>
                    <a:cubicBezTo>
                      <a:pt x="257" y="80"/>
                      <a:pt x="253" y="77"/>
                      <a:pt x="247" y="77"/>
                    </a:cubicBezTo>
                    <a:cubicBezTo>
                      <a:pt x="246" y="77"/>
                      <a:pt x="246" y="77"/>
                      <a:pt x="245" y="77"/>
                    </a:cubicBezTo>
                    <a:cubicBezTo>
                      <a:pt x="245" y="63"/>
                      <a:pt x="245" y="63"/>
                      <a:pt x="245" y="63"/>
                    </a:cubicBezTo>
                    <a:cubicBezTo>
                      <a:pt x="245" y="56"/>
                      <a:pt x="241" y="51"/>
                      <a:pt x="235" y="50"/>
                    </a:cubicBezTo>
                    <a:cubicBezTo>
                      <a:pt x="235" y="36"/>
                      <a:pt x="235" y="36"/>
                      <a:pt x="235" y="36"/>
                    </a:cubicBezTo>
                    <a:cubicBezTo>
                      <a:pt x="240" y="35"/>
                      <a:pt x="244" y="31"/>
                      <a:pt x="244" y="25"/>
                    </a:cubicBezTo>
                    <a:cubicBezTo>
                      <a:pt x="244" y="20"/>
                      <a:pt x="240" y="15"/>
                      <a:pt x="235" y="14"/>
                    </a:cubicBezTo>
                    <a:cubicBezTo>
                      <a:pt x="235" y="11"/>
                      <a:pt x="235" y="11"/>
                      <a:pt x="235" y="11"/>
                    </a:cubicBezTo>
                    <a:cubicBezTo>
                      <a:pt x="236" y="11"/>
                      <a:pt x="236" y="10"/>
                      <a:pt x="236" y="10"/>
                    </a:cubicBezTo>
                    <a:cubicBezTo>
                      <a:pt x="249" y="9"/>
                      <a:pt x="244" y="4"/>
                      <a:pt x="244" y="4"/>
                    </a:cubicBezTo>
                    <a:cubicBezTo>
                      <a:pt x="240" y="0"/>
                      <a:pt x="240" y="4"/>
                      <a:pt x="240" y="4"/>
                    </a:cubicBezTo>
                    <a:cubicBezTo>
                      <a:pt x="239" y="7"/>
                      <a:pt x="236" y="7"/>
                      <a:pt x="235" y="7"/>
                    </a:cubicBezTo>
                    <a:cubicBezTo>
                      <a:pt x="235" y="7"/>
                      <a:pt x="235" y="7"/>
                      <a:pt x="235" y="7"/>
                    </a:cubicBezTo>
                    <a:cubicBezTo>
                      <a:pt x="235" y="6"/>
                      <a:pt x="235" y="5"/>
                      <a:pt x="234" y="5"/>
                    </a:cubicBezTo>
                    <a:cubicBezTo>
                      <a:pt x="233" y="5"/>
                      <a:pt x="232" y="6"/>
                      <a:pt x="232" y="7"/>
                    </a:cubicBezTo>
                    <a:cubicBezTo>
                      <a:pt x="232" y="7"/>
                      <a:pt x="232" y="7"/>
                      <a:pt x="232" y="7"/>
                    </a:cubicBezTo>
                    <a:cubicBezTo>
                      <a:pt x="232" y="7"/>
                      <a:pt x="232" y="7"/>
                      <a:pt x="232" y="7"/>
                    </a:cubicBezTo>
                    <a:cubicBezTo>
                      <a:pt x="232" y="7"/>
                      <a:pt x="228" y="7"/>
                      <a:pt x="227" y="4"/>
                    </a:cubicBezTo>
                    <a:cubicBezTo>
                      <a:pt x="227" y="4"/>
                      <a:pt x="226" y="0"/>
                      <a:pt x="222" y="4"/>
                    </a:cubicBezTo>
                    <a:cubicBezTo>
                      <a:pt x="222" y="4"/>
                      <a:pt x="218" y="9"/>
                      <a:pt x="231" y="10"/>
                    </a:cubicBezTo>
                    <a:cubicBezTo>
                      <a:pt x="232" y="11"/>
                      <a:pt x="232" y="11"/>
                      <a:pt x="232" y="11"/>
                    </a:cubicBezTo>
                    <a:cubicBezTo>
                      <a:pt x="232" y="14"/>
                      <a:pt x="232" y="14"/>
                      <a:pt x="232" y="14"/>
                    </a:cubicBezTo>
                    <a:cubicBezTo>
                      <a:pt x="227" y="15"/>
                      <a:pt x="223" y="20"/>
                      <a:pt x="223" y="25"/>
                    </a:cubicBezTo>
                    <a:cubicBezTo>
                      <a:pt x="223" y="31"/>
                      <a:pt x="227" y="35"/>
                      <a:pt x="233" y="36"/>
                    </a:cubicBezTo>
                    <a:cubicBezTo>
                      <a:pt x="233" y="50"/>
                      <a:pt x="233" y="50"/>
                      <a:pt x="233" y="50"/>
                    </a:cubicBezTo>
                    <a:cubicBezTo>
                      <a:pt x="232" y="50"/>
                      <a:pt x="232" y="50"/>
                      <a:pt x="232" y="50"/>
                    </a:cubicBezTo>
                    <a:cubicBezTo>
                      <a:pt x="225" y="50"/>
                      <a:pt x="219" y="56"/>
                      <a:pt x="219" y="63"/>
                    </a:cubicBezTo>
                    <a:cubicBezTo>
                      <a:pt x="219" y="77"/>
                      <a:pt x="219" y="77"/>
                      <a:pt x="219" y="77"/>
                    </a:cubicBezTo>
                    <a:cubicBezTo>
                      <a:pt x="219" y="77"/>
                      <a:pt x="219" y="77"/>
                      <a:pt x="219" y="77"/>
                    </a:cubicBezTo>
                    <a:cubicBezTo>
                      <a:pt x="214" y="77"/>
                      <a:pt x="209" y="80"/>
                      <a:pt x="209" y="83"/>
                    </a:cubicBezTo>
                    <a:cubicBezTo>
                      <a:pt x="209" y="112"/>
                      <a:pt x="209" y="112"/>
                      <a:pt x="209" y="112"/>
                    </a:cubicBezTo>
                    <a:cubicBezTo>
                      <a:pt x="209" y="112"/>
                      <a:pt x="209" y="112"/>
                      <a:pt x="209" y="112"/>
                    </a:cubicBezTo>
                    <a:cubicBezTo>
                      <a:pt x="201" y="112"/>
                      <a:pt x="201" y="112"/>
                      <a:pt x="201" y="112"/>
                    </a:cubicBezTo>
                    <a:cubicBezTo>
                      <a:pt x="201" y="88"/>
                      <a:pt x="201" y="88"/>
                      <a:pt x="201" y="88"/>
                    </a:cubicBezTo>
                    <a:cubicBezTo>
                      <a:pt x="201" y="84"/>
                      <a:pt x="198" y="82"/>
                      <a:pt x="195" y="82"/>
                    </a:cubicBezTo>
                    <a:cubicBezTo>
                      <a:pt x="192" y="82"/>
                      <a:pt x="189" y="84"/>
                      <a:pt x="189" y="88"/>
                    </a:cubicBezTo>
                    <a:cubicBezTo>
                      <a:pt x="189" y="112"/>
                      <a:pt x="189" y="112"/>
                      <a:pt x="189" y="112"/>
                    </a:cubicBezTo>
                    <a:cubicBezTo>
                      <a:pt x="173" y="112"/>
                      <a:pt x="173" y="112"/>
                      <a:pt x="173" y="112"/>
                    </a:cubicBezTo>
                    <a:cubicBezTo>
                      <a:pt x="173" y="122"/>
                      <a:pt x="173" y="122"/>
                      <a:pt x="173" y="122"/>
                    </a:cubicBezTo>
                    <a:cubicBezTo>
                      <a:pt x="162" y="122"/>
                      <a:pt x="162" y="122"/>
                      <a:pt x="162" y="122"/>
                    </a:cubicBezTo>
                    <a:cubicBezTo>
                      <a:pt x="162" y="128"/>
                      <a:pt x="162" y="128"/>
                      <a:pt x="162" y="128"/>
                    </a:cubicBezTo>
                    <a:cubicBezTo>
                      <a:pt x="0" y="128"/>
                      <a:pt x="0" y="128"/>
                      <a:pt x="0" y="128"/>
                    </a:cubicBezTo>
                    <a:cubicBezTo>
                      <a:pt x="6" y="144"/>
                      <a:pt x="6" y="144"/>
                      <a:pt x="6" y="144"/>
                    </a:cubicBezTo>
                    <a:cubicBezTo>
                      <a:pt x="6" y="163"/>
                      <a:pt x="6" y="163"/>
                      <a:pt x="6" y="163"/>
                    </a:cubicBezTo>
                    <a:cubicBezTo>
                      <a:pt x="168" y="163"/>
                      <a:pt x="168" y="163"/>
                      <a:pt x="168" y="163"/>
                    </a:cubicBezTo>
                    <a:cubicBezTo>
                      <a:pt x="168" y="128"/>
                      <a:pt x="168" y="128"/>
                      <a:pt x="168" y="128"/>
                    </a:cubicBezTo>
                    <a:cubicBezTo>
                      <a:pt x="298" y="128"/>
                      <a:pt x="298" y="128"/>
                      <a:pt x="298" y="128"/>
                    </a:cubicBezTo>
                    <a:cubicBezTo>
                      <a:pt x="298" y="163"/>
                      <a:pt x="298" y="163"/>
                      <a:pt x="298" y="163"/>
                    </a:cubicBezTo>
                    <a:cubicBezTo>
                      <a:pt x="463" y="163"/>
                      <a:pt x="463" y="163"/>
                      <a:pt x="463" y="163"/>
                    </a:cubicBezTo>
                    <a:cubicBezTo>
                      <a:pt x="463" y="144"/>
                      <a:pt x="463" y="144"/>
                      <a:pt x="463" y="144"/>
                    </a:cubicBezTo>
                    <a:cubicBezTo>
                      <a:pt x="468" y="128"/>
                      <a:pt x="468" y="128"/>
                      <a:pt x="468" y="128"/>
                    </a:cubicBezTo>
                    <a:lnTo>
                      <a:pt x="306" y="128"/>
                    </a:lnTo>
                    <a:close/>
                    <a:moveTo>
                      <a:pt x="233" y="33"/>
                    </a:moveTo>
                    <a:cubicBezTo>
                      <a:pt x="229" y="33"/>
                      <a:pt x="226" y="30"/>
                      <a:pt x="225" y="26"/>
                    </a:cubicBezTo>
                    <a:cubicBezTo>
                      <a:pt x="233" y="26"/>
                      <a:pt x="233" y="26"/>
                      <a:pt x="233" y="26"/>
                    </a:cubicBezTo>
                    <a:lnTo>
                      <a:pt x="233" y="33"/>
                    </a:lnTo>
                    <a:close/>
                    <a:moveTo>
                      <a:pt x="233" y="24"/>
                    </a:moveTo>
                    <a:cubicBezTo>
                      <a:pt x="225" y="24"/>
                      <a:pt x="225" y="24"/>
                      <a:pt x="225" y="24"/>
                    </a:cubicBezTo>
                    <a:cubicBezTo>
                      <a:pt x="226" y="20"/>
                      <a:pt x="229" y="17"/>
                      <a:pt x="233" y="16"/>
                    </a:cubicBezTo>
                    <a:lnTo>
                      <a:pt x="233" y="24"/>
                    </a:lnTo>
                    <a:close/>
                    <a:moveTo>
                      <a:pt x="234" y="16"/>
                    </a:moveTo>
                    <a:cubicBezTo>
                      <a:pt x="239" y="17"/>
                      <a:pt x="242" y="20"/>
                      <a:pt x="242" y="24"/>
                    </a:cubicBezTo>
                    <a:cubicBezTo>
                      <a:pt x="234" y="24"/>
                      <a:pt x="234" y="24"/>
                      <a:pt x="234" y="24"/>
                    </a:cubicBezTo>
                    <a:lnTo>
                      <a:pt x="234" y="16"/>
                    </a:lnTo>
                    <a:close/>
                    <a:moveTo>
                      <a:pt x="234" y="26"/>
                    </a:moveTo>
                    <a:cubicBezTo>
                      <a:pt x="242" y="26"/>
                      <a:pt x="242" y="26"/>
                      <a:pt x="242" y="26"/>
                    </a:cubicBezTo>
                    <a:cubicBezTo>
                      <a:pt x="242" y="30"/>
                      <a:pt x="239" y="33"/>
                      <a:pt x="234" y="33"/>
                    </a:cubicBezTo>
                    <a:lnTo>
                      <a:pt x="234"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76" name="组合 75"/>
          <p:cNvGrpSpPr/>
          <p:nvPr/>
        </p:nvGrpSpPr>
        <p:grpSpPr>
          <a:xfrm>
            <a:off x="2871538" y="4411579"/>
            <a:ext cx="9320462" cy="930441"/>
            <a:chOff x="2871538" y="4411579"/>
            <a:chExt cx="9320462" cy="930441"/>
          </a:xfrm>
        </p:grpSpPr>
        <p:grpSp>
          <p:nvGrpSpPr>
            <p:cNvPr id="8" name="组合 7"/>
            <p:cNvGrpSpPr/>
            <p:nvPr/>
          </p:nvGrpSpPr>
          <p:grpSpPr>
            <a:xfrm>
              <a:off x="2871538" y="4411579"/>
              <a:ext cx="9320462" cy="930441"/>
              <a:chOff x="2871538" y="4411579"/>
              <a:chExt cx="9320462" cy="930441"/>
            </a:xfrm>
          </p:grpSpPr>
          <p:sp>
            <p:nvSpPr>
              <p:cNvPr id="9" name="五边形 8"/>
              <p:cNvSpPr/>
              <p:nvPr/>
            </p:nvSpPr>
            <p:spPr>
              <a:xfrm flipH="1">
                <a:off x="2871538" y="4411579"/>
                <a:ext cx="9320462" cy="930441"/>
              </a:xfrm>
              <a:prstGeom prst="homePlate">
                <a:avLst>
                  <a:gd name="adj" fmla="val 37719"/>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4453122" y="4534005"/>
                <a:ext cx="0" cy="685588"/>
              </a:xfrm>
              <a:prstGeom prst="line">
                <a:avLst/>
              </a:prstGeom>
              <a:ln w="28575" cap="rnd">
                <a:solidFill>
                  <a:schemeClr val="bg1"/>
                </a:solidFill>
                <a:round/>
              </a:ln>
            </p:spPr>
            <p:style>
              <a:lnRef idx="1">
                <a:schemeClr val="accent1"/>
              </a:lnRef>
              <a:fillRef idx="0">
                <a:schemeClr val="accent1"/>
              </a:fillRef>
              <a:effectRef idx="0">
                <a:schemeClr val="accent1"/>
              </a:effectRef>
              <a:fontRef idx="minor">
                <a:schemeClr val="tx1"/>
              </a:fontRef>
            </p:style>
          </p:cxnSp>
        </p:grpSp>
        <p:sp>
          <p:nvSpPr>
            <p:cNvPr id="35" name="文本框 34"/>
            <p:cNvSpPr txBox="1"/>
            <p:nvPr/>
          </p:nvSpPr>
          <p:spPr>
            <a:xfrm>
              <a:off x="4672182" y="4644141"/>
              <a:ext cx="7519817" cy="535531"/>
            </a:xfrm>
            <a:prstGeom prst="rect">
              <a:avLst/>
            </a:prstGeom>
            <a:noFill/>
          </p:spPr>
          <p:txBody>
            <a:bodyPr wrap="square" rtlCol="0">
              <a:spAutoFit/>
            </a:bodyPr>
            <a:lstStyle/>
            <a:p>
              <a:pP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单击输入文字单击输入文字单击输入文字单击输入文字</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nvGrpSpPr>
            <p:cNvPr id="56" name="Group 11"/>
            <p:cNvGrpSpPr>
              <a:grpSpLocks noChangeAspect="1"/>
            </p:cNvGrpSpPr>
            <p:nvPr/>
          </p:nvGrpSpPr>
          <p:grpSpPr bwMode="auto">
            <a:xfrm>
              <a:off x="3572238" y="4586543"/>
              <a:ext cx="511175" cy="646113"/>
              <a:chOff x="2125" y="2855"/>
              <a:chExt cx="322" cy="407"/>
            </a:xfrm>
            <a:solidFill>
              <a:schemeClr val="bg1"/>
            </a:solidFill>
          </p:grpSpPr>
          <p:sp>
            <p:nvSpPr>
              <p:cNvPr id="58" name="Freeform 12"/>
              <p:cNvSpPr/>
              <p:nvPr/>
            </p:nvSpPr>
            <p:spPr bwMode="auto">
              <a:xfrm>
                <a:off x="2147" y="2951"/>
                <a:ext cx="279" cy="97"/>
              </a:xfrm>
              <a:custGeom>
                <a:avLst/>
                <a:gdLst>
                  <a:gd name="T0" fmla="*/ 0 w 247"/>
                  <a:gd name="T1" fmla="*/ 86 h 86"/>
                  <a:gd name="T2" fmla="*/ 188 w 247"/>
                  <a:gd name="T3" fmla="*/ 86 h 86"/>
                  <a:gd name="T4" fmla="*/ 224 w 247"/>
                  <a:gd name="T5" fmla="*/ 86 h 86"/>
                  <a:gd name="T6" fmla="*/ 225 w 247"/>
                  <a:gd name="T7" fmla="*/ 86 h 86"/>
                  <a:gd name="T8" fmla="*/ 225 w 247"/>
                  <a:gd name="T9" fmla="*/ 86 h 86"/>
                  <a:gd name="T10" fmla="*/ 247 w 247"/>
                  <a:gd name="T11" fmla="*/ 43 h 86"/>
                  <a:gd name="T12" fmla="*/ 225 w 247"/>
                  <a:gd name="T13" fmla="*/ 0 h 86"/>
                  <a:gd name="T14" fmla="*/ 225 w 247"/>
                  <a:gd name="T15" fmla="*/ 0 h 86"/>
                  <a:gd name="T16" fmla="*/ 224 w 247"/>
                  <a:gd name="T17" fmla="*/ 0 h 86"/>
                  <a:gd name="T18" fmla="*/ 188 w 247"/>
                  <a:gd name="T19" fmla="*/ 0 h 86"/>
                  <a:gd name="T20" fmla="*/ 0 w 247"/>
                  <a:gd name="T21" fmla="*/ 0 h 86"/>
                  <a:gd name="T22" fmla="*/ 0 w 247"/>
                  <a:gd name="T23" fmla="*/ 5 h 86"/>
                  <a:gd name="T24" fmla="*/ 182 w 247"/>
                  <a:gd name="T25" fmla="*/ 5 h 86"/>
                  <a:gd name="T26" fmla="*/ 213 w 247"/>
                  <a:gd name="T27" fmla="*/ 5 h 86"/>
                  <a:gd name="T28" fmla="*/ 214 w 247"/>
                  <a:gd name="T29" fmla="*/ 5 h 86"/>
                  <a:gd name="T30" fmla="*/ 214 w 247"/>
                  <a:gd name="T31" fmla="*/ 6 h 86"/>
                  <a:gd name="T32" fmla="*/ 233 w 247"/>
                  <a:gd name="T33" fmla="*/ 43 h 86"/>
                  <a:gd name="T34" fmla="*/ 214 w 247"/>
                  <a:gd name="T35" fmla="*/ 80 h 86"/>
                  <a:gd name="T36" fmla="*/ 214 w 247"/>
                  <a:gd name="T37" fmla="*/ 81 h 86"/>
                  <a:gd name="T38" fmla="*/ 213 w 247"/>
                  <a:gd name="T39" fmla="*/ 81 h 86"/>
                  <a:gd name="T40" fmla="*/ 182 w 247"/>
                  <a:gd name="T41" fmla="*/ 81 h 86"/>
                  <a:gd name="T42" fmla="*/ 0 w 247"/>
                  <a:gd name="T43" fmla="*/ 81 h 86"/>
                  <a:gd name="T44" fmla="*/ 0 w 247"/>
                  <a:gd name="T4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7" h="86">
                    <a:moveTo>
                      <a:pt x="0" y="86"/>
                    </a:moveTo>
                    <a:cubicBezTo>
                      <a:pt x="188" y="86"/>
                      <a:pt x="188" y="86"/>
                      <a:pt x="188" y="86"/>
                    </a:cubicBezTo>
                    <a:cubicBezTo>
                      <a:pt x="224" y="86"/>
                      <a:pt x="224" y="86"/>
                      <a:pt x="224" y="86"/>
                    </a:cubicBezTo>
                    <a:cubicBezTo>
                      <a:pt x="225" y="86"/>
                      <a:pt x="225" y="86"/>
                      <a:pt x="225" y="86"/>
                    </a:cubicBezTo>
                    <a:cubicBezTo>
                      <a:pt x="225" y="86"/>
                      <a:pt x="225" y="86"/>
                      <a:pt x="225" y="86"/>
                    </a:cubicBezTo>
                    <a:cubicBezTo>
                      <a:pt x="238" y="78"/>
                      <a:pt x="247" y="62"/>
                      <a:pt x="247" y="43"/>
                    </a:cubicBezTo>
                    <a:cubicBezTo>
                      <a:pt x="247" y="24"/>
                      <a:pt x="238" y="9"/>
                      <a:pt x="225" y="0"/>
                    </a:cubicBezTo>
                    <a:cubicBezTo>
                      <a:pt x="225" y="0"/>
                      <a:pt x="225" y="0"/>
                      <a:pt x="225" y="0"/>
                    </a:cubicBezTo>
                    <a:cubicBezTo>
                      <a:pt x="224" y="0"/>
                      <a:pt x="224" y="0"/>
                      <a:pt x="224" y="0"/>
                    </a:cubicBezTo>
                    <a:cubicBezTo>
                      <a:pt x="188" y="0"/>
                      <a:pt x="188" y="0"/>
                      <a:pt x="188" y="0"/>
                    </a:cubicBezTo>
                    <a:cubicBezTo>
                      <a:pt x="0" y="0"/>
                      <a:pt x="0" y="0"/>
                      <a:pt x="0" y="0"/>
                    </a:cubicBezTo>
                    <a:cubicBezTo>
                      <a:pt x="0" y="5"/>
                      <a:pt x="0" y="5"/>
                      <a:pt x="0" y="5"/>
                    </a:cubicBezTo>
                    <a:cubicBezTo>
                      <a:pt x="182" y="5"/>
                      <a:pt x="182" y="5"/>
                      <a:pt x="182" y="5"/>
                    </a:cubicBezTo>
                    <a:cubicBezTo>
                      <a:pt x="213" y="5"/>
                      <a:pt x="213" y="5"/>
                      <a:pt x="213" y="5"/>
                    </a:cubicBezTo>
                    <a:cubicBezTo>
                      <a:pt x="214" y="5"/>
                      <a:pt x="214" y="5"/>
                      <a:pt x="214" y="5"/>
                    </a:cubicBezTo>
                    <a:cubicBezTo>
                      <a:pt x="214" y="6"/>
                      <a:pt x="214" y="6"/>
                      <a:pt x="214" y="6"/>
                    </a:cubicBezTo>
                    <a:cubicBezTo>
                      <a:pt x="225" y="13"/>
                      <a:pt x="233" y="27"/>
                      <a:pt x="233" y="43"/>
                    </a:cubicBezTo>
                    <a:cubicBezTo>
                      <a:pt x="233" y="59"/>
                      <a:pt x="225" y="73"/>
                      <a:pt x="214" y="80"/>
                    </a:cubicBezTo>
                    <a:cubicBezTo>
                      <a:pt x="214" y="81"/>
                      <a:pt x="214" y="81"/>
                      <a:pt x="214" y="81"/>
                    </a:cubicBezTo>
                    <a:cubicBezTo>
                      <a:pt x="213" y="81"/>
                      <a:pt x="213" y="81"/>
                      <a:pt x="213" y="81"/>
                    </a:cubicBezTo>
                    <a:cubicBezTo>
                      <a:pt x="182" y="81"/>
                      <a:pt x="182" y="81"/>
                      <a:pt x="182" y="81"/>
                    </a:cubicBezTo>
                    <a:cubicBezTo>
                      <a:pt x="0" y="81"/>
                      <a:pt x="0" y="81"/>
                      <a:pt x="0" y="81"/>
                    </a:cubicBezTo>
                    <a:lnTo>
                      <a:pt x="0" y="86"/>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59" name="Freeform 13"/>
              <p:cNvSpPr/>
              <p:nvPr/>
            </p:nvSpPr>
            <p:spPr bwMode="auto">
              <a:xfrm>
                <a:off x="2197" y="2855"/>
                <a:ext cx="178" cy="87"/>
              </a:xfrm>
              <a:custGeom>
                <a:avLst/>
                <a:gdLst>
                  <a:gd name="T0" fmla="*/ 0 w 157"/>
                  <a:gd name="T1" fmla="*/ 77 h 77"/>
                  <a:gd name="T2" fmla="*/ 120 w 157"/>
                  <a:gd name="T3" fmla="*/ 77 h 77"/>
                  <a:gd name="T4" fmla="*/ 143 w 157"/>
                  <a:gd name="T5" fmla="*/ 77 h 77"/>
                  <a:gd name="T6" fmla="*/ 143 w 157"/>
                  <a:gd name="T7" fmla="*/ 77 h 77"/>
                  <a:gd name="T8" fmla="*/ 143 w 157"/>
                  <a:gd name="T9" fmla="*/ 77 h 77"/>
                  <a:gd name="T10" fmla="*/ 157 w 157"/>
                  <a:gd name="T11" fmla="*/ 38 h 77"/>
                  <a:gd name="T12" fmla="*/ 143 w 157"/>
                  <a:gd name="T13" fmla="*/ 0 h 77"/>
                  <a:gd name="T14" fmla="*/ 143 w 157"/>
                  <a:gd name="T15" fmla="*/ 0 h 77"/>
                  <a:gd name="T16" fmla="*/ 143 w 157"/>
                  <a:gd name="T17" fmla="*/ 0 h 77"/>
                  <a:gd name="T18" fmla="*/ 120 w 157"/>
                  <a:gd name="T19" fmla="*/ 0 h 77"/>
                  <a:gd name="T20" fmla="*/ 0 w 157"/>
                  <a:gd name="T21" fmla="*/ 0 h 77"/>
                  <a:gd name="T22" fmla="*/ 0 w 157"/>
                  <a:gd name="T23" fmla="*/ 5 h 77"/>
                  <a:gd name="T24" fmla="*/ 116 w 157"/>
                  <a:gd name="T25" fmla="*/ 5 h 77"/>
                  <a:gd name="T26" fmla="*/ 136 w 157"/>
                  <a:gd name="T27" fmla="*/ 5 h 77"/>
                  <a:gd name="T28" fmla="*/ 136 w 157"/>
                  <a:gd name="T29" fmla="*/ 5 h 77"/>
                  <a:gd name="T30" fmla="*/ 136 w 157"/>
                  <a:gd name="T31" fmla="*/ 5 h 77"/>
                  <a:gd name="T32" fmla="*/ 148 w 157"/>
                  <a:gd name="T33" fmla="*/ 38 h 77"/>
                  <a:gd name="T34" fmla="*/ 136 w 157"/>
                  <a:gd name="T35" fmla="*/ 72 h 77"/>
                  <a:gd name="T36" fmla="*/ 136 w 157"/>
                  <a:gd name="T37" fmla="*/ 72 h 77"/>
                  <a:gd name="T38" fmla="*/ 136 w 157"/>
                  <a:gd name="T39" fmla="*/ 72 h 77"/>
                  <a:gd name="T40" fmla="*/ 116 w 157"/>
                  <a:gd name="T41" fmla="*/ 72 h 77"/>
                  <a:gd name="T42" fmla="*/ 0 w 157"/>
                  <a:gd name="T43" fmla="*/ 72 h 77"/>
                  <a:gd name="T44" fmla="*/ 0 w 157"/>
                  <a:gd name="T45"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7" h="77">
                    <a:moveTo>
                      <a:pt x="0" y="77"/>
                    </a:moveTo>
                    <a:cubicBezTo>
                      <a:pt x="120" y="77"/>
                      <a:pt x="120" y="77"/>
                      <a:pt x="120" y="77"/>
                    </a:cubicBezTo>
                    <a:cubicBezTo>
                      <a:pt x="143" y="77"/>
                      <a:pt x="143" y="77"/>
                      <a:pt x="143" y="77"/>
                    </a:cubicBezTo>
                    <a:cubicBezTo>
                      <a:pt x="143" y="77"/>
                      <a:pt x="143" y="77"/>
                      <a:pt x="143" y="77"/>
                    </a:cubicBezTo>
                    <a:cubicBezTo>
                      <a:pt x="143" y="77"/>
                      <a:pt x="143" y="77"/>
                      <a:pt x="143" y="77"/>
                    </a:cubicBezTo>
                    <a:cubicBezTo>
                      <a:pt x="152" y="69"/>
                      <a:pt x="157" y="55"/>
                      <a:pt x="157" y="38"/>
                    </a:cubicBezTo>
                    <a:cubicBezTo>
                      <a:pt x="157" y="22"/>
                      <a:pt x="152" y="7"/>
                      <a:pt x="143" y="0"/>
                    </a:cubicBezTo>
                    <a:cubicBezTo>
                      <a:pt x="143" y="0"/>
                      <a:pt x="143" y="0"/>
                      <a:pt x="143" y="0"/>
                    </a:cubicBezTo>
                    <a:cubicBezTo>
                      <a:pt x="143" y="0"/>
                      <a:pt x="143" y="0"/>
                      <a:pt x="143" y="0"/>
                    </a:cubicBezTo>
                    <a:cubicBezTo>
                      <a:pt x="120" y="0"/>
                      <a:pt x="120" y="0"/>
                      <a:pt x="120" y="0"/>
                    </a:cubicBezTo>
                    <a:cubicBezTo>
                      <a:pt x="0" y="0"/>
                      <a:pt x="0" y="0"/>
                      <a:pt x="0" y="0"/>
                    </a:cubicBezTo>
                    <a:cubicBezTo>
                      <a:pt x="0" y="5"/>
                      <a:pt x="0" y="5"/>
                      <a:pt x="0" y="5"/>
                    </a:cubicBezTo>
                    <a:cubicBezTo>
                      <a:pt x="116" y="5"/>
                      <a:pt x="116" y="5"/>
                      <a:pt x="116" y="5"/>
                    </a:cubicBezTo>
                    <a:cubicBezTo>
                      <a:pt x="136" y="5"/>
                      <a:pt x="136" y="5"/>
                      <a:pt x="136" y="5"/>
                    </a:cubicBezTo>
                    <a:cubicBezTo>
                      <a:pt x="136" y="5"/>
                      <a:pt x="136" y="5"/>
                      <a:pt x="136" y="5"/>
                    </a:cubicBezTo>
                    <a:cubicBezTo>
                      <a:pt x="136" y="5"/>
                      <a:pt x="136" y="5"/>
                      <a:pt x="136" y="5"/>
                    </a:cubicBezTo>
                    <a:cubicBezTo>
                      <a:pt x="143" y="11"/>
                      <a:pt x="148" y="24"/>
                      <a:pt x="148" y="38"/>
                    </a:cubicBezTo>
                    <a:cubicBezTo>
                      <a:pt x="148" y="53"/>
                      <a:pt x="143" y="65"/>
                      <a:pt x="136" y="72"/>
                    </a:cubicBezTo>
                    <a:cubicBezTo>
                      <a:pt x="136" y="72"/>
                      <a:pt x="136" y="72"/>
                      <a:pt x="136" y="72"/>
                    </a:cubicBezTo>
                    <a:cubicBezTo>
                      <a:pt x="136" y="72"/>
                      <a:pt x="136" y="72"/>
                      <a:pt x="136" y="72"/>
                    </a:cubicBezTo>
                    <a:cubicBezTo>
                      <a:pt x="116" y="72"/>
                      <a:pt x="116" y="72"/>
                      <a:pt x="116" y="72"/>
                    </a:cubicBezTo>
                    <a:cubicBezTo>
                      <a:pt x="0" y="72"/>
                      <a:pt x="0" y="72"/>
                      <a:pt x="0" y="72"/>
                    </a:cubicBezTo>
                    <a:lnTo>
                      <a:pt x="0" y="77"/>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60" name="Freeform 14"/>
              <p:cNvSpPr/>
              <p:nvPr/>
            </p:nvSpPr>
            <p:spPr bwMode="auto">
              <a:xfrm>
                <a:off x="2169" y="2962"/>
                <a:ext cx="234" cy="76"/>
              </a:xfrm>
              <a:custGeom>
                <a:avLst/>
                <a:gdLst>
                  <a:gd name="T0" fmla="*/ 162 w 207"/>
                  <a:gd name="T1" fmla="*/ 67 h 67"/>
                  <a:gd name="T2" fmla="*/ 190 w 207"/>
                  <a:gd name="T3" fmla="*/ 67 h 67"/>
                  <a:gd name="T4" fmla="*/ 190 w 207"/>
                  <a:gd name="T5" fmla="*/ 67 h 67"/>
                  <a:gd name="T6" fmla="*/ 190 w 207"/>
                  <a:gd name="T7" fmla="*/ 66 h 67"/>
                  <a:gd name="T8" fmla="*/ 207 w 207"/>
                  <a:gd name="T9" fmla="*/ 33 h 67"/>
                  <a:gd name="T10" fmla="*/ 190 w 207"/>
                  <a:gd name="T11" fmla="*/ 0 h 67"/>
                  <a:gd name="T12" fmla="*/ 190 w 207"/>
                  <a:gd name="T13" fmla="*/ 0 h 67"/>
                  <a:gd name="T14" fmla="*/ 190 w 207"/>
                  <a:gd name="T15" fmla="*/ 0 h 67"/>
                  <a:gd name="T16" fmla="*/ 162 w 207"/>
                  <a:gd name="T17" fmla="*/ 0 h 67"/>
                  <a:gd name="T18" fmla="*/ 0 w 207"/>
                  <a:gd name="T19" fmla="*/ 0 h 67"/>
                  <a:gd name="T20" fmla="*/ 0 w 207"/>
                  <a:gd name="T21" fmla="*/ 67 h 67"/>
                  <a:gd name="T22" fmla="*/ 162 w 207"/>
                  <a:gd name="T23"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67">
                    <a:moveTo>
                      <a:pt x="162" y="67"/>
                    </a:moveTo>
                    <a:cubicBezTo>
                      <a:pt x="190" y="67"/>
                      <a:pt x="190" y="67"/>
                      <a:pt x="190" y="67"/>
                    </a:cubicBezTo>
                    <a:cubicBezTo>
                      <a:pt x="190" y="67"/>
                      <a:pt x="190" y="67"/>
                      <a:pt x="190" y="67"/>
                    </a:cubicBezTo>
                    <a:cubicBezTo>
                      <a:pt x="190" y="66"/>
                      <a:pt x="190" y="66"/>
                      <a:pt x="190" y="66"/>
                    </a:cubicBezTo>
                    <a:cubicBezTo>
                      <a:pt x="200" y="60"/>
                      <a:pt x="207" y="48"/>
                      <a:pt x="207" y="33"/>
                    </a:cubicBezTo>
                    <a:cubicBezTo>
                      <a:pt x="207" y="19"/>
                      <a:pt x="200" y="6"/>
                      <a:pt x="190" y="0"/>
                    </a:cubicBezTo>
                    <a:cubicBezTo>
                      <a:pt x="190" y="0"/>
                      <a:pt x="190" y="0"/>
                      <a:pt x="190" y="0"/>
                    </a:cubicBezTo>
                    <a:cubicBezTo>
                      <a:pt x="190" y="0"/>
                      <a:pt x="190" y="0"/>
                      <a:pt x="190" y="0"/>
                    </a:cubicBezTo>
                    <a:cubicBezTo>
                      <a:pt x="162" y="0"/>
                      <a:pt x="162" y="0"/>
                      <a:pt x="162" y="0"/>
                    </a:cubicBezTo>
                    <a:cubicBezTo>
                      <a:pt x="0" y="0"/>
                      <a:pt x="0" y="0"/>
                      <a:pt x="0" y="0"/>
                    </a:cubicBezTo>
                    <a:cubicBezTo>
                      <a:pt x="0" y="0"/>
                      <a:pt x="13" y="36"/>
                      <a:pt x="0" y="67"/>
                    </a:cubicBezTo>
                    <a:lnTo>
                      <a:pt x="162" y="67"/>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61" name="Freeform 15"/>
              <p:cNvSpPr/>
              <p:nvPr/>
            </p:nvSpPr>
            <p:spPr bwMode="auto">
              <a:xfrm>
                <a:off x="2212" y="2865"/>
                <a:ext cx="148" cy="67"/>
              </a:xfrm>
              <a:custGeom>
                <a:avLst/>
                <a:gdLst>
                  <a:gd name="T0" fmla="*/ 102 w 131"/>
                  <a:gd name="T1" fmla="*/ 59 h 59"/>
                  <a:gd name="T2" fmla="*/ 120 w 131"/>
                  <a:gd name="T3" fmla="*/ 59 h 59"/>
                  <a:gd name="T4" fmla="*/ 120 w 131"/>
                  <a:gd name="T5" fmla="*/ 59 h 59"/>
                  <a:gd name="T6" fmla="*/ 120 w 131"/>
                  <a:gd name="T7" fmla="*/ 59 h 59"/>
                  <a:gd name="T8" fmla="*/ 131 w 131"/>
                  <a:gd name="T9" fmla="*/ 29 h 59"/>
                  <a:gd name="T10" fmla="*/ 120 w 131"/>
                  <a:gd name="T11" fmla="*/ 0 h 59"/>
                  <a:gd name="T12" fmla="*/ 120 w 131"/>
                  <a:gd name="T13" fmla="*/ 0 h 59"/>
                  <a:gd name="T14" fmla="*/ 120 w 131"/>
                  <a:gd name="T15" fmla="*/ 0 h 59"/>
                  <a:gd name="T16" fmla="*/ 102 w 131"/>
                  <a:gd name="T17" fmla="*/ 0 h 59"/>
                  <a:gd name="T18" fmla="*/ 0 w 131"/>
                  <a:gd name="T19" fmla="*/ 0 h 59"/>
                  <a:gd name="T20" fmla="*/ 0 w 131"/>
                  <a:gd name="T21" fmla="*/ 59 h 59"/>
                  <a:gd name="T22" fmla="*/ 102 w 131"/>
                  <a:gd name="T23"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 h="59">
                    <a:moveTo>
                      <a:pt x="102" y="59"/>
                    </a:moveTo>
                    <a:cubicBezTo>
                      <a:pt x="120" y="59"/>
                      <a:pt x="120" y="59"/>
                      <a:pt x="120" y="59"/>
                    </a:cubicBezTo>
                    <a:cubicBezTo>
                      <a:pt x="120" y="59"/>
                      <a:pt x="120" y="59"/>
                      <a:pt x="120" y="59"/>
                    </a:cubicBezTo>
                    <a:cubicBezTo>
                      <a:pt x="120" y="59"/>
                      <a:pt x="120" y="59"/>
                      <a:pt x="120" y="59"/>
                    </a:cubicBezTo>
                    <a:cubicBezTo>
                      <a:pt x="126" y="53"/>
                      <a:pt x="131" y="42"/>
                      <a:pt x="131" y="29"/>
                    </a:cubicBezTo>
                    <a:cubicBezTo>
                      <a:pt x="131" y="17"/>
                      <a:pt x="126" y="6"/>
                      <a:pt x="120" y="0"/>
                    </a:cubicBezTo>
                    <a:cubicBezTo>
                      <a:pt x="120" y="0"/>
                      <a:pt x="120" y="0"/>
                      <a:pt x="120" y="0"/>
                    </a:cubicBezTo>
                    <a:cubicBezTo>
                      <a:pt x="120" y="0"/>
                      <a:pt x="120" y="0"/>
                      <a:pt x="120" y="0"/>
                    </a:cubicBezTo>
                    <a:cubicBezTo>
                      <a:pt x="102" y="0"/>
                      <a:pt x="102" y="0"/>
                      <a:pt x="102" y="0"/>
                    </a:cubicBezTo>
                    <a:cubicBezTo>
                      <a:pt x="0" y="0"/>
                      <a:pt x="0" y="0"/>
                      <a:pt x="0" y="0"/>
                    </a:cubicBezTo>
                    <a:cubicBezTo>
                      <a:pt x="0" y="0"/>
                      <a:pt x="14" y="23"/>
                      <a:pt x="0" y="59"/>
                    </a:cubicBezTo>
                    <a:lnTo>
                      <a:pt x="102" y="59"/>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62" name="Freeform 16"/>
              <p:cNvSpPr/>
              <p:nvPr/>
            </p:nvSpPr>
            <p:spPr bwMode="auto">
              <a:xfrm>
                <a:off x="2125" y="3058"/>
                <a:ext cx="322" cy="204"/>
              </a:xfrm>
              <a:custGeom>
                <a:avLst/>
                <a:gdLst>
                  <a:gd name="T0" fmla="*/ 16 w 285"/>
                  <a:gd name="T1" fmla="*/ 49 h 180"/>
                  <a:gd name="T2" fmla="*/ 38 w 285"/>
                  <a:gd name="T3" fmla="*/ 7 h 180"/>
                  <a:gd name="T4" fmla="*/ 38 w 285"/>
                  <a:gd name="T5" fmla="*/ 6 h 180"/>
                  <a:gd name="T6" fmla="*/ 39 w 285"/>
                  <a:gd name="T7" fmla="*/ 6 h 180"/>
                  <a:gd name="T8" fmla="*/ 75 w 285"/>
                  <a:gd name="T9" fmla="*/ 6 h 180"/>
                  <a:gd name="T10" fmla="*/ 285 w 285"/>
                  <a:gd name="T11" fmla="*/ 6 h 180"/>
                  <a:gd name="T12" fmla="*/ 285 w 285"/>
                  <a:gd name="T13" fmla="*/ 0 h 180"/>
                  <a:gd name="T14" fmla="*/ 67 w 285"/>
                  <a:gd name="T15" fmla="*/ 0 h 180"/>
                  <a:gd name="T16" fmla="*/ 25 w 285"/>
                  <a:gd name="T17" fmla="*/ 0 h 180"/>
                  <a:gd name="T18" fmla="*/ 25 w 285"/>
                  <a:gd name="T19" fmla="*/ 0 h 180"/>
                  <a:gd name="T20" fmla="*/ 25 w 285"/>
                  <a:gd name="T21" fmla="*/ 0 h 180"/>
                  <a:gd name="T22" fmla="*/ 0 w 285"/>
                  <a:gd name="T23" fmla="*/ 49 h 180"/>
                  <a:gd name="T24" fmla="*/ 25 w 285"/>
                  <a:gd name="T25" fmla="*/ 99 h 180"/>
                  <a:gd name="T26" fmla="*/ 25 w 285"/>
                  <a:gd name="T27" fmla="*/ 99 h 180"/>
                  <a:gd name="T28" fmla="*/ 25 w 285"/>
                  <a:gd name="T29" fmla="*/ 99 h 180"/>
                  <a:gd name="T30" fmla="*/ 67 w 285"/>
                  <a:gd name="T31" fmla="*/ 99 h 180"/>
                  <a:gd name="T32" fmla="*/ 126 w 285"/>
                  <a:gd name="T33" fmla="*/ 99 h 180"/>
                  <a:gd name="T34" fmla="*/ 126 w 285"/>
                  <a:gd name="T35" fmla="*/ 180 h 180"/>
                  <a:gd name="T36" fmla="*/ 142 w 285"/>
                  <a:gd name="T37" fmla="*/ 159 h 180"/>
                  <a:gd name="T38" fmla="*/ 158 w 285"/>
                  <a:gd name="T39" fmla="*/ 180 h 180"/>
                  <a:gd name="T40" fmla="*/ 158 w 285"/>
                  <a:gd name="T41" fmla="*/ 99 h 180"/>
                  <a:gd name="T42" fmla="*/ 285 w 285"/>
                  <a:gd name="T43" fmla="*/ 99 h 180"/>
                  <a:gd name="T44" fmla="*/ 285 w 285"/>
                  <a:gd name="T45" fmla="*/ 93 h 180"/>
                  <a:gd name="T46" fmla="*/ 158 w 285"/>
                  <a:gd name="T47" fmla="*/ 93 h 180"/>
                  <a:gd name="T48" fmla="*/ 158 w 285"/>
                  <a:gd name="T49" fmla="*/ 88 h 180"/>
                  <a:gd name="T50" fmla="*/ 262 w 285"/>
                  <a:gd name="T51" fmla="*/ 88 h 180"/>
                  <a:gd name="T52" fmla="*/ 262 w 285"/>
                  <a:gd name="T53" fmla="*/ 11 h 180"/>
                  <a:gd name="T54" fmla="*/ 158 w 285"/>
                  <a:gd name="T55" fmla="*/ 11 h 180"/>
                  <a:gd name="T56" fmla="*/ 126 w 285"/>
                  <a:gd name="T57" fmla="*/ 11 h 180"/>
                  <a:gd name="T58" fmla="*/ 75 w 285"/>
                  <a:gd name="T59" fmla="*/ 11 h 180"/>
                  <a:gd name="T60" fmla="*/ 43 w 285"/>
                  <a:gd name="T61" fmla="*/ 11 h 180"/>
                  <a:gd name="T62" fmla="*/ 42 w 285"/>
                  <a:gd name="T63" fmla="*/ 11 h 180"/>
                  <a:gd name="T64" fmla="*/ 42 w 285"/>
                  <a:gd name="T65" fmla="*/ 11 h 180"/>
                  <a:gd name="T66" fmla="*/ 23 w 285"/>
                  <a:gd name="T67" fmla="*/ 49 h 180"/>
                  <a:gd name="T68" fmla="*/ 42 w 285"/>
                  <a:gd name="T69" fmla="*/ 87 h 180"/>
                  <a:gd name="T70" fmla="*/ 42 w 285"/>
                  <a:gd name="T71" fmla="*/ 88 h 180"/>
                  <a:gd name="T72" fmla="*/ 43 w 285"/>
                  <a:gd name="T73" fmla="*/ 88 h 180"/>
                  <a:gd name="T74" fmla="*/ 75 w 285"/>
                  <a:gd name="T75" fmla="*/ 88 h 180"/>
                  <a:gd name="T76" fmla="*/ 126 w 285"/>
                  <a:gd name="T77" fmla="*/ 88 h 180"/>
                  <a:gd name="T78" fmla="*/ 126 w 285"/>
                  <a:gd name="T79" fmla="*/ 93 h 180"/>
                  <a:gd name="T80" fmla="*/ 75 w 285"/>
                  <a:gd name="T81" fmla="*/ 93 h 180"/>
                  <a:gd name="T82" fmla="*/ 39 w 285"/>
                  <a:gd name="T83" fmla="*/ 93 h 180"/>
                  <a:gd name="T84" fmla="*/ 38 w 285"/>
                  <a:gd name="T85" fmla="*/ 93 h 180"/>
                  <a:gd name="T86" fmla="*/ 38 w 285"/>
                  <a:gd name="T87" fmla="*/ 92 h 180"/>
                  <a:gd name="T88" fmla="*/ 16 w 285"/>
                  <a:gd name="T89" fmla="*/ 49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5" h="180">
                    <a:moveTo>
                      <a:pt x="16" y="49"/>
                    </a:moveTo>
                    <a:cubicBezTo>
                      <a:pt x="16" y="31"/>
                      <a:pt x="25" y="15"/>
                      <a:pt x="38" y="7"/>
                    </a:cubicBezTo>
                    <a:cubicBezTo>
                      <a:pt x="38" y="6"/>
                      <a:pt x="38" y="6"/>
                      <a:pt x="38" y="6"/>
                    </a:cubicBezTo>
                    <a:cubicBezTo>
                      <a:pt x="39" y="6"/>
                      <a:pt x="39" y="6"/>
                      <a:pt x="39" y="6"/>
                    </a:cubicBezTo>
                    <a:cubicBezTo>
                      <a:pt x="75" y="6"/>
                      <a:pt x="75" y="6"/>
                      <a:pt x="75" y="6"/>
                    </a:cubicBezTo>
                    <a:cubicBezTo>
                      <a:pt x="285" y="6"/>
                      <a:pt x="285" y="6"/>
                      <a:pt x="285" y="6"/>
                    </a:cubicBezTo>
                    <a:cubicBezTo>
                      <a:pt x="285" y="0"/>
                      <a:pt x="285" y="0"/>
                      <a:pt x="285" y="0"/>
                    </a:cubicBezTo>
                    <a:cubicBezTo>
                      <a:pt x="67" y="0"/>
                      <a:pt x="67" y="0"/>
                      <a:pt x="67" y="0"/>
                    </a:cubicBezTo>
                    <a:cubicBezTo>
                      <a:pt x="25" y="0"/>
                      <a:pt x="25" y="0"/>
                      <a:pt x="25" y="0"/>
                    </a:cubicBezTo>
                    <a:cubicBezTo>
                      <a:pt x="25" y="0"/>
                      <a:pt x="25" y="0"/>
                      <a:pt x="25" y="0"/>
                    </a:cubicBezTo>
                    <a:cubicBezTo>
                      <a:pt x="25" y="0"/>
                      <a:pt x="25" y="0"/>
                      <a:pt x="25" y="0"/>
                    </a:cubicBezTo>
                    <a:cubicBezTo>
                      <a:pt x="10" y="10"/>
                      <a:pt x="0" y="28"/>
                      <a:pt x="0" y="49"/>
                    </a:cubicBezTo>
                    <a:cubicBezTo>
                      <a:pt x="0" y="71"/>
                      <a:pt x="10" y="89"/>
                      <a:pt x="25" y="99"/>
                    </a:cubicBezTo>
                    <a:cubicBezTo>
                      <a:pt x="25" y="99"/>
                      <a:pt x="25" y="99"/>
                      <a:pt x="25" y="99"/>
                    </a:cubicBezTo>
                    <a:cubicBezTo>
                      <a:pt x="25" y="99"/>
                      <a:pt x="25" y="99"/>
                      <a:pt x="25" y="99"/>
                    </a:cubicBezTo>
                    <a:cubicBezTo>
                      <a:pt x="67" y="99"/>
                      <a:pt x="67" y="99"/>
                      <a:pt x="67" y="99"/>
                    </a:cubicBezTo>
                    <a:cubicBezTo>
                      <a:pt x="126" y="99"/>
                      <a:pt x="126" y="99"/>
                      <a:pt x="126" y="99"/>
                    </a:cubicBezTo>
                    <a:cubicBezTo>
                      <a:pt x="126" y="180"/>
                      <a:pt x="126" y="180"/>
                      <a:pt x="126" y="180"/>
                    </a:cubicBezTo>
                    <a:cubicBezTo>
                      <a:pt x="142" y="159"/>
                      <a:pt x="142" y="159"/>
                      <a:pt x="142" y="159"/>
                    </a:cubicBezTo>
                    <a:cubicBezTo>
                      <a:pt x="158" y="180"/>
                      <a:pt x="158" y="180"/>
                      <a:pt x="158" y="180"/>
                    </a:cubicBezTo>
                    <a:cubicBezTo>
                      <a:pt x="158" y="99"/>
                      <a:pt x="158" y="99"/>
                      <a:pt x="158" y="99"/>
                    </a:cubicBezTo>
                    <a:cubicBezTo>
                      <a:pt x="285" y="99"/>
                      <a:pt x="285" y="99"/>
                      <a:pt x="285" y="99"/>
                    </a:cubicBezTo>
                    <a:cubicBezTo>
                      <a:pt x="285" y="93"/>
                      <a:pt x="285" y="93"/>
                      <a:pt x="285" y="93"/>
                    </a:cubicBezTo>
                    <a:cubicBezTo>
                      <a:pt x="158" y="93"/>
                      <a:pt x="158" y="93"/>
                      <a:pt x="158" y="93"/>
                    </a:cubicBezTo>
                    <a:cubicBezTo>
                      <a:pt x="158" y="88"/>
                      <a:pt x="158" y="88"/>
                      <a:pt x="158" y="88"/>
                    </a:cubicBezTo>
                    <a:cubicBezTo>
                      <a:pt x="262" y="88"/>
                      <a:pt x="262" y="88"/>
                      <a:pt x="262" y="88"/>
                    </a:cubicBezTo>
                    <a:cubicBezTo>
                      <a:pt x="262" y="88"/>
                      <a:pt x="247" y="46"/>
                      <a:pt x="262" y="11"/>
                    </a:cubicBezTo>
                    <a:cubicBezTo>
                      <a:pt x="158" y="11"/>
                      <a:pt x="158" y="11"/>
                      <a:pt x="158" y="11"/>
                    </a:cubicBezTo>
                    <a:cubicBezTo>
                      <a:pt x="126" y="11"/>
                      <a:pt x="126" y="11"/>
                      <a:pt x="126" y="11"/>
                    </a:cubicBezTo>
                    <a:cubicBezTo>
                      <a:pt x="75" y="11"/>
                      <a:pt x="75" y="11"/>
                      <a:pt x="75" y="11"/>
                    </a:cubicBezTo>
                    <a:cubicBezTo>
                      <a:pt x="43" y="11"/>
                      <a:pt x="43" y="11"/>
                      <a:pt x="43" y="11"/>
                    </a:cubicBezTo>
                    <a:cubicBezTo>
                      <a:pt x="42" y="11"/>
                      <a:pt x="42" y="11"/>
                      <a:pt x="42" y="11"/>
                    </a:cubicBezTo>
                    <a:cubicBezTo>
                      <a:pt x="42" y="11"/>
                      <a:pt x="42" y="11"/>
                      <a:pt x="42" y="11"/>
                    </a:cubicBezTo>
                    <a:cubicBezTo>
                      <a:pt x="30" y="18"/>
                      <a:pt x="23" y="33"/>
                      <a:pt x="23" y="49"/>
                    </a:cubicBezTo>
                    <a:cubicBezTo>
                      <a:pt x="23" y="66"/>
                      <a:pt x="30" y="80"/>
                      <a:pt x="42" y="87"/>
                    </a:cubicBezTo>
                    <a:cubicBezTo>
                      <a:pt x="42" y="88"/>
                      <a:pt x="42" y="88"/>
                      <a:pt x="42" y="88"/>
                    </a:cubicBezTo>
                    <a:cubicBezTo>
                      <a:pt x="43" y="88"/>
                      <a:pt x="43" y="88"/>
                      <a:pt x="43" y="88"/>
                    </a:cubicBezTo>
                    <a:cubicBezTo>
                      <a:pt x="75" y="88"/>
                      <a:pt x="75" y="88"/>
                      <a:pt x="75" y="88"/>
                    </a:cubicBezTo>
                    <a:cubicBezTo>
                      <a:pt x="126" y="88"/>
                      <a:pt x="126" y="88"/>
                      <a:pt x="126" y="88"/>
                    </a:cubicBezTo>
                    <a:cubicBezTo>
                      <a:pt x="126" y="93"/>
                      <a:pt x="126" y="93"/>
                      <a:pt x="126" y="93"/>
                    </a:cubicBezTo>
                    <a:cubicBezTo>
                      <a:pt x="75" y="93"/>
                      <a:pt x="75" y="93"/>
                      <a:pt x="75" y="93"/>
                    </a:cubicBezTo>
                    <a:cubicBezTo>
                      <a:pt x="39" y="93"/>
                      <a:pt x="39" y="93"/>
                      <a:pt x="39" y="93"/>
                    </a:cubicBezTo>
                    <a:cubicBezTo>
                      <a:pt x="38" y="93"/>
                      <a:pt x="38" y="93"/>
                      <a:pt x="38" y="93"/>
                    </a:cubicBezTo>
                    <a:cubicBezTo>
                      <a:pt x="38" y="92"/>
                      <a:pt x="38" y="92"/>
                      <a:pt x="38" y="92"/>
                    </a:cubicBezTo>
                    <a:cubicBezTo>
                      <a:pt x="25" y="84"/>
                      <a:pt x="16" y="68"/>
                      <a:pt x="16" y="49"/>
                    </a:cubicBezTo>
                    <a:close/>
                  </a:path>
                </a:pathLst>
              </a:custGeom>
              <a:grpFill/>
              <a:ln w="9525">
                <a:noFill/>
                <a:round/>
              </a:ln>
            </p:spPr>
            <p:txBody>
              <a:bodyPr vert="horz" wrap="square" lIns="91440" tIns="45720" rIns="91440" bIns="45720" numCol="1" anchor="t" anchorCtr="0" compatLnSpc="1"/>
              <a:lstStyle/>
              <a:p>
                <a:endParaRPr lang="zh-CN" altLang="en-US"/>
              </a:p>
            </p:txBody>
          </p:sp>
        </p:grpSp>
      </p:grpSp>
      <p:grpSp>
        <p:nvGrpSpPr>
          <p:cNvPr id="75" name="组合 74"/>
          <p:cNvGrpSpPr/>
          <p:nvPr/>
        </p:nvGrpSpPr>
        <p:grpSpPr>
          <a:xfrm>
            <a:off x="1507958" y="5342021"/>
            <a:ext cx="10684042" cy="930441"/>
            <a:chOff x="1507958" y="5342021"/>
            <a:chExt cx="10684042" cy="930441"/>
          </a:xfrm>
        </p:grpSpPr>
        <p:sp>
          <p:nvSpPr>
            <p:cNvPr id="2" name="五边形 1"/>
            <p:cNvSpPr/>
            <p:nvPr/>
          </p:nvSpPr>
          <p:spPr>
            <a:xfrm flipH="1">
              <a:off x="1507958" y="5342021"/>
              <a:ext cx="10684042" cy="930441"/>
            </a:xfrm>
            <a:prstGeom prst="homePlate">
              <a:avLst>
                <a:gd name="adj" fmla="val 37719"/>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 name="直接连接符 2"/>
            <p:cNvCxnSpPr/>
            <p:nvPr/>
          </p:nvCxnSpPr>
          <p:spPr>
            <a:xfrm>
              <a:off x="3089542" y="5464448"/>
              <a:ext cx="0" cy="685588"/>
            </a:xfrm>
            <a:prstGeom prst="line">
              <a:avLst/>
            </a:prstGeom>
            <a:ln w="28575"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3383860" y="5567136"/>
              <a:ext cx="8808139" cy="497957"/>
            </a:xfrm>
            <a:prstGeom prst="rect">
              <a:avLst/>
            </a:prstGeom>
            <a:noFill/>
          </p:spPr>
          <p:txBody>
            <a:bodyPr wrap="square" rtlCol="0">
              <a:spAutoFit/>
            </a:bodyPr>
            <a:lstStyle/>
            <a:p>
              <a:pP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单击输入文字单击输入文字单击输入文字单击输入文字输入文字</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74" name="Freeform 127"/>
            <p:cNvSpPr>
              <a:spLocks noEditPoints="1"/>
            </p:cNvSpPr>
            <p:nvPr/>
          </p:nvSpPr>
          <p:spPr bwMode="auto">
            <a:xfrm>
              <a:off x="2148356" y="5594687"/>
              <a:ext cx="568718" cy="416006"/>
            </a:xfrm>
            <a:custGeom>
              <a:avLst/>
              <a:gdLst>
                <a:gd name="T0" fmla="*/ 70 w 216"/>
                <a:gd name="T1" fmla="*/ 121 h 158"/>
                <a:gd name="T2" fmla="*/ 96 w 216"/>
                <a:gd name="T3" fmla="*/ 90 h 158"/>
                <a:gd name="T4" fmla="*/ 121 w 216"/>
                <a:gd name="T5" fmla="*/ 97 h 158"/>
                <a:gd name="T6" fmla="*/ 144 w 216"/>
                <a:gd name="T7" fmla="*/ 89 h 158"/>
                <a:gd name="T8" fmla="*/ 167 w 216"/>
                <a:gd name="T9" fmla="*/ 117 h 158"/>
                <a:gd name="T10" fmla="*/ 191 w 216"/>
                <a:gd name="T11" fmla="*/ 89 h 158"/>
                <a:gd name="T12" fmla="*/ 210 w 216"/>
                <a:gd name="T13" fmla="*/ 94 h 158"/>
                <a:gd name="T14" fmla="*/ 215 w 216"/>
                <a:gd name="T15" fmla="*/ 115 h 158"/>
                <a:gd name="T16" fmla="*/ 216 w 216"/>
                <a:gd name="T17" fmla="*/ 139 h 158"/>
                <a:gd name="T18" fmla="*/ 139 w 216"/>
                <a:gd name="T19" fmla="*/ 158 h 158"/>
                <a:gd name="T20" fmla="*/ 0 w 216"/>
                <a:gd name="T21" fmla="*/ 135 h 158"/>
                <a:gd name="T22" fmla="*/ 6 w 216"/>
                <a:gd name="T23" fmla="*/ 104 h 158"/>
                <a:gd name="T24" fmla="*/ 51 w 216"/>
                <a:gd name="T25" fmla="*/ 83 h 158"/>
                <a:gd name="T26" fmla="*/ 176 w 216"/>
                <a:gd name="T27" fmla="*/ 18 h 158"/>
                <a:gd name="T28" fmla="*/ 192 w 216"/>
                <a:gd name="T29" fmla="*/ 32 h 158"/>
                <a:gd name="T30" fmla="*/ 196 w 216"/>
                <a:gd name="T31" fmla="*/ 60 h 158"/>
                <a:gd name="T32" fmla="*/ 196 w 216"/>
                <a:gd name="T33" fmla="*/ 72 h 158"/>
                <a:gd name="T34" fmla="*/ 197 w 216"/>
                <a:gd name="T35" fmla="*/ 80 h 158"/>
                <a:gd name="T36" fmla="*/ 180 w 216"/>
                <a:gd name="T37" fmla="*/ 77 h 158"/>
                <a:gd name="T38" fmla="*/ 183 w 216"/>
                <a:gd name="T39" fmla="*/ 70 h 158"/>
                <a:gd name="T40" fmla="*/ 187 w 216"/>
                <a:gd name="T41" fmla="*/ 45 h 158"/>
                <a:gd name="T42" fmla="*/ 160 w 216"/>
                <a:gd name="T43" fmla="*/ 49 h 158"/>
                <a:gd name="T44" fmla="*/ 147 w 216"/>
                <a:gd name="T45" fmla="*/ 49 h 158"/>
                <a:gd name="T46" fmla="*/ 149 w 216"/>
                <a:gd name="T47" fmla="*/ 70 h 158"/>
                <a:gd name="T48" fmla="*/ 154 w 216"/>
                <a:gd name="T49" fmla="*/ 77 h 158"/>
                <a:gd name="T50" fmla="*/ 135 w 216"/>
                <a:gd name="T51" fmla="*/ 80 h 158"/>
                <a:gd name="T52" fmla="*/ 137 w 216"/>
                <a:gd name="T53" fmla="*/ 72 h 158"/>
                <a:gd name="T54" fmla="*/ 138 w 216"/>
                <a:gd name="T55" fmla="*/ 60 h 158"/>
                <a:gd name="T56" fmla="*/ 141 w 216"/>
                <a:gd name="T57" fmla="*/ 32 h 158"/>
                <a:gd name="T58" fmla="*/ 156 w 216"/>
                <a:gd name="T59" fmla="*/ 18 h 158"/>
                <a:gd name="T60" fmla="*/ 70 w 216"/>
                <a:gd name="T61" fmla="*/ 0 h 158"/>
                <a:gd name="T62" fmla="*/ 92 w 216"/>
                <a:gd name="T63" fmla="*/ 6 h 158"/>
                <a:gd name="T64" fmla="*/ 102 w 216"/>
                <a:gd name="T65" fmla="*/ 18 h 158"/>
                <a:gd name="T66" fmla="*/ 104 w 216"/>
                <a:gd name="T67" fmla="*/ 39 h 158"/>
                <a:gd name="T68" fmla="*/ 103 w 216"/>
                <a:gd name="T69" fmla="*/ 49 h 158"/>
                <a:gd name="T70" fmla="*/ 99 w 216"/>
                <a:gd name="T71" fmla="*/ 54 h 158"/>
                <a:gd name="T72" fmla="*/ 96 w 216"/>
                <a:gd name="T73" fmla="*/ 58 h 158"/>
                <a:gd name="T74" fmla="*/ 96 w 216"/>
                <a:gd name="T75" fmla="*/ 46 h 158"/>
                <a:gd name="T76" fmla="*/ 93 w 216"/>
                <a:gd name="T77" fmla="*/ 27 h 158"/>
                <a:gd name="T78" fmla="*/ 67 w 216"/>
                <a:gd name="T79" fmla="*/ 26 h 158"/>
                <a:gd name="T80" fmla="*/ 44 w 216"/>
                <a:gd name="T81" fmla="*/ 27 h 158"/>
                <a:gd name="T82" fmla="*/ 42 w 216"/>
                <a:gd name="T83" fmla="*/ 47 h 158"/>
                <a:gd name="T84" fmla="*/ 42 w 216"/>
                <a:gd name="T85" fmla="*/ 58 h 158"/>
                <a:gd name="T86" fmla="*/ 39 w 216"/>
                <a:gd name="T87" fmla="*/ 54 h 158"/>
                <a:gd name="T88" fmla="*/ 34 w 216"/>
                <a:gd name="T89" fmla="*/ 46 h 158"/>
                <a:gd name="T90" fmla="*/ 35 w 216"/>
                <a:gd name="T91" fmla="*/ 25 h 158"/>
                <a:gd name="T92" fmla="*/ 39 w 216"/>
                <a:gd name="T93" fmla="*/ 10 h 158"/>
                <a:gd name="T94" fmla="*/ 57 w 216"/>
                <a:gd name="T95"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6" h="158">
                  <a:moveTo>
                    <a:pt x="51" y="83"/>
                  </a:moveTo>
                  <a:lnTo>
                    <a:pt x="70" y="121"/>
                  </a:lnTo>
                  <a:lnTo>
                    <a:pt x="86" y="83"/>
                  </a:lnTo>
                  <a:lnTo>
                    <a:pt x="96" y="90"/>
                  </a:lnTo>
                  <a:lnTo>
                    <a:pt x="120" y="100"/>
                  </a:lnTo>
                  <a:lnTo>
                    <a:pt x="121" y="97"/>
                  </a:lnTo>
                  <a:lnTo>
                    <a:pt x="133" y="93"/>
                  </a:lnTo>
                  <a:lnTo>
                    <a:pt x="144" y="89"/>
                  </a:lnTo>
                  <a:lnTo>
                    <a:pt x="153" y="105"/>
                  </a:lnTo>
                  <a:lnTo>
                    <a:pt x="167" y="117"/>
                  </a:lnTo>
                  <a:lnTo>
                    <a:pt x="181" y="104"/>
                  </a:lnTo>
                  <a:lnTo>
                    <a:pt x="191" y="89"/>
                  </a:lnTo>
                  <a:lnTo>
                    <a:pt x="201" y="91"/>
                  </a:lnTo>
                  <a:lnTo>
                    <a:pt x="210" y="94"/>
                  </a:lnTo>
                  <a:lnTo>
                    <a:pt x="213" y="103"/>
                  </a:lnTo>
                  <a:lnTo>
                    <a:pt x="215" y="115"/>
                  </a:lnTo>
                  <a:lnTo>
                    <a:pt x="216" y="128"/>
                  </a:lnTo>
                  <a:lnTo>
                    <a:pt x="216" y="139"/>
                  </a:lnTo>
                  <a:lnTo>
                    <a:pt x="139" y="139"/>
                  </a:lnTo>
                  <a:lnTo>
                    <a:pt x="139" y="158"/>
                  </a:lnTo>
                  <a:lnTo>
                    <a:pt x="0" y="158"/>
                  </a:lnTo>
                  <a:lnTo>
                    <a:pt x="0" y="135"/>
                  </a:lnTo>
                  <a:lnTo>
                    <a:pt x="2" y="117"/>
                  </a:lnTo>
                  <a:lnTo>
                    <a:pt x="6" y="104"/>
                  </a:lnTo>
                  <a:lnTo>
                    <a:pt x="42" y="90"/>
                  </a:lnTo>
                  <a:lnTo>
                    <a:pt x="51" y="83"/>
                  </a:lnTo>
                  <a:close/>
                  <a:moveTo>
                    <a:pt x="167" y="16"/>
                  </a:moveTo>
                  <a:lnTo>
                    <a:pt x="176" y="18"/>
                  </a:lnTo>
                  <a:lnTo>
                    <a:pt x="185" y="23"/>
                  </a:lnTo>
                  <a:lnTo>
                    <a:pt x="192" y="32"/>
                  </a:lnTo>
                  <a:lnTo>
                    <a:pt x="196" y="44"/>
                  </a:lnTo>
                  <a:lnTo>
                    <a:pt x="196" y="60"/>
                  </a:lnTo>
                  <a:lnTo>
                    <a:pt x="196" y="65"/>
                  </a:lnTo>
                  <a:lnTo>
                    <a:pt x="196" y="72"/>
                  </a:lnTo>
                  <a:lnTo>
                    <a:pt x="197" y="77"/>
                  </a:lnTo>
                  <a:lnTo>
                    <a:pt x="197" y="80"/>
                  </a:lnTo>
                  <a:lnTo>
                    <a:pt x="177" y="80"/>
                  </a:lnTo>
                  <a:lnTo>
                    <a:pt x="180" y="77"/>
                  </a:lnTo>
                  <a:lnTo>
                    <a:pt x="182" y="74"/>
                  </a:lnTo>
                  <a:lnTo>
                    <a:pt x="183" y="70"/>
                  </a:lnTo>
                  <a:lnTo>
                    <a:pt x="187" y="56"/>
                  </a:lnTo>
                  <a:lnTo>
                    <a:pt x="187" y="45"/>
                  </a:lnTo>
                  <a:lnTo>
                    <a:pt x="175" y="48"/>
                  </a:lnTo>
                  <a:lnTo>
                    <a:pt x="160" y="49"/>
                  </a:lnTo>
                  <a:lnTo>
                    <a:pt x="147" y="49"/>
                  </a:lnTo>
                  <a:lnTo>
                    <a:pt x="147" y="49"/>
                  </a:lnTo>
                  <a:lnTo>
                    <a:pt x="147" y="60"/>
                  </a:lnTo>
                  <a:lnTo>
                    <a:pt x="149" y="70"/>
                  </a:lnTo>
                  <a:lnTo>
                    <a:pt x="152" y="74"/>
                  </a:lnTo>
                  <a:lnTo>
                    <a:pt x="154" y="77"/>
                  </a:lnTo>
                  <a:lnTo>
                    <a:pt x="156" y="80"/>
                  </a:lnTo>
                  <a:lnTo>
                    <a:pt x="135" y="80"/>
                  </a:lnTo>
                  <a:lnTo>
                    <a:pt x="137" y="77"/>
                  </a:lnTo>
                  <a:lnTo>
                    <a:pt x="137" y="72"/>
                  </a:lnTo>
                  <a:lnTo>
                    <a:pt x="138" y="65"/>
                  </a:lnTo>
                  <a:lnTo>
                    <a:pt x="138" y="60"/>
                  </a:lnTo>
                  <a:lnTo>
                    <a:pt x="138" y="44"/>
                  </a:lnTo>
                  <a:lnTo>
                    <a:pt x="141" y="32"/>
                  </a:lnTo>
                  <a:lnTo>
                    <a:pt x="148" y="23"/>
                  </a:lnTo>
                  <a:lnTo>
                    <a:pt x="156" y="18"/>
                  </a:lnTo>
                  <a:lnTo>
                    <a:pt x="167" y="16"/>
                  </a:lnTo>
                  <a:close/>
                  <a:moveTo>
                    <a:pt x="70" y="0"/>
                  </a:moveTo>
                  <a:lnTo>
                    <a:pt x="82" y="2"/>
                  </a:lnTo>
                  <a:lnTo>
                    <a:pt x="92" y="6"/>
                  </a:lnTo>
                  <a:lnTo>
                    <a:pt x="100" y="12"/>
                  </a:lnTo>
                  <a:lnTo>
                    <a:pt x="102" y="18"/>
                  </a:lnTo>
                  <a:lnTo>
                    <a:pt x="103" y="28"/>
                  </a:lnTo>
                  <a:lnTo>
                    <a:pt x="104" y="39"/>
                  </a:lnTo>
                  <a:lnTo>
                    <a:pt x="104" y="46"/>
                  </a:lnTo>
                  <a:lnTo>
                    <a:pt x="103" y="49"/>
                  </a:lnTo>
                  <a:lnTo>
                    <a:pt x="102" y="52"/>
                  </a:lnTo>
                  <a:lnTo>
                    <a:pt x="99" y="54"/>
                  </a:lnTo>
                  <a:lnTo>
                    <a:pt x="97" y="56"/>
                  </a:lnTo>
                  <a:lnTo>
                    <a:pt x="96" y="58"/>
                  </a:lnTo>
                  <a:lnTo>
                    <a:pt x="95" y="58"/>
                  </a:lnTo>
                  <a:lnTo>
                    <a:pt x="96" y="46"/>
                  </a:lnTo>
                  <a:lnTo>
                    <a:pt x="95" y="37"/>
                  </a:lnTo>
                  <a:lnTo>
                    <a:pt x="93" y="27"/>
                  </a:lnTo>
                  <a:lnTo>
                    <a:pt x="79" y="28"/>
                  </a:lnTo>
                  <a:lnTo>
                    <a:pt x="67" y="26"/>
                  </a:lnTo>
                  <a:lnTo>
                    <a:pt x="55" y="24"/>
                  </a:lnTo>
                  <a:lnTo>
                    <a:pt x="44" y="27"/>
                  </a:lnTo>
                  <a:lnTo>
                    <a:pt x="42" y="38"/>
                  </a:lnTo>
                  <a:lnTo>
                    <a:pt x="42" y="47"/>
                  </a:lnTo>
                  <a:lnTo>
                    <a:pt x="43" y="58"/>
                  </a:lnTo>
                  <a:lnTo>
                    <a:pt x="42" y="58"/>
                  </a:lnTo>
                  <a:lnTo>
                    <a:pt x="41" y="56"/>
                  </a:lnTo>
                  <a:lnTo>
                    <a:pt x="39" y="54"/>
                  </a:lnTo>
                  <a:lnTo>
                    <a:pt x="35" y="52"/>
                  </a:lnTo>
                  <a:lnTo>
                    <a:pt x="34" y="46"/>
                  </a:lnTo>
                  <a:lnTo>
                    <a:pt x="34" y="35"/>
                  </a:lnTo>
                  <a:lnTo>
                    <a:pt x="35" y="25"/>
                  </a:lnTo>
                  <a:lnTo>
                    <a:pt x="37" y="14"/>
                  </a:lnTo>
                  <a:lnTo>
                    <a:pt x="39" y="10"/>
                  </a:lnTo>
                  <a:lnTo>
                    <a:pt x="47" y="4"/>
                  </a:lnTo>
                  <a:lnTo>
                    <a:pt x="57" y="0"/>
                  </a:lnTo>
                  <a:lnTo>
                    <a:pt x="70"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Tm="3004"/>
    </mc:Choice>
    <mc:Fallback xmlns="">
      <p:transition spd="slow" advTm="300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0-#ppt_w/2"/>
                                          </p:val>
                                        </p:tav>
                                        <p:tav tm="100000">
                                          <p:val>
                                            <p:strVal val="#ppt_x"/>
                                          </p:val>
                                        </p:tav>
                                      </p:tavLst>
                                    </p:anim>
                                    <p:anim calcmode="lin" valueType="num">
                                      <p:cBhvr additive="base">
                                        <p:cTn id="8" dur="500" fill="hold"/>
                                        <p:tgtEl>
                                          <p:spTgt spid="3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75"/>
                                        </p:tgtEl>
                                        <p:attrNameLst>
                                          <p:attrName>style.visibility</p:attrName>
                                        </p:attrNameLst>
                                      </p:cBhvr>
                                      <p:to>
                                        <p:strVal val="visible"/>
                                      </p:to>
                                    </p:set>
                                    <p:anim calcmode="lin" valueType="num">
                                      <p:cBhvr additive="base">
                                        <p:cTn id="12" dur="500" fill="hold"/>
                                        <p:tgtEl>
                                          <p:spTgt spid="75"/>
                                        </p:tgtEl>
                                        <p:attrNameLst>
                                          <p:attrName>ppt_x</p:attrName>
                                        </p:attrNameLst>
                                      </p:cBhvr>
                                      <p:tavLst>
                                        <p:tav tm="0">
                                          <p:val>
                                            <p:strVal val="1+#ppt_w/2"/>
                                          </p:val>
                                        </p:tav>
                                        <p:tav tm="100000">
                                          <p:val>
                                            <p:strVal val="#ppt_x"/>
                                          </p:val>
                                        </p:tav>
                                      </p:tavLst>
                                    </p:anim>
                                    <p:anim calcmode="lin" valueType="num">
                                      <p:cBhvr additive="base">
                                        <p:cTn id="13" dur="500" fill="hold"/>
                                        <p:tgtEl>
                                          <p:spTgt spid="7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76"/>
                                        </p:tgtEl>
                                        <p:attrNameLst>
                                          <p:attrName>style.visibility</p:attrName>
                                        </p:attrNameLst>
                                      </p:cBhvr>
                                      <p:to>
                                        <p:strVal val="visible"/>
                                      </p:to>
                                    </p:set>
                                    <p:anim calcmode="lin" valueType="num">
                                      <p:cBhvr additive="base">
                                        <p:cTn id="17" dur="500" fill="hold"/>
                                        <p:tgtEl>
                                          <p:spTgt spid="76"/>
                                        </p:tgtEl>
                                        <p:attrNameLst>
                                          <p:attrName>ppt_x</p:attrName>
                                        </p:attrNameLst>
                                      </p:cBhvr>
                                      <p:tavLst>
                                        <p:tav tm="0">
                                          <p:val>
                                            <p:strVal val="1+#ppt_w/2"/>
                                          </p:val>
                                        </p:tav>
                                        <p:tav tm="100000">
                                          <p:val>
                                            <p:strVal val="#ppt_x"/>
                                          </p:val>
                                        </p:tav>
                                      </p:tavLst>
                                    </p:anim>
                                    <p:anim calcmode="lin" valueType="num">
                                      <p:cBhvr additive="base">
                                        <p:cTn id="18" dur="500" fill="hold"/>
                                        <p:tgtEl>
                                          <p:spTgt spid="7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7"/>
                                        </p:tgtEl>
                                        <p:attrNameLst>
                                          <p:attrName>style.visibility</p:attrName>
                                        </p:attrNameLst>
                                      </p:cBhvr>
                                      <p:to>
                                        <p:strVal val="visible"/>
                                      </p:to>
                                    </p:set>
                                    <p:anim calcmode="lin" valueType="num">
                                      <p:cBhvr additive="base">
                                        <p:cTn id="22" dur="500" fill="hold"/>
                                        <p:tgtEl>
                                          <p:spTgt spid="77"/>
                                        </p:tgtEl>
                                        <p:attrNameLst>
                                          <p:attrName>ppt_x</p:attrName>
                                        </p:attrNameLst>
                                      </p:cBhvr>
                                      <p:tavLst>
                                        <p:tav tm="0">
                                          <p:val>
                                            <p:strVal val="1+#ppt_w/2"/>
                                          </p:val>
                                        </p:tav>
                                        <p:tav tm="100000">
                                          <p:val>
                                            <p:strVal val="#ppt_x"/>
                                          </p:val>
                                        </p:tav>
                                      </p:tavLst>
                                    </p:anim>
                                    <p:anim calcmode="lin" valueType="num">
                                      <p:cBhvr additive="base">
                                        <p:cTn id="23" dur="500" fill="hold"/>
                                        <p:tgtEl>
                                          <p:spTgt spid="77"/>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78"/>
                                        </p:tgtEl>
                                        <p:attrNameLst>
                                          <p:attrName>style.visibility</p:attrName>
                                        </p:attrNameLst>
                                      </p:cBhvr>
                                      <p:to>
                                        <p:strVal val="visible"/>
                                      </p:to>
                                    </p:set>
                                    <p:anim calcmode="lin" valueType="num">
                                      <p:cBhvr additive="base">
                                        <p:cTn id="27" dur="500" fill="hold"/>
                                        <p:tgtEl>
                                          <p:spTgt spid="78"/>
                                        </p:tgtEl>
                                        <p:attrNameLst>
                                          <p:attrName>ppt_x</p:attrName>
                                        </p:attrNameLst>
                                      </p:cBhvr>
                                      <p:tavLst>
                                        <p:tav tm="0">
                                          <p:val>
                                            <p:strVal val="1+#ppt_w/2"/>
                                          </p:val>
                                        </p:tav>
                                        <p:tav tm="100000">
                                          <p:val>
                                            <p:strVal val="#ppt_x"/>
                                          </p:val>
                                        </p:tav>
                                      </p:tavLst>
                                    </p:anim>
                                    <p:anim calcmode="lin" valueType="num">
                                      <p:cBhvr additive="base">
                                        <p:cTn id="28" dur="500" fill="hold"/>
                                        <p:tgtEl>
                                          <p:spTgt spid="78"/>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p:cTn id="32" dur="500" fill="hold"/>
                                        <p:tgtEl>
                                          <p:spTgt spid="40"/>
                                        </p:tgtEl>
                                        <p:attrNameLst>
                                          <p:attrName>ppt_w</p:attrName>
                                        </p:attrNameLst>
                                      </p:cBhvr>
                                      <p:tavLst>
                                        <p:tav tm="0">
                                          <p:val>
                                            <p:fltVal val="0"/>
                                          </p:val>
                                        </p:tav>
                                        <p:tav tm="100000">
                                          <p:val>
                                            <p:strVal val="#ppt_w"/>
                                          </p:val>
                                        </p:tav>
                                      </p:tavLst>
                                    </p:anim>
                                    <p:anim calcmode="lin" valueType="num">
                                      <p:cBhvr>
                                        <p:cTn id="33" dur="500" fill="hold"/>
                                        <p:tgtEl>
                                          <p:spTgt spid="40"/>
                                        </p:tgtEl>
                                        <p:attrNameLst>
                                          <p:attrName>ppt_h</p:attrName>
                                        </p:attrNameLst>
                                      </p:cBhvr>
                                      <p:tavLst>
                                        <p:tav tm="0">
                                          <p:val>
                                            <p:fltVal val="0"/>
                                          </p:val>
                                        </p:tav>
                                        <p:tav tm="100000">
                                          <p:val>
                                            <p:strVal val="#ppt_h"/>
                                          </p:val>
                                        </p:tav>
                                      </p:tavLst>
                                    </p:anim>
                                    <p:animEffect transition="in" filter="fade">
                                      <p:cBhvr>
                                        <p:cTn id="3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2093"/>
    </mc:Choice>
    <mc:Fallback xmlns="">
      <p:transition spd="slow" advTm="2093"/>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组合 40"/>
          <p:cNvGrpSpPr/>
          <p:nvPr/>
        </p:nvGrpSpPr>
        <p:grpSpPr>
          <a:xfrm>
            <a:off x="786989" y="1823108"/>
            <a:ext cx="2422037" cy="1466491"/>
            <a:chOff x="786989" y="1823108"/>
            <a:chExt cx="2422037" cy="1466491"/>
          </a:xfrm>
        </p:grpSpPr>
        <p:sp>
          <p:nvSpPr>
            <p:cNvPr id="9" name="任意多边形 8"/>
            <p:cNvSpPr/>
            <p:nvPr/>
          </p:nvSpPr>
          <p:spPr>
            <a:xfrm>
              <a:off x="786989" y="1823108"/>
              <a:ext cx="2422037" cy="1466491"/>
            </a:xfrm>
            <a:custGeom>
              <a:avLst/>
              <a:gdLst>
                <a:gd name="connsiteX0" fmla="*/ 0 w 2422037"/>
                <a:gd name="connsiteY0" fmla="*/ 0 h 1673525"/>
                <a:gd name="connsiteX1" fmla="*/ 2422037 w 2422037"/>
                <a:gd name="connsiteY1" fmla="*/ 0 h 1673525"/>
                <a:gd name="connsiteX2" fmla="*/ 2422037 w 2422037"/>
                <a:gd name="connsiteY2" fmla="*/ 1673525 h 1673525"/>
                <a:gd name="connsiteX3" fmla="*/ 0 w 2422037"/>
                <a:gd name="connsiteY3" fmla="*/ 1673525 h 1673525"/>
                <a:gd name="connsiteX4" fmla="*/ 0 w 2422037"/>
                <a:gd name="connsiteY4" fmla="*/ 0 h 1673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037" h="1673525">
                  <a:moveTo>
                    <a:pt x="0" y="0"/>
                  </a:moveTo>
                  <a:lnTo>
                    <a:pt x="2422037" y="0"/>
                  </a:lnTo>
                  <a:lnTo>
                    <a:pt x="2422037" y="1673525"/>
                  </a:lnTo>
                  <a:lnTo>
                    <a:pt x="0" y="1673525"/>
                  </a:lnTo>
                  <a:lnTo>
                    <a:pt x="0" y="0"/>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1564620" y="2103417"/>
              <a:ext cx="866775" cy="984250"/>
              <a:chOff x="1564620" y="2038351"/>
              <a:chExt cx="866775" cy="984250"/>
            </a:xfrm>
          </p:grpSpPr>
          <p:sp>
            <p:nvSpPr>
              <p:cNvPr id="11" name="Freeform 5"/>
              <p:cNvSpPr>
                <a:spLocks noEditPoints="1"/>
              </p:cNvSpPr>
              <p:nvPr/>
            </p:nvSpPr>
            <p:spPr bwMode="auto">
              <a:xfrm>
                <a:off x="1897995" y="2038351"/>
                <a:ext cx="242888" cy="714375"/>
              </a:xfrm>
              <a:custGeom>
                <a:avLst/>
                <a:gdLst>
                  <a:gd name="T0" fmla="*/ 5 w 45"/>
                  <a:gd name="T1" fmla="*/ 36 h 133"/>
                  <a:gd name="T2" fmla="*/ 5 w 45"/>
                  <a:gd name="T3" fmla="*/ 34 h 133"/>
                  <a:gd name="T4" fmla="*/ 19 w 45"/>
                  <a:gd name="T5" fmla="*/ 34 h 133"/>
                  <a:gd name="T6" fmla="*/ 19 w 45"/>
                  <a:gd name="T7" fmla="*/ 44 h 133"/>
                  <a:gd name="T8" fmla="*/ 21 w 45"/>
                  <a:gd name="T9" fmla="*/ 43 h 133"/>
                  <a:gd name="T10" fmla="*/ 25 w 45"/>
                  <a:gd name="T11" fmla="*/ 45 h 133"/>
                  <a:gd name="T12" fmla="*/ 25 w 45"/>
                  <a:gd name="T13" fmla="*/ 45 h 133"/>
                  <a:gd name="T14" fmla="*/ 25 w 45"/>
                  <a:gd name="T15" fmla="*/ 35 h 133"/>
                  <a:gd name="T16" fmla="*/ 39 w 45"/>
                  <a:gd name="T17" fmla="*/ 35 h 133"/>
                  <a:gd name="T18" fmla="*/ 39 w 45"/>
                  <a:gd name="T19" fmla="*/ 52 h 133"/>
                  <a:gd name="T20" fmla="*/ 29 w 45"/>
                  <a:gd name="T21" fmla="*/ 52 h 133"/>
                  <a:gd name="T22" fmla="*/ 30 w 45"/>
                  <a:gd name="T23" fmla="*/ 59 h 133"/>
                  <a:gd name="T24" fmla="*/ 39 w 45"/>
                  <a:gd name="T25" fmla="*/ 59 h 133"/>
                  <a:gd name="T26" fmla="*/ 39 w 45"/>
                  <a:gd name="T27" fmla="*/ 76 h 133"/>
                  <a:gd name="T28" fmla="*/ 30 w 45"/>
                  <a:gd name="T29" fmla="*/ 76 h 133"/>
                  <a:gd name="T30" fmla="*/ 33 w 45"/>
                  <a:gd name="T31" fmla="*/ 78 h 133"/>
                  <a:gd name="T32" fmla="*/ 33 w 45"/>
                  <a:gd name="T33" fmla="*/ 79 h 133"/>
                  <a:gd name="T34" fmla="*/ 33 w 45"/>
                  <a:gd name="T35" fmla="*/ 92 h 133"/>
                  <a:gd name="T36" fmla="*/ 33 w 45"/>
                  <a:gd name="T37" fmla="*/ 93 h 133"/>
                  <a:gd name="T38" fmla="*/ 32 w 45"/>
                  <a:gd name="T39" fmla="*/ 93 h 133"/>
                  <a:gd name="T40" fmla="*/ 23 w 45"/>
                  <a:gd name="T41" fmla="*/ 102 h 133"/>
                  <a:gd name="T42" fmla="*/ 17 w 45"/>
                  <a:gd name="T43" fmla="*/ 110 h 133"/>
                  <a:gd name="T44" fmla="*/ 17 w 45"/>
                  <a:gd name="T45" fmla="*/ 122 h 133"/>
                  <a:gd name="T46" fmla="*/ 33 w 45"/>
                  <a:gd name="T47" fmla="*/ 129 h 133"/>
                  <a:gd name="T48" fmla="*/ 37 w 45"/>
                  <a:gd name="T49" fmla="*/ 130 h 133"/>
                  <a:gd name="T50" fmla="*/ 45 w 45"/>
                  <a:gd name="T51" fmla="*/ 133 h 133"/>
                  <a:gd name="T52" fmla="*/ 45 w 45"/>
                  <a:gd name="T53" fmla="*/ 0 h 133"/>
                  <a:gd name="T54" fmla="*/ 0 w 45"/>
                  <a:gd name="T55" fmla="*/ 0 h 133"/>
                  <a:gd name="T56" fmla="*/ 0 w 45"/>
                  <a:gd name="T57" fmla="*/ 37 h 133"/>
                  <a:gd name="T58" fmla="*/ 1 w 45"/>
                  <a:gd name="T59" fmla="*/ 36 h 133"/>
                  <a:gd name="T60" fmla="*/ 5 w 45"/>
                  <a:gd name="T61" fmla="*/ 36 h 133"/>
                  <a:gd name="T62" fmla="*/ 25 w 45"/>
                  <a:gd name="T63" fmla="*/ 10 h 133"/>
                  <a:gd name="T64" fmla="*/ 39 w 45"/>
                  <a:gd name="T65" fmla="*/ 10 h 133"/>
                  <a:gd name="T66" fmla="*/ 39 w 45"/>
                  <a:gd name="T67" fmla="*/ 27 h 133"/>
                  <a:gd name="T68" fmla="*/ 25 w 45"/>
                  <a:gd name="T69" fmla="*/ 27 h 133"/>
                  <a:gd name="T70" fmla="*/ 25 w 45"/>
                  <a:gd name="T71" fmla="*/ 10 h 133"/>
                  <a:gd name="T72" fmla="*/ 5 w 45"/>
                  <a:gd name="T73" fmla="*/ 10 h 133"/>
                  <a:gd name="T74" fmla="*/ 19 w 45"/>
                  <a:gd name="T75" fmla="*/ 10 h 133"/>
                  <a:gd name="T76" fmla="*/ 19 w 45"/>
                  <a:gd name="T77" fmla="*/ 27 h 133"/>
                  <a:gd name="T78" fmla="*/ 5 w 45"/>
                  <a:gd name="T79" fmla="*/ 27 h 133"/>
                  <a:gd name="T80" fmla="*/ 5 w 45"/>
                  <a:gd name="T81" fmla="*/ 1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5" h="133">
                    <a:moveTo>
                      <a:pt x="5" y="36"/>
                    </a:moveTo>
                    <a:cubicBezTo>
                      <a:pt x="5" y="34"/>
                      <a:pt x="5" y="34"/>
                      <a:pt x="5" y="34"/>
                    </a:cubicBezTo>
                    <a:cubicBezTo>
                      <a:pt x="19" y="34"/>
                      <a:pt x="19" y="34"/>
                      <a:pt x="19" y="34"/>
                    </a:cubicBezTo>
                    <a:cubicBezTo>
                      <a:pt x="19" y="44"/>
                      <a:pt x="19" y="44"/>
                      <a:pt x="19" y="44"/>
                    </a:cubicBezTo>
                    <a:cubicBezTo>
                      <a:pt x="20" y="43"/>
                      <a:pt x="20" y="43"/>
                      <a:pt x="21" y="43"/>
                    </a:cubicBezTo>
                    <a:cubicBezTo>
                      <a:pt x="22" y="43"/>
                      <a:pt x="23" y="44"/>
                      <a:pt x="25" y="45"/>
                    </a:cubicBezTo>
                    <a:cubicBezTo>
                      <a:pt x="25" y="45"/>
                      <a:pt x="25" y="45"/>
                      <a:pt x="25" y="45"/>
                    </a:cubicBezTo>
                    <a:cubicBezTo>
                      <a:pt x="25" y="35"/>
                      <a:pt x="25" y="35"/>
                      <a:pt x="25" y="35"/>
                    </a:cubicBezTo>
                    <a:cubicBezTo>
                      <a:pt x="39" y="35"/>
                      <a:pt x="39" y="35"/>
                      <a:pt x="39" y="35"/>
                    </a:cubicBezTo>
                    <a:cubicBezTo>
                      <a:pt x="39" y="52"/>
                      <a:pt x="39" y="52"/>
                      <a:pt x="39" y="52"/>
                    </a:cubicBezTo>
                    <a:cubicBezTo>
                      <a:pt x="29" y="52"/>
                      <a:pt x="29" y="52"/>
                      <a:pt x="29" y="52"/>
                    </a:cubicBezTo>
                    <a:cubicBezTo>
                      <a:pt x="29" y="54"/>
                      <a:pt x="30" y="56"/>
                      <a:pt x="30" y="59"/>
                    </a:cubicBezTo>
                    <a:cubicBezTo>
                      <a:pt x="39" y="59"/>
                      <a:pt x="39" y="59"/>
                      <a:pt x="39" y="59"/>
                    </a:cubicBezTo>
                    <a:cubicBezTo>
                      <a:pt x="39" y="76"/>
                      <a:pt x="39" y="76"/>
                      <a:pt x="39" y="76"/>
                    </a:cubicBezTo>
                    <a:cubicBezTo>
                      <a:pt x="30" y="76"/>
                      <a:pt x="30" y="76"/>
                      <a:pt x="30" y="76"/>
                    </a:cubicBezTo>
                    <a:cubicBezTo>
                      <a:pt x="31" y="76"/>
                      <a:pt x="33" y="77"/>
                      <a:pt x="33" y="78"/>
                    </a:cubicBezTo>
                    <a:cubicBezTo>
                      <a:pt x="33" y="79"/>
                      <a:pt x="33" y="79"/>
                      <a:pt x="33" y="79"/>
                    </a:cubicBezTo>
                    <a:cubicBezTo>
                      <a:pt x="33" y="84"/>
                      <a:pt x="34" y="87"/>
                      <a:pt x="33" y="92"/>
                    </a:cubicBezTo>
                    <a:cubicBezTo>
                      <a:pt x="33" y="93"/>
                      <a:pt x="33" y="93"/>
                      <a:pt x="33" y="93"/>
                    </a:cubicBezTo>
                    <a:cubicBezTo>
                      <a:pt x="32" y="93"/>
                      <a:pt x="32" y="93"/>
                      <a:pt x="32" y="93"/>
                    </a:cubicBezTo>
                    <a:cubicBezTo>
                      <a:pt x="28" y="95"/>
                      <a:pt x="26" y="98"/>
                      <a:pt x="23" y="102"/>
                    </a:cubicBezTo>
                    <a:cubicBezTo>
                      <a:pt x="22" y="105"/>
                      <a:pt x="20" y="108"/>
                      <a:pt x="17" y="110"/>
                    </a:cubicBezTo>
                    <a:cubicBezTo>
                      <a:pt x="15" y="116"/>
                      <a:pt x="16" y="120"/>
                      <a:pt x="17" y="122"/>
                    </a:cubicBezTo>
                    <a:cubicBezTo>
                      <a:pt x="20" y="127"/>
                      <a:pt x="26" y="128"/>
                      <a:pt x="33" y="129"/>
                    </a:cubicBezTo>
                    <a:cubicBezTo>
                      <a:pt x="34" y="129"/>
                      <a:pt x="36" y="130"/>
                      <a:pt x="37" y="130"/>
                    </a:cubicBezTo>
                    <a:cubicBezTo>
                      <a:pt x="40" y="131"/>
                      <a:pt x="43" y="131"/>
                      <a:pt x="45" y="133"/>
                    </a:cubicBezTo>
                    <a:cubicBezTo>
                      <a:pt x="45" y="0"/>
                      <a:pt x="45" y="0"/>
                      <a:pt x="45" y="0"/>
                    </a:cubicBezTo>
                    <a:cubicBezTo>
                      <a:pt x="0" y="0"/>
                      <a:pt x="0" y="0"/>
                      <a:pt x="0" y="0"/>
                    </a:cubicBezTo>
                    <a:cubicBezTo>
                      <a:pt x="0" y="37"/>
                      <a:pt x="0" y="37"/>
                      <a:pt x="0" y="37"/>
                    </a:cubicBezTo>
                    <a:cubicBezTo>
                      <a:pt x="1" y="37"/>
                      <a:pt x="1" y="36"/>
                      <a:pt x="1" y="36"/>
                    </a:cubicBezTo>
                    <a:lnTo>
                      <a:pt x="5" y="36"/>
                    </a:lnTo>
                    <a:close/>
                    <a:moveTo>
                      <a:pt x="25" y="10"/>
                    </a:moveTo>
                    <a:cubicBezTo>
                      <a:pt x="39" y="10"/>
                      <a:pt x="39" y="10"/>
                      <a:pt x="39" y="10"/>
                    </a:cubicBezTo>
                    <a:cubicBezTo>
                      <a:pt x="39" y="27"/>
                      <a:pt x="39" y="27"/>
                      <a:pt x="39" y="27"/>
                    </a:cubicBezTo>
                    <a:cubicBezTo>
                      <a:pt x="25" y="27"/>
                      <a:pt x="25" y="27"/>
                      <a:pt x="25" y="27"/>
                    </a:cubicBezTo>
                    <a:lnTo>
                      <a:pt x="25" y="10"/>
                    </a:lnTo>
                    <a:close/>
                    <a:moveTo>
                      <a:pt x="5" y="10"/>
                    </a:moveTo>
                    <a:cubicBezTo>
                      <a:pt x="19" y="10"/>
                      <a:pt x="19" y="10"/>
                      <a:pt x="19" y="10"/>
                    </a:cubicBezTo>
                    <a:cubicBezTo>
                      <a:pt x="19" y="27"/>
                      <a:pt x="19" y="27"/>
                      <a:pt x="19" y="27"/>
                    </a:cubicBezTo>
                    <a:cubicBezTo>
                      <a:pt x="5" y="27"/>
                      <a:pt x="5" y="27"/>
                      <a:pt x="5" y="27"/>
                    </a:cubicBezTo>
                    <a:lnTo>
                      <a:pt x="5" y="1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6"/>
              <p:cNvSpPr>
                <a:spLocks noEditPoints="1"/>
              </p:cNvSpPr>
              <p:nvPr/>
            </p:nvSpPr>
            <p:spPr bwMode="auto">
              <a:xfrm>
                <a:off x="2174220" y="2338389"/>
                <a:ext cx="257175" cy="576263"/>
              </a:xfrm>
              <a:custGeom>
                <a:avLst/>
                <a:gdLst>
                  <a:gd name="T0" fmla="*/ 33 w 48"/>
                  <a:gd name="T1" fmla="*/ 27 h 107"/>
                  <a:gd name="T2" fmla="*/ 0 w 48"/>
                  <a:gd name="T3" fmla="*/ 0 h 107"/>
                  <a:gd name="T4" fmla="*/ 0 w 48"/>
                  <a:gd name="T5" fmla="*/ 27 h 107"/>
                  <a:gd name="T6" fmla="*/ 0 w 48"/>
                  <a:gd name="T7" fmla="*/ 37 h 107"/>
                  <a:gd name="T8" fmla="*/ 0 w 48"/>
                  <a:gd name="T9" fmla="*/ 79 h 107"/>
                  <a:gd name="T10" fmla="*/ 13 w 48"/>
                  <a:gd name="T11" fmla="*/ 106 h 107"/>
                  <a:gd name="T12" fmla="*/ 13 w 48"/>
                  <a:gd name="T13" fmla="*/ 106 h 107"/>
                  <a:gd name="T14" fmla="*/ 13 w 48"/>
                  <a:gd name="T15" fmla="*/ 107 h 107"/>
                  <a:gd name="T16" fmla="*/ 13 w 48"/>
                  <a:gd name="T17" fmla="*/ 107 h 107"/>
                  <a:gd name="T18" fmla="*/ 33 w 48"/>
                  <a:gd name="T19" fmla="*/ 107 h 107"/>
                  <a:gd name="T20" fmla="*/ 33 w 48"/>
                  <a:gd name="T21" fmla="*/ 37 h 107"/>
                  <a:gd name="T22" fmla="*/ 48 w 48"/>
                  <a:gd name="T23" fmla="*/ 37 h 107"/>
                  <a:gd name="T24" fmla="*/ 33 w 48"/>
                  <a:gd name="T25" fmla="*/ 27 h 107"/>
                  <a:gd name="T26" fmla="*/ 24 w 48"/>
                  <a:gd name="T27" fmla="*/ 63 h 107"/>
                  <a:gd name="T28" fmla="*/ 9 w 48"/>
                  <a:gd name="T29" fmla="*/ 63 h 107"/>
                  <a:gd name="T30" fmla="*/ 9 w 48"/>
                  <a:gd name="T31" fmla="*/ 46 h 107"/>
                  <a:gd name="T32" fmla="*/ 24 w 48"/>
                  <a:gd name="T33" fmla="*/ 46 h 107"/>
                  <a:gd name="T34" fmla="*/ 24 w 48"/>
                  <a:gd name="T35" fmla="*/ 6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8" h="107">
                    <a:moveTo>
                      <a:pt x="33" y="27"/>
                    </a:moveTo>
                    <a:cubicBezTo>
                      <a:pt x="0" y="0"/>
                      <a:pt x="0" y="0"/>
                      <a:pt x="0" y="0"/>
                    </a:cubicBezTo>
                    <a:cubicBezTo>
                      <a:pt x="0" y="27"/>
                      <a:pt x="0" y="27"/>
                      <a:pt x="0" y="27"/>
                    </a:cubicBezTo>
                    <a:cubicBezTo>
                      <a:pt x="0" y="37"/>
                      <a:pt x="0" y="37"/>
                      <a:pt x="0" y="37"/>
                    </a:cubicBezTo>
                    <a:cubicBezTo>
                      <a:pt x="0" y="79"/>
                      <a:pt x="0" y="79"/>
                      <a:pt x="0" y="79"/>
                    </a:cubicBezTo>
                    <a:cubicBezTo>
                      <a:pt x="8" y="85"/>
                      <a:pt x="13" y="93"/>
                      <a:pt x="13" y="106"/>
                    </a:cubicBezTo>
                    <a:cubicBezTo>
                      <a:pt x="13" y="106"/>
                      <a:pt x="13" y="106"/>
                      <a:pt x="13" y="106"/>
                    </a:cubicBezTo>
                    <a:cubicBezTo>
                      <a:pt x="13" y="107"/>
                      <a:pt x="13" y="107"/>
                      <a:pt x="13" y="107"/>
                    </a:cubicBezTo>
                    <a:cubicBezTo>
                      <a:pt x="13" y="107"/>
                      <a:pt x="13" y="107"/>
                      <a:pt x="13" y="107"/>
                    </a:cubicBezTo>
                    <a:cubicBezTo>
                      <a:pt x="33" y="107"/>
                      <a:pt x="33" y="107"/>
                      <a:pt x="33" y="107"/>
                    </a:cubicBezTo>
                    <a:cubicBezTo>
                      <a:pt x="33" y="37"/>
                      <a:pt x="33" y="37"/>
                      <a:pt x="33" y="37"/>
                    </a:cubicBezTo>
                    <a:cubicBezTo>
                      <a:pt x="48" y="37"/>
                      <a:pt x="48" y="37"/>
                      <a:pt x="48" y="37"/>
                    </a:cubicBezTo>
                    <a:lnTo>
                      <a:pt x="33" y="27"/>
                    </a:lnTo>
                    <a:close/>
                    <a:moveTo>
                      <a:pt x="24" y="63"/>
                    </a:moveTo>
                    <a:cubicBezTo>
                      <a:pt x="9" y="63"/>
                      <a:pt x="9" y="63"/>
                      <a:pt x="9" y="63"/>
                    </a:cubicBezTo>
                    <a:cubicBezTo>
                      <a:pt x="9" y="46"/>
                      <a:pt x="9" y="46"/>
                      <a:pt x="9" y="46"/>
                    </a:cubicBezTo>
                    <a:cubicBezTo>
                      <a:pt x="24" y="46"/>
                      <a:pt x="24" y="46"/>
                      <a:pt x="24" y="46"/>
                    </a:cubicBezTo>
                    <a:lnTo>
                      <a:pt x="24" y="6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7"/>
              <p:cNvSpPr/>
              <p:nvPr/>
            </p:nvSpPr>
            <p:spPr bwMode="auto">
              <a:xfrm>
                <a:off x="1564620" y="2247901"/>
                <a:ext cx="652463" cy="774700"/>
              </a:xfrm>
              <a:custGeom>
                <a:avLst/>
                <a:gdLst>
                  <a:gd name="T0" fmla="*/ 121 w 121"/>
                  <a:gd name="T1" fmla="*/ 123 h 144"/>
                  <a:gd name="T2" fmla="*/ 111 w 121"/>
                  <a:gd name="T3" fmla="*/ 99 h 144"/>
                  <a:gd name="T4" fmla="*/ 106 w 121"/>
                  <a:gd name="T5" fmla="*/ 96 h 144"/>
                  <a:gd name="T6" fmla="*/ 97 w 121"/>
                  <a:gd name="T7" fmla="*/ 93 h 144"/>
                  <a:gd name="T8" fmla="*/ 93 w 121"/>
                  <a:gd name="T9" fmla="*/ 93 h 144"/>
                  <a:gd name="T10" fmla="*/ 76 w 121"/>
                  <a:gd name="T11" fmla="*/ 85 h 144"/>
                  <a:gd name="T12" fmla="*/ 75 w 121"/>
                  <a:gd name="T13" fmla="*/ 70 h 144"/>
                  <a:gd name="T14" fmla="*/ 75 w 121"/>
                  <a:gd name="T15" fmla="*/ 70 h 144"/>
                  <a:gd name="T16" fmla="*/ 75 w 121"/>
                  <a:gd name="T17" fmla="*/ 70 h 144"/>
                  <a:gd name="T18" fmla="*/ 82 w 121"/>
                  <a:gd name="T19" fmla="*/ 62 h 144"/>
                  <a:gd name="T20" fmla="*/ 91 w 121"/>
                  <a:gd name="T21" fmla="*/ 52 h 144"/>
                  <a:gd name="T22" fmla="*/ 91 w 121"/>
                  <a:gd name="T23" fmla="*/ 40 h 144"/>
                  <a:gd name="T24" fmla="*/ 91 w 121"/>
                  <a:gd name="T25" fmla="*/ 40 h 144"/>
                  <a:gd name="T26" fmla="*/ 90 w 121"/>
                  <a:gd name="T27" fmla="*/ 39 h 144"/>
                  <a:gd name="T28" fmla="*/ 87 w 121"/>
                  <a:gd name="T29" fmla="*/ 37 h 144"/>
                  <a:gd name="T30" fmla="*/ 87 w 121"/>
                  <a:gd name="T31" fmla="*/ 37 h 144"/>
                  <a:gd name="T32" fmla="*/ 87 w 121"/>
                  <a:gd name="T33" fmla="*/ 27 h 144"/>
                  <a:gd name="T34" fmla="*/ 87 w 121"/>
                  <a:gd name="T35" fmla="*/ 20 h 144"/>
                  <a:gd name="T36" fmla="*/ 87 w 121"/>
                  <a:gd name="T37" fmla="*/ 13 h 144"/>
                  <a:gd name="T38" fmla="*/ 85 w 121"/>
                  <a:gd name="T39" fmla="*/ 10 h 144"/>
                  <a:gd name="T40" fmla="*/ 84 w 121"/>
                  <a:gd name="T41" fmla="*/ 8 h 144"/>
                  <a:gd name="T42" fmla="*/ 80 w 121"/>
                  <a:gd name="T43" fmla="*/ 7 h 144"/>
                  <a:gd name="T44" fmla="*/ 79 w 121"/>
                  <a:gd name="T45" fmla="*/ 7 h 144"/>
                  <a:gd name="T46" fmla="*/ 74 w 121"/>
                  <a:gd name="T47" fmla="*/ 7 h 144"/>
                  <a:gd name="T48" fmla="*/ 70 w 121"/>
                  <a:gd name="T49" fmla="*/ 3 h 144"/>
                  <a:gd name="T50" fmla="*/ 66 w 121"/>
                  <a:gd name="T51" fmla="*/ 0 h 144"/>
                  <a:gd name="T52" fmla="*/ 65 w 121"/>
                  <a:gd name="T53" fmla="*/ 0 h 144"/>
                  <a:gd name="T54" fmla="*/ 63 w 121"/>
                  <a:gd name="T55" fmla="*/ 0 h 144"/>
                  <a:gd name="T56" fmla="*/ 61 w 121"/>
                  <a:gd name="T57" fmla="*/ 1 h 144"/>
                  <a:gd name="T58" fmla="*/ 50 w 121"/>
                  <a:gd name="T59" fmla="*/ 3 h 144"/>
                  <a:gd name="T60" fmla="*/ 42 w 121"/>
                  <a:gd name="T61" fmla="*/ 5 h 144"/>
                  <a:gd name="T62" fmla="*/ 34 w 121"/>
                  <a:gd name="T63" fmla="*/ 30 h 144"/>
                  <a:gd name="T64" fmla="*/ 34 w 121"/>
                  <a:gd name="T65" fmla="*/ 36 h 144"/>
                  <a:gd name="T66" fmla="*/ 34 w 121"/>
                  <a:gd name="T67" fmla="*/ 37 h 144"/>
                  <a:gd name="T68" fmla="*/ 33 w 121"/>
                  <a:gd name="T69" fmla="*/ 37 h 144"/>
                  <a:gd name="T70" fmla="*/ 30 w 121"/>
                  <a:gd name="T71" fmla="*/ 50 h 144"/>
                  <a:gd name="T72" fmla="*/ 33 w 121"/>
                  <a:gd name="T73" fmla="*/ 54 h 144"/>
                  <a:gd name="T74" fmla="*/ 37 w 121"/>
                  <a:gd name="T75" fmla="*/ 57 h 144"/>
                  <a:gd name="T76" fmla="*/ 40 w 121"/>
                  <a:gd name="T77" fmla="*/ 62 h 144"/>
                  <a:gd name="T78" fmla="*/ 47 w 121"/>
                  <a:gd name="T79" fmla="*/ 69 h 144"/>
                  <a:gd name="T80" fmla="*/ 48 w 121"/>
                  <a:gd name="T81" fmla="*/ 70 h 144"/>
                  <a:gd name="T82" fmla="*/ 48 w 121"/>
                  <a:gd name="T83" fmla="*/ 83 h 144"/>
                  <a:gd name="T84" fmla="*/ 47 w 121"/>
                  <a:gd name="T85" fmla="*/ 83 h 144"/>
                  <a:gd name="T86" fmla="*/ 25 w 121"/>
                  <a:gd name="T87" fmla="*/ 94 h 144"/>
                  <a:gd name="T88" fmla="*/ 3 w 121"/>
                  <a:gd name="T89" fmla="*/ 106 h 144"/>
                  <a:gd name="T90" fmla="*/ 1 w 121"/>
                  <a:gd name="T91" fmla="*/ 115 h 144"/>
                  <a:gd name="T92" fmla="*/ 0 w 121"/>
                  <a:gd name="T93" fmla="*/ 122 h 144"/>
                  <a:gd name="T94" fmla="*/ 0 w 121"/>
                  <a:gd name="T95" fmla="*/ 123 h 144"/>
                  <a:gd name="T96" fmla="*/ 0 w 121"/>
                  <a:gd name="T97" fmla="*/ 124 h 144"/>
                  <a:gd name="T98" fmla="*/ 61 w 121"/>
                  <a:gd name="T99" fmla="*/ 144 h 144"/>
                  <a:gd name="T100" fmla="*/ 105 w 121"/>
                  <a:gd name="T101" fmla="*/ 138 h 144"/>
                  <a:gd name="T102" fmla="*/ 106 w 121"/>
                  <a:gd name="T103" fmla="*/ 138 h 144"/>
                  <a:gd name="T104" fmla="*/ 106 w 121"/>
                  <a:gd name="T105" fmla="*/ 137 h 144"/>
                  <a:gd name="T106" fmla="*/ 121 w 121"/>
                  <a:gd name="T107" fmla="*/ 124 h 144"/>
                  <a:gd name="T108" fmla="*/ 121 w 121"/>
                  <a:gd name="T109" fmla="*/ 124 h 144"/>
                  <a:gd name="T110" fmla="*/ 121 w 121"/>
                  <a:gd name="T111" fmla="*/ 123 h 144"/>
                  <a:gd name="T112" fmla="*/ 121 w 121"/>
                  <a:gd name="T113" fmla="*/ 123 h 144"/>
                  <a:gd name="T114" fmla="*/ 121 w 121"/>
                  <a:gd name="T115" fmla="*/ 123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1" h="144">
                    <a:moveTo>
                      <a:pt x="121" y="123"/>
                    </a:moveTo>
                    <a:cubicBezTo>
                      <a:pt x="121" y="112"/>
                      <a:pt x="118" y="104"/>
                      <a:pt x="111" y="99"/>
                    </a:cubicBezTo>
                    <a:cubicBezTo>
                      <a:pt x="110" y="98"/>
                      <a:pt x="108" y="97"/>
                      <a:pt x="106" y="96"/>
                    </a:cubicBezTo>
                    <a:cubicBezTo>
                      <a:pt x="103" y="95"/>
                      <a:pt x="100" y="94"/>
                      <a:pt x="97" y="93"/>
                    </a:cubicBezTo>
                    <a:cubicBezTo>
                      <a:pt x="96" y="93"/>
                      <a:pt x="95" y="93"/>
                      <a:pt x="93" y="93"/>
                    </a:cubicBezTo>
                    <a:cubicBezTo>
                      <a:pt x="85" y="91"/>
                      <a:pt x="79" y="90"/>
                      <a:pt x="76" y="85"/>
                    </a:cubicBezTo>
                    <a:cubicBezTo>
                      <a:pt x="73" y="81"/>
                      <a:pt x="73" y="77"/>
                      <a:pt x="75" y="70"/>
                    </a:cubicBezTo>
                    <a:cubicBezTo>
                      <a:pt x="75" y="70"/>
                      <a:pt x="75" y="70"/>
                      <a:pt x="75" y="70"/>
                    </a:cubicBezTo>
                    <a:cubicBezTo>
                      <a:pt x="75" y="70"/>
                      <a:pt x="75" y="70"/>
                      <a:pt x="75" y="70"/>
                    </a:cubicBezTo>
                    <a:cubicBezTo>
                      <a:pt x="78" y="68"/>
                      <a:pt x="80" y="65"/>
                      <a:pt x="82" y="62"/>
                    </a:cubicBezTo>
                    <a:cubicBezTo>
                      <a:pt x="84" y="58"/>
                      <a:pt x="87" y="54"/>
                      <a:pt x="91" y="52"/>
                    </a:cubicBezTo>
                    <a:cubicBezTo>
                      <a:pt x="92" y="48"/>
                      <a:pt x="91" y="45"/>
                      <a:pt x="91" y="40"/>
                    </a:cubicBezTo>
                    <a:cubicBezTo>
                      <a:pt x="91" y="40"/>
                      <a:pt x="91" y="40"/>
                      <a:pt x="91" y="40"/>
                    </a:cubicBezTo>
                    <a:cubicBezTo>
                      <a:pt x="91" y="40"/>
                      <a:pt x="91" y="39"/>
                      <a:pt x="90" y="39"/>
                    </a:cubicBezTo>
                    <a:cubicBezTo>
                      <a:pt x="89" y="39"/>
                      <a:pt x="87" y="39"/>
                      <a:pt x="87" y="37"/>
                    </a:cubicBezTo>
                    <a:cubicBezTo>
                      <a:pt x="87" y="37"/>
                      <a:pt x="87" y="37"/>
                      <a:pt x="87" y="37"/>
                    </a:cubicBezTo>
                    <a:cubicBezTo>
                      <a:pt x="87" y="34"/>
                      <a:pt x="87" y="30"/>
                      <a:pt x="87" y="27"/>
                    </a:cubicBezTo>
                    <a:cubicBezTo>
                      <a:pt x="87" y="25"/>
                      <a:pt x="87" y="22"/>
                      <a:pt x="87" y="20"/>
                    </a:cubicBezTo>
                    <a:cubicBezTo>
                      <a:pt x="87" y="17"/>
                      <a:pt x="87" y="15"/>
                      <a:pt x="87" y="13"/>
                    </a:cubicBezTo>
                    <a:cubicBezTo>
                      <a:pt x="87" y="12"/>
                      <a:pt x="86" y="11"/>
                      <a:pt x="85" y="10"/>
                    </a:cubicBezTo>
                    <a:cubicBezTo>
                      <a:pt x="85" y="9"/>
                      <a:pt x="84" y="8"/>
                      <a:pt x="84" y="8"/>
                    </a:cubicBezTo>
                    <a:cubicBezTo>
                      <a:pt x="83" y="7"/>
                      <a:pt x="81" y="7"/>
                      <a:pt x="80" y="7"/>
                    </a:cubicBezTo>
                    <a:cubicBezTo>
                      <a:pt x="80" y="7"/>
                      <a:pt x="80" y="7"/>
                      <a:pt x="79" y="7"/>
                    </a:cubicBezTo>
                    <a:cubicBezTo>
                      <a:pt x="77" y="7"/>
                      <a:pt x="75" y="7"/>
                      <a:pt x="74" y="7"/>
                    </a:cubicBezTo>
                    <a:cubicBezTo>
                      <a:pt x="72" y="6"/>
                      <a:pt x="70" y="4"/>
                      <a:pt x="70" y="3"/>
                    </a:cubicBezTo>
                    <a:cubicBezTo>
                      <a:pt x="68" y="1"/>
                      <a:pt x="68" y="0"/>
                      <a:pt x="66" y="0"/>
                    </a:cubicBezTo>
                    <a:cubicBezTo>
                      <a:pt x="65" y="0"/>
                      <a:pt x="65" y="0"/>
                      <a:pt x="65" y="0"/>
                    </a:cubicBezTo>
                    <a:cubicBezTo>
                      <a:pt x="63" y="0"/>
                      <a:pt x="63" y="0"/>
                      <a:pt x="63" y="0"/>
                    </a:cubicBezTo>
                    <a:cubicBezTo>
                      <a:pt x="62" y="0"/>
                      <a:pt x="62" y="0"/>
                      <a:pt x="61" y="1"/>
                    </a:cubicBezTo>
                    <a:cubicBezTo>
                      <a:pt x="57" y="2"/>
                      <a:pt x="54" y="3"/>
                      <a:pt x="50" y="3"/>
                    </a:cubicBezTo>
                    <a:cubicBezTo>
                      <a:pt x="47" y="4"/>
                      <a:pt x="45" y="4"/>
                      <a:pt x="42" y="5"/>
                    </a:cubicBezTo>
                    <a:cubicBezTo>
                      <a:pt x="34" y="8"/>
                      <a:pt x="34" y="18"/>
                      <a:pt x="34" y="30"/>
                    </a:cubicBezTo>
                    <a:cubicBezTo>
                      <a:pt x="34" y="32"/>
                      <a:pt x="34" y="34"/>
                      <a:pt x="34" y="36"/>
                    </a:cubicBezTo>
                    <a:cubicBezTo>
                      <a:pt x="34" y="37"/>
                      <a:pt x="34" y="37"/>
                      <a:pt x="34" y="37"/>
                    </a:cubicBezTo>
                    <a:cubicBezTo>
                      <a:pt x="33" y="37"/>
                      <a:pt x="33" y="37"/>
                      <a:pt x="33" y="37"/>
                    </a:cubicBezTo>
                    <a:cubicBezTo>
                      <a:pt x="29" y="39"/>
                      <a:pt x="29" y="45"/>
                      <a:pt x="30" y="50"/>
                    </a:cubicBezTo>
                    <a:cubicBezTo>
                      <a:pt x="31" y="51"/>
                      <a:pt x="32" y="52"/>
                      <a:pt x="33" y="54"/>
                    </a:cubicBezTo>
                    <a:cubicBezTo>
                      <a:pt x="34" y="54"/>
                      <a:pt x="35" y="55"/>
                      <a:pt x="37" y="57"/>
                    </a:cubicBezTo>
                    <a:cubicBezTo>
                      <a:pt x="38" y="58"/>
                      <a:pt x="39" y="60"/>
                      <a:pt x="40" y="62"/>
                    </a:cubicBezTo>
                    <a:cubicBezTo>
                      <a:pt x="42" y="66"/>
                      <a:pt x="44" y="69"/>
                      <a:pt x="47" y="69"/>
                    </a:cubicBezTo>
                    <a:cubicBezTo>
                      <a:pt x="48" y="70"/>
                      <a:pt x="48" y="70"/>
                      <a:pt x="48" y="70"/>
                    </a:cubicBezTo>
                    <a:cubicBezTo>
                      <a:pt x="48" y="83"/>
                      <a:pt x="48" y="83"/>
                      <a:pt x="48" y="83"/>
                    </a:cubicBezTo>
                    <a:cubicBezTo>
                      <a:pt x="47" y="83"/>
                      <a:pt x="47" y="83"/>
                      <a:pt x="47" y="83"/>
                    </a:cubicBezTo>
                    <a:cubicBezTo>
                      <a:pt x="43" y="90"/>
                      <a:pt x="34" y="92"/>
                      <a:pt x="25" y="94"/>
                    </a:cubicBezTo>
                    <a:cubicBezTo>
                      <a:pt x="16" y="96"/>
                      <a:pt x="7" y="98"/>
                      <a:pt x="3" y="106"/>
                    </a:cubicBezTo>
                    <a:cubicBezTo>
                      <a:pt x="2" y="108"/>
                      <a:pt x="2" y="111"/>
                      <a:pt x="1" y="115"/>
                    </a:cubicBezTo>
                    <a:cubicBezTo>
                      <a:pt x="1" y="117"/>
                      <a:pt x="1" y="120"/>
                      <a:pt x="0" y="122"/>
                    </a:cubicBezTo>
                    <a:cubicBezTo>
                      <a:pt x="0" y="123"/>
                      <a:pt x="0" y="123"/>
                      <a:pt x="0" y="123"/>
                    </a:cubicBezTo>
                    <a:cubicBezTo>
                      <a:pt x="0" y="124"/>
                      <a:pt x="0" y="124"/>
                      <a:pt x="0" y="124"/>
                    </a:cubicBezTo>
                    <a:cubicBezTo>
                      <a:pt x="1" y="135"/>
                      <a:pt x="28" y="144"/>
                      <a:pt x="61" y="144"/>
                    </a:cubicBezTo>
                    <a:cubicBezTo>
                      <a:pt x="78" y="144"/>
                      <a:pt x="93" y="142"/>
                      <a:pt x="105" y="138"/>
                    </a:cubicBezTo>
                    <a:cubicBezTo>
                      <a:pt x="106" y="138"/>
                      <a:pt x="106" y="138"/>
                      <a:pt x="106" y="138"/>
                    </a:cubicBezTo>
                    <a:cubicBezTo>
                      <a:pt x="106" y="137"/>
                      <a:pt x="106" y="137"/>
                      <a:pt x="106" y="137"/>
                    </a:cubicBezTo>
                    <a:cubicBezTo>
                      <a:pt x="115" y="134"/>
                      <a:pt x="121" y="129"/>
                      <a:pt x="121" y="124"/>
                    </a:cubicBezTo>
                    <a:cubicBezTo>
                      <a:pt x="121" y="124"/>
                      <a:pt x="121" y="124"/>
                      <a:pt x="121" y="124"/>
                    </a:cubicBezTo>
                    <a:cubicBezTo>
                      <a:pt x="121" y="123"/>
                      <a:pt x="121" y="123"/>
                      <a:pt x="121" y="123"/>
                    </a:cubicBezTo>
                    <a:cubicBezTo>
                      <a:pt x="121" y="123"/>
                      <a:pt x="121" y="123"/>
                      <a:pt x="121" y="123"/>
                    </a:cubicBezTo>
                    <a:cubicBezTo>
                      <a:pt x="121" y="123"/>
                      <a:pt x="121" y="123"/>
                      <a:pt x="121" y="12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47" name="组合 46"/>
          <p:cNvGrpSpPr/>
          <p:nvPr/>
        </p:nvGrpSpPr>
        <p:grpSpPr>
          <a:xfrm>
            <a:off x="8878565" y="1823108"/>
            <a:ext cx="2422037" cy="1466490"/>
            <a:chOff x="8878565" y="1823108"/>
            <a:chExt cx="2422037" cy="1466490"/>
          </a:xfrm>
        </p:grpSpPr>
        <p:sp>
          <p:nvSpPr>
            <p:cNvPr id="3" name="任意多边形 2"/>
            <p:cNvSpPr/>
            <p:nvPr/>
          </p:nvSpPr>
          <p:spPr>
            <a:xfrm>
              <a:off x="8878565" y="1823108"/>
              <a:ext cx="2422037" cy="1466490"/>
            </a:xfrm>
            <a:custGeom>
              <a:avLst/>
              <a:gdLst>
                <a:gd name="connsiteX0" fmla="*/ 0 w 2422037"/>
                <a:gd name="connsiteY0" fmla="*/ 0 h 1673524"/>
                <a:gd name="connsiteX1" fmla="*/ 2422037 w 2422037"/>
                <a:gd name="connsiteY1" fmla="*/ 0 h 1673524"/>
                <a:gd name="connsiteX2" fmla="*/ 2422037 w 2422037"/>
                <a:gd name="connsiteY2" fmla="*/ 1673524 h 1673524"/>
                <a:gd name="connsiteX3" fmla="*/ 0 w 2422037"/>
                <a:gd name="connsiteY3" fmla="*/ 1673524 h 1673524"/>
                <a:gd name="connsiteX4" fmla="*/ 0 w 2422037"/>
                <a:gd name="connsiteY4" fmla="*/ 0 h 16735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037" h="1673524">
                  <a:moveTo>
                    <a:pt x="0" y="0"/>
                  </a:moveTo>
                  <a:lnTo>
                    <a:pt x="2422037" y="0"/>
                  </a:lnTo>
                  <a:lnTo>
                    <a:pt x="2422037" y="1673524"/>
                  </a:lnTo>
                  <a:lnTo>
                    <a:pt x="0" y="1673524"/>
                  </a:lnTo>
                  <a:lnTo>
                    <a:pt x="0" y="0"/>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Group 10"/>
            <p:cNvGrpSpPr>
              <a:grpSpLocks noChangeAspect="1"/>
            </p:cNvGrpSpPr>
            <p:nvPr/>
          </p:nvGrpSpPr>
          <p:grpSpPr bwMode="auto">
            <a:xfrm>
              <a:off x="9615298" y="2204799"/>
              <a:ext cx="948571" cy="807612"/>
              <a:chOff x="2511" y="1453"/>
              <a:chExt cx="572" cy="487"/>
            </a:xfrm>
            <a:solidFill>
              <a:schemeClr val="bg1"/>
            </a:solidFill>
          </p:grpSpPr>
          <p:sp>
            <p:nvSpPr>
              <p:cNvPr id="15" name="Oval 11"/>
              <p:cNvSpPr>
                <a:spLocks noChangeArrowheads="1"/>
              </p:cNvSpPr>
              <p:nvPr/>
            </p:nvSpPr>
            <p:spPr bwMode="auto">
              <a:xfrm>
                <a:off x="2564" y="1530"/>
                <a:ext cx="93" cy="9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2"/>
              <p:cNvSpPr/>
              <p:nvPr/>
            </p:nvSpPr>
            <p:spPr bwMode="auto">
              <a:xfrm>
                <a:off x="2511" y="1647"/>
                <a:ext cx="158" cy="163"/>
              </a:xfrm>
              <a:custGeom>
                <a:avLst/>
                <a:gdLst>
                  <a:gd name="T0" fmla="*/ 66 w 66"/>
                  <a:gd name="T1" fmla="*/ 12 h 68"/>
                  <a:gd name="T2" fmla="*/ 41 w 66"/>
                  <a:gd name="T3" fmla="*/ 0 h 68"/>
                  <a:gd name="T4" fmla="*/ 5 w 66"/>
                  <a:gd name="T5" fmla="*/ 45 h 68"/>
                  <a:gd name="T6" fmla="*/ 12 w 66"/>
                  <a:gd name="T7" fmla="*/ 53 h 68"/>
                  <a:gd name="T8" fmla="*/ 2 w 66"/>
                  <a:gd name="T9" fmla="*/ 61 h 68"/>
                  <a:gd name="T10" fmla="*/ 0 w 66"/>
                  <a:gd name="T11" fmla="*/ 63 h 68"/>
                  <a:gd name="T12" fmla="*/ 41 w 66"/>
                  <a:gd name="T13" fmla="*/ 68 h 68"/>
                  <a:gd name="T14" fmla="*/ 42 w 66"/>
                  <a:gd name="T15" fmla="*/ 68 h 68"/>
                  <a:gd name="T16" fmla="*/ 66 w 66"/>
                  <a:gd name="T17" fmla="*/ 12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68">
                    <a:moveTo>
                      <a:pt x="66" y="12"/>
                    </a:moveTo>
                    <a:cubicBezTo>
                      <a:pt x="60" y="4"/>
                      <a:pt x="51" y="0"/>
                      <a:pt x="41" y="0"/>
                    </a:cubicBezTo>
                    <a:cubicBezTo>
                      <a:pt x="21" y="0"/>
                      <a:pt x="5" y="20"/>
                      <a:pt x="5" y="45"/>
                    </a:cubicBezTo>
                    <a:cubicBezTo>
                      <a:pt x="12" y="53"/>
                      <a:pt x="12" y="53"/>
                      <a:pt x="12" y="53"/>
                    </a:cubicBezTo>
                    <a:cubicBezTo>
                      <a:pt x="2" y="61"/>
                      <a:pt x="2" y="61"/>
                      <a:pt x="2" y="61"/>
                    </a:cubicBezTo>
                    <a:cubicBezTo>
                      <a:pt x="0" y="63"/>
                      <a:pt x="0" y="63"/>
                      <a:pt x="0" y="63"/>
                    </a:cubicBezTo>
                    <a:cubicBezTo>
                      <a:pt x="0" y="66"/>
                      <a:pt x="19" y="68"/>
                      <a:pt x="41" y="68"/>
                    </a:cubicBezTo>
                    <a:cubicBezTo>
                      <a:pt x="41" y="68"/>
                      <a:pt x="42" y="68"/>
                      <a:pt x="42" y="68"/>
                    </a:cubicBezTo>
                    <a:cubicBezTo>
                      <a:pt x="44" y="46"/>
                      <a:pt x="53" y="26"/>
                      <a:pt x="6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Oval 13"/>
              <p:cNvSpPr>
                <a:spLocks noChangeArrowheads="1"/>
              </p:cNvSpPr>
              <p:nvPr/>
            </p:nvSpPr>
            <p:spPr bwMode="auto">
              <a:xfrm>
                <a:off x="2714" y="1453"/>
                <a:ext cx="168" cy="16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4"/>
              <p:cNvSpPr/>
              <p:nvPr/>
            </p:nvSpPr>
            <p:spPr bwMode="auto">
              <a:xfrm>
                <a:off x="2621" y="1645"/>
                <a:ext cx="352" cy="295"/>
              </a:xfrm>
              <a:custGeom>
                <a:avLst/>
                <a:gdLst>
                  <a:gd name="T0" fmla="*/ 144 w 147"/>
                  <a:gd name="T1" fmla="*/ 111 h 123"/>
                  <a:gd name="T2" fmla="*/ 127 w 147"/>
                  <a:gd name="T3" fmla="*/ 96 h 123"/>
                  <a:gd name="T4" fmla="*/ 140 w 147"/>
                  <a:gd name="T5" fmla="*/ 82 h 123"/>
                  <a:gd name="T6" fmla="*/ 140 w 147"/>
                  <a:gd name="T7" fmla="*/ 82 h 123"/>
                  <a:gd name="T8" fmla="*/ 140 w 147"/>
                  <a:gd name="T9" fmla="*/ 74 h 123"/>
                  <a:gd name="T10" fmla="*/ 115 w 147"/>
                  <a:gd name="T11" fmla="*/ 18 h 123"/>
                  <a:gd name="T12" fmla="*/ 74 w 147"/>
                  <a:gd name="T13" fmla="*/ 0 h 123"/>
                  <a:gd name="T14" fmla="*/ 33 w 147"/>
                  <a:gd name="T15" fmla="*/ 18 h 123"/>
                  <a:gd name="T16" fmla="*/ 8 w 147"/>
                  <a:gd name="T17" fmla="*/ 74 h 123"/>
                  <a:gd name="T18" fmla="*/ 8 w 147"/>
                  <a:gd name="T19" fmla="*/ 82 h 123"/>
                  <a:gd name="T20" fmla="*/ 21 w 147"/>
                  <a:gd name="T21" fmla="*/ 96 h 123"/>
                  <a:gd name="T22" fmla="*/ 4 w 147"/>
                  <a:gd name="T23" fmla="*/ 111 h 123"/>
                  <a:gd name="T24" fmla="*/ 0 w 147"/>
                  <a:gd name="T25" fmla="*/ 114 h 123"/>
                  <a:gd name="T26" fmla="*/ 74 w 147"/>
                  <a:gd name="T27" fmla="*/ 123 h 123"/>
                  <a:gd name="T28" fmla="*/ 147 w 147"/>
                  <a:gd name="T29" fmla="*/ 114 h 123"/>
                  <a:gd name="T30" fmla="*/ 147 w 147"/>
                  <a:gd name="T31" fmla="*/ 114 h 123"/>
                  <a:gd name="T32" fmla="*/ 147 w 147"/>
                  <a:gd name="T33" fmla="*/ 114 h 123"/>
                  <a:gd name="T34" fmla="*/ 144 w 147"/>
                  <a:gd name="T35" fmla="*/ 11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7" h="123">
                    <a:moveTo>
                      <a:pt x="144" y="111"/>
                    </a:moveTo>
                    <a:cubicBezTo>
                      <a:pt x="127" y="96"/>
                      <a:pt x="127" y="96"/>
                      <a:pt x="127" y="96"/>
                    </a:cubicBezTo>
                    <a:cubicBezTo>
                      <a:pt x="140" y="82"/>
                      <a:pt x="140" y="82"/>
                      <a:pt x="140" y="82"/>
                    </a:cubicBezTo>
                    <a:cubicBezTo>
                      <a:pt x="140" y="82"/>
                      <a:pt x="140" y="82"/>
                      <a:pt x="140" y="82"/>
                    </a:cubicBezTo>
                    <a:cubicBezTo>
                      <a:pt x="140" y="79"/>
                      <a:pt x="140" y="77"/>
                      <a:pt x="140" y="74"/>
                    </a:cubicBezTo>
                    <a:cubicBezTo>
                      <a:pt x="138" y="51"/>
                      <a:pt x="129" y="31"/>
                      <a:pt x="115" y="18"/>
                    </a:cubicBezTo>
                    <a:cubicBezTo>
                      <a:pt x="104" y="6"/>
                      <a:pt x="90" y="0"/>
                      <a:pt x="74" y="0"/>
                    </a:cubicBezTo>
                    <a:cubicBezTo>
                      <a:pt x="58" y="0"/>
                      <a:pt x="44" y="6"/>
                      <a:pt x="33" y="18"/>
                    </a:cubicBezTo>
                    <a:cubicBezTo>
                      <a:pt x="19" y="31"/>
                      <a:pt x="10" y="51"/>
                      <a:pt x="8" y="74"/>
                    </a:cubicBezTo>
                    <a:cubicBezTo>
                      <a:pt x="8" y="77"/>
                      <a:pt x="8" y="79"/>
                      <a:pt x="8" y="82"/>
                    </a:cubicBezTo>
                    <a:cubicBezTo>
                      <a:pt x="21" y="96"/>
                      <a:pt x="21" y="96"/>
                      <a:pt x="21" y="96"/>
                    </a:cubicBezTo>
                    <a:cubicBezTo>
                      <a:pt x="4" y="111"/>
                      <a:pt x="4" y="111"/>
                      <a:pt x="4" y="111"/>
                    </a:cubicBezTo>
                    <a:cubicBezTo>
                      <a:pt x="0" y="114"/>
                      <a:pt x="0" y="114"/>
                      <a:pt x="0" y="114"/>
                    </a:cubicBezTo>
                    <a:cubicBezTo>
                      <a:pt x="0" y="119"/>
                      <a:pt x="33" y="123"/>
                      <a:pt x="74" y="123"/>
                    </a:cubicBezTo>
                    <a:cubicBezTo>
                      <a:pt x="114" y="123"/>
                      <a:pt x="147" y="119"/>
                      <a:pt x="147" y="114"/>
                    </a:cubicBezTo>
                    <a:cubicBezTo>
                      <a:pt x="147" y="114"/>
                      <a:pt x="147" y="114"/>
                      <a:pt x="147" y="114"/>
                    </a:cubicBezTo>
                    <a:cubicBezTo>
                      <a:pt x="147" y="114"/>
                      <a:pt x="147" y="114"/>
                      <a:pt x="147" y="114"/>
                    </a:cubicBezTo>
                    <a:lnTo>
                      <a:pt x="144"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Oval 15"/>
              <p:cNvSpPr>
                <a:spLocks noChangeArrowheads="1"/>
              </p:cNvSpPr>
              <p:nvPr/>
            </p:nvSpPr>
            <p:spPr bwMode="auto">
              <a:xfrm>
                <a:off x="2939" y="1537"/>
                <a:ext cx="93" cy="9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6"/>
              <p:cNvSpPr/>
              <p:nvPr/>
            </p:nvSpPr>
            <p:spPr bwMode="auto">
              <a:xfrm>
                <a:off x="2927" y="1642"/>
                <a:ext cx="156" cy="166"/>
              </a:xfrm>
              <a:custGeom>
                <a:avLst/>
                <a:gdLst>
                  <a:gd name="T0" fmla="*/ 65 w 65"/>
                  <a:gd name="T1" fmla="*/ 63 h 69"/>
                  <a:gd name="T2" fmla="*/ 63 w 65"/>
                  <a:gd name="T3" fmla="*/ 62 h 69"/>
                  <a:gd name="T4" fmla="*/ 54 w 65"/>
                  <a:gd name="T5" fmla="*/ 53 h 69"/>
                  <a:gd name="T6" fmla="*/ 61 w 65"/>
                  <a:gd name="T7" fmla="*/ 46 h 69"/>
                  <a:gd name="T8" fmla="*/ 61 w 65"/>
                  <a:gd name="T9" fmla="*/ 46 h 69"/>
                  <a:gd name="T10" fmla="*/ 24 w 65"/>
                  <a:gd name="T11" fmla="*/ 0 h 69"/>
                  <a:gd name="T12" fmla="*/ 0 w 65"/>
                  <a:gd name="T13" fmla="*/ 12 h 69"/>
                  <a:gd name="T14" fmla="*/ 24 w 65"/>
                  <a:gd name="T15" fmla="*/ 69 h 69"/>
                  <a:gd name="T16" fmla="*/ 24 w 65"/>
                  <a:gd name="T17" fmla="*/ 69 h 69"/>
                  <a:gd name="T18" fmla="*/ 65 w 65"/>
                  <a:gd name="T19" fmla="*/ 63 h 69"/>
                  <a:gd name="T20" fmla="*/ 65 w 65"/>
                  <a:gd name="T21" fmla="*/ 6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9">
                    <a:moveTo>
                      <a:pt x="65" y="63"/>
                    </a:moveTo>
                    <a:cubicBezTo>
                      <a:pt x="63" y="62"/>
                      <a:pt x="63" y="62"/>
                      <a:pt x="63" y="62"/>
                    </a:cubicBezTo>
                    <a:cubicBezTo>
                      <a:pt x="54" y="53"/>
                      <a:pt x="54" y="53"/>
                      <a:pt x="54" y="53"/>
                    </a:cubicBezTo>
                    <a:cubicBezTo>
                      <a:pt x="61" y="46"/>
                      <a:pt x="61" y="46"/>
                      <a:pt x="61" y="46"/>
                    </a:cubicBezTo>
                    <a:cubicBezTo>
                      <a:pt x="61" y="46"/>
                      <a:pt x="61" y="46"/>
                      <a:pt x="61" y="46"/>
                    </a:cubicBezTo>
                    <a:cubicBezTo>
                      <a:pt x="61" y="21"/>
                      <a:pt x="44" y="0"/>
                      <a:pt x="24" y="0"/>
                    </a:cubicBezTo>
                    <a:cubicBezTo>
                      <a:pt x="15" y="0"/>
                      <a:pt x="6" y="5"/>
                      <a:pt x="0" y="12"/>
                    </a:cubicBezTo>
                    <a:cubicBezTo>
                      <a:pt x="13" y="26"/>
                      <a:pt x="22" y="46"/>
                      <a:pt x="24" y="69"/>
                    </a:cubicBezTo>
                    <a:cubicBezTo>
                      <a:pt x="24" y="69"/>
                      <a:pt x="24" y="69"/>
                      <a:pt x="24" y="69"/>
                    </a:cubicBezTo>
                    <a:cubicBezTo>
                      <a:pt x="47" y="69"/>
                      <a:pt x="65" y="66"/>
                      <a:pt x="65" y="63"/>
                    </a:cubicBezTo>
                    <a:cubicBezTo>
                      <a:pt x="65" y="63"/>
                      <a:pt x="65" y="63"/>
                      <a:pt x="65"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43" name="组合 42"/>
          <p:cNvGrpSpPr/>
          <p:nvPr/>
        </p:nvGrpSpPr>
        <p:grpSpPr>
          <a:xfrm>
            <a:off x="3484181" y="1823108"/>
            <a:ext cx="2422037" cy="1466491"/>
            <a:chOff x="3484181" y="1823108"/>
            <a:chExt cx="2422037" cy="1466491"/>
          </a:xfrm>
        </p:grpSpPr>
        <p:sp>
          <p:nvSpPr>
            <p:cNvPr id="7" name="任意多边形 6"/>
            <p:cNvSpPr/>
            <p:nvPr/>
          </p:nvSpPr>
          <p:spPr>
            <a:xfrm>
              <a:off x="3484181" y="1823108"/>
              <a:ext cx="2422037" cy="1466491"/>
            </a:xfrm>
            <a:custGeom>
              <a:avLst/>
              <a:gdLst>
                <a:gd name="connsiteX0" fmla="*/ 0 w 2422037"/>
                <a:gd name="connsiteY0" fmla="*/ 0 h 1673525"/>
                <a:gd name="connsiteX1" fmla="*/ 2422037 w 2422037"/>
                <a:gd name="connsiteY1" fmla="*/ 0 h 1673525"/>
                <a:gd name="connsiteX2" fmla="*/ 2422037 w 2422037"/>
                <a:gd name="connsiteY2" fmla="*/ 1673525 h 1673525"/>
                <a:gd name="connsiteX3" fmla="*/ 0 w 2422037"/>
                <a:gd name="connsiteY3" fmla="*/ 1673525 h 1673525"/>
                <a:gd name="connsiteX4" fmla="*/ 0 w 2422037"/>
                <a:gd name="connsiteY4" fmla="*/ 0 h 1673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037" h="1673525">
                  <a:moveTo>
                    <a:pt x="0" y="0"/>
                  </a:moveTo>
                  <a:lnTo>
                    <a:pt x="2422037" y="0"/>
                  </a:lnTo>
                  <a:lnTo>
                    <a:pt x="2422037" y="1673525"/>
                  </a:lnTo>
                  <a:lnTo>
                    <a:pt x="0" y="1673525"/>
                  </a:lnTo>
                  <a:lnTo>
                    <a:pt x="0" y="0"/>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2" name="Group 23"/>
            <p:cNvGrpSpPr>
              <a:grpSpLocks noChangeAspect="1"/>
            </p:cNvGrpSpPr>
            <p:nvPr/>
          </p:nvGrpSpPr>
          <p:grpSpPr bwMode="auto">
            <a:xfrm>
              <a:off x="4337437" y="2161231"/>
              <a:ext cx="715525" cy="894748"/>
              <a:chOff x="2769" y="1300"/>
              <a:chExt cx="523" cy="654"/>
            </a:xfrm>
            <a:solidFill>
              <a:schemeClr val="bg1"/>
            </a:solidFill>
          </p:grpSpPr>
          <p:sp>
            <p:nvSpPr>
              <p:cNvPr id="23" name="Freeform 24"/>
              <p:cNvSpPr/>
              <p:nvPr/>
            </p:nvSpPr>
            <p:spPr bwMode="auto">
              <a:xfrm>
                <a:off x="2806" y="1454"/>
                <a:ext cx="449" cy="156"/>
              </a:xfrm>
              <a:custGeom>
                <a:avLst/>
                <a:gdLst>
                  <a:gd name="T0" fmla="*/ 143 w 157"/>
                  <a:gd name="T1" fmla="*/ 0 h 55"/>
                  <a:gd name="T2" fmla="*/ 143 w 157"/>
                  <a:gd name="T3" fmla="*/ 0 h 55"/>
                  <a:gd name="T4" fmla="*/ 143 w 157"/>
                  <a:gd name="T5" fmla="*/ 0 h 55"/>
                  <a:gd name="T6" fmla="*/ 120 w 157"/>
                  <a:gd name="T7" fmla="*/ 0 h 55"/>
                  <a:gd name="T8" fmla="*/ 0 w 157"/>
                  <a:gd name="T9" fmla="*/ 0 h 55"/>
                  <a:gd name="T10" fmla="*/ 0 w 157"/>
                  <a:gd name="T11" fmla="*/ 4 h 55"/>
                  <a:gd name="T12" fmla="*/ 116 w 157"/>
                  <a:gd name="T13" fmla="*/ 4 h 55"/>
                  <a:gd name="T14" fmla="*/ 136 w 157"/>
                  <a:gd name="T15" fmla="*/ 4 h 55"/>
                  <a:gd name="T16" fmla="*/ 136 w 157"/>
                  <a:gd name="T17" fmla="*/ 4 h 55"/>
                  <a:gd name="T18" fmla="*/ 136 w 157"/>
                  <a:gd name="T19" fmla="*/ 4 h 55"/>
                  <a:gd name="T20" fmla="*/ 148 w 157"/>
                  <a:gd name="T21" fmla="*/ 28 h 55"/>
                  <a:gd name="T22" fmla="*/ 136 w 157"/>
                  <a:gd name="T23" fmla="*/ 51 h 55"/>
                  <a:gd name="T24" fmla="*/ 136 w 157"/>
                  <a:gd name="T25" fmla="*/ 52 h 55"/>
                  <a:gd name="T26" fmla="*/ 136 w 157"/>
                  <a:gd name="T27" fmla="*/ 52 h 55"/>
                  <a:gd name="T28" fmla="*/ 116 w 157"/>
                  <a:gd name="T29" fmla="*/ 52 h 55"/>
                  <a:gd name="T30" fmla="*/ 0 w 157"/>
                  <a:gd name="T31" fmla="*/ 52 h 55"/>
                  <a:gd name="T32" fmla="*/ 0 w 157"/>
                  <a:gd name="T33" fmla="*/ 55 h 55"/>
                  <a:gd name="T34" fmla="*/ 120 w 157"/>
                  <a:gd name="T35" fmla="*/ 55 h 55"/>
                  <a:gd name="T36" fmla="*/ 143 w 157"/>
                  <a:gd name="T37" fmla="*/ 55 h 55"/>
                  <a:gd name="T38" fmla="*/ 143 w 157"/>
                  <a:gd name="T39" fmla="*/ 55 h 55"/>
                  <a:gd name="T40" fmla="*/ 143 w 157"/>
                  <a:gd name="T41" fmla="*/ 55 h 55"/>
                  <a:gd name="T42" fmla="*/ 157 w 157"/>
                  <a:gd name="T43" fmla="*/ 28 h 55"/>
                  <a:gd name="T44" fmla="*/ 143 w 157"/>
                  <a:gd name="T45"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7" h="55">
                    <a:moveTo>
                      <a:pt x="143" y="0"/>
                    </a:moveTo>
                    <a:cubicBezTo>
                      <a:pt x="143" y="0"/>
                      <a:pt x="143" y="0"/>
                      <a:pt x="143" y="0"/>
                    </a:cubicBezTo>
                    <a:cubicBezTo>
                      <a:pt x="143" y="0"/>
                      <a:pt x="143" y="0"/>
                      <a:pt x="143" y="0"/>
                    </a:cubicBezTo>
                    <a:cubicBezTo>
                      <a:pt x="120" y="0"/>
                      <a:pt x="120" y="0"/>
                      <a:pt x="120" y="0"/>
                    </a:cubicBezTo>
                    <a:cubicBezTo>
                      <a:pt x="0" y="0"/>
                      <a:pt x="0" y="0"/>
                      <a:pt x="0" y="0"/>
                    </a:cubicBezTo>
                    <a:cubicBezTo>
                      <a:pt x="0" y="4"/>
                      <a:pt x="0" y="4"/>
                      <a:pt x="0" y="4"/>
                    </a:cubicBezTo>
                    <a:cubicBezTo>
                      <a:pt x="116" y="4"/>
                      <a:pt x="116" y="4"/>
                      <a:pt x="116" y="4"/>
                    </a:cubicBezTo>
                    <a:cubicBezTo>
                      <a:pt x="136" y="4"/>
                      <a:pt x="136" y="4"/>
                      <a:pt x="136" y="4"/>
                    </a:cubicBezTo>
                    <a:cubicBezTo>
                      <a:pt x="136" y="4"/>
                      <a:pt x="136" y="4"/>
                      <a:pt x="136" y="4"/>
                    </a:cubicBezTo>
                    <a:cubicBezTo>
                      <a:pt x="136" y="4"/>
                      <a:pt x="136" y="4"/>
                      <a:pt x="136" y="4"/>
                    </a:cubicBezTo>
                    <a:cubicBezTo>
                      <a:pt x="143" y="9"/>
                      <a:pt x="148" y="17"/>
                      <a:pt x="148" y="28"/>
                    </a:cubicBezTo>
                    <a:cubicBezTo>
                      <a:pt x="148" y="38"/>
                      <a:pt x="143" y="47"/>
                      <a:pt x="136" y="51"/>
                    </a:cubicBezTo>
                    <a:cubicBezTo>
                      <a:pt x="136" y="52"/>
                      <a:pt x="136" y="52"/>
                      <a:pt x="136" y="52"/>
                    </a:cubicBezTo>
                    <a:cubicBezTo>
                      <a:pt x="136" y="52"/>
                      <a:pt x="136" y="52"/>
                      <a:pt x="136" y="52"/>
                    </a:cubicBezTo>
                    <a:cubicBezTo>
                      <a:pt x="116" y="52"/>
                      <a:pt x="116" y="52"/>
                      <a:pt x="116" y="52"/>
                    </a:cubicBezTo>
                    <a:cubicBezTo>
                      <a:pt x="0" y="52"/>
                      <a:pt x="0" y="52"/>
                      <a:pt x="0" y="52"/>
                    </a:cubicBezTo>
                    <a:cubicBezTo>
                      <a:pt x="0" y="55"/>
                      <a:pt x="0" y="55"/>
                      <a:pt x="0" y="55"/>
                    </a:cubicBezTo>
                    <a:cubicBezTo>
                      <a:pt x="120" y="55"/>
                      <a:pt x="120" y="55"/>
                      <a:pt x="120" y="55"/>
                    </a:cubicBezTo>
                    <a:cubicBezTo>
                      <a:pt x="143" y="55"/>
                      <a:pt x="143" y="55"/>
                      <a:pt x="143" y="55"/>
                    </a:cubicBezTo>
                    <a:cubicBezTo>
                      <a:pt x="143" y="55"/>
                      <a:pt x="143" y="55"/>
                      <a:pt x="143" y="55"/>
                    </a:cubicBezTo>
                    <a:cubicBezTo>
                      <a:pt x="143" y="55"/>
                      <a:pt x="143" y="55"/>
                      <a:pt x="143" y="55"/>
                    </a:cubicBezTo>
                    <a:cubicBezTo>
                      <a:pt x="152" y="50"/>
                      <a:pt x="157" y="40"/>
                      <a:pt x="157" y="28"/>
                    </a:cubicBezTo>
                    <a:cubicBezTo>
                      <a:pt x="157" y="16"/>
                      <a:pt x="152" y="6"/>
                      <a:pt x="14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5"/>
              <p:cNvSpPr/>
              <p:nvPr/>
            </p:nvSpPr>
            <p:spPr bwMode="auto">
              <a:xfrm>
                <a:off x="2806" y="1454"/>
                <a:ext cx="449" cy="156"/>
              </a:xfrm>
              <a:custGeom>
                <a:avLst/>
                <a:gdLst>
                  <a:gd name="T0" fmla="*/ 143 w 157"/>
                  <a:gd name="T1" fmla="*/ 0 h 55"/>
                  <a:gd name="T2" fmla="*/ 143 w 157"/>
                  <a:gd name="T3" fmla="*/ 0 h 55"/>
                  <a:gd name="T4" fmla="*/ 143 w 157"/>
                  <a:gd name="T5" fmla="*/ 0 h 55"/>
                  <a:gd name="T6" fmla="*/ 120 w 157"/>
                  <a:gd name="T7" fmla="*/ 0 h 55"/>
                  <a:gd name="T8" fmla="*/ 0 w 157"/>
                  <a:gd name="T9" fmla="*/ 0 h 55"/>
                  <a:gd name="T10" fmla="*/ 0 w 157"/>
                  <a:gd name="T11" fmla="*/ 4 h 55"/>
                  <a:gd name="T12" fmla="*/ 116 w 157"/>
                  <a:gd name="T13" fmla="*/ 4 h 55"/>
                  <a:gd name="T14" fmla="*/ 136 w 157"/>
                  <a:gd name="T15" fmla="*/ 4 h 55"/>
                  <a:gd name="T16" fmla="*/ 136 w 157"/>
                  <a:gd name="T17" fmla="*/ 4 h 55"/>
                  <a:gd name="T18" fmla="*/ 136 w 157"/>
                  <a:gd name="T19" fmla="*/ 4 h 55"/>
                  <a:gd name="T20" fmla="*/ 148 w 157"/>
                  <a:gd name="T21" fmla="*/ 28 h 55"/>
                  <a:gd name="T22" fmla="*/ 136 w 157"/>
                  <a:gd name="T23" fmla="*/ 51 h 55"/>
                  <a:gd name="T24" fmla="*/ 136 w 157"/>
                  <a:gd name="T25" fmla="*/ 52 h 55"/>
                  <a:gd name="T26" fmla="*/ 136 w 157"/>
                  <a:gd name="T27" fmla="*/ 52 h 55"/>
                  <a:gd name="T28" fmla="*/ 116 w 157"/>
                  <a:gd name="T29" fmla="*/ 52 h 55"/>
                  <a:gd name="T30" fmla="*/ 0 w 157"/>
                  <a:gd name="T31" fmla="*/ 52 h 55"/>
                  <a:gd name="T32" fmla="*/ 0 w 157"/>
                  <a:gd name="T33" fmla="*/ 55 h 55"/>
                  <a:gd name="T34" fmla="*/ 120 w 157"/>
                  <a:gd name="T35" fmla="*/ 55 h 55"/>
                  <a:gd name="T36" fmla="*/ 143 w 157"/>
                  <a:gd name="T37" fmla="*/ 55 h 55"/>
                  <a:gd name="T38" fmla="*/ 143 w 157"/>
                  <a:gd name="T39" fmla="*/ 55 h 55"/>
                  <a:gd name="T40" fmla="*/ 143 w 157"/>
                  <a:gd name="T41" fmla="*/ 55 h 55"/>
                  <a:gd name="T42" fmla="*/ 157 w 157"/>
                  <a:gd name="T43" fmla="*/ 28 h 55"/>
                  <a:gd name="T44" fmla="*/ 143 w 157"/>
                  <a:gd name="T45"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7" h="55">
                    <a:moveTo>
                      <a:pt x="143" y="0"/>
                    </a:moveTo>
                    <a:cubicBezTo>
                      <a:pt x="143" y="0"/>
                      <a:pt x="143" y="0"/>
                      <a:pt x="143" y="0"/>
                    </a:cubicBezTo>
                    <a:cubicBezTo>
                      <a:pt x="143" y="0"/>
                      <a:pt x="143" y="0"/>
                      <a:pt x="143" y="0"/>
                    </a:cubicBezTo>
                    <a:cubicBezTo>
                      <a:pt x="120" y="0"/>
                      <a:pt x="120" y="0"/>
                      <a:pt x="120" y="0"/>
                    </a:cubicBezTo>
                    <a:cubicBezTo>
                      <a:pt x="0" y="0"/>
                      <a:pt x="0" y="0"/>
                      <a:pt x="0" y="0"/>
                    </a:cubicBezTo>
                    <a:cubicBezTo>
                      <a:pt x="0" y="4"/>
                      <a:pt x="0" y="4"/>
                      <a:pt x="0" y="4"/>
                    </a:cubicBezTo>
                    <a:cubicBezTo>
                      <a:pt x="116" y="4"/>
                      <a:pt x="116" y="4"/>
                      <a:pt x="116" y="4"/>
                    </a:cubicBezTo>
                    <a:cubicBezTo>
                      <a:pt x="136" y="4"/>
                      <a:pt x="136" y="4"/>
                      <a:pt x="136" y="4"/>
                    </a:cubicBezTo>
                    <a:cubicBezTo>
                      <a:pt x="136" y="4"/>
                      <a:pt x="136" y="4"/>
                      <a:pt x="136" y="4"/>
                    </a:cubicBezTo>
                    <a:cubicBezTo>
                      <a:pt x="136" y="4"/>
                      <a:pt x="136" y="4"/>
                      <a:pt x="136" y="4"/>
                    </a:cubicBezTo>
                    <a:cubicBezTo>
                      <a:pt x="143" y="9"/>
                      <a:pt x="148" y="17"/>
                      <a:pt x="148" y="28"/>
                    </a:cubicBezTo>
                    <a:cubicBezTo>
                      <a:pt x="148" y="38"/>
                      <a:pt x="143" y="47"/>
                      <a:pt x="136" y="51"/>
                    </a:cubicBezTo>
                    <a:cubicBezTo>
                      <a:pt x="136" y="52"/>
                      <a:pt x="136" y="52"/>
                      <a:pt x="136" y="52"/>
                    </a:cubicBezTo>
                    <a:cubicBezTo>
                      <a:pt x="136" y="52"/>
                      <a:pt x="136" y="52"/>
                      <a:pt x="136" y="52"/>
                    </a:cubicBezTo>
                    <a:cubicBezTo>
                      <a:pt x="116" y="52"/>
                      <a:pt x="116" y="52"/>
                      <a:pt x="116" y="52"/>
                    </a:cubicBezTo>
                    <a:cubicBezTo>
                      <a:pt x="0" y="52"/>
                      <a:pt x="0" y="52"/>
                      <a:pt x="0" y="52"/>
                    </a:cubicBezTo>
                    <a:cubicBezTo>
                      <a:pt x="0" y="55"/>
                      <a:pt x="0" y="55"/>
                      <a:pt x="0" y="55"/>
                    </a:cubicBezTo>
                    <a:cubicBezTo>
                      <a:pt x="120" y="55"/>
                      <a:pt x="120" y="55"/>
                      <a:pt x="120" y="55"/>
                    </a:cubicBezTo>
                    <a:cubicBezTo>
                      <a:pt x="143" y="55"/>
                      <a:pt x="143" y="55"/>
                      <a:pt x="143" y="55"/>
                    </a:cubicBezTo>
                    <a:cubicBezTo>
                      <a:pt x="143" y="55"/>
                      <a:pt x="143" y="55"/>
                      <a:pt x="143" y="55"/>
                    </a:cubicBezTo>
                    <a:cubicBezTo>
                      <a:pt x="143" y="55"/>
                      <a:pt x="143" y="55"/>
                      <a:pt x="143" y="55"/>
                    </a:cubicBezTo>
                    <a:cubicBezTo>
                      <a:pt x="152" y="50"/>
                      <a:pt x="157" y="40"/>
                      <a:pt x="157" y="28"/>
                    </a:cubicBezTo>
                    <a:cubicBezTo>
                      <a:pt x="157" y="16"/>
                      <a:pt x="152" y="6"/>
                      <a:pt x="14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6"/>
              <p:cNvSpPr/>
              <p:nvPr/>
            </p:nvSpPr>
            <p:spPr bwMode="auto">
              <a:xfrm>
                <a:off x="2886" y="1300"/>
                <a:ext cx="289" cy="139"/>
              </a:xfrm>
              <a:custGeom>
                <a:avLst/>
                <a:gdLst>
                  <a:gd name="T0" fmla="*/ 92 w 101"/>
                  <a:gd name="T1" fmla="*/ 0 h 49"/>
                  <a:gd name="T2" fmla="*/ 92 w 101"/>
                  <a:gd name="T3" fmla="*/ 0 h 49"/>
                  <a:gd name="T4" fmla="*/ 92 w 101"/>
                  <a:gd name="T5" fmla="*/ 0 h 49"/>
                  <a:gd name="T6" fmla="*/ 77 w 101"/>
                  <a:gd name="T7" fmla="*/ 0 h 49"/>
                  <a:gd name="T8" fmla="*/ 0 w 101"/>
                  <a:gd name="T9" fmla="*/ 0 h 49"/>
                  <a:gd name="T10" fmla="*/ 0 w 101"/>
                  <a:gd name="T11" fmla="*/ 3 h 49"/>
                  <a:gd name="T12" fmla="*/ 74 w 101"/>
                  <a:gd name="T13" fmla="*/ 3 h 49"/>
                  <a:gd name="T14" fmla="*/ 87 w 101"/>
                  <a:gd name="T15" fmla="*/ 3 h 49"/>
                  <a:gd name="T16" fmla="*/ 87 w 101"/>
                  <a:gd name="T17" fmla="*/ 3 h 49"/>
                  <a:gd name="T18" fmla="*/ 87 w 101"/>
                  <a:gd name="T19" fmla="*/ 3 h 49"/>
                  <a:gd name="T20" fmla="*/ 95 w 101"/>
                  <a:gd name="T21" fmla="*/ 25 h 49"/>
                  <a:gd name="T22" fmla="*/ 87 w 101"/>
                  <a:gd name="T23" fmla="*/ 46 h 49"/>
                  <a:gd name="T24" fmla="*/ 87 w 101"/>
                  <a:gd name="T25" fmla="*/ 46 h 49"/>
                  <a:gd name="T26" fmla="*/ 87 w 101"/>
                  <a:gd name="T27" fmla="*/ 46 h 49"/>
                  <a:gd name="T28" fmla="*/ 74 w 101"/>
                  <a:gd name="T29" fmla="*/ 46 h 49"/>
                  <a:gd name="T30" fmla="*/ 0 w 101"/>
                  <a:gd name="T31" fmla="*/ 46 h 49"/>
                  <a:gd name="T32" fmla="*/ 0 w 101"/>
                  <a:gd name="T33" fmla="*/ 49 h 49"/>
                  <a:gd name="T34" fmla="*/ 77 w 101"/>
                  <a:gd name="T35" fmla="*/ 49 h 49"/>
                  <a:gd name="T36" fmla="*/ 92 w 101"/>
                  <a:gd name="T37" fmla="*/ 49 h 49"/>
                  <a:gd name="T38" fmla="*/ 92 w 101"/>
                  <a:gd name="T39" fmla="*/ 49 h 49"/>
                  <a:gd name="T40" fmla="*/ 92 w 101"/>
                  <a:gd name="T41" fmla="*/ 49 h 49"/>
                  <a:gd name="T42" fmla="*/ 101 w 101"/>
                  <a:gd name="T43" fmla="*/ 25 h 49"/>
                  <a:gd name="T44" fmla="*/ 92 w 101"/>
                  <a:gd name="T4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1" h="49">
                    <a:moveTo>
                      <a:pt x="92" y="0"/>
                    </a:moveTo>
                    <a:cubicBezTo>
                      <a:pt x="92" y="0"/>
                      <a:pt x="92" y="0"/>
                      <a:pt x="92" y="0"/>
                    </a:cubicBezTo>
                    <a:cubicBezTo>
                      <a:pt x="92" y="0"/>
                      <a:pt x="92" y="0"/>
                      <a:pt x="92" y="0"/>
                    </a:cubicBezTo>
                    <a:cubicBezTo>
                      <a:pt x="77" y="0"/>
                      <a:pt x="77" y="0"/>
                      <a:pt x="77" y="0"/>
                    </a:cubicBezTo>
                    <a:cubicBezTo>
                      <a:pt x="0" y="0"/>
                      <a:pt x="0" y="0"/>
                      <a:pt x="0" y="0"/>
                    </a:cubicBezTo>
                    <a:cubicBezTo>
                      <a:pt x="0" y="3"/>
                      <a:pt x="0" y="3"/>
                      <a:pt x="0" y="3"/>
                    </a:cubicBezTo>
                    <a:cubicBezTo>
                      <a:pt x="74" y="3"/>
                      <a:pt x="74" y="3"/>
                      <a:pt x="74" y="3"/>
                    </a:cubicBezTo>
                    <a:cubicBezTo>
                      <a:pt x="87" y="3"/>
                      <a:pt x="87" y="3"/>
                      <a:pt x="87" y="3"/>
                    </a:cubicBezTo>
                    <a:cubicBezTo>
                      <a:pt x="87" y="3"/>
                      <a:pt x="87" y="3"/>
                      <a:pt x="87" y="3"/>
                    </a:cubicBezTo>
                    <a:cubicBezTo>
                      <a:pt x="87" y="3"/>
                      <a:pt x="87" y="3"/>
                      <a:pt x="87" y="3"/>
                    </a:cubicBezTo>
                    <a:cubicBezTo>
                      <a:pt x="92" y="7"/>
                      <a:pt x="95" y="15"/>
                      <a:pt x="95" y="25"/>
                    </a:cubicBezTo>
                    <a:cubicBezTo>
                      <a:pt x="95" y="34"/>
                      <a:pt x="92" y="42"/>
                      <a:pt x="87" y="46"/>
                    </a:cubicBezTo>
                    <a:cubicBezTo>
                      <a:pt x="87" y="46"/>
                      <a:pt x="87" y="46"/>
                      <a:pt x="87" y="46"/>
                    </a:cubicBezTo>
                    <a:cubicBezTo>
                      <a:pt x="87" y="46"/>
                      <a:pt x="87" y="46"/>
                      <a:pt x="87" y="46"/>
                    </a:cubicBezTo>
                    <a:cubicBezTo>
                      <a:pt x="74" y="46"/>
                      <a:pt x="74" y="46"/>
                      <a:pt x="74" y="46"/>
                    </a:cubicBezTo>
                    <a:cubicBezTo>
                      <a:pt x="0" y="46"/>
                      <a:pt x="0" y="46"/>
                      <a:pt x="0" y="46"/>
                    </a:cubicBezTo>
                    <a:cubicBezTo>
                      <a:pt x="0" y="49"/>
                      <a:pt x="0" y="49"/>
                      <a:pt x="0" y="49"/>
                    </a:cubicBezTo>
                    <a:cubicBezTo>
                      <a:pt x="77" y="49"/>
                      <a:pt x="77" y="49"/>
                      <a:pt x="77" y="49"/>
                    </a:cubicBezTo>
                    <a:cubicBezTo>
                      <a:pt x="92" y="49"/>
                      <a:pt x="92" y="49"/>
                      <a:pt x="92" y="49"/>
                    </a:cubicBezTo>
                    <a:cubicBezTo>
                      <a:pt x="92" y="49"/>
                      <a:pt x="92" y="49"/>
                      <a:pt x="92" y="49"/>
                    </a:cubicBezTo>
                    <a:cubicBezTo>
                      <a:pt x="92" y="49"/>
                      <a:pt x="92" y="49"/>
                      <a:pt x="92" y="49"/>
                    </a:cubicBezTo>
                    <a:cubicBezTo>
                      <a:pt x="97" y="44"/>
                      <a:pt x="101" y="35"/>
                      <a:pt x="101" y="25"/>
                    </a:cubicBezTo>
                    <a:cubicBezTo>
                      <a:pt x="101" y="14"/>
                      <a:pt x="97" y="5"/>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7"/>
              <p:cNvSpPr/>
              <p:nvPr/>
            </p:nvSpPr>
            <p:spPr bwMode="auto">
              <a:xfrm>
                <a:off x="2886" y="1300"/>
                <a:ext cx="289" cy="139"/>
              </a:xfrm>
              <a:custGeom>
                <a:avLst/>
                <a:gdLst>
                  <a:gd name="T0" fmla="*/ 92 w 101"/>
                  <a:gd name="T1" fmla="*/ 0 h 49"/>
                  <a:gd name="T2" fmla="*/ 92 w 101"/>
                  <a:gd name="T3" fmla="*/ 0 h 49"/>
                  <a:gd name="T4" fmla="*/ 92 w 101"/>
                  <a:gd name="T5" fmla="*/ 0 h 49"/>
                  <a:gd name="T6" fmla="*/ 77 w 101"/>
                  <a:gd name="T7" fmla="*/ 0 h 49"/>
                  <a:gd name="T8" fmla="*/ 0 w 101"/>
                  <a:gd name="T9" fmla="*/ 0 h 49"/>
                  <a:gd name="T10" fmla="*/ 0 w 101"/>
                  <a:gd name="T11" fmla="*/ 3 h 49"/>
                  <a:gd name="T12" fmla="*/ 74 w 101"/>
                  <a:gd name="T13" fmla="*/ 3 h 49"/>
                  <a:gd name="T14" fmla="*/ 87 w 101"/>
                  <a:gd name="T15" fmla="*/ 3 h 49"/>
                  <a:gd name="T16" fmla="*/ 87 w 101"/>
                  <a:gd name="T17" fmla="*/ 3 h 49"/>
                  <a:gd name="T18" fmla="*/ 87 w 101"/>
                  <a:gd name="T19" fmla="*/ 3 h 49"/>
                  <a:gd name="T20" fmla="*/ 95 w 101"/>
                  <a:gd name="T21" fmla="*/ 25 h 49"/>
                  <a:gd name="T22" fmla="*/ 87 w 101"/>
                  <a:gd name="T23" fmla="*/ 46 h 49"/>
                  <a:gd name="T24" fmla="*/ 87 w 101"/>
                  <a:gd name="T25" fmla="*/ 46 h 49"/>
                  <a:gd name="T26" fmla="*/ 87 w 101"/>
                  <a:gd name="T27" fmla="*/ 46 h 49"/>
                  <a:gd name="T28" fmla="*/ 74 w 101"/>
                  <a:gd name="T29" fmla="*/ 46 h 49"/>
                  <a:gd name="T30" fmla="*/ 0 w 101"/>
                  <a:gd name="T31" fmla="*/ 46 h 49"/>
                  <a:gd name="T32" fmla="*/ 0 w 101"/>
                  <a:gd name="T33" fmla="*/ 49 h 49"/>
                  <a:gd name="T34" fmla="*/ 77 w 101"/>
                  <a:gd name="T35" fmla="*/ 49 h 49"/>
                  <a:gd name="T36" fmla="*/ 92 w 101"/>
                  <a:gd name="T37" fmla="*/ 49 h 49"/>
                  <a:gd name="T38" fmla="*/ 92 w 101"/>
                  <a:gd name="T39" fmla="*/ 49 h 49"/>
                  <a:gd name="T40" fmla="*/ 92 w 101"/>
                  <a:gd name="T41" fmla="*/ 49 h 49"/>
                  <a:gd name="T42" fmla="*/ 101 w 101"/>
                  <a:gd name="T43" fmla="*/ 25 h 49"/>
                  <a:gd name="T44" fmla="*/ 92 w 101"/>
                  <a:gd name="T4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1" h="49">
                    <a:moveTo>
                      <a:pt x="92" y="0"/>
                    </a:moveTo>
                    <a:cubicBezTo>
                      <a:pt x="92" y="0"/>
                      <a:pt x="92" y="0"/>
                      <a:pt x="92" y="0"/>
                    </a:cubicBezTo>
                    <a:cubicBezTo>
                      <a:pt x="92" y="0"/>
                      <a:pt x="92" y="0"/>
                      <a:pt x="92" y="0"/>
                    </a:cubicBezTo>
                    <a:cubicBezTo>
                      <a:pt x="77" y="0"/>
                      <a:pt x="77" y="0"/>
                      <a:pt x="77" y="0"/>
                    </a:cubicBezTo>
                    <a:cubicBezTo>
                      <a:pt x="0" y="0"/>
                      <a:pt x="0" y="0"/>
                      <a:pt x="0" y="0"/>
                    </a:cubicBezTo>
                    <a:cubicBezTo>
                      <a:pt x="0" y="3"/>
                      <a:pt x="0" y="3"/>
                      <a:pt x="0" y="3"/>
                    </a:cubicBezTo>
                    <a:cubicBezTo>
                      <a:pt x="74" y="3"/>
                      <a:pt x="74" y="3"/>
                      <a:pt x="74" y="3"/>
                    </a:cubicBezTo>
                    <a:cubicBezTo>
                      <a:pt x="87" y="3"/>
                      <a:pt x="87" y="3"/>
                      <a:pt x="87" y="3"/>
                    </a:cubicBezTo>
                    <a:cubicBezTo>
                      <a:pt x="87" y="3"/>
                      <a:pt x="87" y="3"/>
                      <a:pt x="87" y="3"/>
                    </a:cubicBezTo>
                    <a:cubicBezTo>
                      <a:pt x="87" y="3"/>
                      <a:pt x="87" y="3"/>
                      <a:pt x="87" y="3"/>
                    </a:cubicBezTo>
                    <a:cubicBezTo>
                      <a:pt x="92" y="7"/>
                      <a:pt x="95" y="15"/>
                      <a:pt x="95" y="25"/>
                    </a:cubicBezTo>
                    <a:cubicBezTo>
                      <a:pt x="95" y="34"/>
                      <a:pt x="92" y="42"/>
                      <a:pt x="87" y="46"/>
                    </a:cubicBezTo>
                    <a:cubicBezTo>
                      <a:pt x="87" y="46"/>
                      <a:pt x="87" y="46"/>
                      <a:pt x="87" y="46"/>
                    </a:cubicBezTo>
                    <a:cubicBezTo>
                      <a:pt x="87" y="46"/>
                      <a:pt x="87" y="46"/>
                      <a:pt x="87" y="46"/>
                    </a:cubicBezTo>
                    <a:cubicBezTo>
                      <a:pt x="74" y="46"/>
                      <a:pt x="74" y="46"/>
                      <a:pt x="74" y="46"/>
                    </a:cubicBezTo>
                    <a:cubicBezTo>
                      <a:pt x="0" y="46"/>
                      <a:pt x="0" y="46"/>
                      <a:pt x="0" y="46"/>
                    </a:cubicBezTo>
                    <a:cubicBezTo>
                      <a:pt x="0" y="49"/>
                      <a:pt x="0" y="49"/>
                      <a:pt x="0" y="49"/>
                    </a:cubicBezTo>
                    <a:cubicBezTo>
                      <a:pt x="77" y="49"/>
                      <a:pt x="77" y="49"/>
                      <a:pt x="77" y="49"/>
                    </a:cubicBezTo>
                    <a:cubicBezTo>
                      <a:pt x="92" y="49"/>
                      <a:pt x="92" y="49"/>
                      <a:pt x="92" y="49"/>
                    </a:cubicBezTo>
                    <a:cubicBezTo>
                      <a:pt x="92" y="49"/>
                      <a:pt x="92" y="49"/>
                      <a:pt x="92" y="49"/>
                    </a:cubicBezTo>
                    <a:cubicBezTo>
                      <a:pt x="92" y="49"/>
                      <a:pt x="92" y="49"/>
                      <a:pt x="92" y="49"/>
                    </a:cubicBezTo>
                    <a:cubicBezTo>
                      <a:pt x="97" y="44"/>
                      <a:pt x="101" y="35"/>
                      <a:pt x="101" y="25"/>
                    </a:cubicBezTo>
                    <a:cubicBezTo>
                      <a:pt x="101" y="14"/>
                      <a:pt x="97" y="5"/>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8"/>
              <p:cNvSpPr/>
              <p:nvPr/>
            </p:nvSpPr>
            <p:spPr bwMode="auto">
              <a:xfrm>
                <a:off x="2840" y="1471"/>
                <a:ext cx="381" cy="122"/>
              </a:xfrm>
              <a:custGeom>
                <a:avLst/>
                <a:gdLst>
                  <a:gd name="T0" fmla="*/ 122 w 133"/>
                  <a:gd name="T1" fmla="*/ 1 h 43"/>
                  <a:gd name="T2" fmla="*/ 122 w 133"/>
                  <a:gd name="T3" fmla="*/ 0 h 43"/>
                  <a:gd name="T4" fmla="*/ 122 w 133"/>
                  <a:gd name="T5" fmla="*/ 0 h 43"/>
                  <a:gd name="T6" fmla="*/ 104 w 133"/>
                  <a:gd name="T7" fmla="*/ 0 h 43"/>
                  <a:gd name="T8" fmla="*/ 0 w 133"/>
                  <a:gd name="T9" fmla="*/ 0 h 43"/>
                  <a:gd name="T10" fmla="*/ 0 w 133"/>
                  <a:gd name="T11" fmla="*/ 43 h 43"/>
                  <a:gd name="T12" fmla="*/ 104 w 133"/>
                  <a:gd name="T13" fmla="*/ 43 h 43"/>
                  <a:gd name="T14" fmla="*/ 122 w 133"/>
                  <a:gd name="T15" fmla="*/ 43 h 43"/>
                  <a:gd name="T16" fmla="*/ 122 w 133"/>
                  <a:gd name="T17" fmla="*/ 43 h 43"/>
                  <a:gd name="T18" fmla="*/ 122 w 133"/>
                  <a:gd name="T19" fmla="*/ 43 h 43"/>
                  <a:gd name="T20" fmla="*/ 133 w 133"/>
                  <a:gd name="T21" fmla="*/ 22 h 43"/>
                  <a:gd name="T22" fmla="*/ 122 w 133"/>
                  <a:gd name="T23" fmla="*/ 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3" h="43">
                    <a:moveTo>
                      <a:pt x="122" y="1"/>
                    </a:moveTo>
                    <a:cubicBezTo>
                      <a:pt x="122" y="0"/>
                      <a:pt x="122" y="0"/>
                      <a:pt x="122" y="0"/>
                    </a:cubicBezTo>
                    <a:cubicBezTo>
                      <a:pt x="122" y="0"/>
                      <a:pt x="122" y="0"/>
                      <a:pt x="122" y="0"/>
                    </a:cubicBezTo>
                    <a:cubicBezTo>
                      <a:pt x="104" y="0"/>
                      <a:pt x="104" y="0"/>
                      <a:pt x="104" y="0"/>
                    </a:cubicBezTo>
                    <a:cubicBezTo>
                      <a:pt x="0" y="0"/>
                      <a:pt x="0" y="0"/>
                      <a:pt x="0" y="0"/>
                    </a:cubicBezTo>
                    <a:cubicBezTo>
                      <a:pt x="0" y="0"/>
                      <a:pt x="9" y="24"/>
                      <a:pt x="0" y="43"/>
                    </a:cubicBezTo>
                    <a:cubicBezTo>
                      <a:pt x="104" y="43"/>
                      <a:pt x="104" y="43"/>
                      <a:pt x="104" y="43"/>
                    </a:cubicBezTo>
                    <a:cubicBezTo>
                      <a:pt x="122" y="43"/>
                      <a:pt x="122" y="43"/>
                      <a:pt x="122" y="43"/>
                    </a:cubicBezTo>
                    <a:cubicBezTo>
                      <a:pt x="122" y="43"/>
                      <a:pt x="122" y="43"/>
                      <a:pt x="122" y="43"/>
                    </a:cubicBezTo>
                    <a:cubicBezTo>
                      <a:pt x="122" y="43"/>
                      <a:pt x="122" y="43"/>
                      <a:pt x="122" y="43"/>
                    </a:cubicBezTo>
                    <a:cubicBezTo>
                      <a:pt x="128" y="39"/>
                      <a:pt x="133" y="31"/>
                      <a:pt x="133" y="22"/>
                    </a:cubicBezTo>
                    <a:cubicBezTo>
                      <a:pt x="133" y="13"/>
                      <a:pt x="128" y="5"/>
                      <a:pt x="12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9"/>
              <p:cNvSpPr/>
              <p:nvPr/>
            </p:nvSpPr>
            <p:spPr bwMode="auto">
              <a:xfrm>
                <a:off x="2912" y="1317"/>
                <a:ext cx="237" cy="105"/>
              </a:xfrm>
              <a:custGeom>
                <a:avLst/>
                <a:gdLst>
                  <a:gd name="T0" fmla="*/ 76 w 83"/>
                  <a:gd name="T1" fmla="*/ 0 h 37"/>
                  <a:gd name="T2" fmla="*/ 76 w 83"/>
                  <a:gd name="T3" fmla="*/ 0 h 37"/>
                  <a:gd name="T4" fmla="*/ 76 w 83"/>
                  <a:gd name="T5" fmla="*/ 0 h 37"/>
                  <a:gd name="T6" fmla="*/ 65 w 83"/>
                  <a:gd name="T7" fmla="*/ 0 h 37"/>
                  <a:gd name="T8" fmla="*/ 0 w 83"/>
                  <a:gd name="T9" fmla="*/ 0 h 37"/>
                  <a:gd name="T10" fmla="*/ 0 w 83"/>
                  <a:gd name="T11" fmla="*/ 37 h 37"/>
                  <a:gd name="T12" fmla="*/ 65 w 83"/>
                  <a:gd name="T13" fmla="*/ 37 h 37"/>
                  <a:gd name="T14" fmla="*/ 76 w 83"/>
                  <a:gd name="T15" fmla="*/ 37 h 37"/>
                  <a:gd name="T16" fmla="*/ 76 w 83"/>
                  <a:gd name="T17" fmla="*/ 37 h 37"/>
                  <a:gd name="T18" fmla="*/ 76 w 83"/>
                  <a:gd name="T19" fmla="*/ 37 h 37"/>
                  <a:gd name="T20" fmla="*/ 83 w 83"/>
                  <a:gd name="T21" fmla="*/ 19 h 37"/>
                  <a:gd name="T22" fmla="*/ 76 w 83"/>
                  <a:gd name="T23"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37">
                    <a:moveTo>
                      <a:pt x="76" y="0"/>
                    </a:moveTo>
                    <a:cubicBezTo>
                      <a:pt x="76" y="0"/>
                      <a:pt x="76" y="0"/>
                      <a:pt x="76" y="0"/>
                    </a:cubicBezTo>
                    <a:cubicBezTo>
                      <a:pt x="76" y="0"/>
                      <a:pt x="76" y="0"/>
                      <a:pt x="76" y="0"/>
                    </a:cubicBezTo>
                    <a:cubicBezTo>
                      <a:pt x="65" y="0"/>
                      <a:pt x="65" y="0"/>
                      <a:pt x="65" y="0"/>
                    </a:cubicBezTo>
                    <a:cubicBezTo>
                      <a:pt x="0" y="0"/>
                      <a:pt x="0" y="0"/>
                      <a:pt x="0" y="0"/>
                    </a:cubicBezTo>
                    <a:cubicBezTo>
                      <a:pt x="0" y="0"/>
                      <a:pt x="9" y="15"/>
                      <a:pt x="0" y="37"/>
                    </a:cubicBezTo>
                    <a:cubicBezTo>
                      <a:pt x="65" y="37"/>
                      <a:pt x="65" y="37"/>
                      <a:pt x="65" y="37"/>
                    </a:cubicBezTo>
                    <a:cubicBezTo>
                      <a:pt x="76" y="37"/>
                      <a:pt x="76" y="37"/>
                      <a:pt x="76" y="37"/>
                    </a:cubicBezTo>
                    <a:cubicBezTo>
                      <a:pt x="76" y="37"/>
                      <a:pt x="76" y="37"/>
                      <a:pt x="76" y="37"/>
                    </a:cubicBezTo>
                    <a:cubicBezTo>
                      <a:pt x="76" y="37"/>
                      <a:pt x="76" y="37"/>
                      <a:pt x="76" y="37"/>
                    </a:cubicBezTo>
                    <a:cubicBezTo>
                      <a:pt x="80" y="34"/>
                      <a:pt x="83" y="27"/>
                      <a:pt x="83" y="19"/>
                    </a:cubicBezTo>
                    <a:cubicBezTo>
                      <a:pt x="83" y="10"/>
                      <a:pt x="80" y="3"/>
                      <a:pt x="7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30"/>
              <p:cNvSpPr/>
              <p:nvPr/>
            </p:nvSpPr>
            <p:spPr bwMode="auto">
              <a:xfrm>
                <a:off x="2769" y="1627"/>
                <a:ext cx="523" cy="179"/>
              </a:xfrm>
              <a:custGeom>
                <a:avLst/>
                <a:gdLst>
                  <a:gd name="T0" fmla="*/ 16 w 183"/>
                  <a:gd name="T1" fmla="*/ 63 h 63"/>
                  <a:gd name="T2" fmla="*/ 16 w 183"/>
                  <a:gd name="T3" fmla="*/ 63 h 63"/>
                  <a:gd name="T4" fmla="*/ 17 w 183"/>
                  <a:gd name="T5" fmla="*/ 63 h 63"/>
                  <a:gd name="T6" fmla="*/ 44 w 183"/>
                  <a:gd name="T7" fmla="*/ 63 h 63"/>
                  <a:gd name="T8" fmla="*/ 183 w 183"/>
                  <a:gd name="T9" fmla="*/ 63 h 63"/>
                  <a:gd name="T10" fmla="*/ 183 w 183"/>
                  <a:gd name="T11" fmla="*/ 59 h 63"/>
                  <a:gd name="T12" fmla="*/ 48 w 183"/>
                  <a:gd name="T13" fmla="*/ 59 h 63"/>
                  <a:gd name="T14" fmla="*/ 25 w 183"/>
                  <a:gd name="T15" fmla="*/ 59 h 63"/>
                  <a:gd name="T16" fmla="*/ 25 w 183"/>
                  <a:gd name="T17" fmla="*/ 59 h 63"/>
                  <a:gd name="T18" fmla="*/ 25 w 183"/>
                  <a:gd name="T19" fmla="*/ 59 h 63"/>
                  <a:gd name="T20" fmla="*/ 11 w 183"/>
                  <a:gd name="T21" fmla="*/ 31 h 63"/>
                  <a:gd name="T22" fmla="*/ 25 w 183"/>
                  <a:gd name="T23" fmla="*/ 4 h 63"/>
                  <a:gd name="T24" fmla="*/ 25 w 183"/>
                  <a:gd name="T25" fmla="*/ 4 h 63"/>
                  <a:gd name="T26" fmla="*/ 25 w 183"/>
                  <a:gd name="T27" fmla="*/ 4 h 63"/>
                  <a:gd name="T28" fmla="*/ 48 w 183"/>
                  <a:gd name="T29" fmla="*/ 4 h 63"/>
                  <a:gd name="T30" fmla="*/ 183 w 183"/>
                  <a:gd name="T31" fmla="*/ 4 h 63"/>
                  <a:gd name="T32" fmla="*/ 183 w 183"/>
                  <a:gd name="T33" fmla="*/ 0 h 63"/>
                  <a:gd name="T34" fmla="*/ 44 w 183"/>
                  <a:gd name="T35" fmla="*/ 0 h 63"/>
                  <a:gd name="T36" fmla="*/ 17 w 183"/>
                  <a:gd name="T37" fmla="*/ 0 h 63"/>
                  <a:gd name="T38" fmla="*/ 16 w 183"/>
                  <a:gd name="T39" fmla="*/ 0 h 63"/>
                  <a:gd name="T40" fmla="*/ 16 w 183"/>
                  <a:gd name="T41" fmla="*/ 0 h 63"/>
                  <a:gd name="T42" fmla="*/ 0 w 183"/>
                  <a:gd name="T43" fmla="*/ 31 h 63"/>
                  <a:gd name="T44" fmla="*/ 16 w 183"/>
                  <a:gd name="T45"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3" h="63">
                    <a:moveTo>
                      <a:pt x="16" y="63"/>
                    </a:moveTo>
                    <a:cubicBezTo>
                      <a:pt x="16" y="63"/>
                      <a:pt x="16" y="63"/>
                      <a:pt x="16" y="63"/>
                    </a:cubicBezTo>
                    <a:cubicBezTo>
                      <a:pt x="17" y="63"/>
                      <a:pt x="17" y="63"/>
                      <a:pt x="17" y="63"/>
                    </a:cubicBezTo>
                    <a:cubicBezTo>
                      <a:pt x="44" y="63"/>
                      <a:pt x="44" y="63"/>
                      <a:pt x="44" y="63"/>
                    </a:cubicBezTo>
                    <a:cubicBezTo>
                      <a:pt x="183" y="63"/>
                      <a:pt x="183" y="63"/>
                      <a:pt x="183" y="63"/>
                    </a:cubicBezTo>
                    <a:cubicBezTo>
                      <a:pt x="183" y="59"/>
                      <a:pt x="183" y="59"/>
                      <a:pt x="183" y="59"/>
                    </a:cubicBezTo>
                    <a:cubicBezTo>
                      <a:pt x="48" y="59"/>
                      <a:pt x="48" y="59"/>
                      <a:pt x="48" y="59"/>
                    </a:cubicBezTo>
                    <a:cubicBezTo>
                      <a:pt x="25" y="59"/>
                      <a:pt x="25" y="59"/>
                      <a:pt x="25" y="59"/>
                    </a:cubicBezTo>
                    <a:cubicBezTo>
                      <a:pt x="25" y="59"/>
                      <a:pt x="25" y="59"/>
                      <a:pt x="25" y="59"/>
                    </a:cubicBezTo>
                    <a:cubicBezTo>
                      <a:pt x="25" y="59"/>
                      <a:pt x="25" y="59"/>
                      <a:pt x="25" y="59"/>
                    </a:cubicBezTo>
                    <a:cubicBezTo>
                      <a:pt x="17" y="54"/>
                      <a:pt x="11" y="43"/>
                      <a:pt x="11" y="31"/>
                    </a:cubicBezTo>
                    <a:cubicBezTo>
                      <a:pt x="11" y="19"/>
                      <a:pt x="17" y="9"/>
                      <a:pt x="25" y="4"/>
                    </a:cubicBezTo>
                    <a:cubicBezTo>
                      <a:pt x="25" y="4"/>
                      <a:pt x="25" y="4"/>
                      <a:pt x="25" y="4"/>
                    </a:cubicBezTo>
                    <a:cubicBezTo>
                      <a:pt x="25" y="4"/>
                      <a:pt x="25" y="4"/>
                      <a:pt x="25" y="4"/>
                    </a:cubicBezTo>
                    <a:cubicBezTo>
                      <a:pt x="48" y="4"/>
                      <a:pt x="48" y="4"/>
                      <a:pt x="48" y="4"/>
                    </a:cubicBezTo>
                    <a:cubicBezTo>
                      <a:pt x="183" y="4"/>
                      <a:pt x="183" y="4"/>
                      <a:pt x="183" y="4"/>
                    </a:cubicBezTo>
                    <a:cubicBezTo>
                      <a:pt x="183" y="0"/>
                      <a:pt x="183" y="0"/>
                      <a:pt x="183" y="0"/>
                    </a:cubicBezTo>
                    <a:cubicBezTo>
                      <a:pt x="44" y="0"/>
                      <a:pt x="44" y="0"/>
                      <a:pt x="44" y="0"/>
                    </a:cubicBezTo>
                    <a:cubicBezTo>
                      <a:pt x="17" y="0"/>
                      <a:pt x="17" y="0"/>
                      <a:pt x="17" y="0"/>
                    </a:cubicBezTo>
                    <a:cubicBezTo>
                      <a:pt x="16" y="0"/>
                      <a:pt x="16" y="0"/>
                      <a:pt x="16" y="0"/>
                    </a:cubicBezTo>
                    <a:cubicBezTo>
                      <a:pt x="16" y="0"/>
                      <a:pt x="16" y="0"/>
                      <a:pt x="16" y="0"/>
                    </a:cubicBezTo>
                    <a:cubicBezTo>
                      <a:pt x="7" y="6"/>
                      <a:pt x="0" y="18"/>
                      <a:pt x="0" y="31"/>
                    </a:cubicBezTo>
                    <a:cubicBezTo>
                      <a:pt x="0" y="45"/>
                      <a:pt x="7" y="57"/>
                      <a:pt x="16"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31"/>
              <p:cNvSpPr/>
              <p:nvPr/>
            </p:nvSpPr>
            <p:spPr bwMode="auto">
              <a:xfrm>
                <a:off x="2769" y="1627"/>
                <a:ext cx="523" cy="179"/>
              </a:xfrm>
              <a:custGeom>
                <a:avLst/>
                <a:gdLst>
                  <a:gd name="T0" fmla="*/ 16 w 183"/>
                  <a:gd name="T1" fmla="*/ 63 h 63"/>
                  <a:gd name="T2" fmla="*/ 16 w 183"/>
                  <a:gd name="T3" fmla="*/ 63 h 63"/>
                  <a:gd name="T4" fmla="*/ 17 w 183"/>
                  <a:gd name="T5" fmla="*/ 63 h 63"/>
                  <a:gd name="T6" fmla="*/ 44 w 183"/>
                  <a:gd name="T7" fmla="*/ 63 h 63"/>
                  <a:gd name="T8" fmla="*/ 183 w 183"/>
                  <a:gd name="T9" fmla="*/ 63 h 63"/>
                  <a:gd name="T10" fmla="*/ 183 w 183"/>
                  <a:gd name="T11" fmla="*/ 59 h 63"/>
                  <a:gd name="T12" fmla="*/ 48 w 183"/>
                  <a:gd name="T13" fmla="*/ 59 h 63"/>
                  <a:gd name="T14" fmla="*/ 25 w 183"/>
                  <a:gd name="T15" fmla="*/ 59 h 63"/>
                  <a:gd name="T16" fmla="*/ 25 w 183"/>
                  <a:gd name="T17" fmla="*/ 59 h 63"/>
                  <a:gd name="T18" fmla="*/ 25 w 183"/>
                  <a:gd name="T19" fmla="*/ 59 h 63"/>
                  <a:gd name="T20" fmla="*/ 11 w 183"/>
                  <a:gd name="T21" fmla="*/ 31 h 63"/>
                  <a:gd name="T22" fmla="*/ 25 w 183"/>
                  <a:gd name="T23" fmla="*/ 4 h 63"/>
                  <a:gd name="T24" fmla="*/ 25 w 183"/>
                  <a:gd name="T25" fmla="*/ 4 h 63"/>
                  <a:gd name="T26" fmla="*/ 25 w 183"/>
                  <a:gd name="T27" fmla="*/ 4 h 63"/>
                  <a:gd name="T28" fmla="*/ 48 w 183"/>
                  <a:gd name="T29" fmla="*/ 4 h 63"/>
                  <a:gd name="T30" fmla="*/ 183 w 183"/>
                  <a:gd name="T31" fmla="*/ 4 h 63"/>
                  <a:gd name="T32" fmla="*/ 183 w 183"/>
                  <a:gd name="T33" fmla="*/ 0 h 63"/>
                  <a:gd name="T34" fmla="*/ 44 w 183"/>
                  <a:gd name="T35" fmla="*/ 0 h 63"/>
                  <a:gd name="T36" fmla="*/ 17 w 183"/>
                  <a:gd name="T37" fmla="*/ 0 h 63"/>
                  <a:gd name="T38" fmla="*/ 16 w 183"/>
                  <a:gd name="T39" fmla="*/ 0 h 63"/>
                  <a:gd name="T40" fmla="*/ 16 w 183"/>
                  <a:gd name="T41" fmla="*/ 0 h 63"/>
                  <a:gd name="T42" fmla="*/ 0 w 183"/>
                  <a:gd name="T43" fmla="*/ 31 h 63"/>
                  <a:gd name="T44" fmla="*/ 16 w 183"/>
                  <a:gd name="T45"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3" h="63">
                    <a:moveTo>
                      <a:pt x="16" y="63"/>
                    </a:moveTo>
                    <a:cubicBezTo>
                      <a:pt x="16" y="63"/>
                      <a:pt x="16" y="63"/>
                      <a:pt x="16" y="63"/>
                    </a:cubicBezTo>
                    <a:cubicBezTo>
                      <a:pt x="17" y="63"/>
                      <a:pt x="17" y="63"/>
                      <a:pt x="17" y="63"/>
                    </a:cubicBezTo>
                    <a:cubicBezTo>
                      <a:pt x="44" y="63"/>
                      <a:pt x="44" y="63"/>
                      <a:pt x="44" y="63"/>
                    </a:cubicBezTo>
                    <a:cubicBezTo>
                      <a:pt x="183" y="63"/>
                      <a:pt x="183" y="63"/>
                      <a:pt x="183" y="63"/>
                    </a:cubicBezTo>
                    <a:cubicBezTo>
                      <a:pt x="183" y="59"/>
                      <a:pt x="183" y="59"/>
                      <a:pt x="183" y="59"/>
                    </a:cubicBezTo>
                    <a:cubicBezTo>
                      <a:pt x="48" y="59"/>
                      <a:pt x="48" y="59"/>
                      <a:pt x="48" y="59"/>
                    </a:cubicBezTo>
                    <a:cubicBezTo>
                      <a:pt x="25" y="59"/>
                      <a:pt x="25" y="59"/>
                      <a:pt x="25" y="59"/>
                    </a:cubicBezTo>
                    <a:cubicBezTo>
                      <a:pt x="25" y="59"/>
                      <a:pt x="25" y="59"/>
                      <a:pt x="25" y="59"/>
                    </a:cubicBezTo>
                    <a:cubicBezTo>
                      <a:pt x="25" y="59"/>
                      <a:pt x="25" y="59"/>
                      <a:pt x="25" y="59"/>
                    </a:cubicBezTo>
                    <a:cubicBezTo>
                      <a:pt x="17" y="54"/>
                      <a:pt x="11" y="43"/>
                      <a:pt x="11" y="31"/>
                    </a:cubicBezTo>
                    <a:cubicBezTo>
                      <a:pt x="11" y="19"/>
                      <a:pt x="17" y="9"/>
                      <a:pt x="25" y="4"/>
                    </a:cubicBezTo>
                    <a:cubicBezTo>
                      <a:pt x="25" y="4"/>
                      <a:pt x="25" y="4"/>
                      <a:pt x="25" y="4"/>
                    </a:cubicBezTo>
                    <a:cubicBezTo>
                      <a:pt x="25" y="4"/>
                      <a:pt x="25" y="4"/>
                      <a:pt x="25" y="4"/>
                    </a:cubicBezTo>
                    <a:cubicBezTo>
                      <a:pt x="48" y="4"/>
                      <a:pt x="48" y="4"/>
                      <a:pt x="48" y="4"/>
                    </a:cubicBezTo>
                    <a:cubicBezTo>
                      <a:pt x="183" y="4"/>
                      <a:pt x="183" y="4"/>
                      <a:pt x="183" y="4"/>
                    </a:cubicBezTo>
                    <a:cubicBezTo>
                      <a:pt x="183" y="0"/>
                      <a:pt x="183" y="0"/>
                      <a:pt x="183" y="0"/>
                    </a:cubicBezTo>
                    <a:cubicBezTo>
                      <a:pt x="44" y="0"/>
                      <a:pt x="44" y="0"/>
                      <a:pt x="44" y="0"/>
                    </a:cubicBezTo>
                    <a:cubicBezTo>
                      <a:pt x="17" y="0"/>
                      <a:pt x="17" y="0"/>
                      <a:pt x="17" y="0"/>
                    </a:cubicBezTo>
                    <a:cubicBezTo>
                      <a:pt x="16" y="0"/>
                      <a:pt x="16" y="0"/>
                      <a:pt x="16" y="0"/>
                    </a:cubicBezTo>
                    <a:cubicBezTo>
                      <a:pt x="16" y="0"/>
                      <a:pt x="16" y="0"/>
                      <a:pt x="16" y="0"/>
                    </a:cubicBezTo>
                    <a:cubicBezTo>
                      <a:pt x="7" y="6"/>
                      <a:pt x="0" y="18"/>
                      <a:pt x="0" y="31"/>
                    </a:cubicBezTo>
                    <a:cubicBezTo>
                      <a:pt x="0" y="45"/>
                      <a:pt x="7" y="57"/>
                      <a:pt x="16"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32"/>
              <p:cNvSpPr/>
              <p:nvPr/>
            </p:nvSpPr>
            <p:spPr bwMode="auto">
              <a:xfrm>
                <a:off x="2812" y="1647"/>
                <a:ext cx="437" cy="139"/>
              </a:xfrm>
              <a:custGeom>
                <a:avLst/>
                <a:gdLst>
                  <a:gd name="T0" fmla="*/ 12 w 153"/>
                  <a:gd name="T1" fmla="*/ 49 h 49"/>
                  <a:gd name="T2" fmla="*/ 12 w 153"/>
                  <a:gd name="T3" fmla="*/ 49 h 49"/>
                  <a:gd name="T4" fmla="*/ 13 w 153"/>
                  <a:gd name="T5" fmla="*/ 49 h 49"/>
                  <a:gd name="T6" fmla="*/ 33 w 153"/>
                  <a:gd name="T7" fmla="*/ 49 h 49"/>
                  <a:gd name="T8" fmla="*/ 153 w 153"/>
                  <a:gd name="T9" fmla="*/ 49 h 49"/>
                  <a:gd name="T10" fmla="*/ 153 w 153"/>
                  <a:gd name="T11" fmla="*/ 0 h 49"/>
                  <a:gd name="T12" fmla="*/ 33 w 153"/>
                  <a:gd name="T13" fmla="*/ 0 h 49"/>
                  <a:gd name="T14" fmla="*/ 13 w 153"/>
                  <a:gd name="T15" fmla="*/ 0 h 49"/>
                  <a:gd name="T16" fmla="*/ 12 w 153"/>
                  <a:gd name="T17" fmla="*/ 0 h 49"/>
                  <a:gd name="T18" fmla="*/ 12 w 153"/>
                  <a:gd name="T19" fmla="*/ 0 h 49"/>
                  <a:gd name="T20" fmla="*/ 0 w 153"/>
                  <a:gd name="T21" fmla="*/ 24 h 49"/>
                  <a:gd name="T22" fmla="*/ 12 w 153"/>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3" h="49">
                    <a:moveTo>
                      <a:pt x="12" y="49"/>
                    </a:moveTo>
                    <a:cubicBezTo>
                      <a:pt x="12" y="49"/>
                      <a:pt x="12" y="49"/>
                      <a:pt x="12" y="49"/>
                    </a:cubicBezTo>
                    <a:cubicBezTo>
                      <a:pt x="13" y="49"/>
                      <a:pt x="13" y="49"/>
                      <a:pt x="13" y="49"/>
                    </a:cubicBezTo>
                    <a:cubicBezTo>
                      <a:pt x="33" y="49"/>
                      <a:pt x="33" y="49"/>
                      <a:pt x="33" y="49"/>
                    </a:cubicBezTo>
                    <a:cubicBezTo>
                      <a:pt x="153" y="49"/>
                      <a:pt x="153" y="49"/>
                      <a:pt x="153" y="49"/>
                    </a:cubicBezTo>
                    <a:cubicBezTo>
                      <a:pt x="153" y="49"/>
                      <a:pt x="143" y="22"/>
                      <a:pt x="153" y="0"/>
                    </a:cubicBezTo>
                    <a:cubicBezTo>
                      <a:pt x="33" y="0"/>
                      <a:pt x="33" y="0"/>
                      <a:pt x="33" y="0"/>
                    </a:cubicBezTo>
                    <a:cubicBezTo>
                      <a:pt x="13" y="0"/>
                      <a:pt x="13" y="0"/>
                      <a:pt x="13" y="0"/>
                    </a:cubicBezTo>
                    <a:cubicBezTo>
                      <a:pt x="12" y="0"/>
                      <a:pt x="12" y="0"/>
                      <a:pt x="12" y="0"/>
                    </a:cubicBezTo>
                    <a:cubicBezTo>
                      <a:pt x="12" y="0"/>
                      <a:pt x="12" y="0"/>
                      <a:pt x="12" y="0"/>
                    </a:cubicBezTo>
                    <a:cubicBezTo>
                      <a:pt x="5" y="5"/>
                      <a:pt x="0" y="14"/>
                      <a:pt x="0" y="24"/>
                    </a:cubicBezTo>
                    <a:cubicBezTo>
                      <a:pt x="0" y="35"/>
                      <a:pt x="5" y="44"/>
                      <a:pt x="12"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33"/>
              <p:cNvSpPr/>
              <p:nvPr/>
            </p:nvSpPr>
            <p:spPr bwMode="auto">
              <a:xfrm>
                <a:off x="3001" y="1647"/>
                <a:ext cx="60" cy="307"/>
              </a:xfrm>
              <a:custGeom>
                <a:avLst/>
                <a:gdLst>
                  <a:gd name="T0" fmla="*/ 60 w 60"/>
                  <a:gd name="T1" fmla="*/ 307 h 307"/>
                  <a:gd name="T2" fmla="*/ 31 w 60"/>
                  <a:gd name="T3" fmla="*/ 267 h 307"/>
                  <a:gd name="T4" fmla="*/ 0 w 60"/>
                  <a:gd name="T5" fmla="*/ 307 h 307"/>
                  <a:gd name="T6" fmla="*/ 0 w 60"/>
                  <a:gd name="T7" fmla="*/ 0 h 307"/>
                  <a:gd name="T8" fmla="*/ 60 w 60"/>
                  <a:gd name="T9" fmla="*/ 0 h 307"/>
                  <a:gd name="T10" fmla="*/ 60 w 60"/>
                  <a:gd name="T11" fmla="*/ 307 h 307"/>
                </a:gdLst>
                <a:ahLst/>
                <a:cxnLst>
                  <a:cxn ang="0">
                    <a:pos x="T0" y="T1"/>
                  </a:cxn>
                  <a:cxn ang="0">
                    <a:pos x="T2" y="T3"/>
                  </a:cxn>
                  <a:cxn ang="0">
                    <a:pos x="T4" y="T5"/>
                  </a:cxn>
                  <a:cxn ang="0">
                    <a:pos x="T6" y="T7"/>
                  </a:cxn>
                  <a:cxn ang="0">
                    <a:pos x="T8" y="T9"/>
                  </a:cxn>
                  <a:cxn ang="0">
                    <a:pos x="T10" y="T11"/>
                  </a:cxn>
                </a:cxnLst>
                <a:rect l="0" t="0" r="r" b="b"/>
                <a:pathLst>
                  <a:path w="60" h="307">
                    <a:moveTo>
                      <a:pt x="60" y="307"/>
                    </a:moveTo>
                    <a:lnTo>
                      <a:pt x="31" y="267"/>
                    </a:lnTo>
                    <a:lnTo>
                      <a:pt x="0" y="307"/>
                    </a:lnTo>
                    <a:lnTo>
                      <a:pt x="0" y="0"/>
                    </a:lnTo>
                    <a:lnTo>
                      <a:pt x="60" y="0"/>
                    </a:lnTo>
                    <a:lnTo>
                      <a:pt x="60" y="3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Line 34"/>
              <p:cNvSpPr>
                <a:spLocks noChangeShapeType="1"/>
              </p:cNvSpPr>
              <p:nvPr/>
            </p:nvSpPr>
            <p:spPr bwMode="auto">
              <a:xfrm>
                <a:off x="3032" y="1954"/>
                <a:ext cx="0" cy="0"/>
              </a:xfrm>
              <a:prstGeom prst="lin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Line 35"/>
              <p:cNvSpPr>
                <a:spLocks noChangeShapeType="1"/>
              </p:cNvSpPr>
              <p:nvPr/>
            </p:nvSpPr>
            <p:spPr bwMode="auto">
              <a:xfrm>
                <a:off x="3032" y="1954"/>
                <a:ext cx="0" cy="0"/>
              </a:xfrm>
              <a:prstGeom prst="lin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Line 36"/>
              <p:cNvSpPr>
                <a:spLocks noChangeShapeType="1"/>
              </p:cNvSpPr>
              <p:nvPr/>
            </p:nvSpPr>
            <p:spPr bwMode="auto">
              <a:xfrm>
                <a:off x="3032" y="1954"/>
                <a:ext cx="0" cy="0"/>
              </a:xfrm>
              <a:prstGeom prst="lin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Line 37"/>
              <p:cNvSpPr>
                <a:spLocks noChangeShapeType="1"/>
              </p:cNvSpPr>
              <p:nvPr/>
            </p:nvSpPr>
            <p:spPr bwMode="auto">
              <a:xfrm>
                <a:off x="3032" y="1954"/>
                <a:ext cx="0" cy="0"/>
              </a:xfrm>
              <a:prstGeom prst="lin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42" name="组合 41"/>
          <p:cNvGrpSpPr/>
          <p:nvPr/>
        </p:nvGrpSpPr>
        <p:grpSpPr>
          <a:xfrm>
            <a:off x="786989" y="3272347"/>
            <a:ext cx="2422037" cy="2484406"/>
            <a:chOff x="786989" y="3272347"/>
            <a:chExt cx="2422037" cy="2484406"/>
          </a:xfrm>
        </p:grpSpPr>
        <p:sp>
          <p:nvSpPr>
            <p:cNvPr id="8" name="任意多边形 7"/>
            <p:cNvSpPr/>
            <p:nvPr/>
          </p:nvSpPr>
          <p:spPr>
            <a:xfrm>
              <a:off x="786989" y="3272347"/>
              <a:ext cx="2422037" cy="2484406"/>
            </a:xfrm>
            <a:custGeom>
              <a:avLst/>
              <a:gdLst>
                <a:gd name="connsiteX0" fmla="*/ 0 w 2422037"/>
                <a:gd name="connsiteY0" fmla="*/ 0 h 1708029"/>
                <a:gd name="connsiteX1" fmla="*/ 2422037 w 2422037"/>
                <a:gd name="connsiteY1" fmla="*/ 0 h 1708029"/>
                <a:gd name="connsiteX2" fmla="*/ 2422037 w 2422037"/>
                <a:gd name="connsiteY2" fmla="*/ 1708029 h 1708029"/>
                <a:gd name="connsiteX3" fmla="*/ 0 w 2422037"/>
                <a:gd name="connsiteY3" fmla="*/ 1708029 h 1708029"/>
                <a:gd name="connsiteX4" fmla="*/ 0 w 2422037"/>
                <a:gd name="connsiteY4" fmla="*/ 0 h 17080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037" h="1708029">
                  <a:moveTo>
                    <a:pt x="0" y="0"/>
                  </a:moveTo>
                  <a:lnTo>
                    <a:pt x="2422037" y="0"/>
                  </a:lnTo>
                  <a:lnTo>
                    <a:pt x="2422037" y="1708029"/>
                  </a:lnTo>
                  <a:lnTo>
                    <a:pt x="0" y="1708029"/>
                  </a:lnTo>
                  <a:lnTo>
                    <a:pt x="0" y="0"/>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800599" y="3379175"/>
              <a:ext cx="2394816" cy="2308324"/>
            </a:xfrm>
            <a:prstGeom prst="rect">
              <a:avLst/>
            </a:prstGeom>
            <a:noFill/>
          </p:spPr>
          <p:txBody>
            <a:bodyPr wrap="square" rtlCol="0">
              <a:spAutoFit/>
            </a:bodyPr>
            <a:lstStyle/>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 </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grpSp>
        <p:nvGrpSpPr>
          <p:cNvPr id="44" name="组合 43"/>
          <p:cNvGrpSpPr/>
          <p:nvPr/>
        </p:nvGrpSpPr>
        <p:grpSpPr>
          <a:xfrm>
            <a:off x="3484181" y="3272347"/>
            <a:ext cx="2422037" cy="2484406"/>
            <a:chOff x="3484181" y="3272347"/>
            <a:chExt cx="2422037" cy="2484406"/>
          </a:xfrm>
        </p:grpSpPr>
        <p:sp>
          <p:nvSpPr>
            <p:cNvPr id="6" name="任意多边形 5"/>
            <p:cNvSpPr/>
            <p:nvPr/>
          </p:nvSpPr>
          <p:spPr>
            <a:xfrm>
              <a:off x="3484181" y="3272347"/>
              <a:ext cx="2422037" cy="2484406"/>
            </a:xfrm>
            <a:custGeom>
              <a:avLst/>
              <a:gdLst>
                <a:gd name="connsiteX0" fmla="*/ 0 w 2422037"/>
                <a:gd name="connsiteY0" fmla="*/ 0 h 1708029"/>
                <a:gd name="connsiteX1" fmla="*/ 2422037 w 2422037"/>
                <a:gd name="connsiteY1" fmla="*/ 0 h 1708029"/>
                <a:gd name="connsiteX2" fmla="*/ 2422037 w 2422037"/>
                <a:gd name="connsiteY2" fmla="*/ 1708029 h 1708029"/>
                <a:gd name="connsiteX3" fmla="*/ 0 w 2422037"/>
                <a:gd name="connsiteY3" fmla="*/ 1708029 h 1708029"/>
                <a:gd name="connsiteX4" fmla="*/ 0 w 2422037"/>
                <a:gd name="connsiteY4" fmla="*/ 0 h 17080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037" h="1708029">
                  <a:moveTo>
                    <a:pt x="0" y="0"/>
                  </a:moveTo>
                  <a:lnTo>
                    <a:pt x="2422037" y="0"/>
                  </a:lnTo>
                  <a:lnTo>
                    <a:pt x="2422037" y="1708029"/>
                  </a:lnTo>
                  <a:lnTo>
                    <a:pt x="0" y="1708029"/>
                  </a:lnTo>
                  <a:lnTo>
                    <a:pt x="0" y="0"/>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3492041" y="3379175"/>
              <a:ext cx="2394816" cy="2270750"/>
            </a:xfrm>
            <a:prstGeom prst="rect">
              <a:avLst/>
            </a:prstGeom>
            <a:noFill/>
          </p:spPr>
          <p:txBody>
            <a:bodyPr wrap="square" rtlCol="0">
              <a:spAutoFit/>
            </a:bodyPr>
            <a:lstStyle/>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 </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grpSp>
        <p:nvGrpSpPr>
          <p:cNvPr id="45" name="组合 44"/>
          <p:cNvGrpSpPr/>
          <p:nvPr/>
        </p:nvGrpSpPr>
        <p:grpSpPr>
          <a:xfrm>
            <a:off x="6181373" y="1823108"/>
            <a:ext cx="2422037" cy="1466491"/>
            <a:chOff x="6181373" y="1823108"/>
            <a:chExt cx="2422037" cy="1466491"/>
          </a:xfrm>
        </p:grpSpPr>
        <p:sp>
          <p:nvSpPr>
            <p:cNvPr id="5" name="任意多边形 4"/>
            <p:cNvSpPr/>
            <p:nvPr/>
          </p:nvSpPr>
          <p:spPr>
            <a:xfrm>
              <a:off x="6181373" y="1823108"/>
              <a:ext cx="2422037" cy="1466491"/>
            </a:xfrm>
            <a:custGeom>
              <a:avLst/>
              <a:gdLst>
                <a:gd name="connsiteX0" fmla="*/ 0 w 2422037"/>
                <a:gd name="connsiteY0" fmla="*/ 0 h 1673525"/>
                <a:gd name="connsiteX1" fmla="*/ 2422037 w 2422037"/>
                <a:gd name="connsiteY1" fmla="*/ 0 h 1673525"/>
                <a:gd name="connsiteX2" fmla="*/ 2422037 w 2422037"/>
                <a:gd name="connsiteY2" fmla="*/ 1673525 h 1673525"/>
                <a:gd name="connsiteX3" fmla="*/ 0 w 2422037"/>
                <a:gd name="connsiteY3" fmla="*/ 1673525 h 1673525"/>
                <a:gd name="connsiteX4" fmla="*/ 0 w 2422037"/>
                <a:gd name="connsiteY4" fmla="*/ 0 h 1673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037" h="1673525">
                  <a:moveTo>
                    <a:pt x="0" y="0"/>
                  </a:moveTo>
                  <a:lnTo>
                    <a:pt x="2422037" y="0"/>
                  </a:lnTo>
                  <a:lnTo>
                    <a:pt x="2422037" y="1673525"/>
                  </a:lnTo>
                  <a:lnTo>
                    <a:pt x="0" y="1673525"/>
                  </a:lnTo>
                  <a:lnTo>
                    <a:pt x="0" y="0"/>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Freeform 20"/>
            <p:cNvSpPr>
              <a:spLocks noEditPoints="1"/>
            </p:cNvSpPr>
            <p:nvPr/>
          </p:nvSpPr>
          <p:spPr bwMode="auto">
            <a:xfrm>
              <a:off x="6905417" y="2216249"/>
              <a:ext cx="973948" cy="784712"/>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49" name="组合 48"/>
          <p:cNvGrpSpPr/>
          <p:nvPr/>
        </p:nvGrpSpPr>
        <p:grpSpPr>
          <a:xfrm>
            <a:off x="6181373" y="3272347"/>
            <a:ext cx="2431431" cy="2484406"/>
            <a:chOff x="6181373" y="3272347"/>
            <a:chExt cx="2431431" cy="2484406"/>
          </a:xfrm>
        </p:grpSpPr>
        <p:sp>
          <p:nvSpPr>
            <p:cNvPr id="4" name="任意多边形 3"/>
            <p:cNvSpPr/>
            <p:nvPr/>
          </p:nvSpPr>
          <p:spPr>
            <a:xfrm>
              <a:off x="6181373" y="3272347"/>
              <a:ext cx="2422037" cy="2484406"/>
            </a:xfrm>
            <a:custGeom>
              <a:avLst/>
              <a:gdLst>
                <a:gd name="connsiteX0" fmla="*/ 0 w 2422037"/>
                <a:gd name="connsiteY0" fmla="*/ 0 h 1708029"/>
                <a:gd name="connsiteX1" fmla="*/ 2422037 w 2422037"/>
                <a:gd name="connsiteY1" fmla="*/ 0 h 1708029"/>
                <a:gd name="connsiteX2" fmla="*/ 2422037 w 2422037"/>
                <a:gd name="connsiteY2" fmla="*/ 1708029 h 1708029"/>
                <a:gd name="connsiteX3" fmla="*/ 0 w 2422037"/>
                <a:gd name="connsiteY3" fmla="*/ 1708029 h 1708029"/>
                <a:gd name="connsiteX4" fmla="*/ 0 w 2422037"/>
                <a:gd name="connsiteY4" fmla="*/ 0 h 17080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037" h="1708029">
                  <a:moveTo>
                    <a:pt x="0" y="0"/>
                  </a:moveTo>
                  <a:lnTo>
                    <a:pt x="2422037" y="0"/>
                  </a:lnTo>
                  <a:lnTo>
                    <a:pt x="2422037" y="1708029"/>
                  </a:lnTo>
                  <a:lnTo>
                    <a:pt x="0" y="1708029"/>
                  </a:lnTo>
                  <a:lnTo>
                    <a:pt x="0" y="0"/>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6217988" y="3379175"/>
              <a:ext cx="2394816" cy="2270750"/>
            </a:xfrm>
            <a:prstGeom prst="rect">
              <a:avLst/>
            </a:prstGeom>
            <a:noFill/>
          </p:spPr>
          <p:txBody>
            <a:bodyPr wrap="square" rtlCol="0">
              <a:spAutoFit/>
            </a:bodyPr>
            <a:lstStyle/>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 </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grpSp>
        <p:nvGrpSpPr>
          <p:cNvPr id="48" name="组合 47"/>
          <p:cNvGrpSpPr/>
          <p:nvPr/>
        </p:nvGrpSpPr>
        <p:grpSpPr>
          <a:xfrm>
            <a:off x="8878565" y="3272345"/>
            <a:ext cx="2425681" cy="2484407"/>
            <a:chOff x="8878565" y="3272345"/>
            <a:chExt cx="2425681" cy="2484407"/>
          </a:xfrm>
        </p:grpSpPr>
        <p:sp>
          <p:nvSpPr>
            <p:cNvPr id="2" name="任意多边形 1"/>
            <p:cNvSpPr/>
            <p:nvPr/>
          </p:nvSpPr>
          <p:spPr>
            <a:xfrm>
              <a:off x="8878565" y="3272345"/>
              <a:ext cx="2422037" cy="2484407"/>
            </a:xfrm>
            <a:custGeom>
              <a:avLst/>
              <a:gdLst>
                <a:gd name="connsiteX0" fmla="*/ 0 w 2422037"/>
                <a:gd name="connsiteY0" fmla="*/ 0 h 1708030"/>
                <a:gd name="connsiteX1" fmla="*/ 2422037 w 2422037"/>
                <a:gd name="connsiteY1" fmla="*/ 0 h 1708030"/>
                <a:gd name="connsiteX2" fmla="*/ 2422037 w 2422037"/>
                <a:gd name="connsiteY2" fmla="*/ 1708030 h 1708030"/>
                <a:gd name="connsiteX3" fmla="*/ 0 w 2422037"/>
                <a:gd name="connsiteY3" fmla="*/ 1708030 h 1708030"/>
                <a:gd name="connsiteX4" fmla="*/ 0 w 2422037"/>
                <a:gd name="connsiteY4" fmla="*/ 0 h 17080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037" h="1708030">
                  <a:moveTo>
                    <a:pt x="0" y="0"/>
                  </a:moveTo>
                  <a:lnTo>
                    <a:pt x="2422037" y="0"/>
                  </a:lnTo>
                  <a:lnTo>
                    <a:pt x="2422037" y="1708030"/>
                  </a:lnTo>
                  <a:lnTo>
                    <a:pt x="0" y="1708030"/>
                  </a:lnTo>
                  <a:lnTo>
                    <a:pt x="0" y="0"/>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8909430" y="3379175"/>
              <a:ext cx="2394816" cy="2270750"/>
            </a:xfrm>
            <a:prstGeom prst="rect">
              <a:avLst/>
            </a:prstGeom>
            <a:noFill/>
          </p:spPr>
          <p:txBody>
            <a:bodyPr wrap="square" rtlCol="0">
              <a:spAutoFit/>
            </a:bodyPr>
            <a:lstStyle/>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 </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27"/>
    </mc:Choice>
    <mc:Fallback xmlns="">
      <p:transition spd="slow" advTm="302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anim calcmode="lin" valueType="num">
                                      <p:cBhvr>
                                        <p:cTn id="8" dur="500" fill="hold"/>
                                        <p:tgtEl>
                                          <p:spTgt spid="41"/>
                                        </p:tgtEl>
                                        <p:attrNameLst>
                                          <p:attrName>ppt_x</p:attrName>
                                        </p:attrNameLst>
                                      </p:cBhvr>
                                      <p:tavLst>
                                        <p:tav tm="0">
                                          <p:val>
                                            <p:strVal val="#ppt_x"/>
                                          </p:val>
                                        </p:tav>
                                        <p:tav tm="100000">
                                          <p:val>
                                            <p:strVal val="#ppt_x"/>
                                          </p:val>
                                        </p:tav>
                                      </p:tavLst>
                                    </p:anim>
                                    <p:anim calcmode="lin" valueType="num">
                                      <p:cBhvr>
                                        <p:cTn id="9" dur="500" fill="hold"/>
                                        <p:tgtEl>
                                          <p:spTgt spid="4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fade">
                                      <p:cBhvr>
                                        <p:cTn id="12" dur="500"/>
                                        <p:tgtEl>
                                          <p:spTgt spid="42"/>
                                        </p:tgtEl>
                                      </p:cBhvr>
                                    </p:animEffect>
                                    <p:anim calcmode="lin" valueType="num">
                                      <p:cBhvr>
                                        <p:cTn id="13" dur="500" fill="hold"/>
                                        <p:tgtEl>
                                          <p:spTgt spid="42"/>
                                        </p:tgtEl>
                                        <p:attrNameLst>
                                          <p:attrName>ppt_x</p:attrName>
                                        </p:attrNameLst>
                                      </p:cBhvr>
                                      <p:tavLst>
                                        <p:tav tm="0">
                                          <p:val>
                                            <p:strVal val="#ppt_x"/>
                                          </p:val>
                                        </p:tav>
                                        <p:tav tm="100000">
                                          <p:val>
                                            <p:strVal val="#ppt_x"/>
                                          </p:val>
                                        </p:tav>
                                      </p:tavLst>
                                    </p:anim>
                                    <p:anim calcmode="lin" valueType="num">
                                      <p:cBhvr>
                                        <p:cTn id="14" dur="500" fill="hold"/>
                                        <p:tgtEl>
                                          <p:spTgt spid="42"/>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7" presetClass="entr" presetSubtype="0"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anim calcmode="lin" valueType="num">
                                      <p:cBhvr>
                                        <p:cTn id="19" dur="500" fill="hold"/>
                                        <p:tgtEl>
                                          <p:spTgt spid="43"/>
                                        </p:tgtEl>
                                        <p:attrNameLst>
                                          <p:attrName>ppt_x</p:attrName>
                                        </p:attrNameLst>
                                      </p:cBhvr>
                                      <p:tavLst>
                                        <p:tav tm="0">
                                          <p:val>
                                            <p:strVal val="#ppt_x"/>
                                          </p:val>
                                        </p:tav>
                                        <p:tav tm="100000">
                                          <p:val>
                                            <p:strVal val="#ppt_x"/>
                                          </p:val>
                                        </p:tav>
                                      </p:tavLst>
                                    </p:anim>
                                    <p:anim calcmode="lin" valueType="num">
                                      <p:cBhvr>
                                        <p:cTn id="20" dur="500" fill="hold"/>
                                        <p:tgtEl>
                                          <p:spTgt spid="43"/>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fade">
                                      <p:cBhvr>
                                        <p:cTn id="23" dur="500"/>
                                        <p:tgtEl>
                                          <p:spTgt spid="44"/>
                                        </p:tgtEl>
                                      </p:cBhvr>
                                    </p:animEffect>
                                    <p:anim calcmode="lin" valueType="num">
                                      <p:cBhvr>
                                        <p:cTn id="24" dur="500" fill="hold"/>
                                        <p:tgtEl>
                                          <p:spTgt spid="44"/>
                                        </p:tgtEl>
                                        <p:attrNameLst>
                                          <p:attrName>ppt_x</p:attrName>
                                        </p:attrNameLst>
                                      </p:cBhvr>
                                      <p:tavLst>
                                        <p:tav tm="0">
                                          <p:val>
                                            <p:strVal val="#ppt_x"/>
                                          </p:val>
                                        </p:tav>
                                        <p:tav tm="100000">
                                          <p:val>
                                            <p:strVal val="#ppt_x"/>
                                          </p:val>
                                        </p:tav>
                                      </p:tavLst>
                                    </p:anim>
                                    <p:anim calcmode="lin" valueType="num">
                                      <p:cBhvr>
                                        <p:cTn id="25" dur="500" fill="hold"/>
                                        <p:tgtEl>
                                          <p:spTgt spid="44"/>
                                        </p:tgtEl>
                                        <p:attrNameLst>
                                          <p:attrName>ppt_y</p:attrName>
                                        </p:attrNameLst>
                                      </p:cBhvr>
                                      <p:tavLst>
                                        <p:tav tm="0">
                                          <p:val>
                                            <p:strVal val="#ppt_y+.1"/>
                                          </p:val>
                                        </p:tav>
                                        <p:tav tm="100000">
                                          <p:val>
                                            <p:strVal val="#ppt_y"/>
                                          </p:val>
                                        </p:tav>
                                      </p:tavLst>
                                    </p:anim>
                                  </p:childTnLst>
                                </p:cTn>
                              </p:par>
                            </p:childTnLst>
                          </p:cTn>
                        </p:par>
                        <p:par>
                          <p:cTn id="26" fill="hold">
                            <p:stCondLst>
                              <p:cond delay="1000"/>
                            </p:stCondLst>
                            <p:childTnLst>
                              <p:par>
                                <p:cTn id="27" presetID="47" presetClass="entr" presetSubtype="0" fill="hold"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fade">
                                      <p:cBhvr>
                                        <p:cTn id="29" dur="500"/>
                                        <p:tgtEl>
                                          <p:spTgt spid="45"/>
                                        </p:tgtEl>
                                      </p:cBhvr>
                                    </p:animEffect>
                                    <p:anim calcmode="lin" valueType="num">
                                      <p:cBhvr>
                                        <p:cTn id="30" dur="500" fill="hold"/>
                                        <p:tgtEl>
                                          <p:spTgt spid="45"/>
                                        </p:tgtEl>
                                        <p:attrNameLst>
                                          <p:attrName>ppt_x</p:attrName>
                                        </p:attrNameLst>
                                      </p:cBhvr>
                                      <p:tavLst>
                                        <p:tav tm="0">
                                          <p:val>
                                            <p:strVal val="#ppt_x"/>
                                          </p:val>
                                        </p:tav>
                                        <p:tav tm="100000">
                                          <p:val>
                                            <p:strVal val="#ppt_x"/>
                                          </p:val>
                                        </p:tav>
                                      </p:tavLst>
                                    </p:anim>
                                    <p:anim calcmode="lin" valueType="num">
                                      <p:cBhvr>
                                        <p:cTn id="31" dur="500" fill="hold"/>
                                        <p:tgtEl>
                                          <p:spTgt spid="45"/>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fade">
                                      <p:cBhvr>
                                        <p:cTn id="34" dur="500"/>
                                        <p:tgtEl>
                                          <p:spTgt spid="49"/>
                                        </p:tgtEl>
                                      </p:cBhvr>
                                    </p:animEffect>
                                    <p:anim calcmode="lin" valueType="num">
                                      <p:cBhvr>
                                        <p:cTn id="35" dur="500" fill="hold"/>
                                        <p:tgtEl>
                                          <p:spTgt spid="49"/>
                                        </p:tgtEl>
                                        <p:attrNameLst>
                                          <p:attrName>ppt_x</p:attrName>
                                        </p:attrNameLst>
                                      </p:cBhvr>
                                      <p:tavLst>
                                        <p:tav tm="0">
                                          <p:val>
                                            <p:strVal val="#ppt_x"/>
                                          </p:val>
                                        </p:tav>
                                        <p:tav tm="100000">
                                          <p:val>
                                            <p:strVal val="#ppt_x"/>
                                          </p:val>
                                        </p:tav>
                                      </p:tavLst>
                                    </p:anim>
                                    <p:anim calcmode="lin" valueType="num">
                                      <p:cBhvr>
                                        <p:cTn id="36" dur="500" fill="hold"/>
                                        <p:tgtEl>
                                          <p:spTgt spid="49"/>
                                        </p:tgtEl>
                                        <p:attrNameLst>
                                          <p:attrName>ppt_y</p:attrName>
                                        </p:attrNameLst>
                                      </p:cBhvr>
                                      <p:tavLst>
                                        <p:tav tm="0">
                                          <p:val>
                                            <p:strVal val="#ppt_y+.1"/>
                                          </p:val>
                                        </p:tav>
                                        <p:tav tm="100000">
                                          <p:val>
                                            <p:strVal val="#ppt_y"/>
                                          </p:val>
                                        </p:tav>
                                      </p:tavLst>
                                    </p:anim>
                                  </p:childTnLst>
                                </p:cTn>
                              </p:par>
                            </p:childTnLst>
                          </p:cTn>
                        </p:par>
                        <p:par>
                          <p:cTn id="37" fill="hold">
                            <p:stCondLst>
                              <p:cond delay="1500"/>
                            </p:stCondLst>
                            <p:childTnLst>
                              <p:par>
                                <p:cTn id="38" presetID="47" presetClass="entr" presetSubtype="0" fill="hold" nodeType="after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fade">
                                      <p:cBhvr>
                                        <p:cTn id="40" dur="500"/>
                                        <p:tgtEl>
                                          <p:spTgt spid="47"/>
                                        </p:tgtEl>
                                      </p:cBhvr>
                                    </p:animEffect>
                                    <p:anim calcmode="lin" valueType="num">
                                      <p:cBhvr>
                                        <p:cTn id="41" dur="500" fill="hold"/>
                                        <p:tgtEl>
                                          <p:spTgt spid="47"/>
                                        </p:tgtEl>
                                        <p:attrNameLst>
                                          <p:attrName>ppt_x</p:attrName>
                                        </p:attrNameLst>
                                      </p:cBhvr>
                                      <p:tavLst>
                                        <p:tav tm="0">
                                          <p:val>
                                            <p:strVal val="#ppt_x"/>
                                          </p:val>
                                        </p:tav>
                                        <p:tav tm="100000">
                                          <p:val>
                                            <p:strVal val="#ppt_x"/>
                                          </p:val>
                                        </p:tav>
                                      </p:tavLst>
                                    </p:anim>
                                    <p:anim calcmode="lin" valueType="num">
                                      <p:cBhvr>
                                        <p:cTn id="42" dur="500" fill="hold"/>
                                        <p:tgtEl>
                                          <p:spTgt spid="47"/>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fade">
                                      <p:cBhvr>
                                        <p:cTn id="45" dur="500"/>
                                        <p:tgtEl>
                                          <p:spTgt spid="48"/>
                                        </p:tgtEl>
                                      </p:cBhvr>
                                    </p:animEffect>
                                    <p:anim calcmode="lin" valueType="num">
                                      <p:cBhvr>
                                        <p:cTn id="46" dur="500" fill="hold"/>
                                        <p:tgtEl>
                                          <p:spTgt spid="48"/>
                                        </p:tgtEl>
                                        <p:attrNameLst>
                                          <p:attrName>ppt_x</p:attrName>
                                        </p:attrNameLst>
                                      </p:cBhvr>
                                      <p:tavLst>
                                        <p:tav tm="0">
                                          <p:val>
                                            <p:strVal val="#ppt_x"/>
                                          </p:val>
                                        </p:tav>
                                        <p:tav tm="100000">
                                          <p:val>
                                            <p:strVal val="#ppt_x"/>
                                          </p:val>
                                        </p:tav>
                                      </p:tavLst>
                                    </p:anim>
                                    <p:anim calcmode="lin" valueType="num">
                                      <p:cBhvr>
                                        <p:cTn id="47" dur="5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20678" y="1612805"/>
            <a:ext cx="3851907" cy="4241161"/>
          </a:xfrm>
          <a:prstGeom prst="rect">
            <a:avLst/>
          </a:prstGeom>
          <a:noFill/>
        </p:spPr>
        <p:txBody>
          <a:bodyPr wrap="square" rtlCol="0">
            <a:spAutoFit/>
          </a:bodyPr>
          <a:lstStyle/>
          <a:p>
            <a:pPr>
              <a:lnSpc>
                <a:spcPct val="130000"/>
              </a:lnSpc>
              <a:buClr>
                <a:srgbClr val="20BAA8"/>
              </a:buClr>
            </a:pPr>
            <a:r>
              <a:rPr lang="en-US" altLang="zh-CN" sz="2400" b="1" dirty="0">
                <a:solidFill>
                  <a:srgbClr val="20BAA8"/>
                </a:solidFill>
                <a:latin typeface="微软雅黑" panose="020B0503020204020204" pitchFamily="34" charset="-122"/>
                <a:ea typeface="微软雅黑" panose="020B0503020204020204" pitchFamily="34" charset="-122"/>
              </a:rPr>
              <a:t>2012</a:t>
            </a:r>
            <a:r>
              <a:rPr lang="zh-CN" altLang="en-US" sz="2400" b="1" dirty="0">
                <a:solidFill>
                  <a:srgbClr val="20BAA8"/>
                </a:solidFill>
                <a:latin typeface="微软雅黑" panose="020B0503020204020204" pitchFamily="34" charset="-122"/>
                <a:ea typeface="微软雅黑" panose="020B0503020204020204" pitchFamily="34" charset="-122"/>
              </a:rPr>
              <a:t>年</a:t>
            </a:r>
            <a:endParaRPr lang="en-US" altLang="zh-CN" sz="2400" b="1" dirty="0">
              <a:solidFill>
                <a:srgbClr val="20BAA8"/>
              </a:solidFill>
              <a:latin typeface="微软雅黑" panose="020B0503020204020204" pitchFamily="34" charset="-122"/>
              <a:ea typeface="微软雅黑" panose="020B0503020204020204" pitchFamily="34" charset="-122"/>
            </a:endParaRPr>
          </a:p>
          <a:p>
            <a:pPr>
              <a:lnSpc>
                <a:spcPct val="130000"/>
              </a:lnSpc>
              <a:spcAft>
                <a:spcPts val="600"/>
              </a:spcAft>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单击输入文字单击输入文字</a:t>
            </a:r>
            <a:endParaRPr lang="en-US" altLang="zh-CN" sz="2400" dirty="0">
              <a:solidFill>
                <a:srgbClr val="3F3F3F"/>
              </a:solidFill>
              <a:latin typeface="微软雅黑" panose="020B0503020204020204" pitchFamily="34" charset="-122"/>
              <a:ea typeface="微软雅黑" panose="020B0503020204020204" pitchFamily="34" charset="-122"/>
            </a:endParaRPr>
          </a:p>
          <a:p>
            <a:pPr>
              <a:lnSpc>
                <a:spcPct val="130000"/>
              </a:lnSpc>
              <a:buClr>
                <a:srgbClr val="20BAA8"/>
              </a:buClr>
            </a:pPr>
            <a:r>
              <a:rPr lang="en-US" altLang="zh-CN" sz="2400" b="1" dirty="0">
                <a:solidFill>
                  <a:srgbClr val="20BAA8"/>
                </a:solidFill>
                <a:latin typeface="微软雅黑" panose="020B0503020204020204" pitchFamily="34" charset="-122"/>
                <a:ea typeface="微软雅黑" panose="020B0503020204020204" pitchFamily="34" charset="-122"/>
              </a:rPr>
              <a:t>2013</a:t>
            </a:r>
            <a:r>
              <a:rPr lang="zh-CN" altLang="en-US" sz="2400" b="1" dirty="0">
                <a:solidFill>
                  <a:srgbClr val="20BAA8"/>
                </a:solidFill>
                <a:latin typeface="微软雅黑" panose="020B0503020204020204" pitchFamily="34" charset="-122"/>
                <a:ea typeface="微软雅黑" panose="020B0503020204020204" pitchFamily="34" charset="-122"/>
              </a:rPr>
              <a:t>年</a:t>
            </a:r>
            <a:endParaRPr lang="en-US" altLang="zh-CN" sz="2400" b="1" dirty="0">
              <a:solidFill>
                <a:srgbClr val="20BAA8"/>
              </a:solidFill>
              <a:latin typeface="微软雅黑" panose="020B0503020204020204" pitchFamily="34" charset="-122"/>
              <a:ea typeface="微软雅黑" panose="020B0503020204020204" pitchFamily="34" charset="-122"/>
            </a:endParaRPr>
          </a:p>
          <a:p>
            <a:pPr>
              <a:lnSpc>
                <a:spcPct val="130000"/>
              </a:lnSpc>
              <a:spcAft>
                <a:spcPts val="600"/>
              </a:spcAft>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单击输入文字单击输入文字</a:t>
            </a:r>
            <a:endParaRPr lang="en-US" altLang="zh-CN" sz="2400" dirty="0">
              <a:solidFill>
                <a:srgbClr val="3F3F3F"/>
              </a:solidFill>
              <a:latin typeface="微软雅黑" panose="020B0503020204020204" pitchFamily="34" charset="-122"/>
              <a:ea typeface="微软雅黑" panose="020B0503020204020204" pitchFamily="34" charset="-122"/>
            </a:endParaRPr>
          </a:p>
          <a:p>
            <a:pPr>
              <a:lnSpc>
                <a:spcPct val="130000"/>
              </a:lnSpc>
              <a:buClr>
                <a:srgbClr val="20BAA8"/>
              </a:buClr>
            </a:pPr>
            <a:r>
              <a:rPr lang="en-US" altLang="zh-CN" sz="2400" b="1" dirty="0">
                <a:solidFill>
                  <a:srgbClr val="20BAA8"/>
                </a:solidFill>
                <a:latin typeface="微软雅黑" panose="020B0503020204020204" pitchFamily="34" charset="-122"/>
                <a:ea typeface="微软雅黑" panose="020B0503020204020204" pitchFamily="34" charset="-122"/>
              </a:rPr>
              <a:t>2014</a:t>
            </a:r>
            <a:r>
              <a:rPr lang="zh-CN" altLang="en-US" sz="2400" b="1" dirty="0">
                <a:solidFill>
                  <a:srgbClr val="20BAA8"/>
                </a:solidFill>
                <a:latin typeface="微软雅黑" panose="020B0503020204020204" pitchFamily="34" charset="-122"/>
                <a:ea typeface="微软雅黑" panose="020B0503020204020204" pitchFamily="34" charset="-122"/>
              </a:rPr>
              <a:t>年</a:t>
            </a:r>
            <a:endParaRPr lang="en-US" altLang="zh-CN" sz="2400" b="1" dirty="0">
              <a:solidFill>
                <a:srgbClr val="20BAA8"/>
              </a:solidFill>
              <a:latin typeface="微软雅黑" panose="020B0503020204020204" pitchFamily="34" charset="-122"/>
              <a:ea typeface="微软雅黑" panose="020B0503020204020204" pitchFamily="34" charset="-122"/>
            </a:endParaRPr>
          </a:p>
          <a:p>
            <a:pPr>
              <a:lnSpc>
                <a:spcPct val="130000"/>
              </a:lnSpc>
              <a:spcAft>
                <a:spcPts val="600"/>
              </a:spcAft>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单击输入文字单击输入文字</a:t>
            </a:r>
            <a:endParaRPr lang="en-US" altLang="zh-CN" sz="2400" dirty="0">
              <a:solidFill>
                <a:srgbClr val="3F3F3F"/>
              </a:solidFill>
              <a:latin typeface="微软雅黑" panose="020B0503020204020204" pitchFamily="34" charset="-122"/>
              <a:ea typeface="微软雅黑" panose="020B0503020204020204" pitchFamily="34" charset="-122"/>
            </a:endParaRPr>
          </a:p>
          <a:p>
            <a:pPr>
              <a:lnSpc>
                <a:spcPct val="130000"/>
              </a:lnSpc>
              <a:buClr>
                <a:srgbClr val="20BAA8"/>
              </a:buClr>
            </a:pPr>
            <a:r>
              <a:rPr lang="en-US" altLang="zh-CN" sz="2400" b="1" dirty="0">
                <a:solidFill>
                  <a:srgbClr val="20BAA8"/>
                </a:solidFill>
                <a:latin typeface="微软雅黑" panose="020B0503020204020204" pitchFamily="34" charset="-122"/>
                <a:ea typeface="微软雅黑" panose="020B0503020204020204" pitchFamily="34" charset="-122"/>
              </a:rPr>
              <a:t>2015</a:t>
            </a:r>
            <a:r>
              <a:rPr lang="zh-CN" altLang="en-US" sz="2400" b="1" dirty="0">
                <a:solidFill>
                  <a:srgbClr val="20BAA8"/>
                </a:solidFill>
                <a:latin typeface="微软雅黑" panose="020B0503020204020204" pitchFamily="34" charset="-122"/>
                <a:ea typeface="微软雅黑" panose="020B0503020204020204" pitchFamily="34" charset="-122"/>
              </a:rPr>
              <a:t>年</a:t>
            </a:r>
            <a:endParaRPr lang="en-US" altLang="zh-CN" sz="2400" b="1" dirty="0">
              <a:solidFill>
                <a:srgbClr val="20BAA8"/>
              </a:solidFill>
              <a:latin typeface="微软雅黑" panose="020B0503020204020204" pitchFamily="34" charset="-122"/>
              <a:ea typeface="微软雅黑" panose="020B0503020204020204" pitchFamily="34" charset="-122"/>
            </a:endParaRPr>
          </a:p>
          <a:p>
            <a:pPr>
              <a:lnSpc>
                <a:spcPct val="130000"/>
              </a:lnSpc>
              <a:spcAft>
                <a:spcPts val="600"/>
              </a:spcAft>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单击输入文字单击输入文字</a:t>
            </a:r>
            <a:endParaRPr lang="en-US" altLang="zh-CN" sz="2400" dirty="0">
              <a:solidFill>
                <a:srgbClr val="3F3F3F"/>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7600889" y="2638697"/>
            <a:ext cx="3771696" cy="0"/>
          </a:xfrm>
          <a:prstGeom prst="line">
            <a:avLst/>
          </a:prstGeom>
          <a:ln w="38100">
            <a:solidFill>
              <a:srgbClr val="20BAA8"/>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7600889" y="3665391"/>
            <a:ext cx="3771696" cy="0"/>
          </a:xfrm>
          <a:prstGeom prst="line">
            <a:avLst/>
          </a:prstGeom>
          <a:ln w="38100">
            <a:solidFill>
              <a:srgbClr val="20BAA8"/>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7600889" y="4724171"/>
            <a:ext cx="3771696" cy="0"/>
          </a:xfrm>
          <a:prstGeom prst="line">
            <a:avLst/>
          </a:prstGeom>
          <a:ln w="38100">
            <a:solidFill>
              <a:srgbClr val="20BAA8"/>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7600889" y="5750865"/>
            <a:ext cx="3771696" cy="0"/>
          </a:xfrm>
          <a:prstGeom prst="line">
            <a:avLst/>
          </a:prstGeom>
          <a:ln w="38100">
            <a:solidFill>
              <a:srgbClr val="20BAA8"/>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燕尾形 14"/>
          <p:cNvSpPr/>
          <p:nvPr/>
        </p:nvSpPr>
        <p:spPr>
          <a:xfrm>
            <a:off x="941612" y="2545237"/>
            <a:ext cx="890564" cy="1024759"/>
          </a:xfrm>
          <a:prstGeom prst="chevron">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燕尾形 15"/>
          <p:cNvSpPr/>
          <p:nvPr/>
        </p:nvSpPr>
        <p:spPr>
          <a:xfrm>
            <a:off x="1600386" y="2545237"/>
            <a:ext cx="890564" cy="1024759"/>
          </a:xfrm>
          <a:prstGeom prst="chevron">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燕尾形 16"/>
          <p:cNvSpPr/>
          <p:nvPr/>
        </p:nvSpPr>
        <p:spPr>
          <a:xfrm>
            <a:off x="2259159" y="2545237"/>
            <a:ext cx="890564" cy="1024759"/>
          </a:xfrm>
          <a:prstGeom prst="chevron">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燕尾形 17"/>
          <p:cNvSpPr/>
          <p:nvPr/>
        </p:nvSpPr>
        <p:spPr>
          <a:xfrm>
            <a:off x="2917933" y="2545237"/>
            <a:ext cx="890564" cy="1024759"/>
          </a:xfrm>
          <a:prstGeom prst="chevron">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2" name="组合 11"/>
          <p:cNvGrpSpPr/>
          <p:nvPr/>
        </p:nvGrpSpPr>
        <p:grpSpPr>
          <a:xfrm>
            <a:off x="3936097" y="2206773"/>
            <a:ext cx="1788564" cy="1701685"/>
            <a:chOff x="5026172" y="2360901"/>
            <a:chExt cx="1788564" cy="1701685"/>
          </a:xfrm>
        </p:grpSpPr>
        <p:sp>
          <p:nvSpPr>
            <p:cNvPr id="13" name="椭圆 12"/>
            <p:cNvSpPr/>
            <p:nvPr/>
          </p:nvSpPr>
          <p:spPr>
            <a:xfrm>
              <a:off x="6297985" y="2360901"/>
              <a:ext cx="273899" cy="273899"/>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p:nvSpPr>
          <p:spPr>
            <a:xfrm>
              <a:off x="5026172" y="2523310"/>
              <a:ext cx="1788564" cy="1539276"/>
            </a:xfrm>
            <a:custGeom>
              <a:avLst/>
              <a:gdLst>
                <a:gd name="connsiteX0" fmla="*/ 224972 w 547915"/>
                <a:gd name="connsiteY0" fmla="*/ 14514 h 489857"/>
                <a:gd name="connsiteX1" fmla="*/ 348343 w 547915"/>
                <a:gd name="connsiteY1" fmla="*/ 0 h 489857"/>
                <a:gd name="connsiteX2" fmla="*/ 435429 w 547915"/>
                <a:gd name="connsiteY2" fmla="*/ 87086 h 489857"/>
                <a:gd name="connsiteX3" fmla="*/ 449943 w 547915"/>
                <a:gd name="connsiteY3" fmla="*/ 156029 h 489857"/>
                <a:gd name="connsiteX4" fmla="*/ 547915 w 547915"/>
                <a:gd name="connsiteY4" fmla="*/ 156029 h 489857"/>
                <a:gd name="connsiteX5" fmla="*/ 547915 w 547915"/>
                <a:gd name="connsiteY5" fmla="*/ 203200 h 489857"/>
                <a:gd name="connsiteX6" fmla="*/ 399143 w 547915"/>
                <a:gd name="connsiteY6" fmla="*/ 203200 h 489857"/>
                <a:gd name="connsiteX7" fmla="*/ 395515 w 547915"/>
                <a:gd name="connsiteY7" fmla="*/ 134257 h 489857"/>
                <a:gd name="connsiteX8" fmla="*/ 326572 w 547915"/>
                <a:gd name="connsiteY8" fmla="*/ 199571 h 489857"/>
                <a:gd name="connsiteX9" fmla="*/ 402772 w 547915"/>
                <a:gd name="connsiteY9" fmla="*/ 275771 h 489857"/>
                <a:gd name="connsiteX10" fmla="*/ 351972 w 547915"/>
                <a:gd name="connsiteY10" fmla="*/ 489857 h 489857"/>
                <a:gd name="connsiteX11" fmla="*/ 290286 w 547915"/>
                <a:gd name="connsiteY11" fmla="*/ 486229 h 489857"/>
                <a:gd name="connsiteX12" fmla="*/ 319315 w 547915"/>
                <a:gd name="connsiteY12" fmla="*/ 315686 h 489857"/>
                <a:gd name="connsiteX13" fmla="*/ 246743 w 547915"/>
                <a:gd name="connsiteY13" fmla="*/ 246743 h 489857"/>
                <a:gd name="connsiteX14" fmla="*/ 177800 w 547915"/>
                <a:gd name="connsiteY14" fmla="*/ 330200 h 489857"/>
                <a:gd name="connsiteX15" fmla="*/ 0 w 547915"/>
                <a:gd name="connsiteY15" fmla="*/ 330200 h 489857"/>
                <a:gd name="connsiteX16" fmla="*/ 7258 w 547915"/>
                <a:gd name="connsiteY16" fmla="*/ 264886 h 489857"/>
                <a:gd name="connsiteX17" fmla="*/ 123372 w 547915"/>
                <a:gd name="connsiteY17" fmla="*/ 275771 h 489857"/>
                <a:gd name="connsiteX18" fmla="*/ 286658 w 547915"/>
                <a:gd name="connsiteY18" fmla="*/ 65314 h 489857"/>
                <a:gd name="connsiteX19" fmla="*/ 163286 w 547915"/>
                <a:gd name="connsiteY19" fmla="*/ 159657 h 489857"/>
                <a:gd name="connsiteX20" fmla="*/ 127000 w 547915"/>
                <a:gd name="connsiteY20" fmla="*/ 134257 h 489857"/>
                <a:gd name="connsiteX21" fmla="*/ 224972 w 547915"/>
                <a:gd name="connsiteY21" fmla="*/ 14514 h 489857"/>
                <a:gd name="connsiteX0-1" fmla="*/ 224972 w 547915"/>
                <a:gd name="connsiteY0-2" fmla="*/ 14514 h 489857"/>
                <a:gd name="connsiteX1-3" fmla="*/ 348343 w 547915"/>
                <a:gd name="connsiteY1-4" fmla="*/ 0 h 489857"/>
                <a:gd name="connsiteX2-5" fmla="*/ 435429 w 547915"/>
                <a:gd name="connsiteY2-6" fmla="*/ 87086 h 489857"/>
                <a:gd name="connsiteX3-7" fmla="*/ 449943 w 547915"/>
                <a:gd name="connsiteY3-8" fmla="*/ 156029 h 489857"/>
                <a:gd name="connsiteX4-9" fmla="*/ 547915 w 547915"/>
                <a:gd name="connsiteY4-10" fmla="*/ 156029 h 489857"/>
                <a:gd name="connsiteX5-11" fmla="*/ 547915 w 547915"/>
                <a:gd name="connsiteY5-12" fmla="*/ 203200 h 489857"/>
                <a:gd name="connsiteX6-13" fmla="*/ 399143 w 547915"/>
                <a:gd name="connsiteY6-14" fmla="*/ 203200 h 489857"/>
                <a:gd name="connsiteX7-15" fmla="*/ 395515 w 547915"/>
                <a:gd name="connsiteY7-16" fmla="*/ 134257 h 489857"/>
                <a:gd name="connsiteX8-17" fmla="*/ 326572 w 547915"/>
                <a:gd name="connsiteY8-18" fmla="*/ 199571 h 489857"/>
                <a:gd name="connsiteX9-19" fmla="*/ 402772 w 547915"/>
                <a:gd name="connsiteY9-20" fmla="*/ 275771 h 489857"/>
                <a:gd name="connsiteX10-21" fmla="*/ 351972 w 547915"/>
                <a:gd name="connsiteY10-22" fmla="*/ 489857 h 489857"/>
                <a:gd name="connsiteX11-23" fmla="*/ 290286 w 547915"/>
                <a:gd name="connsiteY11-24" fmla="*/ 486229 h 489857"/>
                <a:gd name="connsiteX12-25" fmla="*/ 319315 w 547915"/>
                <a:gd name="connsiteY12-26" fmla="*/ 315686 h 489857"/>
                <a:gd name="connsiteX13-27" fmla="*/ 246743 w 547915"/>
                <a:gd name="connsiteY13-28" fmla="*/ 246743 h 489857"/>
                <a:gd name="connsiteX14-29" fmla="*/ 177800 w 547915"/>
                <a:gd name="connsiteY14-30" fmla="*/ 330200 h 489857"/>
                <a:gd name="connsiteX15-31" fmla="*/ 0 w 547915"/>
                <a:gd name="connsiteY15-32" fmla="*/ 330200 h 489857"/>
                <a:gd name="connsiteX16-33" fmla="*/ 7258 w 547915"/>
                <a:gd name="connsiteY16-34" fmla="*/ 264886 h 489857"/>
                <a:gd name="connsiteX17-35" fmla="*/ 123372 w 547915"/>
                <a:gd name="connsiteY17-36" fmla="*/ 275771 h 489857"/>
                <a:gd name="connsiteX18-37" fmla="*/ 286658 w 547915"/>
                <a:gd name="connsiteY18-38" fmla="*/ 65314 h 489857"/>
                <a:gd name="connsiteX19-39" fmla="*/ 163286 w 547915"/>
                <a:gd name="connsiteY19-40" fmla="*/ 159657 h 489857"/>
                <a:gd name="connsiteX20-41" fmla="*/ 127000 w 547915"/>
                <a:gd name="connsiteY20-42" fmla="*/ 134257 h 489857"/>
                <a:gd name="connsiteX21-43" fmla="*/ 224972 w 547915"/>
                <a:gd name="connsiteY21-44" fmla="*/ 14514 h 489857"/>
                <a:gd name="connsiteX0-45" fmla="*/ 242045 w 564988"/>
                <a:gd name="connsiteY0-46" fmla="*/ 14514 h 489857"/>
                <a:gd name="connsiteX1-47" fmla="*/ 365416 w 564988"/>
                <a:gd name="connsiteY1-48" fmla="*/ 0 h 489857"/>
                <a:gd name="connsiteX2-49" fmla="*/ 452502 w 564988"/>
                <a:gd name="connsiteY2-50" fmla="*/ 87086 h 489857"/>
                <a:gd name="connsiteX3-51" fmla="*/ 467016 w 564988"/>
                <a:gd name="connsiteY3-52" fmla="*/ 156029 h 489857"/>
                <a:gd name="connsiteX4-53" fmla="*/ 564988 w 564988"/>
                <a:gd name="connsiteY4-54" fmla="*/ 156029 h 489857"/>
                <a:gd name="connsiteX5-55" fmla="*/ 564988 w 564988"/>
                <a:gd name="connsiteY5-56" fmla="*/ 203200 h 489857"/>
                <a:gd name="connsiteX6-57" fmla="*/ 416216 w 564988"/>
                <a:gd name="connsiteY6-58" fmla="*/ 203200 h 489857"/>
                <a:gd name="connsiteX7-59" fmla="*/ 412588 w 564988"/>
                <a:gd name="connsiteY7-60" fmla="*/ 134257 h 489857"/>
                <a:gd name="connsiteX8-61" fmla="*/ 343645 w 564988"/>
                <a:gd name="connsiteY8-62" fmla="*/ 199571 h 489857"/>
                <a:gd name="connsiteX9-63" fmla="*/ 419845 w 564988"/>
                <a:gd name="connsiteY9-64" fmla="*/ 275771 h 489857"/>
                <a:gd name="connsiteX10-65" fmla="*/ 369045 w 564988"/>
                <a:gd name="connsiteY10-66" fmla="*/ 489857 h 489857"/>
                <a:gd name="connsiteX11-67" fmla="*/ 307359 w 564988"/>
                <a:gd name="connsiteY11-68" fmla="*/ 486229 h 489857"/>
                <a:gd name="connsiteX12-69" fmla="*/ 336388 w 564988"/>
                <a:gd name="connsiteY12-70" fmla="*/ 315686 h 489857"/>
                <a:gd name="connsiteX13-71" fmla="*/ 263816 w 564988"/>
                <a:gd name="connsiteY13-72" fmla="*/ 246743 h 489857"/>
                <a:gd name="connsiteX14-73" fmla="*/ 194873 w 564988"/>
                <a:gd name="connsiteY14-74" fmla="*/ 330200 h 489857"/>
                <a:gd name="connsiteX15-75" fmla="*/ 17073 w 564988"/>
                <a:gd name="connsiteY15-76" fmla="*/ 330200 h 489857"/>
                <a:gd name="connsiteX16-77" fmla="*/ 24331 w 564988"/>
                <a:gd name="connsiteY16-78" fmla="*/ 264886 h 489857"/>
                <a:gd name="connsiteX17-79" fmla="*/ 140445 w 564988"/>
                <a:gd name="connsiteY17-80" fmla="*/ 275771 h 489857"/>
                <a:gd name="connsiteX18-81" fmla="*/ 303731 w 564988"/>
                <a:gd name="connsiteY18-82" fmla="*/ 65314 h 489857"/>
                <a:gd name="connsiteX19-83" fmla="*/ 180359 w 564988"/>
                <a:gd name="connsiteY19-84" fmla="*/ 159657 h 489857"/>
                <a:gd name="connsiteX20-85" fmla="*/ 144073 w 564988"/>
                <a:gd name="connsiteY20-86" fmla="*/ 134257 h 489857"/>
                <a:gd name="connsiteX21-87" fmla="*/ 242045 w 564988"/>
                <a:gd name="connsiteY21-88" fmla="*/ 14514 h 489857"/>
                <a:gd name="connsiteX0-89" fmla="*/ 248216 w 571159"/>
                <a:gd name="connsiteY0-90" fmla="*/ 14514 h 489857"/>
                <a:gd name="connsiteX1-91" fmla="*/ 371587 w 571159"/>
                <a:gd name="connsiteY1-92" fmla="*/ 0 h 489857"/>
                <a:gd name="connsiteX2-93" fmla="*/ 458673 w 571159"/>
                <a:gd name="connsiteY2-94" fmla="*/ 87086 h 489857"/>
                <a:gd name="connsiteX3-95" fmla="*/ 473187 w 571159"/>
                <a:gd name="connsiteY3-96" fmla="*/ 156029 h 489857"/>
                <a:gd name="connsiteX4-97" fmla="*/ 571159 w 571159"/>
                <a:gd name="connsiteY4-98" fmla="*/ 156029 h 489857"/>
                <a:gd name="connsiteX5-99" fmla="*/ 571159 w 571159"/>
                <a:gd name="connsiteY5-100" fmla="*/ 203200 h 489857"/>
                <a:gd name="connsiteX6-101" fmla="*/ 422387 w 571159"/>
                <a:gd name="connsiteY6-102" fmla="*/ 203200 h 489857"/>
                <a:gd name="connsiteX7-103" fmla="*/ 418759 w 571159"/>
                <a:gd name="connsiteY7-104" fmla="*/ 134257 h 489857"/>
                <a:gd name="connsiteX8-105" fmla="*/ 349816 w 571159"/>
                <a:gd name="connsiteY8-106" fmla="*/ 199571 h 489857"/>
                <a:gd name="connsiteX9-107" fmla="*/ 426016 w 571159"/>
                <a:gd name="connsiteY9-108" fmla="*/ 275771 h 489857"/>
                <a:gd name="connsiteX10-109" fmla="*/ 375216 w 571159"/>
                <a:gd name="connsiteY10-110" fmla="*/ 489857 h 489857"/>
                <a:gd name="connsiteX11-111" fmla="*/ 313530 w 571159"/>
                <a:gd name="connsiteY11-112" fmla="*/ 486229 h 489857"/>
                <a:gd name="connsiteX12-113" fmla="*/ 342559 w 571159"/>
                <a:gd name="connsiteY12-114" fmla="*/ 315686 h 489857"/>
                <a:gd name="connsiteX13-115" fmla="*/ 269987 w 571159"/>
                <a:gd name="connsiteY13-116" fmla="*/ 246743 h 489857"/>
                <a:gd name="connsiteX14-117" fmla="*/ 201044 w 571159"/>
                <a:gd name="connsiteY14-118" fmla="*/ 330200 h 489857"/>
                <a:gd name="connsiteX15-119" fmla="*/ 23244 w 571159"/>
                <a:gd name="connsiteY15-120" fmla="*/ 330200 h 489857"/>
                <a:gd name="connsiteX16-121" fmla="*/ 30502 w 571159"/>
                <a:gd name="connsiteY16-122" fmla="*/ 264886 h 489857"/>
                <a:gd name="connsiteX17-123" fmla="*/ 146616 w 571159"/>
                <a:gd name="connsiteY17-124" fmla="*/ 275771 h 489857"/>
                <a:gd name="connsiteX18-125" fmla="*/ 309902 w 571159"/>
                <a:gd name="connsiteY18-126" fmla="*/ 65314 h 489857"/>
                <a:gd name="connsiteX19-127" fmla="*/ 186530 w 571159"/>
                <a:gd name="connsiteY19-128" fmla="*/ 159657 h 489857"/>
                <a:gd name="connsiteX20-129" fmla="*/ 150244 w 571159"/>
                <a:gd name="connsiteY20-130" fmla="*/ 134257 h 489857"/>
                <a:gd name="connsiteX21-131" fmla="*/ 248216 w 571159"/>
                <a:gd name="connsiteY21-132" fmla="*/ 14514 h 489857"/>
                <a:gd name="connsiteX0-133" fmla="*/ 248216 w 571159"/>
                <a:gd name="connsiteY0-134" fmla="*/ 14514 h 489857"/>
                <a:gd name="connsiteX1-135" fmla="*/ 371587 w 571159"/>
                <a:gd name="connsiteY1-136" fmla="*/ 0 h 489857"/>
                <a:gd name="connsiteX2-137" fmla="*/ 458673 w 571159"/>
                <a:gd name="connsiteY2-138" fmla="*/ 87086 h 489857"/>
                <a:gd name="connsiteX3-139" fmla="*/ 473187 w 571159"/>
                <a:gd name="connsiteY3-140" fmla="*/ 156029 h 489857"/>
                <a:gd name="connsiteX4-141" fmla="*/ 571159 w 571159"/>
                <a:gd name="connsiteY4-142" fmla="*/ 156029 h 489857"/>
                <a:gd name="connsiteX5-143" fmla="*/ 571159 w 571159"/>
                <a:gd name="connsiteY5-144" fmla="*/ 203200 h 489857"/>
                <a:gd name="connsiteX6-145" fmla="*/ 422387 w 571159"/>
                <a:gd name="connsiteY6-146" fmla="*/ 203200 h 489857"/>
                <a:gd name="connsiteX7-147" fmla="*/ 418759 w 571159"/>
                <a:gd name="connsiteY7-148" fmla="*/ 134257 h 489857"/>
                <a:gd name="connsiteX8-149" fmla="*/ 349816 w 571159"/>
                <a:gd name="connsiteY8-150" fmla="*/ 199571 h 489857"/>
                <a:gd name="connsiteX9-151" fmla="*/ 426016 w 571159"/>
                <a:gd name="connsiteY9-152" fmla="*/ 275771 h 489857"/>
                <a:gd name="connsiteX10-153" fmla="*/ 375216 w 571159"/>
                <a:gd name="connsiteY10-154" fmla="*/ 489857 h 489857"/>
                <a:gd name="connsiteX11-155" fmla="*/ 313530 w 571159"/>
                <a:gd name="connsiteY11-156" fmla="*/ 486229 h 489857"/>
                <a:gd name="connsiteX12-157" fmla="*/ 342559 w 571159"/>
                <a:gd name="connsiteY12-158" fmla="*/ 315686 h 489857"/>
                <a:gd name="connsiteX13-159" fmla="*/ 269987 w 571159"/>
                <a:gd name="connsiteY13-160" fmla="*/ 246743 h 489857"/>
                <a:gd name="connsiteX14-161" fmla="*/ 201044 w 571159"/>
                <a:gd name="connsiteY14-162" fmla="*/ 330200 h 489857"/>
                <a:gd name="connsiteX15-163" fmla="*/ 23244 w 571159"/>
                <a:gd name="connsiteY15-164" fmla="*/ 330200 h 489857"/>
                <a:gd name="connsiteX16-165" fmla="*/ 30502 w 571159"/>
                <a:gd name="connsiteY16-166" fmla="*/ 264886 h 489857"/>
                <a:gd name="connsiteX17-167" fmla="*/ 146616 w 571159"/>
                <a:gd name="connsiteY17-168" fmla="*/ 275771 h 489857"/>
                <a:gd name="connsiteX18-169" fmla="*/ 309902 w 571159"/>
                <a:gd name="connsiteY18-170" fmla="*/ 65314 h 489857"/>
                <a:gd name="connsiteX19-171" fmla="*/ 186530 w 571159"/>
                <a:gd name="connsiteY19-172" fmla="*/ 159657 h 489857"/>
                <a:gd name="connsiteX20-173" fmla="*/ 150244 w 571159"/>
                <a:gd name="connsiteY20-174" fmla="*/ 134257 h 489857"/>
                <a:gd name="connsiteX21-175" fmla="*/ 248216 w 571159"/>
                <a:gd name="connsiteY21-176" fmla="*/ 14514 h 489857"/>
                <a:gd name="connsiteX0-177" fmla="*/ 248216 w 571159"/>
                <a:gd name="connsiteY0-178" fmla="*/ 14514 h 489857"/>
                <a:gd name="connsiteX1-179" fmla="*/ 371587 w 571159"/>
                <a:gd name="connsiteY1-180" fmla="*/ 0 h 489857"/>
                <a:gd name="connsiteX2-181" fmla="*/ 458673 w 571159"/>
                <a:gd name="connsiteY2-182" fmla="*/ 87086 h 489857"/>
                <a:gd name="connsiteX3-183" fmla="*/ 473187 w 571159"/>
                <a:gd name="connsiteY3-184" fmla="*/ 156029 h 489857"/>
                <a:gd name="connsiteX4-185" fmla="*/ 571159 w 571159"/>
                <a:gd name="connsiteY4-186" fmla="*/ 156029 h 489857"/>
                <a:gd name="connsiteX5-187" fmla="*/ 571159 w 571159"/>
                <a:gd name="connsiteY5-188" fmla="*/ 203200 h 489857"/>
                <a:gd name="connsiteX6-189" fmla="*/ 422387 w 571159"/>
                <a:gd name="connsiteY6-190" fmla="*/ 203200 h 489857"/>
                <a:gd name="connsiteX7-191" fmla="*/ 418759 w 571159"/>
                <a:gd name="connsiteY7-192" fmla="*/ 134257 h 489857"/>
                <a:gd name="connsiteX8-193" fmla="*/ 349816 w 571159"/>
                <a:gd name="connsiteY8-194" fmla="*/ 199571 h 489857"/>
                <a:gd name="connsiteX9-195" fmla="*/ 426016 w 571159"/>
                <a:gd name="connsiteY9-196" fmla="*/ 275771 h 489857"/>
                <a:gd name="connsiteX10-197" fmla="*/ 375216 w 571159"/>
                <a:gd name="connsiteY10-198" fmla="*/ 489857 h 489857"/>
                <a:gd name="connsiteX11-199" fmla="*/ 313530 w 571159"/>
                <a:gd name="connsiteY11-200" fmla="*/ 486229 h 489857"/>
                <a:gd name="connsiteX12-201" fmla="*/ 342559 w 571159"/>
                <a:gd name="connsiteY12-202" fmla="*/ 315686 h 489857"/>
                <a:gd name="connsiteX13-203" fmla="*/ 269987 w 571159"/>
                <a:gd name="connsiteY13-204" fmla="*/ 246743 h 489857"/>
                <a:gd name="connsiteX14-205" fmla="*/ 201044 w 571159"/>
                <a:gd name="connsiteY14-206" fmla="*/ 330200 h 489857"/>
                <a:gd name="connsiteX15-207" fmla="*/ 23244 w 571159"/>
                <a:gd name="connsiteY15-208" fmla="*/ 330200 h 489857"/>
                <a:gd name="connsiteX16-209" fmla="*/ 30502 w 571159"/>
                <a:gd name="connsiteY16-210" fmla="*/ 264886 h 489857"/>
                <a:gd name="connsiteX17-211" fmla="*/ 146616 w 571159"/>
                <a:gd name="connsiteY17-212" fmla="*/ 275771 h 489857"/>
                <a:gd name="connsiteX18-213" fmla="*/ 309902 w 571159"/>
                <a:gd name="connsiteY18-214" fmla="*/ 65314 h 489857"/>
                <a:gd name="connsiteX19-215" fmla="*/ 177325 w 571159"/>
                <a:gd name="connsiteY19-216" fmla="*/ 168862 h 489857"/>
                <a:gd name="connsiteX20-217" fmla="*/ 150244 w 571159"/>
                <a:gd name="connsiteY20-218" fmla="*/ 134257 h 489857"/>
                <a:gd name="connsiteX21-219" fmla="*/ 248216 w 571159"/>
                <a:gd name="connsiteY21-220" fmla="*/ 14514 h 489857"/>
                <a:gd name="connsiteX0-221" fmla="*/ 248216 w 581060"/>
                <a:gd name="connsiteY0-222" fmla="*/ 14514 h 489857"/>
                <a:gd name="connsiteX1-223" fmla="*/ 371587 w 581060"/>
                <a:gd name="connsiteY1-224" fmla="*/ 0 h 489857"/>
                <a:gd name="connsiteX2-225" fmla="*/ 458673 w 581060"/>
                <a:gd name="connsiteY2-226" fmla="*/ 87086 h 489857"/>
                <a:gd name="connsiteX3-227" fmla="*/ 473187 w 581060"/>
                <a:gd name="connsiteY3-228" fmla="*/ 156029 h 489857"/>
                <a:gd name="connsiteX4-229" fmla="*/ 571159 w 581060"/>
                <a:gd name="connsiteY4-230" fmla="*/ 156029 h 489857"/>
                <a:gd name="connsiteX5-231" fmla="*/ 571159 w 581060"/>
                <a:gd name="connsiteY5-232" fmla="*/ 203200 h 489857"/>
                <a:gd name="connsiteX6-233" fmla="*/ 422387 w 581060"/>
                <a:gd name="connsiteY6-234" fmla="*/ 203200 h 489857"/>
                <a:gd name="connsiteX7-235" fmla="*/ 418759 w 581060"/>
                <a:gd name="connsiteY7-236" fmla="*/ 134257 h 489857"/>
                <a:gd name="connsiteX8-237" fmla="*/ 349816 w 581060"/>
                <a:gd name="connsiteY8-238" fmla="*/ 199571 h 489857"/>
                <a:gd name="connsiteX9-239" fmla="*/ 426016 w 581060"/>
                <a:gd name="connsiteY9-240" fmla="*/ 275771 h 489857"/>
                <a:gd name="connsiteX10-241" fmla="*/ 375216 w 581060"/>
                <a:gd name="connsiteY10-242" fmla="*/ 489857 h 489857"/>
                <a:gd name="connsiteX11-243" fmla="*/ 313530 w 581060"/>
                <a:gd name="connsiteY11-244" fmla="*/ 486229 h 489857"/>
                <a:gd name="connsiteX12-245" fmla="*/ 342559 w 581060"/>
                <a:gd name="connsiteY12-246" fmla="*/ 315686 h 489857"/>
                <a:gd name="connsiteX13-247" fmla="*/ 269987 w 581060"/>
                <a:gd name="connsiteY13-248" fmla="*/ 246743 h 489857"/>
                <a:gd name="connsiteX14-249" fmla="*/ 201044 w 581060"/>
                <a:gd name="connsiteY14-250" fmla="*/ 330200 h 489857"/>
                <a:gd name="connsiteX15-251" fmla="*/ 23244 w 581060"/>
                <a:gd name="connsiteY15-252" fmla="*/ 330200 h 489857"/>
                <a:gd name="connsiteX16-253" fmla="*/ 30502 w 581060"/>
                <a:gd name="connsiteY16-254" fmla="*/ 264886 h 489857"/>
                <a:gd name="connsiteX17-255" fmla="*/ 146616 w 581060"/>
                <a:gd name="connsiteY17-256" fmla="*/ 275771 h 489857"/>
                <a:gd name="connsiteX18-257" fmla="*/ 309902 w 581060"/>
                <a:gd name="connsiteY18-258" fmla="*/ 65314 h 489857"/>
                <a:gd name="connsiteX19-259" fmla="*/ 177325 w 581060"/>
                <a:gd name="connsiteY19-260" fmla="*/ 168862 h 489857"/>
                <a:gd name="connsiteX20-261" fmla="*/ 150244 w 581060"/>
                <a:gd name="connsiteY20-262" fmla="*/ 134257 h 489857"/>
                <a:gd name="connsiteX21-263" fmla="*/ 248216 w 581060"/>
                <a:gd name="connsiteY21-264" fmla="*/ 14514 h 489857"/>
                <a:gd name="connsiteX0-265" fmla="*/ 248216 w 583117"/>
                <a:gd name="connsiteY0-266" fmla="*/ 14514 h 489857"/>
                <a:gd name="connsiteX1-267" fmla="*/ 371587 w 583117"/>
                <a:gd name="connsiteY1-268" fmla="*/ 0 h 489857"/>
                <a:gd name="connsiteX2-269" fmla="*/ 458673 w 583117"/>
                <a:gd name="connsiteY2-270" fmla="*/ 87086 h 489857"/>
                <a:gd name="connsiteX3-271" fmla="*/ 473187 w 583117"/>
                <a:gd name="connsiteY3-272" fmla="*/ 156029 h 489857"/>
                <a:gd name="connsiteX4-273" fmla="*/ 571159 w 583117"/>
                <a:gd name="connsiteY4-274" fmla="*/ 156029 h 489857"/>
                <a:gd name="connsiteX5-275" fmla="*/ 571159 w 583117"/>
                <a:gd name="connsiteY5-276" fmla="*/ 203200 h 489857"/>
                <a:gd name="connsiteX6-277" fmla="*/ 422387 w 583117"/>
                <a:gd name="connsiteY6-278" fmla="*/ 203200 h 489857"/>
                <a:gd name="connsiteX7-279" fmla="*/ 418759 w 583117"/>
                <a:gd name="connsiteY7-280" fmla="*/ 134257 h 489857"/>
                <a:gd name="connsiteX8-281" fmla="*/ 349816 w 583117"/>
                <a:gd name="connsiteY8-282" fmla="*/ 199571 h 489857"/>
                <a:gd name="connsiteX9-283" fmla="*/ 426016 w 583117"/>
                <a:gd name="connsiteY9-284" fmla="*/ 275771 h 489857"/>
                <a:gd name="connsiteX10-285" fmla="*/ 375216 w 583117"/>
                <a:gd name="connsiteY10-286" fmla="*/ 489857 h 489857"/>
                <a:gd name="connsiteX11-287" fmla="*/ 313530 w 583117"/>
                <a:gd name="connsiteY11-288" fmla="*/ 486229 h 489857"/>
                <a:gd name="connsiteX12-289" fmla="*/ 342559 w 583117"/>
                <a:gd name="connsiteY12-290" fmla="*/ 315686 h 489857"/>
                <a:gd name="connsiteX13-291" fmla="*/ 269987 w 583117"/>
                <a:gd name="connsiteY13-292" fmla="*/ 246743 h 489857"/>
                <a:gd name="connsiteX14-293" fmla="*/ 201044 w 583117"/>
                <a:gd name="connsiteY14-294" fmla="*/ 330200 h 489857"/>
                <a:gd name="connsiteX15-295" fmla="*/ 23244 w 583117"/>
                <a:gd name="connsiteY15-296" fmla="*/ 330200 h 489857"/>
                <a:gd name="connsiteX16-297" fmla="*/ 30502 w 583117"/>
                <a:gd name="connsiteY16-298" fmla="*/ 264886 h 489857"/>
                <a:gd name="connsiteX17-299" fmla="*/ 146616 w 583117"/>
                <a:gd name="connsiteY17-300" fmla="*/ 275771 h 489857"/>
                <a:gd name="connsiteX18-301" fmla="*/ 309902 w 583117"/>
                <a:gd name="connsiteY18-302" fmla="*/ 65314 h 489857"/>
                <a:gd name="connsiteX19-303" fmla="*/ 177325 w 583117"/>
                <a:gd name="connsiteY19-304" fmla="*/ 168862 h 489857"/>
                <a:gd name="connsiteX20-305" fmla="*/ 150244 w 583117"/>
                <a:gd name="connsiteY20-306" fmla="*/ 134257 h 489857"/>
                <a:gd name="connsiteX21-307" fmla="*/ 248216 w 583117"/>
                <a:gd name="connsiteY21-308" fmla="*/ 14514 h 489857"/>
                <a:gd name="connsiteX0-309" fmla="*/ 248216 w 588871"/>
                <a:gd name="connsiteY0-310" fmla="*/ 14514 h 489857"/>
                <a:gd name="connsiteX1-311" fmla="*/ 371587 w 588871"/>
                <a:gd name="connsiteY1-312" fmla="*/ 0 h 489857"/>
                <a:gd name="connsiteX2-313" fmla="*/ 458673 w 588871"/>
                <a:gd name="connsiteY2-314" fmla="*/ 87086 h 489857"/>
                <a:gd name="connsiteX3-315" fmla="*/ 473187 w 588871"/>
                <a:gd name="connsiteY3-316" fmla="*/ 156029 h 489857"/>
                <a:gd name="connsiteX4-317" fmla="*/ 571159 w 588871"/>
                <a:gd name="connsiteY4-318" fmla="*/ 156029 h 489857"/>
                <a:gd name="connsiteX5-319" fmla="*/ 571159 w 588871"/>
                <a:gd name="connsiteY5-320" fmla="*/ 203200 h 489857"/>
                <a:gd name="connsiteX6-321" fmla="*/ 422387 w 588871"/>
                <a:gd name="connsiteY6-322" fmla="*/ 203200 h 489857"/>
                <a:gd name="connsiteX7-323" fmla="*/ 418759 w 588871"/>
                <a:gd name="connsiteY7-324" fmla="*/ 134257 h 489857"/>
                <a:gd name="connsiteX8-325" fmla="*/ 349816 w 588871"/>
                <a:gd name="connsiteY8-326" fmla="*/ 199571 h 489857"/>
                <a:gd name="connsiteX9-327" fmla="*/ 426016 w 588871"/>
                <a:gd name="connsiteY9-328" fmla="*/ 275771 h 489857"/>
                <a:gd name="connsiteX10-329" fmla="*/ 375216 w 588871"/>
                <a:gd name="connsiteY10-330" fmla="*/ 489857 h 489857"/>
                <a:gd name="connsiteX11-331" fmla="*/ 313530 w 588871"/>
                <a:gd name="connsiteY11-332" fmla="*/ 486229 h 489857"/>
                <a:gd name="connsiteX12-333" fmla="*/ 342559 w 588871"/>
                <a:gd name="connsiteY12-334" fmla="*/ 315686 h 489857"/>
                <a:gd name="connsiteX13-335" fmla="*/ 269987 w 588871"/>
                <a:gd name="connsiteY13-336" fmla="*/ 246743 h 489857"/>
                <a:gd name="connsiteX14-337" fmla="*/ 201044 w 588871"/>
                <a:gd name="connsiteY14-338" fmla="*/ 330200 h 489857"/>
                <a:gd name="connsiteX15-339" fmla="*/ 23244 w 588871"/>
                <a:gd name="connsiteY15-340" fmla="*/ 330200 h 489857"/>
                <a:gd name="connsiteX16-341" fmla="*/ 30502 w 588871"/>
                <a:gd name="connsiteY16-342" fmla="*/ 264886 h 489857"/>
                <a:gd name="connsiteX17-343" fmla="*/ 146616 w 588871"/>
                <a:gd name="connsiteY17-344" fmla="*/ 275771 h 489857"/>
                <a:gd name="connsiteX18-345" fmla="*/ 309902 w 588871"/>
                <a:gd name="connsiteY18-346" fmla="*/ 65314 h 489857"/>
                <a:gd name="connsiteX19-347" fmla="*/ 177325 w 588871"/>
                <a:gd name="connsiteY19-348" fmla="*/ 168862 h 489857"/>
                <a:gd name="connsiteX20-349" fmla="*/ 150244 w 588871"/>
                <a:gd name="connsiteY20-350" fmla="*/ 134257 h 489857"/>
                <a:gd name="connsiteX21-351" fmla="*/ 248216 w 588871"/>
                <a:gd name="connsiteY21-352" fmla="*/ 14514 h 489857"/>
                <a:gd name="connsiteX0-353" fmla="*/ 248216 w 589412"/>
                <a:gd name="connsiteY0-354" fmla="*/ 14514 h 489857"/>
                <a:gd name="connsiteX1-355" fmla="*/ 371587 w 589412"/>
                <a:gd name="connsiteY1-356" fmla="*/ 0 h 489857"/>
                <a:gd name="connsiteX2-357" fmla="*/ 458673 w 589412"/>
                <a:gd name="connsiteY2-358" fmla="*/ 87086 h 489857"/>
                <a:gd name="connsiteX3-359" fmla="*/ 473187 w 589412"/>
                <a:gd name="connsiteY3-360" fmla="*/ 156029 h 489857"/>
                <a:gd name="connsiteX4-361" fmla="*/ 571159 w 589412"/>
                <a:gd name="connsiteY4-362" fmla="*/ 156029 h 489857"/>
                <a:gd name="connsiteX5-363" fmla="*/ 571159 w 589412"/>
                <a:gd name="connsiteY5-364" fmla="*/ 203200 h 489857"/>
                <a:gd name="connsiteX6-365" fmla="*/ 422387 w 589412"/>
                <a:gd name="connsiteY6-366" fmla="*/ 203200 h 489857"/>
                <a:gd name="connsiteX7-367" fmla="*/ 418759 w 589412"/>
                <a:gd name="connsiteY7-368" fmla="*/ 134257 h 489857"/>
                <a:gd name="connsiteX8-369" fmla="*/ 349816 w 589412"/>
                <a:gd name="connsiteY8-370" fmla="*/ 199571 h 489857"/>
                <a:gd name="connsiteX9-371" fmla="*/ 426016 w 589412"/>
                <a:gd name="connsiteY9-372" fmla="*/ 275771 h 489857"/>
                <a:gd name="connsiteX10-373" fmla="*/ 375216 w 589412"/>
                <a:gd name="connsiteY10-374" fmla="*/ 489857 h 489857"/>
                <a:gd name="connsiteX11-375" fmla="*/ 313530 w 589412"/>
                <a:gd name="connsiteY11-376" fmla="*/ 486229 h 489857"/>
                <a:gd name="connsiteX12-377" fmla="*/ 342559 w 589412"/>
                <a:gd name="connsiteY12-378" fmla="*/ 315686 h 489857"/>
                <a:gd name="connsiteX13-379" fmla="*/ 269987 w 589412"/>
                <a:gd name="connsiteY13-380" fmla="*/ 246743 h 489857"/>
                <a:gd name="connsiteX14-381" fmla="*/ 201044 w 589412"/>
                <a:gd name="connsiteY14-382" fmla="*/ 330200 h 489857"/>
                <a:gd name="connsiteX15-383" fmla="*/ 23244 w 589412"/>
                <a:gd name="connsiteY15-384" fmla="*/ 330200 h 489857"/>
                <a:gd name="connsiteX16-385" fmla="*/ 30502 w 589412"/>
                <a:gd name="connsiteY16-386" fmla="*/ 264886 h 489857"/>
                <a:gd name="connsiteX17-387" fmla="*/ 146616 w 589412"/>
                <a:gd name="connsiteY17-388" fmla="*/ 275771 h 489857"/>
                <a:gd name="connsiteX18-389" fmla="*/ 309902 w 589412"/>
                <a:gd name="connsiteY18-390" fmla="*/ 65314 h 489857"/>
                <a:gd name="connsiteX19-391" fmla="*/ 177325 w 589412"/>
                <a:gd name="connsiteY19-392" fmla="*/ 168862 h 489857"/>
                <a:gd name="connsiteX20-393" fmla="*/ 150244 w 589412"/>
                <a:gd name="connsiteY20-394" fmla="*/ 134257 h 489857"/>
                <a:gd name="connsiteX21-395" fmla="*/ 248216 w 589412"/>
                <a:gd name="connsiteY21-396" fmla="*/ 14514 h 489857"/>
                <a:gd name="connsiteX0-397" fmla="*/ 248216 w 590298"/>
                <a:gd name="connsiteY0-398" fmla="*/ 14514 h 489857"/>
                <a:gd name="connsiteX1-399" fmla="*/ 371587 w 590298"/>
                <a:gd name="connsiteY1-400" fmla="*/ 0 h 489857"/>
                <a:gd name="connsiteX2-401" fmla="*/ 458673 w 590298"/>
                <a:gd name="connsiteY2-402" fmla="*/ 87086 h 489857"/>
                <a:gd name="connsiteX3-403" fmla="*/ 473187 w 590298"/>
                <a:gd name="connsiteY3-404" fmla="*/ 156029 h 489857"/>
                <a:gd name="connsiteX4-405" fmla="*/ 571159 w 590298"/>
                <a:gd name="connsiteY4-406" fmla="*/ 156029 h 489857"/>
                <a:gd name="connsiteX5-407" fmla="*/ 571159 w 590298"/>
                <a:gd name="connsiteY5-408" fmla="*/ 203200 h 489857"/>
                <a:gd name="connsiteX6-409" fmla="*/ 422387 w 590298"/>
                <a:gd name="connsiteY6-410" fmla="*/ 203200 h 489857"/>
                <a:gd name="connsiteX7-411" fmla="*/ 418759 w 590298"/>
                <a:gd name="connsiteY7-412" fmla="*/ 134257 h 489857"/>
                <a:gd name="connsiteX8-413" fmla="*/ 349816 w 590298"/>
                <a:gd name="connsiteY8-414" fmla="*/ 199571 h 489857"/>
                <a:gd name="connsiteX9-415" fmla="*/ 426016 w 590298"/>
                <a:gd name="connsiteY9-416" fmla="*/ 275771 h 489857"/>
                <a:gd name="connsiteX10-417" fmla="*/ 375216 w 590298"/>
                <a:gd name="connsiteY10-418" fmla="*/ 489857 h 489857"/>
                <a:gd name="connsiteX11-419" fmla="*/ 313530 w 590298"/>
                <a:gd name="connsiteY11-420" fmla="*/ 486229 h 489857"/>
                <a:gd name="connsiteX12-421" fmla="*/ 342559 w 590298"/>
                <a:gd name="connsiteY12-422" fmla="*/ 315686 h 489857"/>
                <a:gd name="connsiteX13-423" fmla="*/ 269987 w 590298"/>
                <a:gd name="connsiteY13-424" fmla="*/ 246743 h 489857"/>
                <a:gd name="connsiteX14-425" fmla="*/ 201044 w 590298"/>
                <a:gd name="connsiteY14-426" fmla="*/ 330200 h 489857"/>
                <a:gd name="connsiteX15-427" fmla="*/ 23244 w 590298"/>
                <a:gd name="connsiteY15-428" fmla="*/ 330200 h 489857"/>
                <a:gd name="connsiteX16-429" fmla="*/ 30502 w 590298"/>
                <a:gd name="connsiteY16-430" fmla="*/ 264886 h 489857"/>
                <a:gd name="connsiteX17-431" fmla="*/ 146616 w 590298"/>
                <a:gd name="connsiteY17-432" fmla="*/ 275771 h 489857"/>
                <a:gd name="connsiteX18-433" fmla="*/ 309902 w 590298"/>
                <a:gd name="connsiteY18-434" fmla="*/ 65314 h 489857"/>
                <a:gd name="connsiteX19-435" fmla="*/ 177325 w 590298"/>
                <a:gd name="connsiteY19-436" fmla="*/ 168862 h 489857"/>
                <a:gd name="connsiteX20-437" fmla="*/ 150244 w 590298"/>
                <a:gd name="connsiteY20-438" fmla="*/ 134257 h 489857"/>
                <a:gd name="connsiteX21-439" fmla="*/ 248216 w 590298"/>
                <a:gd name="connsiteY21-440" fmla="*/ 14514 h 489857"/>
                <a:gd name="connsiteX0-441" fmla="*/ 248216 w 590298"/>
                <a:gd name="connsiteY0-442" fmla="*/ 14514 h 489857"/>
                <a:gd name="connsiteX1-443" fmla="*/ 371587 w 590298"/>
                <a:gd name="connsiteY1-444" fmla="*/ 0 h 489857"/>
                <a:gd name="connsiteX2-445" fmla="*/ 458673 w 590298"/>
                <a:gd name="connsiteY2-446" fmla="*/ 87086 h 489857"/>
                <a:gd name="connsiteX3-447" fmla="*/ 473187 w 590298"/>
                <a:gd name="connsiteY3-448" fmla="*/ 156029 h 489857"/>
                <a:gd name="connsiteX4-449" fmla="*/ 571159 w 590298"/>
                <a:gd name="connsiteY4-450" fmla="*/ 156029 h 489857"/>
                <a:gd name="connsiteX5-451" fmla="*/ 571159 w 590298"/>
                <a:gd name="connsiteY5-452" fmla="*/ 203200 h 489857"/>
                <a:gd name="connsiteX6-453" fmla="*/ 422387 w 590298"/>
                <a:gd name="connsiteY6-454" fmla="*/ 203200 h 489857"/>
                <a:gd name="connsiteX7-455" fmla="*/ 418759 w 590298"/>
                <a:gd name="connsiteY7-456" fmla="*/ 134257 h 489857"/>
                <a:gd name="connsiteX8-457" fmla="*/ 349816 w 590298"/>
                <a:gd name="connsiteY8-458" fmla="*/ 199571 h 489857"/>
                <a:gd name="connsiteX9-459" fmla="*/ 426016 w 590298"/>
                <a:gd name="connsiteY9-460" fmla="*/ 275771 h 489857"/>
                <a:gd name="connsiteX10-461" fmla="*/ 375216 w 590298"/>
                <a:gd name="connsiteY10-462" fmla="*/ 489857 h 489857"/>
                <a:gd name="connsiteX11-463" fmla="*/ 313530 w 590298"/>
                <a:gd name="connsiteY11-464" fmla="*/ 486229 h 489857"/>
                <a:gd name="connsiteX12-465" fmla="*/ 342559 w 590298"/>
                <a:gd name="connsiteY12-466" fmla="*/ 315686 h 489857"/>
                <a:gd name="connsiteX13-467" fmla="*/ 269987 w 590298"/>
                <a:gd name="connsiteY13-468" fmla="*/ 246743 h 489857"/>
                <a:gd name="connsiteX14-469" fmla="*/ 201044 w 590298"/>
                <a:gd name="connsiteY14-470" fmla="*/ 330200 h 489857"/>
                <a:gd name="connsiteX15-471" fmla="*/ 23244 w 590298"/>
                <a:gd name="connsiteY15-472" fmla="*/ 330200 h 489857"/>
                <a:gd name="connsiteX16-473" fmla="*/ 30502 w 590298"/>
                <a:gd name="connsiteY16-474" fmla="*/ 264886 h 489857"/>
                <a:gd name="connsiteX17-475" fmla="*/ 146616 w 590298"/>
                <a:gd name="connsiteY17-476" fmla="*/ 275771 h 489857"/>
                <a:gd name="connsiteX18-477" fmla="*/ 309902 w 590298"/>
                <a:gd name="connsiteY18-478" fmla="*/ 65314 h 489857"/>
                <a:gd name="connsiteX19-479" fmla="*/ 177325 w 590298"/>
                <a:gd name="connsiteY19-480" fmla="*/ 168862 h 489857"/>
                <a:gd name="connsiteX20-481" fmla="*/ 150244 w 590298"/>
                <a:gd name="connsiteY20-482" fmla="*/ 134257 h 489857"/>
                <a:gd name="connsiteX21-483" fmla="*/ 248216 w 590298"/>
                <a:gd name="connsiteY21-484" fmla="*/ 14514 h 489857"/>
                <a:gd name="connsiteX0-485" fmla="*/ 248216 w 590298"/>
                <a:gd name="connsiteY0-486" fmla="*/ 14514 h 489857"/>
                <a:gd name="connsiteX1-487" fmla="*/ 371587 w 590298"/>
                <a:gd name="connsiteY1-488" fmla="*/ 0 h 489857"/>
                <a:gd name="connsiteX2-489" fmla="*/ 458673 w 590298"/>
                <a:gd name="connsiteY2-490" fmla="*/ 87086 h 489857"/>
                <a:gd name="connsiteX3-491" fmla="*/ 473187 w 590298"/>
                <a:gd name="connsiteY3-492" fmla="*/ 156029 h 489857"/>
                <a:gd name="connsiteX4-493" fmla="*/ 571159 w 590298"/>
                <a:gd name="connsiteY4-494" fmla="*/ 156029 h 489857"/>
                <a:gd name="connsiteX5-495" fmla="*/ 571159 w 590298"/>
                <a:gd name="connsiteY5-496" fmla="*/ 203200 h 489857"/>
                <a:gd name="connsiteX6-497" fmla="*/ 422387 w 590298"/>
                <a:gd name="connsiteY6-498" fmla="*/ 203200 h 489857"/>
                <a:gd name="connsiteX7-499" fmla="*/ 418759 w 590298"/>
                <a:gd name="connsiteY7-500" fmla="*/ 134257 h 489857"/>
                <a:gd name="connsiteX8-501" fmla="*/ 349816 w 590298"/>
                <a:gd name="connsiteY8-502" fmla="*/ 199571 h 489857"/>
                <a:gd name="connsiteX9-503" fmla="*/ 426016 w 590298"/>
                <a:gd name="connsiteY9-504" fmla="*/ 275771 h 489857"/>
                <a:gd name="connsiteX10-505" fmla="*/ 375216 w 590298"/>
                <a:gd name="connsiteY10-506" fmla="*/ 489857 h 489857"/>
                <a:gd name="connsiteX11-507" fmla="*/ 313530 w 590298"/>
                <a:gd name="connsiteY11-508" fmla="*/ 486229 h 489857"/>
                <a:gd name="connsiteX12-509" fmla="*/ 342559 w 590298"/>
                <a:gd name="connsiteY12-510" fmla="*/ 315686 h 489857"/>
                <a:gd name="connsiteX13-511" fmla="*/ 269987 w 590298"/>
                <a:gd name="connsiteY13-512" fmla="*/ 246743 h 489857"/>
                <a:gd name="connsiteX14-513" fmla="*/ 201044 w 590298"/>
                <a:gd name="connsiteY14-514" fmla="*/ 330200 h 489857"/>
                <a:gd name="connsiteX15-515" fmla="*/ 23244 w 590298"/>
                <a:gd name="connsiteY15-516" fmla="*/ 330200 h 489857"/>
                <a:gd name="connsiteX16-517" fmla="*/ 30502 w 590298"/>
                <a:gd name="connsiteY16-518" fmla="*/ 264886 h 489857"/>
                <a:gd name="connsiteX17-519" fmla="*/ 146616 w 590298"/>
                <a:gd name="connsiteY17-520" fmla="*/ 275771 h 489857"/>
                <a:gd name="connsiteX18-521" fmla="*/ 309902 w 590298"/>
                <a:gd name="connsiteY18-522" fmla="*/ 65314 h 489857"/>
                <a:gd name="connsiteX19-523" fmla="*/ 177325 w 590298"/>
                <a:gd name="connsiteY19-524" fmla="*/ 168862 h 489857"/>
                <a:gd name="connsiteX20-525" fmla="*/ 150244 w 590298"/>
                <a:gd name="connsiteY20-526" fmla="*/ 134257 h 489857"/>
                <a:gd name="connsiteX21-527" fmla="*/ 248216 w 590298"/>
                <a:gd name="connsiteY21-528" fmla="*/ 14514 h 489857"/>
                <a:gd name="connsiteX0-529" fmla="*/ 248216 w 590298"/>
                <a:gd name="connsiteY0-530" fmla="*/ 14514 h 489857"/>
                <a:gd name="connsiteX1-531" fmla="*/ 371587 w 590298"/>
                <a:gd name="connsiteY1-532" fmla="*/ 0 h 489857"/>
                <a:gd name="connsiteX2-533" fmla="*/ 458673 w 590298"/>
                <a:gd name="connsiteY2-534" fmla="*/ 87086 h 489857"/>
                <a:gd name="connsiteX3-535" fmla="*/ 473187 w 590298"/>
                <a:gd name="connsiteY3-536" fmla="*/ 156029 h 489857"/>
                <a:gd name="connsiteX4-537" fmla="*/ 571159 w 590298"/>
                <a:gd name="connsiteY4-538" fmla="*/ 156029 h 489857"/>
                <a:gd name="connsiteX5-539" fmla="*/ 571159 w 590298"/>
                <a:gd name="connsiteY5-540" fmla="*/ 203200 h 489857"/>
                <a:gd name="connsiteX6-541" fmla="*/ 422387 w 590298"/>
                <a:gd name="connsiteY6-542" fmla="*/ 203200 h 489857"/>
                <a:gd name="connsiteX7-543" fmla="*/ 418759 w 590298"/>
                <a:gd name="connsiteY7-544" fmla="*/ 134257 h 489857"/>
                <a:gd name="connsiteX8-545" fmla="*/ 349816 w 590298"/>
                <a:gd name="connsiteY8-546" fmla="*/ 199571 h 489857"/>
                <a:gd name="connsiteX9-547" fmla="*/ 426016 w 590298"/>
                <a:gd name="connsiteY9-548" fmla="*/ 275771 h 489857"/>
                <a:gd name="connsiteX10-549" fmla="*/ 375216 w 590298"/>
                <a:gd name="connsiteY10-550" fmla="*/ 489857 h 489857"/>
                <a:gd name="connsiteX11-551" fmla="*/ 313530 w 590298"/>
                <a:gd name="connsiteY11-552" fmla="*/ 486229 h 489857"/>
                <a:gd name="connsiteX12-553" fmla="*/ 342559 w 590298"/>
                <a:gd name="connsiteY12-554" fmla="*/ 315686 h 489857"/>
                <a:gd name="connsiteX13-555" fmla="*/ 269987 w 590298"/>
                <a:gd name="connsiteY13-556" fmla="*/ 246743 h 489857"/>
                <a:gd name="connsiteX14-557" fmla="*/ 201044 w 590298"/>
                <a:gd name="connsiteY14-558" fmla="*/ 330200 h 489857"/>
                <a:gd name="connsiteX15-559" fmla="*/ 23244 w 590298"/>
                <a:gd name="connsiteY15-560" fmla="*/ 330200 h 489857"/>
                <a:gd name="connsiteX16-561" fmla="*/ 30502 w 590298"/>
                <a:gd name="connsiteY16-562" fmla="*/ 264886 h 489857"/>
                <a:gd name="connsiteX17-563" fmla="*/ 146616 w 590298"/>
                <a:gd name="connsiteY17-564" fmla="*/ 275771 h 489857"/>
                <a:gd name="connsiteX18-565" fmla="*/ 309902 w 590298"/>
                <a:gd name="connsiteY18-566" fmla="*/ 65314 h 489857"/>
                <a:gd name="connsiteX19-567" fmla="*/ 177325 w 590298"/>
                <a:gd name="connsiteY19-568" fmla="*/ 168862 h 489857"/>
                <a:gd name="connsiteX20-569" fmla="*/ 150244 w 590298"/>
                <a:gd name="connsiteY20-570" fmla="*/ 134257 h 489857"/>
                <a:gd name="connsiteX21-571" fmla="*/ 248216 w 590298"/>
                <a:gd name="connsiteY21-572" fmla="*/ 14514 h 489857"/>
                <a:gd name="connsiteX0-573" fmla="*/ 248216 w 590298"/>
                <a:gd name="connsiteY0-574" fmla="*/ 14514 h 489857"/>
                <a:gd name="connsiteX1-575" fmla="*/ 371587 w 590298"/>
                <a:gd name="connsiteY1-576" fmla="*/ 0 h 489857"/>
                <a:gd name="connsiteX2-577" fmla="*/ 458673 w 590298"/>
                <a:gd name="connsiteY2-578" fmla="*/ 87086 h 489857"/>
                <a:gd name="connsiteX3-579" fmla="*/ 473187 w 590298"/>
                <a:gd name="connsiteY3-580" fmla="*/ 156029 h 489857"/>
                <a:gd name="connsiteX4-581" fmla="*/ 571159 w 590298"/>
                <a:gd name="connsiteY4-582" fmla="*/ 156029 h 489857"/>
                <a:gd name="connsiteX5-583" fmla="*/ 571159 w 590298"/>
                <a:gd name="connsiteY5-584" fmla="*/ 203200 h 489857"/>
                <a:gd name="connsiteX6-585" fmla="*/ 422387 w 590298"/>
                <a:gd name="connsiteY6-586" fmla="*/ 203200 h 489857"/>
                <a:gd name="connsiteX7-587" fmla="*/ 418759 w 590298"/>
                <a:gd name="connsiteY7-588" fmla="*/ 134257 h 489857"/>
                <a:gd name="connsiteX8-589" fmla="*/ 349816 w 590298"/>
                <a:gd name="connsiteY8-590" fmla="*/ 199571 h 489857"/>
                <a:gd name="connsiteX9-591" fmla="*/ 426016 w 590298"/>
                <a:gd name="connsiteY9-592" fmla="*/ 275771 h 489857"/>
                <a:gd name="connsiteX10-593" fmla="*/ 375216 w 590298"/>
                <a:gd name="connsiteY10-594" fmla="*/ 489857 h 489857"/>
                <a:gd name="connsiteX11-595" fmla="*/ 313530 w 590298"/>
                <a:gd name="connsiteY11-596" fmla="*/ 486229 h 489857"/>
                <a:gd name="connsiteX12-597" fmla="*/ 342559 w 590298"/>
                <a:gd name="connsiteY12-598" fmla="*/ 315686 h 489857"/>
                <a:gd name="connsiteX13-599" fmla="*/ 269987 w 590298"/>
                <a:gd name="connsiteY13-600" fmla="*/ 246743 h 489857"/>
                <a:gd name="connsiteX14-601" fmla="*/ 201044 w 590298"/>
                <a:gd name="connsiteY14-602" fmla="*/ 330200 h 489857"/>
                <a:gd name="connsiteX15-603" fmla="*/ 23244 w 590298"/>
                <a:gd name="connsiteY15-604" fmla="*/ 330200 h 489857"/>
                <a:gd name="connsiteX16-605" fmla="*/ 30502 w 590298"/>
                <a:gd name="connsiteY16-606" fmla="*/ 264886 h 489857"/>
                <a:gd name="connsiteX17-607" fmla="*/ 146616 w 590298"/>
                <a:gd name="connsiteY17-608" fmla="*/ 275771 h 489857"/>
                <a:gd name="connsiteX18-609" fmla="*/ 309902 w 590298"/>
                <a:gd name="connsiteY18-610" fmla="*/ 65314 h 489857"/>
                <a:gd name="connsiteX19-611" fmla="*/ 177325 w 590298"/>
                <a:gd name="connsiteY19-612" fmla="*/ 168862 h 489857"/>
                <a:gd name="connsiteX20-613" fmla="*/ 150244 w 590298"/>
                <a:gd name="connsiteY20-614" fmla="*/ 134257 h 489857"/>
                <a:gd name="connsiteX21-615" fmla="*/ 248216 w 590298"/>
                <a:gd name="connsiteY21-616" fmla="*/ 14514 h 489857"/>
                <a:gd name="connsiteX0-617" fmla="*/ 248216 w 590298"/>
                <a:gd name="connsiteY0-618" fmla="*/ 14514 h 489857"/>
                <a:gd name="connsiteX1-619" fmla="*/ 371587 w 590298"/>
                <a:gd name="connsiteY1-620" fmla="*/ 0 h 489857"/>
                <a:gd name="connsiteX2-621" fmla="*/ 458673 w 590298"/>
                <a:gd name="connsiteY2-622" fmla="*/ 87086 h 489857"/>
                <a:gd name="connsiteX3-623" fmla="*/ 473187 w 590298"/>
                <a:gd name="connsiteY3-624" fmla="*/ 156029 h 489857"/>
                <a:gd name="connsiteX4-625" fmla="*/ 571159 w 590298"/>
                <a:gd name="connsiteY4-626" fmla="*/ 156029 h 489857"/>
                <a:gd name="connsiteX5-627" fmla="*/ 571159 w 590298"/>
                <a:gd name="connsiteY5-628" fmla="*/ 203200 h 489857"/>
                <a:gd name="connsiteX6-629" fmla="*/ 422387 w 590298"/>
                <a:gd name="connsiteY6-630" fmla="*/ 203200 h 489857"/>
                <a:gd name="connsiteX7-631" fmla="*/ 418759 w 590298"/>
                <a:gd name="connsiteY7-632" fmla="*/ 134257 h 489857"/>
                <a:gd name="connsiteX8-633" fmla="*/ 349816 w 590298"/>
                <a:gd name="connsiteY8-634" fmla="*/ 199571 h 489857"/>
                <a:gd name="connsiteX9-635" fmla="*/ 426016 w 590298"/>
                <a:gd name="connsiteY9-636" fmla="*/ 275771 h 489857"/>
                <a:gd name="connsiteX10-637" fmla="*/ 375216 w 590298"/>
                <a:gd name="connsiteY10-638" fmla="*/ 489857 h 489857"/>
                <a:gd name="connsiteX11-639" fmla="*/ 313530 w 590298"/>
                <a:gd name="connsiteY11-640" fmla="*/ 486229 h 489857"/>
                <a:gd name="connsiteX12-641" fmla="*/ 342559 w 590298"/>
                <a:gd name="connsiteY12-642" fmla="*/ 315686 h 489857"/>
                <a:gd name="connsiteX13-643" fmla="*/ 269987 w 590298"/>
                <a:gd name="connsiteY13-644" fmla="*/ 246743 h 489857"/>
                <a:gd name="connsiteX14-645" fmla="*/ 201044 w 590298"/>
                <a:gd name="connsiteY14-646" fmla="*/ 330200 h 489857"/>
                <a:gd name="connsiteX15-647" fmla="*/ 23244 w 590298"/>
                <a:gd name="connsiteY15-648" fmla="*/ 330200 h 489857"/>
                <a:gd name="connsiteX16-649" fmla="*/ 30502 w 590298"/>
                <a:gd name="connsiteY16-650" fmla="*/ 264886 h 489857"/>
                <a:gd name="connsiteX17-651" fmla="*/ 146616 w 590298"/>
                <a:gd name="connsiteY17-652" fmla="*/ 275771 h 489857"/>
                <a:gd name="connsiteX18-653" fmla="*/ 309902 w 590298"/>
                <a:gd name="connsiteY18-654" fmla="*/ 65314 h 489857"/>
                <a:gd name="connsiteX19-655" fmla="*/ 177325 w 590298"/>
                <a:gd name="connsiteY19-656" fmla="*/ 168862 h 489857"/>
                <a:gd name="connsiteX20-657" fmla="*/ 150244 w 590298"/>
                <a:gd name="connsiteY20-658" fmla="*/ 134257 h 489857"/>
                <a:gd name="connsiteX21-659" fmla="*/ 248216 w 590298"/>
                <a:gd name="connsiteY21-660" fmla="*/ 14514 h 489857"/>
                <a:gd name="connsiteX0-661" fmla="*/ 246623 w 588705"/>
                <a:gd name="connsiteY0-662" fmla="*/ 14514 h 489857"/>
                <a:gd name="connsiteX1-663" fmla="*/ 369994 w 588705"/>
                <a:gd name="connsiteY1-664" fmla="*/ 0 h 489857"/>
                <a:gd name="connsiteX2-665" fmla="*/ 457080 w 588705"/>
                <a:gd name="connsiteY2-666" fmla="*/ 87086 h 489857"/>
                <a:gd name="connsiteX3-667" fmla="*/ 471594 w 588705"/>
                <a:gd name="connsiteY3-668" fmla="*/ 156029 h 489857"/>
                <a:gd name="connsiteX4-669" fmla="*/ 569566 w 588705"/>
                <a:gd name="connsiteY4-670" fmla="*/ 156029 h 489857"/>
                <a:gd name="connsiteX5-671" fmla="*/ 569566 w 588705"/>
                <a:gd name="connsiteY5-672" fmla="*/ 203200 h 489857"/>
                <a:gd name="connsiteX6-673" fmla="*/ 420794 w 588705"/>
                <a:gd name="connsiteY6-674" fmla="*/ 203200 h 489857"/>
                <a:gd name="connsiteX7-675" fmla="*/ 417166 w 588705"/>
                <a:gd name="connsiteY7-676" fmla="*/ 134257 h 489857"/>
                <a:gd name="connsiteX8-677" fmla="*/ 348223 w 588705"/>
                <a:gd name="connsiteY8-678" fmla="*/ 199571 h 489857"/>
                <a:gd name="connsiteX9-679" fmla="*/ 424423 w 588705"/>
                <a:gd name="connsiteY9-680" fmla="*/ 275771 h 489857"/>
                <a:gd name="connsiteX10-681" fmla="*/ 373623 w 588705"/>
                <a:gd name="connsiteY10-682" fmla="*/ 489857 h 489857"/>
                <a:gd name="connsiteX11-683" fmla="*/ 311937 w 588705"/>
                <a:gd name="connsiteY11-684" fmla="*/ 486229 h 489857"/>
                <a:gd name="connsiteX12-685" fmla="*/ 340966 w 588705"/>
                <a:gd name="connsiteY12-686" fmla="*/ 315686 h 489857"/>
                <a:gd name="connsiteX13-687" fmla="*/ 268394 w 588705"/>
                <a:gd name="connsiteY13-688" fmla="*/ 246743 h 489857"/>
                <a:gd name="connsiteX14-689" fmla="*/ 199451 w 588705"/>
                <a:gd name="connsiteY14-690" fmla="*/ 330200 h 489857"/>
                <a:gd name="connsiteX15-691" fmla="*/ 25702 w 588705"/>
                <a:gd name="connsiteY15-692" fmla="*/ 321086 h 489857"/>
                <a:gd name="connsiteX16-693" fmla="*/ 28909 w 588705"/>
                <a:gd name="connsiteY16-694" fmla="*/ 264886 h 489857"/>
                <a:gd name="connsiteX17-695" fmla="*/ 145023 w 588705"/>
                <a:gd name="connsiteY17-696" fmla="*/ 275771 h 489857"/>
                <a:gd name="connsiteX18-697" fmla="*/ 308309 w 588705"/>
                <a:gd name="connsiteY18-698" fmla="*/ 65314 h 489857"/>
                <a:gd name="connsiteX19-699" fmla="*/ 175732 w 588705"/>
                <a:gd name="connsiteY19-700" fmla="*/ 168862 h 489857"/>
                <a:gd name="connsiteX20-701" fmla="*/ 148651 w 588705"/>
                <a:gd name="connsiteY20-702" fmla="*/ 134257 h 489857"/>
                <a:gd name="connsiteX21-703" fmla="*/ 246623 w 588705"/>
                <a:gd name="connsiteY21-704" fmla="*/ 14514 h 489857"/>
                <a:gd name="connsiteX0-705" fmla="*/ 246623 w 588705"/>
                <a:gd name="connsiteY0-706" fmla="*/ 14514 h 489857"/>
                <a:gd name="connsiteX1-707" fmla="*/ 369994 w 588705"/>
                <a:gd name="connsiteY1-708" fmla="*/ 0 h 489857"/>
                <a:gd name="connsiteX2-709" fmla="*/ 457080 w 588705"/>
                <a:gd name="connsiteY2-710" fmla="*/ 87086 h 489857"/>
                <a:gd name="connsiteX3-711" fmla="*/ 471594 w 588705"/>
                <a:gd name="connsiteY3-712" fmla="*/ 156029 h 489857"/>
                <a:gd name="connsiteX4-713" fmla="*/ 569566 w 588705"/>
                <a:gd name="connsiteY4-714" fmla="*/ 156029 h 489857"/>
                <a:gd name="connsiteX5-715" fmla="*/ 569566 w 588705"/>
                <a:gd name="connsiteY5-716" fmla="*/ 203200 h 489857"/>
                <a:gd name="connsiteX6-717" fmla="*/ 420794 w 588705"/>
                <a:gd name="connsiteY6-718" fmla="*/ 203200 h 489857"/>
                <a:gd name="connsiteX7-719" fmla="*/ 417166 w 588705"/>
                <a:gd name="connsiteY7-720" fmla="*/ 134257 h 489857"/>
                <a:gd name="connsiteX8-721" fmla="*/ 348223 w 588705"/>
                <a:gd name="connsiteY8-722" fmla="*/ 199571 h 489857"/>
                <a:gd name="connsiteX9-723" fmla="*/ 424423 w 588705"/>
                <a:gd name="connsiteY9-724" fmla="*/ 275771 h 489857"/>
                <a:gd name="connsiteX10-725" fmla="*/ 373623 w 588705"/>
                <a:gd name="connsiteY10-726" fmla="*/ 489857 h 489857"/>
                <a:gd name="connsiteX11-727" fmla="*/ 311937 w 588705"/>
                <a:gd name="connsiteY11-728" fmla="*/ 486229 h 489857"/>
                <a:gd name="connsiteX12-729" fmla="*/ 340966 w 588705"/>
                <a:gd name="connsiteY12-730" fmla="*/ 315686 h 489857"/>
                <a:gd name="connsiteX13-731" fmla="*/ 268394 w 588705"/>
                <a:gd name="connsiteY13-732" fmla="*/ 246743 h 489857"/>
                <a:gd name="connsiteX14-733" fmla="*/ 199451 w 588705"/>
                <a:gd name="connsiteY14-734" fmla="*/ 330200 h 489857"/>
                <a:gd name="connsiteX15-735" fmla="*/ 25702 w 588705"/>
                <a:gd name="connsiteY15-736" fmla="*/ 321086 h 489857"/>
                <a:gd name="connsiteX16-737" fmla="*/ 28909 w 588705"/>
                <a:gd name="connsiteY16-738" fmla="*/ 264886 h 489857"/>
                <a:gd name="connsiteX17-739" fmla="*/ 145023 w 588705"/>
                <a:gd name="connsiteY17-740" fmla="*/ 275771 h 489857"/>
                <a:gd name="connsiteX18-741" fmla="*/ 308309 w 588705"/>
                <a:gd name="connsiteY18-742" fmla="*/ 65314 h 489857"/>
                <a:gd name="connsiteX19-743" fmla="*/ 175732 w 588705"/>
                <a:gd name="connsiteY19-744" fmla="*/ 168862 h 489857"/>
                <a:gd name="connsiteX20-745" fmla="*/ 148651 w 588705"/>
                <a:gd name="connsiteY20-746" fmla="*/ 134257 h 489857"/>
                <a:gd name="connsiteX21-747" fmla="*/ 246623 w 588705"/>
                <a:gd name="connsiteY21-748" fmla="*/ 14514 h 489857"/>
                <a:gd name="connsiteX0-749" fmla="*/ 248204 w 590286"/>
                <a:gd name="connsiteY0-750" fmla="*/ 14514 h 489857"/>
                <a:gd name="connsiteX1-751" fmla="*/ 371575 w 590286"/>
                <a:gd name="connsiteY1-752" fmla="*/ 0 h 489857"/>
                <a:gd name="connsiteX2-753" fmla="*/ 458661 w 590286"/>
                <a:gd name="connsiteY2-754" fmla="*/ 87086 h 489857"/>
                <a:gd name="connsiteX3-755" fmla="*/ 473175 w 590286"/>
                <a:gd name="connsiteY3-756" fmla="*/ 156029 h 489857"/>
                <a:gd name="connsiteX4-757" fmla="*/ 571147 w 590286"/>
                <a:gd name="connsiteY4-758" fmla="*/ 156029 h 489857"/>
                <a:gd name="connsiteX5-759" fmla="*/ 571147 w 590286"/>
                <a:gd name="connsiteY5-760" fmla="*/ 203200 h 489857"/>
                <a:gd name="connsiteX6-761" fmla="*/ 422375 w 590286"/>
                <a:gd name="connsiteY6-762" fmla="*/ 203200 h 489857"/>
                <a:gd name="connsiteX7-763" fmla="*/ 418747 w 590286"/>
                <a:gd name="connsiteY7-764" fmla="*/ 134257 h 489857"/>
                <a:gd name="connsiteX8-765" fmla="*/ 349804 w 590286"/>
                <a:gd name="connsiteY8-766" fmla="*/ 199571 h 489857"/>
                <a:gd name="connsiteX9-767" fmla="*/ 426004 w 590286"/>
                <a:gd name="connsiteY9-768" fmla="*/ 275771 h 489857"/>
                <a:gd name="connsiteX10-769" fmla="*/ 375204 w 590286"/>
                <a:gd name="connsiteY10-770" fmla="*/ 489857 h 489857"/>
                <a:gd name="connsiteX11-771" fmla="*/ 313518 w 590286"/>
                <a:gd name="connsiteY11-772" fmla="*/ 486229 h 489857"/>
                <a:gd name="connsiteX12-773" fmla="*/ 342547 w 590286"/>
                <a:gd name="connsiteY12-774" fmla="*/ 315686 h 489857"/>
                <a:gd name="connsiteX13-775" fmla="*/ 269975 w 590286"/>
                <a:gd name="connsiteY13-776" fmla="*/ 246743 h 489857"/>
                <a:gd name="connsiteX14-777" fmla="*/ 201032 w 590286"/>
                <a:gd name="connsiteY14-778" fmla="*/ 330200 h 489857"/>
                <a:gd name="connsiteX15-779" fmla="*/ 27283 w 590286"/>
                <a:gd name="connsiteY15-780" fmla="*/ 321086 h 489857"/>
                <a:gd name="connsiteX16-781" fmla="*/ 30490 w 590286"/>
                <a:gd name="connsiteY16-782" fmla="*/ 264886 h 489857"/>
                <a:gd name="connsiteX17-783" fmla="*/ 146604 w 590286"/>
                <a:gd name="connsiteY17-784" fmla="*/ 275771 h 489857"/>
                <a:gd name="connsiteX18-785" fmla="*/ 309890 w 590286"/>
                <a:gd name="connsiteY18-786" fmla="*/ 65314 h 489857"/>
                <a:gd name="connsiteX19-787" fmla="*/ 177313 w 590286"/>
                <a:gd name="connsiteY19-788" fmla="*/ 168862 h 489857"/>
                <a:gd name="connsiteX20-789" fmla="*/ 150232 w 590286"/>
                <a:gd name="connsiteY20-790" fmla="*/ 134257 h 489857"/>
                <a:gd name="connsiteX21-791" fmla="*/ 248204 w 590286"/>
                <a:gd name="connsiteY21-792" fmla="*/ 14514 h 489857"/>
                <a:gd name="connsiteX0-793" fmla="*/ 248204 w 590286"/>
                <a:gd name="connsiteY0-794" fmla="*/ 14514 h 502773"/>
                <a:gd name="connsiteX1-795" fmla="*/ 371575 w 590286"/>
                <a:gd name="connsiteY1-796" fmla="*/ 0 h 502773"/>
                <a:gd name="connsiteX2-797" fmla="*/ 458661 w 590286"/>
                <a:gd name="connsiteY2-798" fmla="*/ 87086 h 502773"/>
                <a:gd name="connsiteX3-799" fmla="*/ 473175 w 590286"/>
                <a:gd name="connsiteY3-800" fmla="*/ 156029 h 502773"/>
                <a:gd name="connsiteX4-801" fmla="*/ 571147 w 590286"/>
                <a:gd name="connsiteY4-802" fmla="*/ 156029 h 502773"/>
                <a:gd name="connsiteX5-803" fmla="*/ 571147 w 590286"/>
                <a:gd name="connsiteY5-804" fmla="*/ 203200 h 502773"/>
                <a:gd name="connsiteX6-805" fmla="*/ 422375 w 590286"/>
                <a:gd name="connsiteY6-806" fmla="*/ 203200 h 502773"/>
                <a:gd name="connsiteX7-807" fmla="*/ 418747 w 590286"/>
                <a:gd name="connsiteY7-808" fmla="*/ 134257 h 502773"/>
                <a:gd name="connsiteX8-809" fmla="*/ 349804 w 590286"/>
                <a:gd name="connsiteY8-810" fmla="*/ 199571 h 502773"/>
                <a:gd name="connsiteX9-811" fmla="*/ 426004 w 590286"/>
                <a:gd name="connsiteY9-812" fmla="*/ 275771 h 502773"/>
                <a:gd name="connsiteX10-813" fmla="*/ 375204 w 590286"/>
                <a:gd name="connsiteY10-814" fmla="*/ 489857 h 502773"/>
                <a:gd name="connsiteX11-815" fmla="*/ 313518 w 590286"/>
                <a:gd name="connsiteY11-816" fmla="*/ 486229 h 502773"/>
                <a:gd name="connsiteX12-817" fmla="*/ 342547 w 590286"/>
                <a:gd name="connsiteY12-818" fmla="*/ 315686 h 502773"/>
                <a:gd name="connsiteX13-819" fmla="*/ 269975 w 590286"/>
                <a:gd name="connsiteY13-820" fmla="*/ 246743 h 502773"/>
                <a:gd name="connsiteX14-821" fmla="*/ 201032 w 590286"/>
                <a:gd name="connsiteY14-822" fmla="*/ 330200 h 502773"/>
                <a:gd name="connsiteX15-823" fmla="*/ 27283 w 590286"/>
                <a:gd name="connsiteY15-824" fmla="*/ 321086 h 502773"/>
                <a:gd name="connsiteX16-825" fmla="*/ 30490 w 590286"/>
                <a:gd name="connsiteY16-826" fmla="*/ 264886 h 502773"/>
                <a:gd name="connsiteX17-827" fmla="*/ 146604 w 590286"/>
                <a:gd name="connsiteY17-828" fmla="*/ 275771 h 502773"/>
                <a:gd name="connsiteX18-829" fmla="*/ 309890 w 590286"/>
                <a:gd name="connsiteY18-830" fmla="*/ 65314 h 502773"/>
                <a:gd name="connsiteX19-831" fmla="*/ 177313 w 590286"/>
                <a:gd name="connsiteY19-832" fmla="*/ 168862 h 502773"/>
                <a:gd name="connsiteX20-833" fmla="*/ 150232 w 590286"/>
                <a:gd name="connsiteY20-834" fmla="*/ 134257 h 502773"/>
                <a:gd name="connsiteX21-835" fmla="*/ 248204 w 590286"/>
                <a:gd name="connsiteY21-836" fmla="*/ 14514 h 502773"/>
                <a:gd name="connsiteX0-837" fmla="*/ 248204 w 590286"/>
                <a:gd name="connsiteY0-838" fmla="*/ 14514 h 508013"/>
                <a:gd name="connsiteX1-839" fmla="*/ 371575 w 590286"/>
                <a:gd name="connsiteY1-840" fmla="*/ 0 h 508013"/>
                <a:gd name="connsiteX2-841" fmla="*/ 458661 w 590286"/>
                <a:gd name="connsiteY2-842" fmla="*/ 87086 h 508013"/>
                <a:gd name="connsiteX3-843" fmla="*/ 473175 w 590286"/>
                <a:gd name="connsiteY3-844" fmla="*/ 156029 h 508013"/>
                <a:gd name="connsiteX4-845" fmla="*/ 571147 w 590286"/>
                <a:gd name="connsiteY4-846" fmla="*/ 156029 h 508013"/>
                <a:gd name="connsiteX5-847" fmla="*/ 571147 w 590286"/>
                <a:gd name="connsiteY5-848" fmla="*/ 203200 h 508013"/>
                <a:gd name="connsiteX6-849" fmla="*/ 422375 w 590286"/>
                <a:gd name="connsiteY6-850" fmla="*/ 203200 h 508013"/>
                <a:gd name="connsiteX7-851" fmla="*/ 418747 w 590286"/>
                <a:gd name="connsiteY7-852" fmla="*/ 134257 h 508013"/>
                <a:gd name="connsiteX8-853" fmla="*/ 349804 w 590286"/>
                <a:gd name="connsiteY8-854" fmla="*/ 199571 h 508013"/>
                <a:gd name="connsiteX9-855" fmla="*/ 426004 w 590286"/>
                <a:gd name="connsiteY9-856" fmla="*/ 275771 h 508013"/>
                <a:gd name="connsiteX10-857" fmla="*/ 375204 w 590286"/>
                <a:gd name="connsiteY10-858" fmla="*/ 489857 h 508013"/>
                <a:gd name="connsiteX11-859" fmla="*/ 313518 w 590286"/>
                <a:gd name="connsiteY11-860" fmla="*/ 486229 h 508013"/>
                <a:gd name="connsiteX12-861" fmla="*/ 342547 w 590286"/>
                <a:gd name="connsiteY12-862" fmla="*/ 315686 h 508013"/>
                <a:gd name="connsiteX13-863" fmla="*/ 269975 w 590286"/>
                <a:gd name="connsiteY13-864" fmla="*/ 246743 h 508013"/>
                <a:gd name="connsiteX14-865" fmla="*/ 201032 w 590286"/>
                <a:gd name="connsiteY14-866" fmla="*/ 330200 h 508013"/>
                <a:gd name="connsiteX15-867" fmla="*/ 27283 w 590286"/>
                <a:gd name="connsiteY15-868" fmla="*/ 321086 h 508013"/>
                <a:gd name="connsiteX16-869" fmla="*/ 30490 w 590286"/>
                <a:gd name="connsiteY16-870" fmla="*/ 264886 h 508013"/>
                <a:gd name="connsiteX17-871" fmla="*/ 146604 w 590286"/>
                <a:gd name="connsiteY17-872" fmla="*/ 275771 h 508013"/>
                <a:gd name="connsiteX18-873" fmla="*/ 309890 w 590286"/>
                <a:gd name="connsiteY18-874" fmla="*/ 65314 h 508013"/>
                <a:gd name="connsiteX19-875" fmla="*/ 177313 w 590286"/>
                <a:gd name="connsiteY19-876" fmla="*/ 168862 h 508013"/>
                <a:gd name="connsiteX20-877" fmla="*/ 150232 w 590286"/>
                <a:gd name="connsiteY20-878" fmla="*/ 134257 h 508013"/>
                <a:gd name="connsiteX21-879" fmla="*/ 248204 w 590286"/>
                <a:gd name="connsiteY21-880" fmla="*/ 14514 h 5080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90286" h="508013">
                  <a:moveTo>
                    <a:pt x="248204" y="14514"/>
                  </a:moveTo>
                  <a:lnTo>
                    <a:pt x="371575" y="0"/>
                  </a:lnTo>
                  <a:lnTo>
                    <a:pt x="458661" y="87086"/>
                  </a:lnTo>
                  <a:lnTo>
                    <a:pt x="473175" y="156029"/>
                  </a:lnTo>
                  <a:lnTo>
                    <a:pt x="571147" y="156029"/>
                  </a:lnTo>
                  <a:cubicBezTo>
                    <a:pt x="608617" y="172766"/>
                    <a:pt x="581274" y="201654"/>
                    <a:pt x="571147" y="203200"/>
                  </a:cubicBezTo>
                  <a:cubicBezTo>
                    <a:pt x="521556" y="203200"/>
                    <a:pt x="435509" y="210289"/>
                    <a:pt x="422375" y="203200"/>
                  </a:cubicBezTo>
                  <a:cubicBezTo>
                    <a:pt x="414077" y="181232"/>
                    <a:pt x="419956" y="157238"/>
                    <a:pt x="418747" y="134257"/>
                  </a:cubicBezTo>
                  <a:lnTo>
                    <a:pt x="349804" y="199571"/>
                  </a:lnTo>
                  <a:lnTo>
                    <a:pt x="426004" y="275771"/>
                  </a:lnTo>
                  <a:lnTo>
                    <a:pt x="375204" y="489857"/>
                  </a:lnTo>
                  <a:cubicBezTo>
                    <a:pt x="364769" y="506876"/>
                    <a:pt x="333067" y="521870"/>
                    <a:pt x="313518" y="486229"/>
                  </a:cubicBezTo>
                  <a:lnTo>
                    <a:pt x="342547" y="315686"/>
                  </a:lnTo>
                  <a:lnTo>
                    <a:pt x="269975" y="246743"/>
                  </a:lnTo>
                  <a:lnTo>
                    <a:pt x="201032" y="330200"/>
                  </a:lnTo>
                  <a:lnTo>
                    <a:pt x="27283" y="321086"/>
                  </a:lnTo>
                  <a:cubicBezTo>
                    <a:pt x="3158" y="320703"/>
                    <a:pt x="-21024" y="274534"/>
                    <a:pt x="30490" y="264886"/>
                  </a:cubicBezTo>
                  <a:lnTo>
                    <a:pt x="146604" y="275771"/>
                  </a:lnTo>
                  <a:lnTo>
                    <a:pt x="309890" y="65314"/>
                  </a:lnTo>
                  <a:cubicBezTo>
                    <a:pt x="265441" y="50211"/>
                    <a:pt x="218437" y="137414"/>
                    <a:pt x="177313" y="168862"/>
                  </a:cubicBezTo>
                  <a:cubicBezTo>
                    <a:pt x="156012" y="175738"/>
                    <a:pt x="138023" y="145762"/>
                    <a:pt x="150232" y="134257"/>
                  </a:cubicBezTo>
                  <a:lnTo>
                    <a:pt x="248204" y="14514"/>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燕尾形 5"/>
          <p:cNvSpPr/>
          <p:nvPr/>
        </p:nvSpPr>
        <p:spPr>
          <a:xfrm>
            <a:off x="6001952" y="2545236"/>
            <a:ext cx="890564" cy="1024759"/>
          </a:xfrm>
          <a:prstGeom prst="chevron">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19" name="直接连接符 18"/>
          <p:cNvCxnSpPr/>
          <p:nvPr/>
        </p:nvCxnSpPr>
        <p:spPr>
          <a:xfrm>
            <a:off x="1495030" y="4688976"/>
            <a:ext cx="4823794" cy="0"/>
          </a:xfrm>
          <a:prstGeom prst="line">
            <a:avLst/>
          </a:prstGeom>
          <a:ln w="38100">
            <a:solidFill>
              <a:srgbClr val="3F3F3F"/>
            </a:solidFill>
            <a:prstDash val="sysDot"/>
          </a:ln>
        </p:spPr>
        <p:style>
          <a:lnRef idx="1">
            <a:schemeClr val="accent1"/>
          </a:lnRef>
          <a:fillRef idx="0">
            <a:schemeClr val="accent1"/>
          </a:fillRef>
          <a:effectRef idx="0">
            <a:schemeClr val="accent1"/>
          </a:effectRef>
          <a:fontRef idx="minor">
            <a:schemeClr val="tx1"/>
          </a:fontRef>
        </p:style>
      </p:cxnSp>
      <p:sp>
        <p:nvSpPr>
          <p:cNvPr id="20" name="椭圆 19"/>
          <p:cNvSpPr/>
          <p:nvPr/>
        </p:nvSpPr>
        <p:spPr>
          <a:xfrm>
            <a:off x="1374260" y="4553713"/>
            <a:ext cx="241540" cy="241540"/>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6219018" y="4553713"/>
            <a:ext cx="241540" cy="241540"/>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2989179" y="4553713"/>
            <a:ext cx="241540" cy="241540"/>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741038" y="4829624"/>
            <a:ext cx="1504207" cy="430374"/>
          </a:xfrm>
          <a:prstGeom prst="rect">
            <a:avLst/>
          </a:prstGeom>
          <a:noFill/>
        </p:spPr>
        <p:txBody>
          <a:bodyPr wrap="square" rtlCol="0">
            <a:spAutoFit/>
          </a:bodyPr>
          <a:lstStyle/>
          <a:p>
            <a:pPr algn="ctr">
              <a:lnSpc>
                <a:spcPct val="120000"/>
              </a:lnSpc>
              <a:buClr>
                <a:srgbClr val="20BAA8"/>
              </a:buClr>
            </a:pPr>
            <a:r>
              <a:rPr lang="en-US" altLang="zh-CN" sz="2000" dirty="0">
                <a:solidFill>
                  <a:srgbClr val="3F3F3F"/>
                </a:solidFill>
                <a:latin typeface="微软雅黑" panose="020B0503020204020204" pitchFamily="34" charset="-122"/>
                <a:ea typeface="微软雅黑" panose="020B0503020204020204" pitchFamily="34" charset="-122"/>
              </a:rPr>
              <a:t>2012</a:t>
            </a:r>
            <a:endParaRPr lang="en-US" altLang="zh-CN" dirty="0">
              <a:solidFill>
                <a:srgbClr val="3F3F3F"/>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3991902" y="4829624"/>
            <a:ext cx="1504207" cy="430374"/>
          </a:xfrm>
          <a:prstGeom prst="rect">
            <a:avLst/>
          </a:prstGeom>
          <a:noFill/>
        </p:spPr>
        <p:txBody>
          <a:bodyPr wrap="square" rtlCol="0">
            <a:spAutoFit/>
          </a:bodyPr>
          <a:lstStyle/>
          <a:p>
            <a:pPr algn="ctr">
              <a:lnSpc>
                <a:spcPct val="120000"/>
              </a:lnSpc>
              <a:buClr>
                <a:srgbClr val="20BAA8"/>
              </a:buClr>
            </a:pPr>
            <a:r>
              <a:rPr lang="en-US" altLang="zh-CN" sz="2000" dirty="0">
                <a:solidFill>
                  <a:srgbClr val="3F3F3F"/>
                </a:solidFill>
                <a:latin typeface="微软雅黑" panose="020B0503020204020204" pitchFamily="34" charset="-122"/>
                <a:ea typeface="微软雅黑" panose="020B0503020204020204" pitchFamily="34" charset="-122"/>
              </a:rPr>
              <a:t>2014</a:t>
            </a:r>
            <a:endParaRPr lang="en-US" altLang="zh-CN" dirty="0">
              <a:solidFill>
                <a:srgbClr val="3F3F3F"/>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2367107" y="4829624"/>
            <a:ext cx="1504207" cy="430374"/>
          </a:xfrm>
          <a:prstGeom prst="rect">
            <a:avLst/>
          </a:prstGeom>
          <a:noFill/>
        </p:spPr>
        <p:txBody>
          <a:bodyPr wrap="square" rtlCol="0">
            <a:spAutoFit/>
          </a:bodyPr>
          <a:lstStyle/>
          <a:p>
            <a:pPr algn="ctr">
              <a:lnSpc>
                <a:spcPct val="120000"/>
              </a:lnSpc>
              <a:buClr>
                <a:srgbClr val="20BAA8"/>
              </a:buClr>
            </a:pPr>
            <a:r>
              <a:rPr lang="en-US" altLang="zh-CN" sz="2000" dirty="0">
                <a:solidFill>
                  <a:srgbClr val="3F3F3F"/>
                </a:solidFill>
                <a:latin typeface="微软雅黑" panose="020B0503020204020204" pitchFamily="34" charset="-122"/>
                <a:ea typeface="微软雅黑" panose="020B0503020204020204" pitchFamily="34" charset="-122"/>
              </a:rPr>
              <a:t>2013</a:t>
            </a:r>
            <a:endParaRPr lang="en-US" altLang="zh-CN" dirty="0">
              <a:solidFill>
                <a:srgbClr val="3F3F3F"/>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5588884" y="4829624"/>
            <a:ext cx="1504207" cy="430374"/>
          </a:xfrm>
          <a:prstGeom prst="rect">
            <a:avLst/>
          </a:prstGeom>
          <a:noFill/>
        </p:spPr>
        <p:txBody>
          <a:bodyPr wrap="square" rtlCol="0">
            <a:spAutoFit/>
          </a:bodyPr>
          <a:lstStyle/>
          <a:p>
            <a:pPr algn="ctr">
              <a:lnSpc>
                <a:spcPct val="120000"/>
              </a:lnSpc>
              <a:buClr>
                <a:srgbClr val="20BAA8"/>
              </a:buClr>
            </a:pPr>
            <a:r>
              <a:rPr lang="en-US" altLang="zh-CN" sz="2000" dirty="0">
                <a:solidFill>
                  <a:srgbClr val="3F3F3F"/>
                </a:solidFill>
                <a:latin typeface="微软雅黑" panose="020B0503020204020204" pitchFamily="34" charset="-122"/>
                <a:ea typeface="微软雅黑" panose="020B0503020204020204" pitchFamily="34" charset="-122"/>
              </a:rPr>
              <a:t>2015</a:t>
            </a:r>
            <a:endParaRPr lang="en-US" altLang="zh-CN" dirty="0">
              <a:solidFill>
                <a:srgbClr val="3F3F3F"/>
              </a:solidFill>
              <a:latin typeface="微软雅黑" panose="020B0503020204020204" pitchFamily="34" charset="-122"/>
              <a:ea typeface="微软雅黑" panose="020B0503020204020204" pitchFamily="34" charset="-122"/>
            </a:endParaRPr>
          </a:p>
        </p:txBody>
      </p:sp>
      <p:sp>
        <p:nvSpPr>
          <p:cNvPr id="31" name="椭圆 30"/>
          <p:cNvSpPr/>
          <p:nvPr/>
        </p:nvSpPr>
        <p:spPr>
          <a:xfrm>
            <a:off x="4604098" y="4553713"/>
            <a:ext cx="241540" cy="241540"/>
          </a:xfrm>
          <a:prstGeom prst="ellipse">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17023"/>
    </mc:Choice>
    <mc:Fallback xmlns="">
      <p:transition spd="slow" advTm="1702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0-#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0-#ppt_w/2"/>
                                          </p:val>
                                        </p:tav>
                                        <p:tav tm="100000">
                                          <p:val>
                                            <p:strVal val="#ppt_x"/>
                                          </p:val>
                                        </p:tav>
                                      </p:tavLst>
                                    </p:anim>
                                    <p:anim calcmode="lin" valueType="num">
                                      <p:cBhvr additive="base">
                                        <p:cTn id="18" dur="500" fill="hold"/>
                                        <p:tgtEl>
                                          <p:spTgt spid="1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0-#ppt_w/2"/>
                                          </p:val>
                                        </p:tav>
                                        <p:tav tm="100000">
                                          <p:val>
                                            <p:strVal val="#ppt_x"/>
                                          </p:val>
                                        </p:tav>
                                      </p:tavLst>
                                    </p:anim>
                                    <p:anim calcmode="lin" valueType="num">
                                      <p:cBhvr additive="base">
                                        <p:cTn id="23" dur="500" fill="hold"/>
                                        <p:tgtEl>
                                          <p:spTgt spid="17"/>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0-#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0-#ppt_w/2"/>
                                          </p:val>
                                        </p:tav>
                                        <p:tav tm="100000">
                                          <p:val>
                                            <p:strVal val="#ppt_x"/>
                                          </p:val>
                                        </p:tav>
                                      </p:tavLst>
                                    </p:anim>
                                    <p:anim calcmode="lin" valueType="num">
                                      <p:cBhvr additive="base">
                                        <p:cTn id="33" dur="500" fill="hold"/>
                                        <p:tgtEl>
                                          <p:spTgt spid="15"/>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nodeType="after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0-#ppt_w/2"/>
                                          </p:val>
                                        </p:tav>
                                        <p:tav tm="100000">
                                          <p:val>
                                            <p:strVal val="#ppt_x"/>
                                          </p:val>
                                        </p:tav>
                                      </p:tavLst>
                                    </p:anim>
                                    <p:anim calcmode="lin" valueType="num">
                                      <p:cBhvr additive="base">
                                        <p:cTn id="38" dur="500" fill="hold"/>
                                        <p:tgtEl>
                                          <p:spTgt spid="19"/>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Effect transition="in" filter="fade">
                                      <p:cBhvr>
                                        <p:cTn id="44" dur="500"/>
                                        <p:tgtEl>
                                          <p:spTgt spid="20"/>
                                        </p:tgtEl>
                                      </p:cBhvr>
                                    </p:animEffect>
                                  </p:childTnLst>
                                </p:cTn>
                              </p:par>
                            </p:childTnLst>
                          </p:cTn>
                        </p:par>
                        <p:par>
                          <p:cTn id="45" fill="hold">
                            <p:stCondLst>
                              <p:cond delay="4000"/>
                            </p:stCondLst>
                            <p:childTnLst>
                              <p:par>
                                <p:cTn id="46" presetID="37" presetClass="entr" presetSubtype="0"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1000"/>
                                        <p:tgtEl>
                                          <p:spTgt spid="24"/>
                                        </p:tgtEl>
                                      </p:cBhvr>
                                    </p:animEffect>
                                    <p:anim calcmode="lin" valueType="num">
                                      <p:cBhvr>
                                        <p:cTn id="49" dur="1000" fill="hold"/>
                                        <p:tgtEl>
                                          <p:spTgt spid="24"/>
                                        </p:tgtEl>
                                        <p:attrNameLst>
                                          <p:attrName>ppt_x</p:attrName>
                                        </p:attrNameLst>
                                      </p:cBhvr>
                                      <p:tavLst>
                                        <p:tav tm="0">
                                          <p:val>
                                            <p:strVal val="#ppt_x"/>
                                          </p:val>
                                        </p:tav>
                                        <p:tav tm="100000">
                                          <p:val>
                                            <p:strVal val="#ppt_x"/>
                                          </p:val>
                                        </p:tav>
                                      </p:tavLst>
                                    </p:anim>
                                    <p:anim calcmode="lin" valueType="num">
                                      <p:cBhvr>
                                        <p:cTn id="50" dur="900" decel="100000" fill="hold"/>
                                        <p:tgtEl>
                                          <p:spTgt spid="24"/>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52" fill="hold">
                            <p:stCondLst>
                              <p:cond delay="5000"/>
                            </p:stCondLst>
                            <p:childTnLst>
                              <p:par>
                                <p:cTn id="53" presetID="10" presetClass="entr" presetSubtype="0" fill="hold" nodeType="after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animEffect transition="in" filter="fade">
                                      <p:cBhvr>
                                        <p:cTn id="55" dur="500"/>
                                        <p:tgtEl>
                                          <p:spTgt spid="4">
                                            <p:txEl>
                                              <p:pRg st="0" end="0"/>
                                            </p:txEl>
                                          </p:spTgt>
                                        </p:tgtEl>
                                      </p:cBhvr>
                                    </p:animEffect>
                                  </p:childTnLst>
                                </p:cTn>
                              </p:par>
                            </p:childTnLst>
                          </p:cTn>
                        </p:par>
                        <p:par>
                          <p:cTn id="56" fill="hold">
                            <p:stCondLst>
                              <p:cond delay="5500"/>
                            </p:stCondLst>
                            <p:childTnLst>
                              <p:par>
                                <p:cTn id="57" presetID="22" presetClass="entr" presetSubtype="8" fill="hold" nodeType="afterEffect">
                                  <p:stCondLst>
                                    <p:cond delay="0"/>
                                  </p:stCondLst>
                                  <p:childTnLst>
                                    <p:set>
                                      <p:cBhvr>
                                        <p:cTn id="58" dur="1" fill="hold">
                                          <p:stCondLst>
                                            <p:cond delay="0"/>
                                          </p:stCondLst>
                                        </p:cTn>
                                        <p:tgtEl>
                                          <p:spTgt spid="4">
                                            <p:txEl>
                                              <p:pRg st="1" end="1"/>
                                            </p:txEl>
                                          </p:spTgt>
                                        </p:tgtEl>
                                        <p:attrNameLst>
                                          <p:attrName>style.visibility</p:attrName>
                                        </p:attrNameLst>
                                      </p:cBhvr>
                                      <p:to>
                                        <p:strVal val="visible"/>
                                      </p:to>
                                    </p:set>
                                    <p:animEffect transition="in" filter="wipe(left)">
                                      <p:cBhvr>
                                        <p:cTn id="59" dur="500"/>
                                        <p:tgtEl>
                                          <p:spTgt spid="4">
                                            <p:txEl>
                                              <p:pRg st="1" end="1"/>
                                            </p:txEl>
                                          </p:spTgt>
                                        </p:tgtEl>
                                      </p:cBhvr>
                                    </p:animEffect>
                                  </p:childTnLst>
                                </p:cTn>
                              </p:par>
                            </p:childTnLst>
                          </p:cTn>
                        </p:par>
                        <p:par>
                          <p:cTn id="60" fill="hold">
                            <p:stCondLst>
                              <p:cond delay="6000"/>
                            </p:stCondLst>
                            <p:childTnLst>
                              <p:par>
                                <p:cTn id="61" presetID="22" presetClass="entr" presetSubtype="8" fill="hold" nodeType="after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wipe(left)">
                                      <p:cBhvr>
                                        <p:cTn id="63" dur="500"/>
                                        <p:tgtEl>
                                          <p:spTgt spid="7"/>
                                        </p:tgtEl>
                                      </p:cBhvr>
                                    </p:animEffect>
                                  </p:childTnLst>
                                </p:cTn>
                              </p:par>
                            </p:childTnLst>
                          </p:cTn>
                        </p:par>
                        <p:par>
                          <p:cTn id="64" fill="hold">
                            <p:stCondLst>
                              <p:cond delay="6500"/>
                            </p:stCondLst>
                            <p:childTnLst>
                              <p:par>
                                <p:cTn id="65" presetID="53" presetClass="entr" presetSubtype="16"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p:cTn id="67" dur="500" fill="hold"/>
                                        <p:tgtEl>
                                          <p:spTgt spid="22"/>
                                        </p:tgtEl>
                                        <p:attrNameLst>
                                          <p:attrName>ppt_w</p:attrName>
                                        </p:attrNameLst>
                                      </p:cBhvr>
                                      <p:tavLst>
                                        <p:tav tm="0">
                                          <p:val>
                                            <p:fltVal val="0"/>
                                          </p:val>
                                        </p:tav>
                                        <p:tav tm="100000">
                                          <p:val>
                                            <p:strVal val="#ppt_w"/>
                                          </p:val>
                                        </p:tav>
                                      </p:tavLst>
                                    </p:anim>
                                    <p:anim calcmode="lin" valueType="num">
                                      <p:cBhvr>
                                        <p:cTn id="68" dur="500" fill="hold"/>
                                        <p:tgtEl>
                                          <p:spTgt spid="22"/>
                                        </p:tgtEl>
                                        <p:attrNameLst>
                                          <p:attrName>ppt_h</p:attrName>
                                        </p:attrNameLst>
                                      </p:cBhvr>
                                      <p:tavLst>
                                        <p:tav tm="0">
                                          <p:val>
                                            <p:fltVal val="0"/>
                                          </p:val>
                                        </p:tav>
                                        <p:tav tm="100000">
                                          <p:val>
                                            <p:strVal val="#ppt_h"/>
                                          </p:val>
                                        </p:tav>
                                      </p:tavLst>
                                    </p:anim>
                                    <p:animEffect transition="in" filter="fade">
                                      <p:cBhvr>
                                        <p:cTn id="69" dur="500"/>
                                        <p:tgtEl>
                                          <p:spTgt spid="22"/>
                                        </p:tgtEl>
                                      </p:cBhvr>
                                    </p:animEffect>
                                  </p:childTnLst>
                                </p:cTn>
                              </p:par>
                            </p:childTnLst>
                          </p:cTn>
                        </p:par>
                        <p:par>
                          <p:cTn id="70" fill="hold">
                            <p:stCondLst>
                              <p:cond delay="7000"/>
                            </p:stCondLst>
                            <p:childTnLst>
                              <p:par>
                                <p:cTn id="71" presetID="37" presetClass="entr" presetSubtype="0" fill="hold" grpId="0" nodeType="after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1000"/>
                                        <p:tgtEl>
                                          <p:spTgt spid="26"/>
                                        </p:tgtEl>
                                      </p:cBhvr>
                                    </p:animEffect>
                                    <p:anim calcmode="lin" valueType="num">
                                      <p:cBhvr>
                                        <p:cTn id="74" dur="1000" fill="hold"/>
                                        <p:tgtEl>
                                          <p:spTgt spid="26"/>
                                        </p:tgtEl>
                                        <p:attrNameLst>
                                          <p:attrName>ppt_x</p:attrName>
                                        </p:attrNameLst>
                                      </p:cBhvr>
                                      <p:tavLst>
                                        <p:tav tm="0">
                                          <p:val>
                                            <p:strVal val="#ppt_x"/>
                                          </p:val>
                                        </p:tav>
                                        <p:tav tm="100000">
                                          <p:val>
                                            <p:strVal val="#ppt_x"/>
                                          </p:val>
                                        </p:tav>
                                      </p:tavLst>
                                    </p:anim>
                                    <p:anim calcmode="lin" valueType="num">
                                      <p:cBhvr>
                                        <p:cTn id="75" dur="900" decel="100000" fill="hold"/>
                                        <p:tgtEl>
                                          <p:spTgt spid="26"/>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77" fill="hold">
                            <p:stCondLst>
                              <p:cond delay="8000"/>
                            </p:stCondLst>
                            <p:childTnLst>
                              <p:par>
                                <p:cTn id="78" presetID="10" presetClass="entr" presetSubtype="0" fill="hold" nodeType="afterEffect">
                                  <p:stCondLst>
                                    <p:cond delay="0"/>
                                  </p:stCondLst>
                                  <p:childTnLst>
                                    <p:set>
                                      <p:cBhvr>
                                        <p:cTn id="79" dur="1" fill="hold">
                                          <p:stCondLst>
                                            <p:cond delay="0"/>
                                          </p:stCondLst>
                                        </p:cTn>
                                        <p:tgtEl>
                                          <p:spTgt spid="4">
                                            <p:txEl>
                                              <p:pRg st="2" end="2"/>
                                            </p:txEl>
                                          </p:spTgt>
                                        </p:tgtEl>
                                        <p:attrNameLst>
                                          <p:attrName>style.visibility</p:attrName>
                                        </p:attrNameLst>
                                      </p:cBhvr>
                                      <p:to>
                                        <p:strVal val="visible"/>
                                      </p:to>
                                    </p:set>
                                    <p:animEffect transition="in" filter="fade">
                                      <p:cBhvr>
                                        <p:cTn id="80" dur="500"/>
                                        <p:tgtEl>
                                          <p:spTgt spid="4">
                                            <p:txEl>
                                              <p:pRg st="2" end="2"/>
                                            </p:txEl>
                                          </p:spTgt>
                                        </p:tgtEl>
                                      </p:cBhvr>
                                    </p:animEffect>
                                  </p:childTnLst>
                                </p:cTn>
                              </p:par>
                            </p:childTnLst>
                          </p:cTn>
                        </p:par>
                        <p:par>
                          <p:cTn id="81" fill="hold">
                            <p:stCondLst>
                              <p:cond delay="8500"/>
                            </p:stCondLst>
                            <p:childTnLst>
                              <p:par>
                                <p:cTn id="82" presetID="22" presetClass="entr" presetSubtype="8" fill="hold" nodeType="afterEffect">
                                  <p:stCondLst>
                                    <p:cond delay="0"/>
                                  </p:stCondLst>
                                  <p:childTnLst>
                                    <p:set>
                                      <p:cBhvr>
                                        <p:cTn id="83" dur="1" fill="hold">
                                          <p:stCondLst>
                                            <p:cond delay="0"/>
                                          </p:stCondLst>
                                        </p:cTn>
                                        <p:tgtEl>
                                          <p:spTgt spid="4">
                                            <p:txEl>
                                              <p:pRg st="3" end="3"/>
                                            </p:txEl>
                                          </p:spTgt>
                                        </p:tgtEl>
                                        <p:attrNameLst>
                                          <p:attrName>style.visibility</p:attrName>
                                        </p:attrNameLst>
                                      </p:cBhvr>
                                      <p:to>
                                        <p:strVal val="visible"/>
                                      </p:to>
                                    </p:set>
                                    <p:animEffect transition="in" filter="wipe(left)">
                                      <p:cBhvr>
                                        <p:cTn id="84" dur="500"/>
                                        <p:tgtEl>
                                          <p:spTgt spid="4">
                                            <p:txEl>
                                              <p:pRg st="3" end="3"/>
                                            </p:txEl>
                                          </p:spTgt>
                                        </p:tgtEl>
                                      </p:cBhvr>
                                    </p:animEffect>
                                  </p:childTnLst>
                                </p:cTn>
                              </p:par>
                            </p:childTnLst>
                          </p:cTn>
                        </p:par>
                        <p:par>
                          <p:cTn id="85" fill="hold">
                            <p:stCondLst>
                              <p:cond delay="9000"/>
                            </p:stCondLst>
                            <p:childTnLst>
                              <p:par>
                                <p:cTn id="86" presetID="22" presetClass="entr" presetSubtype="8" fill="hold" nodeType="afterEffect">
                                  <p:stCondLst>
                                    <p:cond delay="0"/>
                                  </p:stCondLst>
                                  <p:childTnLst>
                                    <p:set>
                                      <p:cBhvr>
                                        <p:cTn id="87" dur="1" fill="hold">
                                          <p:stCondLst>
                                            <p:cond delay="0"/>
                                          </p:stCondLst>
                                        </p:cTn>
                                        <p:tgtEl>
                                          <p:spTgt spid="8"/>
                                        </p:tgtEl>
                                        <p:attrNameLst>
                                          <p:attrName>style.visibility</p:attrName>
                                        </p:attrNameLst>
                                      </p:cBhvr>
                                      <p:to>
                                        <p:strVal val="visible"/>
                                      </p:to>
                                    </p:set>
                                    <p:animEffect transition="in" filter="wipe(left)">
                                      <p:cBhvr>
                                        <p:cTn id="88" dur="500"/>
                                        <p:tgtEl>
                                          <p:spTgt spid="8"/>
                                        </p:tgtEl>
                                      </p:cBhvr>
                                    </p:animEffect>
                                  </p:childTnLst>
                                </p:cTn>
                              </p:par>
                            </p:childTnLst>
                          </p:cTn>
                        </p:par>
                        <p:par>
                          <p:cTn id="89" fill="hold">
                            <p:stCondLst>
                              <p:cond delay="9500"/>
                            </p:stCondLst>
                            <p:childTnLst>
                              <p:par>
                                <p:cTn id="90" presetID="53" presetClass="entr" presetSubtype="16" fill="hold" grpId="0" nodeType="afterEffect">
                                  <p:stCondLst>
                                    <p:cond delay="0"/>
                                  </p:stCondLst>
                                  <p:childTnLst>
                                    <p:set>
                                      <p:cBhvr>
                                        <p:cTn id="91" dur="1" fill="hold">
                                          <p:stCondLst>
                                            <p:cond delay="0"/>
                                          </p:stCondLst>
                                        </p:cTn>
                                        <p:tgtEl>
                                          <p:spTgt spid="31"/>
                                        </p:tgtEl>
                                        <p:attrNameLst>
                                          <p:attrName>style.visibility</p:attrName>
                                        </p:attrNameLst>
                                      </p:cBhvr>
                                      <p:to>
                                        <p:strVal val="visible"/>
                                      </p:to>
                                    </p:set>
                                    <p:anim calcmode="lin" valueType="num">
                                      <p:cBhvr>
                                        <p:cTn id="92" dur="500" fill="hold"/>
                                        <p:tgtEl>
                                          <p:spTgt spid="31"/>
                                        </p:tgtEl>
                                        <p:attrNameLst>
                                          <p:attrName>ppt_w</p:attrName>
                                        </p:attrNameLst>
                                      </p:cBhvr>
                                      <p:tavLst>
                                        <p:tav tm="0">
                                          <p:val>
                                            <p:fltVal val="0"/>
                                          </p:val>
                                        </p:tav>
                                        <p:tav tm="100000">
                                          <p:val>
                                            <p:strVal val="#ppt_w"/>
                                          </p:val>
                                        </p:tav>
                                      </p:tavLst>
                                    </p:anim>
                                    <p:anim calcmode="lin" valueType="num">
                                      <p:cBhvr>
                                        <p:cTn id="93" dur="500" fill="hold"/>
                                        <p:tgtEl>
                                          <p:spTgt spid="31"/>
                                        </p:tgtEl>
                                        <p:attrNameLst>
                                          <p:attrName>ppt_h</p:attrName>
                                        </p:attrNameLst>
                                      </p:cBhvr>
                                      <p:tavLst>
                                        <p:tav tm="0">
                                          <p:val>
                                            <p:fltVal val="0"/>
                                          </p:val>
                                        </p:tav>
                                        <p:tav tm="100000">
                                          <p:val>
                                            <p:strVal val="#ppt_h"/>
                                          </p:val>
                                        </p:tav>
                                      </p:tavLst>
                                    </p:anim>
                                    <p:animEffect transition="in" filter="fade">
                                      <p:cBhvr>
                                        <p:cTn id="94" dur="500"/>
                                        <p:tgtEl>
                                          <p:spTgt spid="31"/>
                                        </p:tgtEl>
                                      </p:cBhvr>
                                    </p:animEffect>
                                  </p:childTnLst>
                                </p:cTn>
                              </p:par>
                            </p:childTnLst>
                          </p:cTn>
                        </p:par>
                        <p:par>
                          <p:cTn id="95" fill="hold">
                            <p:stCondLst>
                              <p:cond delay="10000"/>
                            </p:stCondLst>
                            <p:childTnLst>
                              <p:par>
                                <p:cTn id="96" presetID="37" presetClass="entr" presetSubtype="0" fill="hold" grpId="0" nodeType="afterEffect">
                                  <p:stCondLst>
                                    <p:cond delay="0"/>
                                  </p:stCondLst>
                                  <p:childTnLst>
                                    <p:set>
                                      <p:cBhvr>
                                        <p:cTn id="97" dur="1" fill="hold">
                                          <p:stCondLst>
                                            <p:cond delay="0"/>
                                          </p:stCondLst>
                                        </p:cTn>
                                        <p:tgtEl>
                                          <p:spTgt spid="25"/>
                                        </p:tgtEl>
                                        <p:attrNameLst>
                                          <p:attrName>style.visibility</p:attrName>
                                        </p:attrNameLst>
                                      </p:cBhvr>
                                      <p:to>
                                        <p:strVal val="visible"/>
                                      </p:to>
                                    </p:set>
                                    <p:animEffect transition="in" filter="fade">
                                      <p:cBhvr>
                                        <p:cTn id="98" dur="1000"/>
                                        <p:tgtEl>
                                          <p:spTgt spid="25"/>
                                        </p:tgtEl>
                                      </p:cBhvr>
                                    </p:animEffect>
                                    <p:anim calcmode="lin" valueType="num">
                                      <p:cBhvr>
                                        <p:cTn id="99" dur="1000" fill="hold"/>
                                        <p:tgtEl>
                                          <p:spTgt spid="25"/>
                                        </p:tgtEl>
                                        <p:attrNameLst>
                                          <p:attrName>ppt_x</p:attrName>
                                        </p:attrNameLst>
                                      </p:cBhvr>
                                      <p:tavLst>
                                        <p:tav tm="0">
                                          <p:val>
                                            <p:strVal val="#ppt_x"/>
                                          </p:val>
                                        </p:tav>
                                        <p:tav tm="100000">
                                          <p:val>
                                            <p:strVal val="#ppt_x"/>
                                          </p:val>
                                        </p:tav>
                                      </p:tavLst>
                                    </p:anim>
                                    <p:anim calcmode="lin" valueType="num">
                                      <p:cBhvr>
                                        <p:cTn id="100" dur="900" decel="100000" fill="hold"/>
                                        <p:tgtEl>
                                          <p:spTgt spid="25"/>
                                        </p:tgtEl>
                                        <p:attrNameLst>
                                          <p:attrName>ppt_y</p:attrName>
                                        </p:attrNameLst>
                                      </p:cBhvr>
                                      <p:tavLst>
                                        <p:tav tm="0">
                                          <p:val>
                                            <p:strVal val="#ppt_y+1"/>
                                          </p:val>
                                        </p:tav>
                                        <p:tav tm="100000">
                                          <p:val>
                                            <p:strVal val="#ppt_y-.03"/>
                                          </p:val>
                                        </p:tav>
                                      </p:tavLst>
                                    </p:anim>
                                    <p:anim calcmode="lin" valueType="num">
                                      <p:cBhvr>
                                        <p:cTn id="101"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02" fill="hold">
                            <p:stCondLst>
                              <p:cond delay="11000"/>
                            </p:stCondLst>
                            <p:childTnLst>
                              <p:par>
                                <p:cTn id="103" presetID="10" presetClass="entr" presetSubtype="0" fill="hold" nodeType="afterEffect">
                                  <p:stCondLst>
                                    <p:cond delay="0"/>
                                  </p:stCondLst>
                                  <p:childTnLst>
                                    <p:set>
                                      <p:cBhvr>
                                        <p:cTn id="104" dur="1" fill="hold">
                                          <p:stCondLst>
                                            <p:cond delay="0"/>
                                          </p:stCondLst>
                                        </p:cTn>
                                        <p:tgtEl>
                                          <p:spTgt spid="4">
                                            <p:txEl>
                                              <p:pRg st="4" end="4"/>
                                            </p:txEl>
                                          </p:spTgt>
                                        </p:tgtEl>
                                        <p:attrNameLst>
                                          <p:attrName>style.visibility</p:attrName>
                                        </p:attrNameLst>
                                      </p:cBhvr>
                                      <p:to>
                                        <p:strVal val="visible"/>
                                      </p:to>
                                    </p:set>
                                    <p:animEffect transition="in" filter="fade">
                                      <p:cBhvr>
                                        <p:cTn id="105" dur="500"/>
                                        <p:tgtEl>
                                          <p:spTgt spid="4">
                                            <p:txEl>
                                              <p:pRg st="4" end="4"/>
                                            </p:txEl>
                                          </p:spTgt>
                                        </p:tgtEl>
                                      </p:cBhvr>
                                    </p:animEffect>
                                  </p:childTnLst>
                                </p:cTn>
                              </p:par>
                            </p:childTnLst>
                          </p:cTn>
                        </p:par>
                        <p:par>
                          <p:cTn id="106" fill="hold">
                            <p:stCondLst>
                              <p:cond delay="11500"/>
                            </p:stCondLst>
                            <p:childTnLst>
                              <p:par>
                                <p:cTn id="107" presetID="22" presetClass="entr" presetSubtype="8" fill="hold" nodeType="afterEffect">
                                  <p:stCondLst>
                                    <p:cond delay="0"/>
                                  </p:stCondLst>
                                  <p:childTnLst>
                                    <p:set>
                                      <p:cBhvr>
                                        <p:cTn id="108" dur="1" fill="hold">
                                          <p:stCondLst>
                                            <p:cond delay="0"/>
                                          </p:stCondLst>
                                        </p:cTn>
                                        <p:tgtEl>
                                          <p:spTgt spid="4">
                                            <p:txEl>
                                              <p:pRg st="5" end="5"/>
                                            </p:txEl>
                                          </p:spTgt>
                                        </p:tgtEl>
                                        <p:attrNameLst>
                                          <p:attrName>style.visibility</p:attrName>
                                        </p:attrNameLst>
                                      </p:cBhvr>
                                      <p:to>
                                        <p:strVal val="visible"/>
                                      </p:to>
                                    </p:set>
                                    <p:animEffect transition="in" filter="wipe(left)">
                                      <p:cBhvr>
                                        <p:cTn id="109" dur="500"/>
                                        <p:tgtEl>
                                          <p:spTgt spid="4">
                                            <p:txEl>
                                              <p:pRg st="5" end="5"/>
                                            </p:txEl>
                                          </p:spTgt>
                                        </p:tgtEl>
                                      </p:cBhvr>
                                    </p:animEffect>
                                  </p:childTnLst>
                                </p:cTn>
                              </p:par>
                            </p:childTnLst>
                          </p:cTn>
                        </p:par>
                        <p:par>
                          <p:cTn id="110" fill="hold">
                            <p:stCondLst>
                              <p:cond delay="12000"/>
                            </p:stCondLst>
                            <p:childTnLst>
                              <p:par>
                                <p:cTn id="111" presetID="22" presetClass="entr" presetSubtype="8" fill="hold" nodeType="afterEffect">
                                  <p:stCondLst>
                                    <p:cond delay="0"/>
                                  </p:stCondLst>
                                  <p:childTnLst>
                                    <p:set>
                                      <p:cBhvr>
                                        <p:cTn id="112" dur="1" fill="hold">
                                          <p:stCondLst>
                                            <p:cond delay="0"/>
                                          </p:stCondLst>
                                        </p:cTn>
                                        <p:tgtEl>
                                          <p:spTgt spid="9"/>
                                        </p:tgtEl>
                                        <p:attrNameLst>
                                          <p:attrName>style.visibility</p:attrName>
                                        </p:attrNameLst>
                                      </p:cBhvr>
                                      <p:to>
                                        <p:strVal val="visible"/>
                                      </p:to>
                                    </p:set>
                                    <p:animEffect transition="in" filter="wipe(left)">
                                      <p:cBhvr>
                                        <p:cTn id="113" dur="500"/>
                                        <p:tgtEl>
                                          <p:spTgt spid="9"/>
                                        </p:tgtEl>
                                      </p:cBhvr>
                                    </p:animEffect>
                                  </p:childTnLst>
                                </p:cTn>
                              </p:par>
                            </p:childTnLst>
                          </p:cTn>
                        </p:par>
                        <p:par>
                          <p:cTn id="114" fill="hold">
                            <p:stCondLst>
                              <p:cond delay="12500"/>
                            </p:stCondLst>
                            <p:childTnLst>
                              <p:par>
                                <p:cTn id="115" presetID="53" presetClass="entr" presetSubtype="16" fill="hold" grpId="0" nodeType="afterEffect">
                                  <p:stCondLst>
                                    <p:cond delay="0"/>
                                  </p:stCondLst>
                                  <p:childTnLst>
                                    <p:set>
                                      <p:cBhvr>
                                        <p:cTn id="116" dur="1" fill="hold">
                                          <p:stCondLst>
                                            <p:cond delay="0"/>
                                          </p:stCondLst>
                                        </p:cTn>
                                        <p:tgtEl>
                                          <p:spTgt spid="21"/>
                                        </p:tgtEl>
                                        <p:attrNameLst>
                                          <p:attrName>style.visibility</p:attrName>
                                        </p:attrNameLst>
                                      </p:cBhvr>
                                      <p:to>
                                        <p:strVal val="visible"/>
                                      </p:to>
                                    </p:set>
                                    <p:anim calcmode="lin" valueType="num">
                                      <p:cBhvr>
                                        <p:cTn id="117" dur="500" fill="hold"/>
                                        <p:tgtEl>
                                          <p:spTgt spid="21"/>
                                        </p:tgtEl>
                                        <p:attrNameLst>
                                          <p:attrName>ppt_w</p:attrName>
                                        </p:attrNameLst>
                                      </p:cBhvr>
                                      <p:tavLst>
                                        <p:tav tm="0">
                                          <p:val>
                                            <p:fltVal val="0"/>
                                          </p:val>
                                        </p:tav>
                                        <p:tav tm="100000">
                                          <p:val>
                                            <p:strVal val="#ppt_w"/>
                                          </p:val>
                                        </p:tav>
                                      </p:tavLst>
                                    </p:anim>
                                    <p:anim calcmode="lin" valueType="num">
                                      <p:cBhvr>
                                        <p:cTn id="118" dur="500" fill="hold"/>
                                        <p:tgtEl>
                                          <p:spTgt spid="21"/>
                                        </p:tgtEl>
                                        <p:attrNameLst>
                                          <p:attrName>ppt_h</p:attrName>
                                        </p:attrNameLst>
                                      </p:cBhvr>
                                      <p:tavLst>
                                        <p:tav tm="0">
                                          <p:val>
                                            <p:fltVal val="0"/>
                                          </p:val>
                                        </p:tav>
                                        <p:tav tm="100000">
                                          <p:val>
                                            <p:strVal val="#ppt_h"/>
                                          </p:val>
                                        </p:tav>
                                      </p:tavLst>
                                    </p:anim>
                                    <p:animEffect transition="in" filter="fade">
                                      <p:cBhvr>
                                        <p:cTn id="119" dur="500"/>
                                        <p:tgtEl>
                                          <p:spTgt spid="21"/>
                                        </p:tgtEl>
                                      </p:cBhvr>
                                    </p:animEffect>
                                  </p:childTnLst>
                                </p:cTn>
                              </p:par>
                            </p:childTnLst>
                          </p:cTn>
                        </p:par>
                        <p:par>
                          <p:cTn id="120" fill="hold">
                            <p:stCondLst>
                              <p:cond delay="13000"/>
                            </p:stCondLst>
                            <p:childTnLst>
                              <p:par>
                                <p:cTn id="121" presetID="37" presetClass="entr" presetSubtype="0" fill="hold" grpId="0" nodeType="afterEffect">
                                  <p:stCondLst>
                                    <p:cond delay="0"/>
                                  </p:stCondLst>
                                  <p:childTnLst>
                                    <p:set>
                                      <p:cBhvr>
                                        <p:cTn id="122" dur="1" fill="hold">
                                          <p:stCondLst>
                                            <p:cond delay="0"/>
                                          </p:stCondLst>
                                        </p:cTn>
                                        <p:tgtEl>
                                          <p:spTgt spid="27"/>
                                        </p:tgtEl>
                                        <p:attrNameLst>
                                          <p:attrName>style.visibility</p:attrName>
                                        </p:attrNameLst>
                                      </p:cBhvr>
                                      <p:to>
                                        <p:strVal val="visible"/>
                                      </p:to>
                                    </p:set>
                                    <p:animEffect transition="in" filter="fade">
                                      <p:cBhvr>
                                        <p:cTn id="123" dur="1000"/>
                                        <p:tgtEl>
                                          <p:spTgt spid="27"/>
                                        </p:tgtEl>
                                      </p:cBhvr>
                                    </p:animEffect>
                                    <p:anim calcmode="lin" valueType="num">
                                      <p:cBhvr>
                                        <p:cTn id="124" dur="1000" fill="hold"/>
                                        <p:tgtEl>
                                          <p:spTgt spid="27"/>
                                        </p:tgtEl>
                                        <p:attrNameLst>
                                          <p:attrName>ppt_x</p:attrName>
                                        </p:attrNameLst>
                                      </p:cBhvr>
                                      <p:tavLst>
                                        <p:tav tm="0">
                                          <p:val>
                                            <p:strVal val="#ppt_x"/>
                                          </p:val>
                                        </p:tav>
                                        <p:tav tm="100000">
                                          <p:val>
                                            <p:strVal val="#ppt_x"/>
                                          </p:val>
                                        </p:tav>
                                      </p:tavLst>
                                    </p:anim>
                                    <p:anim calcmode="lin" valueType="num">
                                      <p:cBhvr>
                                        <p:cTn id="125" dur="900" decel="100000" fill="hold"/>
                                        <p:tgtEl>
                                          <p:spTgt spid="27"/>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127" fill="hold">
                            <p:stCondLst>
                              <p:cond delay="14000"/>
                            </p:stCondLst>
                            <p:childTnLst>
                              <p:par>
                                <p:cTn id="128" presetID="10" presetClass="entr" presetSubtype="0" fill="hold" nodeType="afterEffect">
                                  <p:stCondLst>
                                    <p:cond delay="0"/>
                                  </p:stCondLst>
                                  <p:childTnLst>
                                    <p:set>
                                      <p:cBhvr>
                                        <p:cTn id="129" dur="1" fill="hold">
                                          <p:stCondLst>
                                            <p:cond delay="0"/>
                                          </p:stCondLst>
                                        </p:cTn>
                                        <p:tgtEl>
                                          <p:spTgt spid="4">
                                            <p:txEl>
                                              <p:pRg st="6" end="6"/>
                                            </p:txEl>
                                          </p:spTgt>
                                        </p:tgtEl>
                                        <p:attrNameLst>
                                          <p:attrName>style.visibility</p:attrName>
                                        </p:attrNameLst>
                                      </p:cBhvr>
                                      <p:to>
                                        <p:strVal val="visible"/>
                                      </p:to>
                                    </p:set>
                                    <p:animEffect transition="in" filter="fade">
                                      <p:cBhvr>
                                        <p:cTn id="130" dur="500"/>
                                        <p:tgtEl>
                                          <p:spTgt spid="4">
                                            <p:txEl>
                                              <p:pRg st="6" end="6"/>
                                            </p:txEl>
                                          </p:spTgt>
                                        </p:tgtEl>
                                      </p:cBhvr>
                                    </p:animEffect>
                                  </p:childTnLst>
                                </p:cTn>
                              </p:par>
                            </p:childTnLst>
                          </p:cTn>
                        </p:par>
                        <p:par>
                          <p:cTn id="131" fill="hold">
                            <p:stCondLst>
                              <p:cond delay="14500"/>
                            </p:stCondLst>
                            <p:childTnLst>
                              <p:par>
                                <p:cTn id="132" presetID="22" presetClass="entr" presetSubtype="8" fill="hold" nodeType="afterEffect">
                                  <p:stCondLst>
                                    <p:cond delay="0"/>
                                  </p:stCondLst>
                                  <p:childTnLst>
                                    <p:set>
                                      <p:cBhvr>
                                        <p:cTn id="133" dur="1" fill="hold">
                                          <p:stCondLst>
                                            <p:cond delay="0"/>
                                          </p:stCondLst>
                                        </p:cTn>
                                        <p:tgtEl>
                                          <p:spTgt spid="4">
                                            <p:txEl>
                                              <p:pRg st="7" end="7"/>
                                            </p:txEl>
                                          </p:spTgt>
                                        </p:tgtEl>
                                        <p:attrNameLst>
                                          <p:attrName>style.visibility</p:attrName>
                                        </p:attrNameLst>
                                      </p:cBhvr>
                                      <p:to>
                                        <p:strVal val="visible"/>
                                      </p:to>
                                    </p:set>
                                    <p:animEffect transition="in" filter="wipe(left)">
                                      <p:cBhvr>
                                        <p:cTn id="134" dur="500"/>
                                        <p:tgtEl>
                                          <p:spTgt spid="4">
                                            <p:txEl>
                                              <p:pRg st="7" end="7"/>
                                            </p:txEl>
                                          </p:spTgt>
                                        </p:tgtEl>
                                      </p:cBhvr>
                                    </p:animEffect>
                                  </p:childTnLst>
                                </p:cTn>
                              </p:par>
                            </p:childTnLst>
                          </p:cTn>
                        </p:par>
                        <p:par>
                          <p:cTn id="135" fill="hold">
                            <p:stCondLst>
                              <p:cond delay="15000"/>
                            </p:stCondLst>
                            <p:childTnLst>
                              <p:par>
                                <p:cTn id="136" presetID="22" presetClass="entr" presetSubtype="8" fill="hold" nodeType="afterEffect">
                                  <p:stCondLst>
                                    <p:cond delay="0"/>
                                  </p:stCondLst>
                                  <p:childTnLst>
                                    <p:set>
                                      <p:cBhvr>
                                        <p:cTn id="137" dur="1" fill="hold">
                                          <p:stCondLst>
                                            <p:cond delay="0"/>
                                          </p:stCondLst>
                                        </p:cTn>
                                        <p:tgtEl>
                                          <p:spTgt spid="10"/>
                                        </p:tgtEl>
                                        <p:attrNameLst>
                                          <p:attrName>style.visibility</p:attrName>
                                        </p:attrNameLst>
                                      </p:cBhvr>
                                      <p:to>
                                        <p:strVal val="visible"/>
                                      </p:to>
                                    </p:set>
                                    <p:animEffect transition="in" filter="wipe(left)">
                                      <p:cBhvr>
                                        <p:cTn id="1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6" grpId="0" animBg="1"/>
      <p:bldP spid="20" grpId="0" animBg="1"/>
      <p:bldP spid="21" grpId="0" animBg="1"/>
      <p:bldP spid="22" grpId="0" animBg="1"/>
      <p:bldP spid="24" grpId="0"/>
      <p:bldP spid="25" grpId="0"/>
      <p:bldP spid="26" grpId="0"/>
      <p:bldP spid="27" grpId="0"/>
      <p:bldP spid="3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046224" y="1710386"/>
            <a:ext cx="4775235" cy="4192874"/>
            <a:chOff x="884933" y="1595017"/>
            <a:chExt cx="5011995" cy="4400760"/>
          </a:xfrm>
          <a:solidFill>
            <a:srgbClr val="20BAA8"/>
          </a:solidFill>
        </p:grpSpPr>
        <p:sp>
          <p:nvSpPr>
            <p:cNvPr id="4" name="Freeform 3"/>
            <p:cNvSpPr/>
            <p:nvPr/>
          </p:nvSpPr>
          <p:spPr bwMode="auto">
            <a:xfrm>
              <a:off x="4551466" y="3513843"/>
              <a:ext cx="643742" cy="461370"/>
            </a:xfrm>
            <a:custGeom>
              <a:avLst/>
              <a:gdLst>
                <a:gd name="T0" fmla="*/ 121 w 549"/>
                <a:gd name="T1" fmla="*/ 365 h 378"/>
                <a:gd name="T2" fmla="*/ 125 w 549"/>
                <a:gd name="T3" fmla="*/ 343 h 378"/>
                <a:gd name="T4" fmla="*/ 145 w 549"/>
                <a:gd name="T5" fmla="*/ 334 h 378"/>
                <a:gd name="T6" fmla="*/ 180 w 549"/>
                <a:gd name="T7" fmla="*/ 365 h 378"/>
                <a:gd name="T8" fmla="*/ 191 w 549"/>
                <a:gd name="T9" fmla="*/ 365 h 378"/>
                <a:gd name="T10" fmla="*/ 224 w 549"/>
                <a:gd name="T11" fmla="*/ 360 h 378"/>
                <a:gd name="T12" fmla="*/ 243 w 549"/>
                <a:gd name="T13" fmla="*/ 345 h 378"/>
                <a:gd name="T14" fmla="*/ 269 w 549"/>
                <a:gd name="T15" fmla="*/ 367 h 378"/>
                <a:gd name="T16" fmla="*/ 281 w 549"/>
                <a:gd name="T17" fmla="*/ 348 h 378"/>
                <a:gd name="T18" fmla="*/ 283 w 549"/>
                <a:gd name="T19" fmla="*/ 336 h 378"/>
                <a:gd name="T20" fmla="*/ 305 w 549"/>
                <a:gd name="T21" fmla="*/ 324 h 378"/>
                <a:gd name="T22" fmla="*/ 311 w 549"/>
                <a:gd name="T23" fmla="*/ 297 h 378"/>
                <a:gd name="T24" fmla="*/ 334 w 549"/>
                <a:gd name="T25" fmla="*/ 293 h 378"/>
                <a:gd name="T26" fmla="*/ 394 w 549"/>
                <a:gd name="T27" fmla="*/ 189 h 378"/>
                <a:gd name="T28" fmla="*/ 384 w 549"/>
                <a:gd name="T29" fmla="*/ 172 h 378"/>
                <a:gd name="T30" fmla="*/ 394 w 549"/>
                <a:gd name="T31" fmla="*/ 160 h 378"/>
                <a:gd name="T32" fmla="*/ 408 w 549"/>
                <a:gd name="T33" fmla="*/ 165 h 378"/>
                <a:gd name="T34" fmla="*/ 427 w 549"/>
                <a:gd name="T35" fmla="*/ 154 h 378"/>
                <a:gd name="T36" fmla="*/ 439 w 549"/>
                <a:gd name="T37" fmla="*/ 129 h 378"/>
                <a:gd name="T38" fmla="*/ 489 w 549"/>
                <a:gd name="T39" fmla="*/ 83 h 378"/>
                <a:gd name="T40" fmla="*/ 528 w 549"/>
                <a:gd name="T41" fmla="*/ 70 h 378"/>
                <a:gd name="T42" fmla="*/ 548 w 549"/>
                <a:gd name="T43" fmla="*/ 52 h 378"/>
                <a:gd name="T44" fmla="*/ 542 w 549"/>
                <a:gd name="T45" fmla="*/ 16 h 378"/>
                <a:gd name="T46" fmla="*/ 515 w 549"/>
                <a:gd name="T47" fmla="*/ 13 h 378"/>
                <a:gd name="T48" fmla="*/ 456 w 549"/>
                <a:gd name="T49" fmla="*/ 19 h 378"/>
                <a:gd name="T50" fmla="*/ 415 w 549"/>
                <a:gd name="T51" fmla="*/ 0 h 378"/>
                <a:gd name="T52" fmla="*/ 390 w 549"/>
                <a:gd name="T53" fmla="*/ 4 h 378"/>
                <a:gd name="T54" fmla="*/ 329 w 549"/>
                <a:gd name="T55" fmla="*/ 83 h 378"/>
                <a:gd name="T56" fmla="*/ 311 w 549"/>
                <a:gd name="T57" fmla="*/ 95 h 378"/>
                <a:gd name="T58" fmla="*/ 272 w 549"/>
                <a:gd name="T59" fmla="*/ 77 h 378"/>
                <a:gd name="T60" fmla="*/ 269 w 549"/>
                <a:gd name="T61" fmla="*/ 57 h 378"/>
                <a:gd name="T62" fmla="*/ 260 w 549"/>
                <a:gd name="T63" fmla="*/ 21 h 378"/>
                <a:gd name="T64" fmla="*/ 239 w 549"/>
                <a:gd name="T65" fmla="*/ 9 h 378"/>
                <a:gd name="T66" fmla="*/ 204 w 549"/>
                <a:gd name="T67" fmla="*/ 17 h 378"/>
                <a:gd name="T68" fmla="*/ 181 w 549"/>
                <a:gd name="T69" fmla="*/ 2 h 378"/>
                <a:gd name="T70" fmla="*/ 149 w 549"/>
                <a:gd name="T71" fmla="*/ 43 h 378"/>
                <a:gd name="T72" fmla="*/ 114 w 549"/>
                <a:gd name="T73" fmla="*/ 52 h 378"/>
                <a:gd name="T74" fmla="*/ 66 w 549"/>
                <a:gd name="T75" fmla="*/ 96 h 378"/>
                <a:gd name="T76" fmla="*/ 13 w 549"/>
                <a:gd name="T77" fmla="*/ 194 h 378"/>
                <a:gd name="T78" fmla="*/ 26 w 549"/>
                <a:gd name="T79" fmla="*/ 220 h 378"/>
                <a:gd name="T80" fmla="*/ 25 w 549"/>
                <a:gd name="T81" fmla="*/ 231 h 378"/>
                <a:gd name="T82" fmla="*/ 25 w 549"/>
                <a:gd name="T83" fmla="*/ 244 h 378"/>
                <a:gd name="T84" fmla="*/ 30 w 549"/>
                <a:gd name="T85" fmla="*/ 255 h 378"/>
                <a:gd name="T86" fmla="*/ 49 w 549"/>
                <a:gd name="T87" fmla="*/ 242 h 378"/>
                <a:gd name="T88" fmla="*/ 76 w 549"/>
                <a:gd name="T89" fmla="*/ 235 h 378"/>
                <a:gd name="T90" fmla="*/ 0 w 549"/>
                <a:gd name="T91" fmla="*/ 321 h 378"/>
                <a:gd name="T92" fmla="*/ 0 w 549"/>
                <a:gd name="T93" fmla="*/ 341 h 378"/>
                <a:gd name="T94" fmla="*/ 16 w 549"/>
                <a:gd name="T95" fmla="*/ 345 h 378"/>
                <a:gd name="T96" fmla="*/ 50 w 549"/>
                <a:gd name="T97" fmla="*/ 377 h 378"/>
                <a:gd name="T98" fmla="*/ 105 w 549"/>
                <a:gd name="T99" fmla="*/ 370 h 378"/>
                <a:gd name="T100" fmla="*/ 121 w 549"/>
                <a:gd name="T101" fmla="*/ 365 h 378"/>
                <a:gd name="T102" fmla="*/ 121 w 549"/>
                <a:gd name="T103" fmla="*/ 365 h 37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49"/>
                <a:gd name="T157" fmla="*/ 0 h 378"/>
                <a:gd name="T158" fmla="*/ 549 w 549"/>
                <a:gd name="T159" fmla="*/ 378 h 37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49" h="378">
                  <a:moveTo>
                    <a:pt x="121" y="365"/>
                  </a:moveTo>
                  <a:lnTo>
                    <a:pt x="125" y="343"/>
                  </a:lnTo>
                  <a:lnTo>
                    <a:pt x="145" y="334"/>
                  </a:lnTo>
                  <a:lnTo>
                    <a:pt x="180" y="365"/>
                  </a:lnTo>
                  <a:lnTo>
                    <a:pt x="191" y="365"/>
                  </a:lnTo>
                  <a:lnTo>
                    <a:pt x="224" y="360"/>
                  </a:lnTo>
                  <a:lnTo>
                    <a:pt x="243" y="345"/>
                  </a:lnTo>
                  <a:lnTo>
                    <a:pt x="269" y="367"/>
                  </a:lnTo>
                  <a:lnTo>
                    <a:pt x="281" y="348"/>
                  </a:lnTo>
                  <a:lnTo>
                    <a:pt x="283" y="336"/>
                  </a:lnTo>
                  <a:lnTo>
                    <a:pt x="305" y="324"/>
                  </a:lnTo>
                  <a:lnTo>
                    <a:pt x="311" y="297"/>
                  </a:lnTo>
                  <a:lnTo>
                    <a:pt x="334" y="293"/>
                  </a:lnTo>
                  <a:lnTo>
                    <a:pt x="394" y="189"/>
                  </a:lnTo>
                  <a:lnTo>
                    <a:pt x="384" y="172"/>
                  </a:lnTo>
                  <a:lnTo>
                    <a:pt x="394" y="160"/>
                  </a:lnTo>
                  <a:lnTo>
                    <a:pt x="408" y="165"/>
                  </a:lnTo>
                  <a:lnTo>
                    <a:pt x="427" y="154"/>
                  </a:lnTo>
                  <a:lnTo>
                    <a:pt x="439" y="129"/>
                  </a:lnTo>
                  <a:lnTo>
                    <a:pt x="489" y="83"/>
                  </a:lnTo>
                  <a:lnTo>
                    <a:pt x="528" y="70"/>
                  </a:lnTo>
                  <a:lnTo>
                    <a:pt x="548" y="52"/>
                  </a:lnTo>
                  <a:lnTo>
                    <a:pt x="542" y="16"/>
                  </a:lnTo>
                  <a:lnTo>
                    <a:pt x="515" y="13"/>
                  </a:lnTo>
                  <a:lnTo>
                    <a:pt x="456" y="19"/>
                  </a:lnTo>
                  <a:lnTo>
                    <a:pt x="415" y="0"/>
                  </a:lnTo>
                  <a:lnTo>
                    <a:pt x="390" y="4"/>
                  </a:lnTo>
                  <a:lnTo>
                    <a:pt x="329" y="83"/>
                  </a:lnTo>
                  <a:lnTo>
                    <a:pt x="311" y="95"/>
                  </a:lnTo>
                  <a:lnTo>
                    <a:pt x="272" y="77"/>
                  </a:lnTo>
                  <a:lnTo>
                    <a:pt x="269" y="57"/>
                  </a:lnTo>
                  <a:lnTo>
                    <a:pt x="260" y="21"/>
                  </a:lnTo>
                  <a:lnTo>
                    <a:pt x="239" y="9"/>
                  </a:lnTo>
                  <a:lnTo>
                    <a:pt x="204" y="17"/>
                  </a:lnTo>
                  <a:lnTo>
                    <a:pt x="181" y="2"/>
                  </a:lnTo>
                  <a:lnTo>
                    <a:pt x="149" y="43"/>
                  </a:lnTo>
                  <a:lnTo>
                    <a:pt x="114" y="52"/>
                  </a:lnTo>
                  <a:lnTo>
                    <a:pt x="66" y="96"/>
                  </a:lnTo>
                  <a:lnTo>
                    <a:pt x="13" y="194"/>
                  </a:lnTo>
                  <a:lnTo>
                    <a:pt x="26" y="220"/>
                  </a:lnTo>
                  <a:lnTo>
                    <a:pt x="25" y="231"/>
                  </a:lnTo>
                  <a:lnTo>
                    <a:pt x="25" y="244"/>
                  </a:lnTo>
                  <a:lnTo>
                    <a:pt x="30" y="255"/>
                  </a:lnTo>
                  <a:lnTo>
                    <a:pt x="49" y="242"/>
                  </a:lnTo>
                  <a:lnTo>
                    <a:pt x="76" y="235"/>
                  </a:lnTo>
                  <a:lnTo>
                    <a:pt x="0" y="321"/>
                  </a:lnTo>
                  <a:lnTo>
                    <a:pt x="0" y="341"/>
                  </a:lnTo>
                  <a:lnTo>
                    <a:pt x="16" y="345"/>
                  </a:lnTo>
                  <a:lnTo>
                    <a:pt x="50" y="377"/>
                  </a:lnTo>
                  <a:lnTo>
                    <a:pt x="105" y="370"/>
                  </a:lnTo>
                  <a:lnTo>
                    <a:pt x="121" y="365"/>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5" name="Freeform 4"/>
            <p:cNvSpPr/>
            <p:nvPr/>
          </p:nvSpPr>
          <p:spPr bwMode="auto">
            <a:xfrm>
              <a:off x="4785373" y="4675549"/>
              <a:ext cx="431827" cy="570206"/>
            </a:xfrm>
            <a:custGeom>
              <a:avLst/>
              <a:gdLst>
                <a:gd name="T0" fmla="*/ 0 w 369"/>
                <a:gd name="T1" fmla="*/ 357 h 465"/>
                <a:gd name="T2" fmla="*/ 12 w 369"/>
                <a:gd name="T3" fmla="*/ 275 h 465"/>
                <a:gd name="T4" fmla="*/ 26 w 369"/>
                <a:gd name="T5" fmla="*/ 256 h 465"/>
                <a:gd name="T6" fmla="*/ 33 w 369"/>
                <a:gd name="T7" fmla="*/ 234 h 465"/>
                <a:gd name="T8" fmla="*/ 48 w 369"/>
                <a:gd name="T9" fmla="*/ 200 h 465"/>
                <a:gd name="T10" fmla="*/ 38 w 369"/>
                <a:gd name="T11" fmla="*/ 186 h 465"/>
                <a:gd name="T12" fmla="*/ 41 w 369"/>
                <a:gd name="T13" fmla="*/ 159 h 465"/>
                <a:gd name="T14" fmla="*/ 78 w 369"/>
                <a:gd name="T15" fmla="*/ 116 h 465"/>
                <a:gd name="T16" fmla="*/ 76 w 369"/>
                <a:gd name="T17" fmla="*/ 87 h 465"/>
                <a:gd name="T18" fmla="*/ 100 w 369"/>
                <a:gd name="T19" fmla="*/ 46 h 465"/>
                <a:gd name="T20" fmla="*/ 124 w 369"/>
                <a:gd name="T21" fmla="*/ 53 h 465"/>
                <a:gd name="T22" fmla="*/ 172 w 369"/>
                <a:gd name="T23" fmla="*/ 17 h 465"/>
                <a:gd name="T24" fmla="*/ 181 w 369"/>
                <a:gd name="T25" fmla="*/ 0 h 465"/>
                <a:gd name="T26" fmla="*/ 210 w 369"/>
                <a:gd name="T27" fmla="*/ 3 h 465"/>
                <a:gd name="T28" fmla="*/ 225 w 369"/>
                <a:gd name="T29" fmla="*/ 43 h 465"/>
                <a:gd name="T30" fmla="*/ 238 w 369"/>
                <a:gd name="T31" fmla="*/ 70 h 465"/>
                <a:gd name="T32" fmla="*/ 270 w 369"/>
                <a:gd name="T33" fmla="*/ 70 h 465"/>
                <a:gd name="T34" fmla="*/ 289 w 369"/>
                <a:gd name="T35" fmla="*/ 46 h 465"/>
                <a:gd name="T36" fmla="*/ 317 w 369"/>
                <a:gd name="T37" fmla="*/ 75 h 465"/>
                <a:gd name="T38" fmla="*/ 368 w 369"/>
                <a:gd name="T39" fmla="*/ 56 h 465"/>
                <a:gd name="T40" fmla="*/ 337 w 369"/>
                <a:gd name="T41" fmla="*/ 132 h 465"/>
                <a:gd name="T42" fmla="*/ 317 w 369"/>
                <a:gd name="T43" fmla="*/ 123 h 465"/>
                <a:gd name="T44" fmla="*/ 304 w 369"/>
                <a:gd name="T45" fmla="*/ 130 h 465"/>
                <a:gd name="T46" fmla="*/ 304 w 369"/>
                <a:gd name="T47" fmla="*/ 136 h 465"/>
                <a:gd name="T48" fmla="*/ 318 w 369"/>
                <a:gd name="T49" fmla="*/ 156 h 465"/>
                <a:gd name="T50" fmla="*/ 315 w 369"/>
                <a:gd name="T51" fmla="*/ 225 h 465"/>
                <a:gd name="T52" fmla="*/ 318 w 369"/>
                <a:gd name="T53" fmla="*/ 247 h 465"/>
                <a:gd name="T54" fmla="*/ 315 w 369"/>
                <a:gd name="T55" fmla="*/ 253 h 465"/>
                <a:gd name="T56" fmla="*/ 294 w 369"/>
                <a:gd name="T57" fmla="*/ 249 h 465"/>
                <a:gd name="T58" fmla="*/ 282 w 369"/>
                <a:gd name="T59" fmla="*/ 263 h 465"/>
                <a:gd name="T60" fmla="*/ 292 w 369"/>
                <a:gd name="T61" fmla="*/ 280 h 465"/>
                <a:gd name="T62" fmla="*/ 267 w 369"/>
                <a:gd name="T63" fmla="*/ 304 h 465"/>
                <a:gd name="T64" fmla="*/ 270 w 369"/>
                <a:gd name="T65" fmla="*/ 313 h 465"/>
                <a:gd name="T66" fmla="*/ 246 w 369"/>
                <a:gd name="T67" fmla="*/ 326 h 465"/>
                <a:gd name="T68" fmla="*/ 251 w 369"/>
                <a:gd name="T69" fmla="*/ 343 h 465"/>
                <a:gd name="T70" fmla="*/ 242 w 369"/>
                <a:gd name="T71" fmla="*/ 353 h 465"/>
                <a:gd name="T72" fmla="*/ 210 w 369"/>
                <a:gd name="T73" fmla="*/ 353 h 465"/>
                <a:gd name="T74" fmla="*/ 192 w 369"/>
                <a:gd name="T75" fmla="*/ 368 h 465"/>
                <a:gd name="T76" fmla="*/ 189 w 369"/>
                <a:gd name="T77" fmla="*/ 375 h 465"/>
                <a:gd name="T78" fmla="*/ 205 w 369"/>
                <a:gd name="T79" fmla="*/ 386 h 465"/>
                <a:gd name="T80" fmla="*/ 188 w 369"/>
                <a:gd name="T81" fmla="*/ 413 h 465"/>
                <a:gd name="T82" fmla="*/ 165 w 369"/>
                <a:gd name="T83" fmla="*/ 442 h 465"/>
                <a:gd name="T84" fmla="*/ 157 w 369"/>
                <a:gd name="T85" fmla="*/ 439 h 465"/>
                <a:gd name="T86" fmla="*/ 133 w 369"/>
                <a:gd name="T87" fmla="*/ 464 h 465"/>
                <a:gd name="T88" fmla="*/ 107 w 369"/>
                <a:gd name="T89" fmla="*/ 406 h 465"/>
                <a:gd name="T90" fmla="*/ 83 w 369"/>
                <a:gd name="T91" fmla="*/ 375 h 465"/>
                <a:gd name="T92" fmla="*/ 67 w 369"/>
                <a:gd name="T93" fmla="*/ 377 h 465"/>
                <a:gd name="T94" fmla="*/ 57 w 369"/>
                <a:gd name="T95" fmla="*/ 368 h 465"/>
                <a:gd name="T96" fmla="*/ 0 w 369"/>
                <a:gd name="T97" fmla="*/ 357 h 465"/>
                <a:gd name="T98" fmla="*/ 0 w 369"/>
                <a:gd name="T99" fmla="*/ 357 h 4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69"/>
                <a:gd name="T151" fmla="*/ 0 h 465"/>
                <a:gd name="T152" fmla="*/ 369 w 369"/>
                <a:gd name="T153" fmla="*/ 465 h 46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69" h="465">
                  <a:moveTo>
                    <a:pt x="0" y="357"/>
                  </a:moveTo>
                  <a:lnTo>
                    <a:pt x="12" y="275"/>
                  </a:lnTo>
                  <a:lnTo>
                    <a:pt x="26" y="256"/>
                  </a:lnTo>
                  <a:lnTo>
                    <a:pt x="33" y="234"/>
                  </a:lnTo>
                  <a:lnTo>
                    <a:pt x="48" y="200"/>
                  </a:lnTo>
                  <a:lnTo>
                    <a:pt x="38" y="186"/>
                  </a:lnTo>
                  <a:lnTo>
                    <a:pt x="41" y="159"/>
                  </a:lnTo>
                  <a:lnTo>
                    <a:pt x="78" y="116"/>
                  </a:lnTo>
                  <a:lnTo>
                    <a:pt x="76" y="87"/>
                  </a:lnTo>
                  <a:lnTo>
                    <a:pt x="100" y="46"/>
                  </a:lnTo>
                  <a:lnTo>
                    <a:pt x="124" y="53"/>
                  </a:lnTo>
                  <a:lnTo>
                    <a:pt x="172" y="17"/>
                  </a:lnTo>
                  <a:lnTo>
                    <a:pt x="181" y="0"/>
                  </a:lnTo>
                  <a:lnTo>
                    <a:pt x="210" y="3"/>
                  </a:lnTo>
                  <a:lnTo>
                    <a:pt x="225" y="43"/>
                  </a:lnTo>
                  <a:lnTo>
                    <a:pt x="238" y="70"/>
                  </a:lnTo>
                  <a:lnTo>
                    <a:pt x="270" y="70"/>
                  </a:lnTo>
                  <a:lnTo>
                    <a:pt x="289" y="46"/>
                  </a:lnTo>
                  <a:lnTo>
                    <a:pt x="317" y="75"/>
                  </a:lnTo>
                  <a:lnTo>
                    <a:pt x="368" y="56"/>
                  </a:lnTo>
                  <a:lnTo>
                    <a:pt x="337" y="132"/>
                  </a:lnTo>
                  <a:lnTo>
                    <a:pt x="317" y="123"/>
                  </a:lnTo>
                  <a:lnTo>
                    <a:pt x="304" y="130"/>
                  </a:lnTo>
                  <a:lnTo>
                    <a:pt x="304" y="136"/>
                  </a:lnTo>
                  <a:lnTo>
                    <a:pt x="318" y="156"/>
                  </a:lnTo>
                  <a:lnTo>
                    <a:pt x="315" y="225"/>
                  </a:lnTo>
                  <a:lnTo>
                    <a:pt x="318" y="247"/>
                  </a:lnTo>
                  <a:lnTo>
                    <a:pt x="315" y="253"/>
                  </a:lnTo>
                  <a:lnTo>
                    <a:pt x="294" y="249"/>
                  </a:lnTo>
                  <a:lnTo>
                    <a:pt x="282" y="263"/>
                  </a:lnTo>
                  <a:lnTo>
                    <a:pt x="292" y="280"/>
                  </a:lnTo>
                  <a:lnTo>
                    <a:pt x="267" y="304"/>
                  </a:lnTo>
                  <a:lnTo>
                    <a:pt x="270" y="313"/>
                  </a:lnTo>
                  <a:lnTo>
                    <a:pt x="246" y="326"/>
                  </a:lnTo>
                  <a:lnTo>
                    <a:pt x="251" y="343"/>
                  </a:lnTo>
                  <a:lnTo>
                    <a:pt x="242" y="353"/>
                  </a:lnTo>
                  <a:lnTo>
                    <a:pt x="210" y="353"/>
                  </a:lnTo>
                  <a:lnTo>
                    <a:pt x="192" y="368"/>
                  </a:lnTo>
                  <a:lnTo>
                    <a:pt x="189" y="375"/>
                  </a:lnTo>
                  <a:lnTo>
                    <a:pt x="205" y="386"/>
                  </a:lnTo>
                  <a:lnTo>
                    <a:pt x="188" y="413"/>
                  </a:lnTo>
                  <a:lnTo>
                    <a:pt x="165" y="442"/>
                  </a:lnTo>
                  <a:lnTo>
                    <a:pt x="157" y="439"/>
                  </a:lnTo>
                  <a:lnTo>
                    <a:pt x="133" y="464"/>
                  </a:lnTo>
                  <a:lnTo>
                    <a:pt x="107" y="406"/>
                  </a:lnTo>
                  <a:lnTo>
                    <a:pt x="83" y="375"/>
                  </a:lnTo>
                  <a:lnTo>
                    <a:pt x="67" y="377"/>
                  </a:lnTo>
                  <a:lnTo>
                    <a:pt x="57" y="368"/>
                  </a:lnTo>
                  <a:lnTo>
                    <a:pt x="0" y="357"/>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6" name="Freeform 5"/>
            <p:cNvSpPr/>
            <p:nvPr/>
          </p:nvSpPr>
          <p:spPr bwMode="auto">
            <a:xfrm>
              <a:off x="4617440" y="5416107"/>
              <a:ext cx="83966" cy="59150"/>
            </a:xfrm>
            <a:custGeom>
              <a:avLst/>
              <a:gdLst>
                <a:gd name="T0" fmla="*/ 6 w 72"/>
                <a:gd name="T1" fmla="*/ 14 h 50"/>
                <a:gd name="T2" fmla="*/ 30 w 72"/>
                <a:gd name="T3" fmla="*/ 21 h 50"/>
                <a:gd name="T4" fmla="*/ 59 w 72"/>
                <a:gd name="T5" fmla="*/ 0 h 50"/>
                <a:gd name="T6" fmla="*/ 71 w 72"/>
                <a:gd name="T7" fmla="*/ 36 h 50"/>
                <a:gd name="T8" fmla="*/ 42 w 72"/>
                <a:gd name="T9" fmla="*/ 49 h 50"/>
                <a:gd name="T10" fmla="*/ 6 w 72"/>
                <a:gd name="T11" fmla="*/ 47 h 50"/>
                <a:gd name="T12" fmla="*/ 0 w 72"/>
                <a:gd name="T13" fmla="*/ 21 h 50"/>
                <a:gd name="T14" fmla="*/ 6 w 72"/>
                <a:gd name="T15" fmla="*/ 14 h 50"/>
                <a:gd name="T16" fmla="*/ 6 w 72"/>
                <a:gd name="T17" fmla="*/ 14 h 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50"/>
                <a:gd name="T29" fmla="*/ 72 w 72"/>
                <a:gd name="T30" fmla="*/ 50 h 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50">
                  <a:moveTo>
                    <a:pt x="6" y="14"/>
                  </a:moveTo>
                  <a:lnTo>
                    <a:pt x="30" y="21"/>
                  </a:lnTo>
                  <a:lnTo>
                    <a:pt x="59" y="0"/>
                  </a:lnTo>
                  <a:lnTo>
                    <a:pt x="71" y="36"/>
                  </a:lnTo>
                  <a:lnTo>
                    <a:pt x="42" y="49"/>
                  </a:lnTo>
                  <a:lnTo>
                    <a:pt x="6" y="47"/>
                  </a:lnTo>
                  <a:lnTo>
                    <a:pt x="0" y="21"/>
                  </a:lnTo>
                  <a:lnTo>
                    <a:pt x="6" y="14"/>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7" name="Freeform 6"/>
            <p:cNvSpPr/>
            <p:nvPr/>
          </p:nvSpPr>
          <p:spPr bwMode="auto">
            <a:xfrm>
              <a:off x="5261182" y="4964201"/>
              <a:ext cx="151939" cy="411684"/>
            </a:xfrm>
            <a:custGeom>
              <a:avLst/>
              <a:gdLst>
                <a:gd name="T0" fmla="*/ 128 w 129"/>
                <a:gd name="T1" fmla="*/ 92 h 338"/>
                <a:gd name="T2" fmla="*/ 101 w 129"/>
                <a:gd name="T3" fmla="*/ 239 h 338"/>
                <a:gd name="T4" fmla="*/ 89 w 129"/>
                <a:gd name="T5" fmla="*/ 286 h 338"/>
                <a:gd name="T6" fmla="*/ 89 w 129"/>
                <a:gd name="T7" fmla="*/ 325 h 338"/>
                <a:gd name="T8" fmla="*/ 78 w 129"/>
                <a:gd name="T9" fmla="*/ 337 h 338"/>
                <a:gd name="T10" fmla="*/ 52 w 129"/>
                <a:gd name="T11" fmla="*/ 296 h 338"/>
                <a:gd name="T12" fmla="*/ 23 w 129"/>
                <a:gd name="T13" fmla="*/ 274 h 338"/>
                <a:gd name="T14" fmla="*/ 0 w 129"/>
                <a:gd name="T15" fmla="*/ 209 h 338"/>
                <a:gd name="T16" fmla="*/ 2 w 129"/>
                <a:gd name="T17" fmla="*/ 149 h 338"/>
                <a:gd name="T18" fmla="*/ 44 w 129"/>
                <a:gd name="T19" fmla="*/ 41 h 338"/>
                <a:gd name="T20" fmla="*/ 91 w 129"/>
                <a:gd name="T21" fmla="*/ 0 h 338"/>
                <a:gd name="T22" fmla="*/ 121 w 129"/>
                <a:gd name="T23" fmla="*/ 14 h 338"/>
                <a:gd name="T24" fmla="*/ 128 w 129"/>
                <a:gd name="T25" fmla="*/ 92 h 338"/>
                <a:gd name="T26" fmla="*/ 128 w 129"/>
                <a:gd name="T27" fmla="*/ 92 h 33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9"/>
                <a:gd name="T43" fmla="*/ 0 h 338"/>
                <a:gd name="T44" fmla="*/ 129 w 129"/>
                <a:gd name="T45" fmla="*/ 338 h 33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9" h="338">
                  <a:moveTo>
                    <a:pt x="128" y="92"/>
                  </a:moveTo>
                  <a:lnTo>
                    <a:pt x="101" y="239"/>
                  </a:lnTo>
                  <a:lnTo>
                    <a:pt x="89" y="286"/>
                  </a:lnTo>
                  <a:lnTo>
                    <a:pt x="89" y="325"/>
                  </a:lnTo>
                  <a:lnTo>
                    <a:pt x="78" y="337"/>
                  </a:lnTo>
                  <a:lnTo>
                    <a:pt x="52" y="296"/>
                  </a:lnTo>
                  <a:lnTo>
                    <a:pt x="23" y="274"/>
                  </a:lnTo>
                  <a:lnTo>
                    <a:pt x="0" y="209"/>
                  </a:lnTo>
                  <a:lnTo>
                    <a:pt x="2" y="149"/>
                  </a:lnTo>
                  <a:lnTo>
                    <a:pt x="44" y="41"/>
                  </a:lnTo>
                  <a:lnTo>
                    <a:pt x="91" y="0"/>
                  </a:lnTo>
                  <a:lnTo>
                    <a:pt x="121" y="14"/>
                  </a:lnTo>
                  <a:lnTo>
                    <a:pt x="128" y="92"/>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8" name="Freeform 7"/>
            <p:cNvSpPr/>
            <p:nvPr/>
          </p:nvSpPr>
          <p:spPr bwMode="auto">
            <a:xfrm>
              <a:off x="4185613" y="5070671"/>
              <a:ext cx="757697" cy="667212"/>
            </a:xfrm>
            <a:custGeom>
              <a:avLst/>
              <a:gdLst>
                <a:gd name="T0" fmla="*/ 189 w 648"/>
                <a:gd name="T1" fmla="*/ 79 h 546"/>
                <a:gd name="T2" fmla="*/ 198 w 648"/>
                <a:gd name="T3" fmla="*/ 43 h 546"/>
                <a:gd name="T4" fmla="*/ 257 w 648"/>
                <a:gd name="T5" fmla="*/ 64 h 546"/>
                <a:gd name="T6" fmla="*/ 255 w 648"/>
                <a:gd name="T7" fmla="*/ 35 h 546"/>
                <a:gd name="T8" fmla="*/ 281 w 648"/>
                <a:gd name="T9" fmla="*/ 4 h 546"/>
                <a:gd name="T10" fmla="*/ 346 w 648"/>
                <a:gd name="T11" fmla="*/ 0 h 546"/>
                <a:gd name="T12" fmla="*/ 406 w 648"/>
                <a:gd name="T13" fmla="*/ 6 h 546"/>
                <a:gd name="T14" fmla="*/ 401 w 648"/>
                <a:gd name="T15" fmla="*/ 40 h 546"/>
                <a:gd name="T16" fmla="*/ 379 w 648"/>
                <a:gd name="T17" fmla="*/ 81 h 546"/>
                <a:gd name="T18" fmla="*/ 480 w 648"/>
                <a:gd name="T19" fmla="*/ 55 h 546"/>
                <a:gd name="T20" fmla="*/ 520 w 648"/>
                <a:gd name="T21" fmla="*/ 64 h 546"/>
                <a:gd name="T22" fmla="*/ 513 w 648"/>
                <a:gd name="T23" fmla="*/ 33 h 546"/>
                <a:gd name="T24" fmla="*/ 580 w 648"/>
                <a:gd name="T25" fmla="*/ 53 h 546"/>
                <a:gd name="T26" fmla="*/ 620 w 648"/>
                <a:gd name="T27" fmla="*/ 81 h 546"/>
                <a:gd name="T28" fmla="*/ 628 w 648"/>
                <a:gd name="T29" fmla="*/ 152 h 546"/>
                <a:gd name="T30" fmla="*/ 600 w 648"/>
                <a:gd name="T31" fmla="*/ 185 h 546"/>
                <a:gd name="T32" fmla="*/ 544 w 648"/>
                <a:gd name="T33" fmla="*/ 233 h 546"/>
                <a:gd name="T34" fmla="*/ 515 w 648"/>
                <a:gd name="T35" fmla="*/ 243 h 546"/>
                <a:gd name="T36" fmla="*/ 502 w 648"/>
                <a:gd name="T37" fmla="*/ 250 h 546"/>
                <a:gd name="T38" fmla="*/ 456 w 648"/>
                <a:gd name="T39" fmla="*/ 265 h 546"/>
                <a:gd name="T40" fmla="*/ 421 w 648"/>
                <a:gd name="T41" fmla="*/ 269 h 546"/>
                <a:gd name="T42" fmla="*/ 334 w 648"/>
                <a:gd name="T43" fmla="*/ 258 h 546"/>
                <a:gd name="T44" fmla="*/ 344 w 648"/>
                <a:gd name="T45" fmla="*/ 320 h 546"/>
                <a:gd name="T46" fmla="*/ 289 w 648"/>
                <a:gd name="T47" fmla="*/ 361 h 546"/>
                <a:gd name="T48" fmla="*/ 233 w 648"/>
                <a:gd name="T49" fmla="*/ 380 h 546"/>
                <a:gd name="T50" fmla="*/ 167 w 648"/>
                <a:gd name="T51" fmla="*/ 406 h 546"/>
                <a:gd name="T52" fmla="*/ 62 w 648"/>
                <a:gd name="T53" fmla="*/ 455 h 546"/>
                <a:gd name="T54" fmla="*/ 78 w 648"/>
                <a:gd name="T55" fmla="*/ 525 h 546"/>
                <a:gd name="T56" fmla="*/ 29 w 648"/>
                <a:gd name="T57" fmla="*/ 542 h 546"/>
                <a:gd name="T58" fmla="*/ 5 w 648"/>
                <a:gd name="T59" fmla="*/ 445 h 546"/>
                <a:gd name="T60" fmla="*/ 27 w 648"/>
                <a:gd name="T61" fmla="*/ 390 h 546"/>
                <a:gd name="T62" fmla="*/ 53 w 648"/>
                <a:gd name="T63" fmla="*/ 364 h 546"/>
                <a:gd name="T64" fmla="*/ 86 w 648"/>
                <a:gd name="T65" fmla="*/ 318 h 546"/>
                <a:gd name="T66" fmla="*/ 134 w 648"/>
                <a:gd name="T67" fmla="*/ 225 h 546"/>
                <a:gd name="T68" fmla="*/ 172 w 648"/>
                <a:gd name="T69" fmla="*/ 154 h 546"/>
                <a:gd name="T70" fmla="*/ 172 w 648"/>
                <a:gd name="T71" fmla="*/ 93 h 5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48"/>
                <a:gd name="T109" fmla="*/ 0 h 546"/>
                <a:gd name="T110" fmla="*/ 648 w 648"/>
                <a:gd name="T111" fmla="*/ 546 h 54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48" h="546">
                  <a:moveTo>
                    <a:pt x="172" y="93"/>
                  </a:moveTo>
                  <a:lnTo>
                    <a:pt x="189" y="79"/>
                  </a:lnTo>
                  <a:lnTo>
                    <a:pt x="189" y="53"/>
                  </a:lnTo>
                  <a:lnTo>
                    <a:pt x="198" y="43"/>
                  </a:lnTo>
                  <a:lnTo>
                    <a:pt x="220" y="46"/>
                  </a:lnTo>
                  <a:lnTo>
                    <a:pt x="257" y="64"/>
                  </a:lnTo>
                  <a:lnTo>
                    <a:pt x="263" y="50"/>
                  </a:lnTo>
                  <a:lnTo>
                    <a:pt x="255" y="35"/>
                  </a:lnTo>
                  <a:lnTo>
                    <a:pt x="257" y="24"/>
                  </a:lnTo>
                  <a:lnTo>
                    <a:pt x="281" y="4"/>
                  </a:lnTo>
                  <a:lnTo>
                    <a:pt x="322" y="16"/>
                  </a:lnTo>
                  <a:lnTo>
                    <a:pt x="346" y="0"/>
                  </a:lnTo>
                  <a:lnTo>
                    <a:pt x="364" y="17"/>
                  </a:lnTo>
                  <a:lnTo>
                    <a:pt x="406" y="6"/>
                  </a:lnTo>
                  <a:lnTo>
                    <a:pt x="415" y="21"/>
                  </a:lnTo>
                  <a:lnTo>
                    <a:pt x="401" y="40"/>
                  </a:lnTo>
                  <a:lnTo>
                    <a:pt x="379" y="72"/>
                  </a:lnTo>
                  <a:lnTo>
                    <a:pt x="379" y="81"/>
                  </a:lnTo>
                  <a:lnTo>
                    <a:pt x="392" y="91"/>
                  </a:lnTo>
                  <a:lnTo>
                    <a:pt x="480" y="55"/>
                  </a:lnTo>
                  <a:lnTo>
                    <a:pt x="511" y="72"/>
                  </a:lnTo>
                  <a:lnTo>
                    <a:pt x="520" y="64"/>
                  </a:lnTo>
                  <a:lnTo>
                    <a:pt x="511" y="43"/>
                  </a:lnTo>
                  <a:lnTo>
                    <a:pt x="513" y="33"/>
                  </a:lnTo>
                  <a:lnTo>
                    <a:pt x="570" y="43"/>
                  </a:lnTo>
                  <a:lnTo>
                    <a:pt x="580" y="53"/>
                  </a:lnTo>
                  <a:lnTo>
                    <a:pt x="596" y="50"/>
                  </a:lnTo>
                  <a:lnTo>
                    <a:pt x="620" y="81"/>
                  </a:lnTo>
                  <a:lnTo>
                    <a:pt x="647" y="139"/>
                  </a:lnTo>
                  <a:lnTo>
                    <a:pt x="628" y="152"/>
                  </a:lnTo>
                  <a:lnTo>
                    <a:pt x="613" y="180"/>
                  </a:lnTo>
                  <a:lnTo>
                    <a:pt x="600" y="185"/>
                  </a:lnTo>
                  <a:lnTo>
                    <a:pt x="587" y="212"/>
                  </a:lnTo>
                  <a:lnTo>
                    <a:pt x="544" y="233"/>
                  </a:lnTo>
                  <a:lnTo>
                    <a:pt x="526" y="225"/>
                  </a:lnTo>
                  <a:lnTo>
                    <a:pt x="515" y="243"/>
                  </a:lnTo>
                  <a:lnTo>
                    <a:pt x="515" y="250"/>
                  </a:lnTo>
                  <a:lnTo>
                    <a:pt x="502" y="250"/>
                  </a:lnTo>
                  <a:lnTo>
                    <a:pt x="478" y="250"/>
                  </a:lnTo>
                  <a:lnTo>
                    <a:pt x="456" y="265"/>
                  </a:lnTo>
                  <a:lnTo>
                    <a:pt x="441" y="255"/>
                  </a:lnTo>
                  <a:lnTo>
                    <a:pt x="421" y="269"/>
                  </a:lnTo>
                  <a:lnTo>
                    <a:pt x="373" y="289"/>
                  </a:lnTo>
                  <a:lnTo>
                    <a:pt x="334" y="258"/>
                  </a:lnTo>
                  <a:lnTo>
                    <a:pt x="332" y="282"/>
                  </a:lnTo>
                  <a:lnTo>
                    <a:pt x="344" y="320"/>
                  </a:lnTo>
                  <a:lnTo>
                    <a:pt x="310" y="335"/>
                  </a:lnTo>
                  <a:lnTo>
                    <a:pt x="289" y="361"/>
                  </a:lnTo>
                  <a:lnTo>
                    <a:pt x="253" y="371"/>
                  </a:lnTo>
                  <a:lnTo>
                    <a:pt x="233" y="380"/>
                  </a:lnTo>
                  <a:lnTo>
                    <a:pt x="193" y="380"/>
                  </a:lnTo>
                  <a:lnTo>
                    <a:pt x="167" y="406"/>
                  </a:lnTo>
                  <a:lnTo>
                    <a:pt x="98" y="430"/>
                  </a:lnTo>
                  <a:lnTo>
                    <a:pt x="62" y="455"/>
                  </a:lnTo>
                  <a:lnTo>
                    <a:pt x="45" y="472"/>
                  </a:lnTo>
                  <a:lnTo>
                    <a:pt x="78" y="525"/>
                  </a:lnTo>
                  <a:lnTo>
                    <a:pt x="55" y="545"/>
                  </a:lnTo>
                  <a:lnTo>
                    <a:pt x="29" y="542"/>
                  </a:lnTo>
                  <a:lnTo>
                    <a:pt x="0" y="486"/>
                  </a:lnTo>
                  <a:lnTo>
                    <a:pt x="5" y="445"/>
                  </a:lnTo>
                  <a:lnTo>
                    <a:pt x="5" y="426"/>
                  </a:lnTo>
                  <a:lnTo>
                    <a:pt x="27" y="390"/>
                  </a:lnTo>
                  <a:lnTo>
                    <a:pt x="55" y="383"/>
                  </a:lnTo>
                  <a:lnTo>
                    <a:pt x="53" y="364"/>
                  </a:lnTo>
                  <a:lnTo>
                    <a:pt x="82" y="351"/>
                  </a:lnTo>
                  <a:lnTo>
                    <a:pt x="86" y="318"/>
                  </a:lnTo>
                  <a:lnTo>
                    <a:pt x="136" y="277"/>
                  </a:lnTo>
                  <a:lnTo>
                    <a:pt x="134" y="225"/>
                  </a:lnTo>
                  <a:lnTo>
                    <a:pt x="174" y="173"/>
                  </a:lnTo>
                  <a:lnTo>
                    <a:pt x="172" y="154"/>
                  </a:lnTo>
                  <a:lnTo>
                    <a:pt x="184" y="137"/>
                  </a:lnTo>
                  <a:lnTo>
                    <a:pt x="172" y="93"/>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9" name="Freeform 8"/>
            <p:cNvSpPr/>
            <p:nvPr/>
          </p:nvSpPr>
          <p:spPr bwMode="auto">
            <a:xfrm>
              <a:off x="3611842" y="5006789"/>
              <a:ext cx="789684" cy="593866"/>
            </a:xfrm>
            <a:custGeom>
              <a:avLst/>
              <a:gdLst>
                <a:gd name="T0" fmla="*/ 30 w 673"/>
                <a:gd name="T1" fmla="*/ 189 h 490"/>
                <a:gd name="T2" fmla="*/ 74 w 673"/>
                <a:gd name="T3" fmla="*/ 170 h 490"/>
                <a:gd name="T4" fmla="*/ 145 w 673"/>
                <a:gd name="T5" fmla="*/ 187 h 490"/>
                <a:gd name="T6" fmla="*/ 157 w 673"/>
                <a:gd name="T7" fmla="*/ 156 h 490"/>
                <a:gd name="T8" fmla="*/ 256 w 673"/>
                <a:gd name="T9" fmla="*/ 119 h 490"/>
                <a:gd name="T10" fmla="*/ 334 w 673"/>
                <a:gd name="T11" fmla="*/ 97 h 490"/>
                <a:gd name="T12" fmla="*/ 368 w 673"/>
                <a:gd name="T13" fmla="*/ 105 h 490"/>
                <a:gd name="T14" fmla="*/ 394 w 673"/>
                <a:gd name="T15" fmla="*/ 86 h 490"/>
                <a:gd name="T16" fmla="*/ 405 w 673"/>
                <a:gd name="T17" fmla="*/ 66 h 490"/>
                <a:gd name="T18" fmla="*/ 437 w 673"/>
                <a:gd name="T19" fmla="*/ 42 h 490"/>
                <a:gd name="T20" fmla="*/ 482 w 673"/>
                <a:gd name="T21" fmla="*/ 18 h 490"/>
                <a:gd name="T22" fmla="*/ 499 w 673"/>
                <a:gd name="T23" fmla="*/ 40 h 490"/>
                <a:gd name="T24" fmla="*/ 542 w 673"/>
                <a:gd name="T25" fmla="*/ 9 h 490"/>
                <a:gd name="T26" fmla="*/ 587 w 673"/>
                <a:gd name="T27" fmla="*/ 9 h 490"/>
                <a:gd name="T28" fmla="*/ 609 w 673"/>
                <a:gd name="T29" fmla="*/ 44 h 490"/>
                <a:gd name="T30" fmla="*/ 582 w 673"/>
                <a:gd name="T31" fmla="*/ 108 h 490"/>
                <a:gd name="T32" fmla="*/ 582 w 673"/>
                <a:gd name="T33" fmla="*/ 136 h 490"/>
                <a:gd name="T34" fmla="*/ 626 w 673"/>
                <a:gd name="T35" fmla="*/ 158 h 490"/>
                <a:gd name="T36" fmla="*/ 659 w 673"/>
                <a:gd name="T37" fmla="*/ 148 h 490"/>
                <a:gd name="T38" fmla="*/ 659 w 673"/>
                <a:gd name="T39" fmla="*/ 209 h 490"/>
                <a:gd name="T40" fmla="*/ 621 w 673"/>
                <a:gd name="T41" fmla="*/ 280 h 490"/>
                <a:gd name="T42" fmla="*/ 573 w 673"/>
                <a:gd name="T43" fmla="*/ 372 h 490"/>
                <a:gd name="T44" fmla="*/ 540 w 673"/>
                <a:gd name="T45" fmla="*/ 418 h 490"/>
                <a:gd name="T46" fmla="*/ 514 w 673"/>
                <a:gd name="T47" fmla="*/ 445 h 490"/>
                <a:gd name="T48" fmla="*/ 435 w 673"/>
                <a:gd name="T49" fmla="*/ 489 h 490"/>
                <a:gd name="T50" fmla="*/ 374 w 673"/>
                <a:gd name="T51" fmla="*/ 454 h 490"/>
                <a:gd name="T52" fmla="*/ 310 w 673"/>
                <a:gd name="T53" fmla="*/ 487 h 490"/>
                <a:gd name="T54" fmla="*/ 210 w 673"/>
                <a:gd name="T55" fmla="*/ 449 h 490"/>
                <a:gd name="T56" fmla="*/ 214 w 673"/>
                <a:gd name="T57" fmla="*/ 379 h 490"/>
                <a:gd name="T58" fmla="*/ 169 w 673"/>
                <a:gd name="T59" fmla="*/ 363 h 490"/>
                <a:gd name="T60" fmla="*/ 133 w 673"/>
                <a:gd name="T61" fmla="*/ 363 h 490"/>
                <a:gd name="T62" fmla="*/ 116 w 673"/>
                <a:gd name="T63" fmla="*/ 312 h 490"/>
                <a:gd name="T64" fmla="*/ 147 w 673"/>
                <a:gd name="T65" fmla="*/ 304 h 490"/>
                <a:gd name="T66" fmla="*/ 145 w 673"/>
                <a:gd name="T67" fmla="*/ 260 h 490"/>
                <a:gd name="T68" fmla="*/ 57 w 673"/>
                <a:gd name="T69" fmla="*/ 225 h 490"/>
                <a:gd name="T70" fmla="*/ 16 w 673"/>
                <a:gd name="T71" fmla="*/ 225 h 490"/>
                <a:gd name="T72" fmla="*/ 2 w 673"/>
                <a:gd name="T73" fmla="*/ 187 h 4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73"/>
                <a:gd name="T112" fmla="*/ 0 h 490"/>
                <a:gd name="T113" fmla="*/ 673 w 673"/>
                <a:gd name="T114" fmla="*/ 490 h 4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73" h="490">
                  <a:moveTo>
                    <a:pt x="2" y="187"/>
                  </a:moveTo>
                  <a:lnTo>
                    <a:pt x="30" y="189"/>
                  </a:lnTo>
                  <a:lnTo>
                    <a:pt x="61" y="161"/>
                  </a:lnTo>
                  <a:lnTo>
                    <a:pt x="74" y="170"/>
                  </a:lnTo>
                  <a:lnTo>
                    <a:pt x="133" y="194"/>
                  </a:lnTo>
                  <a:lnTo>
                    <a:pt x="145" y="187"/>
                  </a:lnTo>
                  <a:lnTo>
                    <a:pt x="147" y="167"/>
                  </a:lnTo>
                  <a:lnTo>
                    <a:pt x="157" y="156"/>
                  </a:lnTo>
                  <a:lnTo>
                    <a:pt x="241" y="101"/>
                  </a:lnTo>
                  <a:lnTo>
                    <a:pt x="256" y="119"/>
                  </a:lnTo>
                  <a:lnTo>
                    <a:pt x="306" y="134"/>
                  </a:lnTo>
                  <a:lnTo>
                    <a:pt x="334" y="97"/>
                  </a:lnTo>
                  <a:lnTo>
                    <a:pt x="348" y="105"/>
                  </a:lnTo>
                  <a:lnTo>
                    <a:pt x="368" y="105"/>
                  </a:lnTo>
                  <a:lnTo>
                    <a:pt x="368" y="95"/>
                  </a:lnTo>
                  <a:lnTo>
                    <a:pt x="394" y="86"/>
                  </a:lnTo>
                  <a:lnTo>
                    <a:pt x="394" y="77"/>
                  </a:lnTo>
                  <a:lnTo>
                    <a:pt x="405" y="66"/>
                  </a:lnTo>
                  <a:lnTo>
                    <a:pt x="411" y="69"/>
                  </a:lnTo>
                  <a:lnTo>
                    <a:pt x="437" y="42"/>
                  </a:lnTo>
                  <a:lnTo>
                    <a:pt x="460" y="48"/>
                  </a:lnTo>
                  <a:lnTo>
                    <a:pt x="482" y="18"/>
                  </a:lnTo>
                  <a:lnTo>
                    <a:pt x="492" y="42"/>
                  </a:lnTo>
                  <a:lnTo>
                    <a:pt x="499" y="40"/>
                  </a:lnTo>
                  <a:lnTo>
                    <a:pt x="534" y="6"/>
                  </a:lnTo>
                  <a:lnTo>
                    <a:pt x="542" y="9"/>
                  </a:lnTo>
                  <a:lnTo>
                    <a:pt x="558" y="0"/>
                  </a:lnTo>
                  <a:lnTo>
                    <a:pt x="587" y="9"/>
                  </a:lnTo>
                  <a:lnTo>
                    <a:pt x="587" y="40"/>
                  </a:lnTo>
                  <a:lnTo>
                    <a:pt x="609" y="44"/>
                  </a:lnTo>
                  <a:lnTo>
                    <a:pt x="602" y="74"/>
                  </a:lnTo>
                  <a:lnTo>
                    <a:pt x="582" y="108"/>
                  </a:lnTo>
                  <a:lnTo>
                    <a:pt x="573" y="136"/>
                  </a:lnTo>
                  <a:lnTo>
                    <a:pt x="582" y="136"/>
                  </a:lnTo>
                  <a:lnTo>
                    <a:pt x="606" y="115"/>
                  </a:lnTo>
                  <a:lnTo>
                    <a:pt x="626" y="158"/>
                  </a:lnTo>
                  <a:lnTo>
                    <a:pt x="642" y="148"/>
                  </a:lnTo>
                  <a:lnTo>
                    <a:pt x="659" y="148"/>
                  </a:lnTo>
                  <a:lnTo>
                    <a:pt x="672" y="192"/>
                  </a:lnTo>
                  <a:lnTo>
                    <a:pt x="659" y="209"/>
                  </a:lnTo>
                  <a:lnTo>
                    <a:pt x="661" y="228"/>
                  </a:lnTo>
                  <a:lnTo>
                    <a:pt x="621" y="280"/>
                  </a:lnTo>
                  <a:lnTo>
                    <a:pt x="624" y="332"/>
                  </a:lnTo>
                  <a:lnTo>
                    <a:pt x="573" y="372"/>
                  </a:lnTo>
                  <a:lnTo>
                    <a:pt x="569" y="406"/>
                  </a:lnTo>
                  <a:lnTo>
                    <a:pt x="540" y="418"/>
                  </a:lnTo>
                  <a:lnTo>
                    <a:pt x="542" y="438"/>
                  </a:lnTo>
                  <a:lnTo>
                    <a:pt x="514" y="445"/>
                  </a:lnTo>
                  <a:lnTo>
                    <a:pt x="492" y="480"/>
                  </a:lnTo>
                  <a:lnTo>
                    <a:pt x="435" y="489"/>
                  </a:lnTo>
                  <a:lnTo>
                    <a:pt x="405" y="467"/>
                  </a:lnTo>
                  <a:lnTo>
                    <a:pt x="374" y="454"/>
                  </a:lnTo>
                  <a:lnTo>
                    <a:pt x="344" y="485"/>
                  </a:lnTo>
                  <a:lnTo>
                    <a:pt x="310" y="487"/>
                  </a:lnTo>
                  <a:lnTo>
                    <a:pt x="280" y="489"/>
                  </a:lnTo>
                  <a:lnTo>
                    <a:pt x="210" y="449"/>
                  </a:lnTo>
                  <a:lnTo>
                    <a:pt x="197" y="414"/>
                  </a:lnTo>
                  <a:lnTo>
                    <a:pt x="214" y="379"/>
                  </a:lnTo>
                  <a:lnTo>
                    <a:pt x="195" y="363"/>
                  </a:lnTo>
                  <a:lnTo>
                    <a:pt x="169" y="363"/>
                  </a:lnTo>
                  <a:lnTo>
                    <a:pt x="162" y="357"/>
                  </a:lnTo>
                  <a:lnTo>
                    <a:pt x="133" y="363"/>
                  </a:lnTo>
                  <a:lnTo>
                    <a:pt x="105" y="344"/>
                  </a:lnTo>
                  <a:lnTo>
                    <a:pt x="116" y="312"/>
                  </a:lnTo>
                  <a:lnTo>
                    <a:pt x="138" y="310"/>
                  </a:lnTo>
                  <a:lnTo>
                    <a:pt x="147" y="304"/>
                  </a:lnTo>
                  <a:lnTo>
                    <a:pt x="153" y="276"/>
                  </a:lnTo>
                  <a:lnTo>
                    <a:pt x="145" y="260"/>
                  </a:lnTo>
                  <a:lnTo>
                    <a:pt x="70" y="247"/>
                  </a:lnTo>
                  <a:lnTo>
                    <a:pt x="57" y="225"/>
                  </a:lnTo>
                  <a:lnTo>
                    <a:pt x="35" y="225"/>
                  </a:lnTo>
                  <a:lnTo>
                    <a:pt x="16" y="225"/>
                  </a:lnTo>
                  <a:lnTo>
                    <a:pt x="0" y="201"/>
                  </a:lnTo>
                  <a:lnTo>
                    <a:pt x="2" y="187"/>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10" name="Freeform 9"/>
            <p:cNvSpPr/>
            <p:nvPr/>
          </p:nvSpPr>
          <p:spPr bwMode="auto">
            <a:xfrm>
              <a:off x="4085653" y="5754445"/>
              <a:ext cx="251899" cy="241332"/>
            </a:xfrm>
            <a:custGeom>
              <a:avLst/>
              <a:gdLst>
                <a:gd name="T0" fmla="*/ 213 w 214"/>
                <a:gd name="T1" fmla="*/ 34 h 199"/>
                <a:gd name="T2" fmla="*/ 174 w 214"/>
                <a:gd name="T3" fmla="*/ 105 h 199"/>
                <a:gd name="T4" fmla="*/ 174 w 214"/>
                <a:gd name="T5" fmla="*/ 134 h 199"/>
                <a:gd name="T6" fmla="*/ 95 w 214"/>
                <a:gd name="T7" fmla="*/ 198 h 199"/>
                <a:gd name="T8" fmla="*/ 14 w 214"/>
                <a:gd name="T9" fmla="*/ 171 h 199"/>
                <a:gd name="T10" fmla="*/ 0 w 214"/>
                <a:gd name="T11" fmla="*/ 111 h 199"/>
                <a:gd name="T12" fmla="*/ 4 w 214"/>
                <a:gd name="T13" fmla="*/ 85 h 199"/>
                <a:gd name="T14" fmla="*/ 47 w 214"/>
                <a:gd name="T15" fmla="*/ 41 h 199"/>
                <a:gd name="T16" fmla="*/ 62 w 214"/>
                <a:gd name="T17" fmla="*/ 28 h 199"/>
                <a:gd name="T18" fmla="*/ 135 w 214"/>
                <a:gd name="T19" fmla="*/ 14 h 199"/>
                <a:gd name="T20" fmla="*/ 167 w 214"/>
                <a:gd name="T21" fmla="*/ 12 h 199"/>
                <a:gd name="T22" fmla="*/ 178 w 214"/>
                <a:gd name="T23" fmla="*/ 0 h 199"/>
                <a:gd name="T24" fmla="*/ 202 w 214"/>
                <a:gd name="T25" fmla="*/ 5 h 199"/>
                <a:gd name="T26" fmla="*/ 213 w 214"/>
                <a:gd name="T27" fmla="*/ 34 h 199"/>
                <a:gd name="T28" fmla="*/ 213 w 214"/>
                <a:gd name="T29" fmla="*/ 34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4"/>
                <a:gd name="T46" fmla="*/ 0 h 199"/>
                <a:gd name="T47" fmla="*/ 214 w 214"/>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4" h="199">
                  <a:moveTo>
                    <a:pt x="213" y="34"/>
                  </a:moveTo>
                  <a:lnTo>
                    <a:pt x="174" y="105"/>
                  </a:lnTo>
                  <a:lnTo>
                    <a:pt x="174" y="134"/>
                  </a:lnTo>
                  <a:lnTo>
                    <a:pt x="95" y="198"/>
                  </a:lnTo>
                  <a:lnTo>
                    <a:pt x="14" y="171"/>
                  </a:lnTo>
                  <a:lnTo>
                    <a:pt x="0" y="111"/>
                  </a:lnTo>
                  <a:lnTo>
                    <a:pt x="4" y="85"/>
                  </a:lnTo>
                  <a:lnTo>
                    <a:pt x="47" y="41"/>
                  </a:lnTo>
                  <a:lnTo>
                    <a:pt x="62" y="28"/>
                  </a:lnTo>
                  <a:lnTo>
                    <a:pt x="135" y="14"/>
                  </a:lnTo>
                  <a:lnTo>
                    <a:pt x="167" y="12"/>
                  </a:lnTo>
                  <a:lnTo>
                    <a:pt x="178" y="0"/>
                  </a:lnTo>
                  <a:lnTo>
                    <a:pt x="202" y="5"/>
                  </a:lnTo>
                  <a:lnTo>
                    <a:pt x="213" y="34"/>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11" name="Freeform 10"/>
            <p:cNvSpPr/>
            <p:nvPr/>
          </p:nvSpPr>
          <p:spPr bwMode="auto">
            <a:xfrm>
              <a:off x="2890131" y="4689745"/>
              <a:ext cx="903639" cy="981890"/>
            </a:xfrm>
            <a:custGeom>
              <a:avLst/>
              <a:gdLst>
                <a:gd name="T0" fmla="*/ 675 w 773"/>
                <a:gd name="T1" fmla="*/ 125 h 806"/>
                <a:gd name="T2" fmla="*/ 623 w 773"/>
                <a:gd name="T3" fmla="*/ 139 h 806"/>
                <a:gd name="T4" fmla="*/ 599 w 773"/>
                <a:gd name="T5" fmla="*/ 99 h 806"/>
                <a:gd name="T6" fmla="*/ 587 w 773"/>
                <a:gd name="T7" fmla="*/ 70 h 806"/>
                <a:gd name="T8" fmla="*/ 548 w 773"/>
                <a:gd name="T9" fmla="*/ 72 h 806"/>
                <a:gd name="T10" fmla="*/ 529 w 773"/>
                <a:gd name="T11" fmla="*/ 105 h 806"/>
                <a:gd name="T12" fmla="*/ 529 w 773"/>
                <a:gd name="T13" fmla="*/ 141 h 806"/>
                <a:gd name="T14" fmla="*/ 482 w 773"/>
                <a:gd name="T15" fmla="*/ 279 h 806"/>
                <a:gd name="T16" fmla="*/ 443 w 773"/>
                <a:gd name="T17" fmla="*/ 289 h 806"/>
                <a:gd name="T18" fmla="*/ 371 w 773"/>
                <a:gd name="T19" fmla="*/ 308 h 806"/>
                <a:gd name="T20" fmla="*/ 263 w 773"/>
                <a:gd name="T21" fmla="*/ 139 h 806"/>
                <a:gd name="T22" fmla="*/ 227 w 773"/>
                <a:gd name="T23" fmla="*/ 112 h 806"/>
                <a:gd name="T24" fmla="*/ 219 w 773"/>
                <a:gd name="T25" fmla="*/ 72 h 806"/>
                <a:gd name="T26" fmla="*/ 167 w 773"/>
                <a:gd name="T27" fmla="*/ 99 h 806"/>
                <a:gd name="T28" fmla="*/ 144 w 773"/>
                <a:gd name="T29" fmla="*/ 0 h 806"/>
                <a:gd name="T30" fmla="*/ 107 w 773"/>
                <a:gd name="T31" fmla="*/ 40 h 806"/>
                <a:gd name="T32" fmla="*/ 103 w 773"/>
                <a:gd name="T33" fmla="*/ 101 h 806"/>
                <a:gd name="T34" fmla="*/ 79 w 773"/>
                <a:gd name="T35" fmla="*/ 90 h 806"/>
                <a:gd name="T36" fmla="*/ 79 w 773"/>
                <a:gd name="T37" fmla="*/ 163 h 806"/>
                <a:gd name="T38" fmla="*/ 107 w 773"/>
                <a:gd name="T39" fmla="*/ 172 h 806"/>
                <a:gd name="T40" fmla="*/ 105 w 773"/>
                <a:gd name="T41" fmla="*/ 329 h 806"/>
                <a:gd name="T42" fmla="*/ 17 w 773"/>
                <a:gd name="T43" fmla="*/ 433 h 806"/>
                <a:gd name="T44" fmla="*/ 0 w 773"/>
                <a:gd name="T45" fmla="*/ 460 h 806"/>
                <a:gd name="T46" fmla="*/ 2 w 773"/>
                <a:gd name="T47" fmla="*/ 522 h 806"/>
                <a:gd name="T48" fmla="*/ 50 w 773"/>
                <a:gd name="T49" fmla="*/ 515 h 806"/>
                <a:gd name="T50" fmla="*/ 103 w 773"/>
                <a:gd name="T51" fmla="*/ 536 h 806"/>
                <a:gd name="T52" fmla="*/ 117 w 773"/>
                <a:gd name="T53" fmla="*/ 590 h 806"/>
                <a:gd name="T54" fmla="*/ 160 w 773"/>
                <a:gd name="T55" fmla="*/ 604 h 806"/>
                <a:gd name="T56" fmla="*/ 158 w 773"/>
                <a:gd name="T57" fmla="*/ 638 h 806"/>
                <a:gd name="T58" fmla="*/ 142 w 773"/>
                <a:gd name="T59" fmla="*/ 695 h 806"/>
                <a:gd name="T60" fmla="*/ 172 w 773"/>
                <a:gd name="T61" fmla="*/ 708 h 806"/>
                <a:gd name="T62" fmla="*/ 206 w 773"/>
                <a:gd name="T63" fmla="*/ 734 h 806"/>
                <a:gd name="T64" fmla="*/ 265 w 773"/>
                <a:gd name="T65" fmla="*/ 772 h 806"/>
                <a:gd name="T66" fmla="*/ 323 w 773"/>
                <a:gd name="T67" fmla="*/ 754 h 806"/>
                <a:gd name="T68" fmla="*/ 328 w 773"/>
                <a:gd name="T69" fmla="*/ 792 h 806"/>
                <a:gd name="T70" fmla="*/ 364 w 773"/>
                <a:gd name="T71" fmla="*/ 799 h 806"/>
                <a:gd name="T72" fmla="*/ 381 w 773"/>
                <a:gd name="T73" fmla="*/ 796 h 806"/>
                <a:gd name="T74" fmla="*/ 366 w 773"/>
                <a:gd name="T75" fmla="*/ 696 h 806"/>
                <a:gd name="T76" fmla="*/ 414 w 773"/>
                <a:gd name="T77" fmla="*/ 677 h 806"/>
                <a:gd name="T78" fmla="*/ 443 w 773"/>
                <a:gd name="T79" fmla="*/ 652 h 806"/>
                <a:gd name="T80" fmla="*/ 517 w 773"/>
                <a:gd name="T81" fmla="*/ 650 h 806"/>
                <a:gd name="T82" fmla="*/ 550 w 773"/>
                <a:gd name="T83" fmla="*/ 648 h 806"/>
                <a:gd name="T84" fmla="*/ 579 w 773"/>
                <a:gd name="T85" fmla="*/ 669 h 806"/>
                <a:gd name="T86" fmla="*/ 603 w 773"/>
                <a:gd name="T87" fmla="*/ 640 h 806"/>
                <a:gd name="T88" fmla="*/ 636 w 773"/>
                <a:gd name="T89" fmla="*/ 642 h 806"/>
                <a:gd name="T90" fmla="*/ 680 w 773"/>
                <a:gd name="T91" fmla="*/ 593 h 806"/>
                <a:gd name="T92" fmla="*/ 723 w 773"/>
                <a:gd name="T93" fmla="*/ 602 h 806"/>
                <a:gd name="T94" fmla="*/ 757 w 773"/>
                <a:gd name="T95" fmla="*/ 568 h 806"/>
                <a:gd name="T96" fmla="*/ 772 w 773"/>
                <a:gd name="T97" fmla="*/ 534 h 806"/>
                <a:gd name="T98" fmla="*/ 689 w 773"/>
                <a:gd name="T99" fmla="*/ 505 h 806"/>
                <a:gd name="T100" fmla="*/ 654 w 773"/>
                <a:gd name="T101" fmla="*/ 483 h 806"/>
                <a:gd name="T102" fmla="*/ 618 w 773"/>
                <a:gd name="T103" fmla="*/ 459 h 806"/>
                <a:gd name="T104" fmla="*/ 629 w 773"/>
                <a:gd name="T105" fmla="*/ 392 h 806"/>
                <a:gd name="T106" fmla="*/ 623 w 773"/>
                <a:gd name="T107" fmla="*/ 271 h 806"/>
                <a:gd name="T108" fmla="*/ 558 w 773"/>
                <a:gd name="T109" fmla="*/ 274 h 806"/>
                <a:gd name="T110" fmla="*/ 548 w 773"/>
                <a:gd name="T111" fmla="*/ 231 h 806"/>
                <a:gd name="T112" fmla="*/ 561 w 773"/>
                <a:gd name="T113" fmla="*/ 187 h 806"/>
                <a:gd name="T114" fmla="*/ 599 w 773"/>
                <a:gd name="T115" fmla="*/ 185 h 806"/>
                <a:gd name="T116" fmla="*/ 668 w 773"/>
                <a:gd name="T117" fmla="*/ 185 h 806"/>
                <a:gd name="T118" fmla="*/ 682 w 773"/>
                <a:gd name="T119" fmla="*/ 148 h 80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73"/>
                <a:gd name="T181" fmla="*/ 0 h 806"/>
                <a:gd name="T182" fmla="*/ 773 w 773"/>
                <a:gd name="T183" fmla="*/ 806 h 80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73" h="806">
                  <a:moveTo>
                    <a:pt x="682" y="148"/>
                  </a:moveTo>
                  <a:lnTo>
                    <a:pt x="675" y="125"/>
                  </a:lnTo>
                  <a:lnTo>
                    <a:pt x="656" y="119"/>
                  </a:lnTo>
                  <a:lnTo>
                    <a:pt x="623" y="139"/>
                  </a:lnTo>
                  <a:lnTo>
                    <a:pt x="601" y="127"/>
                  </a:lnTo>
                  <a:lnTo>
                    <a:pt x="599" y="99"/>
                  </a:lnTo>
                  <a:lnTo>
                    <a:pt x="587" y="86"/>
                  </a:lnTo>
                  <a:lnTo>
                    <a:pt x="587" y="70"/>
                  </a:lnTo>
                  <a:lnTo>
                    <a:pt x="557" y="64"/>
                  </a:lnTo>
                  <a:lnTo>
                    <a:pt x="548" y="72"/>
                  </a:lnTo>
                  <a:lnTo>
                    <a:pt x="553" y="95"/>
                  </a:lnTo>
                  <a:lnTo>
                    <a:pt x="529" y="105"/>
                  </a:lnTo>
                  <a:lnTo>
                    <a:pt x="522" y="122"/>
                  </a:lnTo>
                  <a:lnTo>
                    <a:pt x="529" y="141"/>
                  </a:lnTo>
                  <a:lnTo>
                    <a:pt x="474" y="204"/>
                  </a:lnTo>
                  <a:lnTo>
                    <a:pt x="482" y="279"/>
                  </a:lnTo>
                  <a:lnTo>
                    <a:pt x="455" y="302"/>
                  </a:lnTo>
                  <a:lnTo>
                    <a:pt x="443" y="289"/>
                  </a:lnTo>
                  <a:lnTo>
                    <a:pt x="390" y="320"/>
                  </a:lnTo>
                  <a:lnTo>
                    <a:pt x="371" y="308"/>
                  </a:lnTo>
                  <a:lnTo>
                    <a:pt x="294" y="161"/>
                  </a:lnTo>
                  <a:lnTo>
                    <a:pt x="263" y="139"/>
                  </a:lnTo>
                  <a:lnTo>
                    <a:pt x="239" y="132"/>
                  </a:lnTo>
                  <a:lnTo>
                    <a:pt x="227" y="112"/>
                  </a:lnTo>
                  <a:lnTo>
                    <a:pt x="241" y="90"/>
                  </a:lnTo>
                  <a:lnTo>
                    <a:pt x="219" y="72"/>
                  </a:lnTo>
                  <a:lnTo>
                    <a:pt x="193" y="95"/>
                  </a:lnTo>
                  <a:lnTo>
                    <a:pt x="167" y="99"/>
                  </a:lnTo>
                  <a:lnTo>
                    <a:pt x="148" y="19"/>
                  </a:lnTo>
                  <a:lnTo>
                    <a:pt x="144" y="0"/>
                  </a:lnTo>
                  <a:lnTo>
                    <a:pt x="117" y="33"/>
                  </a:lnTo>
                  <a:lnTo>
                    <a:pt x="107" y="40"/>
                  </a:lnTo>
                  <a:lnTo>
                    <a:pt x="109" y="90"/>
                  </a:lnTo>
                  <a:lnTo>
                    <a:pt x="103" y="101"/>
                  </a:lnTo>
                  <a:lnTo>
                    <a:pt x="89" y="101"/>
                  </a:lnTo>
                  <a:lnTo>
                    <a:pt x="79" y="90"/>
                  </a:lnTo>
                  <a:lnTo>
                    <a:pt x="65" y="105"/>
                  </a:lnTo>
                  <a:lnTo>
                    <a:pt x="79" y="163"/>
                  </a:lnTo>
                  <a:lnTo>
                    <a:pt x="93" y="163"/>
                  </a:lnTo>
                  <a:lnTo>
                    <a:pt x="107" y="172"/>
                  </a:lnTo>
                  <a:lnTo>
                    <a:pt x="112" y="207"/>
                  </a:lnTo>
                  <a:lnTo>
                    <a:pt x="105" y="329"/>
                  </a:lnTo>
                  <a:lnTo>
                    <a:pt x="21" y="404"/>
                  </a:lnTo>
                  <a:lnTo>
                    <a:pt x="17" y="433"/>
                  </a:lnTo>
                  <a:lnTo>
                    <a:pt x="2" y="445"/>
                  </a:lnTo>
                  <a:lnTo>
                    <a:pt x="0" y="460"/>
                  </a:lnTo>
                  <a:lnTo>
                    <a:pt x="12" y="496"/>
                  </a:lnTo>
                  <a:lnTo>
                    <a:pt x="2" y="522"/>
                  </a:lnTo>
                  <a:lnTo>
                    <a:pt x="9" y="527"/>
                  </a:lnTo>
                  <a:lnTo>
                    <a:pt x="50" y="515"/>
                  </a:lnTo>
                  <a:lnTo>
                    <a:pt x="109" y="512"/>
                  </a:lnTo>
                  <a:lnTo>
                    <a:pt x="103" y="536"/>
                  </a:lnTo>
                  <a:lnTo>
                    <a:pt x="114" y="558"/>
                  </a:lnTo>
                  <a:lnTo>
                    <a:pt x="117" y="590"/>
                  </a:lnTo>
                  <a:lnTo>
                    <a:pt x="124" y="602"/>
                  </a:lnTo>
                  <a:lnTo>
                    <a:pt x="160" y="604"/>
                  </a:lnTo>
                  <a:lnTo>
                    <a:pt x="175" y="616"/>
                  </a:lnTo>
                  <a:lnTo>
                    <a:pt x="158" y="638"/>
                  </a:lnTo>
                  <a:lnTo>
                    <a:pt x="155" y="664"/>
                  </a:lnTo>
                  <a:lnTo>
                    <a:pt x="142" y="695"/>
                  </a:lnTo>
                  <a:lnTo>
                    <a:pt x="151" y="705"/>
                  </a:lnTo>
                  <a:lnTo>
                    <a:pt x="172" y="708"/>
                  </a:lnTo>
                  <a:lnTo>
                    <a:pt x="210" y="722"/>
                  </a:lnTo>
                  <a:lnTo>
                    <a:pt x="206" y="734"/>
                  </a:lnTo>
                  <a:lnTo>
                    <a:pt x="230" y="772"/>
                  </a:lnTo>
                  <a:lnTo>
                    <a:pt x="265" y="772"/>
                  </a:lnTo>
                  <a:lnTo>
                    <a:pt x="309" y="747"/>
                  </a:lnTo>
                  <a:lnTo>
                    <a:pt x="323" y="754"/>
                  </a:lnTo>
                  <a:lnTo>
                    <a:pt x="323" y="770"/>
                  </a:lnTo>
                  <a:lnTo>
                    <a:pt x="328" y="792"/>
                  </a:lnTo>
                  <a:lnTo>
                    <a:pt x="340" y="802"/>
                  </a:lnTo>
                  <a:lnTo>
                    <a:pt x="364" y="799"/>
                  </a:lnTo>
                  <a:lnTo>
                    <a:pt x="373" y="805"/>
                  </a:lnTo>
                  <a:lnTo>
                    <a:pt x="381" y="796"/>
                  </a:lnTo>
                  <a:lnTo>
                    <a:pt x="381" y="761"/>
                  </a:lnTo>
                  <a:lnTo>
                    <a:pt x="366" y="696"/>
                  </a:lnTo>
                  <a:lnTo>
                    <a:pt x="376" y="677"/>
                  </a:lnTo>
                  <a:lnTo>
                    <a:pt x="414" y="677"/>
                  </a:lnTo>
                  <a:lnTo>
                    <a:pt x="423" y="677"/>
                  </a:lnTo>
                  <a:lnTo>
                    <a:pt x="443" y="652"/>
                  </a:lnTo>
                  <a:lnTo>
                    <a:pt x="495" y="670"/>
                  </a:lnTo>
                  <a:lnTo>
                    <a:pt x="517" y="650"/>
                  </a:lnTo>
                  <a:lnTo>
                    <a:pt x="529" y="662"/>
                  </a:lnTo>
                  <a:lnTo>
                    <a:pt x="550" y="648"/>
                  </a:lnTo>
                  <a:lnTo>
                    <a:pt x="570" y="669"/>
                  </a:lnTo>
                  <a:lnTo>
                    <a:pt x="579" y="669"/>
                  </a:lnTo>
                  <a:lnTo>
                    <a:pt x="585" y="657"/>
                  </a:lnTo>
                  <a:lnTo>
                    <a:pt x="603" y="640"/>
                  </a:lnTo>
                  <a:lnTo>
                    <a:pt x="611" y="646"/>
                  </a:lnTo>
                  <a:lnTo>
                    <a:pt x="636" y="642"/>
                  </a:lnTo>
                  <a:lnTo>
                    <a:pt x="660" y="621"/>
                  </a:lnTo>
                  <a:lnTo>
                    <a:pt x="680" y="593"/>
                  </a:lnTo>
                  <a:lnTo>
                    <a:pt x="709" y="587"/>
                  </a:lnTo>
                  <a:lnTo>
                    <a:pt x="723" y="602"/>
                  </a:lnTo>
                  <a:lnTo>
                    <a:pt x="735" y="571"/>
                  </a:lnTo>
                  <a:lnTo>
                    <a:pt x="757" y="568"/>
                  </a:lnTo>
                  <a:lnTo>
                    <a:pt x="766" y="563"/>
                  </a:lnTo>
                  <a:lnTo>
                    <a:pt x="772" y="534"/>
                  </a:lnTo>
                  <a:lnTo>
                    <a:pt x="763" y="518"/>
                  </a:lnTo>
                  <a:lnTo>
                    <a:pt x="689" y="505"/>
                  </a:lnTo>
                  <a:lnTo>
                    <a:pt x="675" y="483"/>
                  </a:lnTo>
                  <a:lnTo>
                    <a:pt x="654" y="483"/>
                  </a:lnTo>
                  <a:lnTo>
                    <a:pt x="634" y="483"/>
                  </a:lnTo>
                  <a:lnTo>
                    <a:pt x="618" y="459"/>
                  </a:lnTo>
                  <a:lnTo>
                    <a:pt x="620" y="445"/>
                  </a:lnTo>
                  <a:lnTo>
                    <a:pt x="629" y="392"/>
                  </a:lnTo>
                  <a:lnTo>
                    <a:pt x="601" y="363"/>
                  </a:lnTo>
                  <a:lnTo>
                    <a:pt x="623" y="271"/>
                  </a:lnTo>
                  <a:lnTo>
                    <a:pt x="608" y="257"/>
                  </a:lnTo>
                  <a:lnTo>
                    <a:pt x="558" y="274"/>
                  </a:lnTo>
                  <a:lnTo>
                    <a:pt x="548" y="253"/>
                  </a:lnTo>
                  <a:lnTo>
                    <a:pt x="548" y="231"/>
                  </a:lnTo>
                  <a:lnTo>
                    <a:pt x="537" y="221"/>
                  </a:lnTo>
                  <a:lnTo>
                    <a:pt x="561" y="187"/>
                  </a:lnTo>
                  <a:lnTo>
                    <a:pt x="587" y="196"/>
                  </a:lnTo>
                  <a:lnTo>
                    <a:pt x="599" y="185"/>
                  </a:lnTo>
                  <a:lnTo>
                    <a:pt x="647" y="192"/>
                  </a:lnTo>
                  <a:lnTo>
                    <a:pt x="668" y="185"/>
                  </a:lnTo>
                  <a:lnTo>
                    <a:pt x="682" y="148"/>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12" name="Freeform 11"/>
            <p:cNvSpPr/>
            <p:nvPr/>
          </p:nvSpPr>
          <p:spPr bwMode="auto">
            <a:xfrm>
              <a:off x="4523477" y="4493367"/>
              <a:ext cx="475810" cy="690872"/>
            </a:xfrm>
            <a:custGeom>
              <a:avLst/>
              <a:gdLst>
                <a:gd name="T0" fmla="*/ 9 w 404"/>
                <a:gd name="T1" fmla="*/ 124 h 566"/>
                <a:gd name="T2" fmla="*/ 35 w 404"/>
                <a:gd name="T3" fmla="*/ 174 h 566"/>
                <a:gd name="T4" fmla="*/ 37 w 404"/>
                <a:gd name="T5" fmla="*/ 201 h 566"/>
                <a:gd name="T6" fmla="*/ 23 w 404"/>
                <a:gd name="T7" fmla="*/ 227 h 566"/>
                <a:gd name="T8" fmla="*/ 4 w 404"/>
                <a:gd name="T9" fmla="*/ 242 h 566"/>
                <a:gd name="T10" fmla="*/ 0 w 404"/>
                <a:gd name="T11" fmla="*/ 291 h 566"/>
                <a:gd name="T12" fmla="*/ 6 w 404"/>
                <a:gd name="T13" fmla="*/ 298 h 566"/>
                <a:gd name="T14" fmla="*/ 18 w 404"/>
                <a:gd name="T15" fmla="*/ 293 h 566"/>
                <a:gd name="T16" fmla="*/ 23 w 404"/>
                <a:gd name="T17" fmla="*/ 298 h 566"/>
                <a:gd name="T18" fmla="*/ 23 w 404"/>
                <a:gd name="T19" fmla="*/ 329 h 566"/>
                <a:gd name="T20" fmla="*/ 37 w 404"/>
                <a:gd name="T21" fmla="*/ 363 h 566"/>
                <a:gd name="T22" fmla="*/ 52 w 404"/>
                <a:gd name="T23" fmla="*/ 370 h 566"/>
                <a:gd name="T24" fmla="*/ 54 w 404"/>
                <a:gd name="T25" fmla="*/ 423 h 566"/>
                <a:gd name="T26" fmla="*/ 46 w 404"/>
                <a:gd name="T27" fmla="*/ 459 h 566"/>
                <a:gd name="T28" fmla="*/ 54 w 404"/>
                <a:gd name="T29" fmla="*/ 474 h 566"/>
                <a:gd name="T30" fmla="*/ 71 w 404"/>
                <a:gd name="T31" fmla="*/ 491 h 566"/>
                <a:gd name="T32" fmla="*/ 114 w 404"/>
                <a:gd name="T33" fmla="*/ 480 h 566"/>
                <a:gd name="T34" fmla="*/ 123 w 404"/>
                <a:gd name="T35" fmla="*/ 495 h 566"/>
                <a:gd name="T36" fmla="*/ 109 w 404"/>
                <a:gd name="T37" fmla="*/ 514 h 566"/>
                <a:gd name="T38" fmla="*/ 87 w 404"/>
                <a:gd name="T39" fmla="*/ 546 h 566"/>
                <a:gd name="T40" fmla="*/ 87 w 404"/>
                <a:gd name="T41" fmla="*/ 555 h 566"/>
                <a:gd name="T42" fmla="*/ 100 w 404"/>
                <a:gd name="T43" fmla="*/ 565 h 566"/>
                <a:gd name="T44" fmla="*/ 188 w 404"/>
                <a:gd name="T45" fmla="*/ 529 h 566"/>
                <a:gd name="T46" fmla="*/ 219 w 404"/>
                <a:gd name="T47" fmla="*/ 546 h 566"/>
                <a:gd name="T48" fmla="*/ 228 w 404"/>
                <a:gd name="T49" fmla="*/ 538 h 566"/>
                <a:gd name="T50" fmla="*/ 219 w 404"/>
                <a:gd name="T51" fmla="*/ 517 h 566"/>
                <a:gd name="T52" fmla="*/ 221 w 404"/>
                <a:gd name="T53" fmla="*/ 507 h 566"/>
                <a:gd name="T54" fmla="*/ 234 w 404"/>
                <a:gd name="T55" fmla="*/ 425 h 566"/>
                <a:gd name="T56" fmla="*/ 247 w 404"/>
                <a:gd name="T57" fmla="*/ 406 h 566"/>
                <a:gd name="T58" fmla="*/ 254 w 404"/>
                <a:gd name="T59" fmla="*/ 384 h 566"/>
                <a:gd name="T60" fmla="*/ 269 w 404"/>
                <a:gd name="T61" fmla="*/ 350 h 566"/>
                <a:gd name="T62" fmla="*/ 260 w 404"/>
                <a:gd name="T63" fmla="*/ 337 h 566"/>
                <a:gd name="T64" fmla="*/ 262 w 404"/>
                <a:gd name="T65" fmla="*/ 309 h 566"/>
                <a:gd name="T66" fmla="*/ 300 w 404"/>
                <a:gd name="T67" fmla="*/ 266 h 566"/>
                <a:gd name="T68" fmla="*/ 297 w 404"/>
                <a:gd name="T69" fmla="*/ 238 h 566"/>
                <a:gd name="T70" fmla="*/ 321 w 404"/>
                <a:gd name="T71" fmla="*/ 196 h 566"/>
                <a:gd name="T72" fmla="*/ 345 w 404"/>
                <a:gd name="T73" fmla="*/ 203 h 566"/>
                <a:gd name="T74" fmla="*/ 393 w 404"/>
                <a:gd name="T75" fmla="*/ 168 h 566"/>
                <a:gd name="T76" fmla="*/ 403 w 404"/>
                <a:gd name="T77" fmla="*/ 150 h 566"/>
                <a:gd name="T78" fmla="*/ 372 w 404"/>
                <a:gd name="T79" fmla="*/ 93 h 566"/>
                <a:gd name="T80" fmla="*/ 352 w 404"/>
                <a:gd name="T81" fmla="*/ 64 h 566"/>
                <a:gd name="T82" fmla="*/ 367 w 404"/>
                <a:gd name="T83" fmla="*/ 50 h 566"/>
                <a:gd name="T84" fmla="*/ 348 w 404"/>
                <a:gd name="T85" fmla="*/ 33 h 566"/>
                <a:gd name="T86" fmla="*/ 302 w 404"/>
                <a:gd name="T87" fmla="*/ 33 h 566"/>
                <a:gd name="T88" fmla="*/ 281 w 404"/>
                <a:gd name="T89" fmla="*/ 11 h 566"/>
                <a:gd name="T90" fmla="*/ 245 w 404"/>
                <a:gd name="T91" fmla="*/ 48 h 566"/>
                <a:gd name="T92" fmla="*/ 231 w 404"/>
                <a:gd name="T93" fmla="*/ 42 h 566"/>
                <a:gd name="T94" fmla="*/ 247 w 404"/>
                <a:gd name="T95" fmla="*/ 13 h 566"/>
                <a:gd name="T96" fmla="*/ 245 w 404"/>
                <a:gd name="T97" fmla="*/ 4 h 566"/>
                <a:gd name="T98" fmla="*/ 231 w 404"/>
                <a:gd name="T99" fmla="*/ 0 h 566"/>
                <a:gd name="T100" fmla="*/ 188 w 404"/>
                <a:gd name="T101" fmla="*/ 24 h 566"/>
                <a:gd name="T102" fmla="*/ 152 w 404"/>
                <a:gd name="T103" fmla="*/ 35 h 566"/>
                <a:gd name="T104" fmla="*/ 124 w 404"/>
                <a:gd name="T105" fmla="*/ 33 h 566"/>
                <a:gd name="T106" fmla="*/ 63 w 404"/>
                <a:gd name="T107" fmla="*/ 90 h 566"/>
                <a:gd name="T108" fmla="*/ 30 w 404"/>
                <a:gd name="T109" fmla="*/ 101 h 566"/>
                <a:gd name="T110" fmla="*/ 9 w 404"/>
                <a:gd name="T111" fmla="*/ 124 h 566"/>
                <a:gd name="T112" fmla="*/ 9 w 404"/>
                <a:gd name="T113" fmla="*/ 124 h 56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04"/>
                <a:gd name="T172" fmla="*/ 0 h 566"/>
                <a:gd name="T173" fmla="*/ 404 w 404"/>
                <a:gd name="T174" fmla="*/ 566 h 56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04" h="566">
                  <a:moveTo>
                    <a:pt x="9" y="124"/>
                  </a:moveTo>
                  <a:lnTo>
                    <a:pt x="35" y="174"/>
                  </a:lnTo>
                  <a:lnTo>
                    <a:pt x="37" y="201"/>
                  </a:lnTo>
                  <a:lnTo>
                    <a:pt x="23" y="227"/>
                  </a:lnTo>
                  <a:lnTo>
                    <a:pt x="4" y="242"/>
                  </a:lnTo>
                  <a:lnTo>
                    <a:pt x="0" y="291"/>
                  </a:lnTo>
                  <a:lnTo>
                    <a:pt x="6" y="298"/>
                  </a:lnTo>
                  <a:lnTo>
                    <a:pt x="18" y="293"/>
                  </a:lnTo>
                  <a:lnTo>
                    <a:pt x="23" y="298"/>
                  </a:lnTo>
                  <a:lnTo>
                    <a:pt x="23" y="329"/>
                  </a:lnTo>
                  <a:lnTo>
                    <a:pt x="37" y="363"/>
                  </a:lnTo>
                  <a:lnTo>
                    <a:pt x="52" y="370"/>
                  </a:lnTo>
                  <a:lnTo>
                    <a:pt x="54" y="423"/>
                  </a:lnTo>
                  <a:lnTo>
                    <a:pt x="46" y="459"/>
                  </a:lnTo>
                  <a:lnTo>
                    <a:pt x="54" y="474"/>
                  </a:lnTo>
                  <a:lnTo>
                    <a:pt x="71" y="491"/>
                  </a:lnTo>
                  <a:lnTo>
                    <a:pt x="114" y="480"/>
                  </a:lnTo>
                  <a:lnTo>
                    <a:pt x="123" y="495"/>
                  </a:lnTo>
                  <a:lnTo>
                    <a:pt x="109" y="514"/>
                  </a:lnTo>
                  <a:lnTo>
                    <a:pt x="87" y="546"/>
                  </a:lnTo>
                  <a:lnTo>
                    <a:pt x="87" y="555"/>
                  </a:lnTo>
                  <a:lnTo>
                    <a:pt x="100" y="565"/>
                  </a:lnTo>
                  <a:lnTo>
                    <a:pt x="188" y="529"/>
                  </a:lnTo>
                  <a:lnTo>
                    <a:pt x="219" y="546"/>
                  </a:lnTo>
                  <a:lnTo>
                    <a:pt x="228" y="538"/>
                  </a:lnTo>
                  <a:lnTo>
                    <a:pt x="219" y="517"/>
                  </a:lnTo>
                  <a:lnTo>
                    <a:pt x="221" y="507"/>
                  </a:lnTo>
                  <a:lnTo>
                    <a:pt x="234" y="425"/>
                  </a:lnTo>
                  <a:lnTo>
                    <a:pt x="247" y="406"/>
                  </a:lnTo>
                  <a:lnTo>
                    <a:pt x="254" y="384"/>
                  </a:lnTo>
                  <a:lnTo>
                    <a:pt x="269" y="350"/>
                  </a:lnTo>
                  <a:lnTo>
                    <a:pt x="260" y="337"/>
                  </a:lnTo>
                  <a:lnTo>
                    <a:pt x="262" y="309"/>
                  </a:lnTo>
                  <a:lnTo>
                    <a:pt x="300" y="266"/>
                  </a:lnTo>
                  <a:lnTo>
                    <a:pt x="297" y="238"/>
                  </a:lnTo>
                  <a:lnTo>
                    <a:pt x="321" y="196"/>
                  </a:lnTo>
                  <a:lnTo>
                    <a:pt x="345" y="203"/>
                  </a:lnTo>
                  <a:lnTo>
                    <a:pt x="393" y="168"/>
                  </a:lnTo>
                  <a:lnTo>
                    <a:pt x="403" y="150"/>
                  </a:lnTo>
                  <a:lnTo>
                    <a:pt x="372" y="93"/>
                  </a:lnTo>
                  <a:lnTo>
                    <a:pt x="352" y="64"/>
                  </a:lnTo>
                  <a:lnTo>
                    <a:pt x="367" y="50"/>
                  </a:lnTo>
                  <a:lnTo>
                    <a:pt x="348" y="33"/>
                  </a:lnTo>
                  <a:lnTo>
                    <a:pt x="302" y="33"/>
                  </a:lnTo>
                  <a:lnTo>
                    <a:pt x="281" y="11"/>
                  </a:lnTo>
                  <a:lnTo>
                    <a:pt x="245" y="48"/>
                  </a:lnTo>
                  <a:lnTo>
                    <a:pt x="231" y="42"/>
                  </a:lnTo>
                  <a:lnTo>
                    <a:pt x="247" y="13"/>
                  </a:lnTo>
                  <a:lnTo>
                    <a:pt x="245" y="4"/>
                  </a:lnTo>
                  <a:lnTo>
                    <a:pt x="231" y="0"/>
                  </a:lnTo>
                  <a:lnTo>
                    <a:pt x="188" y="24"/>
                  </a:lnTo>
                  <a:lnTo>
                    <a:pt x="152" y="35"/>
                  </a:lnTo>
                  <a:lnTo>
                    <a:pt x="124" y="33"/>
                  </a:lnTo>
                  <a:lnTo>
                    <a:pt x="63" y="90"/>
                  </a:lnTo>
                  <a:lnTo>
                    <a:pt x="30" y="101"/>
                  </a:lnTo>
                  <a:lnTo>
                    <a:pt x="9" y="124"/>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13" name="Freeform 12"/>
            <p:cNvSpPr/>
            <p:nvPr/>
          </p:nvSpPr>
          <p:spPr bwMode="auto">
            <a:xfrm>
              <a:off x="4045669" y="4559615"/>
              <a:ext cx="545782" cy="641186"/>
            </a:xfrm>
            <a:custGeom>
              <a:avLst/>
              <a:gdLst>
                <a:gd name="T0" fmla="*/ 398 w 465"/>
                <a:gd name="T1" fmla="*/ 64 h 524"/>
                <a:gd name="T2" fmla="*/ 389 w 465"/>
                <a:gd name="T3" fmla="*/ 19 h 524"/>
                <a:gd name="T4" fmla="*/ 356 w 465"/>
                <a:gd name="T5" fmla="*/ 26 h 524"/>
                <a:gd name="T6" fmla="*/ 330 w 465"/>
                <a:gd name="T7" fmla="*/ 42 h 524"/>
                <a:gd name="T8" fmla="*/ 306 w 465"/>
                <a:gd name="T9" fmla="*/ 24 h 524"/>
                <a:gd name="T10" fmla="*/ 262 w 465"/>
                <a:gd name="T11" fmla="*/ 31 h 524"/>
                <a:gd name="T12" fmla="*/ 126 w 465"/>
                <a:gd name="T13" fmla="*/ 0 h 524"/>
                <a:gd name="T14" fmla="*/ 136 w 465"/>
                <a:gd name="T15" fmla="*/ 35 h 524"/>
                <a:gd name="T16" fmla="*/ 74 w 465"/>
                <a:gd name="T17" fmla="*/ 35 h 524"/>
                <a:gd name="T18" fmla="*/ 21 w 465"/>
                <a:gd name="T19" fmla="*/ 99 h 524"/>
                <a:gd name="T20" fmla="*/ 43 w 465"/>
                <a:gd name="T21" fmla="*/ 249 h 524"/>
                <a:gd name="T22" fmla="*/ 4 w 465"/>
                <a:gd name="T23" fmla="*/ 305 h 524"/>
                <a:gd name="T24" fmla="*/ 57 w 465"/>
                <a:gd name="T25" fmla="*/ 311 h 524"/>
                <a:gd name="T26" fmla="*/ 67 w 465"/>
                <a:gd name="T27" fmla="*/ 406 h 524"/>
                <a:gd name="T28" fmla="*/ 112 w 465"/>
                <a:gd name="T29" fmla="*/ 382 h 524"/>
                <a:gd name="T30" fmla="*/ 129 w 465"/>
                <a:gd name="T31" fmla="*/ 404 h 524"/>
                <a:gd name="T32" fmla="*/ 172 w 465"/>
                <a:gd name="T33" fmla="*/ 373 h 524"/>
                <a:gd name="T34" fmla="*/ 217 w 465"/>
                <a:gd name="T35" fmla="*/ 373 h 524"/>
                <a:gd name="T36" fmla="*/ 238 w 465"/>
                <a:gd name="T37" fmla="*/ 408 h 524"/>
                <a:gd name="T38" fmla="*/ 212 w 465"/>
                <a:gd name="T39" fmla="*/ 472 h 524"/>
                <a:gd name="T40" fmla="*/ 212 w 465"/>
                <a:gd name="T41" fmla="*/ 501 h 524"/>
                <a:gd name="T42" fmla="*/ 256 w 465"/>
                <a:gd name="T43" fmla="*/ 523 h 524"/>
                <a:gd name="T44" fmla="*/ 289 w 465"/>
                <a:gd name="T45" fmla="*/ 512 h 524"/>
                <a:gd name="T46" fmla="*/ 306 w 465"/>
                <a:gd name="T47" fmla="*/ 472 h 524"/>
                <a:gd name="T48" fmla="*/ 337 w 465"/>
                <a:gd name="T49" fmla="*/ 465 h 524"/>
                <a:gd name="T50" fmla="*/ 380 w 465"/>
                <a:gd name="T51" fmla="*/ 470 h 524"/>
                <a:gd name="T52" fmla="*/ 374 w 465"/>
                <a:gd name="T53" fmla="*/ 443 h 524"/>
                <a:gd name="T54" fmla="*/ 440 w 465"/>
                <a:gd name="T55" fmla="*/ 435 h 524"/>
                <a:gd name="T56" fmla="*/ 456 w 465"/>
                <a:gd name="T57" fmla="*/ 404 h 524"/>
                <a:gd name="T58" fmla="*/ 461 w 465"/>
                <a:gd name="T59" fmla="*/ 315 h 524"/>
                <a:gd name="T60" fmla="*/ 433 w 465"/>
                <a:gd name="T61" fmla="*/ 274 h 524"/>
                <a:gd name="T62" fmla="*/ 427 w 465"/>
                <a:gd name="T63" fmla="*/ 238 h 524"/>
                <a:gd name="T64" fmla="*/ 409 w 465"/>
                <a:gd name="T65" fmla="*/ 236 h 524"/>
                <a:gd name="T66" fmla="*/ 433 w 465"/>
                <a:gd name="T67" fmla="*/ 172 h 524"/>
                <a:gd name="T68" fmla="*/ 444 w 465"/>
                <a:gd name="T69" fmla="*/ 119 h 524"/>
                <a:gd name="T70" fmla="*/ 418 w 465"/>
                <a:gd name="T71" fmla="*/ 69 h 52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65"/>
                <a:gd name="T109" fmla="*/ 0 h 524"/>
                <a:gd name="T110" fmla="*/ 465 w 465"/>
                <a:gd name="T111" fmla="*/ 524 h 52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65" h="524">
                  <a:moveTo>
                    <a:pt x="418" y="69"/>
                  </a:moveTo>
                  <a:lnTo>
                    <a:pt x="398" y="64"/>
                  </a:lnTo>
                  <a:lnTo>
                    <a:pt x="389" y="50"/>
                  </a:lnTo>
                  <a:lnTo>
                    <a:pt x="389" y="19"/>
                  </a:lnTo>
                  <a:lnTo>
                    <a:pt x="378" y="4"/>
                  </a:lnTo>
                  <a:lnTo>
                    <a:pt x="356" y="26"/>
                  </a:lnTo>
                  <a:lnTo>
                    <a:pt x="346" y="42"/>
                  </a:lnTo>
                  <a:lnTo>
                    <a:pt x="330" y="42"/>
                  </a:lnTo>
                  <a:lnTo>
                    <a:pt x="325" y="18"/>
                  </a:lnTo>
                  <a:lnTo>
                    <a:pt x="306" y="24"/>
                  </a:lnTo>
                  <a:lnTo>
                    <a:pt x="280" y="42"/>
                  </a:lnTo>
                  <a:lnTo>
                    <a:pt x="262" y="31"/>
                  </a:lnTo>
                  <a:lnTo>
                    <a:pt x="227" y="6"/>
                  </a:lnTo>
                  <a:lnTo>
                    <a:pt x="126" y="0"/>
                  </a:lnTo>
                  <a:lnTo>
                    <a:pt x="116" y="11"/>
                  </a:lnTo>
                  <a:lnTo>
                    <a:pt x="136" y="35"/>
                  </a:lnTo>
                  <a:lnTo>
                    <a:pt x="112" y="50"/>
                  </a:lnTo>
                  <a:lnTo>
                    <a:pt x="74" y="35"/>
                  </a:lnTo>
                  <a:lnTo>
                    <a:pt x="35" y="69"/>
                  </a:lnTo>
                  <a:lnTo>
                    <a:pt x="21" y="99"/>
                  </a:lnTo>
                  <a:lnTo>
                    <a:pt x="24" y="172"/>
                  </a:lnTo>
                  <a:lnTo>
                    <a:pt x="43" y="249"/>
                  </a:lnTo>
                  <a:lnTo>
                    <a:pt x="0" y="298"/>
                  </a:lnTo>
                  <a:lnTo>
                    <a:pt x="4" y="305"/>
                  </a:lnTo>
                  <a:lnTo>
                    <a:pt x="43" y="293"/>
                  </a:lnTo>
                  <a:lnTo>
                    <a:pt x="57" y="311"/>
                  </a:lnTo>
                  <a:lnTo>
                    <a:pt x="45" y="366"/>
                  </a:lnTo>
                  <a:lnTo>
                    <a:pt x="67" y="406"/>
                  </a:lnTo>
                  <a:lnTo>
                    <a:pt x="90" y="412"/>
                  </a:lnTo>
                  <a:lnTo>
                    <a:pt x="112" y="382"/>
                  </a:lnTo>
                  <a:lnTo>
                    <a:pt x="122" y="406"/>
                  </a:lnTo>
                  <a:lnTo>
                    <a:pt x="129" y="404"/>
                  </a:lnTo>
                  <a:lnTo>
                    <a:pt x="164" y="370"/>
                  </a:lnTo>
                  <a:lnTo>
                    <a:pt x="172" y="373"/>
                  </a:lnTo>
                  <a:lnTo>
                    <a:pt x="188" y="364"/>
                  </a:lnTo>
                  <a:lnTo>
                    <a:pt x="217" y="373"/>
                  </a:lnTo>
                  <a:lnTo>
                    <a:pt x="217" y="404"/>
                  </a:lnTo>
                  <a:lnTo>
                    <a:pt x="238" y="408"/>
                  </a:lnTo>
                  <a:lnTo>
                    <a:pt x="232" y="438"/>
                  </a:lnTo>
                  <a:lnTo>
                    <a:pt x="212" y="472"/>
                  </a:lnTo>
                  <a:lnTo>
                    <a:pt x="203" y="501"/>
                  </a:lnTo>
                  <a:lnTo>
                    <a:pt x="212" y="501"/>
                  </a:lnTo>
                  <a:lnTo>
                    <a:pt x="236" y="479"/>
                  </a:lnTo>
                  <a:lnTo>
                    <a:pt x="256" y="523"/>
                  </a:lnTo>
                  <a:lnTo>
                    <a:pt x="272" y="512"/>
                  </a:lnTo>
                  <a:lnTo>
                    <a:pt x="289" y="512"/>
                  </a:lnTo>
                  <a:lnTo>
                    <a:pt x="306" y="498"/>
                  </a:lnTo>
                  <a:lnTo>
                    <a:pt x="306" y="472"/>
                  </a:lnTo>
                  <a:lnTo>
                    <a:pt x="315" y="463"/>
                  </a:lnTo>
                  <a:lnTo>
                    <a:pt x="337" y="465"/>
                  </a:lnTo>
                  <a:lnTo>
                    <a:pt x="374" y="483"/>
                  </a:lnTo>
                  <a:lnTo>
                    <a:pt x="380" y="470"/>
                  </a:lnTo>
                  <a:lnTo>
                    <a:pt x="372" y="455"/>
                  </a:lnTo>
                  <a:lnTo>
                    <a:pt x="374" y="443"/>
                  </a:lnTo>
                  <a:lnTo>
                    <a:pt x="398" y="423"/>
                  </a:lnTo>
                  <a:lnTo>
                    <a:pt x="440" y="435"/>
                  </a:lnTo>
                  <a:lnTo>
                    <a:pt x="464" y="419"/>
                  </a:lnTo>
                  <a:lnTo>
                    <a:pt x="456" y="404"/>
                  </a:lnTo>
                  <a:lnTo>
                    <a:pt x="464" y="368"/>
                  </a:lnTo>
                  <a:lnTo>
                    <a:pt x="461" y="315"/>
                  </a:lnTo>
                  <a:lnTo>
                    <a:pt x="446" y="308"/>
                  </a:lnTo>
                  <a:lnTo>
                    <a:pt x="433" y="274"/>
                  </a:lnTo>
                  <a:lnTo>
                    <a:pt x="433" y="243"/>
                  </a:lnTo>
                  <a:lnTo>
                    <a:pt x="427" y="238"/>
                  </a:lnTo>
                  <a:lnTo>
                    <a:pt x="416" y="243"/>
                  </a:lnTo>
                  <a:lnTo>
                    <a:pt x="409" y="236"/>
                  </a:lnTo>
                  <a:lnTo>
                    <a:pt x="413" y="187"/>
                  </a:lnTo>
                  <a:lnTo>
                    <a:pt x="433" y="172"/>
                  </a:lnTo>
                  <a:lnTo>
                    <a:pt x="446" y="146"/>
                  </a:lnTo>
                  <a:lnTo>
                    <a:pt x="444" y="119"/>
                  </a:lnTo>
                  <a:lnTo>
                    <a:pt x="418" y="69"/>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14" name="Freeform 13"/>
            <p:cNvSpPr/>
            <p:nvPr/>
          </p:nvSpPr>
          <p:spPr bwMode="auto">
            <a:xfrm>
              <a:off x="3517880" y="4685013"/>
              <a:ext cx="605758" cy="560742"/>
            </a:xfrm>
            <a:custGeom>
              <a:avLst/>
              <a:gdLst>
                <a:gd name="T0" fmla="*/ 145 w 520"/>
                <a:gd name="T1" fmla="*/ 153 h 459"/>
                <a:gd name="T2" fmla="*/ 131 w 520"/>
                <a:gd name="T3" fmla="*/ 190 h 459"/>
                <a:gd name="T4" fmla="*/ 109 w 520"/>
                <a:gd name="T5" fmla="*/ 197 h 459"/>
                <a:gd name="T6" fmla="*/ 61 w 520"/>
                <a:gd name="T7" fmla="*/ 190 h 459"/>
                <a:gd name="T8" fmla="*/ 50 w 520"/>
                <a:gd name="T9" fmla="*/ 201 h 459"/>
                <a:gd name="T10" fmla="*/ 24 w 520"/>
                <a:gd name="T11" fmla="*/ 192 h 459"/>
                <a:gd name="T12" fmla="*/ 0 w 520"/>
                <a:gd name="T13" fmla="*/ 226 h 459"/>
                <a:gd name="T14" fmla="*/ 11 w 520"/>
                <a:gd name="T15" fmla="*/ 236 h 459"/>
                <a:gd name="T16" fmla="*/ 11 w 520"/>
                <a:gd name="T17" fmla="*/ 258 h 459"/>
                <a:gd name="T18" fmla="*/ 21 w 520"/>
                <a:gd name="T19" fmla="*/ 279 h 459"/>
                <a:gd name="T20" fmla="*/ 70 w 520"/>
                <a:gd name="T21" fmla="*/ 263 h 459"/>
                <a:gd name="T22" fmla="*/ 85 w 520"/>
                <a:gd name="T23" fmla="*/ 276 h 459"/>
                <a:gd name="T24" fmla="*/ 64 w 520"/>
                <a:gd name="T25" fmla="*/ 369 h 459"/>
                <a:gd name="T26" fmla="*/ 92 w 520"/>
                <a:gd name="T27" fmla="*/ 398 h 459"/>
                <a:gd name="T28" fmla="*/ 83 w 520"/>
                <a:gd name="T29" fmla="*/ 451 h 459"/>
                <a:gd name="T30" fmla="*/ 112 w 520"/>
                <a:gd name="T31" fmla="*/ 453 h 459"/>
                <a:gd name="T32" fmla="*/ 142 w 520"/>
                <a:gd name="T33" fmla="*/ 424 h 459"/>
                <a:gd name="T34" fmla="*/ 155 w 520"/>
                <a:gd name="T35" fmla="*/ 433 h 459"/>
                <a:gd name="T36" fmla="*/ 214 w 520"/>
                <a:gd name="T37" fmla="*/ 458 h 459"/>
                <a:gd name="T38" fmla="*/ 226 w 520"/>
                <a:gd name="T39" fmla="*/ 451 h 459"/>
                <a:gd name="T40" fmla="*/ 228 w 520"/>
                <a:gd name="T41" fmla="*/ 431 h 459"/>
                <a:gd name="T42" fmla="*/ 238 w 520"/>
                <a:gd name="T43" fmla="*/ 419 h 459"/>
                <a:gd name="T44" fmla="*/ 322 w 520"/>
                <a:gd name="T45" fmla="*/ 364 h 459"/>
                <a:gd name="T46" fmla="*/ 337 w 520"/>
                <a:gd name="T47" fmla="*/ 383 h 459"/>
                <a:gd name="T48" fmla="*/ 387 w 520"/>
                <a:gd name="T49" fmla="*/ 398 h 459"/>
                <a:gd name="T50" fmla="*/ 416 w 520"/>
                <a:gd name="T51" fmla="*/ 361 h 459"/>
                <a:gd name="T52" fmla="*/ 429 w 520"/>
                <a:gd name="T53" fmla="*/ 369 h 459"/>
                <a:gd name="T54" fmla="*/ 449 w 520"/>
                <a:gd name="T55" fmla="*/ 369 h 459"/>
                <a:gd name="T56" fmla="*/ 449 w 520"/>
                <a:gd name="T57" fmla="*/ 358 h 459"/>
                <a:gd name="T58" fmla="*/ 475 w 520"/>
                <a:gd name="T59" fmla="*/ 349 h 459"/>
                <a:gd name="T60" fmla="*/ 475 w 520"/>
                <a:gd name="T61" fmla="*/ 340 h 459"/>
                <a:gd name="T62" fmla="*/ 486 w 520"/>
                <a:gd name="T63" fmla="*/ 329 h 459"/>
                <a:gd name="T64" fmla="*/ 492 w 520"/>
                <a:gd name="T65" fmla="*/ 332 h 459"/>
                <a:gd name="T66" fmla="*/ 519 w 520"/>
                <a:gd name="T67" fmla="*/ 305 h 459"/>
                <a:gd name="T68" fmla="*/ 497 w 520"/>
                <a:gd name="T69" fmla="*/ 265 h 459"/>
                <a:gd name="T70" fmla="*/ 508 w 520"/>
                <a:gd name="T71" fmla="*/ 209 h 459"/>
                <a:gd name="T72" fmla="*/ 494 w 520"/>
                <a:gd name="T73" fmla="*/ 192 h 459"/>
                <a:gd name="T74" fmla="*/ 456 w 520"/>
                <a:gd name="T75" fmla="*/ 204 h 459"/>
                <a:gd name="T76" fmla="*/ 451 w 520"/>
                <a:gd name="T77" fmla="*/ 197 h 459"/>
                <a:gd name="T78" fmla="*/ 494 w 520"/>
                <a:gd name="T79" fmla="*/ 148 h 459"/>
                <a:gd name="T80" fmla="*/ 475 w 520"/>
                <a:gd name="T81" fmla="*/ 71 h 459"/>
                <a:gd name="T82" fmla="*/ 446 w 520"/>
                <a:gd name="T83" fmla="*/ 93 h 459"/>
                <a:gd name="T84" fmla="*/ 420 w 520"/>
                <a:gd name="T85" fmla="*/ 66 h 459"/>
                <a:gd name="T86" fmla="*/ 396 w 520"/>
                <a:gd name="T87" fmla="*/ 33 h 459"/>
                <a:gd name="T88" fmla="*/ 394 w 520"/>
                <a:gd name="T89" fmla="*/ 13 h 459"/>
                <a:gd name="T90" fmla="*/ 377 w 520"/>
                <a:gd name="T91" fmla="*/ 9 h 459"/>
                <a:gd name="T92" fmla="*/ 357 w 520"/>
                <a:gd name="T93" fmla="*/ 16 h 459"/>
                <a:gd name="T94" fmla="*/ 324 w 520"/>
                <a:gd name="T95" fmla="*/ 0 h 459"/>
                <a:gd name="T96" fmla="*/ 308 w 520"/>
                <a:gd name="T97" fmla="*/ 38 h 459"/>
                <a:gd name="T98" fmla="*/ 281 w 520"/>
                <a:gd name="T99" fmla="*/ 40 h 459"/>
                <a:gd name="T100" fmla="*/ 260 w 520"/>
                <a:gd name="T101" fmla="*/ 71 h 459"/>
                <a:gd name="T102" fmla="*/ 248 w 520"/>
                <a:gd name="T103" fmla="*/ 64 h 459"/>
                <a:gd name="T104" fmla="*/ 228 w 520"/>
                <a:gd name="T105" fmla="*/ 71 h 459"/>
                <a:gd name="T106" fmla="*/ 197 w 520"/>
                <a:gd name="T107" fmla="*/ 53 h 459"/>
                <a:gd name="T108" fmla="*/ 173 w 520"/>
                <a:gd name="T109" fmla="*/ 81 h 459"/>
                <a:gd name="T110" fmla="*/ 173 w 520"/>
                <a:gd name="T111" fmla="*/ 95 h 459"/>
                <a:gd name="T112" fmla="*/ 221 w 520"/>
                <a:gd name="T113" fmla="*/ 122 h 459"/>
                <a:gd name="T114" fmla="*/ 232 w 520"/>
                <a:gd name="T115" fmla="*/ 141 h 459"/>
                <a:gd name="T116" fmla="*/ 197 w 520"/>
                <a:gd name="T117" fmla="*/ 154 h 459"/>
                <a:gd name="T118" fmla="*/ 145 w 520"/>
                <a:gd name="T119" fmla="*/ 153 h 459"/>
                <a:gd name="T120" fmla="*/ 145 w 520"/>
                <a:gd name="T121" fmla="*/ 153 h 4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20"/>
                <a:gd name="T184" fmla="*/ 0 h 459"/>
                <a:gd name="T185" fmla="*/ 520 w 520"/>
                <a:gd name="T186" fmla="*/ 459 h 45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20" h="459">
                  <a:moveTo>
                    <a:pt x="145" y="153"/>
                  </a:moveTo>
                  <a:lnTo>
                    <a:pt x="131" y="190"/>
                  </a:lnTo>
                  <a:lnTo>
                    <a:pt x="109" y="197"/>
                  </a:lnTo>
                  <a:lnTo>
                    <a:pt x="61" y="190"/>
                  </a:lnTo>
                  <a:lnTo>
                    <a:pt x="50" y="201"/>
                  </a:lnTo>
                  <a:lnTo>
                    <a:pt x="24" y="192"/>
                  </a:lnTo>
                  <a:lnTo>
                    <a:pt x="0" y="226"/>
                  </a:lnTo>
                  <a:lnTo>
                    <a:pt x="11" y="236"/>
                  </a:lnTo>
                  <a:lnTo>
                    <a:pt x="11" y="258"/>
                  </a:lnTo>
                  <a:lnTo>
                    <a:pt x="21" y="279"/>
                  </a:lnTo>
                  <a:lnTo>
                    <a:pt x="70" y="263"/>
                  </a:lnTo>
                  <a:lnTo>
                    <a:pt x="85" y="276"/>
                  </a:lnTo>
                  <a:lnTo>
                    <a:pt x="64" y="369"/>
                  </a:lnTo>
                  <a:lnTo>
                    <a:pt x="92" y="398"/>
                  </a:lnTo>
                  <a:lnTo>
                    <a:pt x="83" y="451"/>
                  </a:lnTo>
                  <a:lnTo>
                    <a:pt x="112" y="453"/>
                  </a:lnTo>
                  <a:lnTo>
                    <a:pt x="142" y="424"/>
                  </a:lnTo>
                  <a:lnTo>
                    <a:pt x="155" y="433"/>
                  </a:lnTo>
                  <a:lnTo>
                    <a:pt x="214" y="458"/>
                  </a:lnTo>
                  <a:lnTo>
                    <a:pt x="226" y="451"/>
                  </a:lnTo>
                  <a:lnTo>
                    <a:pt x="228" y="431"/>
                  </a:lnTo>
                  <a:lnTo>
                    <a:pt x="238" y="419"/>
                  </a:lnTo>
                  <a:lnTo>
                    <a:pt x="322" y="364"/>
                  </a:lnTo>
                  <a:lnTo>
                    <a:pt x="337" y="383"/>
                  </a:lnTo>
                  <a:lnTo>
                    <a:pt x="387" y="398"/>
                  </a:lnTo>
                  <a:lnTo>
                    <a:pt x="416" y="361"/>
                  </a:lnTo>
                  <a:lnTo>
                    <a:pt x="429" y="369"/>
                  </a:lnTo>
                  <a:lnTo>
                    <a:pt x="449" y="369"/>
                  </a:lnTo>
                  <a:lnTo>
                    <a:pt x="449" y="358"/>
                  </a:lnTo>
                  <a:lnTo>
                    <a:pt x="475" y="349"/>
                  </a:lnTo>
                  <a:lnTo>
                    <a:pt x="475" y="340"/>
                  </a:lnTo>
                  <a:lnTo>
                    <a:pt x="486" y="329"/>
                  </a:lnTo>
                  <a:lnTo>
                    <a:pt x="492" y="332"/>
                  </a:lnTo>
                  <a:lnTo>
                    <a:pt x="519" y="305"/>
                  </a:lnTo>
                  <a:lnTo>
                    <a:pt x="497" y="265"/>
                  </a:lnTo>
                  <a:lnTo>
                    <a:pt x="508" y="209"/>
                  </a:lnTo>
                  <a:lnTo>
                    <a:pt x="494" y="192"/>
                  </a:lnTo>
                  <a:lnTo>
                    <a:pt x="456" y="204"/>
                  </a:lnTo>
                  <a:lnTo>
                    <a:pt x="451" y="197"/>
                  </a:lnTo>
                  <a:lnTo>
                    <a:pt x="494" y="148"/>
                  </a:lnTo>
                  <a:lnTo>
                    <a:pt x="475" y="71"/>
                  </a:lnTo>
                  <a:lnTo>
                    <a:pt x="446" y="93"/>
                  </a:lnTo>
                  <a:lnTo>
                    <a:pt x="420" y="66"/>
                  </a:lnTo>
                  <a:lnTo>
                    <a:pt x="396" y="33"/>
                  </a:lnTo>
                  <a:lnTo>
                    <a:pt x="394" y="13"/>
                  </a:lnTo>
                  <a:lnTo>
                    <a:pt x="377" y="9"/>
                  </a:lnTo>
                  <a:lnTo>
                    <a:pt x="357" y="16"/>
                  </a:lnTo>
                  <a:lnTo>
                    <a:pt x="324" y="0"/>
                  </a:lnTo>
                  <a:lnTo>
                    <a:pt x="308" y="38"/>
                  </a:lnTo>
                  <a:lnTo>
                    <a:pt x="281" y="40"/>
                  </a:lnTo>
                  <a:lnTo>
                    <a:pt x="260" y="71"/>
                  </a:lnTo>
                  <a:lnTo>
                    <a:pt x="248" y="64"/>
                  </a:lnTo>
                  <a:lnTo>
                    <a:pt x="228" y="71"/>
                  </a:lnTo>
                  <a:lnTo>
                    <a:pt x="197" y="53"/>
                  </a:lnTo>
                  <a:lnTo>
                    <a:pt x="173" y="81"/>
                  </a:lnTo>
                  <a:lnTo>
                    <a:pt x="173" y="95"/>
                  </a:lnTo>
                  <a:lnTo>
                    <a:pt x="221" y="122"/>
                  </a:lnTo>
                  <a:lnTo>
                    <a:pt x="232" y="141"/>
                  </a:lnTo>
                  <a:lnTo>
                    <a:pt x="197" y="154"/>
                  </a:lnTo>
                  <a:lnTo>
                    <a:pt x="145" y="153"/>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15" name="Freeform 14"/>
            <p:cNvSpPr/>
            <p:nvPr/>
          </p:nvSpPr>
          <p:spPr bwMode="auto">
            <a:xfrm>
              <a:off x="4941310" y="4301721"/>
              <a:ext cx="379848" cy="468468"/>
            </a:xfrm>
            <a:custGeom>
              <a:avLst/>
              <a:gdLst>
                <a:gd name="T0" fmla="*/ 236 w 327"/>
                <a:gd name="T1" fmla="*/ 361 h 381"/>
                <a:gd name="T2" fmla="*/ 186 w 327"/>
                <a:gd name="T3" fmla="*/ 380 h 381"/>
                <a:gd name="T4" fmla="*/ 157 w 327"/>
                <a:gd name="T5" fmla="*/ 351 h 381"/>
                <a:gd name="T6" fmla="*/ 139 w 327"/>
                <a:gd name="T7" fmla="*/ 375 h 381"/>
                <a:gd name="T8" fmla="*/ 107 w 327"/>
                <a:gd name="T9" fmla="*/ 375 h 381"/>
                <a:gd name="T10" fmla="*/ 93 w 327"/>
                <a:gd name="T11" fmla="*/ 348 h 381"/>
                <a:gd name="T12" fmla="*/ 78 w 327"/>
                <a:gd name="T13" fmla="*/ 308 h 381"/>
                <a:gd name="T14" fmla="*/ 50 w 327"/>
                <a:gd name="T15" fmla="*/ 305 h 381"/>
                <a:gd name="T16" fmla="*/ 19 w 327"/>
                <a:gd name="T17" fmla="*/ 247 h 381"/>
                <a:gd name="T18" fmla="*/ 0 w 327"/>
                <a:gd name="T19" fmla="*/ 218 h 381"/>
                <a:gd name="T20" fmla="*/ 14 w 327"/>
                <a:gd name="T21" fmla="*/ 204 h 381"/>
                <a:gd name="T22" fmla="*/ 19 w 327"/>
                <a:gd name="T23" fmla="*/ 199 h 381"/>
                <a:gd name="T24" fmla="*/ 52 w 327"/>
                <a:gd name="T25" fmla="*/ 152 h 381"/>
                <a:gd name="T26" fmla="*/ 50 w 327"/>
                <a:gd name="T27" fmla="*/ 115 h 381"/>
                <a:gd name="T28" fmla="*/ 60 w 327"/>
                <a:gd name="T29" fmla="*/ 99 h 381"/>
                <a:gd name="T30" fmla="*/ 86 w 327"/>
                <a:gd name="T31" fmla="*/ 95 h 381"/>
                <a:gd name="T32" fmla="*/ 93 w 327"/>
                <a:gd name="T33" fmla="*/ 84 h 381"/>
                <a:gd name="T34" fmla="*/ 84 w 327"/>
                <a:gd name="T35" fmla="*/ 66 h 381"/>
                <a:gd name="T36" fmla="*/ 98 w 327"/>
                <a:gd name="T37" fmla="*/ 48 h 381"/>
                <a:gd name="T38" fmla="*/ 98 w 327"/>
                <a:gd name="T39" fmla="*/ 13 h 381"/>
                <a:gd name="T40" fmla="*/ 115 w 327"/>
                <a:gd name="T41" fmla="*/ 4 h 381"/>
                <a:gd name="T42" fmla="*/ 146 w 327"/>
                <a:gd name="T43" fmla="*/ 21 h 381"/>
                <a:gd name="T44" fmla="*/ 184 w 327"/>
                <a:gd name="T45" fmla="*/ 28 h 381"/>
                <a:gd name="T46" fmla="*/ 210 w 327"/>
                <a:gd name="T47" fmla="*/ 0 h 381"/>
                <a:gd name="T48" fmla="*/ 240 w 327"/>
                <a:gd name="T49" fmla="*/ 24 h 381"/>
                <a:gd name="T50" fmla="*/ 227 w 327"/>
                <a:gd name="T51" fmla="*/ 35 h 381"/>
                <a:gd name="T52" fmla="*/ 210 w 327"/>
                <a:gd name="T53" fmla="*/ 59 h 381"/>
                <a:gd name="T54" fmla="*/ 186 w 327"/>
                <a:gd name="T55" fmla="*/ 66 h 381"/>
                <a:gd name="T56" fmla="*/ 177 w 327"/>
                <a:gd name="T57" fmla="*/ 72 h 381"/>
                <a:gd name="T58" fmla="*/ 201 w 327"/>
                <a:gd name="T59" fmla="*/ 86 h 381"/>
                <a:gd name="T60" fmla="*/ 244 w 327"/>
                <a:gd name="T61" fmla="*/ 66 h 381"/>
                <a:gd name="T62" fmla="*/ 317 w 327"/>
                <a:gd name="T63" fmla="*/ 97 h 381"/>
                <a:gd name="T64" fmla="*/ 326 w 327"/>
                <a:gd name="T65" fmla="*/ 158 h 381"/>
                <a:gd name="T66" fmla="*/ 295 w 327"/>
                <a:gd name="T67" fmla="*/ 158 h 381"/>
                <a:gd name="T68" fmla="*/ 292 w 327"/>
                <a:gd name="T69" fmla="*/ 177 h 381"/>
                <a:gd name="T70" fmla="*/ 308 w 327"/>
                <a:gd name="T71" fmla="*/ 202 h 381"/>
                <a:gd name="T72" fmla="*/ 295 w 327"/>
                <a:gd name="T73" fmla="*/ 218 h 381"/>
                <a:gd name="T74" fmla="*/ 311 w 327"/>
                <a:gd name="T75" fmla="*/ 242 h 381"/>
                <a:gd name="T76" fmla="*/ 287 w 327"/>
                <a:gd name="T77" fmla="*/ 271 h 381"/>
                <a:gd name="T78" fmla="*/ 275 w 327"/>
                <a:gd name="T79" fmla="*/ 257 h 381"/>
                <a:gd name="T80" fmla="*/ 240 w 327"/>
                <a:gd name="T81" fmla="*/ 348 h 381"/>
                <a:gd name="T82" fmla="*/ 236 w 327"/>
                <a:gd name="T83" fmla="*/ 361 h 381"/>
                <a:gd name="T84" fmla="*/ 236 w 327"/>
                <a:gd name="T85" fmla="*/ 361 h 38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7"/>
                <a:gd name="T130" fmla="*/ 0 h 381"/>
                <a:gd name="T131" fmla="*/ 327 w 327"/>
                <a:gd name="T132" fmla="*/ 381 h 38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7" h="381">
                  <a:moveTo>
                    <a:pt x="236" y="361"/>
                  </a:moveTo>
                  <a:lnTo>
                    <a:pt x="186" y="380"/>
                  </a:lnTo>
                  <a:lnTo>
                    <a:pt x="157" y="351"/>
                  </a:lnTo>
                  <a:lnTo>
                    <a:pt x="139" y="375"/>
                  </a:lnTo>
                  <a:lnTo>
                    <a:pt x="107" y="375"/>
                  </a:lnTo>
                  <a:lnTo>
                    <a:pt x="93" y="348"/>
                  </a:lnTo>
                  <a:lnTo>
                    <a:pt x="78" y="308"/>
                  </a:lnTo>
                  <a:lnTo>
                    <a:pt x="50" y="305"/>
                  </a:lnTo>
                  <a:lnTo>
                    <a:pt x="19" y="247"/>
                  </a:lnTo>
                  <a:lnTo>
                    <a:pt x="0" y="218"/>
                  </a:lnTo>
                  <a:lnTo>
                    <a:pt x="14" y="204"/>
                  </a:lnTo>
                  <a:lnTo>
                    <a:pt x="19" y="199"/>
                  </a:lnTo>
                  <a:lnTo>
                    <a:pt x="52" y="152"/>
                  </a:lnTo>
                  <a:lnTo>
                    <a:pt x="50" y="115"/>
                  </a:lnTo>
                  <a:lnTo>
                    <a:pt x="60" y="99"/>
                  </a:lnTo>
                  <a:lnTo>
                    <a:pt x="86" y="95"/>
                  </a:lnTo>
                  <a:lnTo>
                    <a:pt x="93" y="84"/>
                  </a:lnTo>
                  <a:lnTo>
                    <a:pt x="84" y="66"/>
                  </a:lnTo>
                  <a:lnTo>
                    <a:pt x="98" y="48"/>
                  </a:lnTo>
                  <a:lnTo>
                    <a:pt x="98" y="13"/>
                  </a:lnTo>
                  <a:lnTo>
                    <a:pt x="115" y="4"/>
                  </a:lnTo>
                  <a:lnTo>
                    <a:pt x="146" y="21"/>
                  </a:lnTo>
                  <a:lnTo>
                    <a:pt x="184" y="28"/>
                  </a:lnTo>
                  <a:lnTo>
                    <a:pt x="210" y="0"/>
                  </a:lnTo>
                  <a:lnTo>
                    <a:pt x="240" y="24"/>
                  </a:lnTo>
                  <a:lnTo>
                    <a:pt x="227" y="35"/>
                  </a:lnTo>
                  <a:lnTo>
                    <a:pt x="210" y="59"/>
                  </a:lnTo>
                  <a:lnTo>
                    <a:pt x="186" y="66"/>
                  </a:lnTo>
                  <a:lnTo>
                    <a:pt x="177" y="72"/>
                  </a:lnTo>
                  <a:lnTo>
                    <a:pt x="201" y="86"/>
                  </a:lnTo>
                  <a:lnTo>
                    <a:pt x="244" y="66"/>
                  </a:lnTo>
                  <a:lnTo>
                    <a:pt x="317" y="97"/>
                  </a:lnTo>
                  <a:lnTo>
                    <a:pt x="326" y="158"/>
                  </a:lnTo>
                  <a:lnTo>
                    <a:pt x="295" y="158"/>
                  </a:lnTo>
                  <a:lnTo>
                    <a:pt x="292" y="177"/>
                  </a:lnTo>
                  <a:lnTo>
                    <a:pt x="308" y="202"/>
                  </a:lnTo>
                  <a:lnTo>
                    <a:pt x="295" y="218"/>
                  </a:lnTo>
                  <a:lnTo>
                    <a:pt x="311" y="242"/>
                  </a:lnTo>
                  <a:lnTo>
                    <a:pt x="287" y="271"/>
                  </a:lnTo>
                  <a:lnTo>
                    <a:pt x="275" y="257"/>
                  </a:lnTo>
                  <a:lnTo>
                    <a:pt x="240" y="348"/>
                  </a:lnTo>
                  <a:lnTo>
                    <a:pt x="236" y="361"/>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16" name="Freeform 15"/>
            <p:cNvSpPr/>
            <p:nvPr/>
          </p:nvSpPr>
          <p:spPr bwMode="auto">
            <a:xfrm>
              <a:off x="4581454" y="3961017"/>
              <a:ext cx="475810" cy="593866"/>
            </a:xfrm>
            <a:custGeom>
              <a:avLst/>
              <a:gdLst>
                <a:gd name="T0" fmla="*/ 96 w 406"/>
                <a:gd name="T1" fmla="*/ 0 h 488"/>
                <a:gd name="T2" fmla="*/ 165 w 406"/>
                <a:gd name="T3" fmla="*/ 41 h 488"/>
                <a:gd name="T4" fmla="*/ 220 w 406"/>
                <a:gd name="T5" fmla="*/ 66 h 488"/>
                <a:gd name="T6" fmla="*/ 247 w 406"/>
                <a:gd name="T7" fmla="*/ 70 h 488"/>
                <a:gd name="T8" fmla="*/ 261 w 406"/>
                <a:gd name="T9" fmla="*/ 130 h 488"/>
                <a:gd name="T10" fmla="*/ 304 w 406"/>
                <a:gd name="T11" fmla="*/ 154 h 488"/>
                <a:gd name="T12" fmla="*/ 337 w 406"/>
                <a:gd name="T13" fmla="*/ 134 h 488"/>
                <a:gd name="T14" fmla="*/ 347 w 406"/>
                <a:gd name="T15" fmla="*/ 168 h 488"/>
                <a:gd name="T16" fmla="*/ 308 w 406"/>
                <a:gd name="T17" fmla="*/ 189 h 488"/>
                <a:gd name="T18" fmla="*/ 292 w 406"/>
                <a:gd name="T19" fmla="*/ 221 h 488"/>
                <a:gd name="T20" fmla="*/ 337 w 406"/>
                <a:gd name="T21" fmla="*/ 262 h 488"/>
                <a:gd name="T22" fmla="*/ 405 w 406"/>
                <a:gd name="T23" fmla="*/ 295 h 488"/>
                <a:gd name="T24" fmla="*/ 391 w 406"/>
                <a:gd name="T25" fmla="*/ 348 h 488"/>
                <a:gd name="T26" fmla="*/ 393 w 406"/>
                <a:gd name="T27" fmla="*/ 377 h 488"/>
                <a:gd name="T28" fmla="*/ 356 w 406"/>
                <a:gd name="T29" fmla="*/ 397 h 488"/>
                <a:gd name="T30" fmla="*/ 326 w 406"/>
                <a:gd name="T31" fmla="*/ 481 h 488"/>
                <a:gd name="T32" fmla="*/ 302 w 406"/>
                <a:gd name="T33" fmla="*/ 469 h 488"/>
                <a:gd name="T34" fmla="*/ 235 w 406"/>
                <a:gd name="T35" fmla="*/ 447 h 488"/>
                <a:gd name="T36" fmla="*/ 185 w 406"/>
                <a:gd name="T37" fmla="*/ 478 h 488"/>
                <a:gd name="T38" fmla="*/ 199 w 406"/>
                <a:gd name="T39" fmla="*/ 440 h 488"/>
                <a:gd name="T40" fmla="*/ 141 w 406"/>
                <a:gd name="T41" fmla="*/ 460 h 488"/>
                <a:gd name="T42" fmla="*/ 113 w 406"/>
                <a:gd name="T43" fmla="*/ 356 h 488"/>
                <a:gd name="T44" fmla="*/ 86 w 406"/>
                <a:gd name="T45" fmla="*/ 341 h 488"/>
                <a:gd name="T46" fmla="*/ 65 w 406"/>
                <a:gd name="T47" fmla="*/ 288 h 488"/>
                <a:gd name="T48" fmla="*/ 91 w 406"/>
                <a:gd name="T49" fmla="*/ 253 h 488"/>
                <a:gd name="T50" fmla="*/ 77 w 406"/>
                <a:gd name="T51" fmla="*/ 204 h 488"/>
                <a:gd name="T52" fmla="*/ 24 w 406"/>
                <a:gd name="T53" fmla="*/ 200 h 488"/>
                <a:gd name="T54" fmla="*/ 24 w 406"/>
                <a:gd name="T55" fmla="*/ 151 h 488"/>
                <a:gd name="T56" fmla="*/ 45 w 406"/>
                <a:gd name="T57" fmla="*/ 110 h 488"/>
                <a:gd name="T58" fmla="*/ 53 w 406"/>
                <a:gd name="T59" fmla="*/ 59 h 488"/>
                <a:gd name="T60" fmla="*/ 86 w 406"/>
                <a:gd name="T61" fmla="*/ 90 h 488"/>
                <a:gd name="T62" fmla="*/ 122 w 406"/>
                <a:gd name="T63" fmla="*/ 62 h 488"/>
                <a:gd name="T64" fmla="*/ 86 w 406"/>
                <a:gd name="T65" fmla="*/ 24 h 488"/>
                <a:gd name="T66" fmla="*/ 80 w 406"/>
                <a:gd name="T67" fmla="*/ 4 h 4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06"/>
                <a:gd name="T103" fmla="*/ 0 h 488"/>
                <a:gd name="T104" fmla="*/ 406 w 406"/>
                <a:gd name="T105" fmla="*/ 488 h 48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06" h="488">
                  <a:moveTo>
                    <a:pt x="80" y="4"/>
                  </a:moveTo>
                  <a:lnTo>
                    <a:pt x="96" y="0"/>
                  </a:lnTo>
                  <a:lnTo>
                    <a:pt x="144" y="19"/>
                  </a:lnTo>
                  <a:lnTo>
                    <a:pt x="165" y="41"/>
                  </a:lnTo>
                  <a:lnTo>
                    <a:pt x="205" y="52"/>
                  </a:lnTo>
                  <a:lnTo>
                    <a:pt x="220" y="66"/>
                  </a:lnTo>
                  <a:lnTo>
                    <a:pt x="242" y="62"/>
                  </a:lnTo>
                  <a:lnTo>
                    <a:pt x="247" y="70"/>
                  </a:lnTo>
                  <a:lnTo>
                    <a:pt x="240" y="117"/>
                  </a:lnTo>
                  <a:lnTo>
                    <a:pt x="261" y="130"/>
                  </a:lnTo>
                  <a:lnTo>
                    <a:pt x="271" y="147"/>
                  </a:lnTo>
                  <a:lnTo>
                    <a:pt x="304" y="154"/>
                  </a:lnTo>
                  <a:lnTo>
                    <a:pt x="316" y="132"/>
                  </a:lnTo>
                  <a:lnTo>
                    <a:pt x="337" y="134"/>
                  </a:lnTo>
                  <a:lnTo>
                    <a:pt x="350" y="151"/>
                  </a:lnTo>
                  <a:lnTo>
                    <a:pt x="347" y="168"/>
                  </a:lnTo>
                  <a:lnTo>
                    <a:pt x="308" y="172"/>
                  </a:lnTo>
                  <a:lnTo>
                    <a:pt x="308" y="189"/>
                  </a:lnTo>
                  <a:lnTo>
                    <a:pt x="308" y="202"/>
                  </a:lnTo>
                  <a:lnTo>
                    <a:pt x="292" y="221"/>
                  </a:lnTo>
                  <a:lnTo>
                    <a:pt x="304" y="240"/>
                  </a:lnTo>
                  <a:lnTo>
                    <a:pt x="337" y="262"/>
                  </a:lnTo>
                  <a:lnTo>
                    <a:pt x="338" y="288"/>
                  </a:lnTo>
                  <a:lnTo>
                    <a:pt x="405" y="295"/>
                  </a:lnTo>
                  <a:lnTo>
                    <a:pt x="405" y="330"/>
                  </a:lnTo>
                  <a:lnTo>
                    <a:pt x="391" y="348"/>
                  </a:lnTo>
                  <a:lnTo>
                    <a:pt x="400" y="366"/>
                  </a:lnTo>
                  <a:lnTo>
                    <a:pt x="393" y="377"/>
                  </a:lnTo>
                  <a:lnTo>
                    <a:pt x="367" y="381"/>
                  </a:lnTo>
                  <a:lnTo>
                    <a:pt x="356" y="397"/>
                  </a:lnTo>
                  <a:lnTo>
                    <a:pt x="359" y="434"/>
                  </a:lnTo>
                  <a:lnTo>
                    <a:pt x="326" y="481"/>
                  </a:lnTo>
                  <a:lnTo>
                    <a:pt x="321" y="487"/>
                  </a:lnTo>
                  <a:lnTo>
                    <a:pt x="302" y="469"/>
                  </a:lnTo>
                  <a:lnTo>
                    <a:pt x="256" y="469"/>
                  </a:lnTo>
                  <a:lnTo>
                    <a:pt x="235" y="447"/>
                  </a:lnTo>
                  <a:lnTo>
                    <a:pt x="199" y="484"/>
                  </a:lnTo>
                  <a:lnTo>
                    <a:pt x="185" y="478"/>
                  </a:lnTo>
                  <a:lnTo>
                    <a:pt x="201" y="450"/>
                  </a:lnTo>
                  <a:lnTo>
                    <a:pt x="199" y="440"/>
                  </a:lnTo>
                  <a:lnTo>
                    <a:pt x="185" y="436"/>
                  </a:lnTo>
                  <a:lnTo>
                    <a:pt x="141" y="460"/>
                  </a:lnTo>
                  <a:lnTo>
                    <a:pt x="100" y="381"/>
                  </a:lnTo>
                  <a:lnTo>
                    <a:pt x="113" y="356"/>
                  </a:lnTo>
                  <a:lnTo>
                    <a:pt x="108" y="348"/>
                  </a:lnTo>
                  <a:lnTo>
                    <a:pt x="86" y="341"/>
                  </a:lnTo>
                  <a:lnTo>
                    <a:pt x="50" y="320"/>
                  </a:lnTo>
                  <a:lnTo>
                    <a:pt x="65" y="288"/>
                  </a:lnTo>
                  <a:lnTo>
                    <a:pt x="86" y="277"/>
                  </a:lnTo>
                  <a:lnTo>
                    <a:pt x="91" y="253"/>
                  </a:lnTo>
                  <a:lnTo>
                    <a:pt x="82" y="209"/>
                  </a:lnTo>
                  <a:lnTo>
                    <a:pt x="77" y="204"/>
                  </a:lnTo>
                  <a:lnTo>
                    <a:pt x="56" y="226"/>
                  </a:lnTo>
                  <a:lnTo>
                    <a:pt x="24" y="200"/>
                  </a:lnTo>
                  <a:lnTo>
                    <a:pt x="0" y="170"/>
                  </a:lnTo>
                  <a:lnTo>
                    <a:pt x="24" y="151"/>
                  </a:lnTo>
                  <a:lnTo>
                    <a:pt x="29" y="120"/>
                  </a:lnTo>
                  <a:lnTo>
                    <a:pt x="45" y="110"/>
                  </a:lnTo>
                  <a:lnTo>
                    <a:pt x="43" y="67"/>
                  </a:lnTo>
                  <a:lnTo>
                    <a:pt x="53" y="59"/>
                  </a:lnTo>
                  <a:lnTo>
                    <a:pt x="74" y="72"/>
                  </a:lnTo>
                  <a:lnTo>
                    <a:pt x="86" y="90"/>
                  </a:lnTo>
                  <a:lnTo>
                    <a:pt x="113" y="72"/>
                  </a:lnTo>
                  <a:lnTo>
                    <a:pt x="122" y="62"/>
                  </a:lnTo>
                  <a:lnTo>
                    <a:pt x="117" y="41"/>
                  </a:lnTo>
                  <a:lnTo>
                    <a:pt x="86" y="24"/>
                  </a:lnTo>
                  <a:lnTo>
                    <a:pt x="80" y="4"/>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17" name="Freeform 16"/>
            <p:cNvSpPr/>
            <p:nvPr/>
          </p:nvSpPr>
          <p:spPr bwMode="auto">
            <a:xfrm>
              <a:off x="5189211" y="4242571"/>
              <a:ext cx="83966" cy="92274"/>
            </a:xfrm>
            <a:custGeom>
              <a:avLst/>
              <a:gdLst>
                <a:gd name="T0" fmla="*/ 29 w 73"/>
                <a:gd name="T1" fmla="*/ 75 h 76"/>
                <a:gd name="T2" fmla="*/ 0 w 73"/>
                <a:gd name="T3" fmla="*/ 50 h 76"/>
                <a:gd name="T4" fmla="*/ 12 w 73"/>
                <a:gd name="T5" fmla="*/ 33 h 76"/>
                <a:gd name="T6" fmla="*/ 24 w 73"/>
                <a:gd name="T7" fmla="*/ 0 h 76"/>
                <a:gd name="T8" fmla="*/ 56 w 73"/>
                <a:gd name="T9" fmla="*/ 13 h 76"/>
                <a:gd name="T10" fmla="*/ 72 w 73"/>
                <a:gd name="T11" fmla="*/ 35 h 76"/>
                <a:gd name="T12" fmla="*/ 60 w 73"/>
                <a:gd name="T13" fmla="*/ 50 h 76"/>
                <a:gd name="T14" fmla="*/ 29 w 73"/>
                <a:gd name="T15" fmla="*/ 75 h 76"/>
                <a:gd name="T16" fmla="*/ 29 w 73"/>
                <a:gd name="T17" fmla="*/ 75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76"/>
                <a:gd name="T29" fmla="*/ 73 w 73"/>
                <a:gd name="T30" fmla="*/ 76 h 7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76">
                  <a:moveTo>
                    <a:pt x="29" y="75"/>
                  </a:moveTo>
                  <a:lnTo>
                    <a:pt x="0" y="50"/>
                  </a:lnTo>
                  <a:lnTo>
                    <a:pt x="12" y="33"/>
                  </a:lnTo>
                  <a:lnTo>
                    <a:pt x="24" y="0"/>
                  </a:lnTo>
                  <a:lnTo>
                    <a:pt x="56" y="13"/>
                  </a:lnTo>
                  <a:lnTo>
                    <a:pt x="72" y="35"/>
                  </a:lnTo>
                  <a:lnTo>
                    <a:pt x="60" y="50"/>
                  </a:lnTo>
                  <a:lnTo>
                    <a:pt x="29" y="75"/>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18" name="Freeform 17"/>
            <p:cNvSpPr/>
            <p:nvPr/>
          </p:nvSpPr>
          <p:spPr bwMode="auto">
            <a:xfrm>
              <a:off x="4693409" y="3875841"/>
              <a:ext cx="563774" cy="463736"/>
            </a:xfrm>
            <a:custGeom>
              <a:avLst/>
              <a:gdLst>
                <a:gd name="T0" fmla="*/ 444 w 478"/>
                <a:gd name="T1" fmla="*/ 304 h 385"/>
                <a:gd name="T2" fmla="*/ 433 w 478"/>
                <a:gd name="T3" fmla="*/ 337 h 385"/>
                <a:gd name="T4" fmla="*/ 420 w 478"/>
                <a:gd name="T5" fmla="*/ 355 h 385"/>
                <a:gd name="T6" fmla="*/ 394 w 478"/>
                <a:gd name="T7" fmla="*/ 384 h 385"/>
                <a:gd name="T8" fmla="*/ 356 w 478"/>
                <a:gd name="T9" fmla="*/ 377 h 385"/>
                <a:gd name="T10" fmla="*/ 326 w 478"/>
                <a:gd name="T11" fmla="*/ 359 h 385"/>
                <a:gd name="T12" fmla="*/ 308 w 478"/>
                <a:gd name="T13" fmla="*/ 369 h 385"/>
                <a:gd name="T14" fmla="*/ 242 w 478"/>
                <a:gd name="T15" fmla="*/ 362 h 385"/>
                <a:gd name="T16" fmla="*/ 241 w 478"/>
                <a:gd name="T17" fmla="*/ 335 h 385"/>
                <a:gd name="T18" fmla="*/ 208 w 478"/>
                <a:gd name="T19" fmla="*/ 313 h 385"/>
                <a:gd name="T20" fmla="*/ 196 w 478"/>
                <a:gd name="T21" fmla="*/ 294 h 385"/>
                <a:gd name="T22" fmla="*/ 212 w 478"/>
                <a:gd name="T23" fmla="*/ 275 h 385"/>
                <a:gd name="T24" fmla="*/ 212 w 478"/>
                <a:gd name="T25" fmla="*/ 262 h 385"/>
                <a:gd name="T26" fmla="*/ 212 w 478"/>
                <a:gd name="T27" fmla="*/ 245 h 385"/>
                <a:gd name="T28" fmla="*/ 251 w 478"/>
                <a:gd name="T29" fmla="*/ 241 h 385"/>
                <a:gd name="T30" fmla="*/ 253 w 478"/>
                <a:gd name="T31" fmla="*/ 224 h 385"/>
                <a:gd name="T32" fmla="*/ 241 w 478"/>
                <a:gd name="T33" fmla="*/ 207 h 385"/>
                <a:gd name="T34" fmla="*/ 220 w 478"/>
                <a:gd name="T35" fmla="*/ 205 h 385"/>
                <a:gd name="T36" fmla="*/ 208 w 478"/>
                <a:gd name="T37" fmla="*/ 227 h 385"/>
                <a:gd name="T38" fmla="*/ 175 w 478"/>
                <a:gd name="T39" fmla="*/ 220 h 385"/>
                <a:gd name="T40" fmla="*/ 165 w 478"/>
                <a:gd name="T41" fmla="*/ 202 h 385"/>
                <a:gd name="T42" fmla="*/ 144 w 478"/>
                <a:gd name="T43" fmla="*/ 190 h 385"/>
                <a:gd name="T44" fmla="*/ 150 w 478"/>
                <a:gd name="T45" fmla="*/ 142 h 385"/>
                <a:gd name="T46" fmla="*/ 146 w 478"/>
                <a:gd name="T47" fmla="*/ 134 h 385"/>
                <a:gd name="T48" fmla="*/ 124 w 478"/>
                <a:gd name="T49" fmla="*/ 139 h 385"/>
                <a:gd name="T50" fmla="*/ 109 w 478"/>
                <a:gd name="T51" fmla="*/ 125 h 385"/>
                <a:gd name="T52" fmla="*/ 69 w 478"/>
                <a:gd name="T53" fmla="*/ 114 h 385"/>
                <a:gd name="T54" fmla="*/ 48 w 478"/>
                <a:gd name="T55" fmla="*/ 92 h 385"/>
                <a:gd name="T56" fmla="*/ 0 w 478"/>
                <a:gd name="T57" fmla="*/ 72 h 385"/>
                <a:gd name="T58" fmla="*/ 4 w 478"/>
                <a:gd name="T59" fmla="*/ 50 h 385"/>
                <a:gd name="T60" fmla="*/ 24 w 478"/>
                <a:gd name="T61" fmla="*/ 41 h 385"/>
                <a:gd name="T62" fmla="*/ 59 w 478"/>
                <a:gd name="T63" fmla="*/ 72 h 385"/>
                <a:gd name="T64" fmla="*/ 69 w 478"/>
                <a:gd name="T65" fmla="*/ 72 h 385"/>
                <a:gd name="T66" fmla="*/ 102 w 478"/>
                <a:gd name="T67" fmla="*/ 68 h 385"/>
                <a:gd name="T68" fmla="*/ 122 w 478"/>
                <a:gd name="T69" fmla="*/ 53 h 385"/>
                <a:gd name="T70" fmla="*/ 148 w 478"/>
                <a:gd name="T71" fmla="*/ 74 h 385"/>
                <a:gd name="T72" fmla="*/ 160 w 478"/>
                <a:gd name="T73" fmla="*/ 55 h 385"/>
                <a:gd name="T74" fmla="*/ 162 w 478"/>
                <a:gd name="T75" fmla="*/ 43 h 385"/>
                <a:gd name="T76" fmla="*/ 184 w 478"/>
                <a:gd name="T77" fmla="*/ 31 h 385"/>
                <a:gd name="T78" fmla="*/ 189 w 478"/>
                <a:gd name="T79" fmla="*/ 4 h 385"/>
                <a:gd name="T80" fmla="*/ 212 w 478"/>
                <a:gd name="T81" fmla="*/ 0 h 385"/>
                <a:gd name="T82" fmla="*/ 267 w 478"/>
                <a:gd name="T83" fmla="*/ 36 h 385"/>
                <a:gd name="T84" fmla="*/ 306 w 478"/>
                <a:gd name="T85" fmla="*/ 53 h 385"/>
                <a:gd name="T86" fmla="*/ 383 w 478"/>
                <a:gd name="T87" fmla="*/ 178 h 385"/>
                <a:gd name="T88" fmla="*/ 378 w 478"/>
                <a:gd name="T89" fmla="*/ 192 h 385"/>
                <a:gd name="T90" fmla="*/ 428 w 478"/>
                <a:gd name="T91" fmla="*/ 216 h 385"/>
                <a:gd name="T92" fmla="*/ 442 w 478"/>
                <a:gd name="T93" fmla="*/ 238 h 385"/>
                <a:gd name="T94" fmla="*/ 466 w 478"/>
                <a:gd name="T95" fmla="*/ 249 h 385"/>
                <a:gd name="T96" fmla="*/ 477 w 478"/>
                <a:gd name="T97" fmla="*/ 270 h 385"/>
                <a:gd name="T98" fmla="*/ 462 w 478"/>
                <a:gd name="T99" fmla="*/ 277 h 385"/>
                <a:gd name="T100" fmla="*/ 438 w 478"/>
                <a:gd name="T101" fmla="*/ 269 h 385"/>
                <a:gd name="T102" fmla="*/ 400 w 478"/>
                <a:gd name="T103" fmla="*/ 269 h 385"/>
                <a:gd name="T104" fmla="*/ 368 w 478"/>
                <a:gd name="T105" fmla="*/ 258 h 385"/>
                <a:gd name="T106" fmla="*/ 354 w 478"/>
                <a:gd name="T107" fmla="*/ 269 h 385"/>
                <a:gd name="T108" fmla="*/ 385 w 478"/>
                <a:gd name="T109" fmla="*/ 277 h 385"/>
                <a:gd name="T110" fmla="*/ 416 w 478"/>
                <a:gd name="T111" fmla="*/ 291 h 385"/>
                <a:gd name="T112" fmla="*/ 444 w 478"/>
                <a:gd name="T113" fmla="*/ 304 h 385"/>
                <a:gd name="T114" fmla="*/ 444 w 478"/>
                <a:gd name="T115" fmla="*/ 304 h 38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78"/>
                <a:gd name="T175" fmla="*/ 0 h 385"/>
                <a:gd name="T176" fmla="*/ 478 w 478"/>
                <a:gd name="T177" fmla="*/ 385 h 38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78" h="385">
                  <a:moveTo>
                    <a:pt x="444" y="304"/>
                  </a:moveTo>
                  <a:lnTo>
                    <a:pt x="433" y="337"/>
                  </a:lnTo>
                  <a:lnTo>
                    <a:pt x="420" y="355"/>
                  </a:lnTo>
                  <a:lnTo>
                    <a:pt x="394" y="384"/>
                  </a:lnTo>
                  <a:lnTo>
                    <a:pt x="356" y="377"/>
                  </a:lnTo>
                  <a:lnTo>
                    <a:pt x="326" y="359"/>
                  </a:lnTo>
                  <a:lnTo>
                    <a:pt x="308" y="369"/>
                  </a:lnTo>
                  <a:lnTo>
                    <a:pt x="242" y="362"/>
                  </a:lnTo>
                  <a:lnTo>
                    <a:pt x="241" y="335"/>
                  </a:lnTo>
                  <a:lnTo>
                    <a:pt x="208" y="313"/>
                  </a:lnTo>
                  <a:lnTo>
                    <a:pt x="196" y="294"/>
                  </a:lnTo>
                  <a:lnTo>
                    <a:pt x="212" y="275"/>
                  </a:lnTo>
                  <a:lnTo>
                    <a:pt x="212" y="262"/>
                  </a:lnTo>
                  <a:lnTo>
                    <a:pt x="212" y="245"/>
                  </a:lnTo>
                  <a:lnTo>
                    <a:pt x="251" y="241"/>
                  </a:lnTo>
                  <a:lnTo>
                    <a:pt x="253" y="224"/>
                  </a:lnTo>
                  <a:lnTo>
                    <a:pt x="241" y="207"/>
                  </a:lnTo>
                  <a:lnTo>
                    <a:pt x="220" y="205"/>
                  </a:lnTo>
                  <a:lnTo>
                    <a:pt x="208" y="227"/>
                  </a:lnTo>
                  <a:lnTo>
                    <a:pt x="175" y="220"/>
                  </a:lnTo>
                  <a:lnTo>
                    <a:pt x="165" y="202"/>
                  </a:lnTo>
                  <a:lnTo>
                    <a:pt x="144" y="190"/>
                  </a:lnTo>
                  <a:lnTo>
                    <a:pt x="150" y="142"/>
                  </a:lnTo>
                  <a:lnTo>
                    <a:pt x="146" y="134"/>
                  </a:lnTo>
                  <a:lnTo>
                    <a:pt x="124" y="139"/>
                  </a:lnTo>
                  <a:lnTo>
                    <a:pt x="109" y="125"/>
                  </a:lnTo>
                  <a:lnTo>
                    <a:pt x="69" y="114"/>
                  </a:lnTo>
                  <a:lnTo>
                    <a:pt x="48" y="92"/>
                  </a:lnTo>
                  <a:lnTo>
                    <a:pt x="0" y="72"/>
                  </a:lnTo>
                  <a:lnTo>
                    <a:pt x="4" y="50"/>
                  </a:lnTo>
                  <a:lnTo>
                    <a:pt x="24" y="41"/>
                  </a:lnTo>
                  <a:lnTo>
                    <a:pt x="59" y="72"/>
                  </a:lnTo>
                  <a:lnTo>
                    <a:pt x="69" y="72"/>
                  </a:lnTo>
                  <a:lnTo>
                    <a:pt x="102" y="68"/>
                  </a:lnTo>
                  <a:lnTo>
                    <a:pt x="122" y="53"/>
                  </a:lnTo>
                  <a:lnTo>
                    <a:pt x="148" y="74"/>
                  </a:lnTo>
                  <a:lnTo>
                    <a:pt x="160" y="55"/>
                  </a:lnTo>
                  <a:lnTo>
                    <a:pt x="162" y="43"/>
                  </a:lnTo>
                  <a:lnTo>
                    <a:pt x="184" y="31"/>
                  </a:lnTo>
                  <a:lnTo>
                    <a:pt x="189" y="4"/>
                  </a:lnTo>
                  <a:lnTo>
                    <a:pt x="212" y="0"/>
                  </a:lnTo>
                  <a:lnTo>
                    <a:pt x="267" y="36"/>
                  </a:lnTo>
                  <a:lnTo>
                    <a:pt x="306" y="53"/>
                  </a:lnTo>
                  <a:lnTo>
                    <a:pt x="383" y="178"/>
                  </a:lnTo>
                  <a:lnTo>
                    <a:pt x="378" y="192"/>
                  </a:lnTo>
                  <a:lnTo>
                    <a:pt x="428" y="216"/>
                  </a:lnTo>
                  <a:lnTo>
                    <a:pt x="442" y="238"/>
                  </a:lnTo>
                  <a:lnTo>
                    <a:pt x="466" y="249"/>
                  </a:lnTo>
                  <a:lnTo>
                    <a:pt x="477" y="270"/>
                  </a:lnTo>
                  <a:lnTo>
                    <a:pt x="462" y="277"/>
                  </a:lnTo>
                  <a:lnTo>
                    <a:pt x="438" y="269"/>
                  </a:lnTo>
                  <a:lnTo>
                    <a:pt x="400" y="269"/>
                  </a:lnTo>
                  <a:lnTo>
                    <a:pt x="368" y="258"/>
                  </a:lnTo>
                  <a:lnTo>
                    <a:pt x="354" y="269"/>
                  </a:lnTo>
                  <a:lnTo>
                    <a:pt x="385" y="277"/>
                  </a:lnTo>
                  <a:lnTo>
                    <a:pt x="416" y="291"/>
                  </a:lnTo>
                  <a:lnTo>
                    <a:pt x="444" y="304"/>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19" name="Freeform 18"/>
            <p:cNvSpPr/>
            <p:nvPr/>
          </p:nvSpPr>
          <p:spPr bwMode="auto">
            <a:xfrm>
              <a:off x="3983693" y="4183421"/>
              <a:ext cx="765694" cy="499226"/>
            </a:xfrm>
            <a:custGeom>
              <a:avLst/>
              <a:gdLst>
                <a:gd name="T0" fmla="*/ 90 w 654"/>
                <a:gd name="T1" fmla="*/ 380 h 411"/>
                <a:gd name="T2" fmla="*/ 166 w 654"/>
                <a:gd name="T3" fmla="*/ 361 h 411"/>
                <a:gd name="T4" fmla="*/ 171 w 654"/>
                <a:gd name="T5" fmla="*/ 322 h 411"/>
                <a:gd name="T6" fmla="*/ 282 w 654"/>
                <a:gd name="T7" fmla="*/ 317 h 411"/>
                <a:gd name="T8" fmla="*/ 335 w 654"/>
                <a:gd name="T9" fmla="*/ 353 h 411"/>
                <a:gd name="T10" fmla="*/ 380 w 654"/>
                <a:gd name="T11" fmla="*/ 329 h 411"/>
                <a:gd name="T12" fmla="*/ 401 w 654"/>
                <a:gd name="T13" fmla="*/ 353 h 411"/>
                <a:gd name="T14" fmla="*/ 433 w 654"/>
                <a:gd name="T15" fmla="*/ 315 h 411"/>
                <a:gd name="T16" fmla="*/ 444 w 654"/>
                <a:gd name="T17" fmla="*/ 361 h 411"/>
                <a:gd name="T18" fmla="*/ 473 w 654"/>
                <a:gd name="T19" fmla="*/ 380 h 411"/>
                <a:gd name="T20" fmla="*/ 528 w 654"/>
                <a:gd name="T21" fmla="*/ 346 h 411"/>
                <a:gd name="T22" fmla="*/ 617 w 654"/>
                <a:gd name="T23" fmla="*/ 291 h 411"/>
                <a:gd name="T24" fmla="*/ 611 w 654"/>
                <a:gd name="T25" fmla="*/ 200 h 411"/>
                <a:gd name="T26" fmla="*/ 619 w 654"/>
                <a:gd name="T27" fmla="*/ 168 h 411"/>
                <a:gd name="T28" fmla="*/ 561 w 654"/>
                <a:gd name="T29" fmla="*/ 139 h 411"/>
                <a:gd name="T30" fmla="*/ 519 w 654"/>
                <a:gd name="T31" fmla="*/ 139 h 411"/>
                <a:gd name="T32" fmla="*/ 458 w 654"/>
                <a:gd name="T33" fmla="*/ 117 h 411"/>
                <a:gd name="T34" fmla="*/ 425 w 654"/>
                <a:gd name="T35" fmla="*/ 79 h 411"/>
                <a:gd name="T36" fmla="*/ 392 w 654"/>
                <a:gd name="T37" fmla="*/ 77 h 411"/>
                <a:gd name="T38" fmla="*/ 320 w 654"/>
                <a:gd name="T39" fmla="*/ 77 h 411"/>
                <a:gd name="T40" fmla="*/ 188 w 654"/>
                <a:gd name="T41" fmla="*/ 0 h 411"/>
                <a:gd name="T42" fmla="*/ 160 w 654"/>
                <a:gd name="T43" fmla="*/ 9 h 411"/>
                <a:gd name="T44" fmla="*/ 78 w 654"/>
                <a:gd name="T45" fmla="*/ 9 h 411"/>
                <a:gd name="T46" fmla="*/ 90 w 654"/>
                <a:gd name="T47" fmla="*/ 38 h 411"/>
                <a:gd name="T48" fmla="*/ 126 w 654"/>
                <a:gd name="T49" fmla="*/ 48 h 411"/>
                <a:gd name="T50" fmla="*/ 85 w 654"/>
                <a:gd name="T51" fmla="*/ 77 h 411"/>
                <a:gd name="T52" fmla="*/ 85 w 654"/>
                <a:gd name="T53" fmla="*/ 112 h 411"/>
                <a:gd name="T54" fmla="*/ 109 w 654"/>
                <a:gd name="T55" fmla="*/ 147 h 411"/>
                <a:gd name="T56" fmla="*/ 138 w 654"/>
                <a:gd name="T57" fmla="*/ 225 h 411"/>
                <a:gd name="T58" fmla="*/ 118 w 654"/>
                <a:gd name="T59" fmla="*/ 238 h 411"/>
                <a:gd name="T60" fmla="*/ 17 w 654"/>
                <a:gd name="T61" fmla="*/ 278 h 411"/>
                <a:gd name="T62" fmla="*/ 13 w 654"/>
                <a:gd name="T63" fmla="*/ 313 h 411"/>
                <a:gd name="T64" fmla="*/ 33 w 654"/>
                <a:gd name="T65" fmla="*/ 355 h 411"/>
                <a:gd name="T66" fmla="*/ 76 w 654"/>
                <a:gd name="T67" fmla="*/ 410 h 41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54"/>
                <a:gd name="T103" fmla="*/ 0 h 411"/>
                <a:gd name="T104" fmla="*/ 654 w 654"/>
                <a:gd name="T105" fmla="*/ 411 h 41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54" h="411">
                  <a:moveTo>
                    <a:pt x="76" y="410"/>
                  </a:moveTo>
                  <a:lnTo>
                    <a:pt x="90" y="380"/>
                  </a:lnTo>
                  <a:lnTo>
                    <a:pt x="129" y="346"/>
                  </a:lnTo>
                  <a:lnTo>
                    <a:pt x="166" y="361"/>
                  </a:lnTo>
                  <a:lnTo>
                    <a:pt x="190" y="346"/>
                  </a:lnTo>
                  <a:lnTo>
                    <a:pt x="171" y="322"/>
                  </a:lnTo>
                  <a:lnTo>
                    <a:pt x="181" y="310"/>
                  </a:lnTo>
                  <a:lnTo>
                    <a:pt x="282" y="317"/>
                  </a:lnTo>
                  <a:lnTo>
                    <a:pt x="317" y="342"/>
                  </a:lnTo>
                  <a:lnTo>
                    <a:pt x="335" y="353"/>
                  </a:lnTo>
                  <a:lnTo>
                    <a:pt x="361" y="335"/>
                  </a:lnTo>
                  <a:lnTo>
                    <a:pt x="380" y="329"/>
                  </a:lnTo>
                  <a:lnTo>
                    <a:pt x="385" y="353"/>
                  </a:lnTo>
                  <a:lnTo>
                    <a:pt x="401" y="353"/>
                  </a:lnTo>
                  <a:lnTo>
                    <a:pt x="411" y="337"/>
                  </a:lnTo>
                  <a:lnTo>
                    <a:pt x="433" y="315"/>
                  </a:lnTo>
                  <a:lnTo>
                    <a:pt x="444" y="330"/>
                  </a:lnTo>
                  <a:lnTo>
                    <a:pt x="444" y="361"/>
                  </a:lnTo>
                  <a:lnTo>
                    <a:pt x="454" y="375"/>
                  </a:lnTo>
                  <a:lnTo>
                    <a:pt x="473" y="380"/>
                  </a:lnTo>
                  <a:lnTo>
                    <a:pt x="495" y="357"/>
                  </a:lnTo>
                  <a:lnTo>
                    <a:pt x="528" y="346"/>
                  </a:lnTo>
                  <a:lnTo>
                    <a:pt x="588" y="289"/>
                  </a:lnTo>
                  <a:lnTo>
                    <a:pt x="617" y="291"/>
                  </a:lnTo>
                  <a:lnTo>
                    <a:pt x="653" y="279"/>
                  </a:lnTo>
                  <a:lnTo>
                    <a:pt x="611" y="200"/>
                  </a:lnTo>
                  <a:lnTo>
                    <a:pt x="624" y="176"/>
                  </a:lnTo>
                  <a:lnTo>
                    <a:pt x="619" y="168"/>
                  </a:lnTo>
                  <a:lnTo>
                    <a:pt x="598" y="161"/>
                  </a:lnTo>
                  <a:lnTo>
                    <a:pt x="561" y="139"/>
                  </a:lnTo>
                  <a:lnTo>
                    <a:pt x="543" y="127"/>
                  </a:lnTo>
                  <a:lnTo>
                    <a:pt x="519" y="139"/>
                  </a:lnTo>
                  <a:lnTo>
                    <a:pt x="492" y="117"/>
                  </a:lnTo>
                  <a:lnTo>
                    <a:pt x="458" y="117"/>
                  </a:lnTo>
                  <a:lnTo>
                    <a:pt x="432" y="101"/>
                  </a:lnTo>
                  <a:lnTo>
                    <a:pt x="425" y="79"/>
                  </a:lnTo>
                  <a:lnTo>
                    <a:pt x="411" y="66"/>
                  </a:lnTo>
                  <a:lnTo>
                    <a:pt x="392" y="77"/>
                  </a:lnTo>
                  <a:lnTo>
                    <a:pt x="375" y="69"/>
                  </a:lnTo>
                  <a:lnTo>
                    <a:pt x="320" y="77"/>
                  </a:lnTo>
                  <a:lnTo>
                    <a:pt x="260" y="64"/>
                  </a:lnTo>
                  <a:lnTo>
                    <a:pt x="188" y="0"/>
                  </a:lnTo>
                  <a:lnTo>
                    <a:pt x="169" y="16"/>
                  </a:lnTo>
                  <a:lnTo>
                    <a:pt x="160" y="9"/>
                  </a:lnTo>
                  <a:lnTo>
                    <a:pt x="145" y="9"/>
                  </a:lnTo>
                  <a:lnTo>
                    <a:pt x="78" y="9"/>
                  </a:lnTo>
                  <a:lnTo>
                    <a:pt x="69" y="17"/>
                  </a:lnTo>
                  <a:lnTo>
                    <a:pt x="90" y="38"/>
                  </a:lnTo>
                  <a:lnTo>
                    <a:pt x="109" y="42"/>
                  </a:lnTo>
                  <a:lnTo>
                    <a:pt x="126" y="48"/>
                  </a:lnTo>
                  <a:lnTo>
                    <a:pt x="118" y="62"/>
                  </a:lnTo>
                  <a:lnTo>
                    <a:pt x="85" y="77"/>
                  </a:lnTo>
                  <a:lnTo>
                    <a:pt x="78" y="103"/>
                  </a:lnTo>
                  <a:lnTo>
                    <a:pt x="85" y="112"/>
                  </a:lnTo>
                  <a:lnTo>
                    <a:pt x="90" y="146"/>
                  </a:lnTo>
                  <a:lnTo>
                    <a:pt x="109" y="147"/>
                  </a:lnTo>
                  <a:lnTo>
                    <a:pt x="129" y="173"/>
                  </a:lnTo>
                  <a:lnTo>
                    <a:pt x="138" y="225"/>
                  </a:lnTo>
                  <a:lnTo>
                    <a:pt x="131" y="243"/>
                  </a:lnTo>
                  <a:lnTo>
                    <a:pt x="118" y="238"/>
                  </a:lnTo>
                  <a:lnTo>
                    <a:pt x="81" y="267"/>
                  </a:lnTo>
                  <a:lnTo>
                    <a:pt x="17" y="278"/>
                  </a:lnTo>
                  <a:lnTo>
                    <a:pt x="0" y="295"/>
                  </a:lnTo>
                  <a:lnTo>
                    <a:pt x="13" y="313"/>
                  </a:lnTo>
                  <a:lnTo>
                    <a:pt x="16" y="351"/>
                  </a:lnTo>
                  <a:lnTo>
                    <a:pt x="33" y="355"/>
                  </a:lnTo>
                  <a:lnTo>
                    <a:pt x="76" y="410"/>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20" name="Freeform 19"/>
            <p:cNvSpPr/>
            <p:nvPr/>
          </p:nvSpPr>
          <p:spPr bwMode="auto">
            <a:xfrm>
              <a:off x="2914121" y="4107709"/>
              <a:ext cx="1229508" cy="974792"/>
            </a:xfrm>
            <a:custGeom>
              <a:avLst/>
              <a:gdLst>
                <a:gd name="T0" fmla="*/ 409 w 1051"/>
                <a:gd name="T1" fmla="*/ 67 h 799"/>
                <a:gd name="T2" fmla="*/ 392 w 1051"/>
                <a:gd name="T3" fmla="*/ 24 h 799"/>
                <a:gd name="T4" fmla="*/ 459 w 1051"/>
                <a:gd name="T5" fmla="*/ 0 h 799"/>
                <a:gd name="T6" fmla="*/ 471 w 1051"/>
                <a:gd name="T7" fmla="*/ 46 h 799"/>
                <a:gd name="T8" fmla="*/ 533 w 1051"/>
                <a:gd name="T9" fmla="*/ 99 h 799"/>
                <a:gd name="T10" fmla="*/ 565 w 1051"/>
                <a:gd name="T11" fmla="*/ 99 h 799"/>
                <a:gd name="T12" fmla="*/ 591 w 1051"/>
                <a:gd name="T13" fmla="*/ 149 h 799"/>
                <a:gd name="T14" fmla="*/ 657 w 1051"/>
                <a:gd name="T15" fmla="*/ 142 h 799"/>
                <a:gd name="T16" fmla="*/ 688 w 1051"/>
                <a:gd name="T17" fmla="*/ 118 h 799"/>
                <a:gd name="T18" fmla="*/ 708 w 1051"/>
                <a:gd name="T19" fmla="*/ 142 h 799"/>
                <a:gd name="T20" fmla="*/ 780 w 1051"/>
                <a:gd name="T21" fmla="*/ 133 h 799"/>
                <a:gd name="T22" fmla="*/ 793 w 1051"/>
                <a:gd name="T23" fmla="*/ 154 h 799"/>
                <a:gd name="T24" fmla="*/ 868 w 1051"/>
                <a:gd name="T25" fmla="*/ 184 h 799"/>
                <a:gd name="T26" fmla="*/ 957 w 1051"/>
                <a:gd name="T27" fmla="*/ 195 h 799"/>
                <a:gd name="T28" fmla="*/ 1001 w 1051"/>
                <a:gd name="T29" fmla="*/ 207 h 799"/>
                <a:gd name="T30" fmla="*/ 1040 w 1051"/>
                <a:gd name="T31" fmla="*/ 234 h 799"/>
                <a:gd name="T32" fmla="*/ 1043 w 1051"/>
                <a:gd name="T33" fmla="*/ 304 h 799"/>
                <a:gd name="T34" fmla="*/ 992 w 1051"/>
                <a:gd name="T35" fmla="*/ 328 h 799"/>
                <a:gd name="T36" fmla="*/ 911 w 1051"/>
                <a:gd name="T37" fmla="*/ 356 h 799"/>
                <a:gd name="T38" fmla="*/ 927 w 1051"/>
                <a:gd name="T39" fmla="*/ 412 h 799"/>
                <a:gd name="T40" fmla="*/ 988 w 1051"/>
                <a:gd name="T41" fmla="*/ 470 h 799"/>
                <a:gd name="T42" fmla="*/ 961 w 1051"/>
                <a:gd name="T43" fmla="*/ 566 h 799"/>
                <a:gd name="T44" fmla="*/ 911 w 1051"/>
                <a:gd name="T45" fmla="*/ 506 h 799"/>
                <a:gd name="T46" fmla="*/ 892 w 1051"/>
                <a:gd name="T47" fmla="*/ 482 h 799"/>
                <a:gd name="T48" fmla="*/ 839 w 1051"/>
                <a:gd name="T49" fmla="*/ 473 h 799"/>
                <a:gd name="T50" fmla="*/ 796 w 1051"/>
                <a:gd name="T51" fmla="*/ 513 h 799"/>
                <a:gd name="T52" fmla="*/ 762 w 1051"/>
                <a:gd name="T53" fmla="*/ 537 h 799"/>
                <a:gd name="T54" fmla="*/ 712 w 1051"/>
                <a:gd name="T55" fmla="*/ 526 h 799"/>
                <a:gd name="T56" fmla="*/ 688 w 1051"/>
                <a:gd name="T57" fmla="*/ 568 h 799"/>
                <a:gd name="T58" fmla="*/ 746 w 1051"/>
                <a:gd name="T59" fmla="*/ 614 h 799"/>
                <a:gd name="T60" fmla="*/ 659 w 1051"/>
                <a:gd name="T61" fmla="*/ 626 h 799"/>
                <a:gd name="T62" fmla="*/ 633 w 1051"/>
                <a:gd name="T63" fmla="*/ 597 h 799"/>
                <a:gd name="T64" fmla="*/ 578 w 1051"/>
                <a:gd name="T65" fmla="*/ 605 h 799"/>
                <a:gd name="T66" fmla="*/ 565 w 1051"/>
                <a:gd name="T67" fmla="*/ 564 h 799"/>
                <a:gd name="T68" fmla="*/ 535 w 1051"/>
                <a:gd name="T69" fmla="*/ 542 h 799"/>
                <a:gd name="T70" fmla="*/ 530 w 1051"/>
                <a:gd name="T71" fmla="*/ 573 h 799"/>
                <a:gd name="T72" fmla="*/ 499 w 1051"/>
                <a:gd name="T73" fmla="*/ 599 h 799"/>
                <a:gd name="T74" fmla="*/ 451 w 1051"/>
                <a:gd name="T75" fmla="*/ 682 h 799"/>
                <a:gd name="T76" fmla="*/ 433 w 1051"/>
                <a:gd name="T77" fmla="*/ 780 h 799"/>
                <a:gd name="T78" fmla="*/ 368 w 1051"/>
                <a:gd name="T79" fmla="*/ 798 h 799"/>
                <a:gd name="T80" fmla="*/ 272 w 1051"/>
                <a:gd name="T81" fmla="*/ 639 h 799"/>
                <a:gd name="T82" fmla="*/ 217 w 1051"/>
                <a:gd name="T83" fmla="*/ 610 h 799"/>
                <a:gd name="T84" fmla="*/ 219 w 1051"/>
                <a:gd name="T85" fmla="*/ 568 h 799"/>
                <a:gd name="T86" fmla="*/ 171 w 1051"/>
                <a:gd name="T87" fmla="*/ 573 h 799"/>
                <a:gd name="T88" fmla="*/ 126 w 1051"/>
                <a:gd name="T89" fmla="*/ 497 h 799"/>
                <a:gd name="T90" fmla="*/ 118 w 1051"/>
                <a:gd name="T91" fmla="*/ 350 h 799"/>
                <a:gd name="T92" fmla="*/ 112 w 1051"/>
                <a:gd name="T93" fmla="*/ 272 h 799"/>
                <a:gd name="T94" fmla="*/ 0 w 1051"/>
                <a:gd name="T95" fmla="*/ 131 h 799"/>
                <a:gd name="T96" fmla="*/ 16 w 1051"/>
                <a:gd name="T97" fmla="*/ 94 h 799"/>
                <a:gd name="T98" fmla="*/ 164 w 1051"/>
                <a:gd name="T99" fmla="*/ 99 h 799"/>
                <a:gd name="T100" fmla="*/ 212 w 1051"/>
                <a:gd name="T101" fmla="*/ 109 h 799"/>
                <a:gd name="T102" fmla="*/ 291 w 1051"/>
                <a:gd name="T103" fmla="*/ 147 h 799"/>
                <a:gd name="T104" fmla="*/ 300 w 1051"/>
                <a:gd name="T105" fmla="*/ 103 h 799"/>
                <a:gd name="T106" fmla="*/ 348 w 1051"/>
                <a:gd name="T107" fmla="*/ 111 h 799"/>
                <a:gd name="T108" fmla="*/ 396 w 1051"/>
                <a:gd name="T109" fmla="*/ 101 h 799"/>
                <a:gd name="T110" fmla="*/ 396 w 1051"/>
                <a:gd name="T111" fmla="*/ 99 h 79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51"/>
                <a:gd name="T169" fmla="*/ 0 h 799"/>
                <a:gd name="T170" fmla="*/ 1051 w 1051"/>
                <a:gd name="T171" fmla="*/ 799 h 79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51" h="799">
                  <a:moveTo>
                    <a:pt x="396" y="99"/>
                  </a:moveTo>
                  <a:lnTo>
                    <a:pt x="409" y="67"/>
                  </a:lnTo>
                  <a:lnTo>
                    <a:pt x="394" y="50"/>
                  </a:lnTo>
                  <a:lnTo>
                    <a:pt x="392" y="24"/>
                  </a:lnTo>
                  <a:lnTo>
                    <a:pt x="447" y="0"/>
                  </a:lnTo>
                  <a:lnTo>
                    <a:pt x="459" y="0"/>
                  </a:lnTo>
                  <a:lnTo>
                    <a:pt x="468" y="19"/>
                  </a:lnTo>
                  <a:lnTo>
                    <a:pt x="471" y="46"/>
                  </a:lnTo>
                  <a:lnTo>
                    <a:pt x="497" y="63"/>
                  </a:lnTo>
                  <a:lnTo>
                    <a:pt x="533" y="99"/>
                  </a:lnTo>
                  <a:lnTo>
                    <a:pt x="552" y="85"/>
                  </a:lnTo>
                  <a:lnTo>
                    <a:pt x="565" y="99"/>
                  </a:lnTo>
                  <a:lnTo>
                    <a:pt x="569" y="133"/>
                  </a:lnTo>
                  <a:lnTo>
                    <a:pt x="591" y="149"/>
                  </a:lnTo>
                  <a:lnTo>
                    <a:pt x="648" y="154"/>
                  </a:lnTo>
                  <a:lnTo>
                    <a:pt x="657" y="142"/>
                  </a:lnTo>
                  <a:lnTo>
                    <a:pt x="655" y="127"/>
                  </a:lnTo>
                  <a:lnTo>
                    <a:pt x="688" y="118"/>
                  </a:lnTo>
                  <a:lnTo>
                    <a:pt x="705" y="123"/>
                  </a:lnTo>
                  <a:lnTo>
                    <a:pt x="708" y="142"/>
                  </a:lnTo>
                  <a:lnTo>
                    <a:pt x="722" y="145"/>
                  </a:lnTo>
                  <a:lnTo>
                    <a:pt x="780" y="133"/>
                  </a:lnTo>
                  <a:lnTo>
                    <a:pt x="791" y="138"/>
                  </a:lnTo>
                  <a:lnTo>
                    <a:pt x="793" y="154"/>
                  </a:lnTo>
                  <a:lnTo>
                    <a:pt x="817" y="160"/>
                  </a:lnTo>
                  <a:lnTo>
                    <a:pt x="868" y="184"/>
                  </a:lnTo>
                  <a:lnTo>
                    <a:pt x="896" y="173"/>
                  </a:lnTo>
                  <a:lnTo>
                    <a:pt x="957" y="195"/>
                  </a:lnTo>
                  <a:lnTo>
                    <a:pt x="971" y="213"/>
                  </a:lnTo>
                  <a:lnTo>
                    <a:pt x="1001" y="207"/>
                  </a:lnTo>
                  <a:lnTo>
                    <a:pt x="1021" y="208"/>
                  </a:lnTo>
                  <a:lnTo>
                    <a:pt x="1040" y="234"/>
                  </a:lnTo>
                  <a:lnTo>
                    <a:pt x="1050" y="286"/>
                  </a:lnTo>
                  <a:lnTo>
                    <a:pt x="1043" y="304"/>
                  </a:lnTo>
                  <a:lnTo>
                    <a:pt x="1030" y="299"/>
                  </a:lnTo>
                  <a:lnTo>
                    <a:pt x="992" y="328"/>
                  </a:lnTo>
                  <a:lnTo>
                    <a:pt x="928" y="339"/>
                  </a:lnTo>
                  <a:lnTo>
                    <a:pt x="911" y="356"/>
                  </a:lnTo>
                  <a:lnTo>
                    <a:pt x="925" y="374"/>
                  </a:lnTo>
                  <a:lnTo>
                    <a:pt x="927" y="412"/>
                  </a:lnTo>
                  <a:lnTo>
                    <a:pt x="944" y="416"/>
                  </a:lnTo>
                  <a:lnTo>
                    <a:pt x="988" y="470"/>
                  </a:lnTo>
                  <a:lnTo>
                    <a:pt x="990" y="544"/>
                  </a:lnTo>
                  <a:lnTo>
                    <a:pt x="961" y="566"/>
                  </a:lnTo>
                  <a:lnTo>
                    <a:pt x="935" y="540"/>
                  </a:lnTo>
                  <a:lnTo>
                    <a:pt x="911" y="506"/>
                  </a:lnTo>
                  <a:lnTo>
                    <a:pt x="909" y="487"/>
                  </a:lnTo>
                  <a:lnTo>
                    <a:pt x="892" y="482"/>
                  </a:lnTo>
                  <a:lnTo>
                    <a:pt x="872" y="489"/>
                  </a:lnTo>
                  <a:lnTo>
                    <a:pt x="839" y="473"/>
                  </a:lnTo>
                  <a:lnTo>
                    <a:pt x="823" y="511"/>
                  </a:lnTo>
                  <a:lnTo>
                    <a:pt x="796" y="513"/>
                  </a:lnTo>
                  <a:lnTo>
                    <a:pt x="775" y="544"/>
                  </a:lnTo>
                  <a:lnTo>
                    <a:pt x="762" y="537"/>
                  </a:lnTo>
                  <a:lnTo>
                    <a:pt x="743" y="544"/>
                  </a:lnTo>
                  <a:lnTo>
                    <a:pt x="712" y="526"/>
                  </a:lnTo>
                  <a:lnTo>
                    <a:pt x="688" y="555"/>
                  </a:lnTo>
                  <a:lnTo>
                    <a:pt x="688" y="568"/>
                  </a:lnTo>
                  <a:lnTo>
                    <a:pt x="736" y="595"/>
                  </a:lnTo>
                  <a:lnTo>
                    <a:pt x="746" y="614"/>
                  </a:lnTo>
                  <a:lnTo>
                    <a:pt x="712" y="627"/>
                  </a:lnTo>
                  <a:lnTo>
                    <a:pt x="659" y="626"/>
                  </a:lnTo>
                  <a:lnTo>
                    <a:pt x="653" y="603"/>
                  </a:lnTo>
                  <a:lnTo>
                    <a:pt x="633" y="597"/>
                  </a:lnTo>
                  <a:lnTo>
                    <a:pt x="600" y="617"/>
                  </a:lnTo>
                  <a:lnTo>
                    <a:pt x="578" y="605"/>
                  </a:lnTo>
                  <a:lnTo>
                    <a:pt x="576" y="576"/>
                  </a:lnTo>
                  <a:lnTo>
                    <a:pt x="565" y="564"/>
                  </a:lnTo>
                  <a:lnTo>
                    <a:pt x="565" y="548"/>
                  </a:lnTo>
                  <a:lnTo>
                    <a:pt x="535" y="542"/>
                  </a:lnTo>
                  <a:lnTo>
                    <a:pt x="526" y="550"/>
                  </a:lnTo>
                  <a:lnTo>
                    <a:pt x="530" y="573"/>
                  </a:lnTo>
                  <a:lnTo>
                    <a:pt x="506" y="583"/>
                  </a:lnTo>
                  <a:lnTo>
                    <a:pt x="499" y="599"/>
                  </a:lnTo>
                  <a:lnTo>
                    <a:pt x="506" y="619"/>
                  </a:lnTo>
                  <a:lnTo>
                    <a:pt x="451" y="682"/>
                  </a:lnTo>
                  <a:lnTo>
                    <a:pt x="459" y="757"/>
                  </a:lnTo>
                  <a:lnTo>
                    <a:pt x="433" y="780"/>
                  </a:lnTo>
                  <a:lnTo>
                    <a:pt x="420" y="766"/>
                  </a:lnTo>
                  <a:lnTo>
                    <a:pt x="368" y="798"/>
                  </a:lnTo>
                  <a:lnTo>
                    <a:pt x="348" y="786"/>
                  </a:lnTo>
                  <a:lnTo>
                    <a:pt x="272" y="639"/>
                  </a:lnTo>
                  <a:lnTo>
                    <a:pt x="241" y="617"/>
                  </a:lnTo>
                  <a:lnTo>
                    <a:pt x="217" y="610"/>
                  </a:lnTo>
                  <a:lnTo>
                    <a:pt x="205" y="590"/>
                  </a:lnTo>
                  <a:lnTo>
                    <a:pt x="219" y="568"/>
                  </a:lnTo>
                  <a:lnTo>
                    <a:pt x="197" y="550"/>
                  </a:lnTo>
                  <a:lnTo>
                    <a:pt x="171" y="573"/>
                  </a:lnTo>
                  <a:lnTo>
                    <a:pt x="145" y="576"/>
                  </a:lnTo>
                  <a:lnTo>
                    <a:pt x="126" y="497"/>
                  </a:lnTo>
                  <a:lnTo>
                    <a:pt x="122" y="477"/>
                  </a:lnTo>
                  <a:lnTo>
                    <a:pt x="118" y="350"/>
                  </a:lnTo>
                  <a:lnTo>
                    <a:pt x="93" y="286"/>
                  </a:lnTo>
                  <a:lnTo>
                    <a:pt x="112" y="272"/>
                  </a:lnTo>
                  <a:lnTo>
                    <a:pt x="61" y="180"/>
                  </a:lnTo>
                  <a:lnTo>
                    <a:pt x="0" y="131"/>
                  </a:lnTo>
                  <a:lnTo>
                    <a:pt x="9" y="103"/>
                  </a:lnTo>
                  <a:lnTo>
                    <a:pt x="16" y="94"/>
                  </a:lnTo>
                  <a:lnTo>
                    <a:pt x="105" y="80"/>
                  </a:lnTo>
                  <a:lnTo>
                    <a:pt x="164" y="99"/>
                  </a:lnTo>
                  <a:lnTo>
                    <a:pt x="199" y="87"/>
                  </a:lnTo>
                  <a:lnTo>
                    <a:pt x="212" y="109"/>
                  </a:lnTo>
                  <a:lnTo>
                    <a:pt x="256" y="154"/>
                  </a:lnTo>
                  <a:lnTo>
                    <a:pt x="291" y="147"/>
                  </a:lnTo>
                  <a:lnTo>
                    <a:pt x="291" y="120"/>
                  </a:lnTo>
                  <a:lnTo>
                    <a:pt x="300" y="103"/>
                  </a:lnTo>
                  <a:lnTo>
                    <a:pt x="335" y="89"/>
                  </a:lnTo>
                  <a:lnTo>
                    <a:pt x="348" y="111"/>
                  </a:lnTo>
                  <a:lnTo>
                    <a:pt x="368" y="96"/>
                  </a:lnTo>
                  <a:lnTo>
                    <a:pt x="396" y="101"/>
                  </a:lnTo>
                  <a:lnTo>
                    <a:pt x="396" y="99"/>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21" name="Freeform 20"/>
            <p:cNvSpPr/>
            <p:nvPr/>
          </p:nvSpPr>
          <p:spPr bwMode="auto">
            <a:xfrm>
              <a:off x="1122838" y="3736247"/>
              <a:ext cx="1935226" cy="1100190"/>
            </a:xfrm>
            <a:custGeom>
              <a:avLst/>
              <a:gdLst>
                <a:gd name="T0" fmla="*/ 1005 w 1652"/>
                <a:gd name="T1" fmla="*/ 860 h 902"/>
                <a:gd name="T2" fmla="*/ 1031 w 1652"/>
                <a:gd name="T3" fmla="*/ 889 h 902"/>
                <a:gd name="T4" fmla="*/ 1114 w 1652"/>
                <a:gd name="T5" fmla="*/ 860 h 902"/>
                <a:gd name="T6" fmla="*/ 1167 w 1652"/>
                <a:gd name="T7" fmla="*/ 821 h 902"/>
                <a:gd name="T8" fmla="*/ 1231 w 1652"/>
                <a:gd name="T9" fmla="*/ 797 h 902"/>
                <a:gd name="T10" fmla="*/ 1296 w 1652"/>
                <a:gd name="T11" fmla="*/ 774 h 902"/>
                <a:gd name="T12" fmla="*/ 1404 w 1652"/>
                <a:gd name="T13" fmla="*/ 756 h 902"/>
                <a:gd name="T14" fmla="*/ 1406 w 1652"/>
                <a:gd name="T15" fmla="*/ 797 h 902"/>
                <a:gd name="T16" fmla="*/ 1439 w 1652"/>
                <a:gd name="T17" fmla="*/ 803 h 902"/>
                <a:gd name="T18" fmla="*/ 1418 w 1652"/>
                <a:gd name="T19" fmla="*/ 853 h 902"/>
                <a:gd name="T20" fmla="*/ 1439 w 1652"/>
                <a:gd name="T21" fmla="*/ 860 h 902"/>
                <a:gd name="T22" fmla="*/ 1530 w 1652"/>
                <a:gd name="T23" fmla="*/ 853 h 902"/>
                <a:gd name="T24" fmla="*/ 1585 w 1652"/>
                <a:gd name="T25" fmla="*/ 872 h 902"/>
                <a:gd name="T26" fmla="*/ 1609 w 1652"/>
                <a:gd name="T27" fmla="*/ 882 h 902"/>
                <a:gd name="T28" fmla="*/ 1614 w 1652"/>
                <a:gd name="T29" fmla="*/ 821 h 902"/>
                <a:gd name="T30" fmla="*/ 1651 w 1652"/>
                <a:gd name="T31" fmla="*/ 781 h 902"/>
                <a:gd name="T32" fmla="*/ 1622 w 1652"/>
                <a:gd name="T33" fmla="*/ 589 h 902"/>
                <a:gd name="T34" fmla="*/ 1590 w 1652"/>
                <a:gd name="T35" fmla="*/ 483 h 902"/>
                <a:gd name="T36" fmla="*/ 1511 w 1652"/>
                <a:gd name="T37" fmla="*/ 445 h 902"/>
                <a:gd name="T38" fmla="*/ 1461 w 1652"/>
                <a:gd name="T39" fmla="*/ 542 h 902"/>
                <a:gd name="T40" fmla="*/ 1366 w 1652"/>
                <a:gd name="T41" fmla="*/ 491 h 902"/>
                <a:gd name="T42" fmla="*/ 1191 w 1652"/>
                <a:gd name="T43" fmla="*/ 428 h 902"/>
                <a:gd name="T44" fmla="*/ 1119 w 1652"/>
                <a:gd name="T45" fmla="*/ 417 h 902"/>
                <a:gd name="T46" fmla="*/ 978 w 1652"/>
                <a:gd name="T47" fmla="*/ 357 h 902"/>
                <a:gd name="T48" fmla="*/ 911 w 1652"/>
                <a:gd name="T49" fmla="*/ 194 h 902"/>
                <a:gd name="T50" fmla="*/ 937 w 1652"/>
                <a:gd name="T51" fmla="*/ 141 h 902"/>
                <a:gd name="T52" fmla="*/ 935 w 1652"/>
                <a:gd name="T53" fmla="*/ 70 h 902"/>
                <a:gd name="T54" fmla="*/ 945 w 1652"/>
                <a:gd name="T55" fmla="*/ 35 h 902"/>
                <a:gd name="T56" fmla="*/ 823 w 1652"/>
                <a:gd name="T57" fmla="*/ 0 h 902"/>
                <a:gd name="T58" fmla="*/ 734 w 1652"/>
                <a:gd name="T59" fmla="*/ 11 h 902"/>
                <a:gd name="T60" fmla="*/ 621 w 1652"/>
                <a:gd name="T61" fmla="*/ 48 h 902"/>
                <a:gd name="T62" fmla="*/ 512 w 1652"/>
                <a:gd name="T63" fmla="*/ 62 h 902"/>
                <a:gd name="T64" fmla="*/ 437 w 1652"/>
                <a:gd name="T65" fmla="*/ 21 h 902"/>
                <a:gd name="T66" fmla="*/ 317 w 1652"/>
                <a:gd name="T67" fmla="*/ 43 h 902"/>
                <a:gd name="T68" fmla="*/ 268 w 1652"/>
                <a:gd name="T69" fmla="*/ 16 h 902"/>
                <a:gd name="T70" fmla="*/ 177 w 1652"/>
                <a:gd name="T71" fmla="*/ 28 h 902"/>
                <a:gd name="T72" fmla="*/ 133 w 1652"/>
                <a:gd name="T73" fmla="*/ 86 h 902"/>
                <a:gd name="T74" fmla="*/ 109 w 1652"/>
                <a:gd name="T75" fmla="*/ 117 h 902"/>
                <a:gd name="T76" fmla="*/ 78 w 1652"/>
                <a:gd name="T77" fmla="*/ 132 h 902"/>
                <a:gd name="T78" fmla="*/ 62 w 1652"/>
                <a:gd name="T79" fmla="*/ 156 h 902"/>
                <a:gd name="T80" fmla="*/ 89 w 1652"/>
                <a:gd name="T81" fmla="*/ 207 h 902"/>
                <a:gd name="T82" fmla="*/ 83 w 1652"/>
                <a:gd name="T83" fmla="*/ 260 h 902"/>
                <a:gd name="T84" fmla="*/ 24 w 1652"/>
                <a:gd name="T85" fmla="*/ 243 h 902"/>
                <a:gd name="T86" fmla="*/ 0 w 1652"/>
                <a:gd name="T87" fmla="*/ 262 h 902"/>
                <a:gd name="T88" fmla="*/ 12 w 1652"/>
                <a:gd name="T89" fmla="*/ 311 h 902"/>
                <a:gd name="T90" fmla="*/ 9 w 1652"/>
                <a:gd name="T91" fmla="*/ 356 h 902"/>
                <a:gd name="T92" fmla="*/ 34 w 1652"/>
                <a:gd name="T93" fmla="*/ 373 h 902"/>
                <a:gd name="T94" fmla="*/ 109 w 1652"/>
                <a:gd name="T95" fmla="*/ 443 h 902"/>
                <a:gd name="T96" fmla="*/ 153 w 1652"/>
                <a:gd name="T97" fmla="*/ 508 h 902"/>
                <a:gd name="T98" fmla="*/ 181 w 1652"/>
                <a:gd name="T99" fmla="*/ 530 h 902"/>
                <a:gd name="T100" fmla="*/ 232 w 1652"/>
                <a:gd name="T101" fmla="*/ 525 h 902"/>
                <a:gd name="T102" fmla="*/ 349 w 1652"/>
                <a:gd name="T103" fmla="*/ 655 h 902"/>
                <a:gd name="T104" fmla="*/ 385 w 1652"/>
                <a:gd name="T105" fmla="*/ 642 h 902"/>
                <a:gd name="T106" fmla="*/ 396 w 1652"/>
                <a:gd name="T107" fmla="*/ 693 h 902"/>
                <a:gd name="T108" fmla="*/ 468 w 1652"/>
                <a:gd name="T109" fmla="*/ 723 h 902"/>
                <a:gd name="T110" fmla="*/ 528 w 1652"/>
                <a:gd name="T111" fmla="*/ 785 h 902"/>
                <a:gd name="T112" fmla="*/ 538 w 1652"/>
                <a:gd name="T113" fmla="*/ 812 h 902"/>
                <a:gd name="T114" fmla="*/ 607 w 1652"/>
                <a:gd name="T115" fmla="*/ 809 h 902"/>
                <a:gd name="T116" fmla="*/ 720 w 1652"/>
                <a:gd name="T117" fmla="*/ 834 h 902"/>
                <a:gd name="T118" fmla="*/ 772 w 1652"/>
                <a:gd name="T119" fmla="*/ 850 h 902"/>
                <a:gd name="T120" fmla="*/ 775 w 1652"/>
                <a:gd name="T121" fmla="*/ 901 h 902"/>
                <a:gd name="T122" fmla="*/ 873 w 1652"/>
                <a:gd name="T123" fmla="*/ 823 h 902"/>
                <a:gd name="T124" fmla="*/ 952 w 1652"/>
                <a:gd name="T125" fmla="*/ 853 h 90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652"/>
                <a:gd name="T190" fmla="*/ 0 h 902"/>
                <a:gd name="T191" fmla="*/ 1652 w 1652"/>
                <a:gd name="T192" fmla="*/ 902 h 90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652" h="902">
                  <a:moveTo>
                    <a:pt x="952" y="853"/>
                  </a:moveTo>
                  <a:lnTo>
                    <a:pt x="1005" y="860"/>
                  </a:lnTo>
                  <a:lnTo>
                    <a:pt x="1023" y="884"/>
                  </a:lnTo>
                  <a:lnTo>
                    <a:pt x="1031" y="889"/>
                  </a:lnTo>
                  <a:lnTo>
                    <a:pt x="1110" y="874"/>
                  </a:lnTo>
                  <a:lnTo>
                    <a:pt x="1114" y="860"/>
                  </a:lnTo>
                  <a:lnTo>
                    <a:pt x="1129" y="851"/>
                  </a:lnTo>
                  <a:lnTo>
                    <a:pt x="1167" y="821"/>
                  </a:lnTo>
                  <a:lnTo>
                    <a:pt x="1200" y="816"/>
                  </a:lnTo>
                  <a:lnTo>
                    <a:pt x="1231" y="797"/>
                  </a:lnTo>
                  <a:lnTo>
                    <a:pt x="1289" y="763"/>
                  </a:lnTo>
                  <a:lnTo>
                    <a:pt x="1296" y="774"/>
                  </a:lnTo>
                  <a:lnTo>
                    <a:pt x="1340" y="790"/>
                  </a:lnTo>
                  <a:lnTo>
                    <a:pt x="1404" y="756"/>
                  </a:lnTo>
                  <a:lnTo>
                    <a:pt x="1423" y="770"/>
                  </a:lnTo>
                  <a:lnTo>
                    <a:pt x="1406" y="797"/>
                  </a:lnTo>
                  <a:lnTo>
                    <a:pt x="1413" y="803"/>
                  </a:lnTo>
                  <a:lnTo>
                    <a:pt x="1439" y="803"/>
                  </a:lnTo>
                  <a:lnTo>
                    <a:pt x="1440" y="814"/>
                  </a:lnTo>
                  <a:lnTo>
                    <a:pt x="1418" y="853"/>
                  </a:lnTo>
                  <a:lnTo>
                    <a:pt x="1425" y="860"/>
                  </a:lnTo>
                  <a:lnTo>
                    <a:pt x="1439" y="860"/>
                  </a:lnTo>
                  <a:lnTo>
                    <a:pt x="1502" y="877"/>
                  </a:lnTo>
                  <a:lnTo>
                    <a:pt x="1530" y="853"/>
                  </a:lnTo>
                  <a:lnTo>
                    <a:pt x="1572" y="887"/>
                  </a:lnTo>
                  <a:lnTo>
                    <a:pt x="1585" y="872"/>
                  </a:lnTo>
                  <a:lnTo>
                    <a:pt x="1596" y="882"/>
                  </a:lnTo>
                  <a:lnTo>
                    <a:pt x="1609" y="882"/>
                  </a:lnTo>
                  <a:lnTo>
                    <a:pt x="1616" y="872"/>
                  </a:lnTo>
                  <a:lnTo>
                    <a:pt x="1614" y="821"/>
                  </a:lnTo>
                  <a:lnTo>
                    <a:pt x="1624" y="814"/>
                  </a:lnTo>
                  <a:lnTo>
                    <a:pt x="1651" y="781"/>
                  </a:lnTo>
                  <a:lnTo>
                    <a:pt x="1647" y="653"/>
                  </a:lnTo>
                  <a:lnTo>
                    <a:pt x="1622" y="589"/>
                  </a:lnTo>
                  <a:lnTo>
                    <a:pt x="1640" y="576"/>
                  </a:lnTo>
                  <a:lnTo>
                    <a:pt x="1590" y="483"/>
                  </a:lnTo>
                  <a:lnTo>
                    <a:pt x="1528" y="434"/>
                  </a:lnTo>
                  <a:lnTo>
                    <a:pt x="1511" y="445"/>
                  </a:lnTo>
                  <a:lnTo>
                    <a:pt x="1513" y="474"/>
                  </a:lnTo>
                  <a:lnTo>
                    <a:pt x="1461" y="542"/>
                  </a:lnTo>
                  <a:lnTo>
                    <a:pt x="1373" y="525"/>
                  </a:lnTo>
                  <a:lnTo>
                    <a:pt x="1366" y="491"/>
                  </a:lnTo>
                  <a:lnTo>
                    <a:pt x="1311" y="448"/>
                  </a:lnTo>
                  <a:lnTo>
                    <a:pt x="1191" y="428"/>
                  </a:lnTo>
                  <a:lnTo>
                    <a:pt x="1138" y="419"/>
                  </a:lnTo>
                  <a:lnTo>
                    <a:pt x="1119" y="417"/>
                  </a:lnTo>
                  <a:lnTo>
                    <a:pt x="1073" y="380"/>
                  </a:lnTo>
                  <a:lnTo>
                    <a:pt x="978" y="357"/>
                  </a:lnTo>
                  <a:lnTo>
                    <a:pt x="913" y="229"/>
                  </a:lnTo>
                  <a:lnTo>
                    <a:pt x="911" y="194"/>
                  </a:lnTo>
                  <a:lnTo>
                    <a:pt x="937" y="180"/>
                  </a:lnTo>
                  <a:lnTo>
                    <a:pt x="937" y="141"/>
                  </a:lnTo>
                  <a:lnTo>
                    <a:pt x="956" y="93"/>
                  </a:lnTo>
                  <a:lnTo>
                    <a:pt x="935" y="70"/>
                  </a:lnTo>
                  <a:lnTo>
                    <a:pt x="963" y="46"/>
                  </a:lnTo>
                  <a:lnTo>
                    <a:pt x="945" y="35"/>
                  </a:lnTo>
                  <a:lnTo>
                    <a:pt x="902" y="35"/>
                  </a:lnTo>
                  <a:lnTo>
                    <a:pt x="823" y="0"/>
                  </a:lnTo>
                  <a:lnTo>
                    <a:pt x="772" y="0"/>
                  </a:lnTo>
                  <a:lnTo>
                    <a:pt x="734" y="11"/>
                  </a:lnTo>
                  <a:lnTo>
                    <a:pt x="689" y="11"/>
                  </a:lnTo>
                  <a:lnTo>
                    <a:pt x="621" y="48"/>
                  </a:lnTo>
                  <a:lnTo>
                    <a:pt x="567" y="42"/>
                  </a:lnTo>
                  <a:lnTo>
                    <a:pt x="512" y="62"/>
                  </a:lnTo>
                  <a:lnTo>
                    <a:pt x="466" y="46"/>
                  </a:lnTo>
                  <a:lnTo>
                    <a:pt x="437" y="21"/>
                  </a:lnTo>
                  <a:lnTo>
                    <a:pt x="365" y="11"/>
                  </a:lnTo>
                  <a:lnTo>
                    <a:pt x="317" y="43"/>
                  </a:lnTo>
                  <a:lnTo>
                    <a:pt x="291" y="33"/>
                  </a:lnTo>
                  <a:lnTo>
                    <a:pt x="268" y="16"/>
                  </a:lnTo>
                  <a:lnTo>
                    <a:pt x="217" y="2"/>
                  </a:lnTo>
                  <a:lnTo>
                    <a:pt x="177" y="28"/>
                  </a:lnTo>
                  <a:lnTo>
                    <a:pt x="164" y="69"/>
                  </a:lnTo>
                  <a:lnTo>
                    <a:pt x="133" y="86"/>
                  </a:lnTo>
                  <a:lnTo>
                    <a:pt x="129" y="110"/>
                  </a:lnTo>
                  <a:lnTo>
                    <a:pt x="109" y="117"/>
                  </a:lnTo>
                  <a:lnTo>
                    <a:pt x="86" y="115"/>
                  </a:lnTo>
                  <a:lnTo>
                    <a:pt x="78" y="132"/>
                  </a:lnTo>
                  <a:lnTo>
                    <a:pt x="74" y="156"/>
                  </a:lnTo>
                  <a:lnTo>
                    <a:pt x="62" y="156"/>
                  </a:lnTo>
                  <a:lnTo>
                    <a:pt x="62" y="180"/>
                  </a:lnTo>
                  <a:lnTo>
                    <a:pt x="89" y="207"/>
                  </a:lnTo>
                  <a:lnTo>
                    <a:pt x="89" y="245"/>
                  </a:lnTo>
                  <a:lnTo>
                    <a:pt x="83" y="260"/>
                  </a:lnTo>
                  <a:lnTo>
                    <a:pt x="43" y="265"/>
                  </a:lnTo>
                  <a:lnTo>
                    <a:pt x="24" y="243"/>
                  </a:lnTo>
                  <a:lnTo>
                    <a:pt x="2" y="245"/>
                  </a:lnTo>
                  <a:lnTo>
                    <a:pt x="0" y="262"/>
                  </a:lnTo>
                  <a:lnTo>
                    <a:pt x="10" y="291"/>
                  </a:lnTo>
                  <a:lnTo>
                    <a:pt x="12" y="311"/>
                  </a:lnTo>
                  <a:lnTo>
                    <a:pt x="12" y="337"/>
                  </a:lnTo>
                  <a:lnTo>
                    <a:pt x="9" y="356"/>
                  </a:lnTo>
                  <a:lnTo>
                    <a:pt x="10" y="371"/>
                  </a:lnTo>
                  <a:lnTo>
                    <a:pt x="34" y="373"/>
                  </a:lnTo>
                  <a:lnTo>
                    <a:pt x="50" y="397"/>
                  </a:lnTo>
                  <a:lnTo>
                    <a:pt x="109" y="443"/>
                  </a:lnTo>
                  <a:lnTo>
                    <a:pt x="109" y="459"/>
                  </a:lnTo>
                  <a:lnTo>
                    <a:pt x="153" y="508"/>
                  </a:lnTo>
                  <a:lnTo>
                    <a:pt x="165" y="525"/>
                  </a:lnTo>
                  <a:lnTo>
                    <a:pt x="181" y="530"/>
                  </a:lnTo>
                  <a:lnTo>
                    <a:pt x="208" y="503"/>
                  </a:lnTo>
                  <a:lnTo>
                    <a:pt x="232" y="525"/>
                  </a:lnTo>
                  <a:lnTo>
                    <a:pt x="332" y="611"/>
                  </a:lnTo>
                  <a:lnTo>
                    <a:pt x="349" y="655"/>
                  </a:lnTo>
                  <a:lnTo>
                    <a:pt x="372" y="655"/>
                  </a:lnTo>
                  <a:lnTo>
                    <a:pt x="385" y="642"/>
                  </a:lnTo>
                  <a:lnTo>
                    <a:pt x="396" y="653"/>
                  </a:lnTo>
                  <a:lnTo>
                    <a:pt x="396" y="693"/>
                  </a:lnTo>
                  <a:lnTo>
                    <a:pt x="455" y="725"/>
                  </a:lnTo>
                  <a:lnTo>
                    <a:pt x="468" y="723"/>
                  </a:lnTo>
                  <a:lnTo>
                    <a:pt x="476" y="756"/>
                  </a:lnTo>
                  <a:lnTo>
                    <a:pt x="528" y="785"/>
                  </a:lnTo>
                  <a:lnTo>
                    <a:pt x="529" y="805"/>
                  </a:lnTo>
                  <a:lnTo>
                    <a:pt x="538" y="812"/>
                  </a:lnTo>
                  <a:lnTo>
                    <a:pt x="581" y="809"/>
                  </a:lnTo>
                  <a:lnTo>
                    <a:pt x="607" y="809"/>
                  </a:lnTo>
                  <a:lnTo>
                    <a:pt x="641" y="836"/>
                  </a:lnTo>
                  <a:lnTo>
                    <a:pt x="720" y="834"/>
                  </a:lnTo>
                  <a:lnTo>
                    <a:pt x="762" y="831"/>
                  </a:lnTo>
                  <a:lnTo>
                    <a:pt x="772" y="850"/>
                  </a:lnTo>
                  <a:lnTo>
                    <a:pt x="763" y="887"/>
                  </a:lnTo>
                  <a:lnTo>
                    <a:pt x="775" y="901"/>
                  </a:lnTo>
                  <a:lnTo>
                    <a:pt x="818" y="862"/>
                  </a:lnTo>
                  <a:lnTo>
                    <a:pt x="873" y="823"/>
                  </a:lnTo>
                  <a:lnTo>
                    <a:pt x="913" y="829"/>
                  </a:lnTo>
                  <a:lnTo>
                    <a:pt x="952" y="853"/>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22" name="Freeform 21"/>
            <p:cNvSpPr/>
            <p:nvPr/>
          </p:nvSpPr>
          <p:spPr bwMode="auto">
            <a:xfrm>
              <a:off x="2188412" y="3459425"/>
              <a:ext cx="1251499" cy="936936"/>
            </a:xfrm>
            <a:custGeom>
              <a:avLst/>
              <a:gdLst>
                <a:gd name="T0" fmla="*/ 86 w 1067"/>
                <a:gd name="T1" fmla="*/ 286 h 770"/>
                <a:gd name="T2" fmla="*/ 138 w 1067"/>
                <a:gd name="T3" fmla="*/ 255 h 770"/>
                <a:gd name="T4" fmla="*/ 115 w 1067"/>
                <a:gd name="T5" fmla="*/ 238 h 770"/>
                <a:gd name="T6" fmla="*/ 148 w 1067"/>
                <a:gd name="T7" fmla="*/ 209 h 770"/>
                <a:gd name="T8" fmla="*/ 107 w 1067"/>
                <a:gd name="T9" fmla="*/ 125 h 770"/>
                <a:gd name="T10" fmla="*/ 133 w 1067"/>
                <a:gd name="T11" fmla="*/ 50 h 770"/>
                <a:gd name="T12" fmla="*/ 347 w 1067"/>
                <a:gd name="T13" fmla="*/ 0 h 770"/>
                <a:gd name="T14" fmla="*/ 478 w 1067"/>
                <a:gd name="T15" fmla="*/ 28 h 770"/>
                <a:gd name="T16" fmla="*/ 554 w 1067"/>
                <a:gd name="T17" fmla="*/ 72 h 770"/>
                <a:gd name="T18" fmla="*/ 626 w 1067"/>
                <a:gd name="T19" fmla="*/ 43 h 770"/>
                <a:gd name="T20" fmla="*/ 719 w 1067"/>
                <a:gd name="T21" fmla="*/ 33 h 770"/>
                <a:gd name="T22" fmla="*/ 838 w 1067"/>
                <a:gd name="T23" fmla="*/ 65 h 770"/>
                <a:gd name="T24" fmla="*/ 912 w 1067"/>
                <a:gd name="T25" fmla="*/ 151 h 770"/>
                <a:gd name="T26" fmla="*/ 980 w 1067"/>
                <a:gd name="T27" fmla="*/ 176 h 770"/>
                <a:gd name="T28" fmla="*/ 1046 w 1067"/>
                <a:gd name="T29" fmla="*/ 295 h 770"/>
                <a:gd name="T30" fmla="*/ 1059 w 1067"/>
                <a:gd name="T31" fmla="*/ 378 h 770"/>
                <a:gd name="T32" fmla="*/ 1023 w 1067"/>
                <a:gd name="T33" fmla="*/ 436 h 770"/>
                <a:gd name="T34" fmla="*/ 984 w 1067"/>
                <a:gd name="T35" fmla="*/ 474 h 770"/>
                <a:gd name="T36" fmla="*/ 965 w 1067"/>
                <a:gd name="T37" fmla="*/ 527 h 770"/>
                <a:gd name="T38" fmla="*/ 920 w 1067"/>
                <a:gd name="T39" fmla="*/ 500 h 770"/>
                <a:gd name="T40" fmla="*/ 923 w 1067"/>
                <a:gd name="T41" fmla="*/ 542 h 770"/>
                <a:gd name="T42" fmla="*/ 991 w 1067"/>
                <a:gd name="T43" fmla="*/ 580 h 770"/>
                <a:gd name="T44" fmla="*/ 1026 w 1067"/>
                <a:gd name="T45" fmla="*/ 597 h 770"/>
                <a:gd name="T46" fmla="*/ 1013 w 1067"/>
                <a:gd name="T47" fmla="*/ 630 h 770"/>
                <a:gd name="T48" fmla="*/ 965 w 1067"/>
                <a:gd name="T49" fmla="*/ 641 h 770"/>
                <a:gd name="T50" fmla="*/ 917 w 1067"/>
                <a:gd name="T51" fmla="*/ 633 h 770"/>
                <a:gd name="T52" fmla="*/ 908 w 1067"/>
                <a:gd name="T53" fmla="*/ 676 h 770"/>
                <a:gd name="T54" fmla="*/ 829 w 1067"/>
                <a:gd name="T55" fmla="*/ 638 h 770"/>
                <a:gd name="T56" fmla="*/ 781 w 1067"/>
                <a:gd name="T57" fmla="*/ 628 h 770"/>
                <a:gd name="T58" fmla="*/ 632 w 1067"/>
                <a:gd name="T59" fmla="*/ 623 h 770"/>
                <a:gd name="T60" fmla="*/ 616 w 1067"/>
                <a:gd name="T61" fmla="*/ 660 h 770"/>
                <a:gd name="T62" fmla="*/ 602 w 1067"/>
                <a:gd name="T63" fmla="*/ 701 h 770"/>
                <a:gd name="T64" fmla="*/ 461 w 1067"/>
                <a:gd name="T65" fmla="*/ 751 h 770"/>
                <a:gd name="T66" fmla="*/ 399 w 1067"/>
                <a:gd name="T67" fmla="*/ 674 h 770"/>
                <a:gd name="T68" fmla="*/ 227 w 1067"/>
                <a:gd name="T69" fmla="*/ 645 h 770"/>
                <a:gd name="T70" fmla="*/ 162 w 1067"/>
                <a:gd name="T71" fmla="*/ 606 h 770"/>
                <a:gd name="T72" fmla="*/ 2 w 1067"/>
                <a:gd name="T73" fmla="*/ 455 h 770"/>
                <a:gd name="T74" fmla="*/ 26 w 1067"/>
                <a:gd name="T75" fmla="*/ 407 h 770"/>
                <a:gd name="T76" fmla="*/ 45 w 1067"/>
                <a:gd name="T77" fmla="*/ 320 h 770"/>
                <a:gd name="T78" fmla="*/ 52 w 1067"/>
                <a:gd name="T79" fmla="*/ 272 h 77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067"/>
                <a:gd name="T121" fmla="*/ 0 h 770"/>
                <a:gd name="T122" fmla="*/ 1067 w 1067"/>
                <a:gd name="T123" fmla="*/ 770 h 77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067" h="770">
                  <a:moveTo>
                    <a:pt x="52" y="272"/>
                  </a:moveTo>
                  <a:lnTo>
                    <a:pt x="86" y="286"/>
                  </a:lnTo>
                  <a:lnTo>
                    <a:pt x="146" y="267"/>
                  </a:lnTo>
                  <a:lnTo>
                    <a:pt x="138" y="255"/>
                  </a:lnTo>
                  <a:lnTo>
                    <a:pt x="122" y="255"/>
                  </a:lnTo>
                  <a:lnTo>
                    <a:pt x="115" y="238"/>
                  </a:lnTo>
                  <a:lnTo>
                    <a:pt x="119" y="222"/>
                  </a:lnTo>
                  <a:lnTo>
                    <a:pt x="148" y="209"/>
                  </a:lnTo>
                  <a:lnTo>
                    <a:pt x="167" y="176"/>
                  </a:lnTo>
                  <a:lnTo>
                    <a:pt x="107" y="125"/>
                  </a:lnTo>
                  <a:lnTo>
                    <a:pt x="105" y="72"/>
                  </a:lnTo>
                  <a:lnTo>
                    <a:pt x="133" y="50"/>
                  </a:lnTo>
                  <a:lnTo>
                    <a:pt x="334" y="10"/>
                  </a:lnTo>
                  <a:lnTo>
                    <a:pt x="347" y="0"/>
                  </a:lnTo>
                  <a:lnTo>
                    <a:pt x="378" y="4"/>
                  </a:lnTo>
                  <a:lnTo>
                    <a:pt x="478" y="28"/>
                  </a:lnTo>
                  <a:lnTo>
                    <a:pt x="509" y="46"/>
                  </a:lnTo>
                  <a:lnTo>
                    <a:pt x="554" y="72"/>
                  </a:lnTo>
                  <a:lnTo>
                    <a:pt x="581" y="70"/>
                  </a:lnTo>
                  <a:lnTo>
                    <a:pt x="626" y="43"/>
                  </a:lnTo>
                  <a:lnTo>
                    <a:pt x="683" y="52"/>
                  </a:lnTo>
                  <a:lnTo>
                    <a:pt x="719" y="33"/>
                  </a:lnTo>
                  <a:lnTo>
                    <a:pt x="796" y="81"/>
                  </a:lnTo>
                  <a:lnTo>
                    <a:pt x="838" y="65"/>
                  </a:lnTo>
                  <a:lnTo>
                    <a:pt x="860" y="118"/>
                  </a:lnTo>
                  <a:lnTo>
                    <a:pt x="912" y="151"/>
                  </a:lnTo>
                  <a:lnTo>
                    <a:pt x="951" y="187"/>
                  </a:lnTo>
                  <a:lnTo>
                    <a:pt x="980" y="176"/>
                  </a:lnTo>
                  <a:lnTo>
                    <a:pt x="1035" y="248"/>
                  </a:lnTo>
                  <a:lnTo>
                    <a:pt x="1046" y="295"/>
                  </a:lnTo>
                  <a:lnTo>
                    <a:pt x="1066" y="323"/>
                  </a:lnTo>
                  <a:lnTo>
                    <a:pt x="1059" y="378"/>
                  </a:lnTo>
                  <a:lnTo>
                    <a:pt x="1015" y="414"/>
                  </a:lnTo>
                  <a:lnTo>
                    <a:pt x="1023" y="436"/>
                  </a:lnTo>
                  <a:lnTo>
                    <a:pt x="1006" y="453"/>
                  </a:lnTo>
                  <a:lnTo>
                    <a:pt x="984" y="474"/>
                  </a:lnTo>
                  <a:lnTo>
                    <a:pt x="984" y="511"/>
                  </a:lnTo>
                  <a:lnTo>
                    <a:pt x="965" y="527"/>
                  </a:lnTo>
                  <a:lnTo>
                    <a:pt x="941" y="520"/>
                  </a:lnTo>
                  <a:lnTo>
                    <a:pt x="920" y="500"/>
                  </a:lnTo>
                  <a:lnTo>
                    <a:pt x="910" y="522"/>
                  </a:lnTo>
                  <a:lnTo>
                    <a:pt x="923" y="542"/>
                  </a:lnTo>
                  <a:lnTo>
                    <a:pt x="958" y="546"/>
                  </a:lnTo>
                  <a:lnTo>
                    <a:pt x="991" y="580"/>
                  </a:lnTo>
                  <a:lnTo>
                    <a:pt x="1011" y="580"/>
                  </a:lnTo>
                  <a:lnTo>
                    <a:pt x="1026" y="597"/>
                  </a:lnTo>
                  <a:lnTo>
                    <a:pt x="1013" y="628"/>
                  </a:lnTo>
                  <a:lnTo>
                    <a:pt x="1013" y="630"/>
                  </a:lnTo>
                  <a:lnTo>
                    <a:pt x="984" y="626"/>
                  </a:lnTo>
                  <a:lnTo>
                    <a:pt x="965" y="641"/>
                  </a:lnTo>
                  <a:lnTo>
                    <a:pt x="951" y="619"/>
                  </a:lnTo>
                  <a:lnTo>
                    <a:pt x="917" y="633"/>
                  </a:lnTo>
                  <a:lnTo>
                    <a:pt x="908" y="650"/>
                  </a:lnTo>
                  <a:lnTo>
                    <a:pt x="908" y="676"/>
                  </a:lnTo>
                  <a:lnTo>
                    <a:pt x="872" y="683"/>
                  </a:lnTo>
                  <a:lnTo>
                    <a:pt x="829" y="638"/>
                  </a:lnTo>
                  <a:lnTo>
                    <a:pt x="815" y="617"/>
                  </a:lnTo>
                  <a:lnTo>
                    <a:pt x="781" y="628"/>
                  </a:lnTo>
                  <a:lnTo>
                    <a:pt x="722" y="610"/>
                  </a:lnTo>
                  <a:lnTo>
                    <a:pt x="632" y="623"/>
                  </a:lnTo>
                  <a:lnTo>
                    <a:pt x="626" y="633"/>
                  </a:lnTo>
                  <a:lnTo>
                    <a:pt x="616" y="660"/>
                  </a:lnTo>
                  <a:lnTo>
                    <a:pt x="599" y="672"/>
                  </a:lnTo>
                  <a:lnTo>
                    <a:pt x="602" y="701"/>
                  </a:lnTo>
                  <a:lnTo>
                    <a:pt x="549" y="769"/>
                  </a:lnTo>
                  <a:lnTo>
                    <a:pt x="461" y="751"/>
                  </a:lnTo>
                  <a:lnTo>
                    <a:pt x="454" y="718"/>
                  </a:lnTo>
                  <a:lnTo>
                    <a:pt x="399" y="674"/>
                  </a:lnTo>
                  <a:lnTo>
                    <a:pt x="279" y="655"/>
                  </a:lnTo>
                  <a:lnTo>
                    <a:pt x="227" y="645"/>
                  </a:lnTo>
                  <a:lnTo>
                    <a:pt x="207" y="643"/>
                  </a:lnTo>
                  <a:lnTo>
                    <a:pt x="162" y="606"/>
                  </a:lnTo>
                  <a:lnTo>
                    <a:pt x="67" y="583"/>
                  </a:lnTo>
                  <a:lnTo>
                    <a:pt x="2" y="455"/>
                  </a:lnTo>
                  <a:lnTo>
                    <a:pt x="0" y="421"/>
                  </a:lnTo>
                  <a:lnTo>
                    <a:pt x="26" y="407"/>
                  </a:lnTo>
                  <a:lnTo>
                    <a:pt x="26" y="368"/>
                  </a:lnTo>
                  <a:lnTo>
                    <a:pt x="45" y="320"/>
                  </a:lnTo>
                  <a:lnTo>
                    <a:pt x="23" y="297"/>
                  </a:lnTo>
                  <a:lnTo>
                    <a:pt x="52" y="272"/>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23" name="Freeform 22"/>
            <p:cNvSpPr/>
            <p:nvPr/>
          </p:nvSpPr>
          <p:spPr bwMode="auto">
            <a:xfrm>
              <a:off x="2618240" y="3083231"/>
              <a:ext cx="1357457" cy="1213758"/>
            </a:xfrm>
            <a:custGeom>
              <a:avLst/>
              <a:gdLst>
                <a:gd name="T0" fmla="*/ 5 w 1155"/>
                <a:gd name="T1" fmla="*/ 158 h 994"/>
                <a:gd name="T2" fmla="*/ 177 w 1155"/>
                <a:gd name="T3" fmla="*/ 63 h 994"/>
                <a:gd name="T4" fmla="*/ 225 w 1155"/>
                <a:gd name="T5" fmla="*/ 0 h 994"/>
                <a:gd name="T6" fmla="*/ 291 w 1155"/>
                <a:gd name="T7" fmla="*/ 34 h 994"/>
                <a:gd name="T8" fmla="*/ 341 w 1155"/>
                <a:gd name="T9" fmla="*/ 202 h 994"/>
                <a:gd name="T10" fmla="*/ 481 w 1155"/>
                <a:gd name="T11" fmla="*/ 188 h 994"/>
                <a:gd name="T12" fmla="*/ 503 w 1155"/>
                <a:gd name="T13" fmla="*/ 233 h 994"/>
                <a:gd name="T14" fmla="*/ 514 w 1155"/>
                <a:gd name="T15" fmla="*/ 323 h 994"/>
                <a:gd name="T16" fmla="*/ 536 w 1155"/>
                <a:gd name="T17" fmla="*/ 347 h 994"/>
                <a:gd name="T18" fmla="*/ 674 w 1155"/>
                <a:gd name="T19" fmla="*/ 374 h 994"/>
                <a:gd name="T20" fmla="*/ 792 w 1155"/>
                <a:gd name="T21" fmla="*/ 368 h 994"/>
                <a:gd name="T22" fmla="*/ 755 w 1155"/>
                <a:gd name="T23" fmla="*/ 434 h 994"/>
                <a:gd name="T24" fmla="*/ 797 w 1155"/>
                <a:gd name="T25" fmla="*/ 522 h 994"/>
                <a:gd name="T26" fmla="*/ 890 w 1155"/>
                <a:gd name="T27" fmla="*/ 646 h 994"/>
                <a:gd name="T28" fmla="*/ 926 w 1155"/>
                <a:gd name="T29" fmla="*/ 711 h 994"/>
                <a:gd name="T30" fmla="*/ 974 w 1155"/>
                <a:gd name="T31" fmla="*/ 690 h 994"/>
                <a:gd name="T32" fmla="*/ 990 w 1155"/>
                <a:gd name="T33" fmla="*/ 632 h 994"/>
                <a:gd name="T34" fmla="*/ 996 w 1155"/>
                <a:gd name="T35" fmla="*/ 537 h 994"/>
                <a:gd name="T36" fmla="*/ 1040 w 1155"/>
                <a:gd name="T37" fmla="*/ 557 h 994"/>
                <a:gd name="T38" fmla="*/ 1154 w 1155"/>
                <a:gd name="T39" fmla="*/ 639 h 994"/>
                <a:gd name="T40" fmla="*/ 1139 w 1155"/>
                <a:gd name="T41" fmla="*/ 716 h 994"/>
                <a:gd name="T42" fmla="*/ 1079 w 1155"/>
                <a:gd name="T43" fmla="*/ 736 h 994"/>
                <a:gd name="T44" fmla="*/ 1016 w 1155"/>
                <a:gd name="T45" fmla="*/ 745 h 994"/>
                <a:gd name="T46" fmla="*/ 988 w 1155"/>
                <a:gd name="T47" fmla="*/ 767 h 994"/>
                <a:gd name="T48" fmla="*/ 996 w 1155"/>
                <a:gd name="T49" fmla="*/ 822 h 994"/>
                <a:gd name="T50" fmla="*/ 983 w 1155"/>
                <a:gd name="T51" fmla="*/ 891 h 994"/>
                <a:gd name="T52" fmla="*/ 948 w 1155"/>
                <a:gd name="T53" fmla="*/ 926 h 994"/>
                <a:gd name="T54" fmla="*/ 906 w 1155"/>
                <a:gd name="T55" fmla="*/ 981 h 994"/>
                <a:gd name="T56" fmla="*/ 818 w 1155"/>
                <a:gd name="T57" fmla="*/ 972 h 994"/>
                <a:gd name="T58" fmla="*/ 782 w 1155"/>
                <a:gd name="T59" fmla="*/ 937 h 994"/>
                <a:gd name="T60" fmla="*/ 718 w 1155"/>
                <a:gd name="T61" fmla="*/ 858 h 994"/>
                <a:gd name="T62" fmla="*/ 641 w 1155"/>
                <a:gd name="T63" fmla="*/ 862 h 994"/>
                <a:gd name="T64" fmla="*/ 591 w 1155"/>
                <a:gd name="T65" fmla="*/ 855 h 994"/>
                <a:gd name="T66" fmla="*/ 553 w 1155"/>
                <a:gd name="T67" fmla="*/ 809 h 994"/>
                <a:gd name="T68" fmla="*/ 617 w 1155"/>
                <a:gd name="T69" fmla="*/ 820 h 994"/>
                <a:gd name="T70" fmla="*/ 656 w 1155"/>
                <a:gd name="T71" fmla="*/ 745 h 994"/>
                <a:gd name="T72" fmla="*/ 698 w 1155"/>
                <a:gd name="T73" fmla="*/ 632 h 994"/>
                <a:gd name="T74" fmla="*/ 613 w 1155"/>
                <a:gd name="T75" fmla="*/ 484 h 994"/>
                <a:gd name="T76" fmla="*/ 492 w 1155"/>
                <a:gd name="T77" fmla="*/ 427 h 994"/>
                <a:gd name="T78" fmla="*/ 352 w 1155"/>
                <a:gd name="T79" fmla="*/ 342 h 994"/>
                <a:gd name="T80" fmla="*/ 213 w 1155"/>
                <a:gd name="T81" fmla="*/ 378 h 994"/>
                <a:gd name="T82" fmla="*/ 110 w 1155"/>
                <a:gd name="T83" fmla="*/ 337 h 9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55"/>
                <a:gd name="T127" fmla="*/ 0 h 994"/>
                <a:gd name="T128" fmla="*/ 1155 w 1155"/>
                <a:gd name="T129" fmla="*/ 994 h 99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55" h="994">
                  <a:moveTo>
                    <a:pt x="10" y="313"/>
                  </a:moveTo>
                  <a:lnTo>
                    <a:pt x="0" y="185"/>
                  </a:lnTo>
                  <a:lnTo>
                    <a:pt x="5" y="158"/>
                  </a:lnTo>
                  <a:lnTo>
                    <a:pt x="43" y="140"/>
                  </a:lnTo>
                  <a:lnTo>
                    <a:pt x="96" y="96"/>
                  </a:lnTo>
                  <a:lnTo>
                    <a:pt x="177" y="63"/>
                  </a:lnTo>
                  <a:lnTo>
                    <a:pt x="210" y="48"/>
                  </a:lnTo>
                  <a:lnTo>
                    <a:pt x="210" y="17"/>
                  </a:lnTo>
                  <a:lnTo>
                    <a:pt x="225" y="0"/>
                  </a:lnTo>
                  <a:lnTo>
                    <a:pt x="239" y="2"/>
                  </a:lnTo>
                  <a:lnTo>
                    <a:pt x="292" y="10"/>
                  </a:lnTo>
                  <a:lnTo>
                    <a:pt x="291" y="34"/>
                  </a:lnTo>
                  <a:lnTo>
                    <a:pt x="301" y="72"/>
                  </a:lnTo>
                  <a:lnTo>
                    <a:pt x="295" y="134"/>
                  </a:lnTo>
                  <a:lnTo>
                    <a:pt x="341" y="202"/>
                  </a:lnTo>
                  <a:lnTo>
                    <a:pt x="365" y="217"/>
                  </a:lnTo>
                  <a:lnTo>
                    <a:pt x="402" y="188"/>
                  </a:lnTo>
                  <a:lnTo>
                    <a:pt x="481" y="188"/>
                  </a:lnTo>
                  <a:lnTo>
                    <a:pt x="500" y="195"/>
                  </a:lnTo>
                  <a:lnTo>
                    <a:pt x="512" y="213"/>
                  </a:lnTo>
                  <a:lnTo>
                    <a:pt x="503" y="233"/>
                  </a:lnTo>
                  <a:lnTo>
                    <a:pt x="459" y="268"/>
                  </a:lnTo>
                  <a:lnTo>
                    <a:pt x="464" y="286"/>
                  </a:lnTo>
                  <a:lnTo>
                    <a:pt x="514" y="323"/>
                  </a:lnTo>
                  <a:lnTo>
                    <a:pt x="534" y="323"/>
                  </a:lnTo>
                  <a:lnTo>
                    <a:pt x="540" y="332"/>
                  </a:lnTo>
                  <a:lnTo>
                    <a:pt x="536" y="347"/>
                  </a:lnTo>
                  <a:lnTo>
                    <a:pt x="567" y="372"/>
                  </a:lnTo>
                  <a:lnTo>
                    <a:pt x="639" y="383"/>
                  </a:lnTo>
                  <a:lnTo>
                    <a:pt x="674" y="374"/>
                  </a:lnTo>
                  <a:lnTo>
                    <a:pt x="718" y="330"/>
                  </a:lnTo>
                  <a:lnTo>
                    <a:pt x="770" y="335"/>
                  </a:lnTo>
                  <a:lnTo>
                    <a:pt x="792" y="368"/>
                  </a:lnTo>
                  <a:lnTo>
                    <a:pt x="780" y="398"/>
                  </a:lnTo>
                  <a:lnTo>
                    <a:pt x="784" y="417"/>
                  </a:lnTo>
                  <a:lnTo>
                    <a:pt x="755" y="434"/>
                  </a:lnTo>
                  <a:lnTo>
                    <a:pt x="742" y="449"/>
                  </a:lnTo>
                  <a:lnTo>
                    <a:pt x="746" y="487"/>
                  </a:lnTo>
                  <a:lnTo>
                    <a:pt x="797" y="522"/>
                  </a:lnTo>
                  <a:lnTo>
                    <a:pt x="818" y="518"/>
                  </a:lnTo>
                  <a:lnTo>
                    <a:pt x="878" y="590"/>
                  </a:lnTo>
                  <a:lnTo>
                    <a:pt x="890" y="646"/>
                  </a:lnTo>
                  <a:lnTo>
                    <a:pt x="885" y="672"/>
                  </a:lnTo>
                  <a:lnTo>
                    <a:pt x="926" y="694"/>
                  </a:lnTo>
                  <a:lnTo>
                    <a:pt x="926" y="711"/>
                  </a:lnTo>
                  <a:lnTo>
                    <a:pt x="964" y="721"/>
                  </a:lnTo>
                  <a:lnTo>
                    <a:pt x="974" y="721"/>
                  </a:lnTo>
                  <a:lnTo>
                    <a:pt x="974" y="690"/>
                  </a:lnTo>
                  <a:lnTo>
                    <a:pt x="1003" y="685"/>
                  </a:lnTo>
                  <a:lnTo>
                    <a:pt x="1009" y="648"/>
                  </a:lnTo>
                  <a:lnTo>
                    <a:pt x="990" y="632"/>
                  </a:lnTo>
                  <a:lnTo>
                    <a:pt x="974" y="617"/>
                  </a:lnTo>
                  <a:lnTo>
                    <a:pt x="981" y="547"/>
                  </a:lnTo>
                  <a:lnTo>
                    <a:pt x="996" y="537"/>
                  </a:lnTo>
                  <a:lnTo>
                    <a:pt x="1022" y="549"/>
                  </a:lnTo>
                  <a:lnTo>
                    <a:pt x="1033" y="544"/>
                  </a:lnTo>
                  <a:lnTo>
                    <a:pt x="1040" y="557"/>
                  </a:lnTo>
                  <a:lnTo>
                    <a:pt x="1110" y="593"/>
                  </a:lnTo>
                  <a:lnTo>
                    <a:pt x="1148" y="617"/>
                  </a:lnTo>
                  <a:lnTo>
                    <a:pt x="1154" y="639"/>
                  </a:lnTo>
                  <a:lnTo>
                    <a:pt x="1134" y="668"/>
                  </a:lnTo>
                  <a:lnTo>
                    <a:pt x="1145" y="701"/>
                  </a:lnTo>
                  <a:lnTo>
                    <a:pt x="1139" y="716"/>
                  </a:lnTo>
                  <a:lnTo>
                    <a:pt x="1086" y="721"/>
                  </a:lnTo>
                  <a:lnTo>
                    <a:pt x="1075" y="728"/>
                  </a:lnTo>
                  <a:lnTo>
                    <a:pt x="1079" y="736"/>
                  </a:lnTo>
                  <a:lnTo>
                    <a:pt x="1079" y="752"/>
                  </a:lnTo>
                  <a:lnTo>
                    <a:pt x="1038" y="756"/>
                  </a:lnTo>
                  <a:lnTo>
                    <a:pt x="1016" y="745"/>
                  </a:lnTo>
                  <a:lnTo>
                    <a:pt x="988" y="745"/>
                  </a:lnTo>
                  <a:lnTo>
                    <a:pt x="983" y="752"/>
                  </a:lnTo>
                  <a:lnTo>
                    <a:pt x="988" y="767"/>
                  </a:lnTo>
                  <a:lnTo>
                    <a:pt x="974" y="783"/>
                  </a:lnTo>
                  <a:lnTo>
                    <a:pt x="969" y="800"/>
                  </a:lnTo>
                  <a:lnTo>
                    <a:pt x="996" y="822"/>
                  </a:lnTo>
                  <a:lnTo>
                    <a:pt x="976" y="862"/>
                  </a:lnTo>
                  <a:lnTo>
                    <a:pt x="985" y="882"/>
                  </a:lnTo>
                  <a:lnTo>
                    <a:pt x="983" y="891"/>
                  </a:lnTo>
                  <a:lnTo>
                    <a:pt x="952" y="891"/>
                  </a:lnTo>
                  <a:lnTo>
                    <a:pt x="930" y="901"/>
                  </a:lnTo>
                  <a:lnTo>
                    <a:pt x="948" y="926"/>
                  </a:lnTo>
                  <a:lnTo>
                    <a:pt x="937" y="957"/>
                  </a:lnTo>
                  <a:lnTo>
                    <a:pt x="904" y="966"/>
                  </a:lnTo>
                  <a:lnTo>
                    <a:pt x="906" y="981"/>
                  </a:lnTo>
                  <a:lnTo>
                    <a:pt x="897" y="993"/>
                  </a:lnTo>
                  <a:lnTo>
                    <a:pt x="840" y="988"/>
                  </a:lnTo>
                  <a:lnTo>
                    <a:pt x="818" y="972"/>
                  </a:lnTo>
                  <a:lnTo>
                    <a:pt x="814" y="937"/>
                  </a:lnTo>
                  <a:lnTo>
                    <a:pt x="801" y="923"/>
                  </a:lnTo>
                  <a:lnTo>
                    <a:pt x="782" y="937"/>
                  </a:lnTo>
                  <a:lnTo>
                    <a:pt x="746" y="901"/>
                  </a:lnTo>
                  <a:lnTo>
                    <a:pt x="720" y="884"/>
                  </a:lnTo>
                  <a:lnTo>
                    <a:pt x="718" y="858"/>
                  </a:lnTo>
                  <a:lnTo>
                    <a:pt x="709" y="838"/>
                  </a:lnTo>
                  <a:lnTo>
                    <a:pt x="696" y="838"/>
                  </a:lnTo>
                  <a:lnTo>
                    <a:pt x="641" y="862"/>
                  </a:lnTo>
                  <a:lnTo>
                    <a:pt x="643" y="889"/>
                  </a:lnTo>
                  <a:lnTo>
                    <a:pt x="624" y="889"/>
                  </a:lnTo>
                  <a:lnTo>
                    <a:pt x="591" y="855"/>
                  </a:lnTo>
                  <a:lnTo>
                    <a:pt x="555" y="851"/>
                  </a:lnTo>
                  <a:lnTo>
                    <a:pt x="543" y="831"/>
                  </a:lnTo>
                  <a:lnTo>
                    <a:pt x="553" y="809"/>
                  </a:lnTo>
                  <a:lnTo>
                    <a:pt x="574" y="829"/>
                  </a:lnTo>
                  <a:lnTo>
                    <a:pt x="598" y="836"/>
                  </a:lnTo>
                  <a:lnTo>
                    <a:pt x="617" y="820"/>
                  </a:lnTo>
                  <a:lnTo>
                    <a:pt x="617" y="783"/>
                  </a:lnTo>
                  <a:lnTo>
                    <a:pt x="639" y="762"/>
                  </a:lnTo>
                  <a:lnTo>
                    <a:pt x="656" y="745"/>
                  </a:lnTo>
                  <a:lnTo>
                    <a:pt x="648" y="723"/>
                  </a:lnTo>
                  <a:lnTo>
                    <a:pt x="691" y="687"/>
                  </a:lnTo>
                  <a:lnTo>
                    <a:pt x="698" y="632"/>
                  </a:lnTo>
                  <a:lnTo>
                    <a:pt x="679" y="604"/>
                  </a:lnTo>
                  <a:lnTo>
                    <a:pt x="667" y="557"/>
                  </a:lnTo>
                  <a:lnTo>
                    <a:pt x="613" y="484"/>
                  </a:lnTo>
                  <a:lnTo>
                    <a:pt x="584" y="496"/>
                  </a:lnTo>
                  <a:lnTo>
                    <a:pt x="545" y="460"/>
                  </a:lnTo>
                  <a:lnTo>
                    <a:pt x="492" y="427"/>
                  </a:lnTo>
                  <a:lnTo>
                    <a:pt x="471" y="374"/>
                  </a:lnTo>
                  <a:lnTo>
                    <a:pt x="428" y="390"/>
                  </a:lnTo>
                  <a:lnTo>
                    <a:pt x="352" y="342"/>
                  </a:lnTo>
                  <a:lnTo>
                    <a:pt x="315" y="361"/>
                  </a:lnTo>
                  <a:lnTo>
                    <a:pt x="258" y="352"/>
                  </a:lnTo>
                  <a:lnTo>
                    <a:pt x="213" y="378"/>
                  </a:lnTo>
                  <a:lnTo>
                    <a:pt x="186" y="381"/>
                  </a:lnTo>
                  <a:lnTo>
                    <a:pt x="141" y="354"/>
                  </a:lnTo>
                  <a:lnTo>
                    <a:pt x="110" y="337"/>
                  </a:lnTo>
                  <a:lnTo>
                    <a:pt x="10" y="313"/>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24" name="Freeform 23"/>
            <p:cNvSpPr/>
            <p:nvPr/>
          </p:nvSpPr>
          <p:spPr bwMode="auto">
            <a:xfrm>
              <a:off x="884933" y="2222007"/>
              <a:ext cx="2001199" cy="1592318"/>
            </a:xfrm>
            <a:custGeom>
              <a:avLst/>
              <a:gdLst>
                <a:gd name="T0" fmla="*/ 1172 w 1707"/>
                <a:gd name="T1" fmla="*/ 43 h 1305"/>
                <a:gd name="T2" fmla="*/ 1224 w 1707"/>
                <a:gd name="T3" fmla="*/ 110 h 1305"/>
                <a:gd name="T4" fmla="*/ 1298 w 1707"/>
                <a:gd name="T5" fmla="*/ 158 h 1305"/>
                <a:gd name="T6" fmla="*/ 1361 w 1707"/>
                <a:gd name="T7" fmla="*/ 284 h 1305"/>
                <a:gd name="T8" fmla="*/ 1327 w 1707"/>
                <a:gd name="T9" fmla="*/ 383 h 1305"/>
                <a:gd name="T10" fmla="*/ 1511 w 1707"/>
                <a:gd name="T11" fmla="*/ 467 h 1305"/>
                <a:gd name="T12" fmla="*/ 1640 w 1707"/>
                <a:gd name="T13" fmla="*/ 562 h 1305"/>
                <a:gd name="T14" fmla="*/ 1706 w 1707"/>
                <a:gd name="T15" fmla="*/ 706 h 1305"/>
                <a:gd name="T16" fmla="*/ 1657 w 1707"/>
                <a:gd name="T17" fmla="*/ 769 h 1305"/>
                <a:gd name="T18" fmla="*/ 1486 w 1707"/>
                <a:gd name="T19" fmla="*/ 865 h 1305"/>
                <a:gd name="T20" fmla="*/ 1460 w 1707"/>
                <a:gd name="T21" fmla="*/ 1014 h 1305"/>
                <a:gd name="T22" fmla="*/ 1217 w 1707"/>
                <a:gd name="T23" fmla="*/ 1087 h 1305"/>
                <a:gd name="T24" fmla="*/ 1261 w 1707"/>
                <a:gd name="T25" fmla="*/ 1224 h 1305"/>
                <a:gd name="T26" fmla="*/ 1234 w 1707"/>
                <a:gd name="T27" fmla="*/ 1270 h 1305"/>
                <a:gd name="T28" fmla="*/ 1199 w 1707"/>
                <a:gd name="T29" fmla="*/ 1301 h 1305"/>
                <a:gd name="T30" fmla="*/ 1103 w 1707"/>
                <a:gd name="T31" fmla="*/ 1277 h 1305"/>
                <a:gd name="T32" fmla="*/ 935 w 1707"/>
                <a:gd name="T33" fmla="*/ 1253 h 1305"/>
                <a:gd name="T34" fmla="*/ 768 w 1707"/>
                <a:gd name="T35" fmla="*/ 1284 h 1305"/>
                <a:gd name="T36" fmla="*/ 639 w 1707"/>
                <a:gd name="T37" fmla="*/ 1263 h 1305"/>
                <a:gd name="T38" fmla="*/ 492 w 1707"/>
                <a:gd name="T39" fmla="*/ 1275 h 1305"/>
                <a:gd name="T40" fmla="*/ 409 w 1707"/>
                <a:gd name="T41" fmla="*/ 1234 h 1305"/>
                <a:gd name="T42" fmla="*/ 321 w 1707"/>
                <a:gd name="T43" fmla="*/ 1173 h 1305"/>
                <a:gd name="T44" fmla="*/ 131 w 1707"/>
                <a:gd name="T45" fmla="*/ 1138 h 1305"/>
                <a:gd name="T46" fmla="*/ 105 w 1707"/>
                <a:gd name="T47" fmla="*/ 1065 h 1305"/>
                <a:gd name="T48" fmla="*/ 65 w 1707"/>
                <a:gd name="T49" fmla="*/ 1012 h 1305"/>
                <a:gd name="T50" fmla="*/ 38 w 1707"/>
                <a:gd name="T51" fmla="*/ 961 h 1305"/>
                <a:gd name="T52" fmla="*/ 65 w 1707"/>
                <a:gd name="T53" fmla="*/ 901 h 1305"/>
                <a:gd name="T54" fmla="*/ 10 w 1707"/>
                <a:gd name="T55" fmla="*/ 829 h 1305"/>
                <a:gd name="T56" fmla="*/ 5 w 1707"/>
                <a:gd name="T57" fmla="*/ 752 h 1305"/>
                <a:gd name="T58" fmla="*/ 38 w 1707"/>
                <a:gd name="T59" fmla="*/ 701 h 1305"/>
                <a:gd name="T60" fmla="*/ 134 w 1707"/>
                <a:gd name="T61" fmla="*/ 668 h 1305"/>
                <a:gd name="T62" fmla="*/ 181 w 1707"/>
                <a:gd name="T63" fmla="*/ 672 h 1305"/>
                <a:gd name="T64" fmla="*/ 235 w 1707"/>
                <a:gd name="T65" fmla="*/ 699 h 1305"/>
                <a:gd name="T66" fmla="*/ 409 w 1707"/>
                <a:gd name="T67" fmla="*/ 639 h 1305"/>
                <a:gd name="T68" fmla="*/ 555 w 1707"/>
                <a:gd name="T69" fmla="*/ 544 h 1305"/>
                <a:gd name="T70" fmla="*/ 601 w 1707"/>
                <a:gd name="T71" fmla="*/ 501 h 1305"/>
                <a:gd name="T72" fmla="*/ 575 w 1707"/>
                <a:gd name="T73" fmla="*/ 342 h 1305"/>
                <a:gd name="T74" fmla="*/ 704 w 1707"/>
                <a:gd name="T75" fmla="*/ 313 h 1305"/>
                <a:gd name="T76" fmla="*/ 761 w 1707"/>
                <a:gd name="T77" fmla="*/ 342 h 1305"/>
                <a:gd name="T78" fmla="*/ 827 w 1707"/>
                <a:gd name="T79" fmla="*/ 163 h 1305"/>
                <a:gd name="T80" fmla="*/ 930 w 1707"/>
                <a:gd name="T81" fmla="*/ 187 h 1305"/>
                <a:gd name="T82" fmla="*/ 1019 w 1707"/>
                <a:gd name="T83" fmla="*/ 84 h 1305"/>
                <a:gd name="T84" fmla="*/ 1098 w 1707"/>
                <a:gd name="T85" fmla="*/ 36 h 1305"/>
                <a:gd name="T86" fmla="*/ 1165 w 1707"/>
                <a:gd name="T87" fmla="*/ 10 h 130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07"/>
                <a:gd name="T133" fmla="*/ 0 h 1305"/>
                <a:gd name="T134" fmla="*/ 1707 w 1707"/>
                <a:gd name="T135" fmla="*/ 1305 h 130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07" h="1305">
                  <a:moveTo>
                    <a:pt x="1165" y="10"/>
                  </a:moveTo>
                  <a:lnTo>
                    <a:pt x="1182" y="10"/>
                  </a:lnTo>
                  <a:lnTo>
                    <a:pt x="1172" y="43"/>
                  </a:lnTo>
                  <a:lnTo>
                    <a:pt x="1186" y="63"/>
                  </a:lnTo>
                  <a:lnTo>
                    <a:pt x="1189" y="77"/>
                  </a:lnTo>
                  <a:lnTo>
                    <a:pt x="1224" y="110"/>
                  </a:lnTo>
                  <a:lnTo>
                    <a:pt x="1232" y="138"/>
                  </a:lnTo>
                  <a:lnTo>
                    <a:pt x="1278" y="140"/>
                  </a:lnTo>
                  <a:lnTo>
                    <a:pt x="1298" y="158"/>
                  </a:lnTo>
                  <a:lnTo>
                    <a:pt x="1309" y="158"/>
                  </a:lnTo>
                  <a:lnTo>
                    <a:pt x="1335" y="215"/>
                  </a:lnTo>
                  <a:lnTo>
                    <a:pt x="1361" y="284"/>
                  </a:lnTo>
                  <a:lnTo>
                    <a:pt x="1349" y="326"/>
                  </a:lnTo>
                  <a:lnTo>
                    <a:pt x="1351" y="342"/>
                  </a:lnTo>
                  <a:lnTo>
                    <a:pt x="1327" y="383"/>
                  </a:lnTo>
                  <a:lnTo>
                    <a:pt x="1333" y="417"/>
                  </a:lnTo>
                  <a:lnTo>
                    <a:pt x="1418" y="453"/>
                  </a:lnTo>
                  <a:lnTo>
                    <a:pt x="1511" y="467"/>
                  </a:lnTo>
                  <a:lnTo>
                    <a:pt x="1607" y="533"/>
                  </a:lnTo>
                  <a:lnTo>
                    <a:pt x="1638" y="544"/>
                  </a:lnTo>
                  <a:lnTo>
                    <a:pt x="1640" y="562"/>
                  </a:lnTo>
                  <a:lnTo>
                    <a:pt x="1660" y="604"/>
                  </a:lnTo>
                  <a:lnTo>
                    <a:pt x="1679" y="658"/>
                  </a:lnTo>
                  <a:lnTo>
                    <a:pt x="1706" y="706"/>
                  </a:lnTo>
                  <a:lnTo>
                    <a:pt x="1691" y="723"/>
                  </a:lnTo>
                  <a:lnTo>
                    <a:pt x="1691" y="754"/>
                  </a:lnTo>
                  <a:lnTo>
                    <a:pt x="1657" y="769"/>
                  </a:lnTo>
                  <a:lnTo>
                    <a:pt x="1576" y="802"/>
                  </a:lnTo>
                  <a:lnTo>
                    <a:pt x="1524" y="846"/>
                  </a:lnTo>
                  <a:lnTo>
                    <a:pt x="1486" y="865"/>
                  </a:lnTo>
                  <a:lnTo>
                    <a:pt x="1480" y="891"/>
                  </a:lnTo>
                  <a:lnTo>
                    <a:pt x="1491" y="1019"/>
                  </a:lnTo>
                  <a:lnTo>
                    <a:pt x="1460" y="1014"/>
                  </a:lnTo>
                  <a:lnTo>
                    <a:pt x="1447" y="1025"/>
                  </a:lnTo>
                  <a:lnTo>
                    <a:pt x="1246" y="1065"/>
                  </a:lnTo>
                  <a:lnTo>
                    <a:pt x="1217" y="1087"/>
                  </a:lnTo>
                  <a:lnTo>
                    <a:pt x="1220" y="1140"/>
                  </a:lnTo>
                  <a:lnTo>
                    <a:pt x="1280" y="1191"/>
                  </a:lnTo>
                  <a:lnTo>
                    <a:pt x="1261" y="1224"/>
                  </a:lnTo>
                  <a:lnTo>
                    <a:pt x="1232" y="1237"/>
                  </a:lnTo>
                  <a:lnTo>
                    <a:pt x="1228" y="1253"/>
                  </a:lnTo>
                  <a:lnTo>
                    <a:pt x="1234" y="1270"/>
                  </a:lnTo>
                  <a:lnTo>
                    <a:pt x="1250" y="1270"/>
                  </a:lnTo>
                  <a:lnTo>
                    <a:pt x="1258" y="1282"/>
                  </a:lnTo>
                  <a:lnTo>
                    <a:pt x="1199" y="1301"/>
                  </a:lnTo>
                  <a:lnTo>
                    <a:pt x="1165" y="1287"/>
                  </a:lnTo>
                  <a:lnTo>
                    <a:pt x="1146" y="1277"/>
                  </a:lnTo>
                  <a:lnTo>
                    <a:pt x="1103" y="1277"/>
                  </a:lnTo>
                  <a:lnTo>
                    <a:pt x="1024" y="1241"/>
                  </a:lnTo>
                  <a:lnTo>
                    <a:pt x="974" y="1241"/>
                  </a:lnTo>
                  <a:lnTo>
                    <a:pt x="935" y="1253"/>
                  </a:lnTo>
                  <a:lnTo>
                    <a:pt x="890" y="1253"/>
                  </a:lnTo>
                  <a:lnTo>
                    <a:pt x="823" y="1290"/>
                  </a:lnTo>
                  <a:lnTo>
                    <a:pt x="768" y="1284"/>
                  </a:lnTo>
                  <a:lnTo>
                    <a:pt x="713" y="1304"/>
                  </a:lnTo>
                  <a:lnTo>
                    <a:pt x="667" y="1287"/>
                  </a:lnTo>
                  <a:lnTo>
                    <a:pt x="639" y="1263"/>
                  </a:lnTo>
                  <a:lnTo>
                    <a:pt x="567" y="1253"/>
                  </a:lnTo>
                  <a:lnTo>
                    <a:pt x="519" y="1285"/>
                  </a:lnTo>
                  <a:lnTo>
                    <a:pt x="492" y="1275"/>
                  </a:lnTo>
                  <a:lnTo>
                    <a:pt x="469" y="1257"/>
                  </a:lnTo>
                  <a:lnTo>
                    <a:pt x="418" y="1244"/>
                  </a:lnTo>
                  <a:lnTo>
                    <a:pt x="409" y="1234"/>
                  </a:lnTo>
                  <a:lnTo>
                    <a:pt x="387" y="1232"/>
                  </a:lnTo>
                  <a:lnTo>
                    <a:pt x="354" y="1181"/>
                  </a:lnTo>
                  <a:lnTo>
                    <a:pt x="321" y="1173"/>
                  </a:lnTo>
                  <a:lnTo>
                    <a:pt x="235" y="1200"/>
                  </a:lnTo>
                  <a:lnTo>
                    <a:pt x="203" y="1191"/>
                  </a:lnTo>
                  <a:lnTo>
                    <a:pt x="131" y="1138"/>
                  </a:lnTo>
                  <a:lnTo>
                    <a:pt x="110" y="1135"/>
                  </a:lnTo>
                  <a:lnTo>
                    <a:pt x="93" y="1101"/>
                  </a:lnTo>
                  <a:lnTo>
                    <a:pt x="105" y="1065"/>
                  </a:lnTo>
                  <a:lnTo>
                    <a:pt x="102" y="1048"/>
                  </a:lnTo>
                  <a:lnTo>
                    <a:pt x="76" y="1029"/>
                  </a:lnTo>
                  <a:lnTo>
                    <a:pt x="65" y="1012"/>
                  </a:lnTo>
                  <a:lnTo>
                    <a:pt x="10" y="981"/>
                  </a:lnTo>
                  <a:lnTo>
                    <a:pt x="10" y="972"/>
                  </a:lnTo>
                  <a:lnTo>
                    <a:pt x="38" y="961"/>
                  </a:lnTo>
                  <a:lnTo>
                    <a:pt x="53" y="971"/>
                  </a:lnTo>
                  <a:lnTo>
                    <a:pt x="69" y="954"/>
                  </a:lnTo>
                  <a:lnTo>
                    <a:pt x="65" y="901"/>
                  </a:lnTo>
                  <a:lnTo>
                    <a:pt x="69" y="858"/>
                  </a:lnTo>
                  <a:lnTo>
                    <a:pt x="32" y="822"/>
                  </a:lnTo>
                  <a:lnTo>
                    <a:pt x="10" y="829"/>
                  </a:lnTo>
                  <a:lnTo>
                    <a:pt x="0" y="802"/>
                  </a:lnTo>
                  <a:lnTo>
                    <a:pt x="14" y="776"/>
                  </a:lnTo>
                  <a:lnTo>
                    <a:pt x="5" y="752"/>
                  </a:lnTo>
                  <a:lnTo>
                    <a:pt x="29" y="730"/>
                  </a:lnTo>
                  <a:lnTo>
                    <a:pt x="38" y="721"/>
                  </a:lnTo>
                  <a:lnTo>
                    <a:pt x="38" y="701"/>
                  </a:lnTo>
                  <a:lnTo>
                    <a:pt x="72" y="685"/>
                  </a:lnTo>
                  <a:lnTo>
                    <a:pt x="105" y="679"/>
                  </a:lnTo>
                  <a:lnTo>
                    <a:pt x="134" y="668"/>
                  </a:lnTo>
                  <a:lnTo>
                    <a:pt x="158" y="675"/>
                  </a:lnTo>
                  <a:lnTo>
                    <a:pt x="177" y="668"/>
                  </a:lnTo>
                  <a:lnTo>
                    <a:pt x="181" y="672"/>
                  </a:lnTo>
                  <a:lnTo>
                    <a:pt x="185" y="694"/>
                  </a:lnTo>
                  <a:lnTo>
                    <a:pt x="201" y="701"/>
                  </a:lnTo>
                  <a:lnTo>
                    <a:pt x="235" y="699"/>
                  </a:lnTo>
                  <a:lnTo>
                    <a:pt x="280" y="653"/>
                  </a:lnTo>
                  <a:lnTo>
                    <a:pt x="365" y="670"/>
                  </a:lnTo>
                  <a:lnTo>
                    <a:pt x="409" y="639"/>
                  </a:lnTo>
                  <a:lnTo>
                    <a:pt x="536" y="610"/>
                  </a:lnTo>
                  <a:lnTo>
                    <a:pt x="545" y="593"/>
                  </a:lnTo>
                  <a:lnTo>
                    <a:pt x="555" y="544"/>
                  </a:lnTo>
                  <a:lnTo>
                    <a:pt x="591" y="516"/>
                  </a:lnTo>
                  <a:lnTo>
                    <a:pt x="601" y="516"/>
                  </a:lnTo>
                  <a:lnTo>
                    <a:pt x="601" y="501"/>
                  </a:lnTo>
                  <a:lnTo>
                    <a:pt x="603" y="378"/>
                  </a:lnTo>
                  <a:lnTo>
                    <a:pt x="610" y="352"/>
                  </a:lnTo>
                  <a:lnTo>
                    <a:pt x="575" y="342"/>
                  </a:lnTo>
                  <a:lnTo>
                    <a:pt x="574" y="330"/>
                  </a:lnTo>
                  <a:lnTo>
                    <a:pt x="610" y="320"/>
                  </a:lnTo>
                  <a:lnTo>
                    <a:pt x="704" y="313"/>
                  </a:lnTo>
                  <a:lnTo>
                    <a:pt x="720" y="330"/>
                  </a:lnTo>
                  <a:lnTo>
                    <a:pt x="753" y="339"/>
                  </a:lnTo>
                  <a:lnTo>
                    <a:pt x="761" y="342"/>
                  </a:lnTo>
                  <a:lnTo>
                    <a:pt x="775" y="323"/>
                  </a:lnTo>
                  <a:lnTo>
                    <a:pt x="756" y="306"/>
                  </a:lnTo>
                  <a:lnTo>
                    <a:pt x="827" y="163"/>
                  </a:lnTo>
                  <a:lnTo>
                    <a:pt x="838" y="154"/>
                  </a:lnTo>
                  <a:lnTo>
                    <a:pt x="902" y="187"/>
                  </a:lnTo>
                  <a:lnTo>
                    <a:pt x="930" y="187"/>
                  </a:lnTo>
                  <a:lnTo>
                    <a:pt x="943" y="205"/>
                  </a:lnTo>
                  <a:lnTo>
                    <a:pt x="1005" y="185"/>
                  </a:lnTo>
                  <a:lnTo>
                    <a:pt x="1019" y="84"/>
                  </a:lnTo>
                  <a:lnTo>
                    <a:pt x="1046" y="65"/>
                  </a:lnTo>
                  <a:lnTo>
                    <a:pt x="1077" y="63"/>
                  </a:lnTo>
                  <a:lnTo>
                    <a:pt x="1098" y="36"/>
                  </a:lnTo>
                  <a:lnTo>
                    <a:pt x="1107" y="10"/>
                  </a:lnTo>
                  <a:lnTo>
                    <a:pt x="1125" y="0"/>
                  </a:lnTo>
                  <a:lnTo>
                    <a:pt x="1165" y="10"/>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25" name="Freeform 24"/>
            <p:cNvSpPr/>
            <p:nvPr/>
          </p:nvSpPr>
          <p:spPr bwMode="auto">
            <a:xfrm>
              <a:off x="3709803" y="3440497"/>
              <a:ext cx="497801" cy="925106"/>
            </a:xfrm>
            <a:custGeom>
              <a:avLst/>
              <a:gdLst>
                <a:gd name="T0" fmla="*/ 349 w 420"/>
                <a:gd name="T1" fmla="*/ 453 h 761"/>
                <a:gd name="T2" fmla="*/ 340 w 420"/>
                <a:gd name="T3" fmla="*/ 255 h 761"/>
                <a:gd name="T4" fmla="*/ 368 w 420"/>
                <a:gd name="T5" fmla="*/ 191 h 761"/>
                <a:gd name="T6" fmla="*/ 366 w 420"/>
                <a:gd name="T7" fmla="*/ 101 h 761"/>
                <a:gd name="T8" fmla="*/ 383 w 420"/>
                <a:gd name="T9" fmla="*/ 39 h 761"/>
                <a:gd name="T10" fmla="*/ 370 w 420"/>
                <a:gd name="T11" fmla="*/ 0 h 761"/>
                <a:gd name="T12" fmla="*/ 306 w 420"/>
                <a:gd name="T13" fmla="*/ 21 h 761"/>
                <a:gd name="T14" fmla="*/ 285 w 420"/>
                <a:gd name="T15" fmla="*/ 77 h 761"/>
                <a:gd name="T16" fmla="*/ 261 w 420"/>
                <a:gd name="T17" fmla="*/ 96 h 761"/>
                <a:gd name="T18" fmla="*/ 179 w 420"/>
                <a:gd name="T19" fmla="*/ 193 h 761"/>
                <a:gd name="T20" fmla="*/ 117 w 420"/>
                <a:gd name="T21" fmla="*/ 191 h 761"/>
                <a:gd name="T22" fmla="*/ 103 w 420"/>
                <a:gd name="T23" fmla="*/ 253 h 761"/>
                <a:gd name="T24" fmla="*/ 179 w 420"/>
                <a:gd name="T25" fmla="*/ 301 h 761"/>
                <a:gd name="T26" fmla="*/ 223 w 420"/>
                <a:gd name="T27" fmla="*/ 347 h 761"/>
                <a:gd name="T28" fmla="*/ 215 w 420"/>
                <a:gd name="T29" fmla="*/ 409 h 761"/>
                <a:gd name="T30" fmla="*/ 155 w 420"/>
                <a:gd name="T31" fmla="*/ 429 h 761"/>
                <a:gd name="T32" fmla="*/ 148 w 420"/>
                <a:gd name="T33" fmla="*/ 444 h 761"/>
                <a:gd name="T34" fmla="*/ 107 w 420"/>
                <a:gd name="T35" fmla="*/ 465 h 761"/>
                <a:gd name="T36" fmla="*/ 57 w 420"/>
                <a:gd name="T37" fmla="*/ 453 h 761"/>
                <a:gd name="T38" fmla="*/ 57 w 420"/>
                <a:gd name="T39" fmla="*/ 475 h 761"/>
                <a:gd name="T40" fmla="*/ 38 w 420"/>
                <a:gd name="T41" fmla="*/ 508 h 761"/>
                <a:gd name="T42" fmla="*/ 45 w 420"/>
                <a:gd name="T43" fmla="*/ 571 h 761"/>
                <a:gd name="T44" fmla="*/ 52 w 420"/>
                <a:gd name="T45" fmla="*/ 599 h 761"/>
                <a:gd name="T46" fmla="*/ 0 w 420"/>
                <a:gd name="T47" fmla="*/ 610 h 761"/>
                <a:gd name="T48" fmla="*/ 6 w 420"/>
                <a:gd name="T49" fmla="*/ 665 h 761"/>
                <a:gd name="T50" fmla="*/ 26 w 420"/>
                <a:gd name="T51" fmla="*/ 689 h 761"/>
                <a:gd name="T52" fmla="*/ 98 w 420"/>
                <a:gd name="T53" fmla="*/ 680 h 761"/>
                <a:gd name="T54" fmla="*/ 112 w 420"/>
                <a:gd name="T55" fmla="*/ 701 h 761"/>
                <a:gd name="T56" fmla="*/ 186 w 420"/>
                <a:gd name="T57" fmla="*/ 731 h 761"/>
                <a:gd name="T58" fmla="*/ 275 w 420"/>
                <a:gd name="T59" fmla="*/ 742 h 761"/>
                <a:gd name="T60" fmla="*/ 320 w 420"/>
                <a:gd name="T61" fmla="*/ 754 h 761"/>
                <a:gd name="T62" fmla="*/ 309 w 420"/>
                <a:gd name="T63" fmla="*/ 711 h 761"/>
                <a:gd name="T64" fmla="*/ 349 w 420"/>
                <a:gd name="T65" fmla="*/ 670 h 761"/>
                <a:gd name="T66" fmla="*/ 340 w 420"/>
                <a:gd name="T67" fmla="*/ 650 h 761"/>
                <a:gd name="T68" fmla="*/ 299 w 420"/>
                <a:gd name="T69" fmla="*/ 625 h 761"/>
                <a:gd name="T70" fmla="*/ 375 w 420"/>
                <a:gd name="T71" fmla="*/ 617 h 761"/>
                <a:gd name="T72" fmla="*/ 399 w 420"/>
                <a:gd name="T73" fmla="*/ 624 h 761"/>
                <a:gd name="T74" fmla="*/ 419 w 420"/>
                <a:gd name="T75" fmla="*/ 581 h 761"/>
                <a:gd name="T76" fmla="*/ 359 w 420"/>
                <a:gd name="T77" fmla="*/ 480 h 76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20"/>
                <a:gd name="T118" fmla="*/ 0 h 761"/>
                <a:gd name="T119" fmla="*/ 420 w 420"/>
                <a:gd name="T120" fmla="*/ 761 h 76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20" h="761">
                  <a:moveTo>
                    <a:pt x="359" y="480"/>
                  </a:moveTo>
                  <a:lnTo>
                    <a:pt x="349" y="453"/>
                  </a:lnTo>
                  <a:lnTo>
                    <a:pt x="368" y="385"/>
                  </a:lnTo>
                  <a:lnTo>
                    <a:pt x="340" y="255"/>
                  </a:lnTo>
                  <a:lnTo>
                    <a:pt x="359" y="222"/>
                  </a:lnTo>
                  <a:lnTo>
                    <a:pt x="368" y="191"/>
                  </a:lnTo>
                  <a:lnTo>
                    <a:pt x="342" y="138"/>
                  </a:lnTo>
                  <a:lnTo>
                    <a:pt x="366" y="101"/>
                  </a:lnTo>
                  <a:lnTo>
                    <a:pt x="370" y="65"/>
                  </a:lnTo>
                  <a:lnTo>
                    <a:pt x="383" y="39"/>
                  </a:lnTo>
                  <a:lnTo>
                    <a:pt x="381" y="8"/>
                  </a:lnTo>
                  <a:lnTo>
                    <a:pt x="370" y="0"/>
                  </a:lnTo>
                  <a:lnTo>
                    <a:pt x="352" y="19"/>
                  </a:lnTo>
                  <a:lnTo>
                    <a:pt x="306" y="21"/>
                  </a:lnTo>
                  <a:lnTo>
                    <a:pt x="282" y="56"/>
                  </a:lnTo>
                  <a:lnTo>
                    <a:pt x="285" y="77"/>
                  </a:lnTo>
                  <a:lnTo>
                    <a:pt x="280" y="89"/>
                  </a:lnTo>
                  <a:lnTo>
                    <a:pt x="261" y="96"/>
                  </a:lnTo>
                  <a:lnTo>
                    <a:pt x="188" y="200"/>
                  </a:lnTo>
                  <a:lnTo>
                    <a:pt x="179" y="193"/>
                  </a:lnTo>
                  <a:lnTo>
                    <a:pt x="160" y="188"/>
                  </a:lnTo>
                  <a:lnTo>
                    <a:pt x="117" y="191"/>
                  </a:lnTo>
                  <a:lnTo>
                    <a:pt x="105" y="210"/>
                  </a:lnTo>
                  <a:lnTo>
                    <a:pt x="103" y="253"/>
                  </a:lnTo>
                  <a:lnTo>
                    <a:pt x="109" y="266"/>
                  </a:lnTo>
                  <a:lnTo>
                    <a:pt x="179" y="301"/>
                  </a:lnTo>
                  <a:lnTo>
                    <a:pt x="217" y="325"/>
                  </a:lnTo>
                  <a:lnTo>
                    <a:pt x="223" y="347"/>
                  </a:lnTo>
                  <a:lnTo>
                    <a:pt x="203" y="376"/>
                  </a:lnTo>
                  <a:lnTo>
                    <a:pt x="215" y="409"/>
                  </a:lnTo>
                  <a:lnTo>
                    <a:pt x="208" y="424"/>
                  </a:lnTo>
                  <a:lnTo>
                    <a:pt x="155" y="429"/>
                  </a:lnTo>
                  <a:lnTo>
                    <a:pt x="144" y="436"/>
                  </a:lnTo>
                  <a:lnTo>
                    <a:pt x="148" y="444"/>
                  </a:lnTo>
                  <a:lnTo>
                    <a:pt x="148" y="460"/>
                  </a:lnTo>
                  <a:lnTo>
                    <a:pt x="107" y="465"/>
                  </a:lnTo>
                  <a:lnTo>
                    <a:pt x="85" y="453"/>
                  </a:lnTo>
                  <a:lnTo>
                    <a:pt x="57" y="453"/>
                  </a:lnTo>
                  <a:lnTo>
                    <a:pt x="52" y="460"/>
                  </a:lnTo>
                  <a:lnTo>
                    <a:pt x="57" y="475"/>
                  </a:lnTo>
                  <a:lnTo>
                    <a:pt x="43" y="491"/>
                  </a:lnTo>
                  <a:lnTo>
                    <a:pt x="38" y="508"/>
                  </a:lnTo>
                  <a:lnTo>
                    <a:pt x="65" y="530"/>
                  </a:lnTo>
                  <a:lnTo>
                    <a:pt x="45" y="571"/>
                  </a:lnTo>
                  <a:lnTo>
                    <a:pt x="54" y="590"/>
                  </a:lnTo>
                  <a:lnTo>
                    <a:pt x="52" y="599"/>
                  </a:lnTo>
                  <a:lnTo>
                    <a:pt x="21" y="599"/>
                  </a:lnTo>
                  <a:lnTo>
                    <a:pt x="0" y="610"/>
                  </a:lnTo>
                  <a:lnTo>
                    <a:pt x="17" y="634"/>
                  </a:lnTo>
                  <a:lnTo>
                    <a:pt x="6" y="665"/>
                  </a:lnTo>
                  <a:lnTo>
                    <a:pt x="24" y="670"/>
                  </a:lnTo>
                  <a:lnTo>
                    <a:pt x="26" y="689"/>
                  </a:lnTo>
                  <a:lnTo>
                    <a:pt x="41" y="692"/>
                  </a:lnTo>
                  <a:lnTo>
                    <a:pt x="98" y="680"/>
                  </a:lnTo>
                  <a:lnTo>
                    <a:pt x="109" y="685"/>
                  </a:lnTo>
                  <a:lnTo>
                    <a:pt x="112" y="701"/>
                  </a:lnTo>
                  <a:lnTo>
                    <a:pt x="136" y="707"/>
                  </a:lnTo>
                  <a:lnTo>
                    <a:pt x="186" y="731"/>
                  </a:lnTo>
                  <a:lnTo>
                    <a:pt x="215" y="720"/>
                  </a:lnTo>
                  <a:lnTo>
                    <a:pt x="275" y="742"/>
                  </a:lnTo>
                  <a:lnTo>
                    <a:pt x="289" y="760"/>
                  </a:lnTo>
                  <a:lnTo>
                    <a:pt x="320" y="754"/>
                  </a:lnTo>
                  <a:lnTo>
                    <a:pt x="315" y="720"/>
                  </a:lnTo>
                  <a:lnTo>
                    <a:pt x="309" y="711"/>
                  </a:lnTo>
                  <a:lnTo>
                    <a:pt x="315" y="685"/>
                  </a:lnTo>
                  <a:lnTo>
                    <a:pt x="349" y="670"/>
                  </a:lnTo>
                  <a:lnTo>
                    <a:pt x="357" y="656"/>
                  </a:lnTo>
                  <a:lnTo>
                    <a:pt x="340" y="650"/>
                  </a:lnTo>
                  <a:lnTo>
                    <a:pt x="320" y="646"/>
                  </a:lnTo>
                  <a:lnTo>
                    <a:pt x="299" y="625"/>
                  </a:lnTo>
                  <a:lnTo>
                    <a:pt x="309" y="617"/>
                  </a:lnTo>
                  <a:lnTo>
                    <a:pt x="375" y="617"/>
                  </a:lnTo>
                  <a:lnTo>
                    <a:pt x="390" y="617"/>
                  </a:lnTo>
                  <a:lnTo>
                    <a:pt x="399" y="624"/>
                  </a:lnTo>
                  <a:lnTo>
                    <a:pt x="419" y="608"/>
                  </a:lnTo>
                  <a:lnTo>
                    <a:pt x="419" y="581"/>
                  </a:lnTo>
                  <a:lnTo>
                    <a:pt x="359" y="491"/>
                  </a:lnTo>
                  <a:lnTo>
                    <a:pt x="359" y="480"/>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26" name="Freeform 25"/>
            <p:cNvSpPr/>
            <p:nvPr/>
          </p:nvSpPr>
          <p:spPr bwMode="auto">
            <a:xfrm>
              <a:off x="4131634" y="3790665"/>
              <a:ext cx="597761" cy="560742"/>
            </a:xfrm>
            <a:custGeom>
              <a:avLst/>
              <a:gdLst>
                <a:gd name="T0" fmla="*/ 59 w 506"/>
                <a:gd name="T1" fmla="*/ 319 h 460"/>
                <a:gd name="T2" fmla="*/ 131 w 506"/>
                <a:gd name="T3" fmla="*/ 384 h 460"/>
                <a:gd name="T4" fmla="*/ 191 w 506"/>
                <a:gd name="T5" fmla="*/ 396 h 460"/>
                <a:gd name="T6" fmla="*/ 246 w 506"/>
                <a:gd name="T7" fmla="*/ 388 h 460"/>
                <a:gd name="T8" fmla="*/ 263 w 506"/>
                <a:gd name="T9" fmla="*/ 396 h 460"/>
                <a:gd name="T10" fmla="*/ 282 w 506"/>
                <a:gd name="T11" fmla="*/ 386 h 460"/>
                <a:gd name="T12" fmla="*/ 296 w 506"/>
                <a:gd name="T13" fmla="*/ 399 h 460"/>
                <a:gd name="T14" fmla="*/ 303 w 506"/>
                <a:gd name="T15" fmla="*/ 421 h 460"/>
                <a:gd name="T16" fmla="*/ 329 w 506"/>
                <a:gd name="T17" fmla="*/ 437 h 460"/>
                <a:gd name="T18" fmla="*/ 364 w 506"/>
                <a:gd name="T19" fmla="*/ 437 h 460"/>
                <a:gd name="T20" fmla="*/ 390 w 506"/>
                <a:gd name="T21" fmla="*/ 459 h 460"/>
                <a:gd name="T22" fmla="*/ 414 w 506"/>
                <a:gd name="T23" fmla="*/ 447 h 460"/>
                <a:gd name="T24" fmla="*/ 432 w 506"/>
                <a:gd name="T25" fmla="*/ 459 h 460"/>
                <a:gd name="T26" fmla="*/ 447 w 506"/>
                <a:gd name="T27" fmla="*/ 427 h 460"/>
                <a:gd name="T28" fmla="*/ 469 w 506"/>
                <a:gd name="T29" fmla="*/ 416 h 460"/>
                <a:gd name="T30" fmla="*/ 474 w 506"/>
                <a:gd name="T31" fmla="*/ 392 h 460"/>
                <a:gd name="T32" fmla="*/ 464 w 506"/>
                <a:gd name="T33" fmla="*/ 348 h 460"/>
                <a:gd name="T34" fmla="*/ 460 w 506"/>
                <a:gd name="T35" fmla="*/ 343 h 460"/>
                <a:gd name="T36" fmla="*/ 438 w 506"/>
                <a:gd name="T37" fmla="*/ 365 h 460"/>
                <a:gd name="T38" fmla="*/ 406 w 506"/>
                <a:gd name="T39" fmla="*/ 339 h 460"/>
                <a:gd name="T40" fmla="*/ 382 w 506"/>
                <a:gd name="T41" fmla="*/ 309 h 460"/>
                <a:gd name="T42" fmla="*/ 406 w 506"/>
                <a:gd name="T43" fmla="*/ 291 h 460"/>
                <a:gd name="T44" fmla="*/ 412 w 506"/>
                <a:gd name="T45" fmla="*/ 259 h 460"/>
                <a:gd name="T46" fmla="*/ 428 w 506"/>
                <a:gd name="T47" fmla="*/ 249 h 460"/>
                <a:gd name="T48" fmla="*/ 425 w 506"/>
                <a:gd name="T49" fmla="*/ 207 h 460"/>
                <a:gd name="T50" fmla="*/ 436 w 506"/>
                <a:gd name="T51" fmla="*/ 199 h 460"/>
                <a:gd name="T52" fmla="*/ 456 w 506"/>
                <a:gd name="T53" fmla="*/ 211 h 460"/>
                <a:gd name="T54" fmla="*/ 469 w 506"/>
                <a:gd name="T55" fmla="*/ 230 h 460"/>
                <a:gd name="T56" fmla="*/ 495 w 506"/>
                <a:gd name="T57" fmla="*/ 211 h 460"/>
                <a:gd name="T58" fmla="*/ 505 w 506"/>
                <a:gd name="T59" fmla="*/ 201 h 460"/>
                <a:gd name="T60" fmla="*/ 500 w 506"/>
                <a:gd name="T61" fmla="*/ 180 h 460"/>
                <a:gd name="T62" fmla="*/ 469 w 506"/>
                <a:gd name="T63" fmla="*/ 163 h 460"/>
                <a:gd name="T64" fmla="*/ 462 w 506"/>
                <a:gd name="T65" fmla="*/ 143 h 460"/>
                <a:gd name="T66" fmla="*/ 407 w 506"/>
                <a:gd name="T67" fmla="*/ 150 h 460"/>
                <a:gd name="T68" fmla="*/ 373 w 506"/>
                <a:gd name="T69" fmla="*/ 119 h 460"/>
                <a:gd name="T70" fmla="*/ 357 w 506"/>
                <a:gd name="T71" fmla="*/ 115 h 460"/>
                <a:gd name="T72" fmla="*/ 357 w 506"/>
                <a:gd name="T73" fmla="*/ 95 h 460"/>
                <a:gd name="T74" fmla="*/ 434 w 506"/>
                <a:gd name="T75" fmla="*/ 9 h 460"/>
                <a:gd name="T76" fmla="*/ 406 w 506"/>
                <a:gd name="T77" fmla="*/ 16 h 460"/>
                <a:gd name="T78" fmla="*/ 388 w 506"/>
                <a:gd name="T79" fmla="*/ 28 h 460"/>
                <a:gd name="T80" fmla="*/ 382 w 506"/>
                <a:gd name="T81" fmla="*/ 18 h 460"/>
                <a:gd name="T82" fmla="*/ 382 w 506"/>
                <a:gd name="T83" fmla="*/ 4 h 460"/>
                <a:gd name="T84" fmla="*/ 368 w 506"/>
                <a:gd name="T85" fmla="*/ 0 h 460"/>
                <a:gd name="T86" fmla="*/ 333 w 506"/>
                <a:gd name="T87" fmla="*/ 13 h 460"/>
                <a:gd name="T88" fmla="*/ 246 w 506"/>
                <a:gd name="T89" fmla="*/ 2 h 460"/>
                <a:gd name="T90" fmla="*/ 241 w 506"/>
                <a:gd name="T91" fmla="*/ 75 h 460"/>
                <a:gd name="T92" fmla="*/ 199 w 506"/>
                <a:gd name="T93" fmla="*/ 108 h 460"/>
                <a:gd name="T94" fmla="*/ 143 w 506"/>
                <a:gd name="T95" fmla="*/ 119 h 460"/>
                <a:gd name="T96" fmla="*/ 64 w 506"/>
                <a:gd name="T97" fmla="*/ 174 h 460"/>
                <a:gd name="T98" fmla="*/ 0 w 506"/>
                <a:gd name="T99" fmla="*/ 192 h 460"/>
                <a:gd name="T100" fmla="*/ 0 w 506"/>
                <a:gd name="T101" fmla="*/ 203 h 460"/>
                <a:gd name="T102" fmla="*/ 59 w 506"/>
                <a:gd name="T103" fmla="*/ 293 h 460"/>
                <a:gd name="T104" fmla="*/ 59 w 506"/>
                <a:gd name="T105" fmla="*/ 319 h 460"/>
                <a:gd name="T106" fmla="*/ 59 w 506"/>
                <a:gd name="T107" fmla="*/ 319 h 4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06"/>
                <a:gd name="T163" fmla="*/ 0 h 460"/>
                <a:gd name="T164" fmla="*/ 506 w 506"/>
                <a:gd name="T165" fmla="*/ 460 h 46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06" h="460">
                  <a:moveTo>
                    <a:pt x="59" y="319"/>
                  </a:moveTo>
                  <a:lnTo>
                    <a:pt x="131" y="384"/>
                  </a:lnTo>
                  <a:lnTo>
                    <a:pt x="191" y="396"/>
                  </a:lnTo>
                  <a:lnTo>
                    <a:pt x="246" y="388"/>
                  </a:lnTo>
                  <a:lnTo>
                    <a:pt x="263" y="396"/>
                  </a:lnTo>
                  <a:lnTo>
                    <a:pt x="282" y="386"/>
                  </a:lnTo>
                  <a:lnTo>
                    <a:pt x="296" y="399"/>
                  </a:lnTo>
                  <a:lnTo>
                    <a:pt x="303" y="421"/>
                  </a:lnTo>
                  <a:lnTo>
                    <a:pt x="329" y="437"/>
                  </a:lnTo>
                  <a:lnTo>
                    <a:pt x="364" y="437"/>
                  </a:lnTo>
                  <a:lnTo>
                    <a:pt x="390" y="459"/>
                  </a:lnTo>
                  <a:lnTo>
                    <a:pt x="414" y="447"/>
                  </a:lnTo>
                  <a:lnTo>
                    <a:pt x="432" y="459"/>
                  </a:lnTo>
                  <a:lnTo>
                    <a:pt x="447" y="427"/>
                  </a:lnTo>
                  <a:lnTo>
                    <a:pt x="469" y="416"/>
                  </a:lnTo>
                  <a:lnTo>
                    <a:pt x="474" y="392"/>
                  </a:lnTo>
                  <a:lnTo>
                    <a:pt x="464" y="348"/>
                  </a:lnTo>
                  <a:lnTo>
                    <a:pt x="460" y="343"/>
                  </a:lnTo>
                  <a:lnTo>
                    <a:pt x="438" y="365"/>
                  </a:lnTo>
                  <a:lnTo>
                    <a:pt x="406" y="339"/>
                  </a:lnTo>
                  <a:lnTo>
                    <a:pt x="382" y="309"/>
                  </a:lnTo>
                  <a:lnTo>
                    <a:pt x="406" y="291"/>
                  </a:lnTo>
                  <a:lnTo>
                    <a:pt x="412" y="259"/>
                  </a:lnTo>
                  <a:lnTo>
                    <a:pt x="428" y="249"/>
                  </a:lnTo>
                  <a:lnTo>
                    <a:pt x="425" y="207"/>
                  </a:lnTo>
                  <a:lnTo>
                    <a:pt x="436" y="199"/>
                  </a:lnTo>
                  <a:lnTo>
                    <a:pt x="456" y="211"/>
                  </a:lnTo>
                  <a:lnTo>
                    <a:pt x="469" y="230"/>
                  </a:lnTo>
                  <a:lnTo>
                    <a:pt x="495" y="211"/>
                  </a:lnTo>
                  <a:lnTo>
                    <a:pt x="505" y="201"/>
                  </a:lnTo>
                  <a:lnTo>
                    <a:pt x="500" y="180"/>
                  </a:lnTo>
                  <a:lnTo>
                    <a:pt x="469" y="163"/>
                  </a:lnTo>
                  <a:lnTo>
                    <a:pt x="462" y="143"/>
                  </a:lnTo>
                  <a:lnTo>
                    <a:pt x="407" y="150"/>
                  </a:lnTo>
                  <a:lnTo>
                    <a:pt x="373" y="119"/>
                  </a:lnTo>
                  <a:lnTo>
                    <a:pt x="357" y="115"/>
                  </a:lnTo>
                  <a:lnTo>
                    <a:pt x="357" y="95"/>
                  </a:lnTo>
                  <a:lnTo>
                    <a:pt x="434" y="9"/>
                  </a:lnTo>
                  <a:lnTo>
                    <a:pt x="406" y="16"/>
                  </a:lnTo>
                  <a:lnTo>
                    <a:pt x="388" y="28"/>
                  </a:lnTo>
                  <a:lnTo>
                    <a:pt x="382" y="18"/>
                  </a:lnTo>
                  <a:lnTo>
                    <a:pt x="382" y="4"/>
                  </a:lnTo>
                  <a:lnTo>
                    <a:pt x="368" y="0"/>
                  </a:lnTo>
                  <a:lnTo>
                    <a:pt x="333" y="13"/>
                  </a:lnTo>
                  <a:lnTo>
                    <a:pt x="246" y="2"/>
                  </a:lnTo>
                  <a:lnTo>
                    <a:pt x="241" y="75"/>
                  </a:lnTo>
                  <a:lnTo>
                    <a:pt x="199" y="108"/>
                  </a:lnTo>
                  <a:lnTo>
                    <a:pt x="143" y="119"/>
                  </a:lnTo>
                  <a:lnTo>
                    <a:pt x="64" y="174"/>
                  </a:lnTo>
                  <a:lnTo>
                    <a:pt x="0" y="192"/>
                  </a:lnTo>
                  <a:lnTo>
                    <a:pt x="0" y="203"/>
                  </a:lnTo>
                  <a:lnTo>
                    <a:pt x="59" y="293"/>
                  </a:lnTo>
                  <a:lnTo>
                    <a:pt x="59" y="319"/>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27" name="Freeform 26"/>
            <p:cNvSpPr/>
            <p:nvPr/>
          </p:nvSpPr>
          <p:spPr bwMode="auto">
            <a:xfrm>
              <a:off x="4109643" y="3289073"/>
              <a:ext cx="343862" cy="738192"/>
            </a:xfrm>
            <a:custGeom>
              <a:avLst/>
              <a:gdLst>
                <a:gd name="T0" fmla="*/ 19 w 292"/>
                <a:gd name="T1" fmla="*/ 605 h 606"/>
                <a:gd name="T2" fmla="*/ 83 w 292"/>
                <a:gd name="T3" fmla="*/ 587 h 606"/>
                <a:gd name="T4" fmla="*/ 162 w 292"/>
                <a:gd name="T5" fmla="*/ 532 h 606"/>
                <a:gd name="T6" fmla="*/ 217 w 292"/>
                <a:gd name="T7" fmla="*/ 520 h 606"/>
                <a:gd name="T8" fmla="*/ 260 w 292"/>
                <a:gd name="T9" fmla="*/ 488 h 606"/>
                <a:gd name="T10" fmla="*/ 264 w 292"/>
                <a:gd name="T11" fmla="*/ 414 h 606"/>
                <a:gd name="T12" fmla="*/ 244 w 292"/>
                <a:gd name="T13" fmla="*/ 388 h 606"/>
                <a:gd name="T14" fmla="*/ 251 w 292"/>
                <a:gd name="T15" fmla="*/ 366 h 606"/>
                <a:gd name="T16" fmla="*/ 264 w 292"/>
                <a:gd name="T17" fmla="*/ 346 h 606"/>
                <a:gd name="T18" fmla="*/ 269 w 292"/>
                <a:gd name="T19" fmla="*/ 315 h 606"/>
                <a:gd name="T20" fmla="*/ 281 w 292"/>
                <a:gd name="T21" fmla="*/ 293 h 606"/>
                <a:gd name="T22" fmla="*/ 260 w 292"/>
                <a:gd name="T23" fmla="*/ 250 h 606"/>
                <a:gd name="T24" fmla="*/ 229 w 292"/>
                <a:gd name="T25" fmla="*/ 214 h 606"/>
                <a:gd name="T26" fmla="*/ 246 w 292"/>
                <a:gd name="T27" fmla="*/ 156 h 606"/>
                <a:gd name="T28" fmla="*/ 284 w 292"/>
                <a:gd name="T29" fmla="*/ 132 h 606"/>
                <a:gd name="T30" fmla="*/ 291 w 292"/>
                <a:gd name="T31" fmla="*/ 95 h 606"/>
                <a:gd name="T32" fmla="*/ 275 w 292"/>
                <a:gd name="T33" fmla="*/ 62 h 606"/>
                <a:gd name="T34" fmla="*/ 275 w 292"/>
                <a:gd name="T35" fmla="*/ 21 h 606"/>
                <a:gd name="T36" fmla="*/ 251 w 292"/>
                <a:gd name="T37" fmla="*/ 0 h 606"/>
                <a:gd name="T38" fmla="*/ 194 w 292"/>
                <a:gd name="T39" fmla="*/ 28 h 606"/>
                <a:gd name="T40" fmla="*/ 186 w 292"/>
                <a:gd name="T41" fmla="*/ 20 h 606"/>
                <a:gd name="T42" fmla="*/ 155 w 292"/>
                <a:gd name="T43" fmla="*/ 42 h 606"/>
                <a:gd name="T44" fmla="*/ 131 w 292"/>
                <a:gd name="T45" fmla="*/ 40 h 606"/>
                <a:gd name="T46" fmla="*/ 83 w 292"/>
                <a:gd name="T47" fmla="*/ 110 h 606"/>
                <a:gd name="T48" fmla="*/ 67 w 292"/>
                <a:gd name="T49" fmla="*/ 110 h 606"/>
                <a:gd name="T50" fmla="*/ 41 w 292"/>
                <a:gd name="T51" fmla="*/ 132 h 606"/>
                <a:gd name="T52" fmla="*/ 43 w 292"/>
                <a:gd name="T53" fmla="*/ 163 h 606"/>
                <a:gd name="T54" fmla="*/ 30 w 292"/>
                <a:gd name="T55" fmla="*/ 190 h 606"/>
                <a:gd name="T56" fmla="*/ 26 w 292"/>
                <a:gd name="T57" fmla="*/ 225 h 606"/>
                <a:gd name="T58" fmla="*/ 2 w 292"/>
                <a:gd name="T59" fmla="*/ 262 h 606"/>
                <a:gd name="T60" fmla="*/ 28 w 292"/>
                <a:gd name="T61" fmla="*/ 315 h 606"/>
                <a:gd name="T62" fmla="*/ 19 w 292"/>
                <a:gd name="T63" fmla="*/ 346 h 606"/>
                <a:gd name="T64" fmla="*/ 0 w 292"/>
                <a:gd name="T65" fmla="*/ 380 h 606"/>
                <a:gd name="T66" fmla="*/ 28 w 292"/>
                <a:gd name="T67" fmla="*/ 510 h 606"/>
                <a:gd name="T68" fmla="*/ 9 w 292"/>
                <a:gd name="T69" fmla="*/ 578 h 606"/>
                <a:gd name="T70" fmla="*/ 19 w 292"/>
                <a:gd name="T71" fmla="*/ 605 h 606"/>
                <a:gd name="T72" fmla="*/ 19 w 292"/>
                <a:gd name="T73" fmla="*/ 605 h 60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92"/>
                <a:gd name="T112" fmla="*/ 0 h 606"/>
                <a:gd name="T113" fmla="*/ 292 w 292"/>
                <a:gd name="T114" fmla="*/ 606 h 60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92" h="606">
                  <a:moveTo>
                    <a:pt x="19" y="605"/>
                  </a:moveTo>
                  <a:lnTo>
                    <a:pt x="83" y="587"/>
                  </a:lnTo>
                  <a:lnTo>
                    <a:pt x="162" y="532"/>
                  </a:lnTo>
                  <a:lnTo>
                    <a:pt x="217" y="520"/>
                  </a:lnTo>
                  <a:lnTo>
                    <a:pt x="260" y="488"/>
                  </a:lnTo>
                  <a:lnTo>
                    <a:pt x="264" y="414"/>
                  </a:lnTo>
                  <a:lnTo>
                    <a:pt x="244" y="388"/>
                  </a:lnTo>
                  <a:lnTo>
                    <a:pt x="251" y="366"/>
                  </a:lnTo>
                  <a:lnTo>
                    <a:pt x="264" y="346"/>
                  </a:lnTo>
                  <a:lnTo>
                    <a:pt x="269" y="315"/>
                  </a:lnTo>
                  <a:lnTo>
                    <a:pt x="281" y="293"/>
                  </a:lnTo>
                  <a:lnTo>
                    <a:pt x="260" y="250"/>
                  </a:lnTo>
                  <a:lnTo>
                    <a:pt x="229" y="214"/>
                  </a:lnTo>
                  <a:lnTo>
                    <a:pt x="246" y="156"/>
                  </a:lnTo>
                  <a:lnTo>
                    <a:pt x="284" y="132"/>
                  </a:lnTo>
                  <a:lnTo>
                    <a:pt x="291" y="95"/>
                  </a:lnTo>
                  <a:lnTo>
                    <a:pt x="275" y="62"/>
                  </a:lnTo>
                  <a:lnTo>
                    <a:pt x="275" y="21"/>
                  </a:lnTo>
                  <a:lnTo>
                    <a:pt x="251" y="0"/>
                  </a:lnTo>
                  <a:lnTo>
                    <a:pt x="194" y="28"/>
                  </a:lnTo>
                  <a:lnTo>
                    <a:pt x="186" y="20"/>
                  </a:lnTo>
                  <a:lnTo>
                    <a:pt x="155" y="42"/>
                  </a:lnTo>
                  <a:lnTo>
                    <a:pt x="131" y="40"/>
                  </a:lnTo>
                  <a:lnTo>
                    <a:pt x="83" y="110"/>
                  </a:lnTo>
                  <a:lnTo>
                    <a:pt x="67" y="110"/>
                  </a:lnTo>
                  <a:lnTo>
                    <a:pt x="41" y="132"/>
                  </a:lnTo>
                  <a:lnTo>
                    <a:pt x="43" y="163"/>
                  </a:lnTo>
                  <a:lnTo>
                    <a:pt x="30" y="190"/>
                  </a:lnTo>
                  <a:lnTo>
                    <a:pt x="26" y="225"/>
                  </a:lnTo>
                  <a:lnTo>
                    <a:pt x="2" y="262"/>
                  </a:lnTo>
                  <a:lnTo>
                    <a:pt x="28" y="315"/>
                  </a:lnTo>
                  <a:lnTo>
                    <a:pt x="19" y="346"/>
                  </a:lnTo>
                  <a:lnTo>
                    <a:pt x="0" y="380"/>
                  </a:lnTo>
                  <a:lnTo>
                    <a:pt x="28" y="510"/>
                  </a:lnTo>
                  <a:lnTo>
                    <a:pt x="9" y="578"/>
                  </a:lnTo>
                  <a:lnTo>
                    <a:pt x="19" y="605"/>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28" name="Freeform 27"/>
            <p:cNvSpPr/>
            <p:nvPr/>
          </p:nvSpPr>
          <p:spPr bwMode="auto">
            <a:xfrm>
              <a:off x="4373537" y="3005153"/>
              <a:ext cx="531787" cy="802074"/>
            </a:xfrm>
            <a:custGeom>
              <a:avLst/>
              <a:gdLst>
                <a:gd name="T0" fmla="*/ 179 w 455"/>
                <a:gd name="T1" fmla="*/ 637 h 658"/>
                <a:gd name="T2" fmla="*/ 219 w 455"/>
                <a:gd name="T3" fmla="*/ 513 h 658"/>
                <a:gd name="T4" fmla="*/ 303 w 455"/>
                <a:gd name="T5" fmla="*/ 460 h 658"/>
                <a:gd name="T6" fmla="*/ 322 w 455"/>
                <a:gd name="T7" fmla="*/ 409 h 658"/>
                <a:gd name="T8" fmla="*/ 284 w 455"/>
                <a:gd name="T9" fmla="*/ 390 h 658"/>
                <a:gd name="T10" fmla="*/ 241 w 455"/>
                <a:gd name="T11" fmla="*/ 368 h 658"/>
                <a:gd name="T12" fmla="*/ 217 w 455"/>
                <a:gd name="T13" fmla="*/ 306 h 658"/>
                <a:gd name="T14" fmla="*/ 176 w 455"/>
                <a:gd name="T15" fmla="*/ 310 h 658"/>
                <a:gd name="T16" fmla="*/ 131 w 455"/>
                <a:gd name="T17" fmla="*/ 300 h 658"/>
                <a:gd name="T18" fmla="*/ 164 w 455"/>
                <a:gd name="T19" fmla="*/ 233 h 658"/>
                <a:gd name="T20" fmla="*/ 200 w 455"/>
                <a:gd name="T21" fmla="*/ 167 h 658"/>
                <a:gd name="T22" fmla="*/ 263 w 455"/>
                <a:gd name="T23" fmla="*/ 194 h 658"/>
                <a:gd name="T24" fmla="*/ 287 w 455"/>
                <a:gd name="T25" fmla="*/ 238 h 658"/>
                <a:gd name="T26" fmla="*/ 291 w 455"/>
                <a:gd name="T27" fmla="*/ 277 h 658"/>
                <a:gd name="T28" fmla="*/ 327 w 455"/>
                <a:gd name="T29" fmla="*/ 317 h 658"/>
                <a:gd name="T30" fmla="*/ 416 w 455"/>
                <a:gd name="T31" fmla="*/ 293 h 658"/>
                <a:gd name="T32" fmla="*/ 454 w 455"/>
                <a:gd name="T33" fmla="*/ 218 h 658"/>
                <a:gd name="T34" fmla="*/ 408 w 455"/>
                <a:gd name="T35" fmla="*/ 178 h 658"/>
                <a:gd name="T36" fmla="*/ 384 w 455"/>
                <a:gd name="T37" fmla="*/ 115 h 658"/>
                <a:gd name="T38" fmla="*/ 303 w 455"/>
                <a:gd name="T39" fmla="*/ 72 h 658"/>
                <a:gd name="T40" fmla="*/ 256 w 455"/>
                <a:gd name="T41" fmla="*/ 0 h 658"/>
                <a:gd name="T42" fmla="*/ 200 w 455"/>
                <a:gd name="T43" fmla="*/ 42 h 658"/>
                <a:gd name="T44" fmla="*/ 202 w 455"/>
                <a:gd name="T45" fmla="*/ 74 h 658"/>
                <a:gd name="T46" fmla="*/ 147 w 455"/>
                <a:gd name="T47" fmla="*/ 93 h 658"/>
                <a:gd name="T48" fmla="*/ 116 w 455"/>
                <a:gd name="T49" fmla="*/ 101 h 658"/>
                <a:gd name="T50" fmla="*/ 66 w 455"/>
                <a:gd name="T51" fmla="*/ 117 h 658"/>
                <a:gd name="T52" fmla="*/ 52 w 455"/>
                <a:gd name="T53" fmla="*/ 74 h 658"/>
                <a:gd name="T54" fmla="*/ 9 w 455"/>
                <a:gd name="T55" fmla="*/ 134 h 658"/>
                <a:gd name="T56" fmla="*/ 28 w 455"/>
                <a:gd name="T57" fmla="*/ 231 h 658"/>
                <a:gd name="T58" fmla="*/ 52 w 455"/>
                <a:gd name="T59" fmla="*/ 293 h 658"/>
                <a:gd name="T60" fmla="*/ 61 w 455"/>
                <a:gd name="T61" fmla="*/ 363 h 658"/>
                <a:gd name="T62" fmla="*/ 6 w 455"/>
                <a:gd name="T63" fmla="*/ 445 h 658"/>
                <a:gd name="T64" fmla="*/ 59 w 455"/>
                <a:gd name="T65" fmla="*/ 524 h 658"/>
                <a:gd name="T66" fmla="*/ 42 w 455"/>
                <a:gd name="T67" fmla="*/ 577 h 658"/>
                <a:gd name="T68" fmla="*/ 21 w 455"/>
                <a:gd name="T69" fmla="*/ 619 h 658"/>
                <a:gd name="T70" fmla="*/ 129 w 455"/>
                <a:gd name="T71" fmla="*/ 657 h 658"/>
                <a:gd name="T72" fmla="*/ 178 w 455"/>
                <a:gd name="T73" fmla="*/ 647 h 6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55"/>
                <a:gd name="T112" fmla="*/ 0 h 658"/>
                <a:gd name="T113" fmla="*/ 455 w 455"/>
                <a:gd name="T114" fmla="*/ 658 h 65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55" h="658">
                  <a:moveTo>
                    <a:pt x="178" y="647"/>
                  </a:moveTo>
                  <a:lnTo>
                    <a:pt x="179" y="637"/>
                  </a:lnTo>
                  <a:lnTo>
                    <a:pt x="166" y="610"/>
                  </a:lnTo>
                  <a:lnTo>
                    <a:pt x="219" y="513"/>
                  </a:lnTo>
                  <a:lnTo>
                    <a:pt x="267" y="469"/>
                  </a:lnTo>
                  <a:lnTo>
                    <a:pt x="303" y="460"/>
                  </a:lnTo>
                  <a:lnTo>
                    <a:pt x="335" y="418"/>
                  </a:lnTo>
                  <a:lnTo>
                    <a:pt x="322" y="409"/>
                  </a:lnTo>
                  <a:lnTo>
                    <a:pt x="311" y="379"/>
                  </a:lnTo>
                  <a:lnTo>
                    <a:pt x="284" y="390"/>
                  </a:lnTo>
                  <a:lnTo>
                    <a:pt x="243" y="379"/>
                  </a:lnTo>
                  <a:lnTo>
                    <a:pt x="241" y="368"/>
                  </a:lnTo>
                  <a:lnTo>
                    <a:pt x="239" y="298"/>
                  </a:lnTo>
                  <a:lnTo>
                    <a:pt x="217" y="306"/>
                  </a:lnTo>
                  <a:lnTo>
                    <a:pt x="203" y="319"/>
                  </a:lnTo>
                  <a:lnTo>
                    <a:pt x="176" y="310"/>
                  </a:lnTo>
                  <a:lnTo>
                    <a:pt x="138" y="317"/>
                  </a:lnTo>
                  <a:lnTo>
                    <a:pt x="131" y="300"/>
                  </a:lnTo>
                  <a:lnTo>
                    <a:pt x="136" y="266"/>
                  </a:lnTo>
                  <a:lnTo>
                    <a:pt x="164" y="233"/>
                  </a:lnTo>
                  <a:lnTo>
                    <a:pt x="171" y="196"/>
                  </a:lnTo>
                  <a:lnTo>
                    <a:pt x="200" y="167"/>
                  </a:lnTo>
                  <a:lnTo>
                    <a:pt x="250" y="194"/>
                  </a:lnTo>
                  <a:lnTo>
                    <a:pt x="263" y="194"/>
                  </a:lnTo>
                  <a:lnTo>
                    <a:pt x="272" y="231"/>
                  </a:lnTo>
                  <a:lnTo>
                    <a:pt x="287" y="238"/>
                  </a:lnTo>
                  <a:lnTo>
                    <a:pt x="293" y="262"/>
                  </a:lnTo>
                  <a:lnTo>
                    <a:pt x="291" y="277"/>
                  </a:lnTo>
                  <a:lnTo>
                    <a:pt x="322" y="300"/>
                  </a:lnTo>
                  <a:lnTo>
                    <a:pt x="327" y="317"/>
                  </a:lnTo>
                  <a:lnTo>
                    <a:pt x="353" y="329"/>
                  </a:lnTo>
                  <a:lnTo>
                    <a:pt x="416" y="293"/>
                  </a:lnTo>
                  <a:lnTo>
                    <a:pt x="416" y="273"/>
                  </a:lnTo>
                  <a:lnTo>
                    <a:pt x="454" y="218"/>
                  </a:lnTo>
                  <a:lnTo>
                    <a:pt x="427" y="180"/>
                  </a:lnTo>
                  <a:lnTo>
                    <a:pt x="408" y="178"/>
                  </a:lnTo>
                  <a:lnTo>
                    <a:pt x="370" y="154"/>
                  </a:lnTo>
                  <a:lnTo>
                    <a:pt x="384" y="115"/>
                  </a:lnTo>
                  <a:lnTo>
                    <a:pt x="327" y="110"/>
                  </a:lnTo>
                  <a:lnTo>
                    <a:pt x="303" y="72"/>
                  </a:lnTo>
                  <a:lnTo>
                    <a:pt x="305" y="52"/>
                  </a:lnTo>
                  <a:lnTo>
                    <a:pt x="256" y="0"/>
                  </a:lnTo>
                  <a:lnTo>
                    <a:pt x="226" y="16"/>
                  </a:lnTo>
                  <a:lnTo>
                    <a:pt x="200" y="42"/>
                  </a:lnTo>
                  <a:lnTo>
                    <a:pt x="208" y="62"/>
                  </a:lnTo>
                  <a:lnTo>
                    <a:pt x="202" y="74"/>
                  </a:lnTo>
                  <a:lnTo>
                    <a:pt x="164" y="77"/>
                  </a:lnTo>
                  <a:lnTo>
                    <a:pt x="147" y="93"/>
                  </a:lnTo>
                  <a:lnTo>
                    <a:pt x="131" y="86"/>
                  </a:lnTo>
                  <a:lnTo>
                    <a:pt x="116" y="101"/>
                  </a:lnTo>
                  <a:lnTo>
                    <a:pt x="81" y="127"/>
                  </a:lnTo>
                  <a:lnTo>
                    <a:pt x="66" y="117"/>
                  </a:lnTo>
                  <a:lnTo>
                    <a:pt x="66" y="81"/>
                  </a:lnTo>
                  <a:lnTo>
                    <a:pt x="52" y="74"/>
                  </a:lnTo>
                  <a:lnTo>
                    <a:pt x="33" y="83"/>
                  </a:lnTo>
                  <a:lnTo>
                    <a:pt x="9" y="134"/>
                  </a:lnTo>
                  <a:lnTo>
                    <a:pt x="0" y="182"/>
                  </a:lnTo>
                  <a:lnTo>
                    <a:pt x="28" y="231"/>
                  </a:lnTo>
                  <a:lnTo>
                    <a:pt x="52" y="253"/>
                  </a:lnTo>
                  <a:lnTo>
                    <a:pt x="52" y="293"/>
                  </a:lnTo>
                  <a:lnTo>
                    <a:pt x="68" y="326"/>
                  </a:lnTo>
                  <a:lnTo>
                    <a:pt x="61" y="363"/>
                  </a:lnTo>
                  <a:lnTo>
                    <a:pt x="24" y="387"/>
                  </a:lnTo>
                  <a:lnTo>
                    <a:pt x="6" y="445"/>
                  </a:lnTo>
                  <a:lnTo>
                    <a:pt x="37" y="480"/>
                  </a:lnTo>
                  <a:lnTo>
                    <a:pt x="59" y="524"/>
                  </a:lnTo>
                  <a:lnTo>
                    <a:pt x="46" y="546"/>
                  </a:lnTo>
                  <a:lnTo>
                    <a:pt x="42" y="577"/>
                  </a:lnTo>
                  <a:lnTo>
                    <a:pt x="28" y="597"/>
                  </a:lnTo>
                  <a:lnTo>
                    <a:pt x="21" y="619"/>
                  </a:lnTo>
                  <a:lnTo>
                    <a:pt x="42" y="645"/>
                  </a:lnTo>
                  <a:lnTo>
                    <a:pt x="129" y="657"/>
                  </a:lnTo>
                  <a:lnTo>
                    <a:pt x="164" y="643"/>
                  </a:lnTo>
                  <a:lnTo>
                    <a:pt x="178" y="647"/>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29" name="Freeform 28"/>
            <p:cNvSpPr/>
            <p:nvPr/>
          </p:nvSpPr>
          <p:spPr bwMode="auto">
            <a:xfrm>
              <a:off x="4651426" y="3289073"/>
              <a:ext cx="105958" cy="194012"/>
            </a:xfrm>
            <a:custGeom>
              <a:avLst/>
              <a:gdLst>
                <a:gd name="T0" fmla="*/ 72 w 89"/>
                <a:gd name="T1" fmla="*/ 148 h 160"/>
                <a:gd name="T2" fmla="*/ 45 w 89"/>
                <a:gd name="T3" fmla="*/ 159 h 160"/>
                <a:gd name="T4" fmla="*/ 4 w 89"/>
                <a:gd name="T5" fmla="*/ 148 h 160"/>
                <a:gd name="T6" fmla="*/ 2 w 89"/>
                <a:gd name="T7" fmla="*/ 137 h 160"/>
                <a:gd name="T8" fmla="*/ 0 w 89"/>
                <a:gd name="T9" fmla="*/ 66 h 160"/>
                <a:gd name="T10" fmla="*/ 28 w 89"/>
                <a:gd name="T11" fmla="*/ 53 h 160"/>
                <a:gd name="T12" fmla="*/ 24 w 89"/>
                <a:gd name="T13" fmla="*/ 40 h 160"/>
                <a:gd name="T14" fmla="*/ 30 w 89"/>
                <a:gd name="T15" fmla="*/ 13 h 160"/>
                <a:gd name="T16" fmla="*/ 33 w 89"/>
                <a:gd name="T17" fmla="*/ 0 h 160"/>
                <a:gd name="T18" fmla="*/ 48 w 89"/>
                <a:gd name="T19" fmla="*/ 6 h 160"/>
                <a:gd name="T20" fmla="*/ 54 w 89"/>
                <a:gd name="T21" fmla="*/ 31 h 160"/>
                <a:gd name="T22" fmla="*/ 52 w 89"/>
                <a:gd name="T23" fmla="*/ 46 h 160"/>
                <a:gd name="T24" fmla="*/ 83 w 89"/>
                <a:gd name="T25" fmla="*/ 69 h 160"/>
                <a:gd name="T26" fmla="*/ 88 w 89"/>
                <a:gd name="T27" fmla="*/ 86 h 160"/>
                <a:gd name="T28" fmla="*/ 69 w 89"/>
                <a:gd name="T29" fmla="*/ 99 h 160"/>
                <a:gd name="T30" fmla="*/ 64 w 89"/>
                <a:gd name="T31" fmla="*/ 127 h 160"/>
                <a:gd name="T32" fmla="*/ 72 w 89"/>
                <a:gd name="T33" fmla="*/ 148 h 160"/>
                <a:gd name="T34" fmla="*/ 72 w 89"/>
                <a:gd name="T35" fmla="*/ 148 h 1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9"/>
                <a:gd name="T55" fmla="*/ 0 h 160"/>
                <a:gd name="T56" fmla="*/ 89 w 89"/>
                <a:gd name="T57" fmla="*/ 160 h 16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9" h="160">
                  <a:moveTo>
                    <a:pt x="72" y="148"/>
                  </a:moveTo>
                  <a:lnTo>
                    <a:pt x="45" y="159"/>
                  </a:lnTo>
                  <a:lnTo>
                    <a:pt x="4" y="148"/>
                  </a:lnTo>
                  <a:lnTo>
                    <a:pt x="2" y="137"/>
                  </a:lnTo>
                  <a:lnTo>
                    <a:pt x="0" y="66"/>
                  </a:lnTo>
                  <a:lnTo>
                    <a:pt x="28" y="53"/>
                  </a:lnTo>
                  <a:lnTo>
                    <a:pt x="24" y="40"/>
                  </a:lnTo>
                  <a:lnTo>
                    <a:pt x="30" y="13"/>
                  </a:lnTo>
                  <a:lnTo>
                    <a:pt x="33" y="0"/>
                  </a:lnTo>
                  <a:lnTo>
                    <a:pt x="48" y="6"/>
                  </a:lnTo>
                  <a:lnTo>
                    <a:pt x="54" y="31"/>
                  </a:lnTo>
                  <a:lnTo>
                    <a:pt x="52" y="46"/>
                  </a:lnTo>
                  <a:lnTo>
                    <a:pt x="83" y="69"/>
                  </a:lnTo>
                  <a:lnTo>
                    <a:pt x="88" y="86"/>
                  </a:lnTo>
                  <a:lnTo>
                    <a:pt x="69" y="99"/>
                  </a:lnTo>
                  <a:lnTo>
                    <a:pt x="64" y="127"/>
                  </a:lnTo>
                  <a:lnTo>
                    <a:pt x="72" y="148"/>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30" name="Freeform 29"/>
            <p:cNvSpPr/>
            <p:nvPr/>
          </p:nvSpPr>
          <p:spPr bwMode="auto">
            <a:xfrm>
              <a:off x="4523477" y="3208629"/>
              <a:ext cx="165934" cy="186914"/>
            </a:xfrm>
            <a:custGeom>
              <a:avLst/>
              <a:gdLst>
                <a:gd name="T0" fmla="*/ 107 w 142"/>
                <a:gd name="T1" fmla="*/ 130 h 153"/>
                <a:gd name="T2" fmla="*/ 105 w 142"/>
                <a:gd name="T3" fmla="*/ 108 h 153"/>
                <a:gd name="T4" fmla="*/ 98 w 142"/>
                <a:gd name="T5" fmla="*/ 92 h 153"/>
                <a:gd name="T6" fmla="*/ 138 w 142"/>
                <a:gd name="T7" fmla="*/ 77 h 153"/>
                <a:gd name="T8" fmla="*/ 141 w 142"/>
                <a:gd name="T9" fmla="*/ 63 h 153"/>
                <a:gd name="T10" fmla="*/ 131 w 142"/>
                <a:gd name="T11" fmla="*/ 26 h 153"/>
                <a:gd name="T12" fmla="*/ 119 w 142"/>
                <a:gd name="T13" fmla="*/ 26 h 153"/>
                <a:gd name="T14" fmla="*/ 68 w 142"/>
                <a:gd name="T15" fmla="*/ 0 h 153"/>
                <a:gd name="T16" fmla="*/ 40 w 142"/>
                <a:gd name="T17" fmla="*/ 28 h 153"/>
                <a:gd name="T18" fmla="*/ 33 w 142"/>
                <a:gd name="T19" fmla="*/ 65 h 153"/>
                <a:gd name="T20" fmla="*/ 4 w 142"/>
                <a:gd name="T21" fmla="*/ 99 h 153"/>
                <a:gd name="T22" fmla="*/ 0 w 142"/>
                <a:gd name="T23" fmla="*/ 132 h 153"/>
                <a:gd name="T24" fmla="*/ 6 w 142"/>
                <a:gd name="T25" fmla="*/ 149 h 153"/>
                <a:gd name="T26" fmla="*/ 44 w 142"/>
                <a:gd name="T27" fmla="*/ 142 h 153"/>
                <a:gd name="T28" fmla="*/ 72 w 142"/>
                <a:gd name="T29" fmla="*/ 152 h 153"/>
                <a:gd name="T30" fmla="*/ 85 w 142"/>
                <a:gd name="T31" fmla="*/ 138 h 153"/>
                <a:gd name="T32" fmla="*/ 107 w 142"/>
                <a:gd name="T33" fmla="*/ 130 h 153"/>
                <a:gd name="T34" fmla="*/ 107 w 142"/>
                <a:gd name="T35" fmla="*/ 130 h 1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2"/>
                <a:gd name="T55" fmla="*/ 0 h 153"/>
                <a:gd name="T56" fmla="*/ 142 w 142"/>
                <a:gd name="T57" fmla="*/ 153 h 15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2" h="153">
                  <a:moveTo>
                    <a:pt x="107" y="130"/>
                  </a:moveTo>
                  <a:lnTo>
                    <a:pt x="105" y="108"/>
                  </a:lnTo>
                  <a:lnTo>
                    <a:pt x="98" y="92"/>
                  </a:lnTo>
                  <a:lnTo>
                    <a:pt x="138" y="77"/>
                  </a:lnTo>
                  <a:lnTo>
                    <a:pt x="141" y="63"/>
                  </a:lnTo>
                  <a:lnTo>
                    <a:pt x="131" y="26"/>
                  </a:lnTo>
                  <a:lnTo>
                    <a:pt x="119" y="26"/>
                  </a:lnTo>
                  <a:lnTo>
                    <a:pt x="68" y="0"/>
                  </a:lnTo>
                  <a:lnTo>
                    <a:pt x="40" y="28"/>
                  </a:lnTo>
                  <a:lnTo>
                    <a:pt x="33" y="65"/>
                  </a:lnTo>
                  <a:lnTo>
                    <a:pt x="4" y="99"/>
                  </a:lnTo>
                  <a:lnTo>
                    <a:pt x="0" y="132"/>
                  </a:lnTo>
                  <a:lnTo>
                    <a:pt x="6" y="149"/>
                  </a:lnTo>
                  <a:lnTo>
                    <a:pt x="44" y="142"/>
                  </a:lnTo>
                  <a:lnTo>
                    <a:pt x="72" y="152"/>
                  </a:lnTo>
                  <a:lnTo>
                    <a:pt x="85" y="138"/>
                  </a:lnTo>
                  <a:lnTo>
                    <a:pt x="107" y="130"/>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31" name="Freeform 30"/>
            <p:cNvSpPr/>
            <p:nvPr/>
          </p:nvSpPr>
          <p:spPr bwMode="auto">
            <a:xfrm>
              <a:off x="3577856" y="3475987"/>
              <a:ext cx="273890" cy="487396"/>
            </a:xfrm>
            <a:custGeom>
              <a:avLst/>
              <a:gdLst>
                <a:gd name="T0" fmla="*/ 214 w 230"/>
                <a:gd name="T1" fmla="*/ 223 h 400"/>
                <a:gd name="T2" fmla="*/ 216 w 230"/>
                <a:gd name="T3" fmla="*/ 180 h 400"/>
                <a:gd name="T4" fmla="*/ 229 w 230"/>
                <a:gd name="T5" fmla="*/ 160 h 400"/>
                <a:gd name="T6" fmla="*/ 223 w 230"/>
                <a:gd name="T7" fmla="*/ 141 h 400"/>
                <a:gd name="T8" fmla="*/ 152 w 230"/>
                <a:gd name="T9" fmla="*/ 114 h 400"/>
                <a:gd name="T10" fmla="*/ 157 w 230"/>
                <a:gd name="T11" fmla="*/ 86 h 400"/>
                <a:gd name="T12" fmla="*/ 178 w 230"/>
                <a:gd name="T13" fmla="*/ 55 h 400"/>
                <a:gd name="T14" fmla="*/ 166 w 230"/>
                <a:gd name="T15" fmla="*/ 6 h 400"/>
                <a:gd name="T16" fmla="*/ 159 w 230"/>
                <a:gd name="T17" fmla="*/ 0 h 400"/>
                <a:gd name="T18" fmla="*/ 113 w 230"/>
                <a:gd name="T19" fmla="*/ 31 h 400"/>
                <a:gd name="T20" fmla="*/ 92 w 230"/>
                <a:gd name="T21" fmla="*/ 101 h 400"/>
                <a:gd name="T22" fmla="*/ 85 w 230"/>
                <a:gd name="T23" fmla="*/ 150 h 400"/>
                <a:gd name="T24" fmla="*/ 47 w 230"/>
                <a:gd name="T25" fmla="*/ 180 h 400"/>
                <a:gd name="T26" fmla="*/ 26 w 230"/>
                <a:gd name="T27" fmla="*/ 189 h 400"/>
                <a:gd name="T28" fmla="*/ 0 w 230"/>
                <a:gd name="T29" fmla="*/ 196 h 400"/>
                <a:gd name="T30" fmla="*/ 59 w 230"/>
                <a:gd name="T31" fmla="*/ 269 h 400"/>
                <a:gd name="T32" fmla="*/ 71 w 230"/>
                <a:gd name="T33" fmla="*/ 324 h 400"/>
                <a:gd name="T34" fmla="*/ 66 w 230"/>
                <a:gd name="T35" fmla="*/ 350 h 400"/>
                <a:gd name="T36" fmla="*/ 107 w 230"/>
                <a:gd name="T37" fmla="*/ 372 h 400"/>
                <a:gd name="T38" fmla="*/ 107 w 230"/>
                <a:gd name="T39" fmla="*/ 389 h 400"/>
                <a:gd name="T40" fmla="*/ 144 w 230"/>
                <a:gd name="T41" fmla="*/ 399 h 400"/>
                <a:gd name="T42" fmla="*/ 154 w 230"/>
                <a:gd name="T43" fmla="*/ 399 h 400"/>
                <a:gd name="T44" fmla="*/ 154 w 230"/>
                <a:gd name="T45" fmla="*/ 367 h 400"/>
                <a:gd name="T46" fmla="*/ 183 w 230"/>
                <a:gd name="T47" fmla="*/ 363 h 400"/>
                <a:gd name="T48" fmla="*/ 190 w 230"/>
                <a:gd name="T49" fmla="*/ 326 h 400"/>
                <a:gd name="T50" fmla="*/ 170 w 230"/>
                <a:gd name="T51" fmla="*/ 310 h 400"/>
                <a:gd name="T52" fmla="*/ 154 w 230"/>
                <a:gd name="T53" fmla="*/ 295 h 400"/>
                <a:gd name="T54" fmla="*/ 161 w 230"/>
                <a:gd name="T55" fmla="*/ 225 h 400"/>
                <a:gd name="T56" fmla="*/ 176 w 230"/>
                <a:gd name="T57" fmla="*/ 216 h 400"/>
                <a:gd name="T58" fmla="*/ 202 w 230"/>
                <a:gd name="T59" fmla="*/ 227 h 400"/>
                <a:gd name="T60" fmla="*/ 214 w 230"/>
                <a:gd name="T61" fmla="*/ 223 h 400"/>
                <a:gd name="T62" fmla="*/ 214 w 230"/>
                <a:gd name="T63" fmla="*/ 223 h 4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30"/>
                <a:gd name="T97" fmla="*/ 0 h 400"/>
                <a:gd name="T98" fmla="*/ 230 w 230"/>
                <a:gd name="T99" fmla="*/ 400 h 4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30" h="400">
                  <a:moveTo>
                    <a:pt x="214" y="223"/>
                  </a:moveTo>
                  <a:lnTo>
                    <a:pt x="216" y="180"/>
                  </a:lnTo>
                  <a:lnTo>
                    <a:pt x="229" y="160"/>
                  </a:lnTo>
                  <a:lnTo>
                    <a:pt x="223" y="141"/>
                  </a:lnTo>
                  <a:lnTo>
                    <a:pt x="152" y="114"/>
                  </a:lnTo>
                  <a:lnTo>
                    <a:pt x="157" y="86"/>
                  </a:lnTo>
                  <a:lnTo>
                    <a:pt x="178" y="55"/>
                  </a:lnTo>
                  <a:lnTo>
                    <a:pt x="166" y="6"/>
                  </a:lnTo>
                  <a:lnTo>
                    <a:pt x="159" y="0"/>
                  </a:lnTo>
                  <a:lnTo>
                    <a:pt x="113" y="31"/>
                  </a:lnTo>
                  <a:lnTo>
                    <a:pt x="92" y="101"/>
                  </a:lnTo>
                  <a:lnTo>
                    <a:pt x="85" y="150"/>
                  </a:lnTo>
                  <a:lnTo>
                    <a:pt x="47" y="180"/>
                  </a:lnTo>
                  <a:lnTo>
                    <a:pt x="26" y="189"/>
                  </a:lnTo>
                  <a:lnTo>
                    <a:pt x="0" y="196"/>
                  </a:lnTo>
                  <a:lnTo>
                    <a:pt x="59" y="269"/>
                  </a:lnTo>
                  <a:lnTo>
                    <a:pt x="71" y="324"/>
                  </a:lnTo>
                  <a:lnTo>
                    <a:pt x="66" y="350"/>
                  </a:lnTo>
                  <a:lnTo>
                    <a:pt x="107" y="372"/>
                  </a:lnTo>
                  <a:lnTo>
                    <a:pt x="107" y="389"/>
                  </a:lnTo>
                  <a:lnTo>
                    <a:pt x="144" y="399"/>
                  </a:lnTo>
                  <a:lnTo>
                    <a:pt x="154" y="399"/>
                  </a:lnTo>
                  <a:lnTo>
                    <a:pt x="154" y="367"/>
                  </a:lnTo>
                  <a:lnTo>
                    <a:pt x="183" y="363"/>
                  </a:lnTo>
                  <a:lnTo>
                    <a:pt x="190" y="326"/>
                  </a:lnTo>
                  <a:lnTo>
                    <a:pt x="170" y="310"/>
                  </a:lnTo>
                  <a:lnTo>
                    <a:pt x="154" y="295"/>
                  </a:lnTo>
                  <a:lnTo>
                    <a:pt x="161" y="225"/>
                  </a:lnTo>
                  <a:lnTo>
                    <a:pt x="176" y="216"/>
                  </a:lnTo>
                  <a:lnTo>
                    <a:pt x="202" y="227"/>
                  </a:lnTo>
                  <a:lnTo>
                    <a:pt x="214" y="223"/>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32" name="Freeform 31"/>
            <p:cNvSpPr/>
            <p:nvPr/>
          </p:nvSpPr>
          <p:spPr bwMode="auto">
            <a:xfrm>
              <a:off x="2964101" y="1649435"/>
              <a:ext cx="2195122" cy="2072616"/>
            </a:xfrm>
            <a:custGeom>
              <a:avLst/>
              <a:gdLst>
                <a:gd name="T0" fmla="*/ 613 w 1876"/>
                <a:gd name="T1" fmla="*/ 1648 h 1700"/>
                <a:gd name="T2" fmla="*/ 694 w 1876"/>
                <a:gd name="T3" fmla="*/ 1504 h 1700"/>
                <a:gd name="T4" fmla="*/ 751 w 1876"/>
                <a:gd name="T5" fmla="*/ 1639 h 1700"/>
                <a:gd name="T6" fmla="*/ 828 w 1876"/>
                <a:gd name="T7" fmla="*/ 1667 h 1700"/>
                <a:gd name="T8" fmla="*/ 922 w 1876"/>
                <a:gd name="T9" fmla="*/ 1523 h 1700"/>
                <a:gd name="T10" fmla="*/ 1020 w 1876"/>
                <a:gd name="T11" fmla="*/ 1475 h 1700"/>
                <a:gd name="T12" fmla="*/ 1134 w 1876"/>
                <a:gd name="T13" fmla="*/ 1385 h 1700"/>
                <a:gd name="T14" fmla="*/ 1202 w 1876"/>
                <a:gd name="T15" fmla="*/ 1294 h 1700"/>
                <a:gd name="T16" fmla="*/ 1268 w 1876"/>
                <a:gd name="T17" fmla="*/ 1193 h 1700"/>
                <a:gd name="T18" fmla="*/ 1333 w 1876"/>
                <a:gd name="T19" fmla="*/ 1197 h 1700"/>
                <a:gd name="T20" fmla="*/ 1410 w 1876"/>
                <a:gd name="T21" fmla="*/ 1173 h 1700"/>
                <a:gd name="T22" fmla="*/ 1507 w 1876"/>
                <a:gd name="T23" fmla="*/ 1164 h 1700"/>
                <a:gd name="T24" fmla="*/ 1599 w 1876"/>
                <a:gd name="T25" fmla="*/ 1200 h 1700"/>
                <a:gd name="T26" fmla="*/ 1647 w 1876"/>
                <a:gd name="T27" fmla="*/ 1162 h 1700"/>
                <a:gd name="T28" fmla="*/ 1744 w 1876"/>
                <a:gd name="T29" fmla="*/ 1072 h 1700"/>
                <a:gd name="T30" fmla="*/ 1829 w 1876"/>
                <a:gd name="T31" fmla="*/ 1025 h 1700"/>
                <a:gd name="T32" fmla="*/ 1850 w 1876"/>
                <a:gd name="T33" fmla="*/ 947 h 1700"/>
                <a:gd name="T34" fmla="*/ 1748 w 1876"/>
                <a:gd name="T35" fmla="*/ 891 h 1700"/>
                <a:gd name="T36" fmla="*/ 1723 w 1876"/>
                <a:gd name="T37" fmla="*/ 778 h 1700"/>
                <a:gd name="T38" fmla="*/ 1754 w 1876"/>
                <a:gd name="T39" fmla="*/ 740 h 1700"/>
                <a:gd name="T40" fmla="*/ 1766 w 1876"/>
                <a:gd name="T41" fmla="*/ 653 h 1700"/>
                <a:gd name="T42" fmla="*/ 1766 w 1876"/>
                <a:gd name="T43" fmla="*/ 631 h 1700"/>
                <a:gd name="T44" fmla="*/ 1790 w 1876"/>
                <a:gd name="T45" fmla="*/ 463 h 1700"/>
                <a:gd name="T46" fmla="*/ 1826 w 1876"/>
                <a:gd name="T47" fmla="*/ 480 h 1700"/>
                <a:gd name="T48" fmla="*/ 1840 w 1876"/>
                <a:gd name="T49" fmla="*/ 264 h 1700"/>
                <a:gd name="T50" fmla="*/ 1719 w 1876"/>
                <a:gd name="T51" fmla="*/ 171 h 1700"/>
                <a:gd name="T52" fmla="*/ 1627 w 1876"/>
                <a:gd name="T53" fmla="*/ 114 h 1700"/>
                <a:gd name="T54" fmla="*/ 1537 w 1876"/>
                <a:gd name="T55" fmla="*/ 87 h 1700"/>
                <a:gd name="T56" fmla="*/ 1520 w 1876"/>
                <a:gd name="T57" fmla="*/ 0 h 1700"/>
                <a:gd name="T58" fmla="*/ 1484 w 1876"/>
                <a:gd name="T59" fmla="*/ 87 h 1700"/>
                <a:gd name="T60" fmla="*/ 1439 w 1876"/>
                <a:gd name="T61" fmla="*/ 320 h 1700"/>
                <a:gd name="T62" fmla="*/ 1316 w 1876"/>
                <a:gd name="T63" fmla="*/ 412 h 1700"/>
                <a:gd name="T64" fmla="*/ 1235 w 1876"/>
                <a:gd name="T65" fmla="*/ 578 h 1700"/>
                <a:gd name="T66" fmla="*/ 1362 w 1876"/>
                <a:gd name="T67" fmla="*/ 607 h 1700"/>
                <a:gd name="T68" fmla="*/ 1542 w 1876"/>
                <a:gd name="T69" fmla="*/ 668 h 1700"/>
                <a:gd name="T70" fmla="*/ 1415 w 1876"/>
                <a:gd name="T71" fmla="*/ 721 h 1700"/>
                <a:gd name="T72" fmla="*/ 1312 w 1876"/>
                <a:gd name="T73" fmla="*/ 790 h 1700"/>
                <a:gd name="T74" fmla="*/ 1176 w 1876"/>
                <a:gd name="T75" fmla="*/ 915 h 1700"/>
                <a:gd name="T76" fmla="*/ 1014 w 1876"/>
                <a:gd name="T77" fmla="*/ 939 h 1700"/>
                <a:gd name="T78" fmla="*/ 979 w 1876"/>
                <a:gd name="T79" fmla="*/ 1096 h 1700"/>
                <a:gd name="T80" fmla="*/ 728 w 1876"/>
                <a:gd name="T81" fmla="*/ 1202 h 1700"/>
                <a:gd name="T82" fmla="*/ 517 w 1876"/>
                <a:gd name="T83" fmla="*/ 1268 h 1700"/>
                <a:gd name="T84" fmla="*/ 187 w 1876"/>
                <a:gd name="T85" fmla="*/ 1191 h 1700"/>
                <a:gd name="T86" fmla="*/ 10 w 1876"/>
                <a:gd name="T87" fmla="*/ 1248 h 1700"/>
                <a:gd name="T88" fmla="*/ 110 w 1876"/>
                <a:gd name="T89" fmla="*/ 1364 h 1700"/>
                <a:gd name="T90" fmla="*/ 211 w 1876"/>
                <a:gd name="T91" fmla="*/ 1409 h 1700"/>
                <a:gd name="T92" fmla="*/ 242 w 1876"/>
                <a:gd name="T93" fmla="*/ 1499 h 1700"/>
                <a:gd name="T94" fmla="*/ 347 w 1876"/>
                <a:gd name="T95" fmla="*/ 1559 h 1700"/>
                <a:gd name="T96" fmla="*/ 501 w 1876"/>
                <a:gd name="T97" fmla="*/ 1544 h 1700"/>
                <a:gd name="T98" fmla="*/ 450 w 1876"/>
                <a:gd name="T99" fmla="*/ 1625 h 1700"/>
                <a:gd name="T100" fmla="*/ 527 w 1876"/>
                <a:gd name="T101" fmla="*/ 1694 h 17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76"/>
                <a:gd name="T154" fmla="*/ 0 h 1700"/>
                <a:gd name="T155" fmla="*/ 1876 w 1876"/>
                <a:gd name="T156" fmla="*/ 1700 h 170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76" h="1700">
                  <a:moveTo>
                    <a:pt x="527" y="1694"/>
                  </a:moveTo>
                  <a:lnTo>
                    <a:pt x="553" y="1687"/>
                  </a:lnTo>
                  <a:lnTo>
                    <a:pt x="575" y="1678"/>
                  </a:lnTo>
                  <a:lnTo>
                    <a:pt x="613" y="1648"/>
                  </a:lnTo>
                  <a:lnTo>
                    <a:pt x="620" y="1598"/>
                  </a:lnTo>
                  <a:lnTo>
                    <a:pt x="641" y="1528"/>
                  </a:lnTo>
                  <a:lnTo>
                    <a:pt x="687" y="1497"/>
                  </a:lnTo>
                  <a:lnTo>
                    <a:pt x="694" y="1504"/>
                  </a:lnTo>
                  <a:lnTo>
                    <a:pt x="706" y="1552"/>
                  </a:lnTo>
                  <a:lnTo>
                    <a:pt x="685" y="1583"/>
                  </a:lnTo>
                  <a:lnTo>
                    <a:pt x="680" y="1612"/>
                  </a:lnTo>
                  <a:lnTo>
                    <a:pt x="751" y="1639"/>
                  </a:lnTo>
                  <a:lnTo>
                    <a:pt x="757" y="1658"/>
                  </a:lnTo>
                  <a:lnTo>
                    <a:pt x="799" y="1656"/>
                  </a:lnTo>
                  <a:lnTo>
                    <a:pt x="819" y="1660"/>
                  </a:lnTo>
                  <a:lnTo>
                    <a:pt x="828" y="1667"/>
                  </a:lnTo>
                  <a:lnTo>
                    <a:pt x="900" y="1564"/>
                  </a:lnTo>
                  <a:lnTo>
                    <a:pt x="919" y="1557"/>
                  </a:lnTo>
                  <a:lnTo>
                    <a:pt x="924" y="1544"/>
                  </a:lnTo>
                  <a:lnTo>
                    <a:pt x="922" y="1523"/>
                  </a:lnTo>
                  <a:lnTo>
                    <a:pt x="946" y="1489"/>
                  </a:lnTo>
                  <a:lnTo>
                    <a:pt x="991" y="1487"/>
                  </a:lnTo>
                  <a:lnTo>
                    <a:pt x="1010" y="1467"/>
                  </a:lnTo>
                  <a:lnTo>
                    <a:pt x="1020" y="1475"/>
                  </a:lnTo>
                  <a:lnTo>
                    <a:pt x="1046" y="1453"/>
                  </a:lnTo>
                  <a:lnTo>
                    <a:pt x="1062" y="1453"/>
                  </a:lnTo>
                  <a:lnTo>
                    <a:pt x="1110" y="1383"/>
                  </a:lnTo>
                  <a:lnTo>
                    <a:pt x="1134" y="1385"/>
                  </a:lnTo>
                  <a:lnTo>
                    <a:pt x="1165" y="1363"/>
                  </a:lnTo>
                  <a:lnTo>
                    <a:pt x="1173" y="1371"/>
                  </a:lnTo>
                  <a:lnTo>
                    <a:pt x="1230" y="1343"/>
                  </a:lnTo>
                  <a:lnTo>
                    <a:pt x="1202" y="1294"/>
                  </a:lnTo>
                  <a:lnTo>
                    <a:pt x="1211" y="1246"/>
                  </a:lnTo>
                  <a:lnTo>
                    <a:pt x="1235" y="1195"/>
                  </a:lnTo>
                  <a:lnTo>
                    <a:pt x="1254" y="1186"/>
                  </a:lnTo>
                  <a:lnTo>
                    <a:pt x="1268" y="1193"/>
                  </a:lnTo>
                  <a:lnTo>
                    <a:pt x="1268" y="1229"/>
                  </a:lnTo>
                  <a:lnTo>
                    <a:pt x="1283" y="1239"/>
                  </a:lnTo>
                  <a:lnTo>
                    <a:pt x="1319" y="1212"/>
                  </a:lnTo>
                  <a:lnTo>
                    <a:pt x="1333" y="1197"/>
                  </a:lnTo>
                  <a:lnTo>
                    <a:pt x="1349" y="1204"/>
                  </a:lnTo>
                  <a:lnTo>
                    <a:pt x="1367" y="1188"/>
                  </a:lnTo>
                  <a:lnTo>
                    <a:pt x="1404" y="1186"/>
                  </a:lnTo>
                  <a:lnTo>
                    <a:pt x="1410" y="1173"/>
                  </a:lnTo>
                  <a:lnTo>
                    <a:pt x="1402" y="1154"/>
                  </a:lnTo>
                  <a:lnTo>
                    <a:pt x="1428" y="1127"/>
                  </a:lnTo>
                  <a:lnTo>
                    <a:pt x="1458" y="1111"/>
                  </a:lnTo>
                  <a:lnTo>
                    <a:pt x="1507" y="1164"/>
                  </a:lnTo>
                  <a:lnTo>
                    <a:pt x="1505" y="1184"/>
                  </a:lnTo>
                  <a:lnTo>
                    <a:pt x="1529" y="1222"/>
                  </a:lnTo>
                  <a:lnTo>
                    <a:pt x="1586" y="1226"/>
                  </a:lnTo>
                  <a:lnTo>
                    <a:pt x="1599" y="1200"/>
                  </a:lnTo>
                  <a:lnTo>
                    <a:pt x="1584" y="1123"/>
                  </a:lnTo>
                  <a:lnTo>
                    <a:pt x="1597" y="1109"/>
                  </a:lnTo>
                  <a:lnTo>
                    <a:pt x="1623" y="1127"/>
                  </a:lnTo>
                  <a:lnTo>
                    <a:pt x="1647" y="1162"/>
                  </a:lnTo>
                  <a:lnTo>
                    <a:pt x="1685" y="1104"/>
                  </a:lnTo>
                  <a:lnTo>
                    <a:pt x="1702" y="1101"/>
                  </a:lnTo>
                  <a:lnTo>
                    <a:pt x="1730" y="1072"/>
                  </a:lnTo>
                  <a:lnTo>
                    <a:pt x="1744" y="1072"/>
                  </a:lnTo>
                  <a:lnTo>
                    <a:pt x="1768" y="1048"/>
                  </a:lnTo>
                  <a:lnTo>
                    <a:pt x="1781" y="1048"/>
                  </a:lnTo>
                  <a:lnTo>
                    <a:pt x="1794" y="1025"/>
                  </a:lnTo>
                  <a:lnTo>
                    <a:pt x="1829" y="1025"/>
                  </a:lnTo>
                  <a:lnTo>
                    <a:pt x="1860" y="995"/>
                  </a:lnTo>
                  <a:lnTo>
                    <a:pt x="1875" y="979"/>
                  </a:lnTo>
                  <a:lnTo>
                    <a:pt x="1875" y="961"/>
                  </a:lnTo>
                  <a:lnTo>
                    <a:pt x="1850" y="947"/>
                  </a:lnTo>
                  <a:lnTo>
                    <a:pt x="1850" y="915"/>
                  </a:lnTo>
                  <a:lnTo>
                    <a:pt x="1805" y="858"/>
                  </a:lnTo>
                  <a:lnTo>
                    <a:pt x="1761" y="899"/>
                  </a:lnTo>
                  <a:lnTo>
                    <a:pt x="1748" y="891"/>
                  </a:lnTo>
                  <a:lnTo>
                    <a:pt x="1745" y="867"/>
                  </a:lnTo>
                  <a:lnTo>
                    <a:pt x="1728" y="840"/>
                  </a:lnTo>
                  <a:lnTo>
                    <a:pt x="1723" y="809"/>
                  </a:lnTo>
                  <a:lnTo>
                    <a:pt x="1723" y="778"/>
                  </a:lnTo>
                  <a:lnTo>
                    <a:pt x="1693" y="756"/>
                  </a:lnTo>
                  <a:lnTo>
                    <a:pt x="1689" y="742"/>
                  </a:lnTo>
                  <a:lnTo>
                    <a:pt x="1697" y="723"/>
                  </a:lnTo>
                  <a:lnTo>
                    <a:pt x="1754" y="740"/>
                  </a:lnTo>
                  <a:lnTo>
                    <a:pt x="1757" y="711"/>
                  </a:lnTo>
                  <a:lnTo>
                    <a:pt x="1776" y="689"/>
                  </a:lnTo>
                  <a:lnTo>
                    <a:pt x="1764" y="677"/>
                  </a:lnTo>
                  <a:lnTo>
                    <a:pt x="1766" y="653"/>
                  </a:lnTo>
                  <a:lnTo>
                    <a:pt x="1794" y="639"/>
                  </a:lnTo>
                  <a:lnTo>
                    <a:pt x="1800" y="631"/>
                  </a:lnTo>
                  <a:lnTo>
                    <a:pt x="1797" y="622"/>
                  </a:lnTo>
                  <a:lnTo>
                    <a:pt x="1766" y="631"/>
                  </a:lnTo>
                  <a:lnTo>
                    <a:pt x="1711" y="590"/>
                  </a:lnTo>
                  <a:lnTo>
                    <a:pt x="1709" y="580"/>
                  </a:lnTo>
                  <a:lnTo>
                    <a:pt x="1735" y="547"/>
                  </a:lnTo>
                  <a:lnTo>
                    <a:pt x="1790" y="463"/>
                  </a:lnTo>
                  <a:lnTo>
                    <a:pt x="1794" y="456"/>
                  </a:lnTo>
                  <a:lnTo>
                    <a:pt x="1802" y="456"/>
                  </a:lnTo>
                  <a:lnTo>
                    <a:pt x="1821" y="478"/>
                  </a:lnTo>
                  <a:lnTo>
                    <a:pt x="1826" y="480"/>
                  </a:lnTo>
                  <a:lnTo>
                    <a:pt x="1826" y="378"/>
                  </a:lnTo>
                  <a:lnTo>
                    <a:pt x="1845" y="370"/>
                  </a:lnTo>
                  <a:lnTo>
                    <a:pt x="1845" y="330"/>
                  </a:lnTo>
                  <a:lnTo>
                    <a:pt x="1840" y="264"/>
                  </a:lnTo>
                  <a:lnTo>
                    <a:pt x="1862" y="176"/>
                  </a:lnTo>
                  <a:lnTo>
                    <a:pt x="1797" y="125"/>
                  </a:lnTo>
                  <a:lnTo>
                    <a:pt x="1745" y="169"/>
                  </a:lnTo>
                  <a:lnTo>
                    <a:pt x="1719" y="171"/>
                  </a:lnTo>
                  <a:lnTo>
                    <a:pt x="1706" y="187"/>
                  </a:lnTo>
                  <a:lnTo>
                    <a:pt x="1663" y="180"/>
                  </a:lnTo>
                  <a:lnTo>
                    <a:pt x="1640" y="154"/>
                  </a:lnTo>
                  <a:lnTo>
                    <a:pt x="1627" y="114"/>
                  </a:lnTo>
                  <a:lnTo>
                    <a:pt x="1630" y="99"/>
                  </a:lnTo>
                  <a:lnTo>
                    <a:pt x="1594" y="77"/>
                  </a:lnTo>
                  <a:lnTo>
                    <a:pt x="1575" y="110"/>
                  </a:lnTo>
                  <a:lnTo>
                    <a:pt x="1537" y="87"/>
                  </a:lnTo>
                  <a:lnTo>
                    <a:pt x="1531" y="81"/>
                  </a:lnTo>
                  <a:lnTo>
                    <a:pt x="1553" y="21"/>
                  </a:lnTo>
                  <a:lnTo>
                    <a:pt x="1536" y="0"/>
                  </a:lnTo>
                  <a:lnTo>
                    <a:pt x="1520" y="0"/>
                  </a:lnTo>
                  <a:lnTo>
                    <a:pt x="1481" y="26"/>
                  </a:lnTo>
                  <a:lnTo>
                    <a:pt x="1448" y="77"/>
                  </a:lnTo>
                  <a:lnTo>
                    <a:pt x="1460" y="84"/>
                  </a:lnTo>
                  <a:lnTo>
                    <a:pt x="1484" y="87"/>
                  </a:lnTo>
                  <a:lnTo>
                    <a:pt x="1505" y="137"/>
                  </a:lnTo>
                  <a:lnTo>
                    <a:pt x="1494" y="158"/>
                  </a:lnTo>
                  <a:lnTo>
                    <a:pt x="1474" y="187"/>
                  </a:lnTo>
                  <a:lnTo>
                    <a:pt x="1439" y="320"/>
                  </a:lnTo>
                  <a:lnTo>
                    <a:pt x="1452" y="342"/>
                  </a:lnTo>
                  <a:lnTo>
                    <a:pt x="1441" y="359"/>
                  </a:lnTo>
                  <a:lnTo>
                    <a:pt x="1360" y="419"/>
                  </a:lnTo>
                  <a:lnTo>
                    <a:pt x="1316" y="412"/>
                  </a:lnTo>
                  <a:lnTo>
                    <a:pt x="1292" y="403"/>
                  </a:lnTo>
                  <a:lnTo>
                    <a:pt x="1288" y="414"/>
                  </a:lnTo>
                  <a:lnTo>
                    <a:pt x="1252" y="557"/>
                  </a:lnTo>
                  <a:lnTo>
                    <a:pt x="1235" y="578"/>
                  </a:lnTo>
                  <a:lnTo>
                    <a:pt x="1244" y="602"/>
                  </a:lnTo>
                  <a:lnTo>
                    <a:pt x="1266" y="622"/>
                  </a:lnTo>
                  <a:lnTo>
                    <a:pt x="1303" y="602"/>
                  </a:lnTo>
                  <a:lnTo>
                    <a:pt x="1362" y="607"/>
                  </a:lnTo>
                  <a:lnTo>
                    <a:pt x="1380" y="578"/>
                  </a:lnTo>
                  <a:lnTo>
                    <a:pt x="1410" y="569"/>
                  </a:lnTo>
                  <a:lnTo>
                    <a:pt x="1470" y="590"/>
                  </a:lnTo>
                  <a:lnTo>
                    <a:pt x="1542" y="668"/>
                  </a:lnTo>
                  <a:lnTo>
                    <a:pt x="1542" y="684"/>
                  </a:lnTo>
                  <a:lnTo>
                    <a:pt x="1527" y="694"/>
                  </a:lnTo>
                  <a:lnTo>
                    <a:pt x="1443" y="699"/>
                  </a:lnTo>
                  <a:lnTo>
                    <a:pt x="1415" y="721"/>
                  </a:lnTo>
                  <a:lnTo>
                    <a:pt x="1393" y="718"/>
                  </a:lnTo>
                  <a:lnTo>
                    <a:pt x="1378" y="742"/>
                  </a:lnTo>
                  <a:lnTo>
                    <a:pt x="1338" y="752"/>
                  </a:lnTo>
                  <a:lnTo>
                    <a:pt x="1312" y="790"/>
                  </a:lnTo>
                  <a:lnTo>
                    <a:pt x="1307" y="820"/>
                  </a:lnTo>
                  <a:lnTo>
                    <a:pt x="1250" y="858"/>
                  </a:lnTo>
                  <a:lnTo>
                    <a:pt x="1216" y="862"/>
                  </a:lnTo>
                  <a:lnTo>
                    <a:pt x="1176" y="915"/>
                  </a:lnTo>
                  <a:lnTo>
                    <a:pt x="1139" y="937"/>
                  </a:lnTo>
                  <a:lnTo>
                    <a:pt x="1067" y="921"/>
                  </a:lnTo>
                  <a:lnTo>
                    <a:pt x="1042" y="911"/>
                  </a:lnTo>
                  <a:lnTo>
                    <a:pt x="1014" y="939"/>
                  </a:lnTo>
                  <a:lnTo>
                    <a:pt x="1000" y="990"/>
                  </a:lnTo>
                  <a:lnTo>
                    <a:pt x="1041" y="1048"/>
                  </a:lnTo>
                  <a:lnTo>
                    <a:pt x="1014" y="1074"/>
                  </a:lnTo>
                  <a:lnTo>
                    <a:pt x="979" y="1096"/>
                  </a:lnTo>
                  <a:lnTo>
                    <a:pt x="926" y="1162"/>
                  </a:lnTo>
                  <a:lnTo>
                    <a:pt x="859" y="1193"/>
                  </a:lnTo>
                  <a:lnTo>
                    <a:pt x="747" y="1204"/>
                  </a:lnTo>
                  <a:lnTo>
                    <a:pt x="728" y="1202"/>
                  </a:lnTo>
                  <a:lnTo>
                    <a:pt x="599" y="1257"/>
                  </a:lnTo>
                  <a:lnTo>
                    <a:pt x="541" y="1294"/>
                  </a:lnTo>
                  <a:lnTo>
                    <a:pt x="522" y="1285"/>
                  </a:lnTo>
                  <a:lnTo>
                    <a:pt x="517" y="1268"/>
                  </a:lnTo>
                  <a:lnTo>
                    <a:pt x="438" y="1263"/>
                  </a:lnTo>
                  <a:lnTo>
                    <a:pt x="345" y="1234"/>
                  </a:lnTo>
                  <a:lnTo>
                    <a:pt x="321" y="1207"/>
                  </a:lnTo>
                  <a:lnTo>
                    <a:pt x="187" y="1191"/>
                  </a:lnTo>
                  <a:lnTo>
                    <a:pt x="163" y="1202"/>
                  </a:lnTo>
                  <a:lnTo>
                    <a:pt x="1" y="1186"/>
                  </a:lnTo>
                  <a:lnTo>
                    <a:pt x="0" y="1210"/>
                  </a:lnTo>
                  <a:lnTo>
                    <a:pt x="10" y="1248"/>
                  </a:lnTo>
                  <a:lnTo>
                    <a:pt x="3" y="1310"/>
                  </a:lnTo>
                  <a:lnTo>
                    <a:pt x="50" y="1378"/>
                  </a:lnTo>
                  <a:lnTo>
                    <a:pt x="74" y="1393"/>
                  </a:lnTo>
                  <a:lnTo>
                    <a:pt x="110" y="1364"/>
                  </a:lnTo>
                  <a:lnTo>
                    <a:pt x="189" y="1364"/>
                  </a:lnTo>
                  <a:lnTo>
                    <a:pt x="209" y="1371"/>
                  </a:lnTo>
                  <a:lnTo>
                    <a:pt x="220" y="1389"/>
                  </a:lnTo>
                  <a:lnTo>
                    <a:pt x="211" y="1409"/>
                  </a:lnTo>
                  <a:lnTo>
                    <a:pt x="168" y="1444"/>
                  </a:lnTo>
                  <a:lnTo>
                    <a:pt x="172" y="1462"/>
                  </a:lnTo>
                  <a:lnTo>
                    <a:pt x="223" y="1499"/>
                  </a:lnTo>
                  <a:lnTo>
                    <a:pt x="242" y="1499"/>
                  </a:lnTo>
                  <a:lnTo>
                    <a:pt x="249" y="1508"/>
                  </a:lnTo>
                  <a:lnTo>
                    <a:pt x="244" y="1523"/>
                  </a:lnTo>
                  <a:lnTo>
                    <a:pt x="275" y="1548"/>
                  </a:lnTo>
                  <a:lnTo>
                    <a:pt x="347" y="1559"/>
                  </a:lnTo>
                  <a:lnTo>
                    <a:pt x="383" y="1550"/>
                  </a:lnTo>
                  <a:lnTo>
                    <a:pt x="426" y="1506"/>
                  </a:lnTo>
                  <a:lnTo>
                    <a:pt x="479" y="1511"/>
                  </a:lnTo>
                  <a:lnTo>
                    <a:pt x="501" y="1544"/>
                  </a:lnTo>
                  <a:lnTo>
                    <a:pt x="488" y="1574"/>
                  </a:lnTo>
                  <a:lnTo>
                    <a:pt x="493" y="1593"/>
                  </a:lnTo>
                  <a:lnTo>
                    <a:pt x="464" y="1610"/>
                  </a:lnTo>
                  <a:lnTo>
                    <a:pt x="450" y="1625"/>
                  </a:lnTo>
                  <a:lnTo>
                    <a:pt x="455" y="1663"/>
                  </a:lnTo>
                  <a:lnTo>
                    <a:pt x="505" y="1699"/>
                  </a:lnTo>
                  <a:lnTo>
                    <a:pt x="527" y="1694"/>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33" name="Freeform 32"/>
            <p:cNvSpPr/>
            <p:nvPr/>
          </p:nvSpPr>
          <p:spPr bwMode="auto">
            <a:xfrm>
              <a:off x="4807364" y="2808775"/>
              <a:ext cx="575770" cy="582036"/>
            </a:xfrm>
            <a:custGeom>
              <a:avLst/>
              <a:gdLst>
                <a:gd name="T0" fmla="*/ 406 w 491"/>
                <a:gd name="T1" fmla="*/ 331 h 478"/>
                <a:gd name="T2" fmla="*/ 458 w 491"/>
                <a:gd name="T3" fmla="*/ 254 h 478"/>
                <a:gd name="T4" fmla="*/ 490 w 491"/>
                <a:gd name="T5" fmla="*/ 216 h 478"/>
                <a:gd name="T6" fmla="*/ 485 w 491"/>
                <a:gd name="T7" fmla="*/ 178 h 478"/>
                <a:gd name="T8" fmla="*/ 451 w 491"/>
                <a:gd name="T9" fmla="*/ 139 h 478"/>
                <a:gd name="T10" fmla="*/ 446 w 491"/>
                <a:gd name="T11" fmla="*/ 106 h 478"/>
                <a:gd name="T12" fmla="*/ 384 w 491"/>
                <a:gd name="T13" fmla="*/ 20 h 478"/>
                <a:gd name="T14" fmla="*/ 380 w 491"/>
                <a:gd name="T15" fmla="*/ 28 h 478"/>
                <a:gd name="T16" fmla="*/ 367 w 491"/>
                <a:gd name="T17" fmla="*/ 42 h 478"/>
                <a:gd name="T18" fmla="*/ 341 w 491"/>
                <a:gd name="T19" fmla="*/ 11 h 478"/>
                <a:gd name="T20" fmla="*/ 303 w 491"/>
                <a:gd name="T21" fmla="*/ 0 h 478"/>
                <a:gd name="T22" fmla="*/ 301 w 491"/>
                <a:gd name="T23" fmla="*/ 11 h 478"/>
                <a:gd name="T24" fmla="*/ 301 w 491"/>
                <a:gd name="T25" fmla="*/ 28 h 478"/>
                <a:gd name="T26" fmla="*/ 286 w 491"/>
                <a:gd name="T27" fmla="*/ 44 h 478"/>
                <a:gd name="T28" fmla="*/ 255 w 491"/>
                <a:gd name="T29" fmla="*/ 74 h 478"/>
                <a:gd name="T30" fmla="*/ 221 w 491"/>
                <a:gd name="T31" fmla="*/ 74 h 478"/>
                <a:gd name="T32" fmla="*/ 207 w 491"/>
                <a:gd name="T33" fmla="*/ 97 h 478"/>
                <a:gd name="T34" fmla="*/ 195 w 491"/>
                <a:gd name="T35" fmla="*/ 97 h 478"/>
                <a:gd name="T36" fmla="*/ 171 w 491"/>
                <a:gd name="T37" fmla="*/ 122 h 478"/>
                <a:gd name="T38" fmla="*/ 157 w 491"/>
                <a:gd name="T39" fmla="*/ 122 h 478"/>
                <a:gd name="T40" fmla="*/ 129 w 491"/>
                <a:gd name="T41" fmla="*/ 150 h 478"/>
                <a:gd name="T42" fmla="*/ 111 w 491"/>
                <a:gd name="T43" fmla="*/ 154 h 478"/>
                <a:gd name="T44" fmla="*/ 74 w 491"/>
                <a:gd name="T45" fmla="*/ 212 h 478"/>
                <a:gd name="T46" fmla="*/ 50 w 491"/>
                <a:gd name="T47" fmla="*/ 177 h 478"/>
                <a:gd name="T48" fmla="*/ 23 w 491"/>
                <a:gd name="T49" fmla="*/ 159 h 478"/>
                <a:gd name="T50" fmla="*/ 11 w 491"/>
                <a:gd name="T51" fmla="*/ 172 h 478"/>
                <a:gd name="T52" fmla="*/ 26 w 491"/>
                <a:gd name="T53" fmla="*/ 250 h 478"/>
                <a:gd name="T54" fmla="*/ 13 w 491"/>
                <a:gd name="T55" fmla="*/ 276 h 478"/>
                <a:gd name="T56" fmla="*/ 0 w 491"/>
                <a:gd name="T57" fmla="*/ 315 h 478"/>
                <a:gd name="T58" fmla="*/ 37 w 491"/>
                <a:gd name="T59" fmla="*/ 339 h 478"/>
                <a:gd name="T60" fmla="*/ 57 w 491"/>
                <a:gd name="T61" fmla="*/ 342 h 478"/>
                <a:gd name="T62" fmla="*/ 83 w 491"/>
                <a:gd name="T63" fmla="*/ 380 h 478"/>
                <a:gd name="T64" fmla="*/ 102 w 491"/>
                <a:gd name="T65" fmla="*/ 368 h 478"/>
                <a:gd name="T66" fmla="*/ 133 w 491"/>
                <a:gd name="T67" fmla="*/ 331 h 478"/>
                <a:gd name="T68" fmla="*/ 164 w 491"/>
                <a:gd name="T69" fmla="*/ 278 h 478"/>
                <a:gd name="T70" fmla="*/ 217 w 491"/>
                <a:gd name="T71" fmla="*/ 267 h 478"/>
                <a:gd name="T72" fmla="*/ 250 w 491"/>
                <a:gd name="T73" fmla="*/ 300 h 478"/>
                <a:gd name="T74" fmla="*/ 225 w 491"/>
                <a:gd name="T75" fmla="*/ 353 h 478"/>
                <a:gd name="T76" fmla="*/ 195 w 491"/>
                <a:gd name="T77" fmla="*/ 402 h 478"/>
                <a:gd name="T78" fmla="*/ 223 w 491"/>
                <a:gd name="T79" fmla="*/ 421 h 478"/>
                <a:gd name="T80" fmla="*/ 221 w 491"/>
                <a:gd name="T81" fmla="*/ 445 h 478"/>
                <a:gd name="T82" fmla="*/ 198 w 491"/>
                <a:gd name="T83" fmla="*/ 467 h 478"/>
                <a:gd name="T84" fmla="*/ 203 w 491"/>
                <a:gd name="T85" fmla="*/ 477 h 478"/>
                <a:gd name="T86" fmla="*/ 243 w 491"/>
                <a:gd name="T87" fmla="*/ 457 h 478"/>
                <a:gd name="T88" fmla="*/ 298 w 491"/>
                <a:gd name="T89" fmla="*/ 384 h 478"/>
                <a:gd name="T90" fmla="*/ 379 w 491"/>
                <a:gd name="T91" fmla="*/ 337 h 478"/>
                <a:gd name="T92" fmla="*/ 406 w 491"/>
                <a:gd name="T93" fmla="*/ 331 h 478"/>
                <a:gd name="T94" fmla="*/ 406 w 491"/>
                <a:gd name="T95" fmla="*/ 331 h 47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91"/>
                <a:gd name="T145" fmla="*/ 0 h 478"/>
                <a:gd name="T146" fmla="*/ 491 w 491"/>
                <a:gd name="T147" fmla="*/ 478 h 47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91" h="478">
                  <a:moveTo>
                    <a:pt x="406" y="331"/>
                  </a:moveTo>
                  <a:lnTo>
                    <a:pt x="458" y="254"/>
                  </a:lnTo>
                  <a:lnTo>
                    <a:pt x="490" y="216"/>
                  </a:lnTo>
                  <a:lnTo>
                    <a:pt x="485" y="178"/>
                  </a:lnTo>
                  <a:lnTo>
                    <a:pt x="451" y="139"/>
                  </a:lnTo>
                  <a:lnTo>
                    <a:pt x="446" y="106"/>
                  </a:lnTo>
                  <a:lnTo>
                    <a:pt x="384" y="20"/>
                  </a:lnTo>
                  <a:lnTo>
                    <a:pt x="380" y="28"/>
                  </a:lnTo>
                  <a:lnTo>
                    <a:pt x="367" y="42"/>
                  </a:lnTo>
                  <a:lnTo>
                    <a:pt x="341" y="11"/>
                  </a:lnTo>
                  <a:lnTo>
                    <a:pt x="303" y="0"/>
                  </a:lnTo>
                  <a:lnTo>
                    <a:pt x="301" y="11"/>
                  </a:lnTo>
                  <a:lnTo>
                    <a:pt x="301" y="28"/>
                  </a:lnTo>
                  <a:lnTo>
                    <a:pt x="286" y="44"/>
                  </a:lnTo>
                  <a:lnTo>
                    <a:pt x="255" y="74"/>
                  </a:lnTo>
                  <a:lnTo>
                    <a:pt x="221" y="74"/>
                  </a:lnTo>
                  <a:lnTo>
                    <a:pt x="207" y="97"/>
                  </a:lnTo>
                  <a:lnTo>
                    <a:pt x="195" y="97"/>
                  </a:lnTo>
                  <a:lnTo>
                    <a:pt x="171" y="122"/>
                  </a:lnTo>
                  <a:lnTo>
                    <a:pt x="157" y="122"/>
                  </a:lnTo>
                  <a:lnTo>
                    <a:pt x="129" y="150"/>
                  </a:lnTo>
                  <a:lnTo>
                    <a:pt x="111" y="154"/>
                  </a:lnTo>
                  <a:lnTo>
                    <a:pt x="74" y="212"/>
                  </a:lnTo>
                  <a:lnTo>
                    <a:pt x="50" y="177"/>
                  </a:lnTo>
                  <a:lnTo>
                    <a:pt x="23" y="159"/>
                  </a:lnTo>
                  <a:lnTo>
                    <a:pt x="11" y="172"/>
                  </a:lnTo>
                  <a:lnTo>
                    <a:pt x="26" y="250"/>
                  </a:lnTo>
                  <a:lnTo>
                    <a:pt x="13" y="276"/>
                  </a:lnTo>
                  <a:lnTo>
                    <a:pt x="0" y="315"/>
                  </a:lnTo>
                  <a:lnTo>
                    <a:pt x="37" y="339"/>
                  </a:lnTo>
                  <a:lnTo>
                    <a:pt x="57" y="342"/>
                  </a:lnTo>
                  <a:lnTo>
                    <a:pt x="83" y="380"/>
                  </a:lnTo>
                  <a:lnTo>
                    <a:pt x="102" y="368"/>
                  </a:lnTo>
                  <a:lnTo>
                    <a:pt x="133" y="331"/>
                  </a:lnTo>
                  <a:lnTo>
                    <a:pt x="164" y="278"/>
                  </a:lnTo>
                  <a:lnTo>
                    <a:pt x="217" y="267"/>
                  </a:lnTo>
                  <a:lnTo>
                    <a:pt x="250" y="300"/>
                  </a:lnTo>
                  <a:lnTo>
                    <a:pt x="225" y="353"/>
                  </a:lnTo>
                  <a:lnTo>
                    <a:pt x="195" y="402"/>
                  </a:lnTo>
                  <a:lnTo>
                    <a:pt x="223" y="421"/>
                  </a:lnTo>
                  <a:lnTo>
                    <a:pt x="221" y="445"/>
                  </a:lnTo>
                  <a:lnTo>
                    <a:pt x="198" y="467"/>
                  </a:lnTo>
                  <a:lnTo>
                    <a:pt x="203" y="477"/>
                  </a:lnTo>
                  <a:lnTo>
                    <a:pt x="243" y="457"/>
                  </a:lnTo>
                  <a:lnTo>
                    <a:pt x="298" y="384"/>
                  </a:lnTo>
                  <a:lnTo>
                    <a:pt x="379" y="337"/>
                  </a:lnTo>
                  <a:lnTo>
                    <a:pt x="406" y="331"/>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34" name="Freeform 33"/>
            <p:cNvSpPr/>
            <p:nvPr/>
          </p:nvSpPr>
          <p:spPr bwMode="auto">
            <a:xfrm>
              <a:off x="4943309" y="2477535"/>
              <a:ext cx="831667" cy="598598"/>
            </a:xfrm>
            <a:custGeom>
              <a:avLst/>
              <a:gdLst>
                <a:gd name="T0" fmla="*/ 686 w 709"/>
                <a:gd name="T1" fmla="*/ 135 h 488"/>
                <a:gd name="T2" fmla="*/ 631 w 709"/>
                <a:gd name="T3" fmla="*/ 125 h 488"/>
                <a:gd name="T4" fmla="*/ 609 w 709"/>
                <a:gd name="T5" fmla="*/ 120 h 488"/>
                <a:gd name="T6" fmla="*/ 561 w 709"/>
                <a:gd name="T7" fmla="*/ 149 h 488"/>
                <a:gd name="T8" fmla="*/ 539 w 709"/>
                <a:gd name="T9" fmla="*/ 162 h 488"/>
                <a:gd name="T10" fmla="*/ 496 w 709"/>
                <a:gd name="T11" fmla="*/ 130 h 488"/>
                <a:gd name="T12" fmla="*/ 458 w 709"/>
                <a:gd name="T13" fmla="*/ 96 h 488"/>
                <a:gd name="T14" fmla="*/ 451 w 709"/>
                <a:gd name="T15" fmla="*/ 142 h 488"/>
                <a:gd name="T16" fmla="*/ 412 w 709"/>
                <a:gd name="T17" fmla="*/ 96 h 488"/>
                <a:gd name="T18" fmla="*/ 379 w 709"/>
                <a:gd name="T19" fmla="*/ 63 h 488"/>
                <a:gd name="T20" fmla="*/ 307 w 709"/>
                <a:gd name="T21" fmla="*/ 63 h 488"/>
                <a:gd name="T22" fmla="*/ 269 w 709"/>
                <a:gd name="T23" fmla="*/ 36 h 488"/>
                <a:gd name="T24" fmla="*/ 216 w 709"/>
                <a:gd name="T25" fmla="*/ 55 h 488"/>
                <a:gd name="T26" fmla="*/ 161 w 709"/>
                <a:gd name="T27" fmla="*/ 41 h 488"/>
                <a:gd name="T28" fmla="*/ 87 w 709"/>
                <a:gd name="T29" fmla="*/ 10 h 488"/>
                <a:gd name="T30" fmla="*/ 65 w 709"/>
                <a:gd name="T31" fmla="*/ 61 h 488"/>
                <a:gd name="T32" fmla="*/ 0 w 709"/>
                <a:gd name="T33" fmla="*/ 63 h 488"/>
                <a:gd name="T34" fmla="*/ 34 w 709"/>
                <a:gd name="T35" fmla="*/ 99 h 488"/>
                <a:gd name="T36" fmla="*/ 38 w 709"/>
                <a:gd name="T37" fmla="*/ 161 h 488"/>
                <a:gd name="T38" fmla="*/ 58 w 709"/>
                <a:gd name="T39" fmla="*/ 211 h 488"/>
                <a:gd name="T40" fmla="*/ 115 w 709"/>
                <a:gd name="T41" fmla="*/ 178 h 488"/>
                <a:gd name="T42" fmla="*/ 161 w 709"/>
                <a:gd name="T43" fmla="*/ 268 h 488"/>
                <a:gd name="T44" fmla="*/ 187 w 709"/>
                <a:gd name="T45" fmla="*/ 270 h 488"/>
                <a:gd name="T46" fmla="*/ 252 w 709"/>
                <a:gd name="T47" fmla="*/ 313 h 488"/>
                <a:gd name="T48" fmla="*/ 269 w 709"/>
                <a:gd name="T49" fmla="*/ 291 h 488"/>
                <a:gd name="T50" fmla="*/ 335 w 709"/>
                <a:gd name="T51" fmla="*/ 409 h 488"/>
                <a:gd name="T52" fmla="*/ 374 w 709"/>
                <a:gd name="T53" fmla="*/ 487 h 488"/>
                <a:gd name="T54" fmla="*/ 434 w 709"/>
                <a:gd name="T55" fmla="*/ 385 h 488"/>
                <a:gd name="T56" fmla="*/ 477 w 709"/>
                <a:gd name="T57" fmla="*/ 398 h 488"/>
                <a:gd name="T58" fmla="*/ 546 w 709"/>
                <a:gd name="T59" fmla="*/ 376 h 488"/>
                <a:gd name="T60" fmla="*/ 528 w 709"/>
                <a:gd name="T61" fmla="*/ 330 h 488"/>
                <a:gd name="T62" fmla="*/ 594 w 709"/>
                <a:gd name="T63" fmla="*/ 277 h 488"/>
                <a:gd name="T64" fmla="*/ 620 w 709"/>
                <a:gd name="T65" fmla="*/ 229 h 488"/>
                <a:gd name="T66" fmla="*/ 642 w 709"/>
                <a:gd name="T67" fmla="*/ 200 h 488"/>
                <a:gd name="T68" fmla="*/ 666 w 709"/>
                <a:gd name="T69" fmla="*/ 224 h 488"/>
                <a:gd name="T70" fmla="*/ 708 w 709"/>
                <a:gd name="T71" fmla="*/ 147 h 488"/>
                <a:gd name="T72" fmla="*/ 704 w 709"/>
                <a:gd name="T73" fmla="*/ 135 h 4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09"/>
                <a:gd name="T112" fmla="*/ 0 h 488"/>
                <a:gd name="T113" fmla="*/ 709 w 709"/>
                <a:gd name="T114" fmla="*/ 488 h 4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09" h="488">
                  <a:moveTo>
                    <a:pt x="704" y="135"/>
                  </a:moveTo>
                  <a:lnTo>
                    <a:pt x="686" y="135"/>
                  </a:lnTo>
                  <a:lnTo>
                    <a:pt x="664" y="135"/>
                  </a:lnTo>
                  <a:lnTo>
                    <a:pt x="631" y="125"/>
                  </a:lnTo>
                  <a:lnTo>
                    <a:pt x="620" y="105"/>
                  </a:lnTo>
                  <a:lnTo>
                    <a:pt x="609" y="120"/>
                  </a:lnTo>
                  <a:lnTo>
                    <a:pt x="594" y="110"/>
                  </a:lnTo>
                  <a:lnTo>
                    <a:pt x="561" y="149"/>
                  </a:lnTo>
                  <a:lnTo>
                    <a:pt x="554" y="161"/>
                  </a:lnTo>
                  <a:lnTo>
                    <a:pt x="539" y="162"/>
                  </a:lnTo>
                  <a:lnTo>
                    <a:pt x="517" y="138"/>
                  </a:lnTo>
                  <a:lnTo>
                    <a:pt x="496" y="130"/>
                  </a:lnTo>
                  <a:lnTo>
                    <a:pt x="473" y="85"/>
                  </a:lnTo>
                  <a:lnTo>
                    <a:pt x="458" y="96"/>
                  </a:lnTo>
                  <a:lnTo>
                    <a:pt x="462" y="135"/>
                  </a:lnTo>
                  <a:lnTo>
                    <a:pt x="451" y="142"/>
                  </a:lnTo>
                  <a:lnTo>
                    <a:pt x="422" y="110"/>
                  </a:lnTo>
                  <a:lnTo>
                    <a:pt x="412" y="96"/>
                  </a:lnTo>
                  <a:lnTo>
                    <a:pt x="390" y="96"/>
                  </a:lnTo>
                  <a:lnTo>
                    <a:pt x="379" y="63"/>
                  </a:lnTo>
                  <a:lnTo>
                    <a:pt x="348" y="48"/>
                  </a:lnTo>
                  <a:lnTo>
                    <a:pt x="307" y="63"/>
                  </a:lnTo>
                  <a:lnTo>
                    <a:pt x="290" y="61"/>
                  </a:lnTo>
                  <a:lnTo>
                    <a:pt x="269" y="36"/>
                  </a:lnTo>
                  <a:lnTo>
                    <a:pt x="237" y="55"/>
                  </a:lnTo>
                  <a:lnTo>
                    <a:pt x="216" y="55"/>
                  </a:lnTo>
                  <a:lnTo>
                    <a:pt x="194" y="65"/>
                  </a:lnTo>
                  <a:lnTo>
                    <a:pt x="161" y="41"/>
                  </a:lnTo>
                  <a:lnTo>
                    <a:pt x="139" y="0"/>
                  </a:lnTo>
                  <a:lnTo>
                    <a:pt x="87" y="10"/>
                  </a:lnTo>
                  <a:lnTo>
                    <a:pt x="67" y="32"/>
                  </a:lnTo>
                  <a:lnTo>
                    <a:pt x="65" y="61"/>
                  </a:lnTo>
                  <a:lnTo>
                    <a:pt x="8" y="43"/>
                  </a:lnTo>
                  <a:lnTo>
                    <a:pt x="0" y="63"/>
                  </a:lnTo>
                  <a:lnTo>
                    <a:pt x="3" y="77"/>
                  </a:lnTo>
                  <a:lnTo>
                    <a:pt x="34" y="99"/>
                  </a:lnTo>
                  <a:lnTo>
                    <a:pt x="34" y="130"/>
                  </a:lnTo>
                  <a:lnTo>
                    <a:pt x="38" y="161"/>
                  </a:lnTo>
                  <a:lnTo>
                    <a:pt x="56" y="187"/>
                  </a:lnTo>
                  <a:lnTo>
                    <a:pt x="58" y="211"/>
                  </a:lnTo>
                  <a:lnTo>
                    <a:pt x="72" y="219"/>
                  </a:lnTo>
                  <a:lnTo>
                    <a:pt x="115" y="178"/>
                  </a:lnTo>
                  <a:lnTo>
                    <a:pt x="161" y="236"/>
                  </a:lnTo>
                  <a:lnTo>
                    <a:pt x="161" y="268"/>
                  </a:lnTo>
                  <a:lnTo>
                    <a:pt x="185" y="282"/>
                  </a:lnTo>
                  <a:lnTo>
                    <a:pt x="187" y="270"/>
                  </a:lnTo>
                  <a:lnTo>
                    <a:pt x="225" y="282"/>
                  </a:lnTo>
                  <a:lnTo>
                    <a:pt x="252" y="313"/>
                  </a:lnTo>
                  <a:lnTo>
                    <a:pt x="264" y="299"/>
                  </a:lnTo>
                  <a:lnTo>
                    <a:pt x="269" y="291"/>
                  </a:lnTo>
                  <a:lnTo>
                    <a:pt x="331" y="376"/>
                  </a:lnTo>
                  <a:lnTo>
                    <a:pt x="335" y="409"/>
                  </a:lnTo>
                  <a:lnTo>
                    <a:pt x="370" y="449"/>
                  </a:lnTo>
                  <a:lnTo>
                    <a:pt x="374" y="487"/>
                  </a:lnTo>
                  <a:lnTo>
                    <a:pt x="405" y="467"/>
                  </a:lnTo>
                  <a:lnTo>
                    <a:pt x="434" y="385"/>
                  </a:lnTo>
                  <a:lnTo>
                    <a:pt x="446" y="381"/>
                  </a:lnTo>
                  <a:lnTo>
                    <a:pt x="477" y="398"/>
                  </a:lnTo>
                  <a:lnTo>
                    <a:pt x="528" y="392"/>
                  </a:lnTo>
                  <a:lnTo>
                    <a:pt x="546" y="376"/>
                  </a:lnTo>
                  <a:lnTo>
                    <a:pt x="522" y="339"/>
                  </a:lnTo>
                  <a:lnTo>
                    <a:pt x="528" y="330"/>
                  </a:lnTo>
                  <a:lnTo>
                    <a:pt x="577" y="315"/>
                  </a:lnTo>
                  <a:lnTo>
                    <a:pt x="594" y="277"/>
                  </a:lnTo>
                  <a:lnTo>
                    <a:pt x="620" y="265"/>
                  </a:lnTo>
                  <a:lnTo>
                    <a:pt x="620" y="229"/>
                  </a:lnTo>
                  <a:lnTo>
                    <a:pt x="627" y="204"/>
                  </a:lnTo>
                  <a:lnTo>
                    <a:pt x="642" y="200"/>
                  </a:lnTo>
                  <a:lnTo>
                    <a:pt x="654" y="214"/>
                  </a:lnTo>
                  <a:lnTo>
                    <a:pt x="666" y="224"/>
                  </a:lnTo>
                  <a:lnTo>
                    <a:pt x="699" y="180"/>
                  </a:lnTo>
                  <a:lnTo>
                    <a:pt x="708" y="147"/>
                  </a:lnTo>
                  <a:lnTo>
                    <a:pt x="704" y="135"/>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35" name="Freeform 34"/>
            <p:cNvSpPr/>
            <p:nvPr/>
          </p:nvSpPr>
          <p:spPr bwMode="auto">
            <a:xfrm>
              <a:off x="4759383" y="1595017"/>
              <a:ext cx="1137545" cy="1081262"/>
            </a:xfrm>
            <a:custGeom>
              <a:avLst/>
              <a:gdLst>
                <a:gd name="T0" fmla="*/ 297 w 970"/>
                <a:gd name="T1" fmla="*/ 724 h 888"/>
                <a:gd name="T2" fmla="*/ 351 w 970"/>
                <a:gd name="T3" fmla="*/ 790 h 888"/>
                <a:gd name="T4" fmla="*/ 394 w 970"/>
                <a:gd name="T5" fmla="*/ 779 h 888"/>
                <a:gd name="T6" fmla="*/ 447 w 970"/>
                <a:gd name="T7" fmla="*/ 785 h 888"/>
                <a:gd name="T8" fmla="*/ 505 w 970"/>
                <a:gd name="T9" fmla="*/ 772 h 888"/>
                <a:gd name="T10" fmla="*/ 547 w 970"/>
                <a:gd name="T11" fmla="*/ 821 h 888"/>
                <a:gd name="T12" fmla="*/ 579 w 970"/>
                <a:gd name="T13" fmla="*/ 835 h 888"/>
                <a:gd name="T14" fmla="*/ 619 w 970"/>
                <a:gd name="T15" fmla="*/ 860 h 888"/>
                <a:gd name="T16" fmla="*/ 629 w 970"/>
                <a:gd name="T17" fmla="*/ 809 h 888"/>
                <a:gd name="T18" fmla="*/ 674 w 970"/>
                <a:gd name="T19" fmla="*/ 862 h 888"/>
                <a:gd name="T20" fmla="*/ 710 w 970"/>
                <a:gd name="T21" fmla="*/ 885 h 888"/>
                <a:gd name="T22" fmla="*/ 750 w 970"/>
                <a:gd name="T23" fmla="*/ 835 h 888"/>
                <a:gd name="T24" fmla="*/ 777 w 970"/>
                <a:gd name="T25" fmla="*/ 830 h 888"/>
                <a:gd name="T26" fmla="*/ 820 w 970"/>
                <a:gd name="T27" fmla="*/ 860 h 888"/>
                <a:gd name="T28" fmla="*/ 860 w 970"/>
                <a:gd name="T29" fmla="*/ 860 h 888"/>
                <a:gd name="T30" fmla="*/ 844 w 970"/>
                <a:gd name="T31" fmla="*/ 790 h 888"/>
                <a:gd name="T32" fmla="*/ 827 w 970"/>
                <a:gd name="T33" fmla="*/ 708 h 888"/>
                <a:gd name="T34" fmla="*/ 921 w 970"/>
                <a:gd name="T35" fmla="*/ 669 h 888"/>
                <a:gd name="T36" fmla="*/ 930 w 970"/>
                <a:gd name="T37" fmla="*/ 628 h 888"/>
                <a:gd name="T38" fmla="*/ 941 w 970"/>
                <a:gd name="T39" fmla="*/ 585 h 888"/>
                <a:gd name="T40" fmla="*/ 947 w 970"/>
                <a:gd name="T41" fmla="*/ 419 h 888"/>
                <a:gd name="T42" fmla="*/ 942 w 970"/>
                <a:gd name="T43" fmla="*/ 349 h 888"/>
                <a:gd name="T44" fmla="*/ 937 w 970"/>
                <a:gd name="T45" fmla="*/ 315 h 888"/>
                <a:gd name="T46" fmla="*/ 875 w 970"/>
                <a:gd name="T47" fmla="*/ 365 h 888"/>
                <a:gd name="T48" fmla="*/ 810 w 970"/>
                <a:gd name="T49" fmla="*/ 426 h 888"/>
                <a:gd name="T50" fmla="*/ 691 w 970"/>
                <a:gd name="T51" fmla="*/ 426 h 888"/>
                <a:gd name="T52" fmla="*/ 678 w 970"/>
                <a:gd name="T53" fmla="*/ 380 h 888"/>
                <a:gd name="T54" fmla="*/ 636 w 970"/>
                <a:gd name="T55" fmla="*/ 349 h 888"/>
                <a:gd name="T56" fmla="*/ 559 w 970"/>
                <a:gd name="T57" fmla="*/ 327 h 888"/>
                <a:gd name="T58" fmla="*/ 497 w 970"/>
                <a:gd name="T59" fmla="*/ 320 h 888"/>
                <a:gd name="T60" fmla="*/ 444 w 970"/>
                <a:gd name="T61" fmla="*/ 283 h 888"/>
                <a:gd name="T62" fmla="*/ 418 w 970"/>
                <a:gd name="T63" fmla="*/ 238 h 888"/>
                <a:gd name="T64" fmla="*/ 375 w 970"/>
                <a:gd name="T65" fmla="*/ 187 h 888"/>
                <a:gd name="T66" fmla="*/ 330 w 970"/>
                <a:gd name="T67" fmla="*/ 110 h 888"/>
                <a:gd name="T68" fmla="*/ 279 w 970"/>
                <a:gd name="T69" fmla="*/ 33 h 888"/>
                <a:gd name="T70" fmla="*/ 196 w 970"/>
                <a:gd name="T71" fmla="*/ 18 h 888"/>
                <a:gd name="T72" fmla="*/ 105 w 970"/>
                <a:gd name="T73" fmla="*/ 0 h 888"/>
                <a:gd name="T74" fmla="*/ 4 w 970"/>
                <a:gd name="T75" fmla="*/ 44 h 888"/>
                <a:gd name="T76" fmla="*/ 0 w 970"/>
                <a:gd name="T77" fmla="*/ 126 h 888"/>
                <a:gd name="T78" fmla="*/ 43 w 970"/>
                <a:gd name="T79" fmla="*/ 155 h 888"/>
                <a:gd name="T80" fmla="*/ 98 w 970"/>
                <a:gd name="T81" fmla="*/ 143 h 888"/>
                <a:gd name="T82" fmla="*/ 108 w 970"/>
                <a:gd name="T83" fmla="*/ 199 h 888"/>
                <a:gd name="T84" fmla="*/ 174 w 970"/>
                <a:gd name="T85" fmla="*/ 232 h 888"/>
                <a:gd name="T86" fmla="*/ 213 w 970"/>
                <a:gd name="T87" fmla="*/ 214 h 888"/>
                <a:gd name="T88" fmla="*/ 330 w 970"/>
                <a:gd name="T89" fmla="*/ 221 h 888"/>
                <a:gd name="T90" fmla="*/ 313 w 970"/>
                <a:gd name="T91" fmla="*/ 375 h 888"/>
                <a:gd name="T92" fmla="*/ 294 w 970"/>
                <a:gd name="T93" fmla="*/ 423 h 888"/>
                <a:gd name="T94" fmla="*/ 289 w 970"/>
                <a:gd name="T95" fmla="*/ 522 h 888"/>
                <a:gd name="T96" fmla="*/ 262 w 970"/>
                <a:gd name="T97" fmla="*/ 501 h 888"/>
                <a:gd name="T98" fmla="*/ 203 w 970"/>
                <a:gd name="T99" fmla="*/ 592 h 888"/>
                <a:gd name="T100" fmla="*/ 179 w 970"/>
                <a:gd name="T101" fmla="*/ 635 h 888"/>
                <a:gd name="T102" fmla="*/ 265 w 970"/>
                <a:gd name="T103" fmla="*/ 666 h 888"/>
                <a:gd name="T104" fmla="*/ 262 w 970"/>
                <a:gd name="T105" fmla="*/ 684 h 888"/>
                <a:gd name="T106" fmla="*/ 231 w 970"/>
                <a:gd name="T107" fmla="*/ 722 h 888"/>
                <a:gd name="T108" fmla="*/ 244 w 970"/>
                <a:gd name="T109" fmla="*/ 734 h 88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970"/>
                <a:gd name="T166" fmla="*/ 0 h 888"/>
                <a:gd name="T167" fmla="*/ 970 w 970"/>
                <a:gd name="T168" fmla="*/ 888 h 88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970" h="888">
                  <a:moveTo>
                    <a:pt x="244" y="734"/>
                  </a:moveTo>
                  <a:lnTo>
                    <a:pt x="297" y="724"/>
                  </a:lnTo>
                  <a:lnTo>
                    <a:pt x="318" y="766"/>
                  </a:lnTo>
                  <a:lnTo>
                    <a:pt x="351" y="790"/>
                  </a:lnTo>
                  <a:lnTo>
                    <a:pt x="373" y="779"/>
                  </a:lnTo>
                  <a:lnTo>
                    <a:pt x="394" y="779"/>
                  </a:lnTo>
                  <a:lnTo>
                    <a:pt x="426" y="761"/>
                  </a:lnTo>
                  <a:lnTo>
                    <a:pt x="447" y="785"/>
                  </a:lnTo>
                  <a:lnTo>
                    <a:pt x="463" y="787"/>
                  </a:lnTo>
                  <a:lnTo>
                    <a:pt x="505" y="772"/>
                  </a:lnTo>
                  <a:lnTo>
                    <a:pt x="535" y="787"/>
                  </a:lnTo>
                  <a:lnTo>
                    <a:pt x="547" y="821"/>
                  </a:lnTo>
                  <a:lnTo>
                    <a:pt x="569" y="821"/>
                  </a:lnTo>
                  <a:lnTo>
                    <a:pt x="579" y="835"/>
                  </a:lnTo>
                  <a:lnTo>
                    <a:pt x="607" y="867"/>
                  </a:lnTo>
                  <a:lnTo>
                    <a:pt x="619" y="860"/>
                  </a:lnTo>
                  <a:lnTo>
                    <a:pt x="614" y="821"/>
                  </a:lnTo>
                  <a:lnTo>
                    <a:pt x="629" y="809"/>
                  </a:lnTo>
                  <a:lnTo>
                    <a:pt x="652" y="854"/>
                  </a:lnTo>
                  <a:lnTo>
                    <a:pt x="674" y="862"/>
                  </a:lnTo>
                  <a:lnTo>
                    <a:pt x="695" y="887"/>
                  </a:lnTo>
                  <a:lnTo>
                    <a:pt x="710" y="885"/>
                  </a:lnTo>
                  <a:lnTo>
                    <a:pt x="717" y="874"/>
                  </a:lnTo>
                  <a:lnTo>
                    <a:pt x="750" y="835"/>
                  </a:lnTo>
                  <a:lnTo>
                    <a:pt x="765" y="845"/>
                  </a:lnTo>
                  <a:lnTo>
                    <a:pt x="777" y="830"/>
                  </a:lnTo>
                  <a:lnTo>
                    <a:pt x="787" y="850"/>
                  </a:lnTo>
                  <a:lnTo>
                    <a:pt x="820" y="860"/>
                  </a:lnTo>
                  <a:lnTo>
                    <a:pt x="842" y="860"/>
                  </a:lnTo>
                  <a:lnTo>
                    <a:pt x="860" y="860"/>
                  </a:lnTo>
                  <a:lnTo>
                    <a:pt x="849" y="845"/>
                  </a:lnTo>
                  <a:lnTo>
                    <a:pt x="844" y="790"/>
                  </a:lnTo>
                  <a:lnTo>
                    <a:pt x="805" y="730"/>
                  </a:lnTo>
                  <a:lnTo>
                    <a:pt x="827" y="708"/>
                  </a:lnTo>
                  <a:lnTo>
                    <a:pt x="849" y="669"/>
                  </a:lnTo>
                  <a:lnTo>
                    <a:pt x="921" y="669"/>
                  </a:lnTo>
                  <a:lnTo>
                    <a:pt x="937" y="657"/>
                  </a:lnTo>
                  <a:lnTo>
                    <a:pt x="930" y="628"/>
                  </a:lnTo>
                  <a:lnTo>
                    <a:pt x="947" y="600"/>
                  </a:lnTo>
                  <a:lnTo>
                    <a:pt x="941" y="585"/>
                  </a:lnTo>
                  <a:lnTo>
                    <a:pt x="947" y="558"/>
                  </a:lnTo>
                  <a:lnTo>
                    <a:pt x="947" y="419"/>
                  </a:lnTo>
                  <a:lnTo>
                    <a:pt x="969" y="375"/>
                  </a:lnTo>
                  <a:lnTo>
                    <a:pt x="942" y="349"/>
                  </a:lnTo>
                  <a:lnTo>
                    <a:pt x="947" y="331"/>
                  </a:lnTo>
                  <a:lnTo>
                    <a:pt x="937" y="315"/>
                  </a:lnTo>
                  <a:lnTo>
                    <a:pt x="908" y="327"/>
                  </a:lnTo>
                  <a:lnTo>
                    <a:pt x="875" y="365"/>
                  </a:lnTo>
                  <a:lnTo>
                    <a:pt x="842" y="380"/>
                  </a:lnTo>
                  <a:lnTo>
                    <a:pt x="810" y="426"/>
                  </a:lnTo>
                  <a:lnTo>
                    <a:pt x="729" y="452"/>
                  </a:lnTo>
                  <a:lnTo>
                    <a:pt x="691" y="426"/>
                  </a:lnTo>
                  <a:lnTo>
                    <a:pt x="695" y="408"/>
                  </a:lnTo>
                  <a:lnTo>
                    <a:pt x="678" y="380"/>
                  </a:lnTo>
                  <a:lnTo>
                    <a:pt x="667" y="349"/>
                  </a:lnTo>
                  <a:lnTo>
                    <a:pt x="636" y="349"/>
                  </a:lnTo>
                  <a:lnTo>
                    <a:pt x="581" y="320"/>
                  </a:lnTo>
                  <a:lnTo>
                    <a:pt x="559" y="327"/>
                  </a:lnTo>
                  <a:lnTo>
                    <a:pt x="535" y="315"/>
                  </a:lnTo>
                  <a:lnTo>
                    <a:pt x="497" y="320"/>
                  </a:lnTo>
                  <a:lnTo>
                    <a:pt x="463" y="309"/>
                  </a:lnTo>
                  <a:lnTo>
                    <a:pt x="444" y="283"/>
                  </a:lnTo>
                  <a:lnTo>
                    <a:pt x="426" y="261"/>
                  </a:lnTo>
                  <a:lnTo>
                    <a:pt x="418" y="238"/>
                  </a:lnTo>
                  <a:lnTo>
                    <a:pt x="394" y="209"/>
                  </a:lnTo>
                  <a:lnTo>
                    <a:pt x="375" y="187"/>
                  </a:lnTo>
                  <a:lnTo>
                    <a:pt x="341" y="137"/>
                  </a:lnTo>
                  <a:lnTo>
                    <a:pt x="330" y="110"/>
                  </a:lnTo>
                  <a:lnTo>
                    <a:pt x="291" y="59"/>
                  </a:lnTo>
                  <a:lnTo>
                    <a:pt x="279" y="33"/>
                  </a:lnTo>
                  <a:lnTo>
                    <a:pt x="229" y="6"/>
                  </a:lnTo>
                  <a:lnTo>
                    <a:pt x="196" y="18"/>
                  </a:lnTo>
                  <a:lnTo>
                    <a:pt x="167" y="11"/>
                  </a:lnTo>
                  <a:lnTo>
                    <a:pt x="105" y="0"/>
                  </a:lnTo>
                  <a:lnTo>
                    <a:pt x="19" y="28"/>
                  </a:lnTo>
                  <a:lnTo>
                    <a:pt x="4" y="44"/>
                  </a:lnTo>
                  <a:lnTo>
                    <a:pt x="21" y="66"/>
                  </a:lnTo>
                  <a:lnTo>
                    <a:pt x="0" y="126"/>
                  </a:lnTo>
                  <a:lnTo>
                    <a:pt x="5" y="132"/>
                  </a:lnTo>
                  <a:lnTo>
                    <a:pt x="43" y="155"/>
                  </a:lnTo>
                  <a:lnTo>
                    <a:pt x="62" y="122"/>
                  </a:lnTo>
                  <a:lnTo>
                    <a:pt x="98" y="143"/>
                  </a:lnTo>
                  <a:lnTo>
                    <a:pt x="95" y="158"/>
                  </a:lnTo>
                  <a:lnTo>
                    <a:pt x="108" y="199"/>
                  </a:lnTo>
                  <a:lnTo>
                    <a:pt x="131" y="225"/>
                  </a:lnTo>
                  <a:lnTo>
                    <a:pt x="174" y="232"/>
                  </a:lnTo>
                  <a:lnTo>
                    <a:pt x="187" y="216"/>
                  </a:lnTo>
                  <a:lnTo>
                    <a:pt x="213" y="214"/>
                  </a:lnTo>
                  <a:lnTo>
                    <a:pt x="265" y="170"/>
                  </a:lnTo>
                  <a:lnTo>
                    <a:pt x="330" y="221"/>
                  </a:lnTo>
                  <a:lnTo>
                    <a:pt x="308" y="309"/>
                  </a:lnTo>
                  <a:lnTo>
                    <a:pt x="313" y="375"/>
                  </a:lnTo>
                  <a:lnTo>
                    <a:pt x="313" y="415"/>
                  </a:lnTo>
                  <a:lnTo>
                    <a:pt x="294" y="423"/>
                  </a:lnTo>
                  <a:lnTo>
                    <a:pt x="294" y="525"/>
                  </a:lnTo>
                  <a:lnTo>
                    <a:pt x="289" y="522"/>
                  </a:lnTo>
                  <a:lnTo>
                    <a:pt x="270" y="501"/>
                  </a:lnTo>
                  <a:lnTo>
                    <a:pt x="262" y="501"/>
                  </a:lnTo>
                  <a:lnTo>
                    <a:pt x="258" y="508"/>
                  </a:lnTo>
                  <a:lnTo>
                    <a:pt x="203" y="592"/>
                  </a:lnTo>
                  <a:lnTo>
                    <a:pt x="177" y="625"/>
                  </a:lnTo>
                  <a:lnTo>
                    <a:pt x="179" y="635"/>
                  </a:lnTo>
                  <a:lnTo>
                    <a:pt x="234" y="676"/>
                  </a:lnTo>
                  <a:lnTo>
                    <a:pt x="265" y="666"/>
                  </a:lnTo>
                  <a:lnTo>
                    <a:pt x="268" y="676"/>
                  </a:lnTo>
                  <a:lnTo>
                    <a:pt x="262" y="684"/>
                  </a:lnTo>
                  <a:lnTo>
                    <a:pt x="234" y="698"/>
                  </a:lnTo>
                  <a:lnTo>
                    <a:pt x="231" y="722"/>
                  </a:lnTo>
                  <a:lnTo>
                    <a:pt x="244" y="734"/>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sp>
          <p:nvSpPr>
            <p:cNvPr id="36" name="Freeform 35"/>
            <p:cNvSpPr/>
            <p:nvPr/>
          </p:nvSpPr>
          <p:spPr bwMode="auto">
            <a:xfrm>
              <a:off x="4639431" y="3305635"/>
              <a:ext cx="49980" cy="63882"/>
            </a:xfrm>
            <a:custGeom>
              <a:avLst/>
              <a:gdLst>
                <a:gd name="T0" fmla="*/ 41 w 42"/>
                <a:gd name="T1" fmla="*/ 0 h 54"/>
                <a:gd name="T2" fmla="*/ 33 w 42"/>
                <a:gd name="T3" fmla="*/ 26 h 54"/>
                <a:gd name="T4" fmla="*/ 38 w 42"/>
                <a:gd name="T5" fmla="*/ 39 h 54"/>
                <a:gd name="T6" fmla="*/ 9 w 42"/>
                <a:gd name="T7" fmla="*/ 53 h 54"/>
                <a:gd name="T8" fmla="*/ 7 w 42"/>
                <a:gd name="T9" fmla="*/ 31 h 54"/>
                <a:gd name="T10" fmla="*/ 0 w 42"/>
                <a:gd name="T11" fmla="*/ 14 h 54"/>
                <a:gd name="T12" fmla="*/ 41 w 42"/>
                <a:gd name="T13" fmla="*/ 0 h 54"/>
                <a:gd name="T14" fmla="*/ 41 w 42"/>
                <a:gd name="T15" fmla="*/ 0 h 54"/>
                <a:gd name="T16" fmla="*/ 0 60000 65536"/>
                <a:gd name="T17" fmla="*/ 0 60000 65536"/>
                <a:gd name="T18" fmla="*/ 0 60000 65536"/>
                <a:gd name="T19" fmla="*/ 0 60000 65536"/>
                <a:gd name="T20" fmla="*/ 0 60000 65536"/>
                <a:gd name="T21" fmla="*/ 0 60000 65536"/>
                <a:gd name="T22" fmla="*/ 0 60000 65536"/>
                <a:gd name="T23" fmla="*/ 0 60000 65536"/>
                <a:gd name="T24" fmla="*/ 0 w 42"/>
                <a:gd name="T25" fmla="*/ 0 h 54"/>
                <a:gd name="T26" fmla="*/ 42 w 42"/>
                <a:gd name="T27" fmla="*/ 54 h 5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2" h="54">
                  <a:moveTo>
                    <a:pt x="41" y="0"/>
                  </a:moveTo>
                  <a:lnTo>
                    <a:pt x="33" y="26"/>
                  </a:lnTo>
                  <a:lnTo>
                    <a:pt x="38" y="39"/>
                  </a:lnTo>
                  <a:lnTo>
                    <a:pt x="9" y="53"/>
                  </a:lnTo>
                  <a:lnTo>
                    <a:pt x="7" y="31"/>
                  </a:lnTo>
                  <a:lnTo>
                    <a:pt x="0" y="14"/>
                  </a:lnTo>
                  <a:lnTo>
                    <a:pt x="41" y="0"/>
                  </a:lnTo>
                </a:path>
              </a:pathLst>
            </a:custGeom>
            <a:grpFill/>
            <a:ln w="12700" cap="rnd">
              <a:solidFill>
                <a:schemeClr val="bg1"/>
              </a:solidFill>
              <a:round/>
              <a:headEnd type="none" w="sm" len="sm"/>
              <a:tailEnd type="none" w="sm" len="sm"/>
            </a:ln>
          </p:spPr>
          <p:txBody>
            <a:bodyPr/>
            <a:lstStyle/>
            <a:p>
              <a:endParaRPr lang="zh-CN" altLang="en-US">
                <a:latin typeface="Calibri" panose="020F0502020204030204" charset="0"/>
                <a:ea typeface="宋体" panose="02010600030101010101" pitchFamily="2" charset="-122"/>
              </a:endParaRPr>
            </a:p>
          </p:txBody>
        </p:sp>
      </p:grpSp>
      <p:sp>
        <p:nvSpPr>
          <p:cNvPr id="53" name="椭圆 52"/>
          <p:cNvSpPr/>
          <p:nvPr/>
        </p:nvSpPr>
        <p:spPr>
          <a:xfrm>
            <a:off x="5154793" y="2701888"/>
            <a:ext cx="131106" cy="131106"/>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a:off x="4056861" y="3825443"/>
            <a:ext cx="131106" cy="131106"/>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椭圆 54"/>
          <p:cNvSpPr/>
          <p:nvPr/>
        </p:nvSpPr>
        <p:spPr>
          <a:xfrm>
            <a:off x="3251407" y="5086358"/>
            <a:ext cx="131106" cy="131106"/>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4737775" y="4593370"/>
            <a:ext cx="131106" cy="131106"/>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8" name="组合 97"/>
          <p:cNvGrpSpPr/>
          <p:nvPr/>
        </p:nvGrpSpPr>
        <p:grpSpPr>
          <a:xfrm>
            <a:off x="6793076" y="1601860"/>
            <a:ext cx="4269319" cy="1024566"/>
            <a:chOff x="6852370" y="1706934"/>
            <a:chExt cx="4269319" cy="1024566"/>
          </a:xfrm>
        </p:grpSpPr>
        <p:sp>
          <p:nvSpPr>
            <p:cNvPr id="66" name="文本框 65"/>
            <p:cNvSpPr txBox="1"/>
            <p:nvPr/>
          </p:nvSpPr>
          <p:spPr>
            <a:xfrm>
              <a:off x="6852370" y="2239057"/>
              <a:ext cx="4269319" cy="492443"/>
            </a:xfrm>
            <a:prstGeom prst="rect">
              <a:avLst/>
            </a:prstGeom>
            <a:noFill/>
          </p:spPr>
          <p:txBody>
            <a:bodyPr wrap="square" rtlCol="0">
              <a:spAutoFit/>
            </a:bodyPr>
            <a:lstStyle/>
            <a:p>
              <a:pPr>
                <a:lnSpc>
                  <a:spcPct val="130000"/>
                </a:lnSpc>
                <a:buClr>
                  <a:srgbClr val="20BAA8"/>
                </a:buClr>
              </a:pPr>
              <a:r>
                <a:rPr lang="zh-CN" altLang="en-US" sz="2000" dirty="0">
                  <a:solidFill>
                    <a:srgbClr val="3F3F3F"/>
                  </a:solidFill>
                  <a:latin typeface="微软雅黑" panose="020B0503020204020204" pitchFamily="34" charset="-122"/>
                  <a:ea typeface="微软雅黑" panose="020B0503020204020204" pitchFamily="34" charset="-122"/>
                </a:rPr>
                <a:t>单击输入文字单击输入文字输入文字</a:t>
              </a:r>
              <a:endParaRPr lang="en-US" altLang="zh-CN" sz="2000" dirty="0">
                <a:solidFill>
                  <a:srgbClr val="3F3F3F"/>
                </a:solidFill>
                <a:latin typeface="微软雅黑" panose="020B0503020204020204" pitchFamily="34" charset="-122"/>
                <a:ea typeface="微软雅黑" panose="020B0503020204020204" pitchFamily="34" charset="-122"/>
              </a:endParaRPr>
            </a:p>
          </p:txBody>
        </p:sp>
        <p:grpSp>
          <p:nvGrpSpPr>
            <p:cNvPr id="68" name="组合 67"/>
            <p:cNvGrpSpPr/>
            <p:nvPr/>
          </p:nvGrpSpPr>
          <p:grpSpPr>
            <a:xfrm>
              <a:off x="6936919" y="1706934"/>
              <a:ext cx="1237093" cy="532727"/>
              <a:chOff x="6936919" y="1612805"/>
              <a:chExt cx="1237093" cy="532727"/>
            </a:xfrm>
          </p:grpSpPr>
          <p:sp>
            <p:nvSpPr>
              <p:cNvPr id="64" name="五边形 63"/>
              <p:cNvSpPr/>
              <p:nvPr/>
            </p:nvSpPr>
            <p:spPr>
              <a:xfrm>
                <a:off x="7004842" y="1638854"/>
                <a:ext cx="1169170" cy="506678"/>
              </a:xfrm>
              <a:prstGeom prst="homePlat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文本框 56"/>
              <p:cNvSpPr txBox="1"/>
              <p:nvPr/>
            </p:nvSpPr>
            <p:spPr>
              <a:xfrm>
                <a:off x="7108189" y="1612805"/>
                <a:ext cx="828007" cy="525657"/>
              </a:xfrm>
              <a:prstGeom prst="rect">
                <a:avLst/>
              </a:prstGeom>
              <a:noFill/>
            </p:spPr>
            <p:txBody>
              <a:bodyPr wrap="square" rtlCol="0">
                <a:spAutoFit/>
              </a:bodyPr>
              <a:lstStyle/>
              <a:p>
                <a:pPr>
                  <a:lnSpc>
                    <a:spcPct val="13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长春</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67" name="矩形 66"/>
              <p:cNvSpPr/>
              <p:nvPr/>
            </p:nvSpPr>
            <p:spPr>
              <a:xfrm>
                <a:off x="6936919" y="1638854"/>
                <a:ext cx="103437" cy="506678"/>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99" name="组合 98"/>
          <p:cNvGrpSpPr/>
          <p:nvPr/>
        </p:nvGrpSpPr>
        <p:grpSpPr>
          <a:xfrm>
            <a:off x="6793076" y="2749506"/>
            <a:ext cx="4269319" cy="1024566"/>
            <a:chOff x="6852370" y="2648229"/>
            <a:chExt cx="4269319" cy="1024566"/>
          </a:xfrm>
        </p:grpSpPr>
        <p:sp>
          <p:nvSpPr>
            <p:cNvPr id="83" name="文本框 82"/>
            <p:cNvSpPr txBox="1"/>
            <p:nvPr/>
          </p:nvSpPr>
          <p:spPr>
            <a:xfrm>
              <a:off x="6852370" y="3180352"/>
              <a:ext cx="4269319" cy="492443"/>
            </a:xfrm>
            <a:prstGeom prst="rect">
              <a:avLst/>
            </a:prstGeom>
            <a:noFill/>
          </p:spPr>
          <p:txBody>
            <a:bodyPr wrap="square" rtlCol="0">
              <a:spAutoFit/>
            </a:bodyPr>
            <a:lstStyle/>
            <a:p>
              <a:pPr>
                <a:lnSpc>
                  <a:spcPct val="130000"/>
                </a:lnSpc>
                <a:buClr>
                  <a:srgbClr val="20BAA8"/>
                </a:buClr>
              </a:pPr>
              <a:r>
                <a:rPr lang="zh-CN" altLang="en-US" sz="2000" dirty="0">
                  <a:solidFill>
                    <a:srgbClr val="3F3F3F"/>
                  </a:solidFill>
                  <a:latin typeface="微软雅黑" panose="020B0503020204020204" pitchFamily="34" charset="-122"/>
                  <a:ea typeface="微软雅黑" panose="020B0503020204020204" pitchFamily="34" charset="-122"/>
                </a:rPr>
                <a:t>单击输入文字单击输入文字输入文字</a:t>
              </a:r>
              <a:endParaRPr lang="en-US" altLang="zh-CN" sz="2000" dirty="0">
                <a:solidFill>
                  <a:srgbClr val="3F3F3F"/>
                </a:solidFill>
                <a:latin typeface="微软雅黑" panose="020B0503020204020204" pitchFamily="34" charset="-122"/>
                <a:ea typeface="微软雅黑" panose="020B0503020204020204" pitchFamily="34" charset="-122"/>
              </a:endParaRPr>
            </a:p>
          </p:txBody>
        </p:sp>
        <p:grpSp>
          <p:nvGrpSpPr>
            <p:cNvPr id="84" name="组合 83"/>
            <p:cNvGrpSpPr/>
            <p:nvPr/>
          </p:nvGrpSpPr>
          <p:grpSpPr>
            <a:xfrm>
              <a:off x="6936919" y="2648229"/>
              <a:ext cx="1237093" cy="532727"/>
              <a:chOff x="6936919" y="1612805"/>
              <a:chExt cx="1237093" cy="532727"/>
            </a:xfrm>
          </p:grpSpPr>
          <p:sp>
            <p:nvSpPr>
              <p:cNvPr id="85" name="五边形 84"/>
              <p:cNvSpPr/>
              <p:nvPr/>
            </p:nvSpPr>
            <p:spPr>
              <a:xfrm>
                <a:off x="7004842" y="1638854"/>
                <a:ext cx="1169170" cy="506678"/>
              </a:xfrm>
              <a:prstGeom prst="homePlat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文本框 85"/>
              <p:cNvSpPr txBox="1"/>
              <p:nvPr/>
            </p:nvSpPr>
            <p:spPr>
              <a:xfrm>
                <a:off x="7108189" y="1612805"/>
                <a:ext cx="828007" cy="525657"/>
              </a:xfrm>
              <a:prstGeom prst="rect">
                <a:avLst/>
              </a:prstGeom>
              <a:noFill/>
            </p:spPr>
            <p:txBody>
              <a:bodyPr wrap="square" rtlCol="0">
                <a:spAutoFit/>
              </a:bodyPr>
              <a:lstStyle/>
              <a:p>
                <a:pPr>
                  <a:lnSpc>
                    <a:spcPct val="13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郑州</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87" name="矩形 86"/>
              <p:cNvSpPr/>
              <p:nvPr/>
            </p:nvSpPr>
            <p:spPr>
              <a:xfrm>
                <a:off x="6936919" y="1638854"/>
                <a:ext cx="103437" cy="506678"/>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00" name="组合 99"/>
          <p:cNvGrpSpPr/>
          <p:nvPr/>
        </p:nvGrpSpPr>
        <p:grpSpPr>
          <a:xfrm>
            <a:off x="6793076" y="3897152"/>
            <a:ext cx="4269319" cy="1024566"/>
            <a:chOff x="6852370" y="3629864"/>
            <a:chExt cx="4269319" cy="1024566"/>
          </a:xfrm>
        </p:grpSpPr>
        <p:sp>
          <p:nvSpPr>
            <p:cNvPr id="88" name="文本框 87"/>
            <p:cNvSpPr txBox="1"/>
            <p:nvPr/>
          </p:nvSpPr>
          <p:spPr>
            <a:xfrm>
              <a:off x="6852370" y="4161987"/>
              <a:ext cx="4269319" cy="492443"/>
            </a:xfrm>
            <a:prstGeom prst="rect">
              <a:avLst/>
            </a:prstGeom>
            <a:noFill/>
          </p:spPr>
          <p:txBody>
            <a:bodyPr wrap="square" rtlCol="0">
              <a:spAutoFit/>
            </a:bodyPr>
            <a:lstStyle/>
            <a:p>
              <a:pPr>
                <a:lnSpc>
                  <a:spcPct val="130000"/>
                </a:lnSpc>
                <a:buClr>
                  <a:srgbClr val="20BAA8"/>
                </a:buClr>
              </a:pPr>
              <a:r>
                <a:rPr lang="zh-CN" altLang="en-US" sz="2000" dirty="0">
                  <a:solidFill>
                    <a:srgbClr val="3F3F3F"/>
                  </a:solidFill>
                  <a:latin typeface="微软雅黑" panose="020B0503020204020204" pitchFamily="34" charset="-122"/>
                  <a:ea typeface="微软雅黑" panose="020B0503020204020204" pitchFamily="34" charset="-122"/>
                </a:rPr>
                <a:t>单击输入文字单击输入文字输入文字</a:t>
              </a:r>
              <a:endParaRPr lang="en-US" altLang="zh-CN" sz="2000" dirty="0">
                <a:solidFill>
                  <a:srgbClr val="3F3F3F"/>
                </a:solidFill>
                <a:latin typeface="微软雅黑" panose="020B0503020204020204" pitchFamily="34" charset="-122"/>
                <a:ea typeface="微软雅黑" panose="020B0503020204020204" pitchFamily="34" charset="-122"/>
              </a:endParaRPr>
            </a:p>
          </p:txBody>
        </p:sp>
        <p:grpSp>
          <p:nvGrpSpPr>
            <p:cNvPr id="89" name="组合 88"/>
            <p:cNvGrpSpPr/>
            <p:nvPr/>
          </p:nvGrpSpPr>
          <p:grpSpPr>
            <a:xfrm>
              <a:off x="6936919" y="3629864"/>
              <a:ext cx="1237093" cy="532727"/>
              <a:chOff x="6936919" y="1612805"/>
              <a:chExt cx="1237093" cy="532727"/>
            </a:xfrm>
          </p:grpSpPr>
          <p:sp>
            <p:nvSpPr>
              <p:cNvPr id="90" name="五边形 89"/>
              <p:cNvSpPr/>
              <p:nvPr/>
            </p:nvSpPr>
            <p:spPr>
              <a:xfrm>
                <a:off x="7004842" y="1638854"/>
                <a:ext cx="1169170" cy="506678"/>
              </a:xfrm>
              <a:prstGeom prst="homePlat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文本框 90"/>
              <p:cNvSpPr txBox="1"/>
              <p:nvPr/>
            </p:nvSpPr>
            <p:spPr>
              <a:xfrm>
                <a:off x="7108189" y="1612805"/>
                <a:ext cx="828007" cy="525657"/>
              </a:xfrm>
              <a:prstGeom prst="rect">
                <a:avLst/>
              </a:prstGeom>
              <a:noFill/>
            </p:spPr>
            <p:txBody>
              <a:bodyPr wrap="square" rtlCol="0">
                <a:spAutoFit/>
              </a:bodyPr>
              <a:lstStyle/>
              <a:p>
                <a:pPr>
                  <a:lnSpc>
                    <a:spcPct val="13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南昌</a:t>
                </a:r>
              </a:p>
            </p:txBody>
          </p:sp>
          <p:sp>
            <p:nvSpPr>
              <p:cNvPr id="92" name="矩形 91"/>
              <p:cNvSpPr/>
              <p:nvPr/>
            </p:nvSpPr>
            <p:spPr>
              <a:xfrm>
                <a:off x="6936919" y="1638854"/>
                <a:ext cx="103437" cy="506678"/>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01" name="组合 100"/>
          <p:cNvGrpSpPr/>
          <p:nvPr/>
        </p:nvGrpSpPr>
        <p:grpSpPr>
          <a:xfrm>
            <a:off x="6793077" y="5044799"/>
            <a:ext cx="4352699" cy="1024566"/>
            <a:chOff x="6852371" y="5267401"/>
            <a:chExt cx="4352699" cy="1024566"/>
          </a:xfrm>
        </p:grpSpPr>
        <p:sp>
          <p:nvSpPr>
            <p:cNvPr id="93" name="文本框 92"/>
            <p:cNvSpPr txBox="1"/>
            <p:nvPr/>
          </p:nvSpPr>
          <p:spPr>
            <a:xfrm>
              <a:off x="6852371" y="5799524"/>
              <a:ext cx="4352699" cy="492443"/>
            </a:xfrm>
            <a:prstGeom prst="rect">
              <a:avLst/>
            </a:prstGeom>
            <a:noFill/>
          </p:spPr>
          <p:txBody>
            <a:bodyPr wrap="square" rtlCol="0">
              <a:spAutoFit/>
            </a:bodyPr>
            <a:lstStyle/>
            <a:p>
              <a:pPr>
                <a:lnSpc>
                  <a:spcPct val="130000"/>
                </a:lnSpc>
                <a:buClr>
                  <a:srgbClr val="20BAA8"/>
                </a:buClr>
              </a:pPr>
              <a:r>
                <a:rPr lang="zh-CN" altLang="en-US" sz="2000" dirty="0">
                  <a:solidFill>
                    <a:srgbClr val="3F3F3F"/>
                  </a:solidFill>
                  <a:latin typeface="微软雅黑" panose="020B0503020204020204" pitchFamily="34" charset="-122"/>
                  <a:ea typeface="微软雅黑" panose="020B0503020204020204" pitchFamily="34" charset="-122"/>
                </a:rPr>
                <a:t>单击输入文字单击输入文字输入文字</a:t>
              </a:r>
              <a:endParaRPr lang="en-US" altLang="zh-CN" sz="2000" dirty="0">
                <a:solidFill>
                  <a:srgbClr val="3F3F3F"/>
                </a:solidFill>
                <a:latin typeface="微软雅黑" panose="020B0503020204020204" pitchFamily="34" charset="-122"/>
                <a:ea typeface="微软雅黑" panose="020B0503020204020204" pitchFamily="34" charset="-122"/>
              </a:endParaRPr>
            </a:p>
          </p:txBody>
        </p:sp>
        <p:grpSp>
          <p:nvGrpSpPr>
            <p:cNvPr id="94" name="组合 93"/>
            <p:cNvGrpSpPr/>
            <p:nvPr/>
          </p:nvGrpSpPr>
          <p:grpSpPr>
            <a:xfrm>
              <a:off x="6936919" y="5267401"/>
              <a:ext cx="1237093" cy="532727"/>
              <a:chOff x="6936919" y="1612805"/>
              <a:chExt cx="1237093" cy="532727"/>
            </a:xfrm>
          </p:grpSpPr>
          <p:sp>
            <p:nvSpPr>
              <p:cNvPr id="95" name="五边形 94"/>
              <p:cNvSpPr/>
              <p:nvPr/>
            </p:nvSpPr>
            <p:spPr>
              <a:xfrm>
                <a:off x="7004842" y="1638854"/>
                <a:ext cx="1169170" cy="506678"/>
              </a:xfrm>
              <a:prstGeom prst="homePlat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文本框 95"/>
              <p:cNvSpPr txBox="1"/>
              <p:nvPr/>
            </p:nvSpPr>
            <p:spPr>
              <a:xfrm>
                <a:off x="7108189" y="1612805"/>
                <a:ext cx="828007" cy="525657"/>
              </a:xfrm>
              <a:prstGeom prst="rect">
                <a:avLst/>
              </a:prstGeom>
              <a:noFill/>
            </p:spPr>
            <p:txBody>
              <a:bodyPr wrap="square" rtlCol="0">
                <a:spAutoFit/>
              </a:bodyPr>
              <a:lstStyle/>
              <a:p>
                <a:pPr>
                  <a:lnSpc>
                    <a:spcPct val="13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昆明</a:t>
                </a:r>
              </a:p>
            </p:txBody>
          </p:sp>
          <p:sp>
            <p:nvSpPr>
              <p:cNvPr id="97" name="矩形 96"/>
              <p:cNvSpPr/>
              <p:nvPr/>
            </p:nvSpPr>
            <p:spPr>
              <a:xfrm>
                <a:off x="6936919" y="1638854"/>
                <a:ext cx="103437" cy="506678"/>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mc:AlternateContent xmlns:mc="http://schemas.openxmlformats.org/markup-compatibility/2006" xmlns:p14="http://schemas.microsoft.com/office/powerpoint/2010/main">
    <mc:Choice Requires="p14">
      <p:transition spd="slow" p14:dur="2000" advTm="5604"/>
    </mc:Choice>
    <mc:Fallback xmlns="">
      <p:transition spd="slow" advTm="560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3"/>
                                        </p:tgtEl>
                                        <p:attrNameLst>
                                          <p:attrName>style.visibility</p:attrName>
                                        </p:attrNameLst>
                                      </p:cBhvr>
                                      <p:to>
                                        <p:strVal val="visible"/>
                                      </p:to>
                                    </p:set>
                                    <p:anim calcmode="lin" valueType="num">
                                      <p:cBhvr>
                                        <p:cTn id="13" dur="500" fill="hold"/>
                                        <p:tgtEl>
                                          <p:spTgt spid="53"/>
                                        </p:tgtEl>
                                        <p:attrNameLst>
                                          <p:attrName>ppt_w</p:attrName>
                                        </p:attrNameLst>
                                      </p:cBhvr>
                                      <p:tavLst>
                                        <p:tav tm="0">
                                          <p:val>
                                            <p:fltVal val="0"/>
                                          </p:val>
                                        </p:tav>
                                        <p:tav tm="100000">
                                          <p:val>
                                            <p:strVal val="#ppt_w"/>
                                          </p:val>
                                        </p:tav>
                                      </p:tavLst>
                                    </p:anim>
                                    <p:anim calcmode="lin" valueType="num">
                                      <p:cBhvr>
                                        <p:cTn id="14" dur="500" fill="hold"/>
                                        <p:tgtEl>
                                          <p:spTgt spid="53"/>
                                        </p:tgtEl>
                                        <p:attrNameLst>
                                          <p:attrName>ppt_h</p:attrName>
                                        </p:attrNameLst>
                                      </p:cBhvr>
                                      <p:tavLst>
                                        <p:tav tm="0">
                                          <p:val>
                                            <p:fltVal val="0"/>
                                          </p:val>
                                        </p:tav>
                                        <p:tav tm="100000">
                                          <p:val>
                                            <p:strVal val="#ppt_h"/>
                                          </p:val>
                                        </p:tav>
                                      </p:tavLst>
                                    </p:anim>
                                    <p:animEffect transition="in" filter="fade">
                                      <p:cBhvr>
                                        <p:cTn id="15" dur="500"/>
                                        <p:tgtEl>
                                          <p:spTgt spid="53"/>
                                        </p:tgtEl>
                                      </p:cBhvr>
                                    </p:animEffect>
                                  </p:childTnLst>
                                </p:cTn>
                              </p:par>
                            </p:childTnLst>
                          </p:cTn>
                        </p:par>
                        <p:par>
                          <p:cTn id="16" fill="hold">
                            <p:stCondLst>
                              <p:cond delay="1000"/>
                            </p:stCondLst>
                            <p:childTnLst>
                              <p:par>
                                <p:cTn id="17" presetID="12" presetClass="entr" presetSubtype="8" fill="hold" nodeType="afterEffect">
                                  <p:stCondLst>
                                    <p:cond delay="0"/>
                                  </p:stCondLst>
                                  <p:childTnLst>
                                    <p:set>
                                      <p:cBhvr>
                                        <p:cTn id="18" dur="1" fill="hold">
                                          <p:stCondLst>
                                            <p:cond delay="0"/>
                                          </p:stCondLst>
                                        </p:cTn>
                                        <p:tgtEl>
                                          <p:spTgt spid="98"/>
                                        </p:tgtEl>
                                        <p:attrNameLst>
                                          <p:attrName>style.visibility</p:attrName>
                                        </p:attrNameLst>
                                      </p:cBhvr>
                                      <p:to>
                                        <p:strVal val="visible"/>
                                      </p:to>
                                    </p:set>
                                    <p:anim calcmode="lin" valueType="num">
                                      <p:cBhvr additive="base">
                                        <p:cTn id="19" dur="500"/>
                                        <p:tgtEl>
                                          <p:spTgt spid="98"/>
                                        </p:tgtEl>
                                        <p:attrNameLst>
                                          <p:attrName>ppt_x</p:attrName>
                                        </p:attrNameLst>
                                      </p:cBhvr>
                                      <p:tavLst>
                                        <p:tav tm="0">
                                          <p:val>
                                            <p:strVal val="#ppt_x-#ppt_w*1.125000"/>
                                          </p:val>
                                        </p:tav>
                                        <p:tav tm="100000">
                                          <p:val>
                                            <p:strVal val="#ppt_x"/>
                                          </p:val>
                                        </p:tav>
                                      </p:tavLst>
                                    </p:anim>
                                    <p:animEffect transition="in" filter="wipe(right)">
                                      <p:cBhvr>
                                        <p:cTn id="20" dur="500"/>
                                        <p:tgtEl>
                                          <p:spTgt spid="98"/>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p:cTn id="24" dur="500" fill="hold"/>
                                        <p:tgtEl>
                                          <p:spTgt spid="54"/>
                                        </p:tgtEl>
                                        <p:attrNameLst>
                                          <p:attrName>ppt_w</p:attrName>
                                        </p:attrNameLst>
                                      </p:cBhvr>
                                      <p:tavLst>
                                        <p:tav tm="0">
                                          <p:val>
                                            <p:fltVal val="0"/>
                                          </p:val>
                                        </p:tav>
                                        <p:tav tm="100000">
                                          <p:val>
                                            <p:strVal val="#ppt_w"/>
                                          </p:val>
                                        </p:tav>
                                      </p:tavLst>
                                    </p:anim>
                                    <p:anim calcmode="lin" valueType="num">
                                      <p:cBhvr>
                                        <p:cTn id="25" dur="500" fill="hold"/>
                                        <p:tgtEl>
                                          <p:spTgt spid="54"/>
                                        </p:tgtEl>
                                        <p:attrNameLst>
                                          <p:attrName>ppt_h</p:attrName>
                                        </p:attrNameLst>
                                      </p:cBhvr>
                                      <p:tavLst>
                                        <p:tav tm="0">
                                          <p:val>
                                            <p:fltVal val="0"/>
                                          </p:val>
                                        </p:tav>
                                        <p:tav tm="100000">
                                          <p:val>
                                            <p:strVal val="#ppt_h"/>
                                          </p:val>
                                        </p:tav>
                                      </p:tavLst>
                                    </p:anim>
                                    <p:animEffect transition="in" filter="fade">
                                      <p:cBhvr>
                                        <p:cTn id="26" dur="500"/>
                                        <p:tgtEl>
                                          <p:spTgt spid="54"/>
                                        </p:tgtEl>
                                      </p:cBhvr>
                                    </p:animEffect>
                                  </p:childTnLst>
                                </p:cTn>
                              </p:par>
                            </p:childTnLst>
                          </p:cTn>
                        </p:par>
                        <p:par>
                          <p:cTn id="27" fill="hold">
                            <p:stCondLst>
                              <p:cond delay="2000"/>
                            </p:stCondLst>
                            <p:childTnLst>
                              <p:par>
                                <p:cTn id="28" presetID="12" presetClass="entr" presetSubtype="8" fill="hold" nodeType="afterEffect">
                                  <p:stCondLst>
                                    <p:cond delay="0"/>
                                  </p:stCondLst>
                                  <p:childTnLst>
                                    <p:set>
                                      <p:cBhvr>
                                        <p:cTn id="29" dur="1" fill="hold">
                                          <p:stCondLst>
                                            <p:cond delay="0"/>
                                          </p:stCondLst>
                                        </p:cTn>
                                        <p:tgtEl>
                                          <p:spTgt spid="99"/>
                                        </p:tgtEl>
                                        <p:attrNameLst>
                                          <p:attrName>style.visibility</p:attrName>
                                        </p:attrNameLst>
                                      </p:cBhvr>
                                      <p:to>
                                        <p:strVal val="visible"/>
                                      </p:to>
                                    </p:set>
                                    <p:anim calcmode="lin" valueType="num">
                                      <p:cBhvr additive="base">
                                        <p:cTn id="30" dur="500"/>
                                        <p:tgtEl>
                                          <p:spTgt spid="99"/>
                                        </p:tgtEl>
                                        <p:attrNameLst>
                                          <p:attrName>ppt_x</p:attrName>
                                        </p:attrNameLst>
                                      </p:cBhvr>
                                      <p:tavLst>
                                        <p:tav tm="0">
                                          <p:val>
                                            <p:strVal val="#ppt_x-#ppt_w*1.125000"/>
                                          </p:val>
                                        </p:tav>
                                        <p:tav tm="100000">
                                          <p:val>
                                            <p:strVal val="#ppt_x"/>
                                          </p:val>
                                        </p:tav>
                                      </p:tavLst>
                                    </p:anim>
                                    <p:animEffect transition="in" filter="wipe(right)">
                                      <p:cBhvr>
                                        <p:cTn id="31" dur="500"/>
                                        <p:tgtEl>
                                          <p:spTgt spid="99"/>
                                        </p:tgtEl>
                                      </p:cBhvr>
                                    </p:animEffect>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56"/>
                                        </p:tgtEl>
                                        <p:attrNameLst>
                                          <p:attrName>style.visibility</p:attrName>
                                        </p:attrNameLst>
                                      </p:cBhvr>
                                      <p:to>
                                        <p:strVal val="visible"/>
                                      </p:to>
                                    </p:set>
                                    <p:anim calcmode="lin" valueType="num">
                                      <p:cBhvr>
                                        <p:cTn id="35" dur="500" fill="hold"/>
                                        <p:tgtEl>
                                          <p:spTgt spid="56"/>
                                        </p:tgtEl>
                                        <p:attrNameLst>
                                          <p:attrName>ppt_w</p:attrName>
                                        </p:attrNameLst>
                                      </p:cBhvr>
                                      <p:tavLst>
                                        <p:tav tm="0">
                                          <p:val>
                                            <p:fltVal val="0"/>
                                          </p:val>
                                        </p:tav>
                                        <p:tav tm="100000">
                                          <p:val>
                                            <p:strVal val="#ppt_w"/>
                                          </p:val>
                                        </p:tav>
                                      </p:tavLst>
                                    </p:anim>
                                    <p:anim calcmode="lin" valueType="num">
                                      <p:cBhvr>
                                        <p:cTn id="36" dur="500" fill="hold"/>
                                        <p:tgtEl>
                                          <p:spTgt spid="56"/>
                                        </p:tgtEl>
                                        <p:attrNameLst>
                                          <p:attrName>ppt_h</p:attrName>
                                        </p:attrNameLst>
                                      </p:cBhvr>
                                      <p:tavLst>
                                        <p:tav tm="0">
                                          <p:val>
                                            <p:fltVal val="0"/>
                                          </p:val>
                                        </p:tav>
                                        <p:tav tm="100000">
                                          <p:val>
                                            <p:strVal val="#ppt_h"/>
                                          </p:val>
                                        </p:tav>
                                      </p:tavLst>
                                    </p:anim>
                                    <p:animEffect transition="in" filter="fade">
                                      <p:cBhvr>
                                        <p:cTn id="37" dur="500"/>
                                        <p:tgtEl>
                                          <p:spTgt spid="56"/>
                                        </p:tgtEl>
                                      </p:cBhvr>
                                    </p:animEffect>
                                  </p:childTnLst>
                                </p:cTn>
                              </p:par>
                            </p:childTnLst>
                          </p:cTn>
                        </p:par>
                        <p:par>
                          <p:cTn id="38" fill="hold">
                            <p:stCondLst>
                              <p:cond delay="3000"/>
                            </p:stCondLst>
                            <p:childTnLst>
                              <p:par>
                                <p:cTn id="39" presetID="12" presetClass="entr" presetSubtype="8" fill="hold" nodeType="afterEffect">
                                  <p:stCondLst>
                                    <p:cond delay="0"/>
                                  </p:stCondLst>
                                  <p:childTnLst>
                                    <p:set>
                                      <p:cBhvr>
                                        <p:cTn id="40" dur="1" fill="hold">
                                          <p:stCondLst>
                                            <p:cond delay="0"/>
                                          </p:stCondLst>
                                        </p:cTn>
                                        <p:tgtEl>
                                          <p:spTgt spid="100"/>
                                        </p:tgtEl>
                                        <p:attrNameLst>
                                          <p:attrName>style.visibility</p:attrName>
                                        </p:attrNameLst>
                                      </p:cBhvr>
                                      <p:to>
                                        <p:strVal val="visible"/>
                                      </p:to>
                                    </p:set>
                                    <p:anim calcmode="lin" valueType="num">
                                      <p:cBhvr additive="base">
                                        <p:cTn id="41" dur="500"/>
                                        <p:tgtEl>
                                          <p:spTgt spid="100"/>
                                        </p:tgtEl>
                                        <p:attrNameLst>
                                          <p:attrName>ppt_x</p:attrName>
                                        </p:attrNameLst>
                                      </p:cBhvr>
                                      <p:tavLst>
                                        <p:tav tm="0">
                                          <p:val>
                                            <p:strVal val="#ppt_x-#ppt_w*1.125000"/>
                                          </p:val>
                                        </p:tav>
                                        <p:tav tm="100000">
                                          <p:val>
                                            <p:strVal val="#ppt_x"/>
                                          </p:val>
                                        </p:tav>
                                      </p:tavLst>
                                    </p:anim>
                                    <p:animEffect transition="in" filter="wipe(right)">
                                      <p:cBhvr>
                                        <p:cTn id="42" dur="500"/>
                                        <p:tgtEl>
                                          <p:spTgt spid="100"/>
                                        </p:tgtEl>
                                      </p:cBhvr>
                                    </p:animEffect>
                                  </p:childTnLst>
                                </p:cTn>
                              </p:par>
                            </p:childTnLst>
                          </p:cTn>
                        </p:par>
                        <p:par>
                          <p:cTn id="43" fill="hold">
                            <p:stCondLst>
                              <p:cond delay="3500"/>
                            </p:stCondLst>
                            <p:childTnLst>
                              <p:par>
                                <p:cTn id="44" presetID="53" presetClass="entr" presetSubtype="16"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 calcmode="lin" valueType="num">
                                      <p:cBhvr>
                                        <p:cTn id="46" dur="500" fill="hold"/>
                                        <p:tgtEl>
                                          <p:spTgt spid="55"/>
                                        </p:tgtEl>
                                        <p:attrNameLst>
                                          <p:attrName>ppt_w</p:attrName>
                                        </p:attrNameLst>
                                      </p:cBhvr>
                                      <p:tavLst>
                                        <p:tav tm="0">
                                          <p:val>
                                            <p:fltVal val="0"/>
                                          </p:val>
                                        </p:tav>
                                        <p:tav tm="100000">
                                          <p:val>
                                            <p:strVal val="#ppt_w"/>
                                          </p:val>
                                        </p:tav>
                                      </p:tavLst>
                                    </p:anim>
                                    <p:anim calcmode="lin" valueType="num">
                                      <p:cBhvr>
                                        <p:cTn id="47" dur="500" fill="hold"/>
                                        <p:tgtEl>
                                          <p:spTgt spid="55"/>
                                        </p:tgtEl>
                                        <p:attrNameLst>
                                          <p:attrName>ppt_h</p:attrName>
                                        </p:attrNameLst>
                                      </p:cBhvr>
                                      <p:tavLst>
                                        <p:tav tm="0">
                                          <p:val>
                                            <p:fltVal val="0"/>
                                          </p:val>
                                        </p:tav>
                                        <p:tav tm="100000">
                                          <p:val>
                                            <p:strVal val="#ppt_h"/>
                                          </p:val>
                                        </p:tav>
                                      </p:tavLst>
                                    </p:anim>
                                    <p:animEffect transition="in" filter="fade">
                                      <p:cBhvr>
                                        <p:cTn id="48" dur="500"/>
                                        <p:tgtEl>
                                          <p:spTgt spid="55"/>
                                        </p:tgtEl>
                                      </p:cBhvr>
                                    </p:animEffect>
                                  </p:childTnLst>
                                </p:cTn>
                              </p:par>
                            </p:childTnLst>
                          </p:cTn>
                        </p:par>
                        <p:par>
                          <p:cTn id="49" fill="hold">
                            <p:stCondLst>
                              <p:cond delay="4000"/>
                            </p:stCondLst>
                            <p:childTnLst>
                              <p:par>
                                <p:cTn id="50" presetID="12" presetClass="entr" presetSubtype="8" fill="hold" nodeType="afterEffect">
                                  <p:stCondLst>
                                    <p:cond delay="0"/>
                                  </p:stCondLst>
                                  <p:childTnLst>
                                    <p:set>
                                      <p:cBhvr>
                                        <p:cTn id="51" dur="1" fill="hold">
                                          <p:stCondLst>
                                            <p:cond delay="0"/>
                                          </p:stCondLst>
                                        </p:cTn>
                                        <p:tgtEl>
                                          <p:spTgt spid="101"/>
                                        </p:tgtEl>
                                        <p:attrNameLst>
                                          <p:attrName>style.visibility</p:attrName>
                                        </p:attrNameLst>
                                      </p:cBhvr>
                                      <p:to>
                                        <p:strVal val="visible"/>
                                      </p:to>
                                    </p:set>
                                    <p:anim calcmode="lin" valueType="num">
                                      <p:cBhvr additive="base">
                                        <p:cTn id="52" dur="500"/>
                                        <p:tgtEl>
                                          <p:spTgt spid="101"/>
                                        </p:tgtEl>
                                        <p:attrNameLst>
                                          <p:attrName>ppt_x</p:attrName>
                                        </p:attrNameLst>
                                      </p:cBhvr>
                                      <p:tavLst>
                                        <p:tav tm="0">
                                          <p:val>
                                            <p:strVal val="#ppt_x-#ppt_w*1.125000"/>
                                          </p:val>
                                        </p:tav>
                                        <p:tav tm="100000">
                                          <p:val>
                                            <p:strVal val="#ppt_x"/>
                                          </p:val>
                                        </p:tav>
                                      </p:tavLst>
                                    </p:anim>
                                    <p:animEffect transition="in" filter="wipe(right)">
                                      <p:cBhvr>
                                        <p:cTn id="53"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5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2057"/>
    </mc:Choice>
    <mc:Fallback xmlns="">
      <p:transition spd="slow" advTm="2057"/>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3682972" y="4061012"/>
            <a:ext cx="689930" cy="0"/>
          </a:xfrm>
          <a:prstGeom prst="line">
            <a:avLst/>
          </a:prstGeom>
          <a:ln w="28575">
            <a:solidFill>
              <a:srgbClr val="20BAA8"/>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4372902" y="1864659"/>
            <a:ext cx="1057835" cy="3835617"/>
            <a:chOff x="4372902" y="1864659"/>
            <a:chExt cx="1057835" cy="3835617"/>
          </a:xfrm>
        </p:grpSpPr>
        <p:cxnSp>
          <p:nvCxnSpPr>
            <p:cNvPr id="3" name="直接连接符 2"/>
            <p:cNvCxnSpPr/>
            <p:nvPr/>
          </p:nvCxnSpPr>
          <p:spPr>
            <a:xfrm>
              <a:off x="4372902" y="1864659"/>
              <a:ext cx="0" cy="3835617"/>
            </a:xfrm>
            <a:prstGeom prst="line">
              <a:avLst/>
            </a:prstGeom>
            <a:ln w="28575">
              <a:solidFill>
                <a:srgbClr val="20BAA8"/>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4372902" y="1864659"/>
              <a:ext cx="1057835" cy="0"/>
            </a:xfrm>
            <a:prstGeom prst="line">
              <a:avLst/>
            </a:prstGeom>
            <a:ln w="28575">
              <a:solidFill>
                <a:srgbClr val="20BAA8"/>
              </a:solidFill>
              <a:tailEnd type="ova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4372902" y="5700276"/>
              <a:ext cx="1057835" cy="0"/>
            </a:xfrm>
            <a:prstGeom prst="line">
              <a:avLst/>
            </a:prstGeom>
            <a:ln w="28575">
              <a:solidFill>
                <a:srgbClr val="20BAA8"/>
              </a:solidFill>
              <a:tailEnd type="ova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4372902" y="4421737"/>
              <a:ext cx="1057835" cy="0"/>
            </a:xfrm>
            <a:prstGeom prst="line">
              <a:avLst/>
            </a:prstGeom>
            <a:ln w="28575">
              <a:solidFill>
                <a:srgbClr val="20BAA8"/>
              </a:solidFill>
              <a:tailEnd type="ova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372902" y="3143198"/>
              <a:ext cx="1057835" cy="0"/>
            </a:xfrm>
            <a:prstGeom prst="line">
              <a:avLst/>
            </a:prstGeom>
            <a:ln w="28575">
              <a:solidFill>
                <a:srgbClr val="20BAA8"/>
              </a:solidFill>
              <a:tailEnd type="oval"/>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1457764" y="3021106"/>
            <a:ext cx="2079812" cy="2079812"/>
            <a:chOff x="708564" y="2590800"/>
            <a:chExt cx="2079812" cy="2079812"/>
          </a:xfrm>
        </p:grpSpPr>
        <p:sp>
          <p:nvSpPr>
            <p:cNvPr id="9" name="椭圆 8"/>
            <p:cNvSpPr/>
            <p:nvPr/>
          </p:nvSpPr>
          <p:spPr>
            <a:xfrm>
              <a:off x="708564" y="2590800"/>
              <a:ext cx="2079812" cy="2079812"/>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Freeform 20"/>
            <p:cNvSpPr>
              <a:spLocks noEditPoints="1"/>
            </p:cNvSpPr>
            <p:nvPr/>
          </p:nvSpPr>
          <p:spPr bwMode="auto">
            <a:xfrm>
              <a:off x="1201975" y="3315897"/>
              <a:ext cx="1092990" cy="880624"/>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11" name="椭圆 10"/>
          <p:cNvSpPr/>
          <p:nvPr/>
        </p:nvSpPr>
        <p:spPr>
          <a:xfrm>
            <a:off x="3367247" y="3890683"/>
            <a:ext cx="340658" cy="340658"/>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2" name="组合 21"/>
          <p:cNvGrpSpPr/>
          <p:nvPr/>
        </p:nvGrpSpPr>
        <p:grpSpPr>
          <a:xfrm>
            <a:off x="5665429" y="1382385"/>
            <a:ext cx="5068808" cy="941155"/>
            <a:chOff x="5665429" y="1382385"/>
            <a:chExt cx="5068808" cy="941155"/>
          </a:xfrm>
        </p:grpSpPr>
        <p:sp>
          <p:nvSpPr>
            <p:cNvPr id="12" name="文本框 11"/>
            <p:cNvSpPr txBox="1"/>
            <p:nvPr/>
          </p:nvSpPr>
          <p:spPr>
            <a:xfrm>
              <a:off x="6502558" y="1382385"/>
              <a:ext cx="4231679" cy="941155"/>
            </a:xfrm>
            <a:prstGeom prst="rect">
              <a:avLst/>
            </a:prstGeom>
            <a:noFill/>
          </p:spPr>
          <p:txBody>
            <a:bodyPr wrap="square" rtlCol="0">
              <a:spAutoFit/>
            </a:bodyPr>
            <a:lstStyle/>
            <a:p>
              <a:pP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单击输入文字单击输入文字</a:t>
              </a:r>
              <a:endParaRPr lang="en-US" altLang="zh-CN" sz="2400" dirty="0">
                <a:solidFill>
                  <a:srgbClr val="3F3F3F"/>
                </a:solidFill>
                <a:latin typeface="微软雅黑" panose="020B0503020204020204" pitchFamily="34" charset="-122"/>
                <a:ea typeface="微软雅黑" panose="020B0503020204020204" pitchFamily="34" charset="-122"/>
              </a:endParaRPr>
            </a:p>
            <a:p>
              <a:pP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单击输入文字单击输入文字</a:t>
              </a:r>
              <a:endParaRPr lang="en-US" altLang="zh-CN" sz="2400" dirty="0">
                <a:solidFill>
                  <a:srgbClr val="3F3F3F"/>
                </a:solidFill>
                <a:latin typeface="微软雅黑" panose="020B0503020204020204" pitchFamily="34" charset="-122"/>
                <a:ea typeface="微软雅黑" panose="020B0503020204020204" pitchFamily="34" charset="-122"/>
              </a:endParaRPr>
            </a:p>
          </p:txBody>
        </p:sp>
        <p:sp>
          <p:nvSpPr>
            <p:cNvPr id="16" name="Freeform 20"/>
            <p:cNvSpPr>
              <a:spLocks noEditPoints="1"/>
            </p:cNvSpPr>
            <p:nvPr/>
          </p:nvSpPr>
          <p:spPr bwMode="auto">
            <a:xfrm>
              <a:off x="5665429" y="1580853"/>
              <a:ext cx="704493" cy="567611"/>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rgbClr val="20BAA8"/>
            </a:solidFill>
            <a:ln>
              <a:noFill/>
            </a:ln>
          </p:spPr>
          <p:txBody>
            <a:bodyPr vert="horz" wrap="square" lIns="91440" tIns="45720" rIns="91440" bIns="45720" numCol="1" anchor="t" anchorCtr="0" compatLnSpc="1"/>
            <a:lstStyle/>
            <a:p>
              <a:endParaRPr lang="zh-CN" altLang="en-US"/>
            </a:p>
          </p:txBody>
        </p:sp>
      </p:grpSp>
      <p:grpSp>
        <p:nvGrpSpPr>
          <p:cNvPr id="23" name="组合 22"/>
          <p:cNvGrpSpPr/>
          <p:nvPr/>
        </p:nvGrpSpPr>
        <p:grpSpPr>
          <a:xfrm>
            <a:off x="5665429" y="2655373"/>
            <a:ext cx="5068808" cy="941155"/>
            <a:chOff x="5665429" y="2655373"/>
            <a:chExt cx="5068808" cy="941155"/>
          </a:xfrm>
        </p:grpSpPr>
        <p:sp>
          <p:nvSpPr>
            <p:cNvPr id="13" name="文本框 12"/>
            <p:cNvSpPr txBox="1"/>
            <p:nvPr/>
          </p:nvSpPr>
          <p:spPr>
            <a:xfrm>
              <a:off x="6502558" y="2655373"/>
              <a:ext cx="4231679" cy="941155"/>
            </a:xfrm>
            <a:prstGeom prst="rect">
              <a:avLst/>
            </a:prstGeom>
            <a:noFill/>
          </p:spPr>
          <p:txBody>
            <a:bodyPr wrap="square" rtlCol="0">
              <a:spAutoFit/>
            </a:bodyPr>
            <a:lstStyle/>
            <a:p>
              <a:pP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单击输入文字单击输入文字</a:t>
              </a:r>
              <a:endParaRPr lang="en-US" altLang="zh-CN" sz="2400" dirty="0">
                <a:solidFill>
                  <a:srgbClr val="3F3F3F"/>
                </a:solidFill>
                <a:latin typeface="微软雅黑" panose="020B0503020204020204" pitchFamily="34" charset="-122"/>
                <a:ea typeface="微软雅黑" panose="020B0503020204020204" pitchFamily="34" charset="-122"/>
              </a:endParaRPr>
            </a:p>
            <a:p>
              <a:pP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单击输入文字单击输入文字</a:t>
              </a:r>
              <a:endParaRPr lang="en-US" altLang="zh-CN" sz="2400" dirty="0">
                <a:solidFill>
                  <a:srgbClr val="3F3F3F"/>
                </a:solidFill>
                <a:latin typeface="微软雅黑" panose="020B0503020204020204" pitchFamily="34" charset="-122"/>
                <a:ea typeface="微软雅黑" panose="020B0503020204020204" pitchFamily="34" charset="-122"/>
              </a:endParaRPr>
            </a:p>
          </p:txBody>
        </p:sp>
        <p:sp>
          <p:nvSpPr>
            <p:cNvPr id="17" name="Freeform 20"/>
            <p:cNvSpPr>
              <a:spLocks noEditPoints="1"/>
            </p:cNvSpPr>
            <p:nvPr/>
          </p:nvSpPr>
          <p:spPr bwMode="auto">
            <a:xfrm>
              <a:off x="5665429" y="2861013"/>
              <a:ext cx="704493" cy="567611"/>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rgbClr val="20BAA8"/>
            </a:solidFill>
            <a:ln>
              <a:noFill/>
            </a:ln>
          </p:spPr>
          <p:txBody>
            <a:bodyPr vert="horz" wrap="square" lIns="91440" tIns="45720" rIns="91440" bIns="45720" numCol="1" anchor="t" anchorCtr="0" compatLnSpc="1"/>
            <a:lstStyle/>
            <a:p>
              <a:endParaRPr lang="zh-CN" altLang="en-US"/>
            </a:p>
          </p:txBody>
        </p:sp>
      </p:grpSp>
      <p:grpSp>
        <p:nvGrpSpPr>
          <p:cNvPr id="24" name="组合 23"/>
          <p:cNvGrpSpPr/>
          <p:nvPr/>
        </p:nvGrpSpPr>
        <p:grpSpPr>
          <a:xfrm>
            <a:off x="5665429" y="3910432"/>
            <a:ext cx="5068808" cy="941155"/>
            <a:chOff x="5665429" y="3910432"/>
            <a:chExt cx="5068808" cy="941155"/>
          </a:xfrm>
        </p:grpSpPr>
        <p:sp>
          <p:nvSpPr>
            <p:cNvPr id="14" name="文本框 13"/>
            <p:cNvSpPr txBox="1"/>
            <p:nvPr/>
          </p:nvSpPr>
          <p:spPr>
            <a:xfrm>
              <a:off x="6502558" y="3910432"/>
              <a:ext cx="4231679" cy="941155"/>
            </a:xfrm>
            <a:prstGeom prst="rect">
              <a:avLst/>
            </a:prstGeom>
            <a:noFill/>
          </p:spPr>
          <p:txBody>
            <a:bodyPr wrap="square" rtlCol="0">
              <a:spAutoFit/>
            </a:bodyPr>
            <a:lstStyle/>
            <a:p>
              <a:pP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单击输入文字单击输入文字</a:t>
              </a:r>
              <a:endParaRPr lang="en-US" altLang="zh-CN" sz="2400" dirty="0">
                <a:solidFill>
                  <a:srgbClr val="3F3F3F"/>
                </a:solidFill>
                <a:latin typeface="微软雅黑" panose="020B0503020204020204" pitchFamily="34" charset="-122"/>
                <a:ea typeface="微软雅黑" panose="020B0503020204020204" pitchFamily="34" charset="-122"/>
              </a:endParaRPr>
            </a:p>
            <a:p>
              <a:pP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单击输入文字单击输入文字</a:t>
              </a:r>
              <a:endParaRPr lang="en-US" altLang="zh-CN" sz="2400" dirty="0">
                <a:solidFill>
                  <a:srgbClr val="3F3F3F"/>
                </a:solidFill>
                <a:latin typeface="微软雅黑" panose="020B0503020204020204" pitchFamily="34" charset="-122"/>
                <a:ea typeface="微软雅黑" panose="020B0503020204020204" pitchFamily="34" charset="-122"/>
              </a:endParaRPr>
            </a:p>
          </p:txBody>
        </p:sp>
        <p:sp>
          <p:nvSpPr>
            <p:cNvPr id="18" name="Freeform 20"/>
            <p:cNvSpPr>
              <a:spLocks noEditPoints="1"/>
            </p:cNvSpPr>
            <p:nvPr/>
          </p:nvSpPr>
          <p:spPr bwMode="auto">
            <a:xfrm>
              <a:off x="5665429" y="4101985"/>
              <a:ext cx="704493" cy="567611"/>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rgbClr val="20BAA8"/>
            </a:solidFill>
            <a:ln>
              <a:noFill/>
            </a:ln>
          </p:spPr>
          <p:txBody>
            <a:bodyPr vert="horz" wrap="square" lIns="91440" tIns="45720" rIns="91440" bIns="45720" numCol="1" anchor="t" anchorCtr="0" compatLnSpc="1"/>
            <a:lstStyle/>
            <a:p>
              <a:endParaRPr lang="zh-CN" altLang="en-US"/>
            </a:p>
          </p:txBody>
        </p:sp>
      </p:grpSp>
      <p:grpSp>
        <p:nvGrpSpPr>
          <p:cNvPr id="25" name="组合 24"/>
          <p:cNvGrpSpPr/>
          <p:nvPr/>
        </p:nvGrpSpPr>
        <p:grpSpPr>
          <a:xfrm>
            <a:off x="5665429" y="5183420"/>
            <a:ext cx="5068808" cy="941155"/>
            <a:chOff x="5665429" y="5183420"/>
            <a:chExt cx="5068808" cy="941155"/>
          </a:xfrm>
        </p:grpSpPr>
        <p:sp>
          <p:nvSpPr>
            <p:cNvPr id="15" name="文本框 14"/>
            <p:cNvSpPr txBox="1"/>
            <p:nvPr/>
          </p:nvSpPr>
          <p:spPr>
            <a:xfrm>
              <a:off x="6502558" y="5183420"/>
              <a:ext cx="4231679" cy="941155"/>
            </a:xfrm>
            <a:prstGeom prst="rect">
              <a:avLst/>
            </a:prstGeom>
            <a:noFill/>
          </p:spPr>
          <p:txBody>
            <a:bodyPr wrap="square" rtlCol="0">
              <a:spAutoFit/>
            </a:bodyPr>
            <a:lstStyle/>
            <a:p>
              <a:pP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单击输入文字单击输入文字</a:t>
              </a:r>
              <a:endParaRPr lang="en-US" altLang="zh-CN" sz="2400" dirty="0">
                <a:solidFill>
                  <a:srgbClr val="3F3F3F"/>
                </a:solidFill>
                <a:latin typeface="微软雅黑" panose="020B0503020204020204" pitchFamily="34" charset="-122"/>
                <a:ea typeface="微软雅黑" panose="020B0503020204020204" pitchFamily="34" charset="-122"/>
              </a:endParaRPr>
            </a:p>
            <a:p>
              <a:pP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单击输入文字单击输入文字</a:t>
              </a:r>
              <a:endParaRPr lang="en-US" altLang="zh-CN" sz="2400" dirty="0">
                <a:solidFill>
                  <a:srgbClr val="3F3F3F"/>
                </a:solidFill>
                <a:latin typeface="微软雅黑" panose="020B0503020204020204" pitchFamily="34" charset="-122"/>
                <a:ea typeface="微软雅黑" panose="020B0503020204020204" pitchFamily="34" charset="-122"/>
              </a:endParaRPr>
            </a:p>
          </p:txBody>
        </p:sp>
        <p:sp>
          <p:nvSpPr>
            <p:cNvPr id="19" name="Freeform 20"/>
            <p:cNvSpPr>
              <a:spLocks noEditPoints="1"/>
            </p:cNvSpPr>
            <p:nvPr/>
          </p:nvSpPr>
          <p:spPr bwMode="auto">
            <a:xfrm>
              <a:off x="5665429" y="5382145"/>
              <a:ext cx="704493" cy="567611"/>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rgbClr val="20BAA8"/>
            </a:solidFill>
            <a:ln>
              <a:noFill/>
            </a:ln>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Tm="6204"/>
    </mc:Choice>
    <mc:Fallback xmlns="">
      <p:transition spd="slow" advTm="620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1+#ppt_w/2"/>
                                          </p:val>
                                        </p:tav>
                                        <p:tav tm="100000">
                                          <p:val>
                                            <p:strVal val="#ppt_x"/>
                                          </p:val>
                                        </p:tav>
                                      </p:tavLst>
                                    </p:anim>
                                    <p:anim calcmode="lin" valueType="num">
                                      <p:cBhvr additive="base">
                                        <p:cTn id="26" dur="500" fill="hold"/>
                                        <p:tgtEl>
                                          <p:spTgt spid="22"/>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 presetClass="entr" presetSubtype="2" fill="hold" nodeType="after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additive="base">
                                        <p:cTn id="30" dur="500" fill="hold"/>
                                        <p:tgtEl>
                                          <p:spTgt spid="23"/>
                                        </p:tgtEl>
                                        <p:attrNameLst>
                                          <p:attrName>ppt_x</p:attrName>
                                        </p:attrNameLst>
                                      </p:cBhvr>
                                      <p:tavLst>
                                        <p:tav tm="0">
                                          <p:val>
                                            <p:strVal val="1+#ppt_w/2"/>
                                          </p:val>
                                        </p:tav>
                                        <p:tav tm="100000">
                                          <p:val>
                                            <p:strVal val="#ppt_x"/>
                                          </p:val>
                                        </p:tav>
                                      </p:tavLst>
                                    </p:anim>
                                    <p:anim calcmode="lin" valueType="num">
                                      <p:cBhvr additive="base">
                                        <p:cTn id="31" dur="500" fill="hold"/>
                                        <p:tgtEl>
                                          <p:spTgt spid="23"/>
                                        </p:tgtEl>
                                        <p:attrNameLst>
                                          <p:attrName>ppt_y</p:attrName>
                                        </p:attrNameLst>
                                      </p:cBhvr>
                                      <p:tavLst>
                                        <p:tav tm="0">
                                          <p:val>
                                            <p:strVal val="#ppt_y"/>
                                          </p:val>
                                        </p:tav>
                                        <p:tav tm="100000">
                                          <p:val>
                                            <p:strVal val="#ppt_y"/>
                                          </p:val>
                                        </p:tav>
                                      </p:tavLst>
                                    </p:anim>
                                  </p:childTnLst>
                                </p:cTn>
                              </p:par>
                            </p:childTnLst>
                          </p:cTn>
                        </p:par>
                        <p:par>
                          <p:cTn id="32" fill="hold">
                            <p:stCondLst>
                              <p:cond delay="3000"/>
                            </p:stCondLst>
                            <p:childTnLst>
                              <p:par>
                                <p:cTn id="33" presetID="2" presetClass="entr" presetSubtype="2" fill="hold" nodeType="after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1+#ppt_w/2"/>
                                          </p:val>
                                        </p:tav>
                                        <p:tav tm="100000">
                                          <p:val>
                                            <p:strVal val="#ppt_x"/>
                                          </p:val>
                                        </p:tav>
                                      </p:tavLst>
                                    </p:anim>
                                    <p:anim calcmode="lin" valueType="num">
                                      <p:cBhvr additive="base">
                                        <p:cTn id="36" dur="500" fill="hold"/>
                                        <p:tgtEl>
                                          <p:spTgt spid="24"/>
                                        </p:tgtEl>
                                        <p:attrNameLst>
                                          <p:attrName>ppt_y</p:attrName>
                                        </p:attrNameLst>
                                      </p:cBhvr>
                                      <p:tavLst>
                                        <p:tav tm="0">
                                          <p:val>
                                            <p:strVal val="#ppt_y"/>
                                          </p:val>
                                        </p:tav>
                                        <p:tav tm="100000">
                                          <p:val>
                                            <p:strVal val="#ppt_y"/>
                                          </p:val>
                                        </p:tav>
                                      </p:tavLst>
                                    </p:anim>
                                  </p:childTnLst>
                                </p:cTn>
                              </p:par>
                            </p:childTnLst>
                          </p:cTn>
                        </p:par>
                        <p:par>
                          <p:cTn id="37" fill="hold">
                            <p:stCondLst>
                              <p:cond delay="3500"/>
                            </p:stCondLst>
                            <p:childTnLst>
                              <p:par>
                                <p:cTn id="38" presetID="2" presetClass="entr" presetSubtype="2" fill="hold" nodeType="afterEffect">
                                  <p:stCondLst>
                                    <p:cond delay="0"/>
                                  </p:stCondLst>
                                  <p:childTnLst>
                                    <p:set>
                                      <p:cBhvr>
                                        <p:cTn id="39" dur="1" fill="hold">
                                          <p:stCondLst>
                                            <p:cond delay="0"/>
                                          </p:stCondLst>
                                        </p:cTn>
                                        <p:tgtEl>
                                          <p:spTgt spid="25"/>
                                        </p:tgtEl>
                                        <p:attrNameLst>
                                          <p:attrName>style.visibility</p:attrName>
                                        </p:attrNameLst>
                                      </p:cBhvr>
                                      <p:to>
                                        <p:strVal val="visible"/>
                                      </p:to>
                                    </p:set>
                                    <p:anim calcmode="lin" valueType="num">
                                      <p:cBhvr additive="base">
                                        <p:cTn id="40" dur="500" fill="hold"/>
                                        <p:tgtEl>
                                          <p:spTgt spid="25"/>
                                        </p:tgtEl>
                                        <p:attrNameLst>
                                          <p:attrName>ppt_x</p:attrName>
                                        </p:attrNameLst>
                                      </p:cBhvr>
                                      <p:tavLst>
                                        <p:tav tm="0">
                                          <p:val>
                                            <p:strVal val="1+#ppt_w/2"/>
                                          </p:val>
                                        </p:tav>
                                        <p:tav tm="100000">
                                          <p:val>
                                            <p:strVal val="#ppt_x"/>
                                          </p:val>
                                        </p:tav>
                                      </p:tavLst>
                                    </p:anim>
                                    <p:anim calcmode="lin" valueType="num">
                                      <p:cBhvr additive="base">
                                        <p:cTn id="41"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flipV="1">
            <a:off x="2047035" y="3469341"/>
            <a:ext cx="1600200" cy="605118"/>
          </a:xfrm>
          <a:prstGeom prst="line">
            <a:avLst/>
          </a:prstGeom>
          <a:ln w="28575">
            <a:solidFill>
              <a:srgbClr val="20BAA8"/>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294095" y="3247465"/>
            <a:ext cx="1477775" cy="699246"/>
          </a:xfrm>
          <a:prstGeom prst="line">
            <a:avLst/>
          </a:prstGeom>
          <a:ln w="28575">
            <a:solidFill>
              <a:srgbClr val="20BAA8"/>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6297707" y="3469341"/>
            <a:ext cx="1600200" cy="605118"/>
          </a:xfrm>
          <a:prstGeom prst="line">
            <a:avLst/>
          </a:prstGeom>
          <a:ln w="28575">
            <a:solidFill>
              <a:srgbClr val="20BAA8"/>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8544767" y="3247465"/>
            <a:ext cx="1477775" cy="699246"/>
          </a:xfrm>
          <a:prstGeom prst="line">
            <a:avLst/>
          </a:prstGeom>
          <a:ln w="28575">
            <a:solidFill>
              <a:srgbClr val="20BAA8"/>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647921" y="4758766"/>
            <a:ext cx="2394816" cy="1274195"/>
          </a:xfrm>
          <a:prstGeom prst="rect">
            <a:avLst/>
          </a:prstGeom>
          <a:noFill/>
        </p:spPr>
        <p:txBody>
          <a:bodyPr wrap="square" rtlCol="0">
            <a:spAutoFit/>
          </a:bodyPr>
          <a:lstStyle/>
          <a:p>
            <a:pPr algn="ctr">
              <a:lnSpc>
                <a:spcPct val="120000"/>
              </a:lnSpc>
              <a:buClr>
                <a:srgbClr val="20BAA8"/>
              </a:buClr>
            </a:pPr>
            <a:r>
              <a:rPr lang="zh-CN" altLang="en-US" sz="2400" b="1" dirty="0">
                <a:solidFill>
                  <a:srgbClr val="20BAA8"/>
                </a:solidFill>
                <a:latin typeface="微软雅黑" panose="020B0503020204020204" pitchFamily="34" charset="-122"/>
                <a:ea typeface="微软雅黑" panose="020B0503020204020204" pitchFamily="34" charset="-122"/>
              </a:rPr>
              <a:t>标题</a:t>
            </a:r>
            <a:endParaRPr lang="en-US" altLang="zh-CN" sz="2400" b="1" dirty="0">
              <a:solidFill>
                <a:srgbClr val="20BAA8"/>
              </a:solidFill>
              <a:latin typeface="微软雅黑" panose="020B0503020204020204" pitchFamily="34" charset="-122"/>
              <a:ea typeface="微软雅黑" panose="020B0503020204020204" pitchFamily="34" charset="-122"/>
            </a:endParaRPr>
          </a:p>
          <a:p>
            <a:pPr algn="ctr">
              <a:lnSpc>
                <a:spcPct val="120000"/>
              </a:lnSpc>
              <a:buClr>
                <a:srgbClr val="20BAA8"/>
              </a:buClr>
            </a:pPr>
            <a:r>
              <a:rPr lang="zh-CN" altLang="en-US" sz="2000" dirty="0">
                <a:solidFill>
                  <a:srgbClr val="3F3F3F"/>
                </a:solidFill>
                <a:latin typeface="微软雅黑" panose="020B0503020204020204" pitchFamily="34" charset="-122"/>
                <a:ea typeface="微软雅黑" panose="020B0503020204020204" pitchFamily="34" charset="-122"/>
              </a:rPr>
              <a:t>单击输入文字</a:t>
            </a:r>
            <a:r>
              <a:rPr lang="en-US" altLang="zh-CN" sz="20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000" dirty="0">
                <a:solidFill>
                  <a:srgbClr val="3F3F3F"/>
                </a:solidFill>
                <a:latin typeface="微软雅黑" panose="020B0503020204020204" pitchFamily="34" charset="-122"/>
                <a:ea typeface="微软雅黑" panose="020B0503020204020204" pitchFamily="34" charset="-122"/>
              </a:rPr>
              <a:t>单击输入文字</a:t>
            </a:r>
            <a:r>
              <a:rPr lang="en-US" altLang="zh-CN" sz="2000" dirty="0">
                <a:solidFill>
                  <a:srgbClr val="3F3F3F"/>
                </a:solidFill>
                <a:latin typeface="微软雅黑" panose="020B0503020204020204" pitchFamily="34" charset="-122"/>
                <a:ea typeface="微软雅黑" panose="020B0503020204020204" pitchFamily="34" charset="-122"/>
              </a:rPr>
              <a:t> </a:t>
            </a:r>
          </a:p>
        </p:txBody>
      </p:sp>
      <p:sp>
        <p:nvSpPr>
          <p:cNvPr id="17" name="文本框 16"/>
          <p:cNvSpPr txBox="1"/>
          <p:nvPr/>
        </p:nvSpPr>
        <p:spPr>
          <a:xfrm>
            <a:off x="4898593" y="4758766"/>
            <a:ext cx="2394816" cy="1274195"/>
          </a:xfrm>
          <a:prstGeom prst="rect">
            <a:avLst/>
          </a:prstGeom>
          <a:noFill/>
        </p:spPr>
        <p:txBody>
          <a:bodyPr wrap="square" rtlCol="0">
            <a:spAutoFit/>
          </a:bodyPr>
          <a:lstStyle/>
          <a:p>
            <a:pPr algn="ctr">
              <a:lnSpc>
                <a:spcPct val="120000"/>
              </a:lnSpc>
              <a:buClr>
                <a:srgbClr val="20BAA8"/>
              </a:buClr>
            </a:pPr>
            <a:r>
              <a:rPr lang="zh-CN" altLang="en-US" sz="2400" b="1" dirty="0">
                <a:solidFill>
                  <a:srgbClr val="20BAA8"/>
                </a:solidFill>
                <a:latin typeface="微软雅黑" panose="020B0503020204020204" pitchFamily="34" charset="-122"/>
                <a:ea typeface="微软雅黑" panose="020B0503020204020204" pitchFamily="34" charset="-122"/>
              </a:rPr>
              <a:t>标题</a:t>
            </a:r>
            <a:endParaRPr lang="en-US" altLang="zh-CN" sz="2400" b="1" dirty="0">
              <a:solidFill>
                <a:srgbClr val="20BAA8"/>
              </a:solidFill>
              <a:latin typeface="微软雅黑" panose="020B0503020204020204" pitchFamily="34" charset="-122"/>
              <a:ea typeface="微软雅黑" panose="020B0503020204020204" pitchFamily="34" charset="-122"/>
            </a:endParaRPr>
          </a:p>
          <a:p>
            <a:pPr algn="ctr">
              <a:lnSpc>
                <a:spcPct val="120000"/>
              </a:lnSpc>
              <a:buClr>
                <a:srgbClr val="20BAA8"/>
              </a:buClr>
            </a:pPr>
            <a:r>
              <a:rPr lang="zh-CN" altLang="en-US" sz="2000" dirty="0">
                <a:solidFill>
                  <a:srgbClr val="3F3F3F"/>
                </a:solidFill>
                <a:latin typeface="微软雅黑" panose="020B0503020204020204" pitchFamily="34" charset="-122"/>
                <a:ea typeface="微软雅黑" panose="020B0503020204020204" pitchFamily="34" charset="-122"/>
              </a:rPr>
              <a:t>单击输入文字</a:t>
            </a:r>
            <a:r>
              <a:rPr lang="en-US" altLang="zh-CN" sz="20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000" dirty="0">
                <a:solidFill>
                  <a:srgbClr val="3F3F3F"/>
                </a:solidFill>
                <a:latin typeface="微软雅黑" panose="020B0503020204020204" pitchFamily="34" charset="-122"/>
                <a:ea typeface="微软雅黑" panose="020B0503020204020204" pitchFamily="34" charset="-122"/>
              </a:rPr>
              <a:t>单击输入文字</a:t>
            </a:r>
            <a:endParaRPr lang="en-US" altLang="zh-CN" sz="2000" dirty="0">
              <a:solidFill>
                <a:srgbClr val="3F3F3F"/>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9149264" y="4758766"/>
            <a:ext cx="2394816" cy="1274195"/>
          </a:xfrm>
          <a:prstGeom prst="rect">
            <a:avLst/>
          </a:prstGeom>
          <a:noFill/>
        </p:spPr>
        <p:txBody>
          <a:bodyPr wrap="square" rtlCol="0">
            <a:spAutoFit/>
          </a:bodyPr>
          <a:lstStyle/>
          <a:p>
            <a:pPr algn="ctr">
              <a:lnSpc>
                <a:spcPct val="120000"/>
              </a:lnSpc>
              <a:buClr>
                <a:srgbClr val="20BAA8"/>
              </a:buClr>
            </a:pPr>
            <a:r>
              <a:rPr lang="zh-CN" altLang="en-US" sz="2400" b="1" dirty="0">
                <a:solidFill>
                  <a:srgbClr val="20BAA8"/>
                </a:solidFill>
                <a:latin typeface="微软雅黑" panose="020B0503020204020204" pitchFamily="34" charset="-122"/>
                <a:ea typeface="微软雅黑" panose="020B0503020204020204" pitchFamily="34" charset="-122"/>
              </a:rPr>
              <a:t>标题</a:t>
            </a:r>
            <a:endParaRPr lang="en-US" altLang="zh-CN" sz="2400" b="1" dirty="0">
              <a:solidFill>
                <a:srgbClr val="20BAA8"/>
              </a:solidFill>
              <a:latin typeface="微软雅黑" panose="020B0503020204020204" pitchFamily="34" charset="-122"/>
              <a:ea typeface="微软雅黑" panose="020B0503020204020204" pitchFamily="34" charset="-122"/>
            </a:endParaRPr>
          </a:p>
          <a:p>
            <a:pPr algn="ctr">
              <a:lnSpc>
                <a:spcPct val="120000"/>
              </a:lnSpc>
              <a:buClr>
                <a:srgbClr val="20BAA8"/>
              </a:buClr>
            </a:pPr>
            <a:r>
              <a:rPr lang="zh-CN" altLang="en-US" sz="2000" dirty="0">
                <a:solidFill>
                  <a:srgbClr val="3F3F3F"/>
                </a:solidFill>
                <a:latin typeface="微软雅黑" panose="020B0503020204020204" pitchFamily="34" charset="-122"/>
                <a:ea typeface="微软雅黑" panose="020B0503020204020204" pitchFamily="34" charset="-122"/>
              </a:rPr>
              <a:t>单击输入文字</a:t>
            </a:r>
            <a:r>
              <a:rPr lang="en-US" altLang="zh-CN" sz="20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000" dirty="0">
                <a:solidFill>
                  <a:srgbClr val="3F3F3F"/>
                </a:solidFill>
                <a:latin typeface="微软雅黑" panose="020B0503020204020204" pitchFamily="34" charset="-122"/>
                <a:ea typeface="微软雅黑" panose="020B0503020204020204" pitchFamily="34" charset="-122"/>
              </a:rPr>
              <a:t>单击输入文字</a:t>
            </a:r>
            <a:endParaRPr lang="en-US" altLang="zh-CN" sz="2000" dirty="0">
              <a:solidFill>
                <a:srgbClr val="3F3F3F"/>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2773257" y="1421513"/>
            <a:ext cx="2394816" cy="1274195"/>
          </a:xfrm>
          <a:prstGeom prst="rect">
            <a:avLst/>
          </a:prstGeom>
          <a:noFill/>
        </p:spPr>
        <p:txBody>
          <a:bodyPr wrap="square" rtlCol="0">
            <a:spAutoFit/>
          </a:bodyPr>
          <a:lstStyle/>
          <a:p>
            <a:pPr algn="ctr">
              <a:lnSpc>
                <a:spcPct val="120000"/>
              </a:lnSpc>
              <a:buClr>
                <a:srgbClr val="20BAA8"/>
              </a:buClr>
            </a:pPr>
            <a:r>
              <a:rPr lang="zh-CN" altLang="en-US" sz="2400" b="1" dirty="0">
                <a:solidFill>
                  <a:srgbClr val="20BAA8"/>
                </a:solidFill>
                <a:latin typeface="微软雅黑" panose="020B0503020204020204" pitchFamily="34" charset="-122"/>
                <a:ea typeface="微软雅黑" panose="020B0503020204020204" pitchFamily="34" charset="-122"/>
              </a:rPr>
              <a:t>标题</a:t>
            </a:r>
            <a:endParaRPr lang="en-US" altLang="zh-CN" sz="2400" b="1" dirty="0">
              <a:solidFill>
                <a:srgbClr val="20BAA8"/>
              </a:solidFill>
              <a:latin typeface="微软雅黑" panose="020B0503020204020204" pitchFamily="34" charset="-122"/>
              <a:ea typeface="微软雅黑" panose="020B0503020204020204" pitchFamily="34" charset="-122"/>
            </a:endParaRPr>
          </a:p>
          <a:p>
            <a:pPr algn="ctr">
              <a:lnSpc>
                <a:spcPct val="120000"/>
              </a:lnSpc>
              <a:buClr>
                <a:srgbClr val="20BAA8"/>
              </a:buClr>
            </a:pPr>
            <a:r>
              <a:rPr lang="zh-CN" altLang="en-US" sz="2000" dirty="0">
                <a:solidFill>
                  <a:srgbClr val="3F3F3F"/>
                </a:solidFill>
                <a:latin typeface="微软雅黑" panose="020B0503020204020204" pitchFamily="34" charset="-122"/>
                <a:ea typeface="微软雅黑" panose="020B0503020204020204" pitchFamily="34" charset="-122"/>
              </a:rPr>
              <a:t>单击输入文字</a:t>
            </a:r>
            <a:r>
              <a:rPr lang="en-US" altLang="zh-CN" sz="20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000" dirty="0">
                <a:solidFill>
                  <a:srgbClr val="3F3F3F"/>
                </a:solidFill>
                <a:latin typeface="微软雅黑" panose="020B0503020204020204" pitchFamily="34" charset="-122"/>
                <a:ea typeface="微软雅黑" panose="020B0503020204020204" pitchFamily="34" charset="-122"/>
              </a:rPr>
              <a:t>单击输入文字</a:t>
            </a:r>
            <a:r>
              <a:rPr lang="en-US" altLang="zh-CN" sz="2000" dirty="0">
                <a:solidFill>
                  <a:srgbClr val="3F3F3F"/>
                </a:solidFill>
                <a:latin typeface="微软雅黑" panose="020B0503020204020204" pitchFamily="34" charset="-122"/>
                <a:ea typeface="微软雅黑" panose="020B0503020204020204" pitchFamily="34" charset="-122"/>
              </a:rPr>
              <a:t> </a:t>
            </a:r>
          </a:p>
        </p:txBody>
      </p:sp>
      <p:sp>
        <p:nvSpPr>
          <p:cNvPr id="23" name="文本框 22"/>
          <p:cNvSpPr txBox="1"/>
          <p:nvPr/>
        </p:nvSpPr>
        <p:spPr>
          <a:xfrm>
            <a:off x="7023929" y="1421513"/>
            <a:ext cx="2394816" cy="1274195"/>
          </a:xfrm>
          <a:prstGeom prst="rect">
            <a:avLst/>
          </a:prstGeom>
          <a:noFill/>
        </p:spPr>
        <p:txBody>
          <a:bodyPr wrap="square" rtlCol="0">
            <a:spAutoFit/>
          </a:bodyPr>
          <a:lstStyle/>
          <a:p>
            <a:pPr algn="ctr">
              <a:lnSpc>
                <a:spcPct val="120000"/>
              </a:lnSpc>
              <a:buClr>
                <a:srgbClr val="20BAA8"/>
              </a:buClr>
            </a:pPr>
            <a:r>
              <a:rPr lang="zh-CN" altLang="en-US" sz="2400" b="1" dirty="0">
                <a:solidFill>
                  <a:srgbClr val="20BAA8"/>
                </a:solidFill>
                <a:latin typeface="微软雅黑" panose="020B0503020204020204" pitchFamily="34" charset="-122"/>
                <a:ea typeface="微软雅黑" panose="020B0503020204020204" pitchFamily="34" charset="-122"/>
              </a:rPr>
              <a:t>标题</a:t>
            </a:r>
            <a:endParaRPr lang="en-US" altLang="zh-CN" sz="2400" b="1" dirty="0">
              <a:solidFill>
                <a:srgbClr val="20BAA8"/>
              </a:solidFill>
              <a:latin typeface="微软雅黑" panose="020B0503020204020204" pitchFamily="34" charset="-122"/>
              <a:ea typeface="微软雅黑" panose="020B0503020204020204" pitchFamily="34" charset="-122"/>
            </a:endParaRPr>
          </a:p>
          <a:p>
            <a:pPr algn="ctr">
              <a:lnSpc>
                <a:spcPct val="120000"/>
              </a:lnSpc>
              <a:buClr>
                <a:srgbClr val="20BAA8"/>
              </a:buClr>
            </a:pPr>
            <a:r>
              <a:rPr lang="zh-CN" altLang="en-US" sz="2000" dirty="0">
                <a:solidFill>
                  <a:srgbClr val="3F3F3F"/>
                </a:solidFill>
                <a:latin typeface="微软雅黑" panose="020B0503020204020204" pitchFamily="34" charset="-122"/>
                <a:ea typeface="微软雅黑" panose="020B0503020204020204" pitchFamily="34" charset="-122"/>
              </a:rPr>
              <a:t>单击输入文字</a:t>
            </a:r>
            <a:r>
              <a:rPr lang="en-US" altLang="zh-CN" sz="2000" dirty="0">
                <a:solidFill>
                  <a:srgbClr val="3F3F3F"/>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000" dirty="0">
                <a:solidFill>
                  <a:srgbClr val="3F3F3F"/>
                </a:solidFill>
                <a:latin typeface="微软雅黑" panose="020B0503020204020204" pitchFamily="34" charset="-122"/>
                <a:ea typeface="微软雅黑" panose="020B0503020204020204" pitchFamily="34" charset="-122"/>
              </a:rPr>
              <a:t>单击输入文字</a:t>
            </a:r>
            <a:endParaRPr lang="en-US" altLang="zh-CN" sz="2000" dirty="0">
              <a:solidFill>
                <a:srgbClr val="3F3F3F"/>
              </a:solidFill>
              <a:latin typeface="微软雅黑" panose="020B0503020204020204" pitchFamily="34" charset="-122"/>
              <a:ea typeface="微软雅黑" panose="020B0503020204020204" pitchFamily="34" charset="-122"/>
            </a:endParaRPr>
          </a:p>
        </p:txBody>
      </p:sp>
      <p:grpSp>
        <p:nvGrpSpPr>
          <p:cNvPr id="80" name="组合 79"/>
          <p:cNvGrpSpPr/>
          <p:nvPr/>
        </p:nvGrpSpPr>
        <p:grpSpPr>
          <a:xfrm>
            <a:off x="1361235" y="3590365"/>
            <a:ext cx="968188" cy="968188"/>
            <a:chOff x="1361235" y="3590365"/>
            <a:chExt cx="968188" cy="968188"/>
          </a:xfrm>
        </p:grpSpPr>
        <p:sp>
          <p:nvSpPr>
            <p:cNvPr id="3" name="椭圆 2"/>
            <p:cNvSpPr/>
            <p:nvPr/>
          </p:nvSpPr>
          <p:spPr>
            <a:xfrm>
              <a:off x="1361235" y="3590365"/>
              <a:ext cx="968188" cy="968188"/>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Freeform 20"/>
            <p:cNvSpPr>
              <a:spLocks noEditPoints="1"/>
            </p:cNvSpPr>
            <p:nvPr/>
          </p:nvSpPr>
          <p:spPr bwMode="auto">
            <a:xfrm>
              <a:off x="1546298" y="3876348"/>
              <a:ext cx="598061" cy="481859"/>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81" name="组合 80"/>
          <p:cNvGrpSpPr/>
          <p:nvPr/>
        </p:nvGrpSpPr>
        <p:grpSpPr>
          <a:xfrm>
            <a:off x="3486571" y="2770094"/>
            <a:ext cx="968188" cy="968188"/>
            <a:chOff x="3486571" y="2770094"/>
            <a:chExt cx="968188" cy="968188"/>
          </a:xfrm>
        </p:grpSpPr>
        <p:sp>
          <p:nvSpPr>
            <p:cNvPr id="4" name="椭圆 3"/>
            <p:cNvSpPr/>
            <p:nvPr/>
          </p:nvSpPr>
          <p:spPr>
            <a:xfrm>
              <a:off x="3486571" y="2770094"/>
              <a:ext cx="968188" cy="968188"/>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Freeform 20"/>
            <p:cNvSpPr>
              <a:spLocks noEditPoints="1"/>
            </p:cNvSpPr>
            <p:nvPr/>
          </p:nvSpPr>
          <p:spPr bwMode="auto">
            <a:xfrm>
              <a:off x="3666044" y="3058929"/>
              <a:ext cx="598061" cy="481859"/>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83" name="组合 82"/>
          <p:cNvGrpSpPr/>
          <p:nvPr/>
        </p:nvGrpSpPr>
        <p:grpSpPr>
          <a:xfrm>
            <a:off x="7737243" y="2770094"/>
            <a:ext cx="968188" cy="968188"/>
            <a:chOff x="7737243" y="2770094"/>
            <a:chExt cx="968188" cy="968188"/>
          </a:xfrm>
        </p:grpSpPr>
        <p:sp>
          <p:nvSpPr>
            <p:cNvPr id="6" name="椭圆 5"/>
            <p:cNvSpPr/>
            <p:nvPr/>
          </p:nvSpPr>
          <p:spPr>
            <a:xfrm>
              <a:off x="7737243" y="2770094"/>
              <a:ext cx="968188" cy="968188"/>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Freeform 20"/>
            <p:cNvSpPr>
              <a:spLocks noEditPoints="1"/>
            </p:cNvSpPr>
            <p:nvPr/>
          </p:nvSpPr>
          <p:spPr bwMode="auto">
            <a:xfrm>
              <a:off x="7905535" y="3058929"/>
              <a:ext cx="598061" cy="481859"/>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82" name="组合 81"/>
          <p:cNvGrpSpPr/>
          <p:nvPr/>
        </p:nvGrpSpPr>
        <p:grpSpPr>
          <a:xfrm>
            <a:off x="5611907" y="3590365"/>
            <a:ext cx="968188" cy="968188"/>
            <a:chOff x="5611907" y="3590365"/>
            <a:chExt cx="968188" cy="968188"/>
          </a:xfrm>
        </p:grpSpPr>
        <p:sp>
          <p:nvSpPr>
            <p:cNvPr id="5" name="椭圆 4"/>
            <p:cNvSpPr/>
            <p:nvPr/>
          </p:nvSpPr>
          <p:spPr>
            <a:xfrm>
              <a:off x="5611907" y="3590365"/>
              <a:ext cx="968188" cy="968188"/>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Freeform 20"/>
            <p:cNvSpPr>
              <a:spLocks noEditPoints="1"/>
            </p:cNvSpPr>
            <p:nvPr/>
          </p:nvSpPr>
          <p:spPr bwMode="auto">
            <a:xfrm>
              <a:off x="5796269" y="3876348"/>
              <a:ext cx="598061" cy="481859"/>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84" name="组合 83"/>
          <p:cNvGrpSpPr/>
          <p:nvPr/>
        </p:nvGrpSpPr>
        <p:grpSpPr>
          <a:xfrm>
            <a:off x="9862578" y="3590365"/>
            <a:ext cx="968188" cy="968188"/>
            <a:chOff x="9862578" y="3590365"/>
            <a:chExt cx="968188" cy="968188"/>
          </a:xfrm>
        </p:grpSpPr>
        <p:sp>
          <p:nvSpPr>
            <p:cNvPr id="7" name="椭圆 6"/>
            <p:cNvSpPr/>
            <p:nvPr/>
          </p:nvSpPr>
          <p:spPr>
            <a:xfrm>
              <a:off x="9862578" y="3590365"/>
              <a:ext cx="968188" cy="968188"/>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Freeform 20"/>
            <p:cNvSpPr>
              <a:spLocks noEditPoints="1"/>
            </p:cNvSpPr>
            <p:nvPr/>
          </p:nvSpPr>
          <p:spPr bwMode="auto">
            <a:xfrm>
              <a:off x="10047641" y="3876348"/>
              <a:ext cx="598061" cy="481859"/>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Tm="9152"/>
    </mc:Choice>
    <mc:Fallback xmlns="">
      <p:transition spd="slow" advTm="915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0"/>
                                        </p:tgtEl>
                                        <p:attrNameLst>
                                          <p:attrName>style.visibility</p:attrName>
                                        </p:attrNameLst>
                                      </p:cBhvr>
                                      <p:to>
                                        <p:strVal val="visible"/>
                                      </p:to>
                                    </p:set>
                                    <p:anim calcmode="lin" valueType="num">
                                      <p:cBhvr>
                                        <p:cTn id="7" dur="500" fill="hold"/>
                                        <p:tgtEl>
                                          <p:spTgt spid="80"/>
                                        </p:tgtEl>
                                        <p:attrNameLst>
                                          <p:attrName>ppt_w</p:attrName>
                                        </p:attrNameLst>
                                      </p:cBhvr>
                                      <p:tavLst>
                                        <p:tav tm="0">
                                          <p:val>
                                            <p:fltVal val="0"/>
                                          </p:val>
                                        </p:tav>
                                        <p:tav tm="100000">
                                          <p:val>
                                            <p:strVal val="#ppt_w"/>
                                          </p:val>
                                        </p:tav>
                                      </p:tavLst>
                                    </p:anim>
                                    <p:anim calcmode="lin" valueType="num">
                                      <p:cBhvr>
                                        <p:cTn id="8" dur="500" fill="hold"/>
                                        <p:tgtEl>
                                          <p:spTgt spid="80"/>
                                        </p:tgtEl>
                                        <p:attrNameLst>
                                          <p:attrName>ppt_h</p:attrName>
                                        </p:attrNameLst>
                                      </p:cBhvr>
                                      <p:tavLst>
                                        <p:tav tm="0">
                                          <p:val>
                                            <p:fltVal val="0"/>
                                          </p:val>
                                        </p:tav>
                                        <p:tav tm="100000">
                                          <p:val>
                                            <p:strVal val="#ppt_h"/>
                                          </p:val>
                                        </p:tav>
                                      </p:tavLst>
                                    </p:anim>
                                    <p:animEffect transition="in" filter="fade">
                                      <p:cBhvr>
                                        <p:cTn id="9" dur="500"/>
                                        <p:tgtEl>
                                          <p:spTgt spid="80"/>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strVal val="#ppt_x"/>
                                          </p:val>
                                        </p:tav>
                                        <p:tav tm="100000">
                                          <p:val>
                                            <p:strVal val="#ppt_x"/>
                                          </p:val>
                                        </p:tav>
                                      </p:tavLst>
                                    </p:anim>
                                    <p:anim calcmode="lin" valueType="num">
                                      <p:cBhvr>
                                        <p:cTn id="15" dur="500" fill="hold"/>
                                        <p:tgtEl>
                                          <p:spTgt spid="1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22" presetClass="entr" presetSubtype="4"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81"/>
                                        </p:tgtEl>
                                        <p:attrNameLst>
                                          <p:attrName>style.visibility</p:attrName>
                                        </p:attrNameLst>
                                      </p:cBhvr>
                                      <p:to>
                                        <p:strVal val="visible"/>
                                      </p:to>
                                    </p:set>
                                    <p:anim calcmode="lin" valueType="num">
                                      <p:cBhvr>
                                        <p:cTn id="23" dur="500" fill="hold"/>
                                        <p:tgtEl>
                                          <p:spTgt spid="81"/>
                                        </p:tgtEl>
                                        <p:attrNameLst>
                                          <p:attrName>ppt_w</p:attrName>
                                        </p:attrNameLst>
                                      </p:cBhvr>
                                      <p:tavLst>
                                        <p:tav tm="0">
                                          <p:val>
                                            <p:fltVal val="0"/>
                                          </p:val>
                                        </p:tav>
                                        <p:tav tm="100000">
                                          <p:val>
                                            <p:strVal val="#ppt_w"/>
                                          </p:val>
                                        </p:tav>
                                      </p:tavLst>
                                    </p:anim>
                                    <p:anim calcmode="lin" valueType="num">
                                      <p:cBhvr>
                                        <p:cTn id="24" dur="500" fill="hold"/>
                                        <p:tgtEl>
                                          <p:spTgt spid="81"/>
                                        </p:tgtEl>
                                        <p:attrNameLst>
                                          <p:attrName>ppt_h</p:attrName>
                                        </p:attrNameLst>
                                      </p:cBhvr>
                                      <p:tavLst>
                                        <p:tav tm="0">
                                          <p:val>
                                            <p:fltVal val="0"/>
                                          </p:val>
                                        </p:tav>
                                        <p:tav tm="100000">
                                          <p:val>
                                            <p:strVal val="#ppt_h"/>
                                          </p:val>
                                        </p:tav>
                                      </p:tavLst>
                                    </p:anim>
                                    <p:animEffect transition="in" filter="fade">
                                      <p:cBhvr>
                                        <p:cTn id="25" dur="500"/>
                                        <p:tgtEl>
                                          <p:spTgt spid="81"/>
                                        </p:tgtEl>
                                      </p:cBhvr>
                                    </p:animEffect>
                                  </p:childTnLst>
                                </p:cTn>
                              </p:par>
                            </p:childTnLst>
                          </p:cTn>
                        </p:par>
                        <p:par>
                          <p:cTn id="26" fill="hold">
                            <p:stCondLst>
                              <p:cond delay="2000"/>
                            </p:stCondLst>
                            <p:childTnLst>
                              <p:par>
                                <p:cTn id="27" presetID="47" presetClass="entr" presetSubtype="0"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500"/>
                                        <p:tgtEl>
                                          <p:spTgt spid="22"/>
                                        </p:tgtEl>
                                      </p:cBhvr>
                                    </p:animEffect>
                                    <p:anim calcmode="lin" valueType="num">
                                      <p:cBhvr>
                                        <p:cTn id="30" dur="500" fill="hold"/>
                                        <p:tgtEl>
                                          <p:spTgt spid="22"/>
                                        </p:tgtEl>
                                        <p:attrNameLst>
                                          <p:attrName>ppt_x</p:attrName>
                                        </p:attrNameLst>
                                      </p:cBhvr>
                                      <p:tavLst>
                                        <p:tav tm="0">
                                          <p:val>
                                            <p:strVal val="#ppt_x"/>
                                          </p:val>
                                        </p:tav>
                                        <p:tav tm="100000">
                                          <p:val>
                                            <p:strVal val="#ppt_x"/>
                                          </p:val>
                                        </p:tav>
                                      </p:tavLst>
                                    </p:anim>
                                    <p:anim calcmode="lin" valueType="num">
                                      <p:cBhvr>
                                        <p:cTn id="31" dur="500" fill="hold"/>
                                        <p:tgtEl>
                                          <p:spTgt spid="22"/>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22" presetClass="entr" presetSubtype="1"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up)">
                                      <p:cBhvr>
                                        <p:cTn id="35" dur="500"/>
                                        <p:tgtEl>
                                          <p:spTgt spid="12"/>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82"/>
                                        </p:tgtEl>
                                        <p:attrNameLst>
                                          <p:attrName>style.visibility</p:attrName>
                                        </p:attrNameLst>
                                      </p:cBhvr>
                                      <p:to>
                                        <p:strVal val="visible"/>
                                      </p:to>
                                    </p:set>
                                    <p:anim calcmode="lin" valueType="num">
                                      <p:cBhvr>
                                        <p:cTn id="39" dur="500" fill="hold"/>
                                        <p:tgtEl>
                                          <p:spTgt spid="82"/>
                                        </p:tgtEl>
                                        <p:attrNameLst>
                                          <p:attrName>ppt_w</p:attrName>
                                        </p:attrNameLst>
                                      </p:cBhvr>
                                      <p:tavLst>
                                        <p:tav tm="0">
                                          <p:val>
                                            <p:fltVal val="0"/>
                                          </p:val>
                                        </p:tav>
                                        <p:tav tm="100000">
                                          <p:val>
                                            <p:strVal val="#ppt_w"/>
                                          </p:val>
                                        </p:tav>
                                      </p:tavLst>
                                    </p:anim>
                                    <p:anim calcmode="lin" valueType="num">
                                      <p:cBhvr>
                                        <p:cTn id="40" dur="500" fill="hold"/>
                                        <p:tgtEl>
                                          <p:spTgt spid="82"/>
                                        </p:tgtEl>
                                        <p:attrNameLst>
                                          <p:attrName>ppt_h</p:attrName>
                                        </p:attrNameLst>
                                      </p:cBhvr>
                                      <p:tavLst>
                                        <p:tav tm="0">
                                          <p:val>
                                            <p:fltVal val="0"/>
                                          </p:val>
                                        </p:tav>
                                        <p:tav tm="100000">
                                          <p:val>
                                            <p:strVal val="#ppt_h"/>
                                          </p:val>
                                        </p:tav>
                                      </p:tavLst>
                                    </p:anim>
                                    <p:animEffect transition="in" filter="fade">
                                      <p:cBhvr>
                                        <p:cTn id="41" dur="500"/>
                                        <p:tgtEl>
                                          <p:spTgt spid="82"/>
                                        </p:tgtEl>
                                      </p:cBhvr>
                                    </p:animEffect>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anim calcmode="lin" valueType="num">
                                      <p:cBhvr>
                                        <p:cTn id="46" dur="500" fill="hold"/>
                                        <p:tgtEl>
                                          <p:spTgt spid="17"/>
                                        </p:tgtEl>
                                        <p:attrNameLst>
                                          <p:attrName>ppt_x</p:attrName>
                                        </p:attrNameLst>
                                      </p:cBhvr>
                                      <p:tavLst>
                                        <p:tav tm="0">
                                          <p:val>
                                            <p:strVal val="#ppt_x"/>
                                          </p:val>
                                        </p:tav>
                                        <p:tav tm="100000">
                                          <p:val>
                                            <p:strVal val="#ppt_x"/>
                                          </p:val>
                                        </p:tav>
                                      </p:tavLst>
                                    </p:anim>
                                    <p:anim calcmode="lin" valueType="num">
                                      <p:cBhvr>
                                        <p:cTn id="47" dur="500" fill="hold"/>
                                        <p:tgtEl>
                                          <p:spTgt spid="17"/>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22" presetClass="entr" presetSubtype="4"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00"/>
                                        <p:tgtEl>
                                          <p:spTgt spid="14"/>
                                        </p:tgtEl>
                                      </p:cBhvr>
                                    </p:animEffect>
                                  </p:childTnLst>
                                </p:cTn>
                              </p:par>
                            </p:childTnLst>
                          </p:cTn>
                        </p:par>
                        <p:par>
                          <p:cTn id="52" fill="hold">
                            <p:stCondLst>
                              <p:cond delay="4500"/>
                            </p:stCondLst>
                            <p:childTnLst>
                              <p:par>
                                <p:cTn id="53" presetID="53" presetClass="entr" presetSubtype="16" fill="hold" nodeType="afterEffect">
                                  <p:stCondLst>
                                    <p:cond delay="0"/>
                                  </p:stCondLst>
                                  <p:childTnLst>
                                    <p:set>
                                      <p:cBhvr>
                                        <p:cTn id="54" dur="1" fill="hold">
                                          <p:stCondLst>
                                            <p:cond delay="0"/>
                                          </p:stCondLst>
                                        </p:cTn>
                                        <p:tgtEl>
                                          <p:spTgt spid="83"/>
                                        </p:tgtEl>
                                        <p:attrNameLst>
                                          <p:attrName>style.visibility</p:attrName>
                                        </p:attrNameLst>
                                      </p:cBhvr>
                                      <p:to>
                                        <p:strVal val="visible"/>
                                      </p:to>
                                    </p:set>
                                    <p:anim calcmode="lin" valueType="num">
                                      <p:cBhvr>
                                        <p:cTn id="55" dur="500" fill="hold"/>
                                        <p:tgtEl>
                                          <p:spTgt spid="83"/>
                                        </p:tgtEl>
                                        <p:attrNameLst>
                                          <p:attrName>ppt_w</p:attrName>
                                        </p:attrNameLst>
                                      </p:cBhvr>
                                      <p:tavLst>
                                        <p:tav tm="0">
                                          <p:val>
                                            <p:fltVal val="0"/>
                                          </p:val>
                                        </p:tav>
                                        <p:tav tm="100000">
                                          <p:val>
                                            <p:strVal val="#ppt_w"/>
                                          </p:val>
                                        </p:tav>
                                      </p:tavLst>
                                    </p:anim>
                                    <p:anim calcmode="lin" valueType="num">
                                      <p:cBhvr>
                                        <p:cTn id="56" dur="500" fill="hold"/>
                                        <p:tgtEl>
                                          <p:spTgt spid="83"/>
                                        </p:tgtEl>
                                        <p:attrNameLst>
                                          <p:attrName>ppt_h</p:attrName>
                                        </p:attrNameLst>
                                      </p:cBhvr>
                                      <p:tavLst>
                                        <p:tav tm="0">
                                          <p:val>
                                            <p:fltVal val="0"/>
                                          </p:val>
                                        </p:tav>
                                        <p:tav tm="100000">
                                          <p:val>
                                            <p:strVal val="#ppt_h"/>
                                          </p:val>
                                        </p:tav>
                                      </p:tavLst>
                                    </p:anim>
                                    <p:animEffect transition="in" filter="fade">
                                      <p:cBhvr>
                                        <p:cTn id="57" dur="500"/>
                                        <p:tgtEl>
                                          <p:spTgt spid="83"/>
                                        </p:tgtEl>
                                      </p:cBhvr>
                                    </p:animEffect>
                                  </p:childTnLst>
                                </p:cTn>
                              </p:par>
                            </p:childTnLst>
                          </p:cTn>
                        </p:par>
                        <p:par>
                          <p:cTn id="58" fill="hold">
                            <p:stCondLst>
                              <p:cond delay="5000"/>
                            </p:stCondLst>
                            <p:childTnLst>
                              <p:par>
                                <p:cTn id="59" presetID="47" presetClass="entr" presetSubtype="0"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anim calcmode="lin" valueType="num">
                                      <p:cBhvr>
                                        <p:cTn id="62" dur="500" fill="hold"/>
                                        <p:tgtEl>
                                          <p:spTgt spid="23"/>
                                        </p:tgtEl>
                                        <p:attrNameLst>
                                          <p:attrName>ppt_x</p:attrName>
                                        </p:attrNameLst>
                                      </p:cBhvr>
                                      <p:tavLst>
                                        <p:tav tm="0">
                                          <p:val>
                                            <p:strVal val="#ppt_x"/>
                                          </p:val>
                                        </p:tav>
                                        <p:tav tm="100000">
                                          <p:val>
                                            <p:strVal val="#ppt_x"/>
                                          </p:val>
                                        </p:tav>
                                      </p:tavLst>
                                    </p:anim>
                                    <p:anim calcmode="lin" valueType="num">
                                      <p:cBhvr>
                                        <p:cTn id="63" dur="500" fill="hold"/>
                                        <p:tgtEl>
                                          <p:spTgt spid="23"/>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22" presetClass="entr" presetSubtype="1" fill="hold"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up)">
                                      <p:cBhvr>
                                        <p:cTn id="67" dur="500"/>
                                        <p:tgtEl>
                                          <p:spTgt spid="15"/>
                                        </p:tgtEl>
                                      </p:cBhvr>
                                    </p:animEffect>
                                  </p:childTnLst>
                                </p:cTn>
                              </p:par>
                            </p:childTnLst>
                          </p:cTn>
                        </p:par>
                        <p:par>
                          <p:cTn id="68" fill="hold">
                            <p:stCondLst>
                              <p:cond delay="6000"/>
                            </p:stCondLst>
                            <p:childTnLst>
                              <p:par>
                                <p:cTn id="69" presetID="53" presetClass="entr" presetSubtype="16" fill="hold" nodeType="afterEffect">
                                  <p:stCondLst>
                                    <p:cond delay="0"/>
                                  </p:stCondLst>
                                  <p:childTnLst>
                                    <p:set>
                                      <p:cBhvr>
                                        <p:cTn id="70" dur="1" fill="hold">
                                          <p:stCondLst>
                                            <p:cond delay="0"/>
                                          </p:stCondLst>
                                        </p:cTn>
                                        <p:tgtEl>
                                          <p:spTgt spid="84"/>
                                        </p:tgtEl>
                                        <p:attrNameLst>
                                          <p:attrName>style.visibility</p:attrName>
                                        </p:attrNameLst>
                                      </p:cBhvr>
                                      <p:to>
                                        <p:strVal val="visible"/>
                                      </p:to>
                                    </p:set>
                                    <p:anim calcmode="lin" valueType="num">
                                      <p:cBhvr>
                                        <p:cTn id="71" dur="500" fill="hold"/>
                                        <p:tgtEl>
                                          <p:spTgt spid="84"/>
                                        </p:tgtEl>
                                        <p:attrNameLst>
                                          <p:attrName>ppt_w</p:attrName>
                                        </p:attrNameLst>
                                      </p:cBhvr>
                                      <p:tavLst>
                                        <p:tav tm="0">
                                          <p:val>
                                            <p:fltVal val="0"/>
                                          </p:val>
                                        </p:tav>
                                        <p:tav tm="100000">
                                          <p:val>
                                            <p:strVal val="#ppt_w"/>
                                          </p:val>
                                        </p:tav>
                                      </p:tavLst>
                                    </p:anim>
                                    <p:anim calcmode="lin" valueType="num">
                                      <p:cBhvr>
                                        <p:cTn id="72" dur="500" fill="hold"/>
                                        <p:tgtEl>
                                          <p:spTgt spid="84"/>
                                        </p:tgtEl>
                                        <p:attrNameLst>
                                          <p:attrName>ppt_h</p:attrName>
                                        </p:attrNameLst>
                                      </p:cBhvr>
                                      <p:tavLst>
                                        <p:tav tm="0">
                                          <p:val>
                                            <p:fltVal val="0"/>
                                          </p:val>
                                        </p:tav>
                                        <p:tav tm="100000">
                                          <p:val>
                                            <p:strVal val="#ppt_h"/>
                                          </p:val>
                                        </p:tav>
                                      </p:tavLst>
                                    </p:anim>
                                    <p:animEffect transition="in" filter="fade">
                                      <p:cBhvr>
                                        <p:cTn id="73" dur="500"/>
                                        <p:tgtEl>
                                          <p:spTgt spid="84"/>
                                        </p:tgtEl>
                                      </p:cBhvr>
                                    </p:animEffect>
                                  </p:childTnLst>
                                </p:cTn>
                              </p:par>
                            </p:childTnLst>
                          </p:cTn>
                        </p:par>
                        <p:par>
                          <p:cTn id="74" fill="hold">
                            <p:stCondLst>
                              <p:cond delay="6500"/>
                            </p:stCondLst>
                            <p:childTnLst>
                              <p:par>
                                <p:cTn id="75" presetID="42" presetClass="entr" presetSubtype="0" fill="hold" grpId="0" nodeType="after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500"/>
                                        <p:tgtEl>
                                          <p:spTgt spid="18"/>
                                        </p:tgtEl>
                                      </p:cBhvr>
                                    </p:animEffect>
                                    <p:anim calcmode="lin" valueType="num">
                                      <p:cBhvr>
                                        <p:cTn id="78" dur="500" fill="hold"/>
                                        <p:tgtEl>
                                          <p:spTgt spid="18"/>
                                        </p:tgtEl>
                                        <p:attrNameLst>
                                          <p:attrName>ppt_x</p:attrName>
                                        </p:attrNameLst>
                                      </p:cBhvr>
                                      <p:tavLst>
                                        <p:tav tm="0">
                                          <p:val>
                                            <p:strVal val="#ppt_x"/>
                                          </p:val>
                                        </p:tav>
                                        <p:tav tm="100000">
                                          <p:val>
                                            <p:strVal val="#ppt_x"/>
                                          </p:val>
                                        </p:tav>
                                      </p:tavLst>
                                    </p:anim>
                                    <p:anim calcmode="lin" valueType="num">
                                      <p:cBhvr>
                                        <p:cTn id="79" dur="5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2566"/>
    </mc:Choice>
    <mc:Fallback xmlns="">
      <p:transition spd="slow" advTm="2566"/>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1072623" y="1659423"/>
            <a:ext cx="9949769" cy="4206536"/>
          </a:xfrm>
          <a:custGeom>
            <a:avLst/>
            <a:gdLst>
              <a:gd name="connsiteX0" fmla="*/ 0 w 3361765"/>
              <a:gd name="connsiteY0" fmla="*/ 1573306 h 1573306"/>
              <a:gd name="connsiteX1" fmla="*/ 484094 w 3361765"/>
              <a:gd name="connsiteY1" fmla="*/ 1573306 h 1573306"/>
              <a:gd name="connsiteX2" fmla="*/ 443753 w 3361765"/>
              <a:gd name="connsiteY2" fmla="*/ 1331259 h 1573306"/>
              <a:gd name="connsiteX3" fmla="*/ 726141 w 3361765"/>
              <a:gd name="connsiteY3" fmla="*/ 1331259 h 1573306"/>
              <a:gd name="connsiteX4" fmla="*/ 726141 w 3361765"/>
              <a:gd name="connsiteY4" fmla="*/ 1062318 h 1573306"/>
              <a:gd name="connsiteX5" fmla="*/ 968189 w 3361765"/>
              <a:gd name="connsiteY5" fmla="*/ 1062318 h 1573306"/>
              <a:gd name="connsiteX6" fmla="*/ 968189 w 3361765"/>
              <a:gd name="connsiteY6" fmla="*/ 820271 h 1573306"/>
              <a:gd name="connsiteX7" fmla="*/ 1223683 w 3361765"/>
              <a:gd name="connsiteY7" fmla="*/ 820271 h 1573306"/>
              <a:gd name="connsiteX8" fmla="*/ 1223683 w 3361765"/>
              <a:gd name="connsiteY8" fmla="*/ 578224 h 1573306"/>
              <a:gd name="connsiteX9" fmla="*/ 1506071 w 3361765"/>
              <a:gd name="connsiteY9" fmla="*/ 578224 h 1573306"/>
              <a:gd name="connsiteX10" fmla="*/ 1506071 w 3361765"/>
              <a:gd name="connsiteY10" fmla="*/ 282388 h 1573306"/>
              <a:gd name="connsiteX11" fmla="*/ 1721224 w 3361765"/>
              <a:gd name="connsiteY11" fmla="*/ 282388 h 1573306"/>
              <a:gd name="connsiteX12" fmla="*/ 1721224 w 3361765"/>
              <a:gd name="connsiteY12" fmla="*/ 0 h 1573306"/>
              <a:gd name="connsiteX13" fmla="*/ 3361765 w 3361765"/>
              <a:gd name="connsiteY13" fmla="*/ 0 h 1573306"/>
              <a:gd name="connsiteX0-1" fmla="*/ 0 w 3752136"/>
              <a:gd name="connsiteY0-2" fmla="*/ 1579812 h 1579812"/>
              <a:gd name="connsiteX1-3" fmla="*/ 484094 w 3752136"/>
              <a:gd name="connsiteY1-4" fmla="*/ 1579812 h 1579812"/>
              <a:gd name="connsiteX2-5" fmla="*/ 443753 w 3752136"/>
              <a:gd name="connsiteY2-6" fmla="*/ 1337765 h 1579812"/>
              <a:gd name="connsiteX3-7" fmla="*/ 726141 w 3752136"/>
              <a:gd name="connsiteY3-8" fmla="*/ 1337765 h 1579812"/>
              <a:gd name="connsiteX4-9" fmla="*/ 726141 w 3752136"/>
              <a:gd name="connsiteY4-10" fmla="*/ 1068824 h 1579812"/>
              <a:gd name="connsiteX5-11" fmla="*/ 968189 w 3752136"/>
              <a:gd name="connsiteY5-12" fmla="*/ 1068824 h 1579812"/>
              <a:gd name="connsiteX6-13" fmla="*/ 968189 w 3752136"/>
              <a:gd name="connsiteY6-14" fmla="*/ 826777 h 1579812"/>
              <a:gd name="connsiteX7-15" fmla="*/ 1223683 w 3752136"/>
              <a:gd name="connsiteY7-16" fmla="*/ 826777 h 1579812"/>
              <a:gd name="connsiteX8-17" fmla="*/ 1223683 w 3752136"/>
              <a:gd name="connsiteY8-18" fmla="*/ 584730 h 1579812"/>
              <a:gd name="connsiteX9-19" fmla="*/ 1506071 w 3752136"/>
              <a:gd name="connsiteY9-20" fmla="*/ 584730 h 1579812"/>
              <a:gd name="connsiteX10-21" fmla="*/ 1506071 w 3752136"/>
              <a:gd name="connsiteY10-22" fmla="*/ 288894 h 1579812"/>
              <a:gd name="connsiteX11-23" fmla="*/ 1721224 w 3752136"/>
              <a:gd name="connsiteY11-24" fmla="*/ 288894 h 1579812"/>
              <a:gd name="connsiteX12-25" fmla="*/ 1721224 w 3752136"/>
              <a:gd name="connsiteY12-26" fmla="*/ 6506 h 1579812"/>
              <a:gd name="connsiteX13-27" fmla="*/ 3752136 w 3752136"/>
              <a:gd name="connsiteY13-28" fmla="*/ 0 h 1579812"/>
              <a:gd name="connsiteX0-29" fmla="*/ 0 w 3752136"/>
              <a:gd name="connsiteY0-30" fmla="*/ 1579812 h 1586318"/>
              <a:gd name="connsiteX1-31" fmla="*/ 458069 w 3752136"/>
              <a:gd name="connsiteY1-32" fmla="*/ 1586318 h 1586318"/>
              <a:gd name="connsiteX2-33" fmla="*/ 443753 w 3752136"/>
              <a:gd name="connsiteY2-34" fmla="*/ 1337765 h 1586318"/>
              <a:gd name="connsiteX3-35" fmla="*/ 726141 w 3752136"/>
              <a:gd name="connsiteY3-36" fmla="*/ 1337765 h 1586318"/>
              <a:gd name="connsiteX4-37" fmla="*/ 726141 w 3752136"/>
              <a:gd name="connsiteY4-38" fmla="*/ 1068824 h 1586318"/>
              <a:gd name="connsiteX5-39" fmla="*/ 968189 w 3752136"/>
              <a:gd name="connsiteY5-40" fmla="*/ 1068824 h 1586318"/>
              <a:gd name="connsiteX6-41" fmla="*/ 968189 w 3752136"/>
              <a:gd name="connsiteY6-42" fmla="*/ 826777 h 1586318"/>
              <a:gd name="connsiteX7-43" fmla="*/ 1223683 w 3752136"/>
              <a:gd name="connsiteY7-44" fmla="*/ 826777 h 1586318"/>
              <a:gd name="connsiteX8-45" fmla="*/ 1223683 w 3752136"/>
              <a:gd name="connsiteY8-46" fmla="*/ 584730 h 1586318"/>
              <a:gd name="connsiteX9-47" fmla="*/ 1506071 w 3752136"/>
              <a:gd name="connsiteY9-48" fmla="*/ 584730 h 1586318"/>
              <a:gd name="connsiteX10-49" fmla="*/ 1506071 w 3752136"/>
              <a:gd name="connsiteY10-50" fmla="*/ 288894 h 1586318"/>
              <a:gd name="connsiteX11-51" fmla="*/ 1721224 w 3752136"/>
              <a:gd name="connsiteY11-52" fmla="*/ 288894 h 1586318"/>
              <a:gd name="connsiteX12-53" fmla="*/ 1721224 w 3752136"/>
              <a:gd name="connsiteY12-54" fmla="*/ 6506 h 1586318"/>
              <a:gd name="connsiteX13-55" fmla="*/ 3752136 w 3752136"/>
              <a:gd name="connsiteY13-56" fmla="*/ 0 h 1586318"/>
              <a:gd name="connsiteX0-57" fmla="*/ 0 w 3752136"/>
              <a:gd name="connsiteY0-58" fmla="*/ 1579812 h 1586318"/>
              <a:gd name="connsiteX1-59" fmla="*/ 445057 w 3752136"/>
              <a:gd name="connsiteY1-60" fmla="*/ 1586318 h 1586318"/>
              <a:gd name="connsiteX2-61" fmla="*/ 443753 w 3752136"/>
              <a:gd name="connsiteY2-62" fmla="*/ 1337765 h 1586318"/>
              <a:gd name="connsiteX3-63" fmla="*/ 726141 w 3752136"/>
              <a:gd name="connsiteY3-64" fmla="*/ 1337765 h 1586318"/>
              <a:gd name="connsiteX4-65" fmla="*/ 726141 w 3752136"/>
              <a:gd name="connsiteY4-66" fmla="*/ 1068824 h 1586318"/>
              <a:gd name="connsiteX5-67" fmla="*/ 968189 w 3752136"/>
              <a:gd name="connsiteY5-68" fmla="*/ 1068824 h 1586318"/>
              <a:gd name="connsiteX6-69" fmla="*/ 968189 w 3752136"/>
              <a:gd name="connsiteY6-70" fmla="*/ 826777 h 1586318"/>
              <a:gd name="connsiteX7-71" fmla="*/ 1223683 w 3752136"/>
              <a:gd name="connsiteY7-72" fmla="*/ 826777 h 1586318"/>
              <a:gd name="connsiteX8-73" fmla="*/ 1223683 w 3752136"/>
              <a:gd name="connsiteY8-74" fmla="*/ 584730 h 1586318"/>
              <a:gd name="connsiteX9-75" fmla="*/ 1506071 w 3752136"/>
              <a:gd name="connsiteY9-76" fmla="*/ 584730 h 1586318"/>
              <a:gd name="connsiteX10-77" fmla="*/ 1506071 w 3752136"/>
              <a:gd name="connsiteY10-78" fmla="*/ 288894 h 1586318"/>
              <a:gd name="connsiteX11-79" fmla="*/ 1721224 w 3752136"/>
              <a:gd name="connsiteY11-80" fmla="*/ 288894 h 1586318"/>
              <a:gd name="connsiteX12-81" fmla="*/ 1721224 w 3752136"/>
              <a:gd name="connsiteY12-82" fmla="*/ 6506 h 1586318"/>
              <a:gd name="connsiteX13-83" fmla="*/ 3752136 w 3752136"/>
              <a:gd name="connsiteY13-84" fmla="*/ 0 h 1586318"/>
              <a:gd name="connsiteX0-85" fmla="*/ 0 w 3752136"/>
              <a:gd name="connsiteY0-86" fmla="*/ 1579812 h 1586318"/>
              <a:gd name="connsiteX1-87" fmla="*/ 445057 w 3752136"/>
              <a:gd name="connsiteY1-88" fmla="*/ 1586318 h 1586318"/>
              <a:gd name="connsiteX2-89" fmla="*/ 443753 w 3752136"/>
              <a:gd name="connsiteY2-90" fmla="*/ 1337765 h 1586318"/>
              <a:gd name="connsiteX3-91" fmla="*/ 726141 w 3752136"/>
              <a:gd name="connsiteY3-92" fmla="*/ 1337765 h 1586318"/>
              <a:gd name="connsiteX4-93" fmla="*/ 726141 w 3752136"/>
              <a:gd name="connsiteY4-94" fmla="*/ 1068824 h 1586318"/>
              <a:gd name="connsiteX5-95" fmla="*/ 968189 w 3752136"/>
              <a:gd name="connsiteY5-96" fmla="*/ 1068824 h 1586318"/>
              <a:gd name="connsiteX6-97" fmla="*/ 968189 w 3752136"/>
              <a:gd name="connsiteY6-98" fmla="*/ 826777 h 1586318"/>
              <a:gd name="connsiteX7-99" fmla="*/ 1223683 w 3752136"/>
              <a:gd name="connsiteY7-100" fmla="*/ 826777 h 1586318"/>
              <a:gd name="connsiteX8-101" fmla="*/ 1223683 w 3752136"/>
              <a:gd name="connsiteY8-102" fmla="*/ 584730 h 1586318"/>
              <a:gd name="connsiteX9-103" fmla="*/ 1506071 w 3752136"/>
              <a:gd name="connsiteY9-104" fmla="*/ 584730 h 1586318"/>
              <a:gd name="connsiteX10-105" fmla="*/ 1506071 w 3752136"/>
              <a:gd name="connsiteY10-106" fmla="*/ 288894 h 1586318"/>
              <a:gd name="connsiteX11-107" fmla="*/ 1721224 w 3752136"/>
              <a:gd name="connsiteY11-108" fmla="*/ 288894 h 1586318"/>
              <a:gd name="connsiteX12-109" fmla="*/ 1721224 w 3752136"/>
              <a:gd name="connsiteY12-110" fmla="*/ 6506 h 1586318"/>
              <a:gd name="connsiteX13-111" fmla="*/ 3752136 w 3752136"/>
              <a:gd name="connsiteY13-112" fmla="*/ 0 h 1586318"/>
              <a:gd name="connsiteX0-113" fmla="*/ 0 w 3752136"/>
              <a:gd name="connsiteY0-114" fmla="*/ 1586318 h 1586318"/>
              <a:gd name="connsiteX1-115" fmla="*/ 445057 w 3752136"/>
              <a:gd name="connsiteY1-116" fmla="*/ 1586318 h 1586318"/>
              <a:gd name="connsiteX2-117" fmla="*/ 443753 w 3752136"/>
              <a:gd name="connsiteY2-118" fmla="*/ 1337765 h 1586318"/>
              <a:gd name="connsiteX3-119" fmla="*/ 726141 w 3752136"/>
              <a:gd name="connsiteY3-120" fmla="*/ 1337765 h 1586318"/>
              <a:gd name="connsiteX4-121" fmla="*/ 726141 w 3752136"/>
              <a:gd name="connsiteY4-122" fmla="*/ 1068824 h 1586318"/>
              <a:gd name="connsiteX5-123" fmla="*/ 968189 w 3752136"/>
              <a:gd name="connsiteY5-124" fmla="*/ 1068824 h 1586318"/>
              <a:gd name="connsiteX6-125" fmla="*/ 968189 w 3752136"/>
              <a:gd name="connsiteY6-126" fmla="*/ 826777 h 1586318"/>
              <a:gd name="connsiteX7-127" fmla="*/ 1223683 w 3752136"/>
              <a:gd name="connsiteY7-128" fmla="*/ 826777 h 1586318"/>
              <a:gd name="connsiteX8-129" fmla="*/ 1223683 w 3752136"/>
              <a:gd name="connsiteY8-130" fmla="*/ 584730 h 1586318"/>
              <a:gd name="connsiteX9-131" fmla="*/ 1506071 w 3752136"/>
              <a:gd name="connsiteY9-132" fmla="*/ 584730 h 1586318"/>
              <a:gd name="connsiteX10-133" fmla="*/ 1506071 w 3752136"/>
              <a:gd name="connsiteY10-134" fmla="*/ 288894 h 1586318"/>
              <a:gd name="connsiteX11-135" fmla="*/ 1721224 w 3752136"/>
              <a:gd name="connsiteY11-136" fmla="*/ 288894 h 1586318"/>
              <a:gd name="connsiteX12-137" fmla="*/ 1721224 w 3752136"/>
              <a:gd name="connsiteY12-138" fmla="*/ 6506 h 1586318"/>
              <a:gd name="connsiteX13-139" fmla="*/ 3752136 w 3752136"/>
              <a:gd name="connsiteY13-140" fmla="*/ 0 h 15863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Lst>
            <a:rect l="l" t="t" r="r" b="b"/>
            <a:pathLst>
              <a:path w="3752136" h="1586318">
                <a:moveTo>
                  <a:pt x="0" y="1586318"/>
                </a:moveTo>
                <a:lnTo>
                  <a:pt x="445057" y="1586318"/>
                </a:lnTo>
                <a:cubicBezTo>
                  <a:pt x="444622" y="1503467"/>
                  <a:pt x="444188" y="1420616"/>
                  <a:pt x="443753" y="1337765"/>
                </a:cubicBezTo>
                <a:lnTo>
                  <a:pt x="726141" y="1337765"/>
                </a:lnTo>
                <a:lnTo>
                  <a:pt x="726141" y="1068824"/>
                </a:lnTo>
                <a:lnTo>
                  <a:pt x="968189" y="1068824"/>
                </a:lnTo>
                <a:lnTo>
                  <a:pt x="968189" y="826777"/>
                </a:lnTo>
                <a:lnTo>
                  <a:pt x="1223683" y="826777"/>
                </a:lnTo>
                <a:lnTo>
                  <a:pt x="1223683" y="584730"/>
                </a:lnTo>
                <a:lnTo>
                  <a:pt x="1506071" y="584730"/>
                </a:lnTo>
                <a:lnTo>
                  <a:pt x="1506071" y="288894"/>
                </a:lnTo>
                <a:lnTo>
                  <a:pt x="1721224" y="288894"/>
                </a:lnTo>
                <a:lnTo>
                  <a:pt x="1721224" y="6506"/>
                </a:lnTo>
                <a:lnTo>
                  <a:pt x="3752136" y="0"/>
                </a:lnTo>
              </a:path>
            </a:pathLst>
          </a:custGeom>
          <a:noFill/>
          <a:ln w="76200" cap="rnd">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p:nvPr/>
        </p:nvGrpSpPr>
        <p:grpSpPr>
          <a:xfrm>
            <a:off x="1204413" y="3566569"/>
            <a:ext cx="1111817" cy="1646697"/>
            <a:chOff x="1204413" y="3566569"/>
            <a:chExt cx="1111817" cy="1646697"/>
          </a:xfrm>
        </p:grpSpPr>
        <p:sp>
          <p:nvSpPr>
            <p:cNvPr id="4" name="椭圆 3"/>
            <p:cNvSpPr/>
            <p:nvPr/>
          </p:nvSpPr>
          <p:spPr>
            <a:xfrm>
              <a:off x="1539630" y="3566569"/>
              <a:ext cx="437761" cy="437761"/>
            </a:xfrm>
            <a:prstGeom prst="ellipse">
              <a:avLst/>
            </a:prstGeom>
            <a:noFill/>
            <a:ln w="76200" cap="rnd">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4"/>
            <p:cNvSpPr/>
            <p:nvPr/>
          </p:nvSpPr>
          <p:spPr>
            <a:xfrm>
              <a:off x="1204413" y="4062335"/>
              <a:ext cx="547528" cy="458134"/>
            </a:xfrm>
            <a:custGeom>
              <a:avLst/>
              <a:gdLst>
                <a:gd name="connsiteX0" fmla="*/ 206477 w 206477"/>
                <a:gd name="connsiteY0" fmla="*/ 0 h 176980"/>
                <a:gd name="connsiteX1" fmla="*/ 0 w 206477"/>
                <a:gd name="connsiteY1" fmla="*/ 172766 h 176980"/>
                <a:gd name="connsiteX2" fmla="*/ 0 w 206477"/>
                <a:gd name="connsiteY2" fmla="*/ 176980 h 176980"/>
                <a:gd name="connsiteX0-1" fmla="*/ 206477 w 206477"/>
                <a:gd name="connsiteY0-2" fmla="*/ 0 h 172766"/>
                <a:gd name="connsiteX1-3" fmla="*/ 0 w 206477"/>
                <a:gd name="connsiteY1-4" fmla="*/ 172766 h 172766"/>
              </a:gdLst>
              <a:ahLst/>
              <a:cxnLst>
                <a:cxn ang="0">
                  <a:pos x="connsiteX0-1" y="connsiteY0-2"/>
                </a:cxn>
                <a:cxn ang="0">
                  <a:pos x="connsiteX1-3" y="connsiteY1-4"/>
                </a:cxn>
              </a:cxnLst>
              <a:rect l="l" t="t" r="r" b="b"/>
              <a:pathLst>
                <a:path w="206477" h="172766">
                  <a:moveTo>
                    <a:pt x="206477" y="0"/>
                  </a:moveTo>
                  <a:lnTo>
                    <a:pt x="0" y="172766"/>
                  </a:lnTo>
                </a:path>
              </a:pathLst>
            </a:custGeom>
            <a:noFill/>
            <a:ln w="76200" cap="rnd">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flipH="1">
              <a:off x="1768702" y="4070004"/>
              <a:ext cx="547528" cy="458134"/>
            </a:xfrm>
            <a:custGeom>
              <a:avLst/>
              <a:gdLst>
                <a:gd name="connsiteX0" fmla="*/ 206477 w 206477"/>
                <a:gd name="connsiteY0" fmla="*/ 0 h 176980"/>
                <a:gd name="connsiteX1" fmla="*/ 0 w 206477"/>
                <a:gd name="connsiteY1" fmla="*/ 172766 h 176980"/>
                <a:gd name="connsiteX2" fmla="*/ 0 w 206477"/>
                <a:gd name="connsiteY2" fmla="*/ 176980 h 176980"/>
                <a:gd name="connsiteX0-1" fmla="*/ 206477 w 206477"/>
                <a:gd name="connsiteY0-2" fmla="*/ 0 h 172766"/>
                <a:gd name="connsiteX1-3" fmla="*/ 0 w 206477"/>
                <a:gd name="connsiteY1-4" fmla="*/ 172766 h 172766"/>
              </a:gdLst>
              <a:ahLst/>
              <a:cxnLst>
                <a:cxn ang="0">
                  <a:pos x="connsiteX0-1" y="connsiteY0-2"/>
                </a:cxn>
                <a:cxn ang="0">
                  <a:pos x="connsiteX1-3" y="connsiteY1-4"/>
                </a:cxn>
              </a:cxnLst>
              <a:rect l="l" t="t" r="r" b="b"/>
              <a:pathLst>
                <a:path w="206477" h="172766">
                  <a:moveTo>
                    <a:pt x="206477" y="0"/>
                  </a:moveTo>
                  <a:lnTo>
                    <a:pt x="0" y="172766"/>
                  </a:lnTo>
                </a:path>
              </a:pathLst>
            </a:custGeom>
            <a:noFill/>
            <a:ln w="76200" cap="rnd">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1684896" y="4352862"/>
              <a:ext cx="0" cy="860404"/>
            </a:xfrm>
            <a:custGeom>
              <a:avLst/>
              <a:gdLst>
                <a:gd name="connsiteX0" fmla="*/ 0 w 0"/>
                <a:gd name="connsiteY0" fmla="*/ 0 h 324465"/>
                <a:gd name="connsiteX1" fmla="*/ 0 w 0"/>
                <a:gd name="connsiteY1" fmla="*/ 324465 h 324465"/>
              </a:gdLst>
              <a:ahLst/>
              <a:cxnLst>
                <a:cxn ang="0">
                  <a:pos x="connsiteX0" y="connsiteY0"/>
                </a:cxn>
                <a:cxn ang="0">
                  <a:pos x="connsiteX1" y="connsiteY1"/>
                </a:cxn>
              </a:cxnLst>
              <a:rect l="l" t="t" r="r" b="b"/>
              <a:pathLst>
                <a:path h="324465">
                  <a:moveTo>
                    <a:pt x="0" y="0"/>
                  </a:moveTo>
                  <a:lnTo>
                    <a:pt x="0" y="324465"/>
                  </a:lnTo>
                </a:path>
              </a:pathLst>
            </a:custGeom>
            <a:ln w="76200" cap="rnd">
              <a:solidFill>
                <a:srgbClr val="20BAA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任意多边形 7"/>
            <p:cNvSpPr/>
            <p:nvPr/>
          </p:nvSpPr>
          <p:spPr>
            <a:xfrm>
              <a:off x="1684896" y="4665735"/>
              <a:ext cx="357571" cy="368743"/>
            </a:xfrm>
            <a:custGeom>
              <a:avLst/>
              <a:gdLst>
                <a:gd name="connsiteX0" fmla="*/ 0 w 134843"/>
                <a:gd name="connsiteY0" fmla="*/ 0 h 139056"/>
                <a:gd name="connsiteX1" fmla="*/ 134843 w 134843"/>
                <a:gd name="connsiteY1" fmla="*/ 0 h 139056"/>
                <a:gd name="connsiteX2" fmla="*/ 134843 w 134843"/>
                <a:gd name="connsiteY2" fmla="*/ 139056 h 139056"/>
              </a:gdLst>
              <a:ahLst/>
              <a:cxnLst>
                <a:cxn ang="0">
                  <a:pos x="connsiteX0" y="connsiteY0"/>
                </a:cxn>
                <a:cxn ang="0">
                  <a:pos x="connsiteX1" y="connsiteY1"/>
                </a:cxn>
                <a:cxn ang="0">
                  <a:pos x="connsiteX2" y="connsiteY2"/>
                </a:cxn>
              </a:cxnLst>
              <a:rect l="l" t="t" r="r" b="b"/>
              <a:pathLst>
                <a:path w="134843" h="139056">
                  <a:moveTo>
                    <a:pt x="0" y="0"/>
                  </a:moveTo>
                  <a:lnTo>
                    <a:pt x="134843" y="0"/>
                  </a:lnTo>
                  <a:lnTo>
                    <a:pt x="134843" y="139056"/>
                  </a:lnTo>
                </a:path>
              </a:pathLst>
            </a:custGeom>
            <a:noFill/>
            <a:ln w="76200" cap="rnd">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5845513" y="3632838"/>
            <a:ext cx="5273864" cy="892552"/>
          </a:xfrm>
          <a:prstGeom prst="rect">
            <a:avLst/>
          </a:prstGeom>
          <a:noFill/>
        </p:spPr>
        <p:txBody>
          <a:bodyPr wrap="square" rtlCol="0">
            <a:spAutoFit/>
          </a:bodyPr>
          <a:lstStyle/>
          <a:p>
            <a:pPr marL="342900" indent="-342900">
              <a:lnSpc>
                <a:spcPct val="130000"/>
              </a:lnSpc>
              <a:buClr>
                <a:srgbClr val="20BAA8"/>
              </a:buClr>
              <a:buFont typeface="Wingdings" panose="05000000000000000000" pitchFamily="2" charset="2"/>
              <a:buChar char="n"/>
            </a:pPr>
            <a:r>
              <a:rPr lang="zh-CN" altLang="en-US" sz="2000" dirty="0">
                <a:solidFill>
                  <a:srgbClr val="3F3F3F"/>
                </a:solidFill>
                <a:latin typeface="微软雅黑" panose="020B0503020204020204" pitchFamily="34" charset="-122"/>
                <a:ea typeface="微软雅黑" panose="020B0503020204020204" pitchFamily="34" charset="-122"/>
              </a:rPr>
              <a:t>单击输入文字单击输入文字单击输入文字</a:t>
            </a:r>
            <a:endParaRPr lang="en-US" altLang="zh-CN" sz="2000" dirty="0">
              <a:solidFill>
                <a:srgbClr val="3F3F3F"/>
              </a:solidFill>
              <a:latin typeface="微软雅黑" panose="020B0503020204020204" pitchFamily="34" charset="-122"/>
              <a:ea typeface="微软雅黑" panose="020B0503020204020204" pitchFamily="34" charset="-122"/>
            </a:endParaRPr>
          </a:p>
          <a:p>
            <a:pPr marL="342900" indent="-342900">
              <a:lnSpc>
                <a:spcPct val="130000"/>
              </a:lnSpc>
              <a:buClr>
                <a:srgbClr val="20BAA8"/>
              </a:buClr>
              <a:buFont typeface="Wingdings" panose="05000000000000000000" pitchFamily="2" charset="2"/>
              <a:buChar char="n"/>
            </a:pPr>
            <a:r>
              <a:rPr lang="zh-CN" altLang="en-US" sz="2000" dirty="0">
                <a:solidFill>
                  <a:srgbClr val="3F3F3F"/>
                </a:solidFill>
                <a:latin typeface="微软雅黑" panose="020B0503020204020204" pitchFamily="34" charset="-122"/>
                <a:ea typeface="微软雅黑" panose="020B0503020204020204" pitchFamily="34" charset="-122"/>
              </a:rPr>
              <a:t>单击输入文字单击输入文字单击输入文字</a:t>
            </a:r>
            <a:endParaRPr lang="en-US" altLang="zh-CN" sz="2000" dirty="0">
              <a:solidFill>
                <a:srgbClr val="3F3F3F"/>
              </a:solidFill>
              <a:latin typeface="微软雅黑" panose="020B0503020204020204" pitchFamily="34" charset="-122"/>
              <a:ea typeface="微软雅黑" panose="020B0503020204020204" pitchFamily="34" charset="-122"/>
            </a:endParaRPr>
          </a:p>
        </p:txBody>
      </p:sp>
      <p:sp>
        <p:nvSpPr>
          <p:cNvPr id="11" name="矩形 10"/>
          <p:cNvSpPr/>
          <p:nvPr/>
        </p:nvSpPr>
        <p:spPr>
          <a:xfrm>
            <a:off x="5847526" y="3171173"/>
            <a:ext cx="1415772" cy="461665"/>
          </a:xfrm>
          <a:prstGeom prst="rect">
            <a:avLst/>
          </a:prstGeom>
        </p:spPr>
        <p:txBody>
          <a:bodyPr wrap="none">
            <a:spAutoFit/>
          </a:bodyPr>
          <a:lstStyle/>
          <a:p>
            <a:r>
              <a:rPr lang="zh-CN" altLang="en-US" sz="2400" b="1" dirty="0">
                <a:solidFill>
                  <a:srgbClr val="20BAA8"/>
                </a:solidFill>
                <a:latin typeface="微软雅黑" panose="020B0503020204020204" pitchFamily="34" charset="-122"/>
                <a:ea typeface="微软雅黑" panose="020B0503020204020204" pitchFamily="34" charset="-122"/>
              </a:rPr>
              <a:t>添加标题</a:t>
            </a:r>
            <a:endParaRPr lang="zh-CN" altLang="en-US" sz="2400" b="1" dirty="0">
              <a:solidFill>
                <a:srgbClr val="20BAA8"/>
              </a:solidFill>
            </a:endParaRPr>
          </a:p>
        </p:txBody>
      </p:sp>
      <p:sp>
        <p:nvSpPr>
          <p:cNvPr id="12" name="文本框 11"/>
          <p:cNvSpPr txBox="1"/>
          <p:nvPr/>
        </p:nvSpPr>
        <p:spPr>
          <a:xfrm>
            <a:off x="5845513" y="5168340"/>
            <a:ext cx="5273864" cy="892552"/>
          </a:xfrm>
          <a:prstGeom prst="rect">
            <a:avLst/>
          </a:prstGeom>
          <a:noFill/>
        </p:spPr>
        <p:txBody>
          <a:bodyPr wrap="square" rtlCol="0">
            <a:spAutoFit/>
          </a:bodyPr>
          <a:lstStyle/>
          <a:p>
            <a:pPr marL="342900" indent="-342900">
              <a:lnSpc>
                <a:spcPct val="130000"/>
              </a:lnSpc>
              <a:buClr>
                <a:srgbClr val="20BAA8"/>
              </a:buClr>
              <a:buFont typeface="Wingdings" panose="05000000000000000000" pitchFamily="2" charset="2"/>
              <a:buChar char="n"/>
            </a:pPr>
            <a:r>
              <a:rPr lang="zh-CN" altLang="en-US" sz="2000" dirty="0">
                <a:solidFill>
                  <a:srgbClr val="3F3F3F"/>
                </a:solidFill>
                <a:latin typeface="微软雅黑" panose="020B0503020204020204" pitchFamily="34" charset="-122"/>
                <a:ea typeface="微软雅黑" panose="020B0503020204020204" pitchFamily="34" charset="-122"/>
              </a:rPr>
              <a:t>单击输入文字单击输入文字单击输入文字</a:t>
            </a:r>
            <a:endParaRPr lang="en-US" altLang="zh-CN" sz="2000" dirty="0">
              <a:solidFill>
                <a:srgbClr val="3F3F3F"/>
              </a:solidFill>
              <a:latin typeface="微软雅黑" panose="020B0503020204020204" pitchFamily="34" charset="-122"/>
              <a:ea typeface="微软雅黑" panose="020B0503020204020204" pitchFamily="34" charset="-122"/>
            </a:endParaRPr>
          </a:p>
          <a:p>
            <a:pPr marL="342900" indent="-342900">
              <a:lnSpc>
                <a:spcPct val="130000"/>
              </a:lnSpc>
              <a:buClr>
                <a:srgbClr val="20BAA8"/>
              </a:buClr>
              <a:buFont typeface="Wingdings" panose="05000000000000000000" pitchFamily="2" charset="2"/>
              <a:buChar char="n"/>
            </a:pPr>
            <a:r>
              <a:rPr lang="zh-CN" altLang="en-US" sz="2000" dirty="0">
                <a:solidFill>
                  <a:srgbClr val="3F3F3F"/>
                </a:solidFill>
                <a:latin typeface="微软雅黑" panose="020B0503020204020204" pitchFamily="34" charset="-122"/>
                <a:ea typeface="微软雅黑" panose="020B0503020204020204" pitchFamily="34" charset="-122"/>
              </a:rPr>
              <a:t>单击输入文字单击输入文字单击输入文字</a:t>
            </a:r>
            <a:endParaRPr lang="en-US" altLang="zh-CN" sz="2000" dirty="0">
              <a:solidFill>
                <a:srgbClr val="3F3F3F"/>
              </a:solidFill>
              <a:latin typeface="微软雅黑" panose="020B0503020204020204" pitchFamily="34" charset="-122"/>
              <a:ea typeface="微软雅黑" panose="020B0503020204020204" pitchFamily="34" charset="-122"/>
            </a:endParaRPr>
          </a:p>
        </p:txBody>
      </p:sp>
      <p:sp>
        <p:nvSpPr>
          <p:cNvPr id="13" name="矩形 12"/>
          <p:cNvSpPr/>
          <p:nvPr/>
        </p:nvSpPr>
        <p:spPr>
          <a:xfrm>
            <a:off x="5847526" y="4706675"/>
            <a:ext cx="1415772" cy="461665"/>
          </a:xfrm>
          <a:prstGeom prst="rect">
            <a:avLst/>
          </a:prstGeom>
        </p:spPr>
        <p:txBody>
          <a:bodyPr wrap="none">
            <a:spAutoFit/>
          </a:bodyPr>
          <a:lstStyle/>
          <a:p>
            <a:r>
              <a:rPr lang="zh-CN" altLang="en-US" sz="2400" b="1" dirty="0">
                <a:solidFill>
                  <a:srgbClr val="20BAA8"/>
                </a:solidFill>
                <a:latin typeface="微软雅黑" panose="020B0503020204020204" pitchFamily="34" charset="-122"/>
                <a:ea typeface="微软雅黑" panose="020B0503020204020204" pitchFamily="34" charset="-122"/>
              </a:rPr>
              <a:t>添加标题</a:t>
            </a:r>
            <a:endParaRPr lang="zh-CN" altLang="en-US" sz="2400" b="1" dirty="0">
              <a:solidFill>
                <a:srgbClr val="20BAA8"/>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7085"/>
    </mc:Choice>
    <mc:Fallback xmlns="">
      <p:transition spd="slow" advTm="708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2" presetClass="entr" presetSubtype="2"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1+#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42" presetClass="entr" presetSubtype="0"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childTnLst>
                          </p:cTn>
                        </p:par>
                        <p:par>
                          <p:cTn id="25" fill="hold">
                            <p:stCondLst>
                              <p:cond delay="4500"/>
                            </p:stCondLst>
                            <p:childTnLst>
                              <p:par>
                                <p:cTn id="26" presetID="2" presetClass="entr" presetSubtype="2"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1+#ppt_w/2"/>
                                          </p:val>
                                        </p:tav>
                                        <p:tav tm="100000">
                                          <p:val>
                                            <p:strVal val="#ppt_x"/>
                                          </p:val>
                                        </p:tav>
                                      </p:tavLst>
                                    </p:anim>
                                    <p:anim calcmode="lin" valueType="num">
                                      <p:cBhvr additive="base">
                                        <p:cTn id="29" dur="500" fill="hold"/>
                                        <p:tgtEl>
                                          <p:spTgt spid="13"/>
                                        </p:tgtEl>
                                        <p:attrNameLst>
                                          <p:attrName>ppt_y</p:attrName>
                                        </p:attrNameLst>
                                      </p:cBhvr>
                                      <p:tavLst>
                                        <p:tav tm="0">
                                          <p:val>
                                            <p:strVal val="#ppt_y"/>
                                          </p:val>
                                        </p:tav>
                                        <p:tav tm="100000">
                                          <p:val>
                                            <p:strVal val="#ppt_y"/>
                                          </p:val>
                                        </p:tav>
                                      </p:tavLst>
                                    </p:anim>
                                  </p:childTnLst>
                                </p:cTn>
                              </p:par>
                            </p:childTnLst>
                          </p:cTn>
                        </p:par>
                        <p:par>
                          <p:cTn id="30" fill="hold">
                            <p:stCondLst>
                              <p:cond delay="5000"/>
                            </p:stCondLst>
                            <p:childTnLst>
                              <p:par>
                                <p:cTn id="31" presetID="42" presetClass="entr" presetSubtype="0"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p:bldP spid="11" grpId="0"/>
      <p:bldP spid="12"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rotWithShape="1">
          <a:blip r:embed="rId3">
            <a:grayscl/>
            <a:extLst>
              <a:ext uri="{28A0092B-C50C-407E-A947-70E740481C1C}">
                <a14:useLocalDpi xmlns:a14="http://schemas.microsoft.com/office/drawing/2010/main" val="0"/>
              </a:ext>
            </a:extLst>
          </a:blip>
          <a:srcRect l="11852" t="27342" r="19630" b="8492"/>
          <a:stretch>
            <a:fillRect/>
          </a:stretch>
        </p:blipFill>
        <p:spPr>
          <a:xfrm>
            <a:off x="3929013" y="1448528"/>
            <a:ext cx="3316941" cy="2205317"/>
          </a:xfrm>
          <a:prstGeom prst="rect">
            <a:avLst/>
          </a:prstGeom>
        </p:spPr>
      </p:pic>
      <p:grpSp>
        <p:nvGrpSpPr>
          <p:cNvPr id="14" name="组合 13"/>
          <p:cNvGrpSpPr/>
          <p:nvPr/>
        </p:nvGrpSpPr>
        <p:grpSpPr>
          <a:xfrm>
            <a:off x="4990430" y="3741241"/>
            <a:ext cx="4643717" cy="2223247"/>
            <a:chOff x="4965520" y="3763013"/>
            <a:chExt cx="4643717" cy="2223247"/>
          </a:xfrm>
        </p:grpSpPr>
        <p:sp>
          <p:nvSpPr>
            <p:cNvPr id="5" name="矩形 4"/>
            <p:cNvSpPr/>
            <p:nvPr/>
          </p:nvSpPr>
          <p:spPr>
            <a:xfrm>
              <a:off x="4965520" y="3763013"/>
              <a:ext cx="4643717" cy="2223247"/>
            </a:xfrm>
            <a:prstGeom prst="rect">
              <a:avLst/>
            </a:prstGeom>
            <a:solidFill>
              <a:srgbClr val="3F3F3F"/>
            </a:solid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5148202" y="3868206"/>
              <a:ext cx="4278353" cy="2012859"/>
            </a:xfrm>
            <a:prstGeom prst="rect">
              <a:avLst/>
            </a:prstGeom>
            <a:noFill/>
          </p:spPr>
          <p:txBody>
            <a:bodyPr wrap="square" rtlCol="0">
              <a:spAutoFit/>
            </a:bodyPr>
            <a:lstStyle/>
            <a:p>
              <a:pPr>
                <a:lnSpc>
                  <a:spcPct val="120000"/>
                </a:lnSpc>
                <a:buClr>
                  <a:schemeClr val="bg1"/>
                </a:buClr>
              </a:pPr>
              <a:r>
                <a:rPr lang="zh-CN" altLang="en-US" sz="2400" dirty="0">
                  <a:solidFill>
                    <a:schemeClr val="bg1"/>
                  </a:solidFill>
                  <a:latin typeface="微软雅黑" panose="020B0503020204020204" pitchFamily="34" charset="-122"/>
                  <a:ea typeface="微软雅黑" panose="020B0503020204020204" pitchFamily="34" charset="-122"/>
                </a:rPr>
                <a:t>输入标题</a:t>
              </a:r>
              <a:endParaRPr lang="en-US" altLang="zh-CN" sz="2400" dirty="0">
                <a:solidFill>
                  <a:schemeClr val="bg1"/>
                </a:solidFill>
                <a:latin typeface="微软雅黑" panose="020B0503020204020204" pitchFamily="34" charset="-122"/>
                <a:ea typeface="微软雅黑" panose="020B0503020204020204" pitchFamily="34" charset="-122"/>
              </a:endParaRPr>
            </a:p>
            <a:p>
              <a:pPr>
                <a:lnSpc>
                  <a:spcPct val="120000"/>
                </a:lnSpc>
                <a:buClr>
                  <a:schemeClr val="bg1"/>
                </a:buClr>
              </a:pPr>
              <a:r>
                <a:rPr lang="zh-CN" altLang="en-US" sz="2000" dirty="0">
                  <a:solidFill>
                    <a:schemeClr val="bg1"/>
                  </a:solidFill>
                  <a:latin typeface="微软雅黑" panose="020B0503020204020204" pitchFamily="34" charset="-122"/>
                  <a:ea typeface="微软雅黑" panose="020B0503020204020204" pitchFamily="34" charset="-122"/>
                </a:rPr>
                <a:t>单击输入文字单击输入文字输入文字</a:t>
              </a:r>
              <a:r>
                <a:rPr lang="en-US" altLang="zh-CN" sz="2000" dirty="0">
                  <a:solidFill>
                    <a:schemeClr val="bg1"/>
                  </a:solidFill>
                  <a:latin typeface="微软雅黑" panose="020B0503020204020204" pitchFamily="34" charset="-122"/>
                  <a:ea typeface="微软雅黑" panose="020B0503020204020204" pitchFamily="34" charset="-122"/>
                </a:rPr>
                <a:t> </a:t>
              </a:r>
            </a:p>
            <a:p>
              <a:pPr>
                <a:lnSpc>
                  <a:spcPct val="120000"/>
                </a:lnSpc>
                <a:buClr>
                  <a:schemeClr val="bg1"/>
                </a:buClr>
              </a:pPr>
              <a:r>
                <a:rPr lang="zh-CN" altLang="en-US" sz="2000" dirty="0">
                  <a:solidFill>
                    <a:schemeClr val="bg1"/>
                  </a:solidFill>
                  <a:latin typeface="微软雅黑" panose="020B0503020204020204" pitchFamily="34" charset="-122"/>
                  <a:ea typeface="微软雅黑" panose="020B0503020204020204" pitchFamily="34" charset="-122"/>
                </a:rPr>
                <a:t>单击输入文字单击输入文字输入文字</a:t>
              </a:r>
              <a:endParaRPr lang="en-US" altLang="zh-CN" sz="2000" dirty="0">
                <a:solidFill>
                  <a:schemeClr val="bg1"/>
                </a:solidFill>
                <a:latin typeface="微软雅黑" panose="020B0503020204020204" pitchFamily="34" charset="-122"/>
                <a:ea typeface="微软雅黑" panose="020B0503020204020204" pitchFamily="34" charset="-122"/>
              </a:endParaRPr>
            </a:p>
            <a:p>
              <a:pPr>
                <a:lnSpc>
                  <a:spcPct val="120000"/>
                </a:lnSpc>
                <a:buClr>
                  <a:schemeClr val="bg1"/>
                </a:buClr>
              </a:pPr>
              <a:r>
                <a:rPr lang="zh-CN" altLang="en-US" sz="2000" dirty="0">
                  <a:solidFill>
                    <a:schemeClr val="bg1"/>
                  </a:solidFill>
                  <a:latin typeface="微软雅黑" panose="020B0503020204020204" pitchFamily="34" charset="-122"/>
                  <a:ea typeface="微软雅黑" panose="020B0503020204020204" pitchFamily="34" charset="-122"/>
                </a:rPr>
                <a:t>单击输入文字单击输入文字输入文字</a:t>
              </a:r>
              <a:r>
                <a:rPr lang="en-US" altLang="zh-CN" sz="2000" dirty="0">
                  <a:solidFill>
                    <a:schemeClr val="bg1"/>
                  </a:solidFill>
                  <a:latin typeface="微软雅黑" panose="020B0503020204020204" pitchFamily="34" charset="-122"/>
                  <a:ea typeface="微软雅黑" panose="020B0503020204020204" pitchFamily="34" charset="-122"/>
                </a:rPr>
                <a:t> </a:t>
              </a:r>
            </a:p>
            <a:p>
              <a:pPr>
                <a:lnSpc>
                  <a:spcPct val="120000"/>
                </a:lnSpc>
                <a:buClr>
                  <a:schemeClr val="bg1"/>
                </a:buClr>
              </a:pPr>
              <a:r>
                <a:rPr lang="zh-CN" altLang="en-US" sz="2000" dirty="0">
                  <a:solidFill>
                    <a:schemeClr val="bg1"/>
                  </a:solidFill>
                  <a:latin typeface="微软雅黑" panose="020B0503020204020204" pitchFamily="34" charset="-122"/>
                  <a:ea typeface="微软雅黑" panose="020B0503020204020204" pitchFamily="34" charset="-122"/>
                </a:rPr>
                <a:t>单击输入文字单击输入文字输入文字</a:t>
              </a:r>
              <a:r>
                <a:rPr lang="en-US" altLang="zh-CN" sz="2000" dirty="0">
                  <a:solidFill>
                    <a:schemeClr val="bg1"/>
                  </a:solidFill>
                  <a:latin typeface="微软雅黑" panose="020B0503020204020204" pitchFamily="34" charset="-122"/>
                  <a:ea typeface="微软雅黑" panose="020B0503020204020204" pitchFamily="34" charset="-122"/>
                </a:rPr>
                <a:t> </a:t>
              </a:r>
            </a:p>
          </p:txBody>
        </p:sp>
      </p:grpSp>
      <p:pic>
        <p:nvPicPr>
          <p:cNvPr id="6" name="图片 5"/>
          <p:cNvPicPr>
            <a:picLocks noChangeAspect="1"/>
          </p:cNvPicPr>
          <p:nvPr/>
        </p:nvPicPr>
        <p:blipFill rotWithShape="1">
          <a:blip r:embed="rId3">
            <a:grayscl/>
            <a:extLst>
              <a:ext uri="{28A0092B-C50C-407E-A947-70E740481C1C}">
                <a14:useLocalDpi xmlns:a14="http://schemas.microsoft.com/office/drawing/2010/main" val="0"/>
              </a:ext>
            </a:extLst>
          </a:blip>
          <a:srcRect l="11852" t="27342" r="19630" b="8492"/>
          <a:stretch>
            <a:fillRect/>
          </a:stretch>
        </p:blipFill>
        <p:spPr>
          <a:xfrm>
            <a:off x="7344288" y="1448528"/>
            <a:ext cx="3316941" cy="2205317"/>
          </a:xfrm>
          <a:prstGeom prst="rect">
            <a:avLst/>
          </a:prstGeom>
        </p:spPr>
      </p:pic>
      <p:grpSp>
        <p:nvGrpSpPr>
          <p:cNvPr id="11" name="组合 10"/>
          <p:cNvGrpSpPr/>
          <p:nvPr/>
        </p:nvGrpSpPr>
        <p:grpSpPr>
          <a:xfrm>
            <a:off x="1530771" y="1449654"/>
            <a:ext cx="2279229" cy="2203065"/>
            <a:chOff x="1530771" y="1449654"/>
            <a:chExt cx="2279229" cy="2203065"/>
          </a:xfrm>
        </p:grpSpPr>
        <p:sp>
          <p:nvSpPr>
            <p:cNvPr id="3" name="矩形 2"/>
            <p:cNvSpPr/>
            <p:nvPr/>
          </p:nvSpPr>
          <p:spPr>
            <a:xfrm>
              <a:off x="1530771" y="1449654"/>
              <a:ext cx="2279229" cy="2203065"/>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1739739" y="1544756"/>
              <a:ext cx="1861292" cy="2012859"/>
            </a:xfrm>
            <a:prstGeom prst="rect">
              <a:avLst/>
            </a:prstGeom>
            <a:noFill/>
          </p:spPr>
          <p:txBody>
            <a:bodyPr wrap="square" rtlCol="0">
              <a:spAutoFit/>
            </a:bodyPr>
            <a:lstStyle/>
            <a:p>
              <a:pPr algn="r">
                <a:lnSpc>
                  <a:spcPct val="120000"/>
                </a:lnSpc>
                <a:buClr>
                  <a:schemeClr val="bg1"/>
                </a:buClr>
              </a:pPr>
              <a:r>
                <a:rPr lang="zh-CN" altLang="en-US" sz="2400" dirty="0">
                  <a:solidFill>
                    <a:schemeClr val="bg1"/>
                  </a:solidFill>
                  <a:latin typeface="微软雅黑" panose="020B0503020204020204" pitchFamily="34" charset="-122"/>
                  <a:ea typeface="微软雅黑" panose="020B0503020204020204" pitchFamily="34" charset="-122"/>
                </a:rPr>
                <a:t>输入标题</a:t>
              </a:r>
              <a:endParaRPr lang="en-US" altLang="zh-CN" sz="2400" dirty="0">
                <a:solidFill>
                  <a:schemeClr val="bg1"/>
                </a:solidFill>
                <a:latin typeface="微软雅黑" panose="020B0503020204020204" pitchFamily="34" charset="-122"/>
                <a:ea typeface="微软雅黑" panose="020B0503020204020204" pitchFamily="34" charset="-122"/>
              </a:endParaRPr>
            </a:p>
            <a:p>
              <a:pPr algn="r">
                <a:lnSpc>
                  <a:spcPct val="120000"/>
                </a:lnSpc>
                <a:buClr>
                  <a:schemeClr val="bg1"/>
                </a:buClr>
              </a:pPr>
              <a:r>
                <a:rPr lang="zh-CN" altLang="en-US" sz="2000" dirty="0">
                  <a:solidFill>
                    <a:schemeClr val="bg1"/>
                  </a:solidFill>
                  <a:latin typeface="微软雅黑" panose="020B0503020204020204" pitchFamily="34" charset="-122"/>
                  <a:ea typeface="微软雅黑" panose="020B0503020204020204" pitchFamily="34" charset="-122"/>
                </a:rPr>
                <a:t>单击输入文字</a:t>
              </a:r>
              <a:r>
                <a:rPr lang="en-US" altLang="zh-CN" sz="2000" dirty="0">
                  <a:solidFill>
                    <a:schemeClr val="bg1"/>
                  </a:solidFill>
                  <a:latin typeface="微软雅黑" panose="020B0503020204020204" pitchFamily="34" charset="-122"/>
                  <a:ea typeface="微软雅黑" panose="020B0503020204020204" pitchFamily="34" charset="-122"/>
                </a:rPr>
                <a:t> </a:t>
              </a:r>
            </a:p>
            <a:p>
              <a:pPr algn="r">
                <a:lnSpc>
                  <a:spcPct val="120000"/>
                </a:lnSpc>
                <a:buClr>
                  <a:schemeClr val="bg1"/>
                </a:buClr>
              </a:pPr>
              <a:r>
                <a:rPr lang="zh-CN" altLang="en-US" sz="2000" dirty="0">
                  <a:solidFill>
                    <a:schemeClr val="bg1"/>
                  </a:solidFill>
                  <a:latin typeface="微软雅黑" panose="020B0503020204020204" pitchFamily="34" charset="-122"/>
                  <a:ea typeface="微软雅黑" panose="020B0503020204020204" pitchFamily="34" charset="-122"/>
                </a:rPr>
                <a:t>单击输入文字单击输入文字单击输入文字</a:t>
              </a:r>
              <a:endParaRPr lang="en-US" altLang="zh-CN" sz="2000" dirty="0">
                <a:solidFill>
                  <a:schemeClr val="bg1"/>
                </a:solidFill>
                <a:latin typeface="微软雅黑" panose="020B0503020204020204" pitchFamily="34" charset="-122"/>
                <a:ea typeface="微软雅黑" panose="020B0503020204020204" pitchFamily="34" charset="-122"/>
              </a:endParaRPr>
            </a:p>
          </p:txBody>
        </p:sp>
      </p:grpSp>
      <p:sp>
        <p:nvSpPr>
          <p:cNvPr id="4" name="矩形 3"/>
          <p:cNvSpPr/>
          <p:nvPr/>
        </p:nvSpPr>
        <p:spPr>
          <a:xfrm>
            <a:off x="9727045" y="3741241"/>
            <a:ext cx="914400" cy="2223247"/>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3">
            <a:grayscl/>
            <a:extLst>
              <a:ext uri="{28A0092B-C50C-407E-A947-70E740481C1C}">
                <a14:useLocalDpi xmlns:a14="http://schemas.microsoft.com/office/drawing/2010/main" val="0"/>
              </a:ext>
            </a:extLst>
          </a:blip>
          <a:srcRect l="11852" t="27342" r="19630" b="8492"/>
          <a:stretch>
            <a:fillRect/>
          </a:stretch>
        </p:blipFill>
        <p:spPr>
          <a:xfrm>
            <a:off x="1530772" y="3732488"/>
            <a:ext cx="3366759" cy="223843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17"/>
    </mc:Choice>
    <mc:Fallback xmlns="">
      <p:transition spd="slow" advTm="301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1+#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0-#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1+#ppt_w/2"/>
                                          </p:val>
                                        </p:tav>
                                        <p:tav tm="100000">
                                          <p:val>
                                            <p:strVal val="#ppt_x"/>
                                          </p:val>
                                        </p:tav>
                                      </p:tavLst>
                                    </p:anim>
                                    <p:anim calcmode="lin" valueType="num">
                                      <p:cBhvr additive="base">
                                        <p:cTn id="28" dur="500" fill="hold"/>
                                        <p:tgtEl>
                                          <p:spTgt spid="4"/>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1+#ppt_w/2"/>
                                          </p:val>
                                        </p:tav>
                                        <p:tav tm="100000">
                                          <p:val>
                                            <p:strVal val="#ppt_x"/>
                                          </p:val>
                                        </p:tav>
                                      </p:tavLst>
                                    </p:anim>
                                    <p:anim calcmode="lin" valueType="num">
                                      <p:cBhvr additive="base">
                                        <p:cTn id="33"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2104"/>
    </mc:Choice>
    <mc:Fallback xmlns="">
      <p:transition spd="slow" advTm="2104"/>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 name="组合 88"/>
          <p:cNvGrpSpPr/>
          <p:nvPr/>
        </p:nvGrpSpPr>
        <p:grpSpPr>
          <a:xfrm>
            <a:off x="1192261" y="1720123"/>
            <a:ext cx="1619326" cy="1936155"/>
            <a:chOff x="1192261" y="1720123"/>
            <a:chExt cx="1619326" cy="1936155"/>
          </a:xfrm>
        </p:grpSpPr>
        <p:grpSp>
          <p:nvGrpSpPr>
            <p:cNvPr id="88" name="组合 87"/>
            <p:cNvGrpSpPr/>
            <p:nvPr/>
          </p:nvGrpSpPr>
          <p:grpSpPr>
            <a:xfrm>
              <a:off x="1326776" y="1720123"/>
              <a:ext cx="1326778" cy="1326778"/>
              <a:chOff x="1326776" y="1720123"/>
              <a:chExt cx="1326778" cy="1326778"/>
            </a:xfrm>
          </p:grpSpPr>
          <p:sp>
            <p:nvSpPr>
              <p:cNvPr id="2" name="矩形 1"/>
              <p:cNvSpPr/>
              <p:nvPr/>
            </p:nvSpPr>
            <p:spPr>
              <a:xfrm>
                <a:off x="1326776" y="172012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Freeform 30"/>
              <p:cNvSpPr>
                <a:spLocks noEditPoints="1"/>
              </p:cNvSpPr>
              <p:nvPr/>
            </p:nvSpPr>
            <p:spPr bwMode="auto">
              <a:xfrm>
                <a:off x="1721127" y="1927601"/>
                <a:ext cx="561594" cy="896556"/>
              </a:xfrm>
              <a:custGeom>
                <a:avLst/>
                <a:gdLst>
                  <a:gd name="T0" fmla="*/ 211 w 394"/>
                  <a:gd name="T1" fmla="*/ 397 h 629"/>
                  <a:gd name="T2" fmla="*/ 197 w 394"/>
                  <a:gd name="T3" fmla="*/ 508 h 629"/>
                  <a:gd name="T4" fmla="*/ 177 w 394"/>
                  <a:gd name="T5" fmla="*/ 601 h 629"/>
                  <a:gd name="T6" fmla="*/ 164 w 394"/>
                  <a:gd name="T7" fmla="*/ 508 h 629"/>
                  <a:gd name="T8" fmla="*/ 109 w 394"/>
                  <a:gd name="T9" fmla="*/ 338 h 629"/>
                  <a:gd name="T10" fmla="*/ 350 w 394"/>
                  <a:gd name="T11" fmla="*/ 600 h 629"/>
                  <a:gd name="T12" fmla="*/ 373 w 394"/>
                  <a:gd name="T13" fmla="*/ 629 h 629"/>
                  <a:gd name="T14" fmla="*/ 328 w 394"/>
                  <a:gd name="T15" fmla="*/ 605 h 629"/>
                  <a:gd name="T16" fmla="*/ 275 w 394"/>
                  <a:gd name="T17" fmla="*/ 509 h 629"/>
                  <a:gd name="T18" fmla="*/ 150 w 394"/>
                  <a:gd name="T19" fmla="*/ 376 h 629"/>
                  <a:gd name="T20" fmla="*/ 81 w 394"/>
                  <a:gd name="T21" fmla="*/ 509 h 629"/>
                  <a:gd name="T22" fmla="*/ 45 w 394"/>
                  <a:gd name="T23" fmla="*/ 629 h 629"/>
                  <a:gd name="T24" fmla="*/ 0 w 394"/>
                  <a:gd name="T25" fmla="*/ 600 h 629"/>
                  <a:gd name="T26" fmla="*/ 109 w 394"/>
                  <a:gd name="T27" fmla="*/ 338 h 629"/>
                  <a:gd name="T28" fmla="*/ 258 w 394"/>
                  <a:gd name="T29" fmla="*/ 62 h 629"/>
                  <a:gd name="T30" fmla="*/ 242 w 394"/>
                  <a:gd name="T31" fmla="*/ 79 h 629"/>
                  <a:gd name="T32" fmla="*/ 242 w 394"/>
                  <a:gd name="T33" fmla="*/ 104 h 629"/>
                  <a:gd name="T34" fmla="*/ 258 w 394"/>
                  <a:gd name="T35" fmla="*/ 120 h 629"/>
                  <a:gd name="T36" fmla="*/ 283 w 394"/>
                  <a:gd name="T37" fmla="*/ 120 h 629"/>
                  <a:gd name="T38" fmla="*/ 299 w 394"/>
                  <a:gd name="T39" fmla="*/ 104 h 629"/>
                  <a:gd name="T40" fmla="*/ 299 w 394"/>
                  <a:gd name="T41" fmla="*/ 79 h 629"/>
                  <a:gd name="T42" fmla="*/ 283 w 394"/>
                  <a:gd name="T43" fmla="*/ 62 h 629"/>
                  <a:gd name="T44" fmla="*/ 105 w 394"/>
                  <a:gd name="T45" fmla="*/ 60 h 629"/>
                  <a:gd name="T46" fmla="*/ 83 w 394"/>
                  <a:gd name="T47" fmla="*/ 69 h 629"/>
                  <a:gd name="T48" fmla="*/ 74 w 394"/>
                  <a:gd name="T49" fmla="*/ 92 h 629"/>
                  <a:gd name="T50" fmla="*/ 83 w 394"/>
                  <a:gd name="T51" fmla="*/ 113 h 629"/>
                  <a:gd name="T52" fmla="*/ 105 w 394"/>
                  <a:gd name="T53" fmla="*/ 122 h 629"/>
                  <a:gd name="T54" fmla="*/ 127 w 394"/>
                  <a:gd name="T55" fmla="*/ 113 h 629"/>
                  <a:gd name="T56" fmla="*/ 135 w 394"/>
                  <a:gd name="T57" fmla="*/ 92 h 629"/>
                  <a:gd name="T58" fmla="*/ 127 w 394"/>
                  <a:gd name="T59" fmla="*/ 69 h 629"/>
                  <a:gd name="T60" fmla="*/ 105 w 394"/>
                  <a:gd name="T61" fmla="*/ 60 h 629"/>
                  <a:gd name="T62" fmla="*/ 129 w 394"/>
                  <a:gd name="T63" fmla="*/ 3 h 629"/>
                  <a:gd name="T64" fmla="*/ 170 w 394"/>
                  <a:gd name="T65" fmla="*/ 27 h 629"/>
                  <a:gd name="T66" fmla="*/ 187 w 394"/>
                  <a:gd name="T67" fmla="*/ 53 h 629"/>
                  <a:gd name="T68" fmla="*/ 206 w 394"/>
                  <a:gd name="T69" fmla="*/ 27 h 629"/>
                  <a:gd name="T70" fmla="*/ 246 w 394"/>
                  <a:gd name="T71" fmla="*/ 3 h 629"/>
                  <a:gd name="T72" fmla="*/ 295 w 394"/>
                  <a:gd name="T73" fmla="*/ 3 h 629"/>
                  <a:gd name="T74" fmla="*/ 335 w 394"/>
                  <a:gd name="T75" fmla="*/ 27 h 629"/>
                  <a:gd name="T76" fmla="*/ 358 w 394"/>
                  <a:gd name="T77" fmla="*/ 67 h 629"/>
                  <a:gd name="T78" fmla="*/ 358 w 394"/>
                  <a:gd name="T79" fmla="*/ 115 h 629"/>
                  <a:gd name="T80" fmla="*/ 335 w 394"/>
                  <a:gd name="T81" fmla="*/ 155 h 629"/>
                  <a:gd name="T82" fmla="*/ 311 w 394"/>
                  <a:gd name="T83" fmla="*/ 173 h 629"/>
                  <a:gd name="T84" fmla="*/ 323 w 394"/>
                  <a:gd name="T85" fmla="*/ 203 h 629"/>
                  <a:gd name="T86" fmla="*/ 358 w 394"/>
                  <a:gd name="T87" fmla="*/ 173 h 629"/>
                  <a:gd name="T88" fmla="*/ 394 w 394"/>
                  <a:gd name="T89" fmla="*/ 281 h 629"/>
                  <a:gd name="T90" fmla="*/ 358 w 394"/>
                  <a:gd name="T91" fmla="*/ 269 h 629"/>
                  <a:gd name="T92" fmla="*/ 311 w 394"/>
                  <a:gd name="T93" fmla="*/ 242 h 629"/>
                  <a:gd name="T94" fmla="*/ 309 w 394"/>
                  <a:gd name="T95" fmla="*/ 290 h 629"/>
                  <a:gd name="T96" fmla="*/ 292 w 394"/>
                  <a:gd name="T97" fmla="*/ 306 h 629"/>
                  <a:gd name="T98" fmla="*/ 91 w 394"/>
                  <a:gd name="T99" fmla="*/ 309 h 629"/>
                  <a:gd name="T100" fmla="*/ 70 w 394"/>
                  <a:gd name="T101" fmla="*/ 299 h 629"/>
                  <a:gd name="T102" fmla="*/ 61 w 394"/>
                  <a:gd name="T103" fmla="*/ 279 h 629"/>
                  <a:gd name="T104" fmla="*/ 27 w 394"/>
                  <a:gd name="T105" fmla="*/ 209 h 629"/>
                  <a:gd name="T106" fmla="*/ 61 w 394"/>
                  <a:gd name="T107" fmla="*/ 173 h 629"/>
                  <a:gd name="T108" fmla="*/ 50 w 394"/>
                  <a:gd name="T109" fmla="*/ 164 h 629"/>
                  <a:gd name="T110" fmla="*/ 27 w 394"/>
                  <a:gd name="T111" fmla="*/ 138 h 629"/>
                  <a:gd name="T112" fmla="*/ 14 w 394"/>
                  <a:gd name="T113" fmla="*/ 92 h 629"/>
                  <a:gd name="T114" fmla="*/ 27 w 394"/>
                  <a:gd name="T115" fmla="*/ 46 h 629"/>
                  <a:gd name="T116" fmla="*/ 59 w 394"/>
                  <a:gd name="T117" fmla="*/ 13 h 629"/>
                  <a:gd name="T118" fmla="*/ 105 w 394"/>
                  <a:gd name="T119"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94" h="629">
                    <a:moveTo>
                      <a:pt x="159" y="397"/>
                    </a:moveTo>
                    <a:lnTo>
                      <a:pt x="211" y="397"/>
                    </a:lnTo>
                    <a:lnTo>
                      <a:pt x="206" y="508"/>
                    </a:lnTo>
                    <a:lnTo>
                      <a:pt x="197" y="508"/>
                    </a:lnTo>
                    <a:lnTo>
                      <a:pt x="193" y="601"/>
                    </a:lnTo>
                    <a:lnTo>
                      <a:pt x="177" y="601"/>
                    </a:lnTo>
                    <a:lnTo>
                      <a:pt x="174" y="508"/>
                    </a:lnTo>
                    <a:lnTo>
                      <a:pt x="164" y="508"/>
                    </a:lnTo>
                    <a:lnTo>
                      <a:pt x="159" y="397"/>
                    </a:lnTo>
                    <a:close/>
                    <a:moveTo>
                      <a:pt x="109" y="338"/>
                    </a:moveTo>
                    <a:lnTo>
                      <a:pt x="263" y="338"/>
                    </a:lnTo>
                    <a:lnTo>
                      <a:pt x="350" y="600"/>
                    </a:lnTo>
                    <a:lnTo>
                      <a:pt x="373" y="600"/>
                    </a:lnTo>
                    <a:lnTo>
                      <a:pt x="373" y="629"/>
                    </a:lnTo>
                    <a:lnTo>
                      <a:pt x="328" y="629"/>
                    </a:lnTo>
                    <a:lnTo>
                      <a:pt x="328" y="605"/>
                    </a:lnTo>
                    <a:lnTo>
                      <a:pt x="291" y="509"/>
                    </a:lnTo>
                    <a:lnTo>
                      <a:pt x="275" y="509"/>
                    </a:lnTo>
                    <a:lnTo>
                      <a:pt x="222" y="376"/>
                    </a:lnTo>
                    <a:lnTo>
                      <a:pt x="150" y="376"/>
                    </a:lnTo>
                    <a:lnTo>
                      <a:pt x="98" y="509"/>
                    </a:lnTo>
                    <a:lnTo>
                      <a:pt x="81" y="509"/>
                    </a:lnTo>
                    <a:lnTo>
                      <a:pt x="45" y="605"/>
                    </a:lnTo>
                    <a:lnTo>
                      <a:pt x="45" y="629"/>
                    </a:lnTo>
                    <a:lnTo>
                      <a:pt x="0" y="629"/>
                    </a:lnTo>
                    <a:lnTo>
                      <a:pt x="0" y="600"/>
                    </a:lnTo>
                    <a:lnTo>
                      <a:pt x="21" y="600"/>
                    </a:lnTo>
                    <a:lnTo>
                      <a:pt x="109" y="338"/>
                    </a:lnTo>
                    <a:close/>
                    <a:moveTo>
                      <a:pt x="270" y="60"/>
                    </a:moveTo>
                    <a:lnTo>
                      <a:pt x="258" y="62"/>
                    </a:lnTo>
                    <a:lnTo>
                      <a:pt x="249" y="69"/>
                    </a:lnTo>
                    <a:lnTo>
                      <a:pt x="242" y="79"/>
                    </a:lnTo>
                    <a:lnTo>
                      <a:pt x="239" y="92"/>
                    </a:lnTo>
                    <a:lnTo>
                      <a:pt x="242" y="104"/>
                    </a:lnTo>
                    <a:lnTo>
                      <a:pt x="249" y="113"/>
                    </a:lnTo>
                    <a:lnTo>
                      <a:pt x="258" y="120"/>
                    </a:lnTo>
                    <a:lnTo>
                      <a:pt x="270" y="122"/>
                    </a:lnTo>
                    <a:lnTo>
                      <a:pt x="283" y="120"/>
                    </a:lnTo>
                    <a:lnTo>
                      <a:pt x="292" y="113"/>
                    </a:lnTo>
                    <a:lnTo>
                      <a:pt x="299" y="104"/>
                    </a:lnTo>
                    <a:lnTo>
                      <a:pt x="302" y="92"/>
                    </a:lnTo>
                    <a:lnTo>
                      <a:pt x="299" y="79"/>
                    </a:lnTo>
                    <a:lnTo>
                      <a:pt x="292" y="69"/>
                    </a:lnTo>
                    <a:lnTo>
                      <a:pt x="283" y="62"/>
                    </a:lnTo>
                    <a:lnTo>
                      <a:pt x="270" y="60"/>
                    </a:lnTo>
                    <a:close/>
                    <a:moveTo>
                      <a:pt x="105" y="60"/>
                    </a:moveTo>
                    <a:lnTo>
                      <a:pt x="93" y="62"/>
                    </a:lnTo>
                    <a:lnTo>
                      <a:pt x="83" y="69"/>
                    </a:lnTo>
                    <a:lnTo>
                      <a:pt x="76" y="79"/>
                    </a:lnTo>
                    <a:lnTo>
                      <a:pt x="74" y="92"/>
                    </a:lnTo>
                    <a:lnTo>
                      <a:pt x="76" y="104"/>
                    </a:lnTo>
                    <a:lnTo>
                      <a:pt x="83" y="113"/>
                    </a:lnTo>
                    <a:lnTo>
                      <a:pt x="93" y="120"/>
                    </a:lnTo>
                    <a:lnTo>
                      <a:pt x="105" y="122"/>
                    </a:lnTo>
                    <a:lnTo>
                      <a:pt x="116" y="120"/>
                    </a:lnTo>
                    <a:lnTo>
                      <a:pt x="127" y="113"/>
                    </a:lnTo>
                    <a:lnTo>
                      <a:pt x="133" y="104"/>
                    </a:lnTo>
                    <a:lnTo>
                      <a:pt x="135" y="92"/>
                    </a:lnTo>
                    <a:lnTo>
                      <a:pt x="133" y="79"/>
                    </a:lnTo>
                    <a:lnTo>
                      <a:pt x="127" y="69"/>
                    </a:lnTo>
                    <a:lnTo>
                      <a:pt x="116" y="62"/>
                    </a:lnTo>
                    <a:lnTo>
                      <a:pt x="105" y="60"/>
                    </a:lnTo>
                    <a:close/>
                    <a:moveTo>
                      <a:pt x="105" y="0"/>
                    </a:moveTo>
                    <a:lnTo>
                      <a:pt x="129" y="3"/>
                    </a:lnTo>
                    <a:lnTo>
                      <a:pt x="151" y="13"/>
                    </a:lnTo>
                    <a:lnTo>
                      <a:pt x="170" y="27"/>
                    </a:lnTo>
                    <a:lnTo>
                      <a:pt x="180" y="39"/>
                    </a:lnTo>
                    <a:lnTo>
                      <a:pt x="187" y="53"/>
                    </a:lnTo>
                    <a:lnTo>
                      <a:pt x="196" y="39"/>
                    </a:lnTo>
                    <a:lnTo>
                      <a:pt x="206" y="27"/>
                    </a:lnTo>
                    <a:lnTo>
                      <a:pt x="224" y="13"/>
                    </a:lnTo>
                    <a:lnTo>
                      <a:pt x="246" y="3"/>
                    </a:lnTo>
                    <a:lnTo>
                      <a:pt x="270" y="0"/>
                    </a:lnTo>
                    <a:lnTo>
                      <a:pt x="295" y="3"/>
                    </a:lnTo>
                    <a:lnTo>
                      <a:pt x="316" y="13"/>
                    </a:lnTo>
                    <a:lnTo>
                      <a:pt x="335" y="27"/>
                    </a:lnTo>
                    <a:lnTo>
                      <a:pt x="349" y="46"/>
                    </a:lnTo>
                    <a:lnTo>
                      <a:pt x="358" y="67"/>
                    </a:lnTo>
                    <a:lnTo>
                      <a:pt x="362" y="92"/>
                    </a:lnTo>
                    <a:lnTo>
                      <a:pt x="358" y="115"/>
                    </a:lnTo>
                    <a:lnTo>
                      <a:pt x="349" y="138"/>
                    </a:lnTo>
                    <a:lnTo>
                      <a:pt x="335" y="155"/>
                    </a:lnTo>
                    <a:lnTo>
                      <a:pt x="323" y="165"/>
                    </a:lnTo>
                    <a:lnTo>
                      <a:pt x="311" y="173"/>
                    </a:lnTo>
                    <a:lnTo>
                      <a:pt x="311" y="210"/>
                    </a:lnTo>
                    <a:lnTo>
                      <a:pt x="323" y="203"/>
                    </a:lnTo>
                    <a:lnTo>
                      <a:pt x="358" y="183"/>
                    </a:lnTo>
                    <a:lnTo>
                      <a:pt x="358" y="173"/>
                    </a:lnTo>
                    <a:lnTo>
                      <a:pt x="394" y="173"/>
                    </a:lnTo>
                    <a:lnTo>
                      <a:pt x="394" y="281"/>
                    </a:lnTo>
                    <a:lnTo>
                      <a:pt x="358" y="281"/>
                    </a:lnTo>
                    <a:lnTo>
                      <a:pt x="358" y="269"/>
                    </a:lnTo>
                    <a:lnTo>
                      <a:pt x="323" y="249"/>
                    </a:lnTo>
                    <a:lnTo>
                      <a:pt x="311" y="242"/>
                    </a:lnTo>
                    <a:lnTo>
                      <a:pt x="311" y="279"/>
                    </a:lnTo>
                    <a:lnTo>
                      <a:pt x="309" y="290"/>
                    </a:lnTo>
                    <a:lnTo>
                      <a:pt x="302" y="299"/>
                    </a:lnTo>
                    <a:lnTo>
                      <a:pt x="292" y="306"/>
                    </a:lnTo>
                    <a:lnTo>
                      <a:pt x="282" y="309"/>
                    </a:lnTo>
                    <a:lnTo>
                      <a:pt x="91" y="309"/>
                    </a:lnTo>
                    <a:lnTo>
                      <a:pt x="80" y="306"/>
                    </a:lnTo>
                    <a:lnTo>
                      <a:pt x="70" y="299"/>
                    </a:lnTo>
                    <a:lnTo>
                      <a:pt x="63" y="290"/>
                    </a:lnTo>
                    <a:lnTo>
                      <a:pt x="61" y="279"/>
                    </a:lnTo>
                    <a:lnTo>
                      <a:pt x="61" y="209"/>
                    </a:lnTo>
                    <a:lnTo>
                      <a:pt x="27" y="209"/>
                    </a:lnTo>
                    <a:lnTo>
                      <a:pt x="27" y="173"/>
                    </a:lnTo>
                    <a:lnTo>
                      <a:pt x="61" y="173"/>
                    </a:lnTo>
                    <a:lnTo>
                      <a:pt x="61" y="171"/>
                    </a:lnTo>
                    <a:lnTo>
                      <a:pt x="50" y="164"/>
                    </a:lnTo>
                    <a:lnTo>
                      <a:pt x="41" y="155"/>
                    </a:lnTo>
                    <a:lnTo>
                      <a:pt x="27" y="138"/>
                    </a:lnTo>
                    <a:lnTo>
                      <a:pt x="17" y="115"/>
                    </a:lnTo>
                    <a:lnTo>
                      <a:pt x="14" y="92"/>
                    </a:lnTo>
                    <a:lnTo>
                      <a:pt x="17" y="67"/>
                    </a:lnTo>
                    <a:lnTo>
                      <a:pt x="27" y="46"/>
                    </a:lnTo>
                    <a:lnTo>
                      <a:pt x="41" y="27"/>
                    </a:lnTo>
                    <a:lnTo>
                      <a:pt x="59" y="13"/>
                    </a:lnTo>
                    <a:lnTo>
                      <a:pt x="81" y="3"/>
                    </a:lnTo>
                    <a:lnTo>
                      <a:pt x="105"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sp>
          <p:nvSpPr>
            <p:cNvPr id="77" name="文本框 76"/>
            <p:cNvSpPr txBox="1"/>
            <p:nvPr/>
          </p:nvSpPr>
          <p:spPr>
            <a:xfrm>
              <a:off x="1192261" y="3120212"/>
              <a:ext cx="1619326" cy="536066"/>
            </a:xfrm>
            <a:prstGeom prst="rect">
              <a:avLst/>
            </a:prstGeom>
            <a:noFill/>
          </p:spPr>
          <p:txBody>
            <a:bodyPr wrap="square" rtlCol="0">
              <a:spAutoFit/>
            </a:bodyPr>
            <a:lstStyle/>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电影</a:t>
              </a:r>
              <a:endParaRPr lang="en-US" altLang="zh-CN" sz="2000" dirty="0">
                <a:solidFill>
                  <a:srgbClr val="3F3F3F"/>
                </a:solidFill>
                <a:latin typeface="微软雅黑" panose="020B0503020204020204" pitchFamily="34" charset="-122"/>
                <a:ea typeface="微软雅黑" panose="020B0503020204020204" pitchFamily="34" charset="-122"/>
              </a:endParaRPr>
            </a:p>
          </p:txBody>
        </p:sp>
      </p:grpSp>
      <p:grpSp>
        <p:nvGrpSpPr>
          <p:cNvPr id="95" name="组合 94"/>
          <p:cNvGrpSpPr/>
          <p:nvPr/>
        </p:nvGrpSpPr>
        <p:grpSpPr>
          <a:xfrm>
            <a:off x="3242433" y="1720123"/>
            <a:ext cx="1619326" cy="1936155"/>
            <a:chOff x="3242433" y="1720123"/>
            <a:chExt cx="1619326" cy="1936155"/>
          </a:xfrm>
        </p:grpSpPr>
        <p:sp>
          <p:nvSpPr>
            <p:cNvPr id="3" name="矩形 2"/>
            <p:cNvSpPr/>
            <p:nvPr/>
          </p:nvSpPr>
          <p:spPr>
            <a:xfrm>
              <a:off x="3370728" y="172012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99"/>
            <p:cNvSpPr>
              <a:spLocks noEditPoints="1"/>
            </p:cNvSpPr>
            <p:nvPr/>
          </p:nvSpPr>
          <p:spPr bwMode="auto">
            <a:xfrm>
              <a:off x="3632611" y="1998873"/>
              <a:ext cx="838971" cy="754012"/>
            </a:xfrm>
            <a:custGeom>
              <a:avLst/>
              <a:gdLst>
                <a:gd name="T0" fmla="*/ 363 w 474"/>
                <a:gd name="T1" fmla="*/ 273 h 426"/>
                <a:gd name="T2" fmla="*/ 368 w 474"/>
                <a:gd name="T3" fmla="*/ 326 h 426"/>
                <a:gd name="T4" fmla="*/ 347 w 474"/>
                <a:gd name="T5" fmla="*/ 355 h 426"/>
                <a:gd name="T6" fmla="*/ 326 w 474"/>
                <a:gd name="T7" fmla="*/ 326 h 426"/>
                <a:gd name="T8" fmla="*/ 331 w 474"/>
                <a:gd name="T9" fmla="*/ 273 h 426"/>
                <a:gd name="T10" fmla="*/ 347 w 474"/>
                <a:gd name="T11" fmla="*/ 218 h 426"/>
                <a:gd name="T12" fmla="*/ 319 w 474"/>
                <a:gd name="T13" fmla="*/ 240 h 426"/>
                <a:gd name="T14" fmla="*/ 303 w 474"/>
                <a:gd name="T15" fmla="*/ 307 h 426"/>
                <a:gd name="T16" fmla="*/ 319 w 474"/>
                <a:gd name="T17" fmla="*/ 373 h 426"/>
                <a:gd name="T18" fmla="*/ 347 w 474"/>
                <a:gd name="T19" fmla="*/ 397 h 426"/>
                <a:gd name="T20" fmla="*/ 358 w 474"/>
                <a:gd name="T21" fmla="*/ 393 h 426"/>
                <a:gd name="T22" fmla="*/ 367 w 474"/>
                <a:gd name="T23" fmla="*/ 387 h 426"/>
                <a:gd name="T24" fmla="*/ 376 w 474"/>
                <a:gd name="T25" fmla="*/ 373 h 426"/>
                <a:gd name="T26" fmla="*/ 391 w 474"/>
                <a:gd name="T27" fmla="*/ 317 h 426"/>
                <a:gd name="T28" fmla="*/ 391 w 474"/>
                <a:gd name="T29" fmla="*/ 311 h 426"/>
                <a:gd name="T30" fmla="*/ 391 w 474"/>
                <a:gd name="T31" fmla="*/ 311 h 426"/>
                <a:gd name="T32" fmla="*/ 391 w 474"/>
                <a:gd name="T33" fmla="*/ 307 h 426"/>
                <a:gd name="T34" fmla="*/ 391 w 474"/>
                <a:gd name="T35" fmla="*/ 306 h 426"/>
                <a:gd name="T36" fmla="*/ 391 w 474"/>
                <a:gd name="T37" fmla="*/ 303 h 426"/>
                <a:gd name="T38" fmla="*/ 391 w 474"/>
                <a:gd name="T39" fmla="*/ 302 h 426"/>
                <a:gd name="T40" fmla="*/ 388 w 474"/>
                <a:gd name="T41" fmla="*/ 276 h 426"/>
                <a:gd name="T42" fmla="*/ 371 w 474"/>
                <a:gd name="T43" fmla="*/ 233 h 426"/>
                <a:gd name="T44" fmla="*/ 367 w 474"/>
                <a:gd name="T45" fmla="*/ 227 h 426"/>
                <a:gd name="T46" fmla="*/ 358 w 474"/>
                <a:gd name="T47" fmla="*/ 220 h 426"/>
                <a:gd name="T48" fmla="*/ 247 w 474"/>
                <a:gd name="T49" fmla="*/ 0 h 426"/>
                <a:gd name="T50" fmla="*/ 325 w 474"/>
                <a:gd name="T51" fmla="*/ 31 h 426"/>
                <a:gd name="T52" fmla="*/ 384 w 474"/>
                <a:gd name="T53" fmla="*/ 112 h 426"/>
                <a:gd name="T54" fmla="*/ 424 w 474"/>
                <a:gd name="T55" fmla="*/ 207 h 426"/>
                <a:gd name="T56" fmla="*/ 451 w 474"/>
                <a:gd name="T57" fmla="*/ 239 h 426"/>
                <a:gd name="T58" fmla="*/ 473 w 474"/>
                <a:gd name="T59" fmla="*/ 285 h 426"/>
                <a:gd name="T60" fmla="*/ 467 w 474"/>
                <a:gd name="T61" fmla="*/ 348 h 426"/>
                <a:gd name="T62" fmla="*/ 441 w 474"/>
                <a:gd name="T63" fmla="*/ 381 h 426"/>
                <a:gd name="T64" fmla="*/ 413 w 474"/>
                <a:gd name="T65" fmla="*/ 417 h 426"/>
                <a:gd name="T66" fmla="*/ 376 w 474"/>
                <a:gd name="T67" fmla="*/ 426 h 426"/>
                <a:gd name="T68" fmla="*/ 344 w 474"/>
                <a:gd name="T69" fmla="*/ 426 h 426"/>
                <a:gd name="T70" fmla="*/ 294 w 474"/>
                <a:gd name="T71" fmla="*/ 388 h 426"/>
                <a:gd name="T72" fmla="*/ 276 w 474"/>
                <a:gd name="T73" fmla="*/ 307 h 426"/>
                <a:gd name="T74" fmla="*/ 294 w 474"/>
                <a:gd name="T75" fmla="*/ 227 h 426"/>
                <a:gd name="T76" fmla="*/ 319 w 474"/>
                <a:gd name="T77" fmla="*/ 151 h 426"/>
                <a:gd name="T78" fmla="*/ 284 w 474"/>
                <a:gd name="T79" fmla="*/ 64 h 426"/>
                <a:gd name="T80" fmla="*/ 235 w 474"/>
                <a:gd name="T81" fmla="*/ 39 h 426"/>
                <a:gd name="T82" fmla="*/ 186 w 474"/>
                <a:gd name="T83" fmla="*/ 74 h 426"/>
                <a:gd name="T84" fmla="*/ 149 w 474"/>
                <a:gd name="T85" fmla="*/ 167 h 426"/>
                <a:gd name="T86" fmla="*/ 153 w 474"/>
                <a:gd name="T87" fmla="*/ 228 h 426"/>
                <a:gd name="T88" fmla="*/ 171 w 474"/>
                <a:gd name="T89" fmla="*/ 307 h 426"/>
                <a:gd name="T90" fmla="*/ 153 w 474"/>
                <a:gd name="T91" fmla="*/ 387 h 426"/>
                <a:gd name="T92" fmla="*/ 113 w 474"/>
                <a:gd name="T93" fmla="*/ 424 h 426"/>
                <a:gd name="T94" fmla="*/ 64 w 474"/>
                <a:gd name="T95" fmla="*/ 416 h 426"/>
                <a:gd name="T96" fmla="*/ 37 w 474"/>
                <a:gd name="T97" fmla="*/ 379 h 426"/>
                <a:gd name="T98" fmla="*/ 2 w 474"/>
                <a:gd name="T99" fmla="*/ 331 h 426"/>
                <a:gd name="T100" fmla="*/ 10 w 474"/>
                <a:gd name="T101" fmla="*/ 261 h 426"/>
                <a:gd name="T102" fmla="*/ 39 w 474"/>
                <a:gd name="T103" fmla="*/ 228 h 426"/>
                <a:gd name="T104" fmla="*/ 71 w 474"/>
                <a:gd name="T105" fmla="*/ 157 h 426"/>
                <a:gd name="T106" fmla="*/ 121 w 474"/>
                <a:gd name="T107" fmla="*/ 56 h 426"/>
                <a:gd name="T108" fmla="*/ 194 w 474"/>
                <a:gd name="T109" fmla="*/ 6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74" h="426">
                  <a:moveTo>
                    <a:pt x="347" y="258"/>
                  </a:moveTo>
                  <a:lnTo>
                    <a:pt x="356" y="262"/>
                  </a:lnTo>
                  <a:lnTo>
                    <a:pt x="363" y="273"/>
                  </a:lnTo>
                  <a:lnTo>
                    <a:pt x="368" y="289"/>
                  </a:lnTo>
                  <a:lnTo>
                    <a:pt x="370" y="307"/>
                  </a:lnTo>
                  <a:lnTo>
                    <a:pt x="368" y="326"/>
                  </a:lnTo>
                  <a:lnTo>
                    <a:pt x="363" y="340"/>
                  </a:lnTo>
                  <a:lnTo>
                    <a:pt x="356" y="351"/>
                  </a:lnTo>
                  <a:lnTo>
                    <a:pt x="347" y="355"/>
                  </a:lnTo>
                  <a:lnTo>
                    <a:pt x="339" y="351"/>
                  </a:lnTo>
                  <a:lnTo>
                    <a:pt x="331" y="340"/>
                  </a:lnTo>
                  <a:lnTo>
                    <a:pt x="326" y="326"/>
                  </a:lnTo>
                  <a:lnTo>
                    <a:pt x="325" y="307"/>
                  </a:lnTo>
                  <a:lnTo>
                    <a:pt x="326" y="289"/>
                  </a:lnTo>
                  <a:lnTo>
                    <a:pt x="331" y="273"/>
                  </a:lnTo>
                  <a:lnTo>
                    <a:pt x="339" y="262"/>
                  </a:lnTo>
                  <a:lnTo>
                    <a:pt x="347" y="258"/>
                  </a:lnTo>
                  <a:close/>
                  <a:moveTo>
                    <a:pt x="347" y="218"/>
                  </a:moveTo>
                  <a:lnTo>
                    <a:pt x="338" y="220"/>
                  </a:lnTo>
                  <a:lnTo>
                    <a:pt x="327" y="228"/>
                  </a:lnTo>
                  <a:lnTo>
                    <a:pt x="319" y="240"/>
                  </a:lnTo>
                  <a:lnTo>
                    <a:pt x="311" y="258"/>
                  </a:lnTo>
                  <a:lnTo>
                    <a:pt x="306" y="282"/>
                  </a:lnTo>
                  <a:lnTo>
                    <a:pt x="303" y="307"/>
                  </a:lnTo>
                  <a:lnTo>
                    <a:pt x="306" y="332"/>
                  </a:lnTo>
                  <a:lnTo>
                    <a:pt x="311" y="355"/>
                  </a:lnTo>
                  <a:lnTo>
                    <a:pt x="319" y="373"/>
                  </a:lnTo>
                  <a:lnTo>
                    <a:pt x="327" y="387"/>
                  </a:lnTo>
                  <a:lnTo>
                    <a:pt x="338" y="395"/>
                  </a:lnTo>
                  <a:lnTo>
                    <a:pt x="347" y="397"/>
                  </a:lnTo>
                  <a:lnTo>
                    <a:pt x="352" y="396"/>
                  </a:lnTo>
                  <a:lnTo>
                    <a:pt x="358" y="395"/>
                  </a:lnTo>
                  <a:lnTo>
                    <a:pt x="358" y="393"/>
                  </a:lnTo>
                  <a:lnTo>
                    <a:pt x="363" y="391"/>
                  </a:lnTo>
                  <a:lnTo>
                    <a:pt x="367" y="387"/>
                  </a:lnTo>
                  <a:lnTo>
                    <a:pt x="367" y="387"/>
                  </a:lnTo>
                  <a:lnTo>
                    <a:pt x="367" y="387"/>
                  </a:lnTo>
                  <a:lnTo>
                    <a:pt x="371" y="381"/>
                  </a:lnTo>
                  <a:lnTo>
                    <a:pt x="376" y="373"/>
                  </a:lnTo>
                  <a:lnTo>
                    <a:pt x="383" y="358"/>
                  </a:lnTo>
                  <a:lnTo>
                    <a:pt x="388" y="338"/>
                  </a:lnTo>
                  <a:lnTo>
                    <a:pt x="391" y="317"/>
                  </a:lnTo>
                  <a:lnTo>
                    <a:pt x="391" y="317"/>
                  </a:lnTo>
                  <a:lnTo>
                    <a:pt x="391" y="313"/>
                  </a:lnTo>
                  <a:lnTo>
                    <a:pt x="391" y="311"/>
                  </a:lnTo>
                  <a:lnTo>
                    <a:pt x="391" y="311"/>
                  </a:lnTo>
                  <a:lnTo>
                    <a:pt x="391" y="311"/>
                  </a:lnTo>
                  <a:lnTo>
                    <a:pt x="391" y="311"/>
                  </a:lnTo>
                  <a:lnTo>
                    <a:pt x="391" y="309"/>
                  </a:lnTo>
                  <a:lnTo>
                    <a:pt x="391" y="309"/>
                  </a:lnTo>
                  <a:lnTo>
                    <a:pt x="391" y="307"/>
                  </a:lnTo>
                  <a:lnTo>
                    <a:pt x="391" y="307"/>
                  </a:lnTo>
                  <a:lnTo>
                    <a:pt x="391" y="306"/>
                  </a:lnTo>
                  <a:lnTo>
                    <a:pt x="391" y="306"/>
                  </a:lnTo>
                  <a:lnTo>
                    <a:pt x="391" y="306"/>
                  </a:lnTo>
                  <a:lnTo>
                    <a:pt x="391" y="303"/>
                  </a:lnTo>
                  <a:lnTo>
                    <a:pt x="391" y="303"/>
                  </a:lnTo>
                  <a:lnTo>
                    <a:pt x="391" y="302"/>
                  </a:lnTo>
                  <a:lnTo>
                    <a:pt x="391" y="302"/>
                  </a:lnTo>
                  <a:lnTo>
                    <a:pt x="391" y="302"/>
                  </a:lnTo>
                  <a:lnTo>
                    <a:pt x="391" y="297"/>
                  </a:lnTo>
                  <a:lnTo>
                    <a:pt x="391" y="297"/>
                  </a:lnTo>
                  <a:lnTo>
                    <a:pt x="388" y="276"/>
                  </a:lnTo>
                  <a:lnTo>
                    <a:pt x="383" y="257"/>
                  </a:lnTo>
                  <a:lnTo>
                    <a:pt x="376" y="240"/>
                  </a:lnTo>
                  <a:lnTo>
                    <a:pt x="371" y="233"/>
                  </a:lnTo>
                  <a:lnTo>
                    <a:pt x="367" y="228"/>
                  </a:lnTo>
                  <a:lnTo>
                    <a:pt x="367" y="228"/>
                  </a:lnTo>
                  <a:lnTo>
                    <a:pt x="367" y="227"/>
                  </a:lnTo>
                  <a:lnTo>
                    <a:pt x="363" y="223"/>
                  </a:lnTo>
                  <a:lnTo>
                    <a:pt x="358" y="220"/>
                  </a:lnTo>
                  <a:lnTo>
                    <a:pt x="358" y="220"/>
                  </a:lnTo>
                  <a:lnTo>
                    <a:pt x="352" y="218"/>
                  </a:lnTo>
                  <a:lnTo>
                    <a:pt x="347" y="218"/>
                  </a:lnTo>
                  <a:close/>
                  <a:moveTo>
                    <a:pt x="247" y="0"/>
                  </a:moveTo>
                  <a:lnTo>
                    <a:pt x="274" y="5"/>
                  </a:lnTo>
                  <a:lnTo>
                    <a:pt x="300" y="15"/>
                  </a:lnTo>
                  <a:lnTo>
                    <a:pt x="325" y="31"/>
                  </a:lnTo>
                  <a:lnTo>
                    <a:pt x="347" y="52"/>
                  </a:lnTo>
                  <a:lnTo>
                    <a:pt x="367" y="80"/>
                  </a:lnTo>
                  <a:lnTo>
                    <a:pt x="384" y="112"/>
                  </a:lnTo>
                  <a:lnTo>
                    <a:pt x="397" y="150"/>
                  </a:lnTo>
                  <a:lnTo>
                    <a:pt x="407" y="194"/>
                  </a:lnTo>
                  <a:lnTo>
                    <a:pt x="424" y="207"/>
                  </a:lnTo>
                  <a:lnTo>
                    <a:pt x="437" y="227"/>
                  </a:lnTo>
                  <a:lnTo>
                    <a:pt x="441" y="233"/>
                  </a:lnTo>
                  <a:lnTo>
                    <a:pt x="451" y="239"/>
                  </a:lnTo>
                  <a:lnTo>
                    <a:pt x="461" y="251"/>
                  </a:lnTo>
                  <a:lnTo>
                    <a:pt x="467" y="266"/>
                  </a:lnTo>
                  <a:lnTo>
                    <a:pt x="473" y="285"/>
                  </a:lnTo>
                  <a:lnTo>
                    <a:pt x="474" y="307"/>
                  </a:lnTo>
                  <a:lnTo>
                    <a:pt x="473" y="329"/>
                  </a:lnTo>
                  <a:lnTo>
                    <a:pt x="467" y="348"/>
                  </a:lnTo>
                  <a:lnTo>
                    <a:pt x="461" y="364"/>
                  </a:lnTo>
                  <a:lnTo>
                    <a:pt x="451" y="375"/>
                  </a:lnTo>
                  <a:lnTo>
                    <a:pt x="441" y="381"/>
                  </a:lnTo>
                  <a:lnTo>
                    <a:pt x="437" y="388"/>
                  </a:lnTo>
                  <a:lnTo>
                    <a:pt x="426" y="404"/>
                  </a:lnTo>
                  <a:lnTo>
                    <a:pt x="413" y="417"/>
                  </a:lnTo>
                  <a:lnTo>
                    <a:pt x="399" y="424"/>
                  </a:lnTo>
                  <a:lnTo>
                    <a:pt x="389" y="425"/>
                  </a:lnTo>
                  <a:lnTo>
                    <a:pt x="376" y="426"/>
                  </a:lnTo>
                  <a:lnTo>
                    <a:pt x="363" y="426"/>
                  </a:lnTo>
                  <a:lnTo>
                    <a:pt x="351" y="426"/>
                  </a:lnTo>
                  <a:lnTo>
                    <a:pt x="344" y="426"/>
                  </a:lnTo>
                  <a:lnTo>
                    <a:pt x="325" y="421"/>
                  </a:lnTo>
                  <a:lnTo>
                    <a:pt x="307" y="408"/>
                  </a:lnTo>
                  <a:lnTo>
                    <a:pt x="294" y="388"/>
                  </a:lnTo>
                  <a:lnTo>
                    <a:pt x="284" y="364"/>
                  </a:lnTo>
                  <a:lnTo>
                    <a:pt x="277" y="338"/>
                  </a:lnTo>
                  <a:lnTo>
                    <a:pt x="276" y="307"/>
                  </a:lnTo>
                  <a:lnTo>
                    <a:pt x="277" y="277"/>
                  </a:lnTo>
                  <a:lnTo>
                    <a:pt x="284" y="249"/>
                  </a:lnTo>
                  <a:lnTo>
                    <a:pt x="294" y="227"/>
                  </a:lnTo>
                  <a:lnTo>
                    <a:pt x="309" y="207"/>
                  </a:lnTo>
                  <a:lnTo>
                    <a:pt x="326" y="194"/>
                  </a:lnTo>
                  <a:lnTo>
                    <a:pt x="319" y="151"/>
                  </a:lnTo>
                  <a:lnTo>
                    <a:pt x="310" y="116"/>
                  </a:lnTo>
                  <a:lnTo>
                    <a:pt x="298" y="87"/>
                  </a:lnTo>
                  <a:lnTo>
                    <a:pt x="284" y="64"/>
                  </a:lnTo>
                  <a:lnTo>
                    <a:pt x="268" y="50"/>
                  </a:lnTo>
                  <a:lnTo>
                    <a:pt x="252" y="41"/>
                  </a:lnTo>
                  <a:lnTo>
                    <a:pt x="235" y="39"/>
                  </a:lnTo>
                  <a:lnTo>
                    <a:pt x="218" y="44"/>
                  </a:lnTo>
                  <a:lnTo>
                    <a:pt x="202" y="55"/>
                  </a:lnTo>
                  <a:lnTo>
                    <a:pt x="186" y="74"/>
                  </a:lnTo>
                  <a:lnTo>
                    <a:pt x="171" y="99"/>
                  </a:lnTo>
                  <a:lnTo>
                    <a:pt x="159" y="129"/>
                  </a:lnTo>
                  <a:lnTo>
                    <a:pt x="149" y="167"/>
                  </a:lnTo>
                  <a:lnTo>
                    <a:pt x="142" y="212"/>
                  </a:lnTo>
                  <a:lnTo>
                    <a:pt x="148" y="219"/>
                  </a:lnTo>
                  <a:lnTo>
                    <a:pt x="153" y="228"/>
                  </a:lnTo>
                  <a:lnTo>
                    <a:pt x="163" y="251"/>
                  </a:lnTo>
                  <a:lnTo>
                    <a:pt x="170" y="277"/>
                  </a:lnTo>
                  <a:lnTo>
                    <a:pt x="171" y="307"/>
                  </a:lnTo>
                  <a:lnTo>
                    <a:pt x="170" y="336"/>
                  </a:lnTo>
                  <a:lnTo>
                    <a:pt x="163" y="363"/>
                  </a:lnTo>
                  <a:lnTo>
                    <a:pt x="153" y="387"/>
                  </a:lnTo>
                  <a:lnTo>
                    <a:pt x="142" y="402"/>
                  </a:lnTo>
                  <a:lnTo>
                    <a:pt x="129" y="416"/>
                  </a:lnTo>
                  <a:lnTo>
                    <a:pt x="113" y="424"/>
                  </a:lnTo>
                  <a:lnTo>
                    <a:pt x="96" y="426"/>
                  </a:lnTo>
                  <a:lnTo>
                    <a:pt x="80" y="424"/>
                  </a:lnTo>
                  <a:lnTo>
                    <a:pt x="64" y="416"/>
                  </a:lnTo>
                  <a:lnTo>
                    <a:pt x="51" y="402"/>
                  </a:lnTo>
                  <a:lnTo>
                    <a:pt x="39" y="387"/>
                  </a:lnTo>
                  <a:lnTo>
                    <a:pt x="37" y="379"/>
                  </a:lnTo>
                  <a:lnTo>
                    <a:pt x="21" y="369"/>
                  </a:lnTo>
                  <a:lnTo>
                    <a:pt x="10" y="354"/>
                  </a:lnTo>
                  <a:lnTo>
                    <a:pt x="2" y="331"/>
                  </a:lnTo>
                  <a:lnTo>
                    <a:pt x="0" y="307"/>
                  </a:lnTo>
                  <a:lnTo>
                    <a:pt x="2" y="282"/>
                  </a:lnTo>
                  <a:lnTo>
                    <a:pt x="10" y="261"/>
                  </a:lnTo>
                  <a:lnTo>
                    <a:pt x="21" y="245"/>
                  </a:lnTo>
                  <a:lnTo>
                    <a:pt x="37" y="235"/>
                  </a:lnTo>
                  <a:lnTo>
                    <a:pt x="39" y="228"/>
                  </a:lnTo>
                  <a:lnTo>
                    <a:pt x="50" y="212"/>
                  </a:lnTo>
                  <a:lnTo>
                    <a:pt x="63" y="200"/>
                  </a:lnTo>
                  <a:lnTo>
                    <a:pt x="71" y="157"/>
                  </a:lnTo>
                  <a:lnTo>
                    <a:pt x="84" y="117"/>
                  </a:lnTo>
                  <a:lnTo>
                    <a:pt x="101" y="84"/>
                  </a:lnTo>
                  <a:lnTo>
                    <a:pt x="121" y="56"/>
                  </a:lnTo>
                  <a:lnTo>
                    <a:pt x="144" y="35"/>
                  </a:lnTo>
                  <a:lnTo>
                    <a:pt x="167" y="18"/>
                  </a:lnTo>
                  <a:lnTo>
                    <a:pt x="194" y="6"/>
                  </a:lnTo>
                  <a:lnTo>
                    <a:pt x="220" y="1"/>
                  </a:lnTo>
                  <a:lnTo>
                    <a:pt x="247"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78" name="文本框 77"/>
            <p:cNvSpPr txBox="1"/>
            <p:nvPr/>
          </p:nvSpPr>
          <p:spPr>
            <a:xfrm>
              <a:off x="3242433" y="3120212"/>
              <a:ext cx="1619326" cy="536066"/>
            </a:xfrm>
            <a:prstGeom prst="rect">
              <a:avLst/>
            </a:prstGeom>
            <a:noFill/>
          </p:spPr>
          <p:txBody>
            <a:bodyPr wrap="square" rtlCol="0">
              <a:spAutoFit/>
            </a:bodyPr>
            <a:lstStyle/>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音乐</a:t>
              </a:r>
              <a:endParaRPr lang="en-US" altLang="zh-CN" sz="2000" dirty="0">
                <a:solidFill>
                  <a:srgbClr val="3F3F3F"/>
                </a:solidFill>
                <a:latin typeface="微软雅黑" panose="020B0503020204020204" pitchFamily="34" charset="-122"/>
                <a:ea typeface="微软雅黑" panose="020B0503020204020204" pitchFamily="34" charset="-122"/>
              </a:endParaRPr>
            </a:p>
          </p:txBody>
        </p:sp>
      </p:grpSp>
      <p:grpSp>
        <p:nvGrpSpPr>
          <p:cNvPr id="91" name="组合 90"/>
          <p:cNvGrpSpPr/>
          <p:nvPr/>
        </p:nvGrpSpPr>
        <p:grpSpPr>
          <a:xfrm>
            <a:off x="5292605" y="1720123"/>
            <a:ext cx="1619326" cy="1936155"/>
            <a:chOff x="5292605" y="1720123"/>
            <a:chExt cx="1619326" cy="1936155"/>
          </a:xfrm>
        </p:grpSpPr>
        <p:sp>
          <p:nvSpPr>
            <p:cNvPr id="4" name="矩形 3"/>
            <p:cNvSpPr/>
            <p:nvPr/>
          </p:nvSpPr>
          <p:spPr>
            <a:xfrm>
              <a:off x="5450541" y="172012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Group 4"/>
            <p:cNvGrpSpPr>
              <a:grpSpLocks noChangeAspect="1"/>
            </p:cNvGrpSpPr>
            <p:nvPr/>
          </p:nvGrpSpPr>
          <p:grpSpPr bwMode="auto">
            <a:xfrm>
              <a:off x="5740421" y="2020576"/>
              <a:ext cx="723694" cy="710641"/>
              <a:chOff x="3645" y="1972"/>
              <a:chExt cx="388" cy="381"/>
            </a:xfrm>
            <a:solidFill>
              <a:schemeClr val="bg1"/>
            </a:solidFill>
          </p:grpSpPr>
          <p:sp>
            <p:nvSpPr>
              <p:cNvPr id="20" name="Rectangle 5"/>
              <p:cNvSpPr>
                <a:spLocks noChangeArrowheads="1"/>
              </p:cNvSpPr>
              <p:nvPr/>
            </p:nvSpPr>
            <p:spPr bwMode="auto">
              <a:xfrm>
                <a:off x="3708" y="2101"/>
                <a:ext cx="36" cy="17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 name="Rectangle 6"/>
              <p:cNvSpPr>
                <a:spLocks noChangeArrowheads="1"/>
              </p:cNvSpPr>
              <p:nvPr/>
            </p:nvSpPr>
            <p:spPr bwMode="auto">
              <a:xfrm>
                <a:off x="3787" y="2101"/>
                <a:ext cx="36" cy="17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2" name="Rectangle 7"/>
              <p:cNvSpPr>
                <a:spLocks noChangeArrowheads="1"/>
              </p:cNvSpPr>
              <p:nvPr/>
            </p:nvSpPr>
            <p:spPr bwMode="auto">
              <a:xfrm>
                <a:off x="3864" y="2101"/>
                <a:ext cx="34" cy="17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 name="Rectangle 8"/>
              <p:cNvSpPr>
                <a:spLocks noChangeArrowheads="1"/>
              </p:cNvSpPr>
              <p:nvPr/>
            </p:nvSpPr>
            <p:spPr bwMode="auto">
              <a:xfrm>
                <a:off x="3943" y="2101"/>
                <a:ext cx="34" cy="17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4" name="Freeform 9"/>
              <p:cNvSpPr/>
              <p:nvPr/>
            </p:nvSpPr>
            <p:spPr bwMode="auto">
              <a:xfrm>
                <a:off x="3662" y="1972"/>
                <a:ext cx="354" cy="112"/>
              </a:xfrm>
              <a:custGeom>
                <a:avLst/>
                <a:gdLst>
                  <a:gd name="T0" fmla="*/ 332 w 354"/>
                  <a:gd name="T1" fmla="*/ 74 h 112"/>
                  <a:gd name="T2" fmla="*/ 176 w 354"/>
                  <a:gd name="T3" fmla="*/ 0 h 112"/>
                  <a:gd name="T4" fmla="*/ 19 w 354"/>
                  <a:gd name="T5" fmla="*/ 74 h 112"/>
                  <a:gd name="T6" fmla="*/ 0 w 354"/>
                  <a:gd name="T7" fmla="*/ 74 h 112"/>
                  <a:gd name="T8" fmla="*/ 0 w 354"/>
                  <a:gd name="T9" fmla="*/ 112 h 112"/>
                  <a:gd name="T10" fmla="*/ 354 w 354"/>
                  <a:gd name="T11" fmla="*/ 112 h 112"/>
                  <a:gd name="T12" fmla="*/ 354 w 354"/>
                  <a:gd name="T13" fmla="*/ 74 h 112"/>
                  <a:gd name="T14" fmla="*/ 332 w 354"/>
                  <a:gd name="T15" fmla="*/ 74 h 1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4" h="112">
                    <a:moveTo>
                      <a:pt x="332" y="74"/>
                    </a:moveTo>
                    <a:lnTo>
                      <a:pt x="176" y="0"/>
                    </a:lnTo>
                    <a:lnTo>
                      <a:pt x="19" y="74"/>
                    </a:lnTo>
                    <a:lnTo>
                      <a:pt x="0" y="74"/>
                    </a:lnTo>
                    <a:lnTo>
                      <a:pt x="0" y="112"/>
                    </a:lnTo>
                    <a:lnTo>
                      <a:pt x="354" y="112"/>
                    </a:lnTo>
                    <a:lnTo>
                      <a:pt x="354" y="74"/>
                    </a:lnTo>
                    <a:lnTo>
                      <a:pt x="332" y="7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0"/>
              <p:cNvSpPr/>
              <p:nvPr/>
            </p:nvSpPr>
            <p:spPr bwMode="auto">
              <a:xfrm>
                <a:off x="3645" y="2298"/>
                <a:ext cx="388" cy="55"/>
              </a:xfrm>
              <a:custGeom>
                <a:avLst/>
                <a:gdLst>
                  <a:gd name="T0" fmla="*/ 371 w 388"/>
                  <a:gd name="T1" fmla="*/ 39 h 55"/>
                  <a:gd name="T2" fmla="*/ 371 w 388"/>
                  <a:gd name="T3" fmla="*/ 19 h 55"/>
                  <a:gd name="T4" fmla="*/ 356 w 388"/>
                  <a:gd name="T5" fmla="*/ 19 h 55"/>
                  <a:gd name="T6" fmla="*/ 356 w 388"/>
                  <a:gd name="T7" fmla="*/ 0 h 55"/>
                  <a:gd name="T8" fmla="*/ 27 w 388"/>
                  <a:gd name="T9" fmla="*/ 0 h 55"/>
                  <a:gd name="T10" fmla="*/ 27 w 388"/>
                  <a:gd name="T11" fmla="*/ 19 h 55"/>
                  <a:gd name="T12" fmla="*/ 12 w 388"/>
                  <a:gd name="T13" fmla="*/ 19 h 55"/>
                  <a:gd name="T14" fmla="*/ 12 w 388"/>
                  <a:gd name="T15" fmla="*/ 39 h 55"/>
                  <a:gd name="T16" fmla="*/ 0 w 388"/>
                  <a:gd name="T17" fmla="*/ 39 h 55"/>
                  <a:gd name="T18" fmla="*/ 0 w 388"/>
                  <a:gd name="T19" fmla="*/ 55 h 55"/>
                  <a:gd name="T20" fmla="*/ 388 w 388"/>
                  <a:gd name="T21" fmla="*/ 55 h 55"/>
                  <a:gd name="T22" fmla="*/ 388 w 388"/>
                  <a:gd name="T23" fmla="*/ 39 h 55"/>
                  <a:gd name="T24" fmla="*/ 371 w 388"/>
                  <a:gd name="T25" fmla="*/ 3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8" h="55">
                    <a:moveTo>
                      <a:pt x="371" y="39"/>
                    </a:moveTo>
                    <a:lnTo>
                      <a:pt x="371" y="19"/>
                    </a:lnTo>
                    <a:lnTo>
                      <a:pt x="356" y="19"/>
                    </a:lnTo>
                    <a:lnTo>
                      <a:pt x="356" y="0"/>
                    </a:lnTo>
                    <a:lnTo>
                      <a:pt x="27" y="0"/>
                    </a:lnTo>
                    <a:lnTo>
                      <a:pt x="27" y="19"/>
                    </a:lnTo>
                    <a:lnTo>
                      <a:pt x="12" y="19"/>
                    </a:lnTo>
                    <a:lnTo>
                      <a:pt x="12" y="39"/>
                    </a:lnTo>
                    <a:lnTo>
                      <a:pt x="0" y="39"/>
                    </a:lnTo>
                    <a:lnTo>
                      <a:pt x="0" y="55"/>
                    </a:lnTo>
                    <a:lnTo>
                      <a:pt x="388" y="55"/>
                    </a:lnTo>
                    <a:lnTo>
                      <a:pt x="388" y="39"/>
                    </a:lnTo>
                    <a:lnTo>
                      <a:pt x="371"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9" name="文本框 78"/>
            <p:cNvSpPr txBox="1"/>
            <p:nvPr/>
          </p:nvSpPr>
          <p:spPr>
            <a:xfrm>
              <a:off x="5292605" y="3120212"/>
              <a:ext cx="1619326" cy="536066"/>
            </a:xfrm>
            <a:prstGeom prst="rect">
              <a:avLst/>
            </a:prstGeom>
            <a:noFill/>
          </p:spPr>
          <p:txBody>
            <a:bodyPr wrap="square" rtlCol="0">
              <a:spAutoFit/>
            </a:bodyPr>
            <a:lstStyle/>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建筑</a:t>
              </a:r>
              <a:endParaRPr lang="en-US" altLang="zh-CN" sz="2000" dirty="0">
                <a:solidFill>
                  <a:srgbClr val="3F3F3F"/>
                </a:solidFill>
                <a:latin typeface="微软雅黑" panose="020B0503020204020204" pitchFamily="34" charset="-122"/>
                <a:ea typeface="微软雅黑" panose="020B0503020204020204" pitchFamily="34" charset="-122"/>
              </a:endParaRPr>
            </a:p>
          </p:txBody>
        </p:sp>
      </p:grpSp>
      <p:grpSp>
        <p:nvGrpSpPr>
          <p:cNvPr id="93" name="组合 92"/>
          <p:cNvGrpSpPr/>
          <p:nvPr/>
        </p:nvGrpSpPr>
        <p:grpSpPr>
          <a:xfrm>
            <a:off x="7342777" y="1720123"/>
            <a:ext cx="1619326" cy="1936155"/>
            <a:chOff x="7342777" y="1720123"/>
            <a:chExt cx="1619326" cy="1936155"/>
          </a:xfrm>
        </p:grpSpPr>
        <p:sp>
          <p:nvSpPr>
            <p:cNvPr id="5" name="矩形 4"/>
            <p:cNvSpPr/>
            <p:nvPr/>
          </p:nvSpPr>
          <p:spPr>
            <a:xfrm>
              <a:off x="7494493" y="172012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Group 41"/>
            <p:cNvGrpSpPr>
              <a:grpSpLocks noChangeAspect="1"/>
            </p:cNvGrpSpPr>
            <p:nvPr/>
          </p:nvGrpSpPr>
          <p:grpSpPr bwMode="auto">
            <a:xfrm>
              <a:off x="7791629" y="2011941"/>
              <a:ext cx="721657" cy="727788"/>
              <a:chOff x="3605" y="1923"/>
              <a:chExt cx="470" cy="474"/>
            </a:xfrm>
            <a:solidFill>
              <a:schemeClr val="bg1"/>
            </a:solidFill>
          </p:grpSpPr>
          <p:sp>
            <p:nvSpPr>
              <p:cNvPr id="30" name="Freeform 42"/>
              <p:cNvSpPr>
                <a:spLocks noEditPoints="1"/>
              </p:cNvSpPr>
              <p:nvPr/>
            </p:nvSpPr>
            <p:spPr bwMode="auto">
              <a:xfrm>
                <a:off x="3754" y="1997"/>
                <a:ext cx="179" cy="168"/>
              </a:xfrm>
              <a:custGeom>
                <a:avLst/>
                <a:gdLst>
                  <a:gd name="T0" fmla="*/ 179 w 179"/>
                  <a:gd name="T1" fmla="*/ 72 h 168"/>
                  <a:gd name="T2" fmla="*/ 163 w 179"/>
                  <a:gd name="T3" fmla="*/ 22 h 168"/>
                  <a:gd name="T4" fmla="*/ 115 w 179"/>
                  <a:gd name="T5" fmla="*/ 43 h 168"/>
                  <a:gd name="T6" fmla="*/ 115 w 179"/>
                  <a:gd name="T7" fmla="*/ 0 h 168"/>
                  <a:gd name="T8" fmla="*/ 62 w 179"/>
                  <a:gd name="T9" fmla="*/ 0 h 168"/>
                  <a:gd name="T10" fmla="*/ 62 w 179"/>
                  <a:gd name="T11" fmla="*/ 41 h 168"/>
                  <a:gd name="T12" fmla="*/ 19 w 179"/>
                  <a:gd name="T13" fmla="*/ 17 h 168"/>
                  <a:gd name="T14" fmla="*/ 0 w 179"/>
                  <a:gd name="T15" fmla="*/ 67 h 168"/>
                  <a:gd name="T16" fmla="*/ 31 w 179"/>
                  <a:gd name="T17" fmla="*/ 82 h 168"/>
                  <a:gd name="T18" fmla="*/ 0 w 179"/>
                  <a:gd name="T19" fmla="*/ 96 h 168"/>
                  <a:gd name="T20" fmla="*/ 17 w 179"/>
                  <a:gd name="T21" fmla="*/ 146 h 168"/>
                  <a:gd name="T22" fmla="*/ 62 w 179"/>
                  <a:gd name="T23" fmla="*/ 125 h 168"/>
                  <a:gd name="T24" fmla="*/ 62 w 179"/>
                  <a:gd name="T25" fmla="*/ 168 h 168"/>
                  <a:gd name="T26" fmla="*/ 115 w 179"/>
                  <a:gd name="T27" fmla="*/ 168 h 168"/>
                  <a:gd name="T28" fmla="*/ 115 w 179"/>
                  <a:gd name="T29" fmla="*/ 130 h 168"/>
                  <a:gd name="T30" fmla="*/ 160 w 179"/>
                  <a:gd name="T31" fmla="*/ 153 h 168"/>
                  <a:gd name="T32" fmla="*/ 177 w 179"/>
                  <a:gd name="T33" fmla="*/ 106 h 168"/>
                  <a:gd name="T34" fmla="*/ 146 w 179"/>
                  <a:gd name="T35" fmla="*/ 86 h 168"/>
                  <a:gd name="T36" fmla="*/ 179 w 179"/>
                  <a:gd name="T37" fmla="*/ 72 h 168"/>
                  <a:gd name="T38" fmla="*/ 167 w 179"/>
                  <a:gd name="T39" fmla="*/ 108 h 168"/>
                  <a:gd name="T40" fmla="*/ 155 w 179"/>
                  <a:gd name="T41" fmla="*/ 144 h 168"/>
                  <a:gd name="T42" fmla="*/ 108 w 179"/>
                  <a:gd name="T43" fmla="*/ 118 h 168"/>
                  <a:gd name="T44" fmla="*/ 108 w 179"/>
                  <a:gd name="T45" fmla="*/ 161 h 168"/>
                  <a:gd name="T46" fmla="*/ 72 w 179"/>
                  <a:gd name="T47" fmla="*/ 161 h 168"/>
                  <a:gd name="T48" fmla="*/ 72 w 179"/>
                  <a:gd name="T49" fmla="*/ 113 h 168"/>
                  <a:gd name="T50" fmla="*/ 21 w 179"/>
                  <a:gd name="T51" fmla="*/ 137 h 168"/>
                  <a:gd name="T52" fmla="*/ 9 w 179"/>
                  <a:gd name="T53" fmla="*/ 101 h 168"/>
                  <a:gd name="T54" fmla="*/ 48 w 179"/>
                  <a:gd name="T55" fmla="*/ 84 h 168"/>
                  <a:gd name="T56" fmla="*/ 9 w 179"/>
                  <a:gd name="T57" fmla="*/ 63 h 168"/>
                  <a:gd name="T58" fmla="*/ 24 w 179"/>
                  <a:gd name="T59" fmla="*/ 29 h 168"/>
                  <a:gd name="T60" fmla="*/ 72 w 179"/>
                  <a:gd name="T61" fmla="*/ 55 h 168"/>
                  <a:gd name="T62" fmla="*/ 72 w 179"/>
                  <a:gd name="T63" fmla="*/ 7 h 168"/>
                  <a:gd name="T64" fmla="*/ 108 w 179"/>
                  <a:gd name="T65" fmla="*/ 7 h 168"/>
                  <a:gd name="T66" fmla="*/ 108 w 179"/>
                  <a:gd name="T67" fmla="*/ 55 h 168"/>
                  <a:gd name="T68" fmla="*/ 158 w 179"/>
                  <a:gd name="T69" fmla="*/ 31 h 168"/>
                  <a:gd name="T70" fmla="*/ 170 w 179"/>
                  <a:gd name="T71" fmla="*/ 67 h 168"/>
                  <a:gd name="T72" fmla="*/ 129 w 179"/>
                  <a:gd name="T73" fmla="*/ 86 h 168"/>
                  <a:gd name="T74" fmla="*/ 167 w 179"/>
                  <a:gd name="T75" fmla="*/ 10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9" h="168">
                    <a:moveTo>
                      <a:pt x="179" y="72"/>
                    </a:moveTo>
                    <a:lnTo>
                      <a:pt x="163" y="22"/>
                    </a:lnTo>
                    <a:lnTo>
                      <a:pt x="115" y="43"/>
                    </a:lnTo>
                    <a:lnTo>
                      <a:pt x="115" y="0"/>
                    </a:lnTo>
                    <a:lnTo>
                      <a:pt x="62" y="0"/>
                    </a:lnTo>
                    <a:lnTo>
                      <a:pt x="62" y="41"/>
                    </a:lnTo>
                    <a:lnTo>
                      <a:pt x="19" y="17"/>
                    </a:lnTo>
                    <a:lnTo>
                      <a:pt x="0" y="67"/>
                    </a:lnTo>
                    <a:lnTo>
                      <a:pt x="31" y="82"/>
                    </a:lnTo>
                    <a:lnTo>
                      <a:pt x="0" y="96"/>
                    </a:lnTo>
                    <a:lnTo>
                      <a:pt x="17" y="146"/>
                    </a:lnTo>
                    <a:lnTo>
                      <a:pt x="62" y="125"/>
                    </a:lnTo>
                    <a:lnTo>
                      <a:pt x="62" y="168"/>
                    </a:lnTo>
                    <a:lnTo>
                      <a:pt x="115" y="168"/>
                    </a:lnTo>
                    <a:lnTo>
                      <a:pt x="115" y="130"/>
                    </a:lnTo>
                    <a:lnTo>
                      <a:pt x="160" y="153"/>
                    </a:lnTo>
                    <a:lnTo>
                      <a:pt x="177" y="106"/>
                    </a:lnTo>
                    <a:lnTo>
                      <a:pt x="146" y="86"/>
                    </a:lnTo>
                    <a:lnTo>
                      <a:pt x="179" y="72"/>
                    </a:lnTo>
                    <a:close/>
                    <a:moveTo>
                      <a:pt x="167" y="108"/>
                    </a:moveTo>
                    <a:lnTo>
                      <a:pt x="155" y="144"/>
                    </a:lnTo>
                    <a:lnTo>
                      <a:pt x="108" y="118"/>
                    </a:lnTo>
                    <a:lnTo>
                      <a:pt x="108" y="161"/>
                    </a:lnTo>
                    <a:lnTo>
                      <a:pt x="72" y="161"/>
                    </a:lnTo>
                    <a:lnTo>
                      <a:pt x="72" y="113"/>
                    </a:lnTo>
                    <a:lnTo>
                      <a:pt x="21" y="137"/>
                    </a:lnTo>
                    <a:lnTo>
                      <a:pt x="9" y="101"/>
                    </a:lnTo>
                    <a:lnTo>
                      <a:pt x="48" y="84"/>
                    </a:lnTo>
                    <a:lnTo>
                      <a:pt x="9" y="63"/>
                    </a:lnTo>
                    <a:lnTo>
                      <a:pt x="24" y="29"/>
                    </a:lnTo>
                    <a:lnTo>
                      <a:pt x="72" y="55"/>
                    </a:lnTo>
                    <a:lnTo>
                      <a:pt x="72" y="7"/>
                    </a:lnTo>
                    <a:lnTo>
                      <a:pt x="108" y="7"/>
                    </a:lnTo>
                    <a:lnTo>
                      <a:pt x="108" y="55"/>
                    </a:lnTo>
                    <a:lnTo>
                      <a:pt x="158" y="31"/>
                    </a:lnTo>
                    <a:lnTo>
                      <a:pt x="170" y="67"/>
                    </a:lnTo>
                    <a:lnTo>
                      <a:pt x="129" y="86"/>
                    </a:lnTo>
                    <a:lnTo>
                      <a:pt x="167" y="10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43"/>
              <p:cNvSpPr>
                <a:spLocks noEditPoints="1"/>
              </p:cNvSpPr>
              <p:nvPr/>
            </p:nvSpPr>
            <p:spPr bwMode="auto">
              <a:xfrm>
                <a:off x="3605" y="1923"/>
                <a:ext cx="470" cy="390"/>
              </a:xfrm>
              <a:custGeom>
                <a:avLst/>
                <a:gdLst>
                  <a:gd name="T0" fmla="*/ 179 w 196"/>
                  <a:gd name="T1" fmla="*/ 0 h 163"/>
                  <a:gd name="T2" fmla="*/ 17 w 196"/>
                  <a:gd name="T3" fmla="*/ 0 h 163"/>
                  <a:gd name="T4" fmla="*/ 0 w 196"/>
                  <a:gd name="T5" fmla="*/ 16 h 163"/>
                  <a:gd name="T6" fmla="*/ 0 w 196"/>
                  <a:gd name="T7" fmla="*/ 146 h 163"/>
                  <a:gd name="T8" fmla="*/ 17 w 196"/>
                  <a:gd name="T9" fmla="*/ 163 h 163"/>
                  <a:gd name="T10" fmla="*/ 71 w 196"/>
                  <a:gd name="T11" fmla="*/ 163 h 163"/>
                  <a:gd name="T12" fmla="*/ 77 w 196"/>
                  <a:gd name="T13" fmla="*/ 163 h 163"/>
                  <a:gd name="T14" fmla="*/ 77 w 196"/>
                  <a:gd name="T15" fmla="*/ 158 h 163"/>
                  <a:gd name="T16" fmla="*/ 124 w 196"/>
                  <a:gd name="T17" fmla="*/ 158 h 163"/>
                  <a:gd name="T18" fmla="*/ 124 w 196"/>
                  <a:gd name="T19" fmla="*/ 163 h 163"/>
                  <a:gd name="T20" fmla="*/ 124 w 196"/>
                  <a:gd name="T21" fmla="*/ 163 h 163"/>
                  <a:gd name="T22" fmla="*/ 136 w 196"/>
                  <a:gd name="T23" fmla="*/ 163 h 163"/>
                  <a:gd name="T24" fmla="*/ 179 w 196"/>
                  <a:gd name="T25" fmla="*/ 163 h 163"/>
                  <a:gd name="T26" fmla="*/ 196 w 196"/>
                  <a:gd name="T27" fmla="*/ 146 h 163"/>
                  <a:gd name="T28" fmla="*/ 196 w 196"/>
                  <a:gd name="T29" fmla="*/ 16 h 163"/>
                  <a:gd name="T30" fmla="*/ 179 w 196"/>
                  <a:gd name="T31" fmla="*/ 0 h 163"/>
                  <a:gd name="T32" fmla="*/ 103 w 196"/>
                  <a:gd name="T33" fmla="*/ 153 h 163"/>
                  <a:gd name="T34" fmla="*/ 93 w 196"/>
                  <a:gd name="T35" fmla="*/ 144 h 163"/>
                  <a:gd name="T36" fmla="*/ 103 w 196"/>
                  <a:gd name="T37" fmla="*/ 134 h 163"/>
                  <a:gd name="T38" fmla="*/ 112 w 196"/>
                  <a:gd name="T39" fmla="*/ 144 h 163"/>
                  <a:gd name="T40" fmla="*/ 103 w 196"/>
                  <a:gd name="T41" fmla="*/ 153 h 163"/>
                  <a:gd name="T42" fmla="*/ 187 w 196"/>
                  <a:gd name="T43" fmla="*/ 124 h 163"/>
                  <a:gd name="T44" fmla="*/ 9 w 196"/>
                  <a:gd name="T45" fmla="*/ 124 h 163"/>
                  <a:gd name="T46" fmla="*/ 9 w 196"/>
                  <a:gd name="T47" fmla="*/ 16 h 163"/>
                  <a:gd name="T48" fmla="*/ 17 w 196"/>
                  <a:gd name="T49" fmla="*/ 9 h 163"/>
                  <a:gd name="T50" fmla="*/ 179 w 196"/>
                  <a:gd name="T51" fmla="*/ 9 h 163"/>
                  <a:gd name="T52" fmla="*/ 187 w 196"/>
                  <a:gd name="T53" fmla="*/ 16 h 163"/>
                  <a:gd name="T54" fmla="*/ 187 w 196"/>
                  <a:gd name="T55" fmla="*/ 12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96" h="163">
                    <a:moveTo>
                      <a:pt x="179" y="0"/>
                    </a:moveTo>
                    <a:cubicBezTo>
                      <a:pt x="17" y="0"/>
                      <a:pt x="17" y="0"/>
                      <a:pt x="17" y="0"/>
                    </a:cubicBezTo>
                    <a:cubicBezTo>
                      <a:pt x="7" y="0"/>
                      <a:pt x="0" y="7"/>
                      <a:pt x="0" y="16"/>
                    </a:cubicBezTo>
                    <a:cubicBezTo>
                      <a:pt x="0" y="146"/>
                      <a:pt x="0" y="146"/>
                      <a:pt x="0" y="146"/>
                    </a:cubicBezTo>
                    <a:cubicBezTo>
                      <a:pt x="0" y="155"/>
                      <a:pt x="7" y="163"/>
                      <a:pt x="17" y="163"/>
                    </a:cubicBezTo>
                    <a:cubicBezTo>
                      <a:pt x="71" y="163"/>
                      <a:pt x="71" y="163"/>
                      <a:pt x="71" y="163"/>
                    </a:cubicBezTo>
                    <a:cubicBezTo>
                      <a:pt x="77" y="163"/>
                      <a:pt x="77" y="163"/>
                      <a:pt x="77" y="163"/>
                    </a:cubicBezTo>
                    <a:cubicBezTo>
                      <a:pt x="77" y="158"/>
                      <a:pt x="77" y="158"/>
                      <a:pt x="77" y="158"/>
                    </a:cubicBezTo>
                    <a:cubicBezTo>
                      <a:pt x="124" y="158"/>
                      <a:pt x="124" y="158"/>
                      <a:pt x="124" y="158"/>
                    </a:cubicBezTo>
                    <a:cubicBezTo>
                      <a:pt x="124" y="163"/>
                      <a:pt x="124" y="163"/>
                      <a:pt x="124" y="163"/>
                    </a:cubicBezTo>
                    <a:cubicBezTo>
                      <a:pt x="124" y="163"/>
                      <a:pt x="124" y="163"/>
                      <a:pt x="124" y="163"/>
                    </a:cubicBezTo>
                    <a:cubicBezTo>
                      <a:pt x="136" y="163"/>
                      <a:pt x="136" y="163"/>
                      <a:pt x="136" y="163"/>
                    </a:cubicBezTo>
                    <a:cubicBezTo>
                      <a:pt x="179" y="163"/>
                      <a:pt x="179" y="163"/>
                      <a:pt x="179" y="163"/>
                    </a:cubicBezTo>
                    <a:cubicBezTo>
                      <a:pt x="188" y="163"/>
                      <a:pt x="196" y="155"/>
                      <a:pt x="196" y="146"/>
                    </a:cubicBezTo>
                    <a:cubicBezTo>
                      <a:pt x="196" y="16"/>
                      <a:pt x="196" y="16"/>
                      <a:pt x="196" y="16"/>
                    </a:cubicBezTo>
                    <a:cubicBezTo>
                      <a:pt x="196" y="7"/>
                      <a:pt x="188" y="0"/>
                      <a:pt x="179" y="0"/>
                    </a:cubicBezTo>
                    <a:close/>
                    <a:moveTo>
                      <a:pt x="103" y="153"/>
                    </a:moveTo>
                    <a:cubicBezTo>
                      <a:pt x="97" y="153"/>
                      <a:pt x="93" y="149"/>
                      <a:pt x="93" y="144"/>
                    </a:cubicBezTo>
                    <a:cubicBezTo>
                      <a:pt x="93" y="138"/>
                      <a:pt x="97" y="134"/>
                      <a:pt x="103" y="134"/>
                    </a:cubicBezTo>
                    <a:cubicBezTo>
                      <a:pt x="108" y="134"/>
                      <a:pt x="112" y="138"/>
                      <a:pt x="112" y="144"/>
                    </a:cubicBezTo>
                    <a:cubicBezTo>
                      <a:pt x="112" y="149"/>
                      <a:pt x="108" y="153"/>
                      <a:pt x="103" y="153"/>
                    </a:cubicBezTo>
                    <a:close/>
                    <a:moveTo>
                      <a:pt x="187" y="124"/>
                    </a:moveTo>
                    <a:cubicBezTo>
                      <a:pt x="9" y="124"/>
                      <a:pt x="9" y="124"/>
                      <a:pt x="9" y="124"/>
                    </a:cubicBezTo>
                    <a:cubicBezTo>
                      <a:pt x="9" y="16"/>
                      <a:pt x="9" y="16"/>
                      <a:pt x="9" y="16"/>
                    </a:cubicBezTo>
                    <a:cubicBezTo>
                      <a:pt x="9" y="12"/>
                      <a:pt x="12" y="9"/>
                      <a:pt x="17" y="9"/>
                    </a:cubicBezTo>
                    <a:cubicBezTo>
                      <a:pt x="179" y="9"/>
                      <a:pt x="179" y="9"/>
                      <a:pt x="179" y="9"/>
                    </a:cubicBezTo>
                    <a:cubicBezTo>
                      <a:pt x="183" y="9"/>
                      <a:pt x="187" y="12"/>
                      <a:pt x="187" y="16"/>
                    </a:cubicBezTo>
                    <a:lnTo>
                      <a:pt x="187" y="1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44"/>
              <p:cNvSpPr/>
              <p:nvPr/>
            </p:nvSpPr>
            <p:spPr bwMode="auto">
              <a:xfrm>
                <a:off x="3790" y="2313"/>
                <a:ext cx="112" cy="53"/>
              </a:xfrm>
              <a:custGeom>
                <a:avLst/>
                <a:gdLst>
                  <a:gd name="T0" fmla="*/ 52 w 112"/>
                  <a:gd name="T1" fmla="*/ 0 h 53"/>
                  <a:gd name="T2" fmla="*/ 14 w 112"/>
                  <a:gd name="T3" fmla="*/ 0 h 53"/>
                  <a:gd name="T4" fmla="*/ 0 w 112"/>
                  <a:gd name="T5" fmla="*/ 0 h 53"/>
                  <a:gd name="T6" fmla="*/ 0 w 112"/>
                  <a:gd name="T7" fmla="*/ 53 h 53"/>
                  <a:gd name="T8" fmla="*/ 112 w 112"/>
                  <a:gd name="T9" fmla="*/ 53 h 53"/>
                  <a:gd name="T10" fmla="*/ 112 w 112"/>
                  <a:gd name="T11" fmla="*/ 0 h 53"/>
                  <a:gd name="T12" fmla="*/ 74 w 112"/>
                  <a:gd name="T13" fmla="*/ 0 h 53"/>
                  <a:gd name="T14" fmla="*/ 52 w 112"/>
                  <a:gd name="T15" fmla="*/ 0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 h="53">
                    <a:moveTo>
                      <a:pt x="52" y="0"/>
                    </a:moveTo>
                    <a:lnTo>
                      <a:pt x="14" y="0"/>
                    </a:lnTo>
                    <a:lnTo>
                      <a:pt x="0" y="0"/>
                    </a:lnTo>
                    <a:lnTo>
                      <a:pt x="0" y="53"/>
                    </a:lnTo>
                    <a:lnTo>
                      <a:pt x="112" y="53"/>
                    </a:lnTo>
                    <a:lnTo>
                      <a:pt x="112" y="0"/>
                    </a:lnTo>
                    <a:lnTo>
                      <a:pt x="74" y="0"/>
                    </a:lnTo>
                    <a:lnTo>
                      <a:pt x="5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45"/>
              <p:cNvSpPr/>
              <p:nvPr/>
            </p:nvSpPr>
            <p:spPr bwMode="auto">
              <a:xfrm>
                <a:off x="3790" y="2301"/>
                <a:ext cx="112" cy="12"/>
              </a:xfrm>
              <a:custGeom>
                <a:avLst/>
                <a:gdLst>
                  <a:gd name="T0" fmla="*/ 0 w 112"/>
                  <a:gd name="T1" fmla="*/ 0 h 12"/>
                  <a:gd name="T2" fmla="*/ 0 w 112"/>
                  <a:gd name="T3" fmla="*/ 12 h 12"/>
                  <a:gd name="T4" fmla="*/ 14 w 112"/>
                  <a:gd name="T5" fmla="*/ 12 h 12"/>
                  <a:gd name="T6" fmla="*/ 52 w 112"/>
                  <a:gd name="T7" fmla="*/ 12 h 12"/>
                  <a:gd name="T8" fmla="*/ 74 w 112"/>
                  <a:gd name="T9" fmla="*/ 12 h 12"/>
                  <a:gd name="T10" fmla="*/ 112 w 112"/>
                  <a:gd name="T11" fmla="*/ 12 h 12"/>
                  <a:gd name="T12" fmla="*/ 112 w 112"/>
                  <a:gd name="T13" fmla="*/ 0 h 12"/>
                  <a:gd name="T14" fmla="*/ 0 w 112"/>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 h="12">
                    <a:moveTo>
                      <a:pt x="0" y="0"/>
                    </a:moveTo>
                    <a:lnTo>
                      <a:pt x="0" y="12"/>
                    </a:lnTo>
                    <a:lnTo>
                      <a:pt x="14" y="12"/>
                    </a:lnTo>
                    <a:lnTo>
                      <a:pt x="52" y="12"/>
                    </a:lnTo>
                    <a:lnTo>
                      <a:pt x="74" y="12"/>
                    </a:lnTo>
                    <a:lnTo>
                      <a:pt x="112" y="12"/>
                    </a:lnTo>
                    <a:lnTo>
                      <a:pt x="112"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46"/>
              <p:cNvSpPr/>
              <p:nvPr/>
            </p:nvSpPr>
            <p:spPr bwMode="auto">
              <a:xfrm>
                <a:off x="3756" y="2366"/>
                <a:ext cx="175" cy="31"/>
              </a:xfrm>
              <a:custGeom>
                <a:avLst/>
                <a:gdLst>
                  <a:gd name="T0" fmla="*/ 34 w 175"/>
                  <a:gd name="T1" fmla="*/ 14 h 31"/>
                  <a:gd name="T2" fmla="*/ 34 w 175"/>
                  <a:gd name="T3" fmla="*/ 0 h 31"/>
                  <a:gd name="T4" fmla="*/ 0 w 175"/>
                  <a:gd name="T5" fmla="*/ 0 h 31"/>
                  <a:gd name="T6" fmla="*/ 0 w 175"/>
                  <a:gd name="T7" fmla="*/ 31 h 31"/>
                  <a:gd name="T8" fmla="*/ 175 w 175"/>
                  <a:gd name="T9" fmla="*/ 31 h 31"/>
                  <a:gd name="T10" fmla="*/ 175 w 175"/>
                  <a:gd name="T11" fmla="*/ 0 h 31"/>
                  <a:gd name="T12" fmla="*/ 146 w 175"/>
                  <a:gd name="T13" fmla="*/ 0 h 31"/>
                  <a:gd name="T14" fmla="*/ 146 w 175"/>
                  <a:gd name="T15" fmla="*/ 14 h 31"/>
                  <a:gd name="T16" fmla="*/ 34 w 175"/>
                  <a:gd name="T17"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5" h="31">
                    <a:moveTo>
                      <a:pt x="34" y="14"/>
                    </a:moveTo>
                    <a:lnTo>
                      <a:pt x="34" y="0"/>
                    </a:lnTo>
                    <a:lnTo>
                      <a:pt x="0" y="0"/>
                    </a:lnTo>
                    <a:lnTo>
                      <a:pt x="0" y="31"/>
                    </a:lnTo>
                    <a:lnTo>
                      <a:pt x="175" y="31"/>
                    </a:lnTo>
                    <a:lnTo>
                      <a:pt x="175" y="0"/>
                    </a:lnTo>
                    <a:lnTo>
                      <a:pt x="146" y="0"/>
                    </a:lnTo>
                    <a:lnTo>
                      <a:pt x="146" y="14"/>
                    </a:lnTo>
                    <a:lnTo>
                      <a:pt x="34"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Rectangle 47"/>
              <p:cNvSpPr>
                <a:spLocks noChangeArrowheads="1"/>
              </p:cNvSpPr>
              <p:nvPr/>
            </p:nvSpPr>
            <p:spPr bwMode="auto">
              <a:xfrm>
                <a:off x="3790" y="2366"/>
                <a:ext cx="112"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80" name="文本框 79"/>
            <p:cNvSpPr txBox="1"/>
            <p:nvPr/>
          </p:nvSpPr>
          <p:spPr>
            <a:xfrm>
              <a:off x="7342777" y="3120212"/>
              <a:ext cx="1619326" cy="536066"/>
            </a:xfrm>
            <a:prstGeom prst="rect">
              <a:avLst/>
            </a:prstGeom>
            <a:noFill/>
          </p:spPr>
          <p:txBody>
            <a:bodyPr wrap="square" rtlCol="0">
              <a:spAutoFit/>
            </a:bodyPr>
            <a:lstStyle/>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游戏</a:t>
              </a:r>
              <a:endParaRPr lang="en-US" altLang="zh-CN" sz="2000" dirty="0">
                <a:solidFill>
                  <a:srgbClr val="3F3F3F"/>
                </a:solidFill>
                <a:latin typeface="微软雅黑" panose="020B0503020204020204" pitchFamily="34" charset="-122"/>
                <a:ea typeface="微软雅黑" panose="020B0503020204020204" pitchFamily="34" charset="-122"/>
              </a:endParaRPr>
            </a:p>
          </p:txBody>
        </p:sp>
      </p:grpSp>
      <p:grpSp>
        <p:nvGrpSpPr>
          <p:cNvPr id="94" name="组合 93"/>
          <p:cNvGrpSpPr/>
          <p:nvPr/>
        </p:nvGrpSpPr>
        <p:grpSpPr>
          <a:xfrm>
            <a:off x="9392949" y="1720123"/>
            <a:ext cx="1619326" cy="1936155"/>
            <a:chOff x="9392949" y="1720123"/>
            <a:chExt cx="1619326" cy="1936155"/>
          </a:xfrm>
        </p:grpSpPr>
        <p:sp>
          <p:nvSpPr>
            <p:cNvPr id="6" name="矩形 5"/>
            <p:cNvSpPr/>
            <p:nvPr/>
          </p:nvSpPr>
          <p:spPr>
            <a:xfrm>
              <a:off x="9556375" y="172012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7" name="Group 50"/>
            <p:cNvGrpSpPr>
              <a:grpSpLocks noChangeAspect="1"/>
            </p:cNvGrpSpPr>
            <p:nvPr/>
          </p:nvGrpSpPr>
          <p:grpSpPr bwMode="auto">
            <a:xfrm>
              <a:off x="9778151" y="1948414"/>
              <a:ext cx="848923" cy="854930"/>
              <a:chOff x="3629" y="1944"/>
              <a:chExt cx="424" cy="427"/>
            </a:xfrm>
            <a:solidFill>
              <a:schemeClr val="bg1"/>
            </a:solidFill>
          </p:grpSpPr>
          <p:sp>
            <p:nvSpPr>
              <p:cNvPr id="48" name="Freeform 51"/>
              <p:cNvSpPr/>
              <p:nvPr/>
            </p:nvSpPr>
            <p:spPr bwMode="auto">
              <a:xfrm>
                <a:off x="3629" y="2122"/>
                <a:ext cx="75" cy="187"/>
              </a:xfrm>
              <a:custGeom>
                <a:avLst/>
                <a:gdLst>
                  <a:gd name="T0" fmla="*/ 70 w 75"/>
                  <a:gd name="T1" fmla="*/ 0 h 187"/>
                  <a:gd name="T2" fmla="*/ 12 w 75"/>
                  <a:gd name="T3" fmla="*/ 168 h 187"/>
                  <a:gd name="T4" fmla="*/ 8 w 75"/>
                  <a:gd name="T5" fmla="*/ 160 h 187"/>
                  <a:gd name="T6" fmla="*/ 3 w 75"/>
                  <a:gd name="T7" fmla="*/ 163 h 187"/>
                  <a:gd name="T8" fmla="*/ 12 w 75"/>
                  <a:gd name="T9" fmla="*/ 175 h 187"/>
                  <a:gd name="T10" fmla="*/ 0 w 75"/>
                  <a:gd name="T11" fmla="*/ 182 h 187"/>
                  <a:gd name="T12" fmla="*/ 3 w 75"/>
                  <a:gd name="T13" fmla="*/ 184 h 187"/>
                  <a:gd name="T14" fmla="*/ 15 w 75"/>
                  <a:gd name="T15" fmla="*/ 177 h 187"/>
                  <a:gd name="T16" fmla="*/ 22 w 75"/>
                  <a:gd name="T17" fmla="*/ 187 h 187"/>
                  <a:gd name="T18" fmla="*/ 24 w 75"/>
                  <a:gd name="T19" fmla="*/ 184 h 187"/>
                  <a:gd name="T20" fmla="*/ 17 w 75"/>
                  <a:gd name="T21" fmla="*/ 175 h 187"/>
                  <a:gd name="T22" fmla="*/ 27 w 75"/>
                  <a:gd name="T23" fmla="*/ 168 h 187"/>
                  <a:gd name="T24" fmla="*/ 24 w 75"/>
                  <a:gd name="T25" fmla="*/ 163 h 187"/>
                  <a:gd name="T26" fmla="*/ 17 w 75"/>
                  <a:gd name="T27" fmla="*/ 170 h 187"/>
                  <a:gd name="T28" fmla="*/ 75 w 75"/>
                  <a:gd name="T29" fmla="*/ 2 h 187"/>
                  <a:gd name="T30" fmla="*/ 70 w 75"/>
                  <a:gd name="T31" fmla="*/ 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5" h="187">
                    <a:moveTo>
                      <a:pt x="70" y="0"/>
                    </a:moveTo>
                    <a:lnTo>
                      <a:pt x="12" y="168"/>
                    </a:lnTo>
                    <a:lnTo>
                      <a:pt x="8" y="160"/>
                    </a:lnTo>
                    <a:lnTo>
                      <a:pt x="3" y="163"/>
                    </a:lnTo>
                    <a:lnTo>
                      <a:pt x="12" y="175"/>
                    </a:lnTo>
                    <a:lnTo>
                      <a:pt x="0" y="182"/>
                    </a:lnTo>
                    <a:lnTo>
                      <a:pt x="3" y="184"/>
                    </a:lnTo>
                    <a:lnTo>
                      <a:pt x="15" y="177"/>
                    </a:lnTo>
                    <a:lnTo>
                      <a:pt x="22" y="187"/>
                    </a:lnTo>
                    <a:lnTo>
                      <a:pt x="24" y="184"/>
                    </a:lnTo>
                    <a:lnTo>
                      <a:pt x="17" y="175"/>
                    </a:lnTo>
                    <a:lnTo>
                      <a:pt x="27" y="168"/>
                    </a:lnTo>
                    <a:lnTo>
                      <a:pt x="24" y="163"/>
                    </a:lnTo>
                    <a:lnTo>
                      <a:pt x="17" y="170"/>
                    </a:lnTo>
                    <a:lnTo>
                      <a:pt x="75" y="2"/>
                    </a:lnTo>
                    <a:lnTo>
                      <a:pt x="70" y="0"/>
                    </a:lnTo>
                    <a:close/>
                  </a:path>
                </a:pathLst>
              </a:custGeom>
              <a:grpFill/>
              <a:ln w="9525">
                <a:solidFill>
                  <a:srgbClr val="20BAA8"/>
                </a:solidFill>
                <a:round/>
              </a:ln>
            </p:spPr>
            <p:txBody>
              <a:bodyPr vert="horz" wrap="square" lIns="91440" tIns="45720" rIns="91440" bIns="45720" numCol="1" anchor="t" anchorCtr="0" compatLnSpc="1"/>
              <a:lstStyle/>
              <a:p>
                <a:endParaRPr lang="zh-CN" altLang="en-US"/>
              </a:p>
            </p:txBody>
          </p:sp>
          <p:sp>
            <p:nvSpPr>
              <p:cNvPr id="49" name="Freeform 52"/>
              <p:cNvSpPr/>
              <p:nvPr/>
            </p:nvSpPr>
            <p:spPr bwMode="auto">
              <a:xfrm>
                <a:off x="3981" y="2126"/>
                <a:ext cx="72" cy="168"/>
              </a:xfrm>
              <a:custGeom>
                <a:avLst/>
                <a:gdLst>
                  <a:gd name="T0" fmla="*/ 55 w 72"/>
                  <a:gd name="T1" fmla="*/ 149 h 168"/>
                  <a:gd name="T2" fmla="*/ 48 w 72"/>
                  <a:gd name="T3" fmla="*/ 144 h 168"/>
                  <a:gd name="T4" fmla="*/ 46 w 72"/>
                  <a:gd name="T5" fmla="*/ 147 h 168"/>
                  <a:gd name="T6" fmla="*/ 58 w 72"/>
                  <a:gd name="T7" fmla="*/ 154 h 168"/>
                  <a:gd name="T8" fmla="*/ 48 w 72"/>
                  <a:gd name="T9" fmla="*/ 166 h 168"/>
                  <a:gd name="T10" fmla="*/ 53 w 72"/>
                  <a:gd name="T11" fmla="*/ 168 h 168"/>
                  <a:gd name="T12" fmla="*/ 60 w 72"/>
                  <a:gd name="T13" fmla="*/ 156 h 168"/>
                  <a:gd name="T14" fmla="*/ 70 w 72"/>
                  <a:gd name="T15" fmla="*/ 164 h 168"/>
                  <a:gd name="T16" fmla="*/ 72 w 72"/>
                  <a:gd name="T17" fmla="*/ 161 h 168"/>
                  <a:gd name="T18" fmla="*/ 62 w 72"/>
                  <a:gd name="T19" fmla="*/ 154 h 168"/>
                  <a:gd name="T20" fmla="*/ 70 w 72"/>
                  <a:gd name="T21" fmla="*/ 142 h 168"/>
                  <a:gd name="T22" fmla="*/ 67 w 72"/>
                  <a:gd name="T23" fmla="*/ 142 h 168"/>
                  <a:gd name="T24" fmla="*/ 62 w 72"/>
                  <a:gd name="T25" fmla="*/ 149 h 168"/>
                  <a:gd name="T26" fmla="*/ 5 w 72"/>
                  <a:gd name="T27" fmla="*/ 0 h 168"/>
                  <a:gd name="T28" fmla="*/ 0 w 72"/>
                  <a:gd name="T29" fmla="*/ 0 h 168"/>
                  <a:gd name="T30" fmla="*/ 55 w 72"/>
                  <a:gd name="T31" fmla="*/ 149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2" h="168">
                    <a:moveTo>
                      <a:pt x="55" y="149"/>
                    </a:moveTo>
                    <a:lnTo>
                      <a:pt x="48" y="144"/>
                    </a:lnTo>
                    <a:lnTo>
                      <a:pt x="46" y="147"/>
                    </a:lnTo>
                    <a:lnTo>
                      <a:pt x="58" y="154"/>
                    </a:lnTo>
                    <a:lnTo>
                      <a:pt x="48" y="166"/>
                    </a:lnTo>
                    <a:lnTo>
                      <a:pt x="53" y="168"/>
                    </a:lnTo>
                    <a:lnTo>
                      <a:pt x="60" y="156"/>
                    </a:lnTo>
                    <a:lnTo>
                      <a:pt x="70" y="164"/>
                    </a:lnTo>
                    <a:lnTo>
                      <a:pt x="72" y="161"/>
                    </a:lnTo>
                    <a:lnTo>
                      <a:pt x="62" y="154"/>
                    </a:lnTo>
                    <a:lnTo>
                      <a:pt x="70" y="142"/>
                    </a:lnTo>
                    <a:lnTo>
                      <a:pt x="67" y="142"/>
                    </a:lnTo>
                    <a:lnTo>
                      <a:pt x="62" y="149"/>
                    </a:lnTo>
                    <a:lnTo>
                      <a:pt x="5" y="0"/>
                    </a:lnTo>
                    <a:lnTo>
                      <a:pt x="0" y="0"/>
                    </a:lnTo>
                    <a:lnTo>
                      <a:pt x="55" y="149"/>
                    </a:lnTo>
                    <a:close/>
                  </a:path>
                </a:pathLst>
              </a:custGeom>
              <a:grpFill/>
              <a:ln w="9525">
                <a:solidFill>
                  <a:srgbClr val="20BAA8"/>
                </a:solidFill>
                <a:round/>
              </a:ln>
            </p:spPr>
            <p:txBody>
              <a:bodyPr vert="horz" wrap="square" lIns="91440" tIns="45720" rIns="91440" bIns="45720" numCol="1" anchor="t" anchorCtr="0" compatLnSpc="1"/>
              <a:lstStyle/>
              <a:p>
                <a:endParaRPr lang="zh-CN" altLang="en-US"/>
              </a:p>
            </p:txBody>
          </p:sp>
          <p:sp>
            <p:nvSpPr>
              <p:cNvPr id="50" name="Freeform 53"/>
              <p:cNvSpPr/>
              <p:nvPr/>
            </p:nvSpPr>
            <p:spPr bwMode="auto">
              <a:xfrm>
                <a:off x="3875" y="2311"/>
                <a:ext cx="38" cy="15"/>
              </a:xfrm>
              <a:custGeom>
                <a:avLst/>
                <a:gdLst>
                  <a:gd name="T0" fmla="*/ 10 w 16"/>
                  <a:gd name="T1" fmla="*/ 1 h 6"/>
                  <a:gd name="T2" fmla="*/ 8 w 16"/>
                  <a:gd name="T3" fmla="*/ 0 h 6"/>
                  <a:gd name="T4" fmla="*/ 8 w 16"/>
                  <a:gd name="T5" fmla="*/ 0 h 6"/>
                  <a:gd name="T6" fmla="*/ 8 w 16"/>
                  <a:gd name="T7" fmla="*/ 0 h 6"/>
                  <a:gd name="T8" fmla="*/ 8 w 16"/>
                  <a:gd name="T9" fmla="*/ 0 h 6"/>
                  <a:gd name="T10" fmla="*/ 0 w 16"/>
                  <a:gd name="T11" fmla="*/ 5 h 6"/>
                  <a:gd name="T12" fmla="*/ 2 w 16"/>
                  <a:gd name="T13" fmla="*/ 6 h 6"/>
                  <a:gd name="T14" fmla="*/ 2 w 16"/>
                  <a:gd name="T15" fmla="*/ 6 h 6"/>
                  <a:gd name="T16" fmla="*/ 5 w 16"/>
                  <a:gd name="T17" fmla="*/ 6 h 6"/>
                  <a:gd name="T18" fmla="*/ 7 w 16"/>
                  <a:gd name="T19" fmla="*/ 6 h 6"/>
                  <a:gd name="T20" fmla="*/ 7 w 16"/>
                  <a:gd name="T21" fmla="*/ 6 h 6"/>
                  <a:gd name="T22" fmla="*/ 10 w 16"/>
                  <a:gd name="T23" fmla="*/ 6 h 6"/>
                  <a:gd name="T24" fmla="*/ 11 w 16"/>
                  <a:gd name="T25" fmla="*/ 6 h 6"/>
                  <a:gd name="T26" fmla="*/ 12 w 16"/>
                  <a:gd name="T27" fmla="*/ 5 h 6"/>
                  <a:gd name="T28" fmla="*/ 13 w 16"/>
                  <a:gd name="T29" fmla="*/ 5 h 6"/>
                  <a:gd name="T30" fmla="*/ 11 w 16"/>
                  <a:gd name="T31" fmla="*/ 1 h 6"/>
                  <a:gd name="T32" fmla="*/ 10 w 16"/>
                  <a:gd name="T3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6">
                    <a:moveTo>
                      <a:pt x="10" y="1"/>
                    </a:moveTo>
                    <a:cubicBezTo>
                      <a:pt x="9" y="0"/>
                      <a:pt x="8" y="0"/>
                      <a:pt x="8" y="0"/>
                    </a:cubicBezTo>
                    <a:cubicBezTo>
                      <a:pt x="8" y="0"/>
                      <a:pt x="8" y="0"/>
                      <a:pt x="8" y="0"/>
                    </a:cubicBezTo>
                    <a:cubicBezTo>
                      <a:pt x="8" y="0"/>
                      <a:pt x="8" y="0"/>
                      <a:pt x="8" y="0"/>
                    </a:cubicBezTo>
                    <a:cubicBezTo>
                      <a:pt x="8" y="0"/>
                      <a:pt x="8" y="0"/>
                      <a:pt x="8" y="0"/>
                    </a:cubicBezTo>
                    <a:cubicBezTo>
                      <a:pt x="0" y="5"/>
                      <a:pt x="0" y="5"/>
                      <a:pt x="0" y="5"/>
                    </a:cubicBezTo>
                    <a:cubicBezTo>
                      <a:pt x="2" y="6"/>
                      <a:pt x="2" y="6"/>
                      <a:pt x="2" y="6"/>
                    </a:cubicBezTo>
                    <a:cubicBezTo>
                      <a:pt x="2" y="6"/>
                      <a:pt x="2" y="6"/>
                      <a:pt x="2" y="6"/>
                    </a:cubicBezTo>
                    <a:cubicBezTo>
                      <a:pt x="5" y="6"/>
                      <a:pt x="5" y="6"/>
                      <a:pt x="5" y="6"/>
                    </a:cubicBezTo>
                    <a:cubicBezTo>
                      <a:pt x="6" y="6"/>
                      <a:pt x="6" y="6"/>
                      <a:pt x="7" y="6"/>
                    </a:cubicBezTo>
                    <a:cubicBezTo>
                      <a:pt x="7" y="6"/>
                      <a:pt x="7" y="6"/>
                      <a:pt x="7" y="6"/>
                    </a:cubicBezTo>
                    <a:cubicBezTo>
                      <a:pt x="7" y="6"/>
                      <a:pt x="8" y="6"/>
                      <a:pt x="10" y="6"/>
                    </a:cubicBezTo>
                    <a:cubicBezTo>
                      <a:pt x="11" y="6"/>
                      <a:pt x="11" y="6"/>
                      <a:pt x="11" y="6"/>
                    </a:cubicBezTo>
                    <a:cubicBezTo>
                      <a:pt x="11" y="6"/>
                      <a:pt x="12" y="6"/>
                      <a:pt x="12" y="5"/>
                    </a:cubicBezTo>
                    <a:cubicBezTo>
                      <a:pt x="12" y="5"/>
                      <a:pt x="12" y="5"/>
                      <a:pt x="13" y="5"/>
                    </a:cubicBezTo>
                    <a:cubicBezTo>
                      <a:pt x="16" y="4"/>
                      <a:pt x="14" y="2"/>
                      <a:pt x="11" y="1"/>
                    </a:cubicBezTo>
                    <a:cubicBezTo>
                      <a:pt x="11" y="1"/>
                      <a:pt x="11" y="1"/>
                      <a:pt x="10" y="1"/>
                    </a:cubicBezTo>
                    <a:close/>
                  </a:path>
                </a:pathLst>
              </a:custGeom>
              <a:grpFill/>
              <a:ln w="9525">
                <a:solidFill>
                  <a:srgbClr val="20BAA8"/>
                </a:solidFill>
                <a:round/>
              </a:ln>
            </p:spPr>
            <p:txBody>
              <a:bodyPr vert="horz" wrap="square" lIns="91440" tIns="45720" rIns="91440" bIns="45720" numCol="1" anchor="t" anchorCtr="0" compatLnSpc="1"/>
              <a:lstStyle/>
              <a:p>
                <a:endParaRPr lang="zh-CN" altLang="en-US"/>
              </a:p>
            </p:txBody>
          </p:sp>
          <p:sp>
            <p:nvSpPr>
              <p:cNvPr id="51" name="Freeform 54"/>
              <p:cNvSpPr/>
              <p:nvPr/>
            </p:nvSpPr>
            <p:spPr bwMode="auto">
              <a:xfrm>
                <a:off x="3781" y="2321"/>
                <a:ext cx="39" cy="14"/>
              </a:xfrm>
              <a:custGeom>
                <a:avLst/>
                <a:gdLst>
                  <a:gd name="T0" fmla="*/ 9 w 16"/>
                  <a:gd name="T1" fmla="*/ 0 h 6"/>
                  <a:gd name="T2" fmla="*/ 0 w 16"/>
                  <a:gd name="T3" fmla="*/ 4 h 6"/>
                  <a:gd name="T4" fmla="*/ 2 w 16"/>
                  <a:gd name="T5" fmla="*/ 5 h 6"/>
                  <a:gd name="T6" fmla="*/ 2 w 16"/>
                  <a:gd name="T7" fmla="*/ 5 h 6"/>
                  <a:gd name="T8" fmla="*/ 5 w 16"/>
                  <a:gd name="T9" fmla="*/ 5 h 6"/>
                  <a:gd name="T10" fmla="*/ 7 w 16"/>
                  <a:gd name="T11" fmla="*/ 6 h 6"/>
                  <a:gd name="T12" fmla="*/ 7 w 16"/>
                  <a:gd name="T13" fmla="*/ 6 h 6"/>
                  <a:gd name="T14" fmla="*/ 10 w 16"/>
                  <a:gd name="T15" fmla="*/ 6 h 6"/>
                  <a:gd name="T16" fmla="*/ 11 w 16"/>
                  <a:gd name="T17" fmla="*/ 6 h 6"/>
                  <a:gd name="T18" fmla="*/ 12 w 16"/>
                  <a:gd name="T19" fmla="*/ 6 h 6"/>
                  <a:gd name="T20" fmla="*/ 12 w 16"/>
                  <a:gd name="T21" fmla="*/ 6 h 6"/>
                  <a:gd name="T22" fmla="*/ 12 w 16"/>
                  <a:gd name="T23" fmla="*/ 1 h 6"/>
                  <a:gd name="T24" fmla="*/ 11 w 16"/>
                  <a:gd name="T25" fmla="*/ 1 h 6"/>
                  <a:gd name="T26" fmla="*/ 9 w 16"/>
                  <a:gd name="T27" fmla="*/ 0 h 6"/>
                  <a:gd name="T28" fmla="*/ 9 w 16"/>
                  <a:gd name="T29" fmla="*/ 0 h 6"/>
                  <a:gd name="T30" fmla="*/ 9 w 16"/>
                  <a:gd name="T3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 h="6">
                    <a:moveTo>
                      <a:pt x="9" y="0"/>
                    </a:moveTo>
                    <a:cubicBezTo>
                      <a:pt x="0" y="4"/>
                      <a:pt x="0" y="4"/>
                      <a:pt x="0" y="4"/>
                    </a:cubicBezTo>
                    <a:cubicBezTo>
                      <a:pt x="2" y="5"/>
                      <a:pt x="2" y="5"/>
                      <a:pt x="2" y="5"/>
                    </a:cubicBezTo>
                    <a:cubicBezTo>
                      <a:pt x="2" y="5"/>
                      <a:pt x="2" y="5"/>
                      <a:pt x="2" y="5"/>
                    </a:cubicBezTo>
                    <a:cubicBezTo>
                      <a:pt x="5" y="5"/>
                      <a:pt x="5" y="5"/>
                      <a:pt x="5" y="5"/>
                    </a:cubicBezTo>
                    <a:cubicBezTo>
                      <a:pt x="6" y="5"/>
                      <a:pt x="6" y="5"/>
                      <a:pt x="7" y="6"/>
                    </a:cubicBezTo>
                    <a:cubicBezTo>
                      <a:pt x="7" y="6"/>
                      <a:pt x="7" y="6"/>
                      <a:pt x="7" y="6"/>
                    </a:cubicBezTo>
                    <a:cubicBezTo>
                      <a:pt x="7" y="6"/>
                      <a:pt x="8" y="6"/>
                      <a:pt x="10" y="6"/>
                    </a:cubicBezTo>
                    <a:cubicBezTo>
                      <a:pt x="11" y="6"/>
                      <a:pt x="11" y="6"/>
                      <a:pt x="11" y="6"/>
                    </a:cubicBezTo>
                    <a:cubicBezTo>
                      <a:pt x="11" y="6"/>
                      <a:pt x="12" y="6"/>
                      <a:pt x="12" y="6"/>
                    </a:cubicBezTo>
                    <a:cubicBezTo>
                      <a:pt x="12" y="6"/>
                      <a:pt x="12" y="6"/>
                      <a:pt x="12" y="6"/>
                    </a:cubicBezTo>
                    <a:cubicBezTo>
                      <a:pt x="16" y="5"/>
                      <a:pt x="14" y="3"/>
                      <a:pt x="12" y="1"/>
                    </a:cubicBezTo>
                    <a:cubicBezTo>
                      <a:pt x="12" y="1"/>
                      <a:pt x="11" y="1"/>
                      <a:pt x="11" y="1"/>
                    </a:cubicBezTo>
                    <a:cubicBezTo>
                      <a:pt x="10" y="0"/>
                      <a:pt x="9" y="0"/>
                      <a:pt x="9" y="0"/>
                    </a:cubicBezTo>
                    <a:cubicBezTo>
                      <a:pt x="9" y="0"/>
                      <a:pt x="9" y="0"/>
                      <a:pt x="9" y="0"/>
                    </a:cubicBezTo>
                    <a:cubicBezTo>
                      <a:pt x="9" y="0"/>
                      <a:pt x="9" y="0"/>
                      <a:pt x="9" y="0"/>
                    </a:cubicBezTo>
                    <a:close/>
                  </a:path>
                </a:pathLst>
              </a:custGeom>
              <a:grpFill/>
              <a:ln w="9525">
                <a:solidFill>
                  <a:srgbClr val="20BAA8"/>
                </a:solidFill>
                <a:round/>
              </a:ln>
            </p:spPr>
            <p:txBody>
              <a:bodyPr vert="horz" wrap="square" lIns="91440" tIns="45720" rIns="91440" bIns="45720" numCol="1" anchor="t" anchorCtr="0" compatLnSpc="1"/>
              <a:lstStyle/>
              <a:p>
                <a:endParaRPr lang="zh-CN" altLang="en-US"/>
              </a:p>
            </p:txBody>
          </p:sp>
          <p:sp>
            <p:nvSpPr>
              <p:cNvPr id="52" name="Freeform 55"/>
              <p:cNvSpPr/>
              <p:nvPr/>
            </p:nvSpPr>
            <p:spPr bwMode="auto">
              <a:xfrm>
                <a:off x="3699" y="1944"/>
                <a:ext cx="354" cy="427"/>
              </a:xfrm>
              <a:custGeom>
                <a:avLst/>
                <a:gdLst>
                  <a:gd name="T0" fmla="*/ 34 w 147"/>
                  <a:gd name="T1" fmla="*/ 160 h 178"/>
                  <a:gd name="T2" fmla="*/ 43 w 147"/>
                  <a:gd name="T3" fmla="*/ 156 h 178"/>
                  <a:gd name="T4" fmla="*/ 40 w 147"/>
                  <a:gd name="T5" fmla="*/ 146 h 178"/>
                  <a:gd name="T6" fmla="*/ 57 w 147"/>
                  <a:gd name="T7" fmla="*/ 109 h 178"/>
                  <a:gd name="T8" fmla="*/ 70 w 147"/>
                  <a:gd name="T9" fmla="*/ 138 h 178"/>
                  <a:gd name="T10" fmla="*/ 66 w 147"/>
                  <a:gd name="T11" fmla="*/ 158 h 178"/>
                  <a:gd name="T12" fmla="*/ 49 w 147"/>
                  <a:gd name="T13" fmla="*/ 157 h 178"/>
                  <a:gd name="T14" fmla="*/ 133 w 147"/>
                  <a:gd name="T15" fmla="*/ 165 h 178"/>
                  <a:gd name="T16" fmla="*/ 131 w 147"/>
                  <a:gd name="T17" fmla="*/ 162 h 178"/>
                  <a:gd name="T18" fmla="*/ 80 w 147"/>
                  <a:gd name="T19" fmla="*/ 153 h 178"/>
                  <a:gd name="T20" fmla="*/ 79 w 147"/>
                  <a:gd name="T21" fmla="*/ 151 h 178"/>
                  <a:gd name="T22" fmla="*/ 77 w 147"/>
                  <a:gd name="T23" fmla="*/ 139 h 178"/>
                  <a:gd name="T24" fmla="*/ 75 w 147"/>
                  <a:gd name="T25" fmla="*/ 118 h 178"/>
                  <a:gd name="T26" fmla="*/ 68 w 147"/>
                  <a:gd name="T27" fmla="*/ 97 h 178"/>
                  <a:gd name="T28" fmla="*/ 100 w 147"/>
                  <a:gd name="T29" fmla="*/ 71 h 178"/>
                  <a:gd name="T30" fmla="*/ 103 w 147"/>
                  <a:gd name="T31" fmla="*/ 69 h 178"/>
                  <a:gd name="T32" fmla="*/ 109 w 147"/>
                  <a:gd name="T33" fmla="*/ 68 h 178"/>
                  <a:gd name="T34" fmla="*/ 118 w 147"/>
                  <a:gd name="T35" fmla="*/ 76 h 178"/>
                  <a:gd name="T36" fmla="*/ 114 w 147"/>
                  <a:gd name="T37" fmla="*/ 65 h 178"/>
                  <a:gd name="T38" fmla="*/ 112 w 147"/>
                  <a:gd name="T39" fmla="*/ 62 h 178"/>
                  <a:gd name="T40" fmla="*/ 112 w 147"/>
                  <a:gd name="T41" fmla="*/ 60 h 178"/>
                  <a:gd name="T42" fmla="*/ 108 w 147"/>
                  <a:gd name="T43" fmla="*/ 61 h 178"/>
                  <a:gd name="T44" fmla="*/ 103 w 147"/>
                  <a:gd name="T45" fmla="*/ 65 h 178"/>
                  <a:gd name="T46" fmla="*/ 101 w 147"/>
                  <a:gd name="T47" fmla="*/ 64 h 178"/>
                  <a:gd name="T48" fmla="*/ 70 w 147"/>
                  <a:gd name="T49" fmla="*/ 53 h 178"/>
                  <a:gd name="T50" fmla="*/ 61 w 147"/>
                  <a:gd name="T51" fmla="*/ 48 h 178"/>
                  <a:gd name="T52" fmla="*/ 64 w 147"/>
                  <a:gd name="T53" fmla="*/ 49 h 178"/>
                  <a:gd name="T54" fmla="*/ 63 w 147"/>
                  <a:gd name="T55" fmla="*/ 45 h 178"/>
                  <a:gd name="T56" fmla="*/ 63 w 147"/>
                  <a:gd name="T57" fmla="*/ 42 h 178"/>
                  <a:gd name="T58" fmla="*/ 68 w 147"/>
                  <a:gd name="T59" fmla="*/ 30 h 178"/>
                  <a:gd name="T60" fmla="*/ 73 w 147"/>
                  <a:gd name="T61" fmla="*/ 24 h 178"/>
                  <a:gd name="T62" fmla="*/ 66 w 147"/>
                  <a:gd name="T63" fmla="*/ 16 h 178"/>
                  <a:gd name="T64" fmla="*/ 40 w 147"/>
                  <a:gd name="T65" fmla="*/ 17 h 178"/>
                  <a:gd name="T66" fmla="*/ 36 w 147"/>
                  <a:gd name="T67" fmla="*/ 23 h 178"/>
                  <a:gd name="T68" fmla="*/ 41 w 147"/>
                  <a:gd name="T69" fmla="*/ 29 h 178"/>
                  <a:gd name="T70" fmla="*/ 51 w 147"/>
                  <a:gd name="T71" fmla="*/ 50 h 178"/>
                  <a:gd name="T72" fmla="*/ 54 w 147"/>
                  <a:gd name="T73" fmla="*/ 47 h 178"/>
                  <a:gd name="T74" fmla="*/ 54 w 147"/>
                  <a:gd name="T75" fmla="*/ 50 h 178"/>
                  <a:gd name="T76" fmla="*/ 40 w 147"/>
                  <a:gd name="T77" fmla="*/ 58 h 178"/>
                  <a:gd name="T78" fmla="*/ 8 w 147"/>
                  <a:gd name="T79" fmla="*/ 51 h 178"/>
                  <a:gd name="T80" fmla="*/ 5 w 147"/>
                  <a:gd name="T81" fmla="*/ 60 h 178"/>
                  <a:gd name="T82" fmla="*/ 4 w 147"/>
                  <a:gd name="T83" fmla="*/ 63 h 178"/>
                  <a:gd name="T84" fmla="*/ 3 w 147"/>
                  <a:gd name="T85" fmla="*/ 66 h 178"/>
                  <a:gd name="T86" fmla="*/ 6 w 147"/>
                  <a:gd name="T87" fmla="*/ 66 h 178"/>
                  <a:gd name="T88" fmla="*/ 10 w 147"/>
                  <a:gd name="T89" fmla="*/ 69 h 178"/>
                  <a:gd name="T90" fmla="*/ 19 w 147"/>
                  <a:gd name="T91" fmla="*/ 69 h 178"/>
                  <a:gd name="T92" fmla="*/ 43 w 147"/>
                  <a:gd name="T93" fmla="*/ 64 h 178"/>
                  <a:gd name="T94" fmla="*/ 43 w 147"/>
                  <a:gd name="T95" fmla="*/ 98 h 178"/>
                  <a:gd name="T96" fmla="*/ 32 w 147"/>
                  <a:gd name="T97" fmla="*/ 147 h 178"/>
                  <a:gd name="T98" fmla="*/ 32 w 147"/>
                  <a:gd name="T99" fmla="*/ 149 h 178"/>
                  <a:gd name="T100" fmla="*/ 29 w 147"/>
                  <a:gd name="T101" fmla="*/ 160 h 178"/>
                  <a:gd name="T102" fmla="*/ 10 w 147"/>
                  <a:gd name="T103" fmla="*/ 159 h 178"/>
                  <a:gd name="T104" fmla="*/ 92 w 147"/>
                  <a:gd name="T105" fmla="*/ 177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7" h="178">
                    <a:moveTo>
                      <a:pt x="98" y="171"/>
                    </a:moveTo>
                    <a:cubicBezTo>
                      <a:pt x="97" y="174"/>
                      <a:pt x="91" y="174"/>
                      <a:pt x="91" y="174"/>
                    </a:cubicBezTo>
                    <a:cubicBezTo>
                      <a:pt x="33" y="161"/>
                      <a:pt x="33" y="161"/>
                      <a:pt x="33" y="161"/>
                    </a:cubicBezTo>
                    <a:cubicBezTo>
                      <a:pt x="34" y="160"/>
                      <a:pt x="34" y="160"/>
                      <a:pt x="34" y="160"/>
                    </a:cubicBezTo>
                    <a:cubicBezTo>
                      <a:pt x="42" y="156"/>
                      <a:pt x="42" y="156"/>
                      <a:pt x="42" y="156"/>
                    </a:cubicBezTo>
                    <a:cubicBezTo>
                      <a:pt x="42" y="156"/>
                      <a:pt x="42" y="156"/>
                      <a:pt x="42" y="156"/>
                    </a:cubicBezTo>
                    <a:cubicBezTo>
                      <a:pt x="42" y="156"/>
                      <a:pt x="42" y="156"/>
                      <a:pt x="42" y="156"/>
                    </a:cubicBezTo>
                    <a:cubicBezTo>
                      <a:pt x="43" y="156"/>
                      <a:pt x="43" y="156"/>
                      <a:pt x="43" y="156"/>
                    </a:cubicBezTo>
                    <a:cubicBezTo>
                      <a:pt x="42" y="154"/>
                      <a:pt x="42" y="154"/>
                      <a:pt x="42" y="154"/>
                    </a:cubicBezTo>
                    <a:cubicBezTo>
                      <a:pt x="41" y="154"/>
                      <a:pt x="41" y="154"/>
                      <a:pt x="41" y="154"/>
                    </a:cubicBezTo>
                    <a:cubicBezTo>
                      <a:pt x="42" y="154"/>
                      <a:pt x="42" y="154"/>
                      <a:pt x="42" y="154"/>
                    </a:cubicBezTo>
                    <a:cubicBezTo>
                      <a:pt x="41" y="150"/>
                      <a:pt x="40" y="146"/>
                      <a:pt x="40" y="146"/>
                    </a:cubicBezTo>
                    <a:cubicBezTo>
                      <a:pt x="41" y="144"/>
                      <a:pt x="42" y="142"/>
                      <a:pt x="41" y="142"/>
                    </a:cubicBezTo>
                    <a:cubicBezTo>
                      <a:pt x="41" y="142"/>
                      <a:pt x="40" y="142"/>
                      <a:pt x="39" y="142"/>
                    </a:cubicBezTo>
                    <a:cubicBezTo>
                      <a:pt x="42" y="132"/>
                      <a:pt x="54" y="109"/>
                      <a:pt x="54" y="109"/>
                    </a:cubicBezTo>
                    <a:cubicBezTo>
                      <a:pt x="57" y="109"/>
                      <a:pt x="57" y="109"/>
                      <a:pt x="57" y="109"/>
                    </a:cubicBezTo>
                    <a:cubicBezTo>
                      <a:pt x="61" y="115"/>
                      <a:pt x="71" y="138"/>
                      <a:pt x="71" y="138"/>
                    </a:cubicBezTo>
                    <a:cubicBezTo>
                      <a:pt x="71" y="138"/>
                      <a:pt x="71" y="138"/>
                      <a:pt x="71" y="138"/>
                    </a:cubicBezTo>
                    <a:cubicBezTo>
                      <a:pt x="71" y="138"/>
                      <a:pt x="71" y="138"/>
                      <a:pt x="71" y="138"/>
                    </a:cubicBezTo>
                    <a:cubicBezTo>
                      <a:pt x="70" y="138"/>
                      <a:pt x="70" y="138"/>
                      <a:pt x="70" y="138"/>
                    </a:cubicBezTo>
                    <a:cubicBezTo>
                      <a:pt x="69" y="140"/>
                      <a:pt x="69" y="144"/>
                      <a:pt x="69" y="147"/>
                    </a:cubicBezTo>
                    <a:cubicBezTo>
                      <a:pt x="69" y="147"/>
                      <a:pt x="69" y="147"/>
                      <a:pt x="69" y="147"/>
                    </a:cubicBezTo>
                    <a:cubicBezTo>
                      <a:pt x="69" y="147"/>
                      <a:pt x="65" y="154"/>
                      <a:pt x="66" y="158"/>
                    </a:cubicBezTo>
                    <a:cubicBezTo>
                      <a:pt x="66" y="158"/>
                      <a:pt x="66" y="158"/>
                      <a:pt x="66" y="158"/>
                    </a:cubicBezTo>
                    <a:cubicBezTo>
                      <a:pt x="68" y="158"/>
                      <a:pt x="68" y="158"/>
                      <a:pt x="68" y="158"/>
                    </a:cubicBezTo>
                    <a:cubicBezTo>
                      <a:pt x="69" y="158"/>
                      <a:pt x="69" y="158"/>
                      <a:pt x="69" y="158"/>
                    </a:cubicBezTo>
                    <a:cubicBezTo>
                      <a:pt x="69" y="159"/>
                      <a:pt x="69" y="159"/>
                      <a:pt x="69" y="159"/>
                    </a:cubicBezTo>
                    <a:cubicBezTo>
                      <a:pt x="49" y="157"/>
                      <a:pt x="49" y="157"/>
                      <a:pt x="49" y="157"/>
                    </a:cubicBezTo>
                    <a:cubicBezTo>
                      <a:pt x="48" y="160"/>
                      <a:pt x="48" y="160"/>
                      <a:pt x="48" y="160"/>
                    </a:cubicBezTo>
                    <a:cubicBezTo>
                      <a:pt x="131" y="165"/>
                      <a:pt x="131" y="165"/>
                      <a:pt x="131" y="165"/>
                    </a:cubicBezTo>
                    <a:cubicBezTo>
                      <a:pt x="131" y="165"/>
                      <a:pt x="132" y="165"/>
                      <a:pt x="133" y="165"/>
                    </a:cubicBezTo>
                    <a:cubicBezTo>
                      <a:pt x="133" y="165"/>
                      <a:pt x="133" y="165"/>
                      <a:pt x="133" y="165"/>
                    </a:cubicBezTo>
                    <a:cubicBezTo>
                      <a:pt x="133" y="165"/>
                      <a:pt x="133" y="165"/>
                      <a:pt x="133" y="165"/>
                    </a:cubicBezTo>
                    <a:cubicBezTo>
                      <a:pt x="139" y="165"/>
                      <a:pt x="142" y="165"/>
                      <a:pt x="143" y="162"/>
                    </a:cubicBezTo>
                    <a:cubicBezTo>
                      <a:pt x="147" y="151"/>
                      <a:pt x="139" y="156"/>
                      <a:pt x="138" y="158"/>
                    </a:cubicBezTo>
                    <a:cubicBezTo>
                      <a:pt x="137" y="161"/>
                      <a:pt x="131" y="162"/>
                      <a:pt x="131" y="162"/>
                    </a:cubicBezTo>
                    <a:cubicBezTo>
                      <a:pt x="72" y="159"/>
                      <a:pt x="72" y="159"/>
                      <a:pt x="72" y="159"/>
                    </a:cubicBezTo>
                    <a:cubicBezTo>
                      <a:pt x="73" y="158"/>
                      <a:pt x="73" y="158"/>
                      <a:pt x="73" y="158"/>
                    </a:cubicBezTo>
                    <a:cubicBezTo>
                      <a:pt x="80" y="153"/>
                      <a:pt x="80" y="153"/>
                      <a:pt x="80" y="153"/>
                    </a:cubicBezTo>
                    <a:cubicBezTo>
                      <a:pt x="80" y="153"/>
                      <a:pt x="80" y="153"/>
                      <a:pt x="80" y="153"/>
                    </a:cubicBezTo>
                    <a:cubicBezTo>
                      <a:pt x="80" y="153"/>
                      <a:pt x="80" y="153"/>
                      <a:pt x="80" y="153"/>
                    </a:cubicBezTo>
                    <a:cubicBezTo>
                      <a:pt x="80" y="153"/>
                      <a:pt x="80" y="153"/>
                      <a:pt x="80" y="153"/>
                    </a:cubicBezTo>
                    <a:cubicBezTo>
                      <a:pt x="81" y="152"/>
                      <a:pt x="81" y="152"/>
                      <a:pt x="81" y="152"/>
                    </a:cubicBezTo>
                    <a:cubicBezTo>
                      <a:pt x="79" y="151"/>
                      <a:pt x="79" y="151"/>
                      <a:pt x="79" y="151"/>
                    </a:cubicBezTo>
                    <a:cubicBezTo>
                      <a:pt x="79" y="151"/>
                      <a:pt x="79" y="151"/>
                      <a:pt x="79" y="151"/>
                    </a:cubicBezTo>
                    <a:cubicBezTo>
                      <a:pt x="80" y="150"/>
                      <a:pt x="80" y="150"/>
                      <a:pt x="80" y="150"/>
                    </a:cubicBezTo>
                    <a:cubicBezTo>
                      <a:pt x="78" y="147"/>
                      <a:pt x="77" y="142"/>
                      <a:pt x="77" y="142"/>
                    </a:cubicBezTo>
                    <a:cubicBezTo>
                      <a:pt x="77" y="140"/>
                      <a:pt x="78" y="139"/>
                      <a:pt x="77" y="139"/>
                    </a:cubicBezTo>
                    <a:cubicBezTo>
                      <a:pt x="77" y="139"/>
                      <a:pt x="77" y="139"/>
                      <a:pt x="76" y="139"/>
                    </a:cubicBezTo>
                    <a:cubicBezTo>
                      <a:pt x="76" y="135"/>
                      <a:pt x="77" y="132"/>
                      <a:pt x="76" y="129"/>
                    </a:cubicBezTo>
                    <a:cubicBezTo>
                      <a:pt x="76" y="125"/>
                      <a:pt x="76" y="121"/>
                      <a:pt x="75" y="118"/>
                    </a:cubicBezTo>
                    <a:cubicBezTo>
                      <a:pt x="75" y="118"/>
                      <a:pt x="75" y="118"/>
                      <a:pt x="75" y="118"/>
                    </a:cubicBezTo>
                    <a:cubicBezTo>
                      <a:pt x="75" y="118"/>
                      <a:pt x="75" y="118"/>
                      <a:pt x="75" y="118"/>
                    </a:cubicBezTo>
                    <a:cubicBezTo>
                      <a:pt x="75" y="117"/>
                      <a:pt x="75" y="116"/>
                      <a:pt x="75" y="115"/>
                    </a:cubicBezTo>
                    <a:cubicBezTo>
                      <a:pt x="72" y="104"/>
                      <a:pt x="68" y="97"/>
                      <a:pt x="68" y="97"/>
                    </a:cubicBezTo>
                    <a:cubicBezTo>
                      <a:pt x="68" y="97"/>
                      <a:pt x="68" y="97"/>
                      <a:pt x="68" y="97"/>
                    </a:cubicBezTo>
                    <a:cubicBezTo>
                      <a:pt x="73" y="88"/>
                      <a:pt x="73" y="71"/>
                      <a:pt x="72" y="63"/>
                    </a:cubicBezTo>
                    <a:cubicBezTo>
                      <a:pt x="73" y="64"/>
                      <a:pt x="73" y="64"/>
                      <a:pt x="73" y="64"/>
                    </a:cubicBezTo>
                    <a:cubicBezTo>
                      <a:pt x="74" y="65"/>
                      <a:pt x="75" y="65"/>
                      <a:pt x="76" y="66"/>
                    </a:cubicBezTo>
                    <a:cubicBezTo>
                      <a:pt x="80" y="69"/>
                      <a:pt x="92" y="73"/>
                      <a:pt x="100" y="71"/>
                    </a:cubicBezTo>
                    <a:cubicBezTo>
                      <a:pt x="101" y="72"/>
                      <a:pt x="101" y="73"/>
                      <a:pt x="101" y="73"/>
                    </a:cubicBezTo>
                    <a:cubicBezTo>
                      <a:pt x="102" y="73"/>
                      <a:pt x="104" y="72"/>
                      <a:pt x="104" y="72"/>
                    </a:cubicBezTo>
                    <a:cubicBezTo>
                      <a:pt x="103" y="69"/>
                      <a:pt x="103" y="69"/>
                      <a:pt x="103" y="69"/>
                    </a:cubicBezTo>
                    <a:cubicBezTo>
                      <a:pt x="103" y="69"/>
                      <a:pt x="103" y="69"/>
                      <a:pt x="103" y="69"/>
                    </a:cubicBezTo>
                    <a:cubicBezTo>
                      <a:pt x="103" y="69"/>
                      <a:pt x="103" y="69"/>
                      <a:pt x="104" y="69"/>
                    </a:cubicBezTo>
                    <a:cubicBezTo>
                      <a:pt x="104" y="69"/>
                      <a:pt x="105" y="68"/>
                      <a:pt x="105" y="68"/>
                    </a:cubicBezTo>
                    <a:cubicBezTo>
                      <a:pt x="106" y="68"/>
                      <a:pt x="107" y="68"/>
                      <a:pt x="107" y="68"/>
                    </a:cubicBezTo>
                    <a:cubicBezTo>
                      <a:pt x="108" y="68"/>
                      <a:pt x="108" y="68"/>
                      <a:pt x="109" y="68"/>
                    </a:cubicBezTo>
                    <a:cubicBezTo>
                      <a:pt x="110" y="68"/>
                      <a:pt x="111" y="67"/>
                      <a:pt x="111" y="67"/>
                    </a:cubicBezTo>
                    <a:cubicBezTo>
                      <a:pt x="112" y="67"/>
                      <a:pt x="112" y="67"/>
                      <a:pt x="112" y="67"/>
                    </a:cubicBezTo>
                    <a:cubicBezTo>
                      <a:pt x="116" y="76"/>
                      <a:pt x="116" y="76"/>
                      <a:pt x="116" y="76"/>
                    </a:cubicBezTo>
                    <a:cubicBezTo>
                      <a:pt x="118" y="76"/>
                      <a:pt x="118" y="76"/>
                      <a:pt x="118" y="76"/>
                    </a:cubicBezTo>
                    <a:cubicBezTo>
                      <a:pt x="114" y="67"/>
                      <a:pt x="114" y="67"/>
                      <a:pt x="114" y="67"/>
                    </a:cubicBezTo>
                    <a:cubicBezTo>
                      <a:pt x="114" y="67"/>
                      <a:pt x="114" y="67"/>
                      <a:pt x="114" y="67"/>
                    </a:cubicBezTo>
                    <a:cubicBezTo>
                      <a:pt x="114" y="67"/>
                      <a:pt x="114" y="65"/>
                      <a:pt x="114" y="65"/>
                    </a:cubicBezTo>
                    <a:cubicBezTo>
                      <a:pt x="114" y="65"/>
                      <a:pt x="114" y="65"/>
                      <a:pt x="114" y="65"/>
                    </a:cubicBezTo>
                    <a:cubicBezTo>
                      <a:pt x="113" y="65"/>
                      <a:pt x="113" y="65"/>
                      <a:pt x="113" y="65"/>
                    </a:cubicBezTo>
                    <a:cubicBezTo>
                      <a:pt x="113" y="65"/>
                      <a:pt x="114" y="63"/>
                      <a:pt x="113" y="64"/>
                    </a:cubicBezTo>
                    <a:cubicBezTo>
                      <a:pt x="113" y="63"/>
                      <a:pt x="113" y="63"/>
                      <a:pt x="113" y="63"/>
                    </a:cubicBezTo>
                    <a:cubicBezTo>
                      <a:pt x="113" y="63"/>
                      <a:pt x="114" y="62"/>
                      <a:pt x="112" y="62"/>
                    </a:cubicBezTo>
                    <a:cubicBezTo>
                      <a:pt x="112" y="62"/>
                      <a:pt x="112" y="62"/>
                      <a:pt x="112" y="62"/>
                    </a:cubicBezTo>
                    <a:cubicBezTo>
                      <a:pt x="112" y="62"/>
                      <a:pt x="113" y="61"/>
                      <a:pt x="112" y="61"/>
                    </a:cubicBezTo>
                    <a:cubicBezTo>
                      <a:pt x="111" y="60"/>
                      <a:pt x="111" y="60"/>
                      <a:pt x="111" y="60"/>
                    </a:cubicBezTo>
                    <a:cubicBezTo>
                      <a:pt x="112" y="60"/>
                      <a:pt x="112" y="60"/>
                      <a:pt x="112" y="60"/>
                    </a:cubicBezTo>
                    <a:cubicBezTo>
                      <a:pt x="109" y="52"/>
                      <a:pt x="109" y="52"/>
                      <a:pt x="109" y="52"/>
                    </a:cubicBezTo>
                    <a:cubicBezTo>
                      <a:pt x="106" y="53"/>
                      <a:pt x="106" y="53"/>
                      <a:pt x="106" y="53"/>
                    </a:cubicBezTo>
                    <a:cubicBezTo>
                      <a:pt x="109" y="60"/>
                      <a:pt x="109" y="60"/>
                      <a:pt x="109" y="60"/>
                    </a:cubicBezTo>
                    <a:cubicBezTo>
                      <a:pt x="108" y="60"/>
                      <a:pt x="108" y="61"/>
                      <a:pt x="108" y="61"/>
                    </a:cubicBezTo>
                    <a:cubicBezTo>
                      <a:pt x="108" y="61"/>
                      <a:pt x="107" y="62"/>
                      <a:pt x="107" y="62"/>
                    </a:cubicBezTo>
                    <a:cubicBezTo>
                      <a:pt x="106" y="63"/>
                      <a:pt x="106" y="64"/>
                      <a:pt x="106" y="64"/>
                    </a:cubicBezTo>
                    <a:cubicBezTo>
                      <a:pt x="105" y="64"/>
                      <a:pt x="104" y="64"/>
                      <a:pt x="103" y="65"/>
                    </a:cubicBezTo>
                    <a:cubicBezTo>
                      <a:pt x="103" y="65"/>
                      <a:pt x="103" y="65"/>
                      <a:pt x="103" y="65"/>
                    </a:cubicBezTo>
                    <a:cubicBezTo>
                      <a:pt x="102" y="65"/>
                      <a:pt x="102" y="65"/>
                      <a:pt x="102" y="65"/>
                    </a:cubicBezTo>
                    <a:cubicBezTo>
                      <a:pt x="101" y="64"/>
                      <a:pt x="101" y="64"/>
                      <a:pt x="101" y="64"/>
                    </a:cubicBezTo>
                    <a:cubicBezTo>
                      <a:pt x="101" y="64"/>
                      <a:pt x="101" y="64"/>
                      <a:pt x="101" y="64"/>
                    </a:cubicBezTo>
                    <a:cubicBezTo>
                      <a:pt x="101" y="64"/>
                      <a:pt x="101" y="64"/>
                      <a:pt x="101" y="64"/>
                    </a:cubicBezTo>
                    <a:cubicBezTo>
                      <a:pt x="96" y="66"/>
                      <a:pt x="84" y="64"/>
                      <a:pt x="80" y="61"/>
                    </a:cubicBezTo>
                    <a:cubicBezTo>
                      <a:pt x="78" y="60"/>
                      <a:pt x="77" y="59"/>
                      <a:pt x="76" y="58"/>
                    </a:cubicBezTo>
                    <a:cubicBezTo>
                      <a:pt x="76" y="58"/>
                      <a:pt x="76" y="58"/>
                      <a:pt x="76" y="58"/>
                    </a:cubicBezTo>
                    <a:cubicBezTo>
                      <a:pt x="76" y="58"/>
                      <a:pt x="72" y="54"/>
                      <a:pt x="70" y="53"/>
                    </a:cubicBezTo>
                    <a:cubicBezTo>
                      <a:pt x="69" y="53"/>
                      <a:pt x="64" y="54"/>
                      <a:pt x="64" y="54"/>
                    </a:cubicBezTo>
                    <a:cubicBezTo>
                      <a:pt x="61" y="53"/>
                      <a:pt x="60" y="51"/>
                      <a:pt x="60" y="50"/>
                    </a:cubicBezTo>
                    <a:cubicBezTo>
                      <a:pt x="60" y="50"/>
                      <a:pt x="60" y="50"/>
                      <a:pt x="60" y="50"/>
                    </a:cubicBezTo>
                    <a:cubicBezTo>
                      <a:pt x="60" y="50"/>
                      <a:pt x="61" y="49"/>
                      <a:pt x="61" y="48"/>
                    </a:cubicBezTo>
                    <a:cubicBezTo>
                      <a:pt x="61" y="48"/>
                      <a:pt x="61" y="48"/>
                      <a:pt x="61" y="48"/>
                    </a:cubicBezTo>
                    <a:cubicBezTo>
                      <a:pt x="62" y="49"/>
                      <a:pt x="63" y="49"/>
                      <a:pt x="64" y="49"/>
                    </a:cubicBezTo>
                    <a:cubicBezTo>
                      <a:pt x="64" y="49"/>
                      <a:pt x="64" y="49"/>
                      <a:pt x="64" y="49"/>
                    </a:cubicBezTo>
                    <a:cubicBezTo>
                      <a:pt x="64" y="49"/>
                      <a:pt x="64" y="49"/>
                      <a:pt x="64" y="49"/>
                    </a:cubicBezTo>
                    <a:cubicBezTo>
                      <a:pt x="64" y="49"/>
                      <a:pt x="64" y="49"/>
                      <a:pt x="64" y="49"/>
                    </a:cubicBezTo>
                    <a:cubicBezTo>
                      <a:pt x="64" y="49"/>
                      <a:pt x="64" y="49"/>
                      <a:pt x="64" y="49"/>
                    </a:cubicBezTo>
                    <a:cubicBezTo>
                      <a:pt x="66" y="49"/>
                      <a:pt x="67" y="47"/>
                      <a:pt x="67" y="45"/>
                    </a:cubicBezTo>
                    <a:cubicBezTo>
                      <a:pt x="66" y="47"/>
                      <a:pt x="63" y="46"/>
                      <a:pt x="63" y="45"/>
                    </a:cubicBezTo>
                    <a:cubicBezTo>
                      <a:pt x="62" y="44"/>
                      <a:pt x="62" y="43"/>
                      <a:pt x="62" y="42"/>
                    </a:cubicBezTo>
                    <a:cubicBezTo>
                      <a:pt x="62" y="42"/>
                      <a:pt x="62" y="42"/>
                      <a:pt x="62" y="42"/>
                    </a:cubicBezTo>
                    <a:cubicBezTo>
                      <a:pt x="63" y="42"/>
                      <a:pt x="63" y="42"/>
                      <a:pt x="63" y="42"/>
                    </a:cubicBezTo>
                    <a:cubicBezTo>
                      <a:pt x="63" y="42"/>
                      <a:pt x="63" y="42"/>
                      <a:pt x="63" y="42"/>
                    </a:cubicBezTo>
                    <a:cubicBezTo>
                      <a:pt x="65" y="41"/>
                      <a:pt x="66" y="39"/>
                      <a:pt x="68" y="34"/>
                    </a:cubicBezTo>
                    <a:cubicBezTo>
                      <a:pt x="68" y="34"/>
                      <a:pt x="68" y="34"/>
                      <a:pt x="68" y="33"/>
                    </a:cubicBezTo>
                    <a:cubicBezTo>
                      <a:pt x="68" y="32"/>
                      <a:pt x="68" y="30"/>
                      <a:pt x="68" y="30"/>
                    </a:cubicBezTo>
                    <a:cubicBezTo>
                      <a:pt x="68" y="30"/>
                      <a:pt x="68" y="30"/>
                      <a:pt x="68" y="30"/>
                    </a:cubicBezTo>
                    <a:cubicBezTo>
                      <a:pt x="68" y="30"/>
                      <a:pt x="68" y="30"/>
                      <a:pt x="69" y="30"/>
                    </a:cubicBezTo>
                    <a:cubicBezTo>
                      <a:pt x="70" y="30"/>
                      <a:pt x="70" y="29"/>
                      <a:pt x="70" y="27"/>
                    </a:cubicBezTo>
                    <a:cubicBezTo>
                      <a:pt x="70" y="27"/>
                      <a:pt x="70" y="27"/>
                      <a:pt x="70" y="27"/>
                    </a:cubicBezTo>
                    <a:cubicBezTo>
                      <a:pt x="72" y="27"/>
                      <a:pt x="73" y="26"/>
                      <a:pt x="73" y="24"/>
                    </a:cubicBezTo>
                    <a:cubicBezTo>
                      <a:pt x="73" y="22"/>
                      <a:pt x="72" y="21"/>
                      <a:pt x="70" y="21"/>
                    </a:cubicBezTo>
                    <a:cubicBezTo>
                      <a:pt x="69" y="21"/>
                      <a:pt x="68" y="22"/>
                      <a:pt x="67" y="23"/>
                    </a:cubicBezTo>
                    <a:cubicBezTo>
                      <a:pt x="67" y="20"/>
                      <a:pt x="67" y="20"/>
                      <a:pt x="67" y="20"/>
                    </a:cubicBezTo>
                    <a:cubicBezTo>
                      <a:pt x="67" y="19"/>
                      <a:pt x="66" y="18"/>
                      <a:pt x="66" y="16"/>
                    </a:cubicBezTo>
                    <a:cubicBezTo>
                      <a:pt x="66" y="16"/>
                      <a:pt x="66" y="16"/>
                      <a:pt x="66" y="16"/>
                    </a:cubicBezTo>
                    <a:cubicBezTo>
                      <a:pt x="66" y="16"/>
                      <a:pt x="67" y="11"/>
                      <a:pt x="67" y="9"/>
                    </a:cubicBezTo>
                    <a:cubicBezTo>
                      <a:pt x="63" y="0"/>
                      <a:pt x="44" y="2"/>
                      <a:pt x="40" y="10"/>
                    </a:cubicBezTo>
                    <a:cubicBezTo>
                      <a:pt x="39" y="12"/>
                      <a:pt x="40" y="17"/>
                      <a:pt x="40" y="17"/>
                    </a:cubicBezTo>
                    <a:cubicBezTo>
                      <a:pt x="40" y="17"/>
                      <a:pt x="41" y="17"/>
                      <a:pt x="43" y="18"/>
                    </a:cubicBezTo>
                    <a:cubicBezTo>
                      <a:pt x="42" y="19"/>
                      <a:pt x="42" y="21"/>
                      <a:pt x="42" y="22"/>
                    </a:cubicBezTo>
                    <a:cubicBezTo>
                      <a:pt x="41" y="21"/>
                      <a:pt x="40" y="20"/>
                      <a:pt x="39" y="20"/>
                    </a:cubicBezTo>
                    <a:cubicBezTo>
                      <a:pt x="37" y="20"/>
                      <a:pt x="36" y="21"/>
                      <a:pt x="36" y="23"/>
                    </a:cubicBezTo>
                    <a:cubicBezTo>
                      <a:pt x="36" y="25"/>
                      <a:pt x="37" y="27"/>
                      <a:pt x="39" y="27"/>
                    </a:cubicBezTo>
                    <a:cubicBezTo>
                      <a:pt x="39" y="27"/>
                      <a:pt x="39" y="27"/>
                      <a:pt x="39" y="27"/>
                    </a:cubicBezTo>
                    <a:cubicBezTo>
                      <a:pt x="39" y="28"/>
                      <a:pt x="40" y="30"/>
                      <a:pt x="40" y="30"/>
                    </a:cubicBezTo>
                    <a:cubicBezTo>
                      <a:pt x="41" y="30"/>
                      <a:pt x="41" y="29"/>
                      <a:pt x="41" y="29"/>
                    </a:cubicBezTo>
                    <a:cubicBezTo>
                      <a:pt x="41" y="32"/>
                      <a:pt x="42" y="39"/>
                      <a:pt x="47" y="41"/>
                    </a:cubicBezTo>
                    <a:cubicBezTo>
                      <a:pt x="48" y="43"/>
                      <a:pt x="49" y="45"/>
                      <a:pt x="49" y="46"/>
                    </a:cubicBezTo>
                    <a:cubicBezTo>
                      <a:pt x="49" y="48"/>
                      <a:pt x="46" y="49"/>
                      <a:pt x="45" y="48"/>
                    </a:cubicBezTo>
                    <a:cubicBezTo>
                      <a:pt x="45" y="51"/>
                      <a:pt x="49" y="52"/>
                      <a:pt x="51" y="50"/>
                    </a:cubicBezTo>
                    <a:cubicBezTo>
                      <a:pt x="53" y="48"/>
                      <a:pt x="52" y="45"/>
                      <a:pt x="52" y="42"/>
                    </a:cubicBezTo>
                    <a:cubicBezTo>
                      <a:pt x="53" y="42"/>
                      <a:pt x="53" y="42"/>
                      <a:pt x="54" y="42"/>
                    </a:cubicBezTo>
                    <a:cubicBezTo>
                      <a:pt x="56" y="42"/>
                      <a:pt x="57" y="44"/>
                      <a:pt x="57" y="47"/>
                    </a:cubicBezTo>
                    <a:cubicBezTo>
                      <a:pt x="54" y="47"/>
                      <a:pt x="54" y="47"/>
                      <a:pt x="54" y="47"/>
                    </a:cubicBezTo>
                    <a:cubicBezTo>
                      <a:pt x="54" y="47"/>
                      <a:pt x="54" y="47"/>
                      <a:pt x="54" y="47"/>
                    </a:cubicBezTo>
                    <a:cubicBezTo>
                      <a:pt x="53" y="47"/>
                      <a:pt x="53" y="47"/>
                      <a:pt x="53" y="48"/>
                    </a:cubicBezTo>
                    <a:cubicBezTo>
                      <a:pt x="53" y="49"/>
                      <a:pt x="53" y="50"/>
                      <a:pt x="54" y="50"/>
                    </a:cubicBezTo>
                    <a:cubicBezTo>
                      <a:pt x="54" y="50"/>
                      <a:pt x="54" y="50"/>
                      <a:pt x="54" y="50"/>
                    </a:cubicBezTo>
                    <a:cubicBezTo>
                      <a:pt x="54" y="52"/>
                      <a:pt x="53" y="53"/>
                      <a:pt x="52" y="53"/>
                    </a:cubicBezTo>
                    <a:cubicBezTo>
                      <a:pt x="51" y="53"/>
                      <a:pt x="47" y="52"/>
                      <a:pt x="46" y="53"/>
                    </a:cubicBezTo>
                    <a:cubicBezTo>
                      <a:pt x="44" y="53"/>
                      <a:pt x="40" y="58"/>
                      <a:pt x="40" y="58"/>
                    </a:cubicBezTo>
                    <a:cubicBezTo>
                      <a:pt x="40" y="58"/>
                      <a:pt x="40" y="58"/>
                      <a:pt x="40" y="58"/>
                    </a:cubicBezTo>
                    <a:cubicBezTo>
                      <a:pt x="39" y="59"/>
                      <a:pt x="38" y="60"/>
                      <a:pt x="36" y="61"/>
                    </a:cubicBezTo>
                    <a:cubicBezTo>
                      <a:pt x="33" y="63"/>
                      <a:pt x="25" y="64"/>
                      <a:pt x="19" y="64"/>
                    </a:cubicBezTo>
                    <a:cubicBezTo>
                      <a:pt x="18" y="52"/>
                      <a:pt x="11" y="52"/>
                      <a:pt x="11" y="52"/>
                    </a:cubicBezTo>
                    <a:cubicBezTo>
                      <a:pt x="8" y="51"/>
                      <a:pt x="8" y="51"/>
                      <a:pt x="8" y="51"/>
                    </a:cubicBezTo>
                    <a:cubicBezTo>
                      <a:pt x="5" y="58"/>
                      <a:pt x="5" y="58"/>
                      <a:pt x="5" y="58"/>
                    </a:cubicBezTo>
                    <a:cubicBezTo>
                      <a:pt x="6" y="58"/>
                      <a:pt x="6" y="58"/>
                      <a:pt x="6" y="58"/>
                    </a:cubicBezTo>
                    <a:cubicBezTo>
                      <a:pt x="5" y="59"/>
                      <a:pt x="5" y="59"/>
                      <a:pt x="5" y="59"/>
                    </a:cubicBezTo>
                    <a:cubicBezTo>
                      <a:pt x="4" y="59"/>
                      <a:pt x="5" y="60"/>
                      <a:pt x="5" y="60"/>
                    </a:cubicBezTo>
                    <a:cubicBezTo>
                      <a:pt x="5" y="60"/>
                      <a:pt x="5" y="60"/>
                      <a:pt x="5" y="60"/>
                    </a:cubicBezTo>
                    <a:cubicBezTo>
                      <a:pt x="4" y="60"/>
                      <a:pt x="4" y="62"/>
                      <a:pt x="4" y="62"/>
                    </a:cubicBezTo>
                    <a:cubicBezTo>
                      <a:pt x="4" y="62"/>
                      <a:pt x="4" y="62"/>
                      <a:pt x="4" y="62"/>
                    </a:cubicBezTo>
                    <a:cubicBezTo>
                      <a:pt x="3" y="62"/>
                      <a:pt x="4" y="63"/>
                      <a:pt x="4" y="63"/>
                    </a:cubicBezTo>
                    <a:cubicBezTo>
                      <a:pt x="4" y="64"/>
                      <a:pt x="4" y="64"/>
                      <a:pt x="4" y="64"/>
                    </a:cubicBezTo>
                    <a:cubicBezTo>
                      <a:pt x="4" y="64"/>
                      <a:pt x="4" y="64"/>
                      <a:pt x="4" y="64"/>
                    </a:cubicBezTo>
                    <a:cubicBezTo>
                      <a:pt x="3" y="63"/>
                      <a:pt x="3" y="65"/>
                      <a:pt x="3" y="65"/>
                    </a:cubicBezTo>
                    <a:cubicBezTo>
                      <a:pt x="3" y="66"/>
                      <a:pt x="3" y="66"/>
                      <a:pt x="3" y="66"/>
                    </a:cubicBezTo>
                    <a:cubicBezTo>
                      <a:pt x="0" y="74"/>
                      <a:pt x="0" y="74"/>
                      <a:pt x="0" y="74"/>
                    </a:cubicBezTo>
                    <a:cubicBezTo>
                      <a:pt x="2" y="75"/>
                      <a:pt x="2" y="75"/>
                      <a:pt x="2" y="75"/>
                    </a:cubicBezTo>
                    <a:cubicBezTo>
                      <a:pt x="5" y="66"/>
                      <a:pt x="5" y="66"/>
                      <a:pt x="5" y="66"/>
                    </a:cubicBezTo>
                    <a:cubicBezTo>
                      <a:pt x="5" y="66"/>
                      <a:pt x="6" y="66"/>
                      <a:pt x="6" y="66"/>
                    </a:cubicBezTo>
                    <a:cubicBezTo>
                      <a:pt x="7" y="66"/>
                      <a:pt x="7" y="66"/>
                      <a:pt x="8" y="66"/>
                    </a:cubicBezTo>
                    <a:cubicBezTo>
                      <a:pt x="9" y="67"/>
                      <a:pt x="9" y="67"/>
                      <a:pt x="10" y="67"/>
                    </a:cubicBezTo>
                    <a:cubicBezTo>
                      <a:pt x="10" y="67"/>
                      <a:pt x="11" y="67"/>
                      <a:pt x="12" y="67"/>
                    </a:cubicBezTo>
                    <a:cubicBezTo>
                      <a:pt x="10" y="69"/>
                      <a:pt x="10" y="69"/>
                      <a:pt x="10" y="69"/>
                    </a:cubicBezTo>
                    <a:cubicBezTo>
                      <a:pt x="10" y="69"/>
                      <a:pt x="12" y="71"/>
                      <a:pt x="12" y="71"/>
                    </a:cubicBezTo>
                    <a:cubicBezTo>
                      <a:pt x="13" y="71"/>
                      <a:pt x="14" y="70"/>
                      <a:pt x="15" y="68"/>
                    </a:cubicBezTo>
                    <a:cubicBezTo>
                      <a:pt x="16" y="69"/>
                      <a:pt x="17" y="69"/>
                      <a:pt x="18" y="69"/>
                    </a:cubicBezTo>
                    <a:cubicBezTo>
                      <a:pt x="19" y="69"/>
                      <a:pt x="19" y="69"/>
                      <a:pt x="19" y="69"/>
                    </a:cubicBezTo>
                    <a:cubicBezTo>
                      <a:pt x="19" y="69"/>
                      <a:pt x="19" y="69"/>
                      <a:pt x="19" y="69"/>
                    </a:cubicBezTo>
                    <a:cubicBezTo>
                      <a:pt x="19" y="69"/>
                      <a:pt x="19" y="69"/>
                      <a:pt x="19" y="69"/>
                    </a:cubicBezTo>
                    <a:cubicBezTo>
                      <a:pt x="27" y="70"/>
                      <a:pt x="37" y="68"/>
                      <a:pt x="41" y="65"/>
                    </a:cubicBezTo>
                    <a:cubicBezTo>
                      <a:pt x="42" y="65"/>
                      <a:pt x="42" y="64"/>
                      <a:pt x="43" y="64"/>
                    </a:cubicBezTo>
                    <a:cubicBezTo>
                      <a:pt x="39" y="73"/>
                      <a:pt x="42" y="91"/>
                      <a:pt x="43" y="97"/>
                    </a:cubicBezTo>
                    <a:cubicBezTo>
                      <a:pt x="43" y="97"/>
                      <a:pt x="43" y="97"/>
                      <a:pt x="43" y="97"/>
                    </a:cubicBezTo>
                    <a:cubicBezTo>
                      <a:pt x="43" y="97"/>
                      <a:pt x="43" y="97"/>
                      <a:pt x="43" y="97"/>
                    </a:cubicBezTo>
                    <a:cubicBezTo>
                      <a:pt x="43" y="98"/>
                      <a:pt x="43" y="98"/>
                      <a:pt x="43" y="98"/>
                    </a:cubicBezTo>
                    <a:cubicBezTo>
                      <a:pt x="39" y="109"/>
                      <a:pt x="39" y="109"/>
                      <a:pt x="39" y="109"/>
                    </a:cubicBezTo>
                    <a:cubicBezTo>
                      <a:pt x="33" y="120"/>
                      <a:pt x="34" y="135"/>
                      <a:pt x="34" y="140"/>
                    </a:cubicBezTo>
                    <a:cubicBezTo>
                      <a:pt x="34" y="140"/>
                      <a:pt x="34" y="140"/>
                      <a:pt x="34" y="140"/>
                    </a:cubicBezTo>
                    <a:cubicBezTo>
                      <a:pt x="33" y="142"/>
                      <a:pt x="33" y="145"/>
                      <a:pt x="32" y="147"/>
                    </a:cubicBezTo>
                    <a:cubicBezTo>
                      <a:pt x="31" y="147"/>
                      <a:pt x="31" y="147"/>
                      <a:pt x="31" y="147"/>
                    </a:cubicBezTo>
                    <a:cubicBezTo>
                      <a:pt x="31" y="147"/>
                      <a:pt x="31" y="147"/>
                      <a:pt x="31" y="147"/>
                    </a:cubicBezTo>
                    <a:cubicBezTo>
                      <a:pt x="32" y="149"/>
                      <a:pt x="32" y="149"/>
                      <a:pt x="32" y="149"/>
                    </a:cubicBezTo>
                    <a:cubicBezTo>
                      <a:pt x="32" y="149"/>
                      <a:pt x="32" y="149"/>
                      <a:pt x="32" y="149"/>
                    </a:cubicBezTo>
                    <a:cubicBezTo>
                      <a:pt x="32" y="149"/>
                      <a:pt x="32" y="149"/>
                      <a:pt x="32" y="149"/>
                    </a:cubicBezTo>
                    <a:cubicBezTo>
                      <a:pt x="32" y="149"/>
                      <a:pt x="27" y="155"/>
                      <a:pt x="27" y="159"/>
                    </a:cubicBezTo>
                    <a:cubicBezTo>
                      <a:pt x="27" y="159"/>
                      <a:pt x="27" y="159"/>
                      <a:pt x="27" y="160"/>
                    </a:cubicBezTo>
                    <a:cubicBezTo>
                      <a:pt x="29" y="160"/>
                      <a:pt x="29" y="160"/>
                      <a:pt x="29" y="160"/>
                    </a:cubicBezTo>
                    <a:cubicBezTo>
                      <a:pt x="30" y="160"/>
                      <a:pt x="30" y="160"/>
                      <a:pt x="30" y="160"/>
                    </a:cubicBezTo>
                    <a:cubicBezTo>
                      <a:pt x="30" y="161"/>
                      <a:pt x="30" y="161"/>
                      <a:pt x="30" y="161"/>
                    </a:cubicBezTo>
                    <a:cubicBezTo>
                      <a:pt x="10" y="156"/>
                      <a:pt x="10" y="156"/>
                      <a:pt x="10" y="156"/>
                    </a:cubicBezTo>
                    <a:cubicBezTo>
                      <a:pt x="10" y="159"/>
                      <a:pt x="10" y="159"/>
                      <a:pt x="10" y="159"/>
                    </a:cubicBezTo>
                    <a:cubicBezTo>
                      <a:pt x="90" y="176"/>
                      <a:pt x="90" y="176"/>
                      <a:pt x="90" y="176"/>
                    </a:cubicBezTo>
                    <a:cubicBezTo>
                      <a:pt x="91" y="176"/>
                      <a:pt x="91" y="177"/>
                      <a:pt x="92" y="177"/>
                    </a:cubicBezTo>
                    <a:cubicBezTo>
                      <a:pt x="92" y="177"/>
                      <a:pt x="92" y="177"/>
                      <a:pt x="92" y="177"/>
                    </a:cubicBezTo>
                    <a:cubicBezTo>
                      <a:pt x="92" y="177"/>
                      <a:pt x="92" y="177"/>
                      <a:pt x="92" y="177"/>
                    </a:cubicBezTo>
                    <a:cubicBezTo>
                      <a:pt x="98" y="178"/>
                      <a:pt x="101" y="178"/>
                      <a:pt x="103" y="176"/>
                    </a:cubicBezTo>
                    <a:cubicBezTo>
                      <a:pt x="109" y="165"/>
                      <a:pt x="99" y="169"/>
                      <a:pt x="98" y="171"/>
                    </a:cubicBezTo>
                    <a:close/>
                  </a:path>
                </a:pathLst>
              </a:custGeom>
              <a:grpFill/>
              <a:ln w="9525">
                <a:noFill/>
                <a:round/>
              </a:ln>
            </p:spPr>
            <p:txBody>
              <a:bodyPr vert="horz" wrap="square" lIns="91440" tIns="45720" rIns="91440" bIns="45720" numCol="1" anchor="t" anchorCtr="0" compatLnSpc="1"/>
              <a:lstStyle/>
              <a:p>
                <a:endParaRPr lang="zh-CN" altLang="en-US"/>
              </a:p>
            </p:txBody>
          </p:sp>
        </p:grpSp>
        <p:sp>
          <p:nvSpPr>
            <p:cNvPr id="81" name="文本框 80"/>
            <p:cNvSpPr txBox="1"/>
            <p:nvPr/>
          </p:nvSpPr>
          <p:spPr>
            <a:xfrm>
              <a:off x="9392949" y="3120212"/>
              <a:ext cx="1619326" cy="536066"/>
            </a:xfrm>
            <a:prstGeom prst="rect">
              <a:avLst/>
            </a:prstGeom>
            <a:noFill/>
          </p:spPr>
          <p:txBody>
            <a:bodyPr wrap="square" rtlCol="0">
              <a:spAutoFit/>
            </a:bodyPr>
            <a:lstStyle/>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旅游</a:t>
              </a:r>
              <a:endParaRPr lang="en-US" altLang="zh-CN" sz="2000" dirty="0">
                <a:solidFill>
                  <a:srgbClr val="3F3F3F"/>
                </a:solidFill>
                <a:latin typeface="微软雅黑" panose="020B0503020204020204" pitchFamily="34" charset="-122"/>
                <a:ea typeface="微软雅黑" panose="020B0503020204020204" pitchFamily="34" charset="-122"/>
              </a:endParaRPr>
            </a:p>
          </p:txBody>
        </p:sp>
      </p:grpSp>
      <p:grpSp>
        <p:nvGrpSpPr>
          <p:cNvPr id="97" name="组合 96"/>
          <p:cNvGrpSpPr/>
          <p:nvPr/>
        </p:nvGrpSpPr>
        <p:grpSpPr>
          <a:xfrm>
            <a:off x="1192261" y="3943363"/>
            <a:ext cx="1619326" cy="2002765"/>
            <a:chOff x="1192261" y="3943363"/>
            <a:chExt cx="1619326" cy="2002765"/>
          </a:xfrm>
        </p:grpSpPr>
        <p:grpSp>
          <p:nvGrpSpPr>
            <p:cNvPr id="96" name="组合 95"/>
            <p:cNvGrpSpPr/>
            <p:nvPr/>
          </p:nvGrpSpPr>
          <p:grpSpPr>
            <a:xfrm>
              <a:off x="1326776" y="3943363"/>
              <a:ext cx="1326778" cy="1326778"/>
              <a:chOff x="1326776" y="3943363"/>
              <a:chExt cx="1326778" cy="1326778"/>
            </a:xfrm>
          </p:grpSpPr>
          <p:sp>
            <p:nvSpPr>
              <p:cNvPr id="7" name="矩形 6"/>
              <p:cNvSpPr/>
              <p:nvPr/>
            </p:nvSpPr>
            <p:spPr>
              <a:xfrm>
                <a:off x="1326776" y="394336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Freeform 33"/>
              <p:cNvSpPr>
                <a:spLocks noEditPoints="1"/>
              </p:cNvSpPr>
              <p:nvPr/>
            </p:nvSpPr>
            <p:spPr bwMode="auto">
              <a:xfrm>
                <a:off x="1464498" y="4367322"/>
                <a:ext cx="1074852" cy="640013"/>
              </a:xfrm>
              <a:custGeom>
                <a:avLst/>
                <a:gdLst>
                  <a:gd name="T0" fmla="*/ 116 w 294"/>
                  <a:gd name="T1" fmla="*/ 147 h 174"/>
                  <a:gd name="T2" fmla="*/ 128 w 294"/>
                  <a:gd name="T3" fmla="*/ 146 h 174"/>
                  <a:gd name="T4" fmla="*/ 141 w 294"/>
                  <a:gd name="T5" fmla="*/ 141 h 174"/>
                  <a:gd name="T6" fmla="*/ 158 w 294"/>
                  <a:gd name="T7" fmla="*/ 137 h 174"/>
                  <a:gd name="T8" fmla="*/ 147 w 294"/>
                  <a:gd name="T9" fmla="*/ 128 h 174"/>
                  <a:gd name="T10" fmla="*/ 211 w 294"/>
                  <a:gd name="T11" fmla="*/ 55 h 174"/>
                  <a:gd name="T12" fmla="*/ 213 w 294"/>
                  <a:gd name="T13" fmla="*/ 0 h 174"/>
                  <a:gd name="T14" fmla="*/ 195 w 294"/>
                  <a:gd name="T15" fmla="*/ 29 h 174"/>
                  <a:gd name="T16" fmla="*/ 104 w 294"/>
                  <a:gd name="T17" fmla="*/ 58 h 174"/>
                  <a:gd name="T18" fmla="*/ 146 w 294"/>
                  <a:gd name="T19" fmla="*/ 125 h 174"/>
                  <a:gd name="T20" fmla="*/ 101 w 294"/>
                  <a:gd name="T21" fmla="*/ 101 h 174"/>
                  <a:gd name="T22" fmla="*/ 68 w 294"/>
                  <a:gd name="T23" fmla="*/ 110 h 174"/>
                  <a:gd name="T24" fmla="*/ 74 w 294"/>
                  <a:gd name="T25" fmla="*/ 111 h 174"/>
                  <a:gd name="T26" fmla="*/ 90 w 294"/>
                  <a:gd name="T27" fmla="*/ 112 h 174"/>
                  <a:gd name="T28" fmla="*/ 103 w 294"/>
                  <a:gd name="T29" fmla="*/ 113 h 174"/>
                  <a:gd name="T30" fmla="*/ 90 w 294"/>
                  <a:gd name="T31" fmla="*/ 149 h 174"/>
                  <a:gd name="T32" fmla="*/ 64 w 294"/>
                  <a:gd name="T33" fmla="*/ 126 h 174"/>
                  <a:gd name="T34" fmla="*/ 67 w 294"/>
                  <a:gd name="T35" fmla="*/ 150 h 174"/>
                  <a:gd name="T36" fmla="*/ 61 w 294"/>
                  <a:gd name="T37" fmla="*/ 145 h 174"/>
                  <a:gd name="T38" fmla="*/ 62 w 294"/>
                  <a:gd name="T39" fmla="*/ 113 h 174"/>
                  <a:gd name="T40" fmla="*/ 61 w 294"/>
                  <a:gd name="T41" fmla="*/ 114 h 174"/>
                  <a:gd name="T42" fmla="*/ 64 w 294"/>
                  <a:gd name="T43" fmla="*/ 131 h 174"/>
                  <a:gd name="T44" fmla="*/ 77 w 294"/>
                  <a:gd name="T45" fmla="*/ 118 h 174"/>
                  <a:gd name="T46" fmla="*/ 53 w 294"/>
                  <a:gd name="T47" fmla="*/ 125 h 174"/>
                  <a:gd name="T48" fmla="*/ 63 w 294"/>
                  <a:gd name="T49" fmla="*/ 151 h 174"/>
                  <a:gd name="T50" fmla="*/ 72 w 294"/>
                  <a:gd name="T51" fmla="*/ 151 h 174"/>
                  <a:gd name="T52" fmla="*/ 83 w 294"/>
                  <a:gd name="T53" fmla="*/ 150 h 174"/>
                  <a:gd name="T54" fmla="*/ 99 w 294"/>
                  <a:gd name="T55" fmla="*/ 137 h 174"/>
                  <a:gd name="T56" fmla="*/ 100 w 294"/>
                  <a:gd name="T57" fmla="*/ 111 h 174"/>
                  <a:gd name="T58" fmla="*/ 89 w 294"/>
                  <a:gd name="T59" fmla="*/ 111 h 174"/>
                  <a:gd name="T60" fmla="*/ 64 w 294"/>
                  <a:gd name="T61" fmla="*/ 109 h 174"/>
                  <a:gd name="T62" fmla="*/ 42 w 294"/>
                  <a:gd name="T63" fmla="*/ 116 h 174"/>
                  <a:gd name="T64" fmla="*/ 47 w 294"/>
                  <a:gd name="T65" fmla="*/ 132 h 174"/>
                  <a:gd name="T66" fmla="*/ 56 w 294"/>
                  <a:gd name="T67" fmla="*/ 145 h 174"/>
                  <a:gd name="T68" fmla="*/ 87 w 294"/>
                  <a:gd name="T69" fmla="*/ 82 h 174"/>
                  <a:gd name="T70" fmla="*/ 55 w 294"/>
                  <a:gd name="T71" fmla="*/ 106 h 174"/>
                  <a:gd name="T72" fmla="*/ 47 w 294"/>
                  <a:gd name="T73" fmla="*/ 115 h 174"/>
                  <a:gd name="T74" fmla="*/ 50 w 294"/>
                  <a:gd name="T75" fmla="*/ 120 h 174"/>
                  <a:gd name="T76" fmla="*/ 117 w 294"/>
                  <a:gd name="T77" fmla="*/ 113 h 174"/>
                  <a:gd name="T78" fmla="*/ 137 w 294"/>
                  <a:gd name="T79" fmla="*/ 140 h 174"/>
                  <a:gd name="T80" fmla="*/ 123 w 294"/>
                  <a:gd name="T81" fmla="*/ 122 h 174"/>
                  <a:gd name="T82" fmla="*/ 125 w 294"/>
                  <a:gd name="T83" fmla="*/ 122 h 174"/>
                  <a:gd name="T84" fmla="*/ 144 w 294"/>
                  <a:gd name="T85" fmla="*/ 137 h 174"/>
                  <a:gd name="T86" fmla="*/ 117 w 294"/>
                  <a:gd name="T87" fmla="*/ 146 h 174"/>
                  <a:gd name="T88" fmla="*/ 115 w 294"/>
                  <a:gd name="T89" fmla="*/ 126 h 174"/>
                  <a:gd name="T90" fmla="*/ 136 w 294"/>
                  <a:gd name="T91" fmla="*/ 114 h 174"/>
                  <a:gd name="T92" fmla="*/ 196 w 294"/>
                  <a:gd name="T93" fmla="*/ 38 h 174"/>
                  <a:gd name="T94" fmla="*/ 233 w 294"/>
                  <a:gd name="T95" fmla="*/ 70 h 174"/>
                  <a:gd name="T96" fmla="*/ 242 w 294"/>
                  <a:gd name="T97" fmla="*/ 117 h 174"/>
                  <a:gd name="T98" fmla="*/ 228 w 294"/>
                  <a:gd name="T99" fmla="*/ 116 h 174"/>
                  <a:gd name="T100" fmla="*/ 229 w 294"/>
                  <a:gd name="T101" fmla="*/ 126 h 174"/>
                  <a:gd name="T102" fmla="*/ 247 w 294"/>
                  <a:gd name="T103" fmla="*/ 120 h 174"/>
                  <a:gd name="T104" fmla="*/ 243 w 294"/>
                  <a:gd name="T105" fmla="*/ 112 h 174"/>
                  <a:gd name="T106" fmla="*/ 237 w 294"/>
                  <a:gd name="T107" fmla="*/ 112 h 174"/>
                  <a:gd name="T108" fmla="*/ 194 w 294"/>
                  <a:gd name="T109" fmla="*/ 97 h 174"/>
                  <a:gd name="T110" fmla="*/ 216 w 294"/>
                  <a:gd name="T111" fmla="*/ 158 h 174"/>
                  <a:gd name="T112" fmla="*/ 272 w 294"/>
                  <a:gd name="T113" fmla="*/ 148 h 174"/>
                  <a:gd name="T114" fmla="*/ 247 w 294"/>
                  <a:gd name="T115" fmla="*/ 115 h 174"/>
                  <a:gd name="T116" fmla="*/ 245 w 294"/>
                  <a:gd name="T117" fmla="*/ 71 h 174"/>
                  <a:gd name="T118" fmla="*/ 210 w 294"/>
                  <a:gd name="T119" fmla="*/ 45 h 174"/>
                  <a:gd name="T120" fmla="*/ 204 w 294"/>
                  <a:gd name="T121" fmla="*/ 23 h 174"/>
                  <a:gd name="T122" fmla="*/ 123 w 294"/>
                  <a:gd name="T123" fmla="*/ 11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4" h="174">
                    <a:moveTo>
                      <a:pt x="57" y="174"/>
                    </a:moveTo>
                    <a:cubicBezTo>
                      <a:pt x="77" y="174"/>
                      <a:pt x="94" y="164"/>
                      <a:pt x="104" y="149"/>
                    </a:cubicBezTo>
                    <a:cubicBezTo>
                      <a:pt x="104" y="148"/>
                      <a:pt x="104" y="148"/>
                      <a:pt x="104" y="148"/>
                    </a:cubicBezTo>
                    <a:cubicBezTo>
                      <a:pt x="104" y="149"/>
                      <a:pt x="105" y="149"/>
                      <a:pt x="105" y="149"/>
                    </a:cubicBezTo>
                    <a:cubicBezTo>
                      <a:pt x="105" y="149"/>
                      <a:pt x="105" y="148"/>
                      <a:pt x="105" y="148"/>
                    </a:cubicBezTo>
                    <a:cubicBezTo>
                      <a:pt x="106" y="148"/>
                      <a:pt x="106" y="148"/>
                      <a:pt x="106" y="148"/>
                    </a:cubicBezTo>
                    <a:cubicBezTo>
                      <a:pt x="106" y="148"/>
                      <a:pt x="106" y="149"/>
                      <a:pt x="107" y="148"/>
                    </a:cubicBezTo>
                    <a:cubicBezTo>
                      <a:pt x="107" y="148"/>
                      <a:pt x="107" y="148"/>
                      <a:pt x="107" y="148"/>
                    </a:cubicBezTo>
                    <a:cubicBezTo>
                      <a:pt x="108" y="148"/>
                      <a:pt x="108" y="148"/>
                      <a:pt x="108" y="148"/>
                    </a:cubicBezTo>
                    <a:cubicBezTo>
                      <a:pt x="108" y="148"/>
                      <a:pt x="109" y="148"/>
                      <a:pt x="109" y="148"/>
                    </a:cubicBezTo>
                    <a:cubicBezTo>
                      <a:pt x="109" y="148"/>
                      <a:pt x="109" y="148"/>
                      <a:pt x="109" y="148"/>
                    </a:cubicBezTo>
                    <a:cubicBezTo>
                      <a:pt x="110" y="148"/>
                      <a:pt x="110" y="148"/>
                      <a:pt x="110" y="148"/>
                    </a:cubicBezTo>
                    <a:cubicBezTo>
                      <a:pt x="110" y="148"/>
                      <a:pt x="110" y="148"/>
                      <a:pt x="110" y="148"/>
                    </a:cubicBezTo>
                    <a:cubicBezTo>
                      <a:pt x="111" y="148"/>
                      <a:pt x="111" y="148"/>
                      <a:pt x="111" y="148"/>
                    </a:cubicBezTo>
                    <a:cubicBezTo>
                      <a:pt x="112" y="148"/>
                      <a:pt x="112" y="148"/>
                      <a:pt x="112" y="148"/>
                    </a:cubicBezTo>
                    <a:cubicBezTo>
                      <a:pt x="112" y="148"/>
                      <a:pt x="112" y="148"/>
                      <a:pt x="112" y="148"/>
                    </a:cubicBezTo>
                    <a:cubicBezTo>
                      <a:pt x="113" y="148"/>
                      <a:pt x="113" y="148"/>
                      <a:pt x="113" y="147"/>
                    </a:cubicBezTo>
                    <a:cubicBezTo>
                      <a:pt x="113" y="147"/>
                      <a:pt x="113" y="147"/>
                      <a:pt x="113" y="147"/>
                    </a:cubicBezTo>
                    <a:cubicBezTo>
                      <a:pt x="114" y="148"/>
                      <a:pt x="114" y="148"/>
                      <a:pt x="114" y="148"/>
                    </a:cubicBezTo>
                    <a:cubicBezTo>
                      <a:pt x="114" y="148"/>
                      <a:pt x="114" y="148"/>
                      <a:pt x="115" y="147"/>
                    </a:cubicBezTo>
                    <a:cubicBezTo>
                      <a:pt x="116" y="147"/>
                      <a:pt x="116" y="147"/>
                      <a:pt x="116" y="147"/>
                    </a:cubicBezTo>
                    <a:cubicBezTo>
                      <a:pt x="116" y="148"/>
                      <a:pt x="116" y="148"/>
                      <a:pt x="116" y="148"/>
                    </a:cubicBezTo>
                    <a:cubicBezTo>
                      <a:pt x="116" y="148"/>
                      <a:pt x="117" y="147"/>
                      <a:pt x="117" y="147"/>
                    </a:cubicBezTo>
                    <a:cubicBezTo>
                      <a:pt x="117" y="147"/>
                      <a:pt x="117" y="147"/>
                      <a:pt x="117" y="147"/>
                    </a:cubicBezTo>
                    <a:cubicBezTo>
                      <a:pt x="117" y="147"/>
                      <a:pt x="118" y="147"/>
                      <a:pt x="118" y="147"/>
                    </a:cubicBezTo>
                    <a:cubicBezTo>
                      <a:pt x="118" y="147"/>
                      <a:pt x="118" y="147"/>
                      <a:pt x="118" y="147"/>
                    </a:cubicBezTo>
                    <a:cubicBezTo>
                      <a:pt x="119" y="147"/>
                      <a:pt x="119" y="147"/>
                      <a:pt x="119" y="147"/>
                    </a:cubicBezTo>
                    <a:cubicBezTo>
                      <a:pt x="120" y="147"/>
                      <a:pt x="120" y="147"/>
                      <a:pt x="120" y="147"/>
                    </a:cubicBezTo>
                    <a:cubicBezTo>
                      <a:pt x="120" y="147"/>
                      <a:pt x="120" y="147"/>
                      <a:pt x="121" y="147"/>
                    </a:cubicBezTo>
                    <a:cubicBezTo>
                      <a:pt x="121" y="147"/>
                      <a:pt x="121" y="147"/>
                      <a:pt x="121" y="147"/>
                    </a:cubicBezTo>
                    <a:cubicBezTo>
                      <a:pt x="121" y="147"/>
                      <a:pt x="121" y="147"/>
                      <a:pt x="122" y="147"/>
                    </a:cubicBezTo>
                    <a:cubicBezTo>
                      <a:pt x="122" y="147"/>
                      <a:pt x="122" y="147"/>
                      <a:pt x="122" y="147"/>
                    </a:cubicBezTo>
                    <a:cubicBezTo>
                      <a:pt x="123" y="147"/>
                      <a:pt x="123" y="147"/>
                      <a:pt x="123" y="147"/>
                    </a:cubicBezTo>
                    <a:cubicBezTo>
                      <a:pt x="123" y="147"/>
                      <a:pt x="124" y="147"/>
                      <a:pt x="124" y="147"/>
                    </a:cubicBezTo>
                    <a:cubicBezTo>
                      <a:pt x="124" y="147"/>
                      <a:pt x="124" y="146"/>
                      <a:pt x="124" y="146"/>
                    </a:cubicBezTo>
                    <a:cubicBezTo>
                      <a:pt x="124" y="146"/>
                      <a:pt x="124" y="146"/>
                      <a:pt x="124" y="146"/>
                    </a:cubicBezTo>
                    <a:cubicBezTo>
                      <a:pt x="124" y="146"/>
                      <a:pt x="125" y="146"/>
                      <a:pt x="125" y="146"/>
                    </a:cubicBezTo>
                    <a:cubicBezTo>
                      <a:pt x="125" y="146"/>
                      <a:pt x="125" y="147"/>
                      <a:pt x="126" y="147"/>
                    </a:cubicBezTo>
                    <a:cubicBezTo>
                      <a:pt x="126" y="147"/>
                      <a:pt x="126" y="146"/>
                      <a:pt x="126" y="146"/>
                    </a:cubicBezTo>
                    <a:cubicBezTo>
                      <a:pt x="127" y="146"/>
                      <a:pt x="127" y="146"/>
                      <a:pt x="127" y="146"/>
                    </a:cubicBezTo>
                    <a:cubicBezTo>
                      <a:pt x="127" y="146"/>
                      <a:pt x="127" y="146"/>
                      <a:pt x="128" y="146"/>
                    </a:cubicBezTo>
                    <a:cubicBezTo>
                      <a:pt x="128" y="146"/>
                      <a:pt x="128" y="146"/>
                      <a:pt x="128" y="146"/>
                    </a:cubicBezTo>
                    <a:cubicBezTo>
                      <a:pt x="129" y="146"/>
                      <a:pt x="129" y="146"/>
                      <a:pt x="129" y="146"/>
                    </a:cubicBezTo>
                    <a:cubicBezTo>
                      <a:pt x="129" y="146"/>
                      <a:pt x="129" y="146"/>
                      <a:pt x="129" y="146"/>
                    </a:cubicBezTo>
                    <a:cubicBezTo>
                      <a:pt x="130" y="146"/>
                      <a:pt x="130" y="146"/>
                      <a:pt x="130" y="146"/>
                    </a:cubicBezTo>
                    <a:cubicBezTo>
                      <a:pt x="131" y="146"/>
                      <a:pt x="131" y="146"/>
                      <a:pt x="131" y="146"/>
                    </a:cubicBezTo>
                    <a:cubicBezTo>
                      <a:pt x="131" y="146"/>
                      <a:pt x="131" y="146"/>
                      <a:pt x="132" y="146"/>
                    </a:cubicBezTo>
                    <a:cubicBezTo>
                      <a:pt x="132" y="146"/>
                      <a:pt x="132" y="145"/>
                      <a:pt x="132" y="145"/>
                    </a:cubicBezTo>
                    <a:cubicBezTo>
                      <a:pt x="132" y="145"/>
                      <a:pt x="132" y="145"/>
                      <a:pt x="133" y="145"/>
                    </a:cubicBezTo>
                    <a:cubicBezTo>
                      <a:pt x="133" y="145"/>
                      <a:pt x="133" y="145"/>
                      <a:pt x="133" y="145"/>
                    </a:cubicBezTo>
                    <a:cubicBezTo>
                      <a:pt x="134" y="145"/>
                      <a:pt x="134" y="145"/>
                      <a:pt x="134" y="145"/>
                    </a:cubicBezTo>
                    <a:cubicBezTo>
                      <a:pt x="135" y="144"/>
                      <a:pt x="135" y="144"/>
                      <a:pt x="135" y="144"/>
                    </a:cubicBezTo>
                    <a:cubicBezTo>
                      <a:pt x="135" y="145"/>
                      <a:pt x="135" y="145"/>
                      <a:pt x="135" y="145"/>
                    </a:cubicBezTo>
                    <a:cubicBezTo>
                      <a:pt x="136" y="144"/>
                      <a:pt x="136" y="144"/>
                      <a:pt x="136" y="144"/>
                    </a:cubicBezTo>
                    <a:cubicBezTo>
                      <a:pt x="136" y="144"/>
                      <a:pt x="136" y="144"/>
                      <a:pt x="137" y="144"/>
                    </a:cubicBezTo>
                    <a:cubicBezTo>
                      <a:pt x="137" y="144"/>
                      <a:pt x="137" y="144"/>
                      <a:pt x="137" y="144"/>
                    </a:cubicBezTo>
                    <a:cubicBezTo>
                      <a:pt x="137" y="144"/>
                      <a:pt x="137" y="143"/>
                      <a:pt x="138" y="143"/>
                    </a:cubicBezTo>
                    <a:cubicBezTo>
                      <a:pt x="138" y="143"/>
                      <a:pt x="138" y="143"/>
                      <a:pt x="138" y="143"/>
                    </a:cubicBezTo>
                    <a:cubicBezTo>
                      <a:pt x="139" y="143"/>
                      <a:pt x="139" y="143"/>
                      <a:pt x="139" y="143"/>
                    </a:cubicBezTo>
                    <a:cubicBezTo>
                      <a:pt x="139" y="143"/>
                      <a:pt x="139" y="143"/>
                      <a:pt x="139" y="142"/>
                    </a:cubicBezTo>
                    <a:cubicBezTo>
                      <a:pt x="140" y="142"/>
                      <a:pt x="140" y="142"/>
                      <a:pt x="140" y="142"/>
                    </a:cubicBezTo>
                    <a:cubicBezTo>
                      <a:pt x="140" y="142"/>
                      <a:pt x="141" y="142"/>
                      <a:pt x="141" y="142"/>
                    </a:cubicBezTo>
                    <a:cubicBezTo>
                      <a:pt x="141" y="142"/>
                      <a:pt x="141" y="142"/>
                      <a:pt x="141" y="141"/>
                    </a:cubicBezTo>
                    <a:cubicBezTo>
                      <a:pt x="142" y="141"/>
                      <a:pt x="142" y="141"/>
                      <a:pt x="142" y="141"/>
                    </a:cubicBezTo>
                    <a:cubicBezTo>
                      <a:pt x="142" y="141"/>
                      <a:pt x="142" y="141"/>
                      <a:pt x="142" y="141"/>
                    </a:cubicBezTo>
                    <a:cubicBezTo>
                      <a:pt x="143" y="140"/>
                      <a:pt x="143" y="140"/>
                      <a:pt x="143" y="140"/>
                    </a:cubicBezTo>
                    <a:cubicBezTo>
                      <a:pt x="143" y="140"/>
                      <a:pt x="143" y="140"/>
                      <a:pt x="143" y="139"/>
                    </a:cubicBezTo>
                    <a:cubicBezTo>
                      <a:pt x="143" y="140"/>
                      <a:pt x="144" y="139"/>
                      <a:pt x="144" y="139"/>
                    </a:cubicBezTo>
                    <a:cubicBezTo>
                      <a:pt x="144" y="139"/>
                      <a:pt x="144" y="139"/>
                      <a:pt x="144" y="139"/>
                    </a:cubicBezTo>
                    <a:cubicBezTo>
                      <a:pt x="145" y="138"/>
                      <a:pt x="145" y="138"/>
                      <a:pt x="145" y="138"/>
                    </a:cubicBezTo>
                    <a:cubicBezTo>
                      <a:pt x="145" y="138"/>
                      <a:pt x="145" y="138"/>
                      <a:pt x="145" y="138"/>
                    </a:cubicBezTo>
                    <a:cubicBezTo>
                      <a:pt x="145" y="137"/>
                      <a:pt x="145" y="137"/>
                      <a:pt x="145" y="137"/>
                    </a:cubicBezTo>
                    <a:cubicBezTo>
                      <a:pt x="145" y="136"/>
                      <a:pt x="145" y="136"/>
                      <a:pt x="145" y="136"/>
                    </a:cubicBezTo>
                    <a:cubicBezTo>
                      <a:pt x="146" y="136"/>
                      <a:pt x="146" y="136"/>
                      <a:pt x="146" y="136"/>
                    </a:cubicBezTo>
                    <a:cubicBezTo>
                      <a:pt x="146" y="136"/>
                      <a:pt x="146" y="135"/>
                      <a:pt x="146" y="135"/>
                    </a:cubicBezTo>
                    <a:cubicBezTo>
                      <a:pt x="146" y="134"/>
                      <a:pt x="146" y="134"/>
                      <a:pt x="146" y="134"/>
                    </a:cubicBezTo>
                    <a:cubicBezTo>
                      <a:pt x="152" y="135"/>
                      <a:pt x="152" y="135"/>
                      <a:pt x="152" y="135"/>
                    </a:cubicBezTo>
                    <a:cubicBezTo>
                      <a:pt x="151" y="137"/>
                      <a:pt x="151" y="137"/>
                      <a:pt x="151" y="137"/>
                    </a:cubicBezTo>
                    <a:cubicBezTo>
                      <a:pt x="152" y="137"/>
                      <a:pt x="152" y="137"/>
                      <a:pt x="152" y="137"/>
                    </a:cubicBezTo>
                    <a:cubicBezTo>
                      <a:pt x="153" y="137"/>
                      <a:pt x="153" y="137"/>
                      <a:pt x="153" y="137"/>
                    </a:cubicBezTo>
                    <a:cubicBezTo>
                      <a:pt x="154" y="136"/>
                      <a:pt x="154" y="136"/>
                      <a:pt x="154" y="136"/>
                    </a:cubicBezTo>
                    <a:cubicBezTo>
                      <a:pt x="154" y="136"/>
                      <a:pt x="154" y="136"/>
                      <a:pt x="154" y="136"/>
                    </a:cubicBezTo>
                    <a:cubicBezTo>
                      <a:pt x="155" y="136"/>
                      <a:pt x="155" y="136"/>
                      <a:pt x="156" y="136"/>
                    </a:cubicBezTo>
                    <a:cubicBezTo>
                      <a:pt x="158" y="137"/>
                      <a:pt x="158" y="137"/>
                      <a:pt x="158" y="137"/>
                    </a:cubicBezTo>
                    <a:cubicBezTo>
                      <a:pt x="159" y="137"/>
                      <a:pt x="159" y="137"/>
                      <a:pt x="160" y="138"/>
                    </a:cubicBezTo>
                    <a:cubicBezTo>
                      <a:pt x="160" y="138"/>
                      <a:pt x="161" y="137"/>
                      <a:pt x="162" y="137"/>
                    </a:cubicBezTo>
                    <a:cubicBezTo>
                      <a:pt x="165" y="137"/>
                      <a:pt x="165" y="137"/>
                      <a:pt x="165" y="137"/>
                    </a:cubicBezTo>
                    <a:cubicBezTo>
                      <a:pt x="165" y="137"/>
                      <a:pt x="166" y="137"/>
                      <a:pt x="166" y="137"/>
                    </a:cubicBezTo>
                    <a:cubicBezTo>
                      <a:pt x="166" y="137"/>
                      <a:pt x="166" y="137"/>
                      <a:pt x="166" y="137"/>
                    </a:cubicBezTo>
                    <a:cubicBezTo>
                      <a:pt x="167" y="138"/>
                      <a:pt x="167" y="138"/>
                      <a:pt x="167" y="138"/>
                    </a:cubicBezTo>
                    <a:cubicBezTo>
                      <a:pt x="168" y="138"/>
                      <a:pt x="168" y="138"/>
                      <a:pt x="168" y="138"/>
                    </a:cubicBezTo>
                    <a:cubicBezTo>
                      <a:pt x="168" y="138"/>
                      <a:pt x="168" y="138"/>
                      <a:pt x="168" y="138"/>
                    </a:cubicBezTo>
                    <a:cubicBezTo>
                      <a:pt x="168" y="138"/>
                      <a:pt x="168" y="138"/>
                      <a:pt x="168" y="138"/>
                    </a:cubicBezTo>
                    <a:cubicBezTo>
                      <a:pt x="169" y="133"/>
                      <a:pt x="169" y="133"/>
                      <a:pt x="169" y="133"/>
                    </a:cubicBezTo>
                    <a:cubicBezTo>
                      <a:pt x="168" y="133"/>
                      <a:pt x="168" y="133"/>
                      <a:pt x="168" y="133"/>
                    </a:cubicBezTo>
                    <a:cubicBezTo>
                      <a:pt x="168" y="133"/>
                      <a:pt x="168" y="133"/>
                      <a:pt x="168" y="133"/>
                    </a:cubicBezTo>
                    <a:cubicBezTo>
                      <a:pt x="168" y="133"/>
                      <a:pt x="168" y="133"/>
                      <a:pt x="168" y="133"/>
                    </a:cubicBezTo>
                    <a:cubicBezTo>
                      <a:pt x="166" y="133"/>
                      <a:pt x="166" y="133"/>
                      <a:pt x="166" y="133"/>
                    </a:cubicBezTo>
                    <a:cubicBezTo>
                      <a:pt x="166" y="134"/>
                      <a:pt x="166" y="134"/>
                      <a:pt x="166" y="134"/>
                    </a:cubicBezTo>
                    <a:cubicBezTo>
                      <a:pt x="166" y="134"/>
                      <a:pt x="165" y="133"/>
                      <a:pt x="165" y="133"/>
                    </a:cubicBezTo>
                    <a:cubicBezTo>
                      <a:pt x="162" y="133"/>
                      <a:pt x="162" y="133"/>
                      <a:pt x="162" y="133"/>
                    </a:cubicBezTo>
                    <a:cubicBezTo>
                      <a:pt x="162" y="133"/>
                      <a:pt x="162" y="133"/>
                      <a:pt x="162" y="133"/>
                    </a:cubicBezTo>
                    <a:cubicBezTo>
                      <a:pt x="162" y="133"/>
                      <a:pt x="162" y="133"/>
                      <a:pt x="162" y="132"/>
                    </a:cubicBezTo>
                    <a:cubicBezTo>
                      <a:pt x="162" y="131"/>
                      <a:pt x="161" y="129"/>
                      <a:pt x="159" y="129"/>
                    </a:cubicBezTo>
                    <a:cubicBezTo>
                      <a:pt x="147" y="128"/>
                      <a:pt x="147" y="128"/>
                      <a:pt x="147" y="128"/>
                    </a:cubicBezTo>
                    <a:cubicBezTo>
                      <a:pt x="147" y="127"/>
                      <a:pt x="147" y="127"/>
                      <a:pt x="147" y="127"/>
                    </a:cubicBezTo>
                    <a:cubicBezTo>
                      <a:pt x="147" y="127"/>
                      <a:pt x="147" y="127"/>
                      <a:pt x="147" y="126"/>
                    </a:cubicBezTo>
                    <a:cubicBezTo>
                      <a:pt x="147" y="125"/>
                      <a:pt x="147" y="125"/>
                      <a:pt x="147" y="125"/>
                    </a:cubicBezTo>
                    <a:cubicBezTo>
                      <a:pt x="147" y="125"/>
                      <a:pt x="147" y="125"/>
                      <a:pt x="147" y="125"/>
                    </a:cubicBezTo>
                    <a:cubicBezTo>
                      <a:pt x="147" y="124"/>
                      <a:pt x="147" y="124"/>
                      <a:pt x="146" y="124"/>
                    </a:cubicBezTo>
                    <a:cubicBezTo>
                      <a:pt x="146" y="124"/>
                      <a:pt x="146" y="124"/>
                      <a:pt x="146" y="124"/>
                    </a:cubicBezTo>
                    <a:cubicBezTo>
                      <a:pt x="146" y="124"/>
                      <a:pt x="146" y="124"/>
                      <a:pt x="146" y="124"/>
                    </a:cubicBezTo>
                    <a:cubicBezTo>
                      <a:pt x="146" y="124"/>
                      <a:pt x="146" y="123"/>
                      <a:pt x="146" y="123"/>
                    </a:cubicBezTo>
                    <a:cubicBezTo>
                      <a:pt x="146" y="123"/>
                      <a:pt x="146" y="123"/>
                      <a:pt x="146" y="123"/>
                    </a:cubicBezTo>
                    <a:cubicBezTo>
                      <a:pt x="145" y="122"/>
                      <a:pt x="145" y="122"/>
                      <a:pt x="145" y="122"/>
                    </a:cubicBezTo>
                    <a:cubicBezTo>
                      <a:pt x="145" y="122"/>
                      <a:pt x="145" y="121"/>
                      <a:pt x="145" y="121"/>
                    </a:cubicBezTo>
                    <a:cubicBezTo>
                      <a:pt x="145" y="121"/>
                      <a:pt x="145" y="121"/>
                      <a:pt x="145" y="121"/>
                    </a:cubicBezTo>
                    <a:cubicBezTo>
                      <a:pt x="144" y="121"/>
                      <a:pt x="144" y="121"/>
                      <a:pt x="144" y="120"/>
                    </a:cubicBezTo>
                    <a:cubicBezTo>
                      <a:pt x="144" y="120"/>
                      <a:pt x="144" y="120"/>
                      <a:pt x="144" y="120"/>
                    </a:cubicBezTo>
                    <a:cubicBezTo>
                      <a:pt x="201" y="50"/>
                      <a:pt x="201" y="50"/>
                      <a:pt x="201" y="50"/>
                    </a:cubicBezTo>
                    <a:cubicBezTo>
                      <a:pt x="202" y="48"/>
                      <a:pt x="203" y="51"/>
                      <a:pt x="203" y="51"/>
                    </a:cubicBezTo>
                    <a:cubicBezTo>
                      <a:pt x="204" y="51"/>
                      <a:pt x="204" y="51"/>
                      <a:pt x="205" y="51"/>
                    </a:cubicBezTo>
                    <a:cubicBezTo>
                      <a:pt x="205" y="52"/>
                      <a:pt x="205" y="52"/>
                      <a:pt x="205" y="53"/>
                    </a:cubicBezTo>
                    <a:cubicBezTo>
                      <a:pt x="205" y="53"/>
                      <a:pt x="210" y="52"/>
                      <a:pt x="211" y="55"/>
                    </a:cubicBezTo>
                    <a:cubicBezTo>
                      <a:pt x="211" y="55"/>
                      <a:pt x="211" y="55"/>
                      <a:pt x="212" y="55"/>
                    </a:cubicBezTo>
                    <a:cubicBezTo>
                      <a:pt x="211" y="55"/>
                      <a:pt x="211" y="55"/>
                      <a:pt x="211" y="55"/>
                    </a:cubicBezTo>
                    <a:cubicBezTo>
                      <a:pt x="212" y="58"/>
                      <a:pt x="212" y="58"/>
                      <a:pt x="212" y="58"/>
                    </a:cubicBezTo>
                    <a:cubicBezTo>
                      <a:pt x="212" y="58"/>
                      <a:pt x="212" y="58"/>
                      <a:pt x="212" y="58"/>
                    </a:cubicBezTo>
                    <a:cubicBezTo>
                      <a:pt x="214" y="64"/>
                      <a:pt x="214" y="64"/>
                      <a:pt x="214" y="64"/>
                    </a:cubicBezTo>
                    <a:cubicBezTo>
                      <a:pt x="194" y="73"/>
                      <a:pt x="180" y="93"/>
                      <a:pt x="180" y="117"/>
                    </a:cubicBezTo>
                    <a:cubicBezTo>
                      <a:pt x="180" y="148"/>
                      <a:pt x="206" y="174"/>
                      <a:pt x="237" y="174"/>
                    </a:cubicBezTo>
                    <a:cubicBezTo>
                      <a:pt x="268" y="174"/>
                      <a:pt x="294" y="148"/>
                      <a:pt x="294" y="117"/>
                    </a:cubicBezTo>
                    <a:cubicBezTo>
                      <a:pt x="294" y="85"/>
                      <a:pt x="268" y="60"/>
                      <a:pt x="237" y="60"/>
                    </a:cubicBezTo>
                    <a:cubicBezTo>
                      <a:pt x="234" y="60"/>
                      <a:pt x="230" y="60"/>
                      <a:pt x="227" y="61"/>
                    </a:cubicBezTo>
                    <a:cubicBezTo>
                      <a:pt x="224" y="49"/>
                      <a:pt x="224" y="49"/>
                      <a:pt x="224" y="49"/>
                    </a:cubicBezTo>
                    <a:cubicBezTo>
                      <a:pt x="225" y="46"/>
                      <a:pt x="227" y="42"/>
                      <a:pt x="232" y="37"/>
                    </a:cubicBezTo>
                    <a:cubicBezTo>
                      <a:pt x="232" y="36"/>
                      <a:pt x="233" y="35"/>
                      <a:pt x="234" y="34"/>
                    </a:cubicBezTo>
                    <a:cubicBezTo>
                      <a:pt x="235" y="31"/>
                      <a:pt x="237" y="28"/>
                      <a:pt x="234" y="23"/>
                    </a:cubicBezTo>
                    <a:cubicBezTo>
                      <a:pt x="232" y="19"/>
                      <a:pt x="229" y="14"/>
                      <a:pt x="221" y="10"/>
                    </a:cubicBezTo>
                    <a:cubicBezTo>
                      <a:pt x="222" y="9"/>
                      <a:pt x="222" y="9"/>
                      <a:pt x="222" y="9"/>
                    </a:cubicBezTo>
                    <a:cubicBezTo>
                      <a:pt x="224" y="4"/>
                      <a:pt x="224" y="4"/>
                      <a:pt x="224" y="4"/>
                    </a:cubicBezTo>
                    <a:cubicBezTo>
                      <a:pt x="222" y="3"/>
                      <a:pt x="222" y="3"/>
                      <a:pt x="222" y="3"/>
                    </a:cubicBezTo>
                    <a:cubicBezTo>
                      <a:pt x="222" y="2"/>
                      <a:pt x="222" y="2"/>
                      <a:pt x="222" y="2"/>
                    </a:cubicBezTo>
                    <a:cubicBezTo>
                      <a:pt x="219" y="2"/>
                      <a:pt x="219" y="2"/>
                      <a:pt x="219" y="2"/>
                    </a:cubicBezTo>
                    <a:cubicBezTo>
                      <a:pt x="216" y="1"/>
                      <a:pt x="216" y="1"/>
                      <a:pt x="216" y="1"/>
                    </a:cubicBezTo>
                    <a:cubicBezTo>
                      <a:pt x="216" y="1"/>
                      <a:pt x="216" y="1"/>
                      <a:pt x="216" y="1"/>
                    </a:cubicBezTo>
                    <a:cubicBezTo>
                      <a:pt x="215" y="0"/>
                      <a:pt x="214" y="0"/>
                      <a:pt x="213" y="0"/>
                    </a:cubicBezTo>
                    <a:cubicBezTo>
                      <a:pt x="213" y="0"/>
                      <a:pt x="213" y="3"/>
                      <a:pt x="214" y="3"/>
                    </a:cubicBezTo>
                    <a:cubicBezTo>
                      <a:pt x="214" y="3"/>
                      <a:pt x="215" y="3"/>
                      <a:pt x="215" y="3"/>
                    </a:cubicBezTo>
                    <a:cubicBezTo>
                      <a:pt x="214" y="3"/>
                      <a:pt x="214" y="3"/>
                      <a:pt x="214" y="3"/>
                    </a:cubicBezTo>
                    <a:cubicBezTo>
                      <a:pt x="214" y="3"/>
                      <a:pt x="214" y="3"/>
                      <a:pt x="214" y="3"/>
                    </a:cubicBezTo>
                    <a:cubicBezTo>
                      <a:pt x="214" y="3"/>
                      <a:pt x="214" y="3"/>
                      <a:pt x="214" y="3"/>
                    </a:cubicBezTo>
                    <a:cubicBezTo>
                      <a:pt x="213" y="3"/>
                      <a:pt x="213" y="3"/>
                      <a:pt x="213" y="3"/>
                    </a:cubicBezTo>
                    <a:cubicBezTo>
                      <a:pt x="213" y="1"/>
                      <a:pt x="213" y="1"/>
                      <a:pt x="213" y="1"/>
                    </a:cubicBezTo>
                    <a:cubicBezTo>
                      <a:pt x="211" y="1"/>
                      <a:pt x="211" y="1"/>
                      <a:pt x="211" y="1"/>
                    </a:cubicBezTo>
                    <a:cubicBezTo>
                      <a:pt x="211" y="3"/>
                      <a:pt x="211" y="3"/>
                      <a:pt x="211" y="3"/>
                    </a:cubicBezTo>
                    <a:cubicBezTo>
                      <a:pt x="198" y="11"/>
                      <a:pt x="198" y="11"/>
                      <a:pt x="198" y="11"/>
                    </a:cubicBezTo>
                    <a:cubicBezTo>
                      <a:pt x="197" y="11"/>
                      <a:pt x="197" y="11"/>
                      <a:pt x="197" y="11"/>
                    </a:cubicBezTo>
                    <a:cubicBezTo>
                      <a:pt x="193" y="10"/>
                      <a:pt x="191" y="13"/>
                      <a:pt x="191" y="13"/>
                    </a:cubicBezTo>
                    <a:cubicBezTo>
                      <a:pt x="192" y="13"/>
                      <a:pt x="191" y="14"/>
                      <a:pt x="191" y="14"/>
                    </a:cubicBezTo>
                    <a:cubicBezTo>
                      <a:pt x="189" y="15"/>
                      <a:pt x="192" y="16"/>
                      <a:pt x="192" y="16"/>
                    </a:cubicBezTo>
                    <a:cubicBezTo>
                      <a:pt x="193" y="16"/>
                      <a:pt x="193" y="18"/>
                      <a:pt x="193" y="18"/>
                    </a:cubicBezTo>
                    <a:cubicBezTo>
                      <a:pt x="191" y="20"/>
                      <a:pt x="194" y="20"/>
                      <a:pt x="194" y="20"/>
                    </a:cubicBezTo>
                    <a:cubicBezTo>
                      <a:pt x="195" y="23"/>
                      <a:pt x="195" y="23"/>
                      <a:pt x="195" y="23"/>
                    </a:cubicBezTo>
                    <a:cubicBezTo>
                      <a:pt x="194" y="26"/>
                      <a:pt x="194" y="26"/>
                      <a:pt x="194" y="26"/>
                    </a:cubicBezTo>
                    <a:cubicBezTo>
                      <a:pt x="195" y="26"/>
                      <a:pt x="195" y="26"/>
                      <a:pt x="195" y="26"/>
                    </a:cubicBezTo>
                    <a:cubicBezTo>
                      <a:pt x="195" y="26"/>
                      <a:pt x="195" y="26"/>
                      <a:pt x="195" y="26"/>
                    </a:cubicBezTo>
                    <a:cubicBezTo>
                      <a:pt x="195" y="29"/>
                      <a:pt x="195" y="29"/>
                      <a:pt x="195" y="29"/>
                    </a:cubicBezTo>
                    <a:cubicBezTo>
                      <a:pt x="195" y="29"/>
                      <a:pt x="195" y="29"/>
                      <a:pt x="195" y="29"/>
                    </a:cubicBezTo>
                    <a:cubicBezTo>
                      <a:pt x="126" y="93"/>
                      <a:pt x="126" y="93"/>
                      <a:pt x="126" y="93"/>
                    </a:cubicBezTo>
                    <a:cubicBezTo>
                      <a:pt x="125" y="93"/>
                      <a:pt x="125" y="93"/>
                      <a:pt x="125" y="94"/>
                    </a:cubicBezTo>
                    <a:cubicBezTo>
                      <a:pt x="114" y="58"/>
                      <a:pt x="114" y="58"/>
                      <a:pt x="114" y="58"/>
                    </a:cubicBezTo>
                    <a:cubicBezTo>
                      <a:pt x="115" y="58"/>
                      <a:pt x="115" y="58"/>
                      <a:pt x="115" y="58"/>
                    </a:cubicBezTo>
                    <a:cubicBezTo>
                      <a:pt x="116" y="57"/>
                      <a:pt x="115" y="55"/>
                      <a:pt x="114" y="54"/>
                    </a:cubicBezTo>
                    <a:cubicBezTo>
                      <a:pt x="113" y="54"/>
                      <a:pt x="112" y="54"/>
                      <a:pt x="111" y="55"/>
                    </a:cubicBezTo>
                    <a:cubicBezTo>
                      <a:pt x="111" y="55"/>
                      <a:pt x="111" y="55"/>
                      <a:pt x="111" y="55"/>
                    </a:cubicBezTo>
                    <a:cubicBezTo>
                      <a:pt x="102" y="31"/>
                      <a:pt x="102" y="31"/>
                      <a:pt x="102" y="31"/>
                    </a:cubicBezTo>
                    <a:cubicBezTo>
                      <a:pt x="106" y="30"/>
                      <a:pt x="110" y="27"/>
                      <a:pt x="112" y="25"/>
                    </a:cubicBezTo>
                    <a:cubicBezTo>
                      <a:pt x="112" y="25"/>
                      <a:pt x="113" y="25"/>
                      <a:pt x="113" y="25"/>
                    </a:cubicBezTo>
                    <a:cubicBezTo>
                      <a:pt x="115" y="27"/>
                      <a:pt x="126" y="25"/>
                      <a:pt x="124" y="21"/>
                    </a:cubicBezTo>
                    <a:cubicBezTo>
                      <a:pt x="124" y="21"/>
                      <a:pt x="122" y="17"/>
                      <a:pt x="107" y="19"/>
                    </a:cubicBezTo>
                    <a:cubicBezTo>
                      <a:pt x="101" y="20"/>
                      <a:pt x="81" y="20"/>
                      <a:pt x="81" y="20"/>
                    </a:cubicBezTo>
                    <a:cubicBezTo>
                      <a:pt x="81" y="20"/>
                      <a:pt x="72" y="22"/>
                      <a:pt x="82" y="28"/>
                    </a:cubicBezTo>
                    <a:cubicBezTo>
                      <a:pt x="82" y="28"/>
                      <a:pt x="87" y="31"/>
                      <a:pt x="92" y="31"/>
                    </a:cubicBezTo>
                    <a:cubicBezTo>
                      <a:pt x="96" y="34"/>
                      <a:pt x="96" y="34"/>
                      <a:pt x="96" y="34"/>
                    </a:cubicBezTo>
                    <a:cubicBezTo>
                      <a:pt x="99" y="34"/>
                      <a:pt x="99" y="34"/>
                      <a:pt x="99" y="34"/>
                    </a:cubicBezTo>
                    <a:cubicBezTo>
                      <a:pt x="107" y="57"/>
                      <a:pt x="107" y="57"/>
                      <a:pt x="107" y="57"/>
                    </a:cubicBezTo>
                    <a:cubicBezTo>
                      <a:pt x="107" y="57"/>
                      <a:pt x="107" y="57"/>
                      <a:pt x="107" y="57"/>
                    </a:cubicBezTo>
                    <a:cubicBezTo>
                      <a:pt x="106" y="57"/>
                      <a:pt x="104" y="58"/>
                      <a:pt x="104" y="58"/>
                    </a:cubicBezTo>
                    <a:cubicBezTo>
                      <a:pt x="103" y="59"/>
                      <a:pt x="104" y="62"/>
                      <a:pt x="104" y="62"/>
                    </a:cubicBezTo>
                    <a:cubicBezTo>
                      <a:pt x="105" y="62"/>
                      <a:pt x="107" y="61"/>
                      <a:pt x="108" y="60"/>
                    </a:cubicBezTo>
                    <a:cubicBezTo>
                      <a:pt x="109" y="65"/>
                      <a:pt x="109" y="65"/>
                      <a:pt x="109" y="65"/>
                    </a:cubicBezTo>
                    <a:cubicBezTo>
                      <a:pt x="108" y="65"/>
                      <a:pt x="103" y="70"/>
                      <a:pt x="96" y="75"/>
                    </a:cubicBezTo>
                    <a:cubicBezTo>
                      <a:pt x="86" y="65"/>
                      <a:pt x="72" y="59"/>
                      <a:pt x="57" y="59"/>
                    </a:cubicBezTo>
                    <a:cubicBezTo>
                      <a:pt x="26" y="59"/>
                      <a:pt x="0" y="85"/>
                      <a:pt x="0" y="117"/>
                    </a:cubicBezTo>
                    <a:cubicBezTo>
                      <a:pt x="0" y="148"/>
                      <a:pt x="26" y="174"/>
                      <a:pt x="57" y="174"/>
                    </a:cubicBezTo>
                    <a:close/>
                    <a:moveTo>
                      <a:pt x="98" y="29"/>
                    </a:moveTo>
                    <a:cubicBezTo>
                      <a:pt x="98" y="29"/>
                      <a:pt x="98" y="29"/>
                      <a:pt x="98" y="29"/>
                    </a:cubicBezTo>
                    <a:cubicBezTo>
                      <a:pt x="99" y="27"/>
                      <a:pt x="99" y="27"/>
                      <a:pt x="99" y="27"/>
                    </a:cubicBezTo>
                    <a:cubicBezTo>
                      <a:pt x="99" y="27"/>
                      <a:pt x="105" y="25"/>
                      <a:pt x="109" y="24"/>
                    </a:cubicBezTo>
                    <a:cubicBezTo>
                      <a:pt x="106" y="27"/>
                      <a:pt x="100" y="29"/>
                      <a:pt x="99" y="29"/>
                    </a:cubicBezTo>
                    <a:cubicBezTo>
                      <a:pt x="99" y="29"/>
                      <a:pt x="98" y="29"/>
                      <a:pt x="98" y="29"/>
                    </a:cubicBezTo>
                    <a:close/>
                    <a:moveTo>
                      <a:pt x="146" y="125"/>
                    </a:moveTo>
                    <a:cubicBezTo>
                      <a:pt x="146" y="125"/>
                      <a:pt x="146" y="125"/>
                      <a:pt x="146" y="126"/>
                    </a:cubicBezTo>
                    <a:cubicBezTo>
                      <a:pt x="146" y="127"/>
                      <a:pt x="146" y="127"/>
                      <a:pt x="146" y="127"/>
                    </a:cubicBezTo>
                    <a:cubicBezTo>
                      <a:pt x="146" y="127"/>
                      <a:pt x="146" y="127"/>
                      <a:pt x="146" y="127"/>
                    </a:cubicBezTo>
                    <a:cubicBezTo>
                      <a:pt x="146" y="126"/>
                      <a:pt x="146" y="125"/>
                      <a:pt x="145" y="124"/>
                    </a:cubicBezTo>
                    <a:cubicBezTo>
                      <a:pt x="145" y="124"/>
                      <a:pt x="145" y="124"/>
                      <a:pt x="145" y="124"/>
                    </a:cubicBezTo>
                    <a:cubicBezTo>
                      <a:pt x="145" y="124"/>
                      <a:pt x="146" y="125"/>
                      <a:pt x="146" y="125"/>
                    </a:cubicBezTo>
                    <a:cubicBezTo>
                      <a:pt x="146" y="125"/>
                      <a:pt x="146" y="125"/>
                      <a:pt x="146" y="125"/>
                    </a:cubicBezTo>
                    <a:cubicBezTo>
                      <a:pt x="146" y="125"/>
                      <a:pt x="146" y="125"/>
                      <a:pt x="146" y="125"/>
                    </a:cubicBezTo>
                    <a:close/>
                    <a:moveTo>
                      <a:pt x="132" y="144"/>
                    </a:moveTo>
                    <a:cubicBezTo>
                      <a:pt x="132" y="144"/>
                      <a:pt x="132" y="144"/>
                      <a:pt x="132" y="144"/>
                    </a:cubicBezTo>
                    <a:cubicBezTo>
                      <a:pt x="132" y="144"/>
                      <a:pt x="132" y="144"/>
                      <a:pt x="132" y="144"/>
                    </a:cubicBezTo>
                    <a:cubicBezTo>
                      <a:pt x="132" y="144"/>
                      <a:pt x="132" y="144"/>
                      <a:pt x="132" y="144"/>
                    </a:cubicBezTo>
                    <a:close/>
                    <a:moveTo>
                      <a:pt x="123" y="138"/>
                    </a:moveTo>
                    <a:cubicBezTo>
                      <a:pt x="122" y="138"/>
                      <a:pt x="120" y="136"/>
                      <a:pt x="120" y="135"/>
                    </a:cubicBezTo>
                    <a:cubicBezTo>
                      <a:pt x="120" y="135"/>
                      <a:pt x="121" y="135"/>
                      <a:pt x="122" y="135"/>
                    </a:cubicBezTo>
                    <a:cubicBezTo>
                      <a:pt x="122" y="135"/>
                      <a:pt x="123" y="136"/>
                      <a:pt x="123" y="136"/>
                    </a:cubicBezTo>
                    <a:cubicBezTo>
                      <a:pt x="123" y="136"/>
                      <a:pt x="123" y="137"/>
                      <a:pt x="123" y="137"/>
                    </a:cubicBezTo>
                    <a:cubicBezTo>
                      <a:pt x="123" y="137"/>
                      <a:pt x="123" y="137"/>
                      <a:pt x="124" y="137"/>
                    </a:cubicBezTo>
                    <a:cubicBezTo>
                      <a:pt x="124" y="138"/>
                      <a:pt x="123" y="139"/>
                      <a:pt x="123" y="138"/>
                    </a:cubicBezTo>
                    <a:close/>
                    <a:moveTo>
                      <a:pt x="119" y="127"/>
                    </a:moveTo>
                    <a:cubicBezTo>
                      <a:pt x="119" y="127"/>
                      <a:pt x="119" y="127"/>
                      <a:pt x="119" y="126"/>
                    </a:cubicBezTo>
                    <a:cubicBezTo>
                      <a:pt x="121" y="126"/>
                      <a:pt x="122" y="126"/>
                      <a:pt x="122" y="127"/>
                    </a:cubicBezTo>
                    <a:cubicBezTo>
                      <a:pt x="122" y="128"/>
                      <a:pt x="121" y="127"/>
                      <a:pt x="120" y="128"/>
                    </a:cubicBezTo>
                    <a:cubicBezTo>
                      <a:pt x="121" y="129"/>
                      <a:pt x="122" y="129"/>
                      <a:pt x="122" y="131"/>
                    </a:cubicBezTo>
                    <a:cubicBezTo>
                      <a:pt x="122" y="132"/>
                      <a:pt x="121" y="132"/>
                      <a:pt x="121" y="132"/>
                    </a:cubicBezTo>
                    <a:cubicBezTo>
                      <a:pt x="120" y="132"/>
                      <a:pt x="119" y="130"/>
                      <a:pt x="119" y="129"/>
                    </a:cubicBezTo>
                    <a:lnTo>
                      <a:pt x="119" y="127"/>
                    </a:lnTo>
                    <a:close/>
                    <a:moveTo>
                      <a:pt x="101" y="101"/>
                    </a:moveTo>
                    <a:cubicBezTo>
                      <a:pt x="79" y="110"/>
                      <a:pt x="79" y="110"/>
                      <a:pt x="79" y="110"/>
                    </a:cubicBezTo>
                    <a:cubicBezTo>
                      <a:pt x="79" y="110"/>
                      <a:pt x="78" y="110"/>
                      <a:pt x="78" y="110"/>
                    </a:cubicBezTo>
                    <a:cubicBezTo>
                      <a:pt x="78" y="110"/>
                      <a:pt x="78" y="110"/>
                      <a:pt x="78" y="110"/>
                    </a:cubicBezTo>
                    <a:cubicBezTo>
                      <a:pt x="78" y="110"/>
                      <a:pt x="77" y="110"/>
                      <a:pt x="77" y="110"/>
                    </a:cubicBezTo>
                    <a:cubicBezTo>
                      <a:pt x="77" y="110"/>
                      <a:pt x="77" y="110"/>
                      <a:pt x="77" y="110"/>
                    </a:cubicBezTo>
                    <a:cubicBezTo>
                      <a:pt x="76" y="110"/>
                      <a:pt x="76" y="110"/>
                      <a:pt x="76" y="110"/>
                    </a:cubicBezTo>
                    <a:cubicBezTo>
                      <a:pt x="76" y="110"/>
                      <a:pt x="76" y="110"/>
                      <a:pt x="76" y="110"/>
                    </a:cubicBezTo>
                    <a:cubicBezTo>
                      <a:pt x="76" y="110"/>
                      <a:pt x="76" y="110"/>
                      <a:pt x="76" y="110"/>
                    </a:cubicBezTo>
                    <a:cubicBezTo>
                      <a:pt x="75" y="110"/>
                      <a:pt x="75" y="110"/>
                      <a:pt x="74" y="110"/>
                    </a:cubicBezTo>
                    <a:cubicBezTo>
                      <a:pt x="74" y="110"/>
                      <a:pt x="74" y="110"/>
                      <a:pt x="74" y="110"/>
                    </a:cubicBezTo>
                    <a:cubicBezTo>
                      <a:pt x="74" y="110"/>
                      <a:pt x="74" y="110"/>
                      <a:pt x="73" y="110"/>
                    </a:cubicBezTo>
                    <a:cubicBezTo>
                      <a:pt x="73" y="110"/>
                      <a:pt x="73" y="110"/>
                      <a:pt x="73" y="110"/>
                    </a:cubicBezTo>
                    <a:cubicBezTo>
                      <a:pt x="73" y="110"/>
                      <a:pt x="73" y="110"/>
                      <a:pt x="73" y="110"/>
                    </a:cubicBezTo>
                    <a:cubicBezTo>
                      <a:pt x="72" y="110"/>
                      <a:pt x="72" y="110"/>
                      <a:pt x="72" y="110"/>
                    </a:cubicBezTo>
                    <a:cubicBezTo>
                      <a:pt x="72" y="110"/>
                      <a:pt x="72" y="110"/>
                      <a:pt x="72" y="110"/>
                    </a:cubicBezTo>
                    <a:cubicBezTo>
                      <a:pt x="71" y="110"/>
                      <a:pt x="71" y="110"/>
                      <a:pt x="71" y="110"/>
                    </a:cubicBezTo>
                    <a:cubicBezTo>
                      <a:pt x="70" y="110"/>
                      <a:pt x="70" y="110"/>
                      <a:pt x="70" y="110"/>
                    </a:cubicBezTo>
                    <a:cubicBezTo>
                      <a:pt x="70" y="110"/>
                      <a:pt x="70" y="110"/>
                      <a:pt x="70" y="110"/>
                    </a:cubicBezTo>
                    <a:cubicBezTo>
                      <a:pt x="69" y="110"/>
                      <a:pt x="69" y="110"/>
                      <a:pt x="69" y="110"/>
                    </a:cubicBezTo>
                    <a:cubicBezTo>
                      <a:pt x="69" y="110"/>
                      <a:pt x="69" y="109"/>
                      <a:pt x="68" y="109"/>
                    </a:cubicBezTo>
                    <a:cubicBezTo>
                      <a:pt x="68" y="109"/>
                      <a:pt x="68" y="110"/>
                      <a:pt x="68" y="110"/>
                    </a:cubicBezTo>
                    <a:cubicBezTo>
                      <a:pt x="67" y="110"/>
                      <a:pt x="67" y="110"/>
                      <a:pt x="67" y="110"/>
                    </a:cubicBezTo>
                    <a:cubicBezTo>
                      <a:pt x="67" y="109"/>
                      <a:pt x="66" y="109"/>
                      <a:pt x="66" y="109"/>
                    </a:cubicBezTo>
                    <a:cubicBezTo>
                      <a:pt x="66" y="109"/>
                      <a:pt x="66" y="109"/>
                      <a:pt x="66" y="110"/>
                    </a:cubicBezTo>
                    <a:cubicBezTo>
                      <a:pt x="66" y="110"/>
                      <a:pt x="66" y="110"/>
                      <a:pt x="66" y="110"/>
                    </a:cubicBezTo>
                    <a:cubicBezTo>
                      <a:pt x="96" y="90"/>
                      <a:pt x="96" y="90"/>
                      <a:pt x="96" y="90"/>
                    </a:cubicBezTo>
                    <a:cubicBezTo>
                      <a:pt x="98" y="94"/>
                      <a:pt x="100" y="97"/>
                      <a:pt x="101" y="101"/>
                    </a:cubicBezTo>
                    <a:close/>
                    <a:moveTo>
                      <a:pt x="59" y="143"/>
                    </a:moveTo>
                    <a:cubicBezTo>
                      <a:pt x="59" y="143"/>
                      <a:pt x="59" y="142"/>
                      <a:pt x="60" y="140"/>
                    </a:cubicBezTo>
                    <a:cubicBezTo>
                      <a:pt x="60" y="145"/>
                      <a:pt x="60" y="145"/>
                      <a:pt x="60" y="145"/>
                    </a:cubicBezTo>
                    <a:cubicBezTo>
                      <a:pt x="60" y="145"/>
                      <a:pt x="60" y="145"/>
                      <a:pt x="60" y="145"/>
                    </a:cubicBezTo>
                    <a:cubicBezTo>
                      <a:pt x="59" y="145"/>
                      <a:pt x="60" y="144"/>
                      <a:pt x="59" y="144"/>
                    </a:cubicBezTo>
                    <a:cubicBezTo>
                      <a:pt x="59" y="144"/>
                      <a:pt x="59" y="144"/>
                      <a:pt x="59" y="144"/>
                    </a:cubicBezTo>
                    <a:cubicBezTo>
                      <a:pt x="58" y="144"/>
                      <a:pt x="58" y="143"/>
                      <a:pt x="59" y="143"/>
                    </a:cubicBezTo>
                    <a:close/>
                    <a:moveTo>
                      <a:pt x="69" y="111"/>
                    </a:moveTo>
                    <a:cubicBezTo>
                      <a:pt x="69" y="111"/>
                      <a:pt x="70" y="111"/>
                      <a:pt x="70" y="111"/>
                    </a:cubicBezTo>
                    <a:cubicBezTo>
                      <a:pt x="70" y="111"/>
                      <a:pt x="70" y="111"/>
                      <a:pt x="71" y="111"/>
                    </a:cubicBezTo>
                    <a:cubicBezTo>
                      <a:pt x="72" y="111"/>
                      <a:pt x="72" y="111"/>
                      <a:pt x="72" y="111"/>
                    </a:cubicBezTo>
                    <a:cubicBezTo>
                      <a:pt x="72" y="111"/>
                      <a:pt x="72" y="111"/>
                      <a:pt x="72" y="111"/>
                    </a:cubicBezTo>
                    <a:cubicBezTo>
                      <a:pt x="72" y="111"/>
                      <a:pt x="73" y="111"/>
                      <a:pt x="73" y="111"/>
                    </a:cubicBezTo>
                    <a:cubicBezTo>
                      <a:pt x="73" y="111"/>
                      <a:pt x="73" y="111"/>
                      <a:pt x="73" y="111"/>
                    </a:cubicBezTo>
                    <a:cubicBezTo>
                      <a:pt x="73" y="111"/>
                      <a:pt x="74" y="111"/>
                      <a:pt x="74" y="111"/>
                    </a:cubicBezTo>
                    <a:cubicBezTo>
                      <a:pt x="74" y="111"/>
                      <a:pt x="74" y="111"/>
                      <a:pt x="74" y="111"/>
                    </a:cubicBezTo>
                    <a:cubicBezTo>
                      <a:pt x="75" y="111"/>
                      <a:pt x="75" y="111"/>
                      <a:pt x="75" y="111"/>
                    </a:cubicBezTo>
                    <a:cubicBezTo>
                      <a:pt x="76" y="111"/>
                      <a:pt x="76" y="111"/>
                      <a:pt x="76" y="111"/>
                    </a:cubicBezTo>
                    <a:cubicBezTo>
                      <a:pt x="68" y="115"/>
                      <a:pt x="68" y="115"/>
                      <a:pt x="68" y="115"/>
                    </a:cubicBezTo>
                    <a:cubicBezTo>
                      <a:pt x="68" y="115"/>
                      <a:pt x="68" y="115"/>
                      <a:pt x="68" y="115"/>
                    </a:cubicBezTo>
                    <a:cubicBezTo>
                      <a:pt x="67" y="114"/>
                      <a:pt x="66" y="114"/>
                      <a:pt x="66" y="114"/>
                    </a:cubicBezTo>
                    <a:cubicBezTo>
                      <a:pt x="65" y="113"/>
                      <a:pt x="66" y="112"/>
                      <a:pt x="66" y="111"/>
                    </a:cubicBezTo>
                    <a:cubicBezTo>
                      <a:pt x="66" y="111"/>
                      <a:pt x="67" y="111"/>
                      <a:pt x="67" y="111"/>
                    </a:cubicBezTo>
                    <a:cubicBezTo>
                      <a:pt x="68" y="111"/>
                      <a:pt x="68" y="111"/>
                      <a:pt x="68" y="111"/>
                    </a:cubicBezTo>
                    <a:cubicBezTo>
                      <a:pt x="68" y="111"/>
                      <a:pt x="68" y="111"/>
                      <a:pt x="68" y="111"/>
                    </a:cubicBezTo>
                    <a:cubicBezTo>
                      <a:pt x="69" y="111"/>
                      <a:pt x="69" y="111"/>
                      <a:pt x="69" y="111"/>
                    </a:cubicBezTo>
                    <a:cubicBezTo>
                      <a:pt x="69" y="111"/>
                      <a:pt x="69" y="111"/>
                      <a:pt x="69" y="111"/>
                    </a:cubicBezTo>
                    <a:close/>
                    <a:moveTo>
                      <a:pt x="85" y="111"/>
                    </a:moveTo>
                    <a:cubicBezTo>
                      <a:pt x="85" y="112"/>
                      <a:pt x="85" y="112"/>
                      <a:pt x="85" y="112"/>
                    </a:cubicBezTo>
                    <a:cubicBezTo>
                      <a:pt x="86" y="112"/>
                      <a:pt x="86" y="112"/>
                      <a:pt x="86" y="112"/>
                    </a:cubicBezTo>
                    <a:cubicBezTo>
                      <a:pt x="87" y="112"/>
                      <a:pt x="87" y="112"/>
                      <a:pt x="87" y="112"/>
                    </a:cubicBezTo>
                    <a:cubicBezTo>
                      <a:pt x="87" y="112"/>
                      <a:pt x="87" y="112"/>
                      <a:pt x="87" y="112"/>
                    </a:cubicBezTo>
                    <a:cubicBezTo>
                      <a:pt x="88" y="112"/>
                      <a:pt x="88" y="112"/>
                      <a:pt x="88" y="112"/>
                    </a:cubicBezTo>
                    <a:cubicBezTo>
                      <a:pt x="88" y="112"/>
                      <a:pt x="88" y="112"/>
                      <a:pt x="89" y="112"/>
                    </a:cubicBezTo>
                    <a:cubicBezTo>
                      <a:pt x="89" y="112"/>
                      <a:pt x="89" y="112"/>
                      <a:pt x="89" y="112"/>
                    </a:cubicBezTo>
                    <a:cubicBezTo>
                      <a:pt x="89" y="112"/>
                      <a:pt x="90" y="112"/>
                      <a:pt x="90" y="112"/>
                    </a:cubicBezTo>
                    <a:cubicBezTo>
                      <a:pt x="91" y="112"/>
                      <a:pt x="91" y="112"/>
                      <a:pt x="91" y="112"/>
                    </a:cubicBezTo>
                    <a:cubicBezTo>
                      <a:pt x="91" y="112"/>
                      <a:pt x="91" y="112"/>
                      <a:pt x="91" y="112"/>
                    </a:cubicBezTo>
                    <a:cubicBezTo>
                      <a:pt x="92" y="112"/>
                      <a:pt x="92" y="112"/>
                      <a:pt x="92" y="112"/>
                    </a:cubicBezTo>
                    <a:cubicBezTo>
                      <a:pt x="92" y="112"/>
                      <a:pt x="92" y="112"/>
                      <a:pt x="92" y="112"/>
                    </a:cubicBezTo>
                    <a:cubicBezTo>
                      <a:pt x="92" y="112"/>
                      <a:pt x="93" y="112"/>
                      <a:pt x="93" y="112"/>
                    </a:cubicBezTo>
                    <a:cubicBezTo>
                      <a:pt x="93" y="112"/>
                      <a:pt x="93" y="112"/>
                      <a:pt x="94" y="112"/>
                    </a:cubicBezTo>
                    <a:cubicBezTo>
                      <a:pt x="95" y="112"/>
                      <a:pt x="95" y="112"/>
                      <a:pt x="95" y="112"/>
                    </a:cubicBezTo>
                    <a:cubicBezTo>
                      <a:pt x="95" y="112"/>
                      <a:pt x="95" y="112"/>
                      <a:pt x="95" y="112"/>
                    </a:cubicBezTo>
                    <a:cubicBezTo>
                      <a:pt x="95" y="113"/>
                      <a:pt x="95" y="112"/>
                      <a:pt x="96" y="112"/>
                    </a:cubicBezTo>
                    <a:cubicBezTo>
                      <a:pt x="96" y="112"/>
                      <a:pt x="96" y="112"/>
                      <a:pt x="96" y="112"/>
                    </a:cubicBezTo>
                    <a:cubicBezTo>
                      <a:pt x="96" y="112"/>
                      <a:pt x="96" y="113"/>
                      <a:pt x="97" y="113"/>
                    </a:cubicBezTo>
                    <a:cubicBezTo>
                      <a:pt x="97" y="113"/>
                      <a:pt x="97" y="113"/>
                      <a:pt x="97" y="112"/>
                    </a:cubicBezTo>
                    <a:cubicBezTo>
                      <a:pt x="98" y="112"/>
                      <a:pt x="98" y="112"/>
                      <a:pt x="98" y="112"/>
                    </a:cubicBezTo>
                    <a:cubicBezTo>
                      <a:pt x="98" y="113"/>
                      <a:pt x="99" y="113"/>
                      <a:pt x="99" y="113"/>
                    </a:cubicBezTo>
                    <a:cubicBezTo>
                      <a:pt x="99" y="113"/>
                      <a:pt x="99" y="113"/>
                      <a:pt x="99" y="112"/>
                    </a:cubicBezTo>
                    <a:cubicBezTo>
                      <a:pt x="100" y="112"/>
                      <a:pt x="100" y="112"/>
                      <a:pt x="100" y="112"/>
                    </a:cubicBezTo>
                    <a:cubicBezTo>
                      <a:pt x="100" y="113"/>
                      <a:pt x="100" y="113"/>
                      <a:pt x="101" y="113"/>
                    </a:cubicBezTo>
                    <a:cubicBezTo>
                      <a:pt x="101" y="113"/>
                      <a:pt x="101" y="113"/>
                      <a:pt x="101" y="113"/>
                    </a:cubicBezTo>
                    <a:cubicBezTo>
                      <a:pt x="102" y="113"/>
                      <a:pt x="102" y="113"/>
                      <a:pt x="102" y="113"/>
                    </a:cubicBezTo>
                    <a:cubicBezTo>
                      <a:pt x="102" y="113"/>
                      <a:pt x="102" y="113"/>
                      <a:pt x="103" y="113"/>
                    </a:cubicBezTo>
                    <a:cubicBezTo>
                      <a:pt x="103" y="113"/>
                      <a:pt x="103" y="113"/>
                      <a:pt x="103" y="113"/>
                    </a:cubicBezTo>
                    <a:cubicBezTo>
                      <a:pt x="103" y="113"/>
                      <a:pt x="104" y="113"/>
                      <a:pt x="104" y="113"/>
                    </a:cubicBezTo>
                    <a:cubicBezTo>
                      <a:pt x="104" y="113"/>
                      <a:pt x="104" y="113"/>
                      <a:pt x="104" y="114"/>
                    </a:cubicBezTo>
                    <a:cubicBezTo>
                      <a:pt x="77" y="118"/>
                      <a:pt x="77" y="118"/>
                      <a:pt x="77" y="118"/>
                    </a:cubicBezTo>
                    <a:cubicBezTo>
                      <a:pt x="68" y="115"/>
                      <a:pt x="68" y="115"/>
                      <a:pt x="68" y="115"/>
                    </a:cubicBezTo>
                    <a:cubicBezTo>
                      <a:pt x="77" y="111"/>
                      <a:pt x="77" y="111"/>
                      <a:pt x="77" y="111"/>
                    </a:cubicBezTo>
                    <a:cubicBezTo>
                      <a:pt x="77" y="112"/>
                      <a:pt x="78" y="112"/>
                      <a:pt x="78" y="112"/>
                    </a:cubicBezTo>
                    <a:cubicBezTo>
                      <a:pt x="78" y="112"/>
                      <a:pt x="78" y="112"/>
                      <a:pt x="78" y="111"/>
                    </a:cubicBezTo>
                    <a:cubicBezTo>
                      <a:pt x="79" y="111"/>
                      <a:pt x="79" y="111"/>
                      <a:pt x="79" y="111"/>
                    </a:cubicBezTo>
                    <a:cubicBezTo>
                      <a:pt x="79" y="112"/>
                      <a:pt x="80" y="112"/>
                      <a:pt x="80" y="112"/>
                    </a:cubicBezTo>
                    <a:cubicBezTo>
                      <a:pt x="80" y="112"/>
                      <a:pt x="80" y="112"/>
                      <a:pt x="80" y="111"/>
                    </a:cubicBezTo>
                    <a:cubicBezTo>
                      <a:pt x="81" y="111"/>
                      <a:pt x="81" y="111"/>
                      <a:pt x="81" y="111"/>
                    </a:cubicBezTo>
                    <a:cubicBezTo>
                      <a:pt x="81" y="112"/>
                      <a:pt x="81" y="112"/>
                      <a:pt x="81" y="112"/>
                    </a:cubicBezTo>
                    <a:cubicBezTo>
                      <a:pt x="82" y="112"/>
                      <a:pt x="82" y="112"/>
                      <a:pt x="82" y="112"/>
                    </a:cubicBezTo>
                    <a:cubicBezTo>
                      <a:pt x="83" y="112"/>
                      <a:pt x="83" y="112"/>
                      <a:pt x="83" y="112"/>
                    </a:cubicBezTo>
                    <a:cubicBezTo>
                      <a:pt x="83" y="112"/>
                      <a:pt x="83" y="112"/>
                      <a:pt x="84" y="112"/>
                    </a:cubicBezTo>
                    <a:cubicBezTo>
                      <a:pt x="84" y="112"/>
                      <a:pt x="84" y="112"/>
                      <a:pt x="84" y="111"/>
                    </a:cubicBezTo>
                    <a:cubicBezTo>
                      <a:pt x="84" y="111"/>
                      <a:pt x="85" y="111"/>
                      <a:pt x="85" y="111"/>
                    </a:cubicBezTo>
                    <a:close/>
                    <a:moveTo>
                      <a:pt x="91" y="149"/>
                    </a:moveTo>
                    <a:cubicBezTo>
                      <a:pt x="91" y="149"/>
                      <a:pt x="91" y="149"/>
                      <a:pt x="91" y="149"/>
                    </a:cubicBezTo>
                    <a:cubicBezTo>
                      <a:pt x="90" y="149"/>
                      <a:pt x="90" y="149"/>
                      <a:pt x="90" y="149"/>
                    </a:cubicBezTo>
                    <a:cubicBezTo>
                      <a:pt x="90" y="149"/>
                      <a:pt x="90" y="149"/>
                      <a:pt x="90" y="149"/>
                    </a:cubicBezTo>
                    <a:cubicBezTo>
                      <a:pt x="89" y="149"/>
                      <a:pt x="89" y="149"/>
                      <a:pt x="89" y="149"/>
                    </a:cubicBezTo>
                    <a:cubicBezTo>
                      <a:pt x="88" y="149"/>
                      <a:pt x="88" y="149"/>
                      <a:pt x="88" y="149"/>
                    </a:cubicBezTo>
                    <a:cubicBezTo>
                      <a:pt x="88" y="149"/>
                      <a:pt x="88" y="149"/>
                      <a:pt x="87" y="149"/>
                    </a:cubicBezTo>
                    <a:cubicBezTo>
                      <a:pt x="87" y="149"/>
                      <a:pt x="87" y="149"/>
                      <a:pt x="87" y="149"/>
                    </a:cubicBezTo>
                    <a:cubicBezTo>
                      <a:pt x="86" y="149"/>
                      <a:pt x="86" y="149"/>
                      <a:pt x="86" y="149"/>
                    </a:cubicBezTo>
                    <a:cubicBezTo>
                      <a:pt x="86" y="149"/>
                      <a:pt x="86" y="149"/>
                      <a:pt x="86" y="149"/>
                    </a:cubicBezTo>
                    <a:cubicBezTo>
                      <a:pt x="86" y="149"/>
                      <a:pt x="85" y="149"/>
                      <a:pt x="85" y="149"/>
                    </a:cubicBezTo>
                    <a:cubicBezTo>
                      <a:pt x="84" y="149"/>
                      <a:pt x="84" y="149"/>
                      <a:pt x="84" y="149"/>
                    </a:cubicBezTo>
                    <a:cubicBezTo>
                      <a:pt x="84" y="149"/>
                      <a:pt x="84" y="149"/>
                      <a:pt x="84" y="149"/>
                    </a:cubicBezTo>
                    <a:cubicBezTo>
                      <a:pt x="83" y="149"/>
                      <a:pt x="83" y="149"/>
                      <a:pt x="83" y="149"/>
                    </a:cubicBezTo>
                    <a:cubicBezTo>
                      <a:pt x="83" y="149"/>
                      <a:pt x="83" y="149"/>
                      <a:pt x="83" y="149"/>
                    </a:cubicBezTo>
                    <a:cubicBezTo>
                      <a:pt x="82" y="149"/>
                      <a:pt x="82" y="149"/>
                      <a:pt x="82" y="149"/>
                    </a:cubicBezTo>
                    <a:cubicBezTo>
                      <a:pt x="82" y="149"/>
                      <a:pt x="82" y="149"/>
                      <a:pt x="82" y="149"/>
                    </a:cubicBezTo>
                    <a:cubicBezTo>
                      <a:pt x="80" y="149"/>
                      <a:pt x="80" y="149"/>
                      <a:pt x="80" y="149"/>
                    </a:cubicBezTo>
                    <a:cubicBezTo>
                      <a:pt x="80" y="149"/>
                      <a:pt x="80" y="149"/>
                      <a:pt x="80" y="149"/>
                    </a:cubicBezTo>
                    <a:cubicBezTo>
                      <a:pt x="80" y="149"/>
                      <a:pt x="79" y="149"/>
                      <a:pt x="79" y="149"/>
                    </a:cubicBezTo>
                    <a:cubicBezTo>
                      <a:pt x="79" y="149"/>
                      <a:pt x="79" y="149"/>
                      <a:pt x="79" y="149"/>
                    </a:cubicBezTo>
                    <a:cubicBezTo>
                      <a:pt x="79" y="149"/>
                      <a:pt x="79" y="149"/>
                      <a:pt x="78" y="149"/>
                    </a:cubicBezTo>
                    <a:cubicBezTo>
                      <a:pt x="78" y="149"/>
                      <a:pt x="78" y="149"/>
                      <a:pt x="78" y="149"/>
                    </a:cubicBezTo>
                    <a:cubicBezTo>
                      <a:pt x="65" y="132"/>
                      <a:pt x="65" y="132"/>
                      <a:pt x="65" y="132"/>
                    </a:cubicBezTo>
                    <a:cubicBezTo>
                      <a:pt x="64" y="126"/>
                      <a:pt x="64" y="126"/>
                      <a:pt x="64" y="126"/>
                    </a:cubicBezTo>
                    <a:cubicBezTo>
                      <a:pt x="92" y="148"/>
                      <a:pt x="92" y="148"/>
                      <a:pt x="92" y="148"/>
                    </a:cubicBezTo>
                    <a:cubicBezTo>
                      <a:pt x="92" y="148"/>
                      <a:pt x="91" y="148"/>
                      <a:pt x="91" y="149"/>
                    </a:cubicBezTo>
                    <a:close/>
                    <a:moveTo>
                      <a:pt x="76" y="149"/>
                    </a:moveTo>
                    <a:cubicBezTo>
                      <a:pt x="76" y="149"/>
                      <a:pt x="76" y="149"/>
                      <a:pt x="76" y="149"/>
                    </a:cubicBezTo>
                    <a:cubicBezTo>
                      <a:pt x="75" y="149"/>
                      <a:pt x="75" y="149"/>
                      <a:pt x="75" y="149"/>
                    </a:cubicBezTo>
                    <a:cubicBezTo>
                      <a:pt x="75" y="149"/>
                      <a:pt x="75" y="149"/>
                      <a:pt x="74" y="149"/>
                    </a:cubicBezTo>
                    <a:cubicBezTo>
                      <a:pt x="74" y="149"/>
                      <a:pt x="74" y="149"/>
                      <a:pt x="74" y="149"/>
                    </a:cubicBezTo>
                    <a:cubicBezTo>
                      <a:pt x="73" y="149"/>
                      <a:pt x="73" y="149"/>
                      <a:pt x="73" y="149"/>
                    </a:cubicBezTo>
                    <a:cubicBezTo>
                      <a:pt x="73" y="149"/>
                      <a:pt x="73" y="149"/>
                      <a:pt x="72" y="149"/>
                    </a:cubicBezTo>
                    <a:cubicBezTo>
                      <a:pt x="72" y="149"/>
                      <a:pt x="72" y="149"/>
                      <a:pt x="72" y="150"/>
                    </a:cubicBezTo>
                    <a:cubicBezTo>
                      <a:pt x="71" y="150"/>
                      <a:pt x="71" y="150"/>
                      <a:pt x="71" y="150"/>
                    </a:cubicBezTo>
                    <a:cubicBezTo>
                      <a:pt x="71" y="149"/>
                      <a:pt x="71" y="149"/>
                      <a:pt x="71" y="149"/>
                    </a:cubicBezTo>
                    <a:cubicBezTo>
                      <a:pt x="70" y="149"/>
                      <a:pt x="70" y="149"/>
                      <a:pt x="70" y="150"/>
                    </a:cubicBezTo>
                    <a:cubicBezTo>
                      <a:pt x="69" y="150"/>
                      <a:pt x="69" y="150"/>
                      <a:pt x="69" y="150"/>
                    </a:cubicBezTo>
                    <a:cubicBezTo>
                      <a:pt x="65" y="133"/>
                      <a:pt x="65" y="133"/>
                      <a:pt x="65" y="133"/>
                    </a:cubicBezTo>
                    <a:cubicBezTo>
                      <a:pt x="78" y="149"/>
                      <a:pt x="78" y="149"/>
                      <a:pt x="78" y="149"/>
                    </a:cubicBezTo>
                    <a:cubicBezTo>
                      <a:pt x="77" y="149"/>
                      <a:pt x="77" y="149"/>
                      <a:pt x="77" y="149"/>
                    </a:cubicBezTo>
                    <a:cubicBezTo>
                      <a:pt x="77" y="149"/>
                      <a:pt x="76" y="149"/>
                      <a:pt x="76" y="149"/>
                    </a:cubicBezTo>
                    <a:close/>
                    <a:moveTo>
                      <a:pt x="69" y="149"/>
                    </a:moveTo>
                    <a:cubicBezTo>
                      <a:pt x="68" y="149"/>
                      <a:pt x="68" y="150"/>
                      <a:pt x="68" y="150"/>
                    </a:cubicBezTo>
                    <a:cubicBezTo>
                      <a:pt x="67" y="150"/>
                      <a:pt x="67" y="150"/>
                      <a:pt x="67" y="150"/>
                    </a:cubicBezTo>
                    <a:cubicBezTo>
                      <a:pt x="67" y="150"/>
                      <a:pt x="67" y="149"/>
                      <a:pt x="67" y="149"/>
                    </a:cubicBezTo>
                    <a:cubicBezTo>
                      <a:pt x="67" y="149"/>
                      <a:pt x="66" y="150"/>
                      <a:pt x="66" y="150"/>
                    </a:cubicBezTo>
                    <a:cubicBezTo>
                      <a:pt x="65" y="150"/>
                      <a:pt x="65" y="150"/>
                      <a:pt x="65" y="150"/>
                    </a:cubicBezTo>
                    <a:cubicBezTo>
                      <a:pt x="65" y="150"/>
                      <a:pt x="65" y="150"/>
                      <a:pt x="65" y="150"/>
                    </a:cubicBezTo>
                    <a:cubicBezTo>
                      <a:pt x="64" y="150"/>
                      <a:pt x="64" y="150"/>
                      <a:pt x="64" y="150"/>
                    </a:cubicBezTo>
                    <a:cubicBezTo>
                      <a:pt x="64" y="150"/>
                      <a:pt x="64" y="150"/>
                      <a:pt x="64" y="150"/>
                    </a:cubicBezTo>
                    <a:cubicBezTo>
                      <a:pt x="63" y="150"/>
                      <a:pt x="63" y="150"/>
                      <a:pt x="63" y="150"/>
                    </a:cubicBezTo>
                    <a:cubicBezTo>
                      <a:pt x="63" y="150"/>
                      <a:pt x="63" y="150"/>
                      <a:pt x="63" y="150"/>
                    </a:cubicBezTo>
                    <a:cubicBezTo>
                      <a:pt x="61" y="150"/>
                      <a:pt x="61" y="150"/>
                      <a:pt x="61" y="150"/>
                    </a:cubicBezTo>
                    <a:cubicBezTo>
                      <a:pt x="61" y="150"/>
                      <a:pt x="61" y="150"/>
                      <a:pt x="61" y="150"/>
                    </a:cubicBezTo>
                    <a:cubicBezTo>
                      <a:pt x="61" y="150"/>
                      <a:pt x="61" y="150"/>
                      <a:pt x="61" y="150"/>
                    </a:cubicBezTo>
                    <a:cubicBezTo>
                      <a:pt x="61" y="149"/>
                      <a:pt x="61" y="149"/>
                      <a:pt x="61" y="149"/>
                    </a:cubicBezTo>
                    <a:cubicBezTo>
                      <a:pt x="61" y="149"/>
                      <a:pt x="61" y="149"/>
                      <a:pt x="61" y="149"/>
                    </a:cubicBezTo>
                    <a:cubicBezTo>
                      <a:pt x="62" y="149"/>
                      <a:pt x="62" y="149"/>
                      <a:pt x="62" y="149"/>
                    </a:cubicBezTo>
                    <a:cubicBezTo>
                      <a:pt x="62" y="149"/>
                      <a:pt x="62" y="148"/>
                      <a:pt x="62" y="148"/>
                    </a:cubicBezTo>
                    <a:cubicBezTo>
                      <a:pt x="61" y="148"/>
                      <a:pt x="62" y="148"/>
                      <a:pt x="62" y="147"/>
                    </a:cubicBezTo>
                    <a:cubicBezTo>
                      <a:pt x="62" y="147"/>
                      <a:pt x="62" y="147"/>
                      <a:pt x="62" y="147"/>
                    </a:cubicBezTo>
                    <a:cubicBezTo>
                      <a:pt x="61" y="146"/>
                      <a:pt x="62" y="146"/>
                      <a:pt x="62" y="146"/>
                    </a:cubicBezTo>
                    <a:cubicBezTo>
                      <a:pt x="62" y="145"/>
                      <a:pt x="61" y="146"/>
                      <a:pt x="61" y="146"/>
                    </a:cubicBezTo>
                    <a:cubicBezTo>
                      <a:pt x="61" y="146"/>
                      <a:pt x="61" y="146"/>
                      <a:pt x="61" y="145"/>
                    </a:cubicBezTo>
                    <a:cubicBezTo>
                      <a:pt x="61" y="145"/>
                      <a:pt x="61" y="145"/>
                      <a:pt x="61" y="145"/>
                    </a:cubicBezTo>
                    <a:cubicBezTo>
                      <a:pt x="61" y="145"/>
                      <a:pt x="61" y="145"/>
                      <a:pt x="61" y="145"/>
                    </a:cubicBezTo>
                    <a:cubicBezTo>
                      <a:pt x="61" y="145"/>
                      <a:pt x="61" y="145"/>
                      <a:pt x="61" y="145"/>
                    </a:cubicBezTo>
                    <a:cubicBezTo>
                      <a:pt x="61" y="139"/>
                      <a:pt x="61" y="139"/>
                      <a:pt x="61" y="139"/>
                    </a:cubicBezTo>
                    <a:cubicBezTo>
                      <a:pt x="62" y="136"/>
                      <a:pt x="63" y="132"/>
                      <a:pt x="62" y="130"/>
                    </a:cubicBezTo>
                    <a:cubicBezTo>
                      <a:pt x="62" y="130"/>
                      <a:pt x="62" y="129"/>
                      <a:pt x="61" y="128"/>
                    </a:cubicBezTo>
                    <a:cubicBezTo>
                      <a:pt x="61" y="127"/>
                      <a:pt x="61" y="127"/>
                      <a:pt x="61" y="127"/>
                    </a:cubicBezTo>
                    <a:cubicBezTo>
                      <a:pt x="65" y="132"/>
                      <a:pt x="65" y="132"/>
                      <a:pt x="65" y="132"/>
                    </a:cubicBezTo>
                    <a:cubicBezTo>
                      <a:pt x="69" y="149"/>
                      <a:pt x="69" y="149"/>
                      <a:pt x="69" y="149"/>
                    </a:cubicBezTo>
                    <a:cubicBezTo>
                      <a:pt x="69" y="149"/>
                      <a:pt x="69" y="149"/>
                      <a:pt x="69" y="149"/>
                    </a:cubicBezTo>
                    <a:close/>
                    <a:moveTo>
                      <a:pt x="60" y="134"/>
                    </a:moveTo>
                    <a:cubicBezTo>
                      <a:pt x="60" y="139"/>
                      <a:pt x="59" y="138"/>
                      <a:pt x="59" y="138"/>
                    </a:cubicBezTo>
                    <a:cubicBezTo>
                      <a:pt x="59" y="137"/>
                      <a:pt x="59" y="133"/>
                      <a:pt x="59" y="133"/>
                    </a:cubicBezTo>
                    <a:cubicBezTo>
                      <a:pt x="59" y="131"/>
                      <a:pt x="60" y="132"/>
                      <a:pt x="60" y="132"/>
                    </a:cubicBezTo>
                    <a:cubicBezTo>
                      <a:pt x="60" y="132"/>
                      <a:pt x="60" y="132"/>
                      <a:pt x="60" y="132"/>
                    </a:cubicBezTo>
                    <a:lnTo>
                      <a:pt x="60" y="134"/>
                    </a:lnTo>
                    <a:close/>
                    <a:moveTo>
                      <a:pt x="55" y="125"/>
                    </a:moveTo>
                    <a:cubicBezTo>
                      <a:pt x="55" y="125"/>
                      <a:pt x="55" y="124"/>
                      <a:pt x="54" y="124"/>
                    </a:cubicBezTo>
                    <a:cubicBezTo>
                      <a:pt x="55" y="124"/>
                      <a:pt x="55" y="124"/>
                      <a:pt x="55" y="124"/>
                    </a:cubicBezTo>
                    <a:lnTo>
                      <a:pt x="55" y="125"/>
                    </a:lnTo>
                    <a:close/>
                    <a:moveTo>
                      <a:pt x="61" y="112"/>
                    </a:moveTo>
                    <a:cubicBezTo>
                      <a:pt x="61" y="113"/>
                      <a:pt x="62" y="113"/>
                      <a:pt x="62" y="113"/>
                    </a:cubicBezTo>
                    <a:cubicBezTo>
                      <a:pt x="61" y="113"/>
                      <a:pt x="61" y="113"/>
                      <a:pt x="61" y="113"/>
                    </a:cubicBezTo>
                    <a:cubicBezTo>
                      <a:pt x="61" y="112"/>
                      <a:pt x="61" y="112"/>
                      <a:pt x="61" y="112"/>
                    </a:cubicBezTo>
                    <a:close/>
                    <a:moveTo>
                      <a:pt x="66" y="111"/>
                    </a:moveTo>
                    <a:cubicBezTo>
                      <a:pt x="65" y="111"/>
                      <a:pt x="65" y="111"/>
                      <a:pt x="65" y="111"/>
                    </a:cubicBezTo>
                    <a:cubicBezTo>
                      <a:pt x="65" y="111"/>
                      <a:pt x="65" y="111"/>
                      <a:pt x="65" y="110"/>
                    </a:cubicBezTo>
                    <a:cubicBezTo>
                      <a:pt x="65" y="110"/>
                      <a:pt x="65" y="110"/>
                      <a:pt x="66" y="110"/>
                    </a:cubicBezTo>
                    <a:lnTo>
                      <a:pt x="66" y="111"/>
                    </a:lnTo>
                    <a:close/>
                    <a:moveTo>
                      <a:pt x="60" y="121"/>
                    </a:moveTo>
                    <a:cubicBezTo>
                      <a:pt x="59" y="121"/>
                      <a:pt x="59" y="121"/>
                      <a:pt x="59" y="121"/>
                    </a:cubicBezTo>
                    <a:cubicBezTo>
                      <a:pt x="60" y="121"/>
                      <a:pt x="60" y="120"/>
                      <a:pt x="61" y="120"/>
                    </a:cubicBezTo>
                    <a:cubicBezTo>
                      <a:pt x="61" y="120"/>
                      <a:pt x="61" y="120"/>
                      <a:pt x="61" y="120"/>
                    </a:cubicBezTo>
                    <a:cubicBezTo>
                      <a:pt x="61" y="120"/>
                      <a:pt x="61" y="120"/>
                      <a:pt x="61" y="120"/>
                    </a:cubicBezTo>
                    <a:cubicBezTo>
                      <a:pt x="60" y="121"/>
                      <a:pt x="60" y="121"/>
                      <a:pt x="60" y="121"/>
                    </a:cubicBezTo>
                    <a:close/>
                    <a:moveTo>
                      <a:pt x="63" y="115"/>
                    </a:moveTo>
                    <a:cubicBezTo>
                      <a:pt x="63" y="115"/>
                      <a:pt x="62" y="115"/>
                      <a:pt x="62" y="115"/>
                    </a:cubicBezTo>
                    <a:cubicBezTo>
                      <a:pt x="63" y="114"/>
                      <a:pt x="63" y="114"/>
                      <a:pt x="63" y="114"/>
                    </a:cubicBezTo>
                    <a:cubicBezTo>
                      <a:pt x="63" y="115"/>
                      <a:pt x="63" y="115"/>
                      <a:pt x="63" y="116"/>
                    </a:cubicBezTo>
                    <a:cubicBezTo>
                      <a:pt x="63" y="116"/>
                      <a:pt x="63" y="116"/>
                      <a:pt x="63" y="115"/>
                    </a:cubicBezTo>
                    <a:close/>
                    <a:moveTo>
                      <a:pt x="62" y="114"/>
                    </a:moveTo>
                    <a:cubicBezTo>
                      <a:pt x="62" y="115"/>
                      <a:pt x="62" y="115"/>
                      <a:pt x="62" y="115"/>
                    </a:cubicBezTo>
                    <a:cubicBezTo>
                      <a:pt x="62" y="114"/>
                      <a:pt x="62" y="114"/>
                      <a:pt x="61" y="114"/>
                    </a:cubicBezTo>
                    <a:cubicBezTo>
                      <a:pt x="61" y="114"/>
                      <a:pt x="61" y="114"/>
                      <a:pt x="61" y="114"/>
                    </a:cubicBezTo>
                    <a:cubicBezTo>
                      <a:pt x="61" y="114"/>
                      <a:pt x="61" y="114"/>
                      <a:pt x="61" y="114"/>
                    </a:cubicBezTo>
                    <a:cubicBezTo>
                      <a:pt x="61" y="113"/>
                      <a:pt x="61" y="113"/>
                      <a:pt x="61" y="113"/>
                    </a:cubicBezTo>
                    <a:cubicBezTo>
                      <a:pt x="61" y="113"/>
                      <a:pt x="61" y="113"/>
                      <a:pt x="61" y="113"/>
                    </a:cubicBezTo>
                    <a:cubicBezTo>
                      <a:pt x="62" y="114"/>
                      <a:pt x="62" y="114"/>
                      <a:pt x="62" y="114"/>
                    </a:cubicBezTo>
                    <a:close/>
                    <a:moveTo>
                      <a:pt x="60" y="124"/>
                    </a:moveTo>
                    <a:cubicBezTo>
                      <a:pt x="60" y="124"/>
                      <a:pt x="60" y="124"/>
                      <a:pt x="61" y="124"/>
                    </a:cubicBezTo>
                    <a:cubicBezTo>
                      <a:pt x="61" y="126"/>
                      <a:pt x="61" y="126"/>
                      <a:pt x="61" y="126"/>
                    </a:cubicBezTo>
                    <a:cubicBezTo>
                      <a:pt x="59" y="124"/>
                      <a:pt x="59" y="124"/>
                      <a:pt x="59" y="124"/>
                    </a:cubicBezTo>
                    <a:cubicBezTo>
                      <a:pt x="59" y="124"/>
                      <a:pt x="60" y="124"/>
                      <a:pt x="60" y="124"/>
                    </a:cubicBezTo>
                    <a:close/>
                    <a:moveTo>
                      <a:pt x="60" y="128"/>
                    </a:moveTo>
                    <a:cubicBezTo>
                      <a:pt x="61" y="129"/>
                      <a:pt x="60" y="130"/>
                      <a:pt x="59" y="131"/>
                    </a:cubicBezTo>
                    <a:cubicBezTo>
                      <a:pt x="59" y="131"/>
                      <a:pt x="59" y="131"/>
                      <a:pt x="59" y="130"/>
                    </a:cubicBezTo>
                    <a:cubicBezTo>
                      <a:pt x="60" y="130"/>
                      <a:pt x="60" y="129"/>
                      <a:pt x="60" y="128"/>
                    </a:cubicBezTo>
                    <a:close/>
                    <a:moveTo>
                      <a:pt x="60" y="127"/>
                    </a:moveTo>
                    <a:cubicBezTo>
                      <a:pt x="60" y="126"/>
                      <a:pt x="59" y="125"/>
                      <a:pt x="58" y="124"/>
                    </a:cubicBezTo>
                    <a:cubicBezTo>
                      <a:pt x="58" y="124"/>
                      <a:pt x="58" y="124"/>
                      <a:pt x="58" y="124"/>
                    </a:cubicBezTo>
                    <a:cubicBezTo>
                      <a:pt x="61" y="127"/>
                      <a:pt x="61" y="127"/>
                      <a:pt x="61" y="127"/>
                    </a:cubicBezTo>
                    <a:cubicBezTo>
                      <a:pt x="61" y="127"/>
                      <a:pt x="61" y="127"/>
                      <a:pt x="61" y="127"/>
                    </a:cubicBezTo>
                    <a:cubicBezTo>
                      <a:pt x="60" y="127"/>
                      <a:pt x="60" y="127"/>
                      <a:pt x="60" y="127"/>
                    </a:cubicBezTo>
                    <a:close/>
                    <a:moveTo>
                      <a:pt x="64" y="131"/>
                    </a:moveTo>
                    <a:cubicBezTo>
                      <a:pt x="61" y="127"/>
                      <a:pt x="61" y="127"/>
                      <a:pt x="61" y="127"/>
                    </a:cubicBezTo>
                    <a:cubicBezTo>
                      <a:pt x="61" y="125"/>
                      <a:pt x="61" y="125"/>
                      <a:pt x="61" y="125"/>
                    </a:cubicBezTo>
                    <a:cubicBezTo>
                      <a:pt x="61" y="125"/>
                      <a:pt x="61" y="125"/>
                      <a:pt x="62" y="125"/>
                    </a:cubicBezTo>
                    <a:cubicBezTo>
                      <a:pt x="62" y="125"/>
                      <a:pt x="62" y="125"/>
                      <a:pt x="62" y="125"/>
                    </a:cubicBezTo>
                    <a:cubicBezTo>
                      <a:pt x="63" y="126"/>
                      <a:pt x="63" y="126"/>
                      <a:pt x="63" y="126"/>
                    </a:cubicBezTo>
                    <a:lnTo>
                      <a:pt x="64" y="131"/>
                    </a:lnTo>
                    <a:close/>
                    <a:moveTo>
                      <a:pt x="62" y="124"/>
                    </a:moveTo>
                    <a:cubicBezTo>
                      <a:pt x="62" y="124"/>
                      <a:pt x="62" y="123"/>
                      <a:pt x="62" y="123"/>
                    </a:cubicBezTo>
                    <a:cubicBezTo>
                      <a:pt x="62" y="123"/>
                      <a:pt x="62" y="123"/>
                      <a:pt x="62" y="122"/>
                    </a:cubicBezTo>
                    <a:cubicBezTo>
                      <a:pt x="63" y="125"/>
                      <a:pt x="63" y="125"/>
                      <a:pt x="63" y="125"/>
                    </a:cubicBezTo>
                    <a:lnTo>
                      <a:pt x="62" y="124"/>
                    </a:lnTo>
                    <a:close/>
                    <a:moveTo>
                      <a:pt x="74" y="118"/>
                    </a:moveTo>
                    <a:cubicBezTo>
                      <a:pt x="71" y="118"/>
                      <a:pt x="68" y="117"/>
                      <a:pt x="66" y="117"/>
                    </a:cubicBezTo>
                    <a:cubicBezTo>
                      <a:pt x="66" y="116"/>
                      <a:pt x="66" y="116"/>
                      <a:pt x="66" y="116"/>
                    </a:cubicBezTo>
                    <a:cubicBezTo>
                      <a:pt x="67" y="115"/>
                      <a:pt x="67" y="115"/>
                      <a:pt x="67" y="115"/>
                    </a:cubicBezTo>
                    <a:cubicBezTo>
                      <a:pt x="76" y="118"/>
                      <a:pt x="76" y="118"/>
                      <a:pt x="76" y="118"/>
                    </a:cubicBezTo>
                    <a:lnTo>
                      <a:pt x="74" y="118"/>
                    </a:lnTo>
                    <a:close/>
                    <a:moveTo>
                      <a:pt x="77" y="118"/>
                    </a:moveTo>
                    <a:cubicBezTo>
                      <a:pt x="79" y="119"/>
                      <a:pt x="79" y="119"/>
                      <a:pt x="79" y="119"/>
                    </a:cubicBezTo>
                    <a:cubicBezTo>
                      <a:pt x="78" y="119"/>
                      <a:pt x="77" y="119"/>
                      <a:pt x="76" y="119"/>
                    </a:cubicBezTo>
                    <a:lnTo>
                      <a:pt x="77" y="118"/>
                    </a:lnTo>
                    <a:close/>
                    <a:moveTo>
                      <a:pt x="77" y="111"/>
                    </a:moveTo>
                    <a:cubicBezTo>
                      <a:pt x="77" y="111"/>
                      <a:pt x="77" y="111"/>
                      <a:pt x="77" y="111"/>
                    </a:cubicBezTo>
                    <a:cubicBezTo>
                      <a:pt x="77" y="111"/>
                      <a:pt x="77" y="111"/>
                      <a:pt x="77" y="111"/>
                    </a:cubicBezTo>
                    <a:cubicBezTo>
                      <a:pt x="77" y="111"/>
                      <a:pt x="77" y="111"/>
                      <a:pt x="77" y="111"/>
                    </a:cubicBezTo>
                    <a:close/>
                    <a:moveTo>
                      <a:pt x="61" y="112"/>
                    </a:moveTo>
                    <a:cubicBezTo>
                      <a:pt x="60" y="112"/>
                      <a:pt x="60" y="112"/>
                      <a:pt x="60" y="112"/>
                    </a:cubicBezTo>
                    <a:cubicBezTo>
                      <a:pt x="60" y="112"/>
                      <a:pt x="60" y="112"/>
                      <a:pt x="60" y="112"/>
                    </a:cubicBezTo>
                    <a:cubicBezTo>
                      <a:pt x="60" y="112"/>
                      <a:pt x="60" y="112"/>
                      <a:pt x="60" y="112"/>
                    </a:cubicBezTo>
                    <a:cubicBezTo>
                      <a:pt x="60" y="112"/>
                      <a:pt x="60" y="112"/>
                      <a:pt x="60" y="112"/>
                    </a:cubicBezTo>
                    <a:cubicBezTo>
                      <a:pt x="60" y="112"/>
                      <a:pt x="60" y="112"/>
                      <a:pt x="60" y="111"/>
                    </a:cubicBezTo>
                    <a:cubicBezTo>
                      <a:pt x="60" y="112"/>
                      <a:pt x="60" y="112"/>
                      <a:pt x="61" y="112"/>
                    </a:cubicBezTo>
                    <a:close/>
                    <a:moveTo>
                      <a:pt x="50" y="125"/>
                    </a:moveTo>
                    <a:cubicBezTo>
                      <a:pt x="50" y="125"/>
                      <a:pt x="50" y="125"/>
                      <a:pt x="50" y="125"/>
                    </a:cubicBezTo>
                    <a:cubicBezTo>
                      <a:pt x="50" y="125"/>
                      <a:pt x="50" y="125"/>
                      <a:pt x="50" y="125"/>
                    </a:cubicBezTo>
                    <a:close/>
                    <a:moveTo>
                      <a:pt x="53" y="125"/>
                    </a:moveTo>
                    <a:cubicBezTo>
                      <a:pt x="53" y="125"/>
                      <a:pt x="53" y="125"/>
                      <a:pt x="53" y="125"/>
                    </a:cubicBezTo>
                    <a:cubicBezTo>
                      <a:pt x="53" y="125"/>
                      <a:pt x="53" y="125"/>
                      <a:pt x="53" y="125"/>
                    </a:cubicBezTo>
                    <a:cubicBezTo>
                      <a:pt x="53" y="125"/>
                      <a:pt x="53" y="125"/>
                      <a:pt x="53" y="125"/>
                    </a:cubicBezTo>
                    <a:cubicBezTo>
                      <a:pt x="53" y="125"/>
                      <a:pt x="53" y="125"/>
                      <a:pt x="53" y="125"/>
                    </a:cubicBezTo>
                    <a:cubicBezTo>
                      <a:pt x="52" y="127"/>
                      <a:pt x="52" y="127"/>
                      <a:pt x="52" y="127"/>
                    </a:cubicBezTo>
                    <a:lnTo>
                      <a:pt x="53" y="125"/>
                    </a:lnTo>
                    <a:close/>
                    <a:moveTo>
                      <a:pt x="54" y="126"/>
                    </a:moveTo>
                    <a:cubicBezTo>
                      <a:pt x="54" y="127"/>
                      <a:pt x="54" y="127"/>
                      <a:pt x="54" y="127"/>
                    </a:cubicBezTo>
                    <a:cubicBezTo>
                      <a:pt x="52" y="128"/>
                      <a:pt x="52" y="128"/>
                      <a:pt x="52" y="128"/>
                    </a:cubicBezTo>
                    <a:cubicBezTo>
                      <a:pt x="52" y="128"/>
                      <a:pt x="52" y="128"/>
                      <a:pt x="52" y="128"/>
                    </a:cubicBezTo>
                    <a:cubicBezTo>
                      <a:pt x="54" y="126"/>
                      <a:pt x="54" y="126"/>
                      <a:pt x="54" y="126"/>
                    </a:cubicBezTo>
                    <a:close/>
                    <a:moveTo>
                      <a:pt x="54" y="127"/>
                    </a:moveTo>
                    <a:cubicBezTo>
                      <a:pt x="54" y="128"/>
                      <a:pt x="54" y="128"/>
                      <a:pt x="54" y="128"/>
                    </a:cubicBezTo>
                    <a:cubicBezTo>
                      <a:pt x="53" y="128"/>
                      <a:pt x="53" y="128"/>
                      <a:pt x="53" y="128"/>
                    </a:cubicBezTo>
                    <a:cubicBezTo>
                      <a:pt x="53" y="128"/>
                      <a:pt x="53" y="128"/>
                      <a:pt x="53" y="128"/>
                    </a:cubicBezTo>
                    <a:lnTo>
                      <a:pt x="54" y="127"/>
                    </a:lnTo>
                    <a:close/>
                    <a:moveTo>
                      <a:pt x="55" y="125"/>
                    </a:moveTo>
                    <a:cubicBezTo>
                      <a:pt x="55" y="124"/>
                      <a:pt x="55" y="124"/>
                      <a:pt x="55" y="124"/>
                    </a:cubicBezTo>
                    <a:cubicBezTo>
                      <a:pt x="55" y="124"/>
                      <a:pt x="55" y="124"/>
                      <a:pt x="55" y="124"/>
                    </a:cubicBezTo>
                    <a:cubicBezTo>
                      <a:pt x="57" y="124"/>
                      <a:pt x="57" y="125"/>
                      <a:pt x="57" y="126"/>
                    </a:cubicBezTo>
                    <a:cubicBezTo>
                      <a:pt x="57" y="126"/>
                      <a:pt x="56" y="126"/>
                      <a:pt x="56" y="126"/>
                    </a:cubicBezTo>
                    <a:cubicBezTo>
                      <a:pt x="56" y="126"/>
                      <a:pt x="55" y="126"/>
                      <a:pt x="55" y="125"/>
                    </a:cubicBezTo>
                    <a:close/>
                    <a:moveTo>
                      <a:pt x="60" y="151"/>
                    </a:moveTo>
                    <a:cubicBezTo>
                      <a:pt x="61" y="151"/>
                      <a:pt x="61" y="151"/>
                      <a:pt x="61" y="151"/>
                    </a:cubicBezTo>
                    <a:cubicBezTo>
                      <a:pt x="61" y="151"/>
                      <a:pt x="61" y="151"/>
                      <a:pt x="62" y="151"/>
                    </a:cubicBezTo>
                    <a:cubicBezTo>
                      <a:pt x="63" y="151"/>
                      <a:pt x="63" y="151"/>
                      <a:pt x="63" y="151"/>
                    </a:cubicBezTo>
                    <a:cubicBezTo>
                      <a:pt x="63" y="151"/>
                      <a:pt x="63" y="151"/>
                      <a:pt x="63" y="151"/>
                    </a:cubicBezTo>
                    <a:cubicBezTo>
                      <a:pt x="63" y="151"/>
                      <a:pt x="63" y="151"/>
                      <a:pt x="64" y="151"/>
                    </a:cubicBezTo>
                    <a:cubicBezTo>
                      <a:pt x="64" y="151"/>
                      <a:pt x="64" y="151"/>
                      <a:pt x="64" y="151"/>
                    </a:cubicBezTo>
                    <a:cubicBezTo>
                      <a:pt x="64" y="151"/>
                      <a:pt x="65" y="151"/>
                      <a:pt x="65" y="151"/>
                    </a:cubicBezTo>
                    <a:cubicBezTo>
                      <a:pt x="65" y="151"/>
                      <a:pt x="65" y="151"/>
                      <a:pt x="65" y="151"/>
                    </a:cubicBezTo>
                    <a:cubicBezTo>
                      <a:pt x="66" y="151"/>
                      <a:pt x="66" y="151"/>
                      <a:pt x="66" y="151"/>
                    </a:cubicBezTo>
                    <a:cubicBezTo>
                      <a:pt x="66" y="151"/>
                      <a:pt x="67" y="151"/>
                      <a:pt x="67" y="151"/>
                    </a:cubicBezTo>
                    <a:cubicBezTo>
                      <a:pt x="67" y="151"/>
                      <a:pt x="67" y="151"/>
                      <a:pt x="67" y="151"/>
                    </a:cubicBezTo>
                    <a:cubicBezTo>
                      <a:pt x="68" y="151"/>
                      <a:pt x="68" y="151"/>
                      <a:pt x="68" y="151"/>
                    </a:cubicBezTo>
                    <a:cubicBezTo>
                      <a:pt x="68" y="151"/>
                      <a:pt x="68" y="151"/>
                      <a:pt x="69" y="151"/>
                    </a:cubicBezTo>
                    <a:cubicBezTo>
                      <a:pt x="69" y="151"/>
                      <a:pt x="69" y="151"/>
                      <a:pt x="69" y="151"/>
                    </a:cubicBezTo>
                    <a:cubicBezTo>
                      <a:pt x="69" y="151"/>
                      <a:pt x="69" y="151"/>
                      <a:pt x="69" y="151"/>
                    </a:cubicBezTo>
                    <a:cubicBezTo>
                      <a:pt x="72" y="161"/>
                      <a:pt x="72" y="161"/>
                      <a:pt x="72" y="161"/>
                    </a:cubicBezTo>
                    <a:cubicBezTo>
                      <a:pt x="68" y="162"/>
                      <a:pt x="64" y="163"/>
                      <a:pt x="60" y="163"/>
                    </a:cubicBezTo>
                    <a:cubicBezTo>
                      <a:pt x="60" y="151"/>
                      <a:pt x="60" y="151"/>
                      <a:pt x="60" y="151"/>
                    </a:cubicBezTo>
                    <a:close/>
                    <a:moveTo>
                      <a:pt x="72" y="161"/>
                    </a:moveTo>
                    <a:cubicBezTo>
                      <a:pt x="70" y="151"/>
                      <a:pt x="70" y="151"/>
                      <a:pt x="70" y="151"/>
                    </a:cubicBezTo>
                    <a:cubicBezTo>
                      <a:pt x="70" y="151"/>
                      <a:pt x="70" y="151"/>
                      <a:pt x="70" y="151"/>
                    </a:cubicBezTo>
                    <a:cubicBezTo>
                      <a:pt x="70" y="151"/>
                      <a:pt x="70" y="151"/>
                      <a:pt x="71" y="151"/>
                    </a:cubicBezTo>
                    <a:cubicBezTo>
                      <a:pt x="71" y="151"/>
                      <a:pt x="71" y="151"/>
                      <a:pt x="71" y="150"/>
                    </a:cubicBezTo>
                    <a:cubicBezTo>
                      <a:pt x="72" y="150"/>
                      <a:pt x="72" y="150"/>
                      <a:pt x="72" y="150"/>
                    </a:cubicBezTo>
                    <a:cubicBezTo>
                      <a:pt x="72" y="151"/>
                      <a:pt x="72" y="151"/>
                      <a:pt x="72" y="151"/>
                    </a:cubicBezTo>
                    <a:cubicBezTo>
                      <a:pt x="73" y="151"/>
                      <a:pt x="73" y="151"/>
                      <a:pt x="73" y="151"/>
                    </a:cubicBezTo>
                    <a:cubicBezTo>
                      <a:pt x="74" y="150"/>
                      <a:pt x="74" y="150"/>
                      <a:pt x="74" y="150"/>
                    </a:cubicBezTo>
                    <a:cubicBezTo>
                      <a:pt x="74" y="151"/>
                      <a:pt x="74" y="151"/>
                      <a:pt x="75" y="151"/>
                    </a:cubicBezTo>
                    <a:cubicBezTo>
                      <a:pt x="75" y="151"/>
                      <a:pt x="75" y="150"/>
                      <a:pt x="75" y="150"/>
                    </a:cubicBezTo>
                    <a:cubicBezTo>
                      <a:pt x="76" y="150"/>
                      <a:pt x="76" y="150"/>
                      <a:pt x="76" y="150"/>
                    </a:cubicBezTo>
                    <a:cubicBezTo>
                      <a:pt x="76" y="150"/>
                      <a:pt x="76" y="151"/>
                      <a:pt x="76" y="151"/>
                    </a:cubicBezTo>
                    <a:cubicBezTo>
                      <a:pt x="76" y="151"/>
                      <a:pt x="77" y="150"/>
                      <a:pt x="77" y="150"/>
                    </a:cubicBezTo>
                    <a:cubicBezTo>
                      <a:pt x="78" y="150"/>
                      <a:pt x="78" y="150"/>
                      <a:pt x="78" y="150"/>
                    </a:cubicBezTo>
                    <a:cubicBezTo>
                      <a:pt x="78" y="150"/>
                      <a:pt x="78" y="150"/>
                      <a:pt x="78" y="150"/>
                    </a:cubicBezTo>
                    <a:cubicBezTo>
                      <a:pt x="78" y="150"/>
                      <a:pt x="78" y="150"/>
                      <a:pt x="79" y="150"/>
                    </a:cubicBezTo>
                    <a:cubicBezTo>
                      <a:pt x="83" y="156"/>
                      <a:pt x="83" y="156"/>
                      <a:pt x="83" y="156"/>
                    </a:cubicBezTo>
                    <a:cubicBezTo>
                      <a:pt x="79" y="158"/>
                      <a:pt x="76" y="159"/>
                      <a:pt x="72" y="161"/>
                    </a:cubicBezTo>
                    <a:close/>
                    <a:moveTo>
                      <a:pt x="83" y="155"/>
                    </a:moveTo>
                    <a:cubicBezTo>
                      <a:pt x="79" y="150"/>
                      <a:pt x="79" y="150"/>
                      <a:pt x="79" y="150"/>
                    </a:cubicBezTo>
                    <a:cubicBezTo>
                      <a:pt x="79" y="150"/>
                      <a:pt x="79" y="150"/>
                      <a:pt x="79" y="150"/>
                    </a:cubicBezTo>
                    <a:cubicBezTo>
                      <a:pt x="80" y="150"/>
                      <a:pt x="80" y="150"/>
                      <a:pt x="80" y="150"/>
                    </a:cubicBezTo>
                    <a:cubicBezTo>
                      <a:pt x="80" y="150"/>
                      <a:pt x="80" y="150"/>
                      <a:pt x="80" y="150"/>
                    </a:cubicBezTo>
                    <a:cubicBezTo>
                      <a:pt x="82" y="150"/>
                      <a:pt x="82" y="150"/>
                      <a:pt x="82" y="150"/>
                    </a:cubicBezTo>
                    <a:cubicBezTo>
                      <a:pt x="82" y="150"/>
                      <a:pt x="82" y="150"/>
                      <a:pt x="82" y="150"/>
                    </a:cubicBezTo>
                    <a:cubicBezTo>
                      <a:pt x="82" y="150"/>
                      <a:pt x="83" y="150"/>
                      <a:pt x="83" y="150"/>
                    </a:cubicBezTo>
                    <a:cubicBezTo>
                      <a:pt x="83" y="150"/>
                      <a:pt x="83" y="150"/>
                      <a:pt x="83" y="150"/>
                    </a:cubicBezTo>
                    <a:cubicBezTo>
                      <a:pt x="83" y="150"/>
                      <a:pt x="83" y="150"/>
                      <a:pt x="84" y="150"/>
                    </a:cubicBezTo>
                    <a:cubicBezTo>
                      <a:pt x="84" y="150"/>
                      <a:pt x="84" y="150"/>
                      <a:pt x="84" y="150"/>
                    </a:cubicBezTo>
                    <a:cubicBezTo>
                      <a:pt x="85" y="150"/>
                      <a:pt x="85" y="150"/>
                      <a:pt x="85" y="150"/>
                    </a:cubicBezTo>
                    <a:cubicBezTo>
                      <a:pt x="85" y="150"/>
                      <a:pt x="86" y="150"/>
                      <a:pt x="86" y="150"/>
                    </a:cubicBezTo>
                    <a:cubicBezTo>
                      <a:pt x="86" y="150"/>
                      <a:pt x="86" y="150"/>
                      <a:pt x="86" y="150"/>
                    </a:cubicBezTo>
                    <a:cubicBezTo>
                      <a:pt x="87" y="150"/>
                      <a:pt x="87" y="150"/>
                      <a:pt x="87" y="150"/>
                    </a:cubicBezTo>
                    <a:cubicBezTo>
                      <a:pt x="87" y="150"/>
                      <a:pt x="87" y="150"/>
                      <a:pt x="88" y="150"/>
                    </a:cubicBezTo>
                    <a:cubicBezTo>
                      <a:pt x="88" y="150"/>
                      <a:pt x="88" y="150"/>
                      <a:pt x="88" y="150"/>
                    </a:cubicBezTo>
                    <a:cubicBezTo>
                      <a:pt x="89" y="150"/>
                      <a:pt x="89" y="150"/>
                      <a:pt x="89" y="150"/>
                    </a:cubicBezTo>
                    <a:cubicBezTo>
                      <a:pt x="89" y="150"/>
                      <a:pt x="89" y="150"/>
                      <a:pt x="90" y="150"/>
                    </a:cubicBezTo>
                    <a:cubicBezTo>
                      <a:pt x="90" y="150"/>
                      <a:pt x="90" y="150"/>
                      <a:pt x="90" y="150"/>
                    </a:cubicBezTo>
                    <a:cubicBezTo>
                      <a:pt x="88" y="152"/>
                      <a:pt x="85" y="154"/>
                      <a:pt x="83" y="155"/>
                    </a:cubicBezTo>
                    <a:close/>
                    <a:moveTo>
                      <a:pt x="92" y="147"/>
                    </a:moveTo>
                    <a:cubicBezTo>
                      <a:pt x="64" y="125"/>
                      <a:pt x="64" y="125"/>
                      <a:pt x="64" y="125"/>
                    </a:cubicBezTo>
                    <a:cubicBezTo>
                      <a:pt x="63" y="122"/>
                      <a:pt x="63" y="122"/>
                      <a:pt x="63" y="122"/>
                    </a:cubicBezTo>
                    <a:cubicBezTo>
                      <a:pt x="64" y="122"/>
                      <a:pt x="65" y="123"/>
                      <a:pt x="65" y="123"/>
                    </a:cubicBezTo>
                    <a:cubicBezTo>
                      <a:pt x="66" y="122"/>
                      <a:pt x="65" y="122"/>
                      <a:pt x="65" y="121"/>
                    </a:cubicBezTo>
                    <a:cubicBezTo>
                      <a:pt x="67" y="121"/>
                      <a:pt x="69" y="122"/>
                      <a:pt x="71" y="122"/>
                    </a:cubicBezTo>
                    <a:cubicBezTo>
                      <a:pt x="99" y="138"/>
                      <a:pt x="99" y="138"/>
                      <a:pt x="99" y="138"/>
                    </a:cubicBezTo>
                    <a:cubicBezTo>
                      <a:pt x="97" y="141"/>
                      <a:pt x="95" y="144"/>
                      <a:pt x="92" y="147"/>
                    </a:cubicBezTo>
                    <a:close/>
                    <a:moveTo>
                      <a:pt x="99" y="137"/>
                    </a:moveTo>
                    <a:cubicBezTo>
                      <a:pt x="73" y="122"/>
                      <a:pt x="73" y="122"/>
                      <a:pt x="73" y="122"/>
                    </a:cubicBezTo>
                    <a:cubicBezTo>
                      <a:pt x="79" y="123"/>
                      <a:pt x="85" y="124"/>
                      <a:pt x="90" y="125"/>
                    </a:cubicBezTo>
                    <a:cubicBezTo>
                      <a:pt x="92" y="125"/>
                      <a:pt x="95" y="125"/>
                      <a:pt x="98" y="125"/>
                    </a:cubicBezTo>
                    <a:cubicBezTo>
                      <a:pt x="103" y="127"/>
                      <a:pt x="103" y="127"/>
                      <a:pt x="103" y="127"/>
                    </a:cubicBezTo>
                    <a:cubicBezTo>
                      <a:pt x="102" y="130"/>
                      <a:pt x="101" y="134"/>
                      <a:pt x="99" y="137"/>
                    </a:cubicBezTo>
                    <a:close/>
                    <a:moveTo>
                      <a:pt x="103" y="126"/>
                    </a:moveTo>
                    <a:cubicBezTo>
                      <a:pt x="101" y="125"/>
                      <a:pt x="101" y="125"/>
                      <a:pt x="101" y="125"/>
                    </a:cubicBezTo>
                    <a:cubicBezTo>
                      <a:pt x="101" y="125"/>
                      <a:pt x="102" y="126"/>
                      <a:pt x="103" y="126"/>
                    </a:cubicBezTo>
                    <a:cubicBezTo>
                      <a:pt x="103" y="126"/>
                      <a:pt x="103" y="126"/>
                      <a:pt x="103" y="126"/>
                    </a:cubicBezTo>
                    <a:close/>
                    <a:moveTo>
                      <a:pt x="82" y="119"/>
                    </a:moveTo>
                    <a:cubicBezTo>
                      <a:pt x="78" y="118"/>
                      <a:pt x="78" y="118"/>
                      <a:pt x="78" y="118"/>
                    </a:cubicBezTo>
                    <a:cubicBezTo>
                      <a:pt x="104" y="114"/>
                      <a:pt x="104" y="114"/>
                      <a:pt x="104" y="114"/>
                    </a:cubicBezTo>
                    <a:cubicBezTo>
                      <a:pt x="104" y="115"/>
                      <a:pt x="104" y="116"/>
                      <a:pt x="104" y="117"/>
                    </a:cubicBezTo>
                    <a:cubicBezTo>
                      <a:pt x="104" y="118"/>
                      <a:pt x="104" y="120"/>
                      <a:pt x="104" y="121"/>
                    </a:cubicBezTo>
                    <a:cubicBezTo>
                      <a:pt x="96" y="121"/>
                      <a:pt x="88" y="120"/>
                      <a:pt x="82" y="119"/>
                    </a:cubicBezTo>
                    <a:close/>
                    <a:moveTo>
                      <a:pt x="103" y="112"/>
                    </a:moveTo>
                    <a:cubicBezTo>
                      <a:pt x="103" y="112"/>
                      <a:pt x="103" y="111"/>
                      <a:pt x="103" y="111"/>
                    </a:cubicBezTo>
                    <a:cubicBezTo>
                      <a:pt x="103" y="111"/>
                      <a:pt x="102" y="111"/>
                      <a:pt x="102" y="112"/>
                    </a:cubicBezTo>
                    <a:cubicBezTo>
                      <a:pt x="102" y="112"/>
                      <a:pt x="101" y="112"/>
                      <a:pt x="101" y="112"/>
                    </a:cubicBezTo>
                    <a:cubicBezTo>
                      <a:pt x="101" y="111"/>
                      <a:pt x="101" y="111"/>
                      <a:pt x="101" y="111"/>
                    </a:cubicBezTo>
                    <a:cubicBezTo>
                      <a:pt x="100" y="111"/>
                      <a:pt x="100" y="111"/>
                      <a:pt x="100" y="111"/>
                    </a:cubicBezTo>
                    <a:cubicBezTo>
                      <a:pt x="100" y="111"/>
                      <a:pt x="100" y="111"/>
                      <a:pt x="100" y="111"/>
                    </a:cubicBezTo>
                    <a:cubicBezTo>
                      <a:pt x="99" y="111"/>
                      <a:pt x="99" y="111"/>
                      <a:pt x="99" y="111"/>
                    </a:cubicBezTo>
                    <a:cubicBezTo>
                      <a:pt x="99" y="111"/>
                      <a:pt x="99" y="111"/>
                      <a:pt x="99" y="111"/>
                    </a:cubicBezTo>
                    <a:cubicBezTo>
                      <a:pt x="99" y="111"/>
                      <a:pt x="99" y="111"/>
                      <a:pt x="98" y="111"/>
                    </a:cubicBezTo>
                    <a:cubicBezTo>
                      <a:pt x="98" y="111"/>
                      <a:pt x="98" y="111"/>
                      <a:pt x="97" y="111"/>
                    </a:cubicBezTo>
                    <a:cubicBezTo>
                      <a:pt x="97" y="111"/>
                      <a:pt x="97" y="111"/>
                      <a:pt x="97" y="111"/>
                    </a:cubicBezTo>
                    <a:cubicBezTo>
                      <a:pt x="97" y="111"/>
                      <a:pt x="97" y="111"/>
                      <a:pt x="96" y="111"/>
                    </a:cubicBezTo>
                    <a:cubicBezTo>
                      <a:pt x="96" y="111"/>
                      <a:pt x="96" y="111"/>
                      <a:pt x="96" y="111"/>
                    </a:cubicBezTo>
                    <a:cubicBezTo>
                      <a:pt x="95" y="111"/>
                      <a:pt x="95" y="111"/>
                      <a:pt x="95" y="111"/>
                    </a:cubicBezTo>
                    <a:cubicBezTo>
                      <a:pt x="95" y="111"/>
                      <a:pt x="95" y="111"/>
                      <a:pt x="95" y="111"/>
                    </a:cubicBezTo>
                    <a:cubicBezTo>
                      <a:pt x="95" y="111"/>
                      <a:pt x="95" y="111"/>
                      <a:pt x="95" y="111"/>
                    </a:cubicBezTo>
                    <a:cubicBezTo>
                      <a:pt x="94" y="111"/>
                      <a:pt x="94" y="111"/>
                      <a:pt x="94" y="111"/>
                    </a:cubicBezTo>
                    <a:cubicBezTo>
                      <a:pt x="93" y="111"/>
                      <a:pt x="93" y="111"/>
                      <a:pt x="93" y="111"/>
                    </a:cubicBezTo>
                    <a:cubicBezTo>
                      <a:pt x="93" y="111"/>
                      <a:pt x="93" y="111"/>
                      <a:pt x="93" y="111"/>
                    </a:cubicBezTo>
                    <a:cubicBezTo>
                      <a:pt x="93" y="111"/>
                      <a:pt x="93" y="111"/>
                      <a:pt x="93" y="111"/>
                    </a:cubicBezTo>
                    <a:cubicBezTo>
                      <a:pt x="92" y="111"/>
                      <a:pt x="92" y="111"/>
                      <a:pt x="92" y="111"/>
                    </a:cubicBezTo>
                    <a:cubicBezTo>
                      <a:pt x="92" y="111"/>
                      <a:pt x="92" y="111"/>
                      <a:pt x="91" y="111"/>
                    </a:cubicBezTo>
                    <a:cubicBezTo>
                      <a:pt x="91" y="111"/>
                      <a:pt x="91" y="111"/>
                      <a:pt x="91" y="111"/>
                    </a:cubicBezTo>
                    <a:cubicBezTo>
                      <a:pt x="91" y="111"/>
                      <a:pt x="90" y="111"/>
                      <a:pt x="90" y="111"/>
                    </a:cubicBezTo>
                    <a:cubicBezTo>
                      <a:pt x="90" y="111"/>
                      <a:pt x="89" y="111"/>
                      <a:pt x="89" y="111"/>
                    </a:cubicBezTo>
                    <a:cubicBezTo>
                      <a:pt x="89" y="111"/>
                      <a:pt x="89" y="111"/>
                      <a:pt x="89" y="111"/>
                    </a:cubicBezTo>
                    <a:cubicBezTo>
                      <a:pt x="89" y="111"/>
                      <a:pt x="89" y="111"/>
                      <a:pt x="89" y="111"/>
                    </a:cubicBezTo>
                    <a:cubicBezTo>
                      <a:pt x="89" y="111"/>
                      <a:pt x="89" y="111"/>
                      <a:pt x="89" y="111"/>
                    </a:cubicBezTo>
                    <a:cubicBezTo>
                      <a:pt x="88" y="111"/>
                      <a:pt x="88" y="111"/>
                      <a:pt x="88" y="111"/>
                    </a:cubicBezTo>
                    <a:cubicBezTo>
                      <a:pt x="88" y="111"/>
                      <a:pt x="88" y="111"/>
                      <a:pt x="88" y="111"/>
                    </a:cubicBezTo>
                    <a:cubicBezTo>
                      <a:pt x="87" y="111"/>
                      <a:pt x="87" y="111"/>
                      <a:pt x="87" y="111"/>
                    </a:cubicBezTo>
                    <a:cubicBezTo>
                      <a:pt x="87" y="111"/>
                      <a:pt x="86" y="111"/>
                      <a:pt x="86" y="111"/>
                    </a:cubicBezTo>
                    <a:cubicBezTo>
                      <a:pt x="86" y="111"/>
                      <a:pt x="86" y="111"/>
                      <a:pt x="85" y="111"/>
                    </a:cubicBezTo>
                    <a:cubicBezTo>
                      <a:pt x="85" y="111"/>
                      <a:pt x="85" y="111"/>
                      <a:pt x="85" y="111"/>
                    </a:cubicBezTo>
                    <a:cubicBezTo>
                      <a:pt x="85" y="111"/>
                      <a:pt x="84" y="111"/>
                      <a:pt x="84" y="111"/>
                    </a:cubicBezTo>
                    <a:cubicBezTo>
                      <a:pt x="84" y="111"/>
                      <a:pt x="84" y="110"/>
                      <a:pt x="84" y="110"/>
                    </a:cubicBezTo>
                    <a:cubicBezTo>
                      <a:pt x="83" y="110"/>
                      <a:pt x="83" y="110"/>
                      <a:pt x="83" y="111"/>
                    </a:cubicBezTo>
                    <a:cubicBezTo>
                      <a:pt x="83" y="111"/>
                      <a:pt x="82" y="111"/>
                      <a:pt x="82" y="111"/>
                    </a:cubicBezTo>
                    <a:cubicBezTo>
                      <a:pt x="82" y="110"/>
                      <a:pt x="82" y="110"/>
                      <a:pt x="82" y="110"/>
                    </a:cubicBezTo>
                    <a:cubicBezTo>
                      <a:pt x="81" y="110"/>
                      <a:pt x="81" y="110"/>
                      <a:pt x="81" y="110"/>
                    </a:cubicBezTo>
                    <a:cubicBezTo>
                      <a:pt x="81" y="110"/>
                      <a:pt x="81" y="110"/>
                      <a:pt x="81" y="110"/>
                    </a:cubicBezTo>
                    <a:cubicBezTo>
                      <a:pt x="80" y="110"/>
                      <a:pt x="80" y="110"/>
                      <a:pt x="80" y="110"/>
                    </a:cubicBezTo>
                    <a:cubicBezTo>
                      <a:pt x="80" y="110"/>
                      <a:pt x="80" y="110"/>
                      <a:pt x="80" y="110"/>
                    </a:cubicBezTo>
                    <a:cubicBezTo>
                      <a:pt x="102" y="102"/>
                      <a:pt x="102" y="102"/>
                      <a:pt x="102" y="102"/>
                    </a:cubicBezTo>
                    <a:cubicBezTo>
                      <a:pt x="103" y="105"/>
                      <a:pt x="103" y="108"/>
                      <a:pt x="104" y="112"/>
                    </a:cubicBezTo>
                    <a:lnTo>
                      <a:pt x="103" y="112"/>
                    </a:lnTo>
                    <a:close/>
                    <a:moveTo>
                      <a:pt x="64" y="109"/>
                    </a:moveTo>
                    <a:cubicBezTo>
                      <a:pt x="63" y="109"/>
                      <a:pt x="63" y="109"/>
                      <a:pt x="63" y="109"/>
                    </a:cubicBezTo>
                    <a:cubicBezTo>
                      <a:pt x="63" y="109"/>
                      <a:pt x="63" y="109"/>
                      <a:pt x="63" y="109"/>
                    </a:cubicBezTo>
                    <a:cubicBezTo>
                      <a:pt x="63" y="109"/>
                      <a:pt x="64" y="108"/>
                      <a:pt x="63" y="107"/>
                    </a:cubicBezTo>
                    <a:cubicBezTo>
                      <a:pt x="63" y="107"/>
                      <a:pt x="62" y="108"/>
                      <a:pt x="62" y="108"/>
                    </a:cubicBezTo>
                    <a:cubicBezTo>
                      <a:pt x="62" y="108"/>
                      <a:pt x="62" y="108"/>
                      <a:pt x="62" y="108"/>
                    </a:cubicBezTo>
                    <a:cubicBezTo>
                      <a:pt x="62" y="108"/>
                      <a:pt x="62" y="108"/>
                      <a:pt x="62" y="108"/>
                    </a:cubicBezTo>
                    <a:cubicBezTo>
                      <a:pt x="62" y="108"/>
                      <a:pt x="62" y="108"/>
                      <a:pt x="62" y="107"/>
                    </a:cubicBezTo>
                    <a:cubicBezTo>
                      <a:pt x="66" y="105"/>
                      <a:pt x="66" y="105"/>
                      <a:pt x="66" y="105"/>
                    </a:cubicBezTo>
                    <a:lnTo>
                      <a:pt x="64" y="109"/>
                    </a:lnTo>
                    <a:close/>
                    <a:moveTo>
                      <a:pt x="54" y="108"/>
                    </a:moveTo>
                    <a:cubicBezTo>
                      <a:pt x="54" y="106"/>
                      <a:pt x="54" y="106"/>
                      <a:pt x="54" y="106"/>
                    </a:cubicBezTo>
                    <a:cubicBezTo>
                      <a:pt x="55" y="107"/>
                      <a:pt x="55" y="107"/>
                      <a:pt x="55" y="107"/>
                    </a:cubicBezTo>
                    <a:cubicBezTo>
                      <a:pt x="54" y="107"/>
                      <a:pt x="54" y="108"/>
                      <a:pt x="54" y="108"/>
                    </a:cubicBezTo>
                    <a:close/>
                    <a:moveTo>
                      <a:pt x="48" y="116"/>
                    </a:moveTo>
                    <a:cubicBezTo>
                      <a:pt x="49" y="117"/>
                      <a:pt x="49" y="117"/>
                      <a:pt x="49" y="117"/>
                    </a:cubicBezTo>
                    <a:cubicBezTo>
                      <a:pt x="49" y="117"/>
                      <a:pt x="49" y="117"/>
                      <a:pt x="49" y="117"/>
                    </a:cubicBezTo>
                    <a:cubicBezTo>
                      <a:pt x="49" y="118"/>
                      <a:pt x="49" y="118"/>
                      <a:pt x="49" y="118"/>
                    </a:cubicBezTo>
                    <a:cubicBezTo>
                      <a:pt x="45" y="117"/>
                      <a:pt x="45" y="117"/>
                      <a:pt x="45" y="117"/>
                    </a:cubicBezTo>
                    <a:lnTo>
                      <a:pt x="48" y="116"/>
                    </a:lnTo>
                    <a:close/>
                    <a:moveTo>
                      <a:pt x="45" y="117"/>
                    </a:moveTo>
                    <a:cubicBezTo>
                      <a:pt x="42" y="116"/>
                      <a:pt x="42" y="116"/>
                      <a:pt x="42" y="116"/>
                    </a:cubicBezTo>
                    <a:cubicBezTo>
                      <a:pt x="47" y="116"/>
                      <a:pt x="47" y="116"/>
                      <a:pt x="47" y="116"/>
                    </a:cubicBezTo>
                    <a:lnTo>
                      <a:pt x="45" y="117"/>
                    </a:lnTo>
                    <a:close/>
                    <a:moveTo>
                      <a:pt x="51" y="125"/>
                    </a:moveTo>
                    <a:cubicBezTo>
                      <a:pt x="50" y="126"/>
                      <a:pt x="50" y="126"/>
                      <a:pt x="50" y="126"/>
                    </a:cubicBezTo>
                    <a:cubicBezTo>
                      <a:pt x="50" y="126"/>
                      <a:pt x="50" y="126"/>
                      <a:pt x="50" y="126"/>
                    </a:cubicBezTo>
                    <a:cubicBezTo>
                      <a:pt x="52" y="125"/>
                      <a:pt x="52" y="125"/>
                      <a:pt x="52" y="125"/>
                    </a:cubicBezTo>
                    <a:cubicBezTo>
                      <a:pt x="52" y="125"/>
                      <a:pt x="53" y="125"/>
                      <a:pt x="53" y="125"/>
                    </a:cubicBezTo>
                    <a:cubicBezTo>
                      <a:pt x="51" y="126"/>
                      <a:pt x="51" y="126"/>
                      <a:pt x="51" y="126"/>
                    </a:cubicBezTo>
                    <a:cubicBezTo>
                      <a:pt x="51" y="127"/>
                      <a:pt x="51" y="127"/>
                      <a:pt x="51" y="127"/>
                    </a:cubicBezTo>
                    <a:cubicBezTo>
                      <a:pt x="48" y="129"/>
                      <a:pt x="48" y="129"/>
                      <a:pt x="48" y="129"/>
                    </a:cubicBezTo>
                    <a:cubicBezTo>
                      <a:pt x="50" y="126"/>
                      <a:pt x="50" y="126"/>
                      <a:pt x="50" y="126"/>
                    </a:cubicBezTo>
                    <a:lnTo>
                      <a:pt x="51" y="125"/>
                    </a:lnTo>
                    <a:close/>
                    <a:moveTo>
                      <a:pt x="47" y="130"/>
                    </a:moveTo>
                    <a:cubicBezTo>
                      <a:pt x="26" y="151"/>
                      <a:pt x="26" y="151"/>
                      <a:pt x="26" y="151"/>
                    </a:cubicBezTo>
                    <a:cubicBezTo>
                      <a:pt x="23" y="149"/>
                      <a:pt x="20" y="146"/>
                      <a:pt x="18" y="142"/>
                    </a:cubicBezTo>
                    <a:cubicBezTo>
                      <a:pt x="49" y="126"/>
                      <a:pt x="49" y="126"/>
                      <a:pt x="49" y="126"/>
                    </a:cubicBezTo>
                    <a:lnTo>
                      <a:pt x="47" y="130"/>
                    </a:lnTo>
                    <a:close/>
                    <a:moveTo>
                      <a:pt x="47" y="132"/>
                    </a:moveTo>
                    <a:cubicBezTo>
                      <a:pt x="36" y="158"/>
                      <a:pt x="36" y="158"/>
                      <a:pt x="36" y="158"/>
                    </a:cubicBezTo>
                    <a:cubicBezTo>
                      <a:pt x="32" y="156"/>
                      <a:pt x="29" y="154"/>
                      <a:pt x="27" y="152"/>
                    </a:cubicBezTo>
                    <a:lnTo>
                      <a:pt x="47" y="132"/>
                    </a:lnTo>
                    <a:close/>
                    <a:moveTo>
                      <a:pt x="48" y="131"/>
                    </a:moveTo>
                    <a:cubicBezTo>
                      <a:pt x="51" y="127"/>
                      <a:pt x="51" y="127"/>
                      <a:pt x="51" y="127"/>
                    </a:cubicBezTo>
                    <a:cubicBezTo>
                      <a:pt x="52" y="127"/>
                      <a:pt x="52" y="127"/>
                      <a:pt x="52" y="127"/>
                    </a:cubicBezTo>
                    <a:cubicBezTo>
                      <a:pt x="54" y="126"/>
                      <a:pt x="54" y="126"/>
                      <a:pt x="54" y="126"/>
                    </a:cubicBezTo>
                    <a:cubicBezTo>
                      <a:pt x="54" y="126"/>
                      <a:pt x="54" y="126"/>
                      <a:pt x="54" y="126"/>
                    </a:cubicBezTo>
                    <a:cubicBezTo>
                      <a:pt x="52" y="128"/>
                      <a:pt x="52" y="128"/>
                      <a:pt x="52" y="128"/>
                    </a:cubicBezTo>
                    <a:cubicBezTo>
                      <a:pt x="52" y="127"/>
                      <a:pt x="52" y="127"/>
                      <a:pt x="52" y="127"/>
                    </a:cubicBezTo>
                    <a:cubicBezTo>
                      <a:pt x="51" y="128"/>
                      <a:pt x="51" y="128"/>
                      <a:pt x="51" y="128"/>
                    </a:cubicBezTo>
                    <a:cubicBezTo>
                      <a:pt x="53" y="129"/>
                      <a:pt x="53" y="129"/>
                      <a:pt x="53" y="129"/>
                    </a:cubicBezTo>
                    <a:cubicBezTo>
                      <a:pt x="53" y="130"/>
                      <a:pt x="53" y="130"/>
                      <a:pt x="54" y="130"/>
                    </a:cubicBezTo>
                    <a:cubicBezTo>
                      <a:pt x="48" y="162"/>
                      <a:pt x="48" y="162"/>
                      <a:pt x="48" y="162"/>
                    </a:cubicBezTo>
                    <a:cubicBezTo>
                      <a:pt x="44" y="161"/>
                      <a:pt x="40" y="160"/>
                      <a:pt x="36" y="158"/>
                    </a:cubicBezTo>
                    <a:lnTo>
                      <a:pt x="48" y="131"/>
                    </a:lnTo>
                    <a:close/>
                    <a:moveTo>
                      <a:pt x="54" y="129"/>
                    </a:moveTo>
                    <a:cubicBezTo>
                      <a:pt x="54" y="129"/>
                      <a:pt x="54" y="129"/>
                      <a:pt x="54" y="129"/>
                    </a:cubicBezTo>
                    <a:cubicBezTo>
                      <a:pt x="55" y="129"/>
                      <a:pt x="56" y="130"/>
                      <a:pt x="56" y="130"/>
                    </a:cubicBezTo>
                    <a:cubicBezTo>
                      <a:pt x="57" y="130"/>
                      <a:pt x="57" y="131"/>
                      <a:pt x="57" y="131"/>
                    </a:cubicBezTo>
                    <a:cubicBezTo>
                      <a:pt x="58" y="131"/>
                      <a:pt x="58" y="131"/>
                      <a:pt x="58" y="131"/>
                    </a:cubicBezTo>
                    <a:cubicBezTo>
                      <a:pt x="58" y="131"/>
                      <a:pt x="58" y="132"/>
                      <a:pt x="58" y="134"/>
                    </a:cubicBezTo>
                    <a:cubicBezTo>
                      <a:pt x="58" y="134"/>
                      <a:pt x="60" y="141"/>
                      <a:pt x="57" y="145"/>
                    </a:cubicBezTo>
                    <a:cubicBezTo>
                      <a:pt x="56" y="145"/>
                      <a:pt x="56" y="144"/>
                      <a:pt x="56" y="145"/>
                    </a:cubicBezTo>
                    <a:cubicBezTo>
                      <a:pt x="56" y="145"/>
                      <a:pt x="56" y="145"/>
                      <a:pt x="56" y="145"/>
                    </a:cubicBezTo>
                    <a:cubicBezTo>
                      <a:pt x="56" y="146"/>
                      <a:pt x="55" y="145"/>
                      <a:pt x="55" y="146"/>
                    </a:cubicBezTo>
                    <a:cubicBezTo>
                      <a:pt x="55" y="146"/>
                      <a:pt x="55" y="146"/>
                      <a:pt x="55" y="146"/>
                    </a:cubicBezTo>
                    <a:cubicBezTo>
                      <a:pt x="55" y="146"/>
                      <a:pt x="55" y="147"/>
                      <a:pt x="55" y="147"/>
                    </a:cubicBezTo>
                    <a:cubicBezTo>
                      <a:pt x="55" y="147"/>
                      <a:pt x="51" y="148"/>
                      <a:pt x="52" y="149"/>
                    </a:cubicBezTo>
                    <a:cubicBezTo>
                      <a:pt x="52" y="149"/>
                      <a:pt x="52" y="149"/>
                      <a:pt x="54" y="149"/>
                    </a:cubicBezTo>
                    <a:cubicBezTo>
                      <a:pt x="54" y="149"/>
                      <a:pt x="56" y="152"/>
                      <a:pt x="58" y="152"/>
                    </a:cubicBezTo>
                    <a:cubicBezTo>
                      <a:pt x="58" y="152"/>
                      <a:pt x="59" y="152"/>
                      <a:pt x="60" y="151"/>
                    </a:cubicBezTo>
                    <a:cubicBezTo>
                      <a:pt x="60" y="163"/>
                      <a:pt x="60" y="163"/>
                      <a:pt x="60" y="163"/>
                    </a:cubicBezTo>
                    <a:cubicBezTo>
                      <a:pt x="59" y="163"/>
                      <a:pt x="58" y="163"/>
                      <a:pt x="57" y="163"/>
                    </a:cubicBezTo>
                    <a:cubicBezTo>
                      <a:pt x="54" y="163"/>
                      <a:pt x="52" y="163"/>
                      <a:pt x="49" y="162"/>
                    </a:cubicBezTo>
                    <a:lnTo>
                      <a:pt x="54" y="129"/>
                    </a:lnTo>
                    <a:close/>
                    <a:moveTo>
                      <a:pt x="96" y="90"/>
                    </a:moveTo>
                    <a:cubicBezTo>
                      <a:pt x="65" y="109"/>
                      <a:pt x="65" y="109"/>
                      <a:pt x="65" y="109"/>
                    </a:cubicBezTo>
                    <a:cubicBezTo>
                      <a:pt x="65" y="109"/>
                      <a:pt x="65" y="109"/>
                      <a:pt x="65" y="109"/>
                    </a:cubicBezTo>
                    <a:cubicBezTo>
                      <a:pt x="65" y="109"/>
                      <a:pt x="65" y="109"/>
                      <a:pt x="64" y="109"/>
                    </a:cubicBezTo>
                    <a:cubicBezTo>
                      <a:pt x="64" y="109"/>
                      <a:pt x="64" y="109"/>
                      <a:pt x="64" y="109"/>
                    </a:cubicBezTo>
                    <a:cubicBezTo>
                      <a:pt x="66" y="104"/>
                      <a:pt x="66" y="104"/>
                      <a:pt x="66" y="104"/>
                    </a:cubicBezTo>
                    <a:cubicBezTo>
                      <a:pt x="91" y="84"/>
                      <a:pt x="91" y="84"/>
                      <a:pt x="91" y="84"/>
                    </a:cubicBezTo>
                    <a:cubicBezTo>
                      <a:pt x="93" y="86"/>
                      <a:pt x="94" y="88"/>
                      <a:pt x="96" y="90"/>
                    </a:cubicBezTo>
                    <a:close/>
                    <a:moveTo>
                      <a:pt x="87" y="82"/>
                    </a:moveTo>
                    <a:cubicBezTo>
                      <a:pt x="88" y="81"/>
                      <a:pt x="88" y="81"/>
                      <a:pt x="88" y="81"/>
                    </a:cubicBezTo>
                    <a:cubicBezTo>
                      <a:pt x="88" y="81"/>
                      <a:pt x="88" y="81"/>
                      <a:pt x="88" y="81"/>
                    </a:cubicBezTo>
                    <a:cubicBezTo>
                      <a:pt x="87" y="82"/>
                      <a:pt x="87" y="82"/>
                      <a:pt x="87" y="82"/>
                    </a:cubicBezTo>
                    <a:close/>
                    <a:moveTo>
                      <a:pt x="84" y="85"/>
                    </a:moveTo>
                    <a:cubicBezTo>
                      <a:pt x="79" y="89"/>
                      <a:pt x="74" y="92"/>
                      <a:pt x="69" y="96"/>
                    </a:cubicBezTo>
                    <a:cubicBezTo>
                      <a:pt x="77" y="74"/>
                      <a:pt x="77" y="74"/>
                      <a:pt x="77" y="74"/>
                    </a:cubicBezTo>
                    <a:cubicBezTo>
                      <a:pt x="81" y="76"/>
                      <a:pt x="84" y="78"/>
                      <a:pt x="87" y="81"/>
                    </a:cubicBezTo>
                    <a:lnTo>
                      <a:pt x="84" y="85"/>
                    </a:lnTo>
                    <a:close/>
                    <a:moveTo>
                      <a:pt x="69" y="96"/>
                    </a:moveTo>
                    <a:cubicBezTo>
                      <a:pt x="66" y="98"/>
                      <a:pt x="64" y="100"/>
                      <a:pt x="62" y="101"/>
                    </a:cubicBezTo>
                    <a:cubicBezTo>
                      <a:pt x="65" y="71"/>
                      <a:pt x="65" y="71"/>
                      <a:pt x="65" y="71"/>
                    </a:cubicBezTo>
                    <a:cubicBezTo>
                      <a:pt x="69" y="71"/>
                      <a:pt x="73" y="73"/>
                      <a:pt x="77" y="74"/>
                    </a:cubicBezTo>
                    <a:lnTo>
                      <a:pt x="69" y="96"/>
                    </a:lnTo>
                    <a:close/>
                    <a:moveTo>
                      <a:pt x="62" y="102"/>
                    </a:moveTo>
                    <a:cubicBezTo>
                      <a:pt x="60" y="104"/>
                      <a:pt x="58" y="104"/>
                      <a:pt x="58" y="105"/>
                    </a:cubicBezTo>
                    <a:cubicBezTo>
                      <a:pt x="58" y="105"/>
                      <a:pt x="58" y="105"/>
                      <a:pt x="57" y="105"/>
                    </a:cubicBezTo>
                    <a:cubicBezTo>
                      <a:pt x="57" y="105"/>
                      <a:pt x="57" y="105"/>
                      <a:pt x="56" y="106"/>
                    </a:cubicBezTo>
                    <a:cubicBezTo>
                      <a:pt x="56" y="106"/>
                      <a:pt x="56" y="106"/>
                      <a:pt x="56" y="106"/>
                    </a:cubicBezTo>
                    <a:cubicBezTo>
                      <a:pt x="56" y="106"/>
                      <a:pt x="56" y="106"/>
                      <a:pt x="56" y="106"/>
                    </a:cubicBezTo>
                    <a:cubicBezTo>
                      <a:pt x="56" y="106"/>
                      <a:pt x="56" y="106"/>
                      <a:pt x="56" y="106"/>
                    </a:cubicBezTo>
                    <a:cubicBezTo>
                      <a:pt x="56" y="106"/>
                      <a:pt x="55" y="106"/>
                      <a:pt x="55" y="106"/>
                    </a:cubicBezTo>
                    <a:cubicBezTo>
                      <a:pt x="55" y="106"/>
                      <a:pt x="55" y="106"/>
                      <a:pt x="55" y="107"/>
                    </a:cubicBezTo>
                    <a:cubicBezTo>
                      <a:pt x="54" y="105"/>
                      <a:pt x="54" y="105"/>
                      <a:pt x="54" y="105"/>
                    </a:cubicBezTo>
                    <a:cubicBezTo>
                      <a:pt x="54" y="70"/>
                      <a:pt x="54" y="70"/>
                      <a:pt x="54" y="70"/>
                    </a:cubicBezTo>
                    <a:cubicBezTo>
                      <a:pt x="55" y="70"/>
                      <a:pt x="56" y="70"/>
                      <a:pt x="57" y="70"/>
                    </a:cubicBezTo>
                    <a:cubicBezTo>
                      <a:pt x="60" y="70"/>
                      <a:pt x="62" y="70"/>
                      <a:pt x="65" y="70"/>
                    </a:cubicBezTo>
                    <a:lnTo>
                      <a:pt x="62" y="102"/>
                    </a:lnTo>
                    <a:close/>
                    <a:moveTo>
                      <a:pt x="53" y="105"/>
                    </a:moveTo>
                    <a:cubicBezTo>
                      <a:pt x="31" y="78"/>
                      <a:pt x="31" y="78"/>
                      <a:pt x="31" y="78"/>
                    </a:cubicBezTo>
                    <a:cubicBezTo>
                      <a:pt x="38" y="73"/>
                      <a:pt x="45" y="71"/>
                      <a:pt x="53" y="70"/>
                    </a:cubicBezTo>
                    <a:lnTo>
                      <a:pt x="53" y="105"/>
                    </a:lnTo>
                    <a:close/>
                    <a:moveTo>
                      <a:pt x="31" y="78"/>
                    </a:moveTo>
                    <a:cubicBezTo>
                      <a:pt x="53" y="105"/>
                      <a:pt x="53" y="105"/>
                      <a:pt x="53" y="105"/>
                    </a:cubicBezTo>
                    <a:cubicBezTo>
                      <a:pt x="53" y="108"/>
                      <a:pt x="53" y="108"/>
                      <a:pt x="53" y="108"/>
                    </a:cubicBezTo>
                    <a:cubicBezTo>
                      <a:pt x="53" y="108"/>
                      <a:pt x="52" y="108"/>
                      <a:pt x="51" y="107"/>
                    </a:cubicBezTo>
                    <a:cubicBezTo>
                      <a:pt x="51" y="108"/>
                      <a:pt x="52" y="109"/>
                      <a:pt x="52" y="109"/>
                    </a:cubicBezTo>
                    <a:cubicBezTo>
                      <a:pt x="22" y="86"/>
                      <a:pt x="22" y="86"/>
                      <a:pt x="22" y="86"/>
                    </a:cubicBezTo>
                    <a:cubicBezTo>
                      <a:pt x="22" y="86"/>
                      <a:pt x="22" y="86"/>
                      <a:pt x="22" y="86"/>
                    </a:cubicBezTo>
                    <a:cubicBezTo>
                      <a:pt x="52" y="110"/>
                      <a:pt x="52" y="110"/>
                      <a:pt x="52" y="110"/>
                    </a:cubicBezTo>
                    <a:cubicBezTo>
                      <a:pt x="51" y="111"/>
                      <a:pt x="50" y="111"/>
                      <a:pt x="48" y="111"/>
                    </a:cubicBezTo>
                    <a:cubicBezTo>
                      <a:pt x="49" y="112"/>
                      <a:pt x="50" y="112"/>
                      <a:pt x="50" y="113"/>
                    </a:cubicBezTo>
                    <a:cubicBezTo>
                      <a:pt x="49" y="115"/>
                      <a:pt x="48" y="114"/>
                      <a:pt x="47" y="115"/>
                    </a:cubicBezTo>
                    <a:cubicBezTo>
                      <a:pt x="47" y="115"/>
                      <a:pt x="47" y="115"/>
                      <a:pt x="47" y="115"/>
                    </a:cubicBezTo>
                    <a:cubicBezTo>
                      <a:pt x="15" y="97"/>
                      <a:pt x="15" y="97"/>
                      <a:pt x="15" y="97"/>
                    </a:cubicBezTo>
                    <a:cubicBezTo>
                      <a:pt x="18" y="89"/>
                      <a:pt x="24" y="83"/>
                      <a:pt x="31" y="78"/>
                    </a:cubicBezTo>
                    <a:close/>
                    <a:moveTo>
                      <a:pt x="14" y="97"/>
                    </a:moveTo>
                    <a:cubicBezTo>
                      <a:pt x="47" y="115"/>
                      <a:pt x="47" y="115"/>
                      <a:pt x="47" y="115"/>
                    </a:cubicBezTo>
                    <a:cubicBezTo>
                      <a:pt x="41" y="116"/>
                      <a:pt x="41" y="116"/>
                      <a:pt x="41" y="116"/>
                    </a:cubicBezTo>
                    <a:cubicBezTo>
                      <a:pt x="11" y="108"/>
                      <a:pt x="11" y="108"/>
                      <a:pt x="11" y="108"/>
                    </a:cubicBezTo>
                    <a:cubicBezTo>
                      <a:pt x="12" y="104"/>
                      <a:pt x="13" y="101"/>
                      <a:pt x="14" y="97"/>
                    </a:cubicBezTo>
                    <a:close/>
                    <a:moveTo>
                      <a:pt x="11" y="108"/>
                    </a:moveTo>
                    <a:cubicBezTo>
                      <a:pt x="40" y="116"/>
                      <a:pt x="40" y="116"/>
                      <a:pt x="40" y="116"/>
                    </a:cubicBezTo>
                    <a:cubicBezTo>
                      <a:pt x="10" y="119"/>
                      <a:pt x="10" y="119"/>
                      <a:pt x="10" y="119"/>
                    </a:cubicBezTo>
                    <a:cubicBezTo>
                      <a:pt x="10" y="120"/>
                      <a:pt x="10" y="120"/>
                      <a:pt x="10" y="120"/>
                    </a:cubicBezTo>
                    <a:cubicBezTo>
                      <a:pt x="41" y="116"/>
                      <a:pt x="41" y="116"/>
                      <a:pt x="41" y="116"/>
                    </a:cubicBezTo>
                    <a:cubicBezTo>
                      <a:pt x="44" y="117"/>
                      <a:pt x="44" y="117"/>
                      <a:pt x="44" y="117"/>
                    </a:cubicBezTo>
                    <a:cubicBezTo>
                      <a:pt x="13" y="132"/>
                      <a:pt x="13" y="132"/>
                      <a:pt x="13" y="132"/>
                    </a:cubicBezTo>
                    <a:cubicBezTo>
                      <a:pt x="13" y="132"/>
                      <a:pt x="13" y="132"/>
                      <a:pt x="13" y="132"/>
                    </a:cubicBezTo>
                    <a:cubicBezTo>
                      <a:pt x="45" y="117"/>
                      <a:pt x="45" y="117"/>
                      <a:pt x="45" y="117"/>
                    </a:cubicBezTo>
                    <a:cubicBezTo>
                      <a:pt x="48" y="118"/>
                      <a:pt x="48" y="118"/>
                      <a:pt x="48" y="118"/>
                    </a:cubicBezTo>
                    <a:cubicBezTo>
                      <a:pt x="48" y="119"/>
                      <a:pt x="48" y="119"/>
                      <a:pt x="48" y="119"/>
                    </a:cubicBezTo>
                    <a:cubicBezTo>
                      <a:pt x="48" y="120"/>
                      <a:pt x="49" y="119"/>
                      <a:pt x="49" y="119"/>
                    </a:cubicBezTo>
                    <a:cubicBezTo>
                      <a:pt x="50" y="119"/>
                      <a:pt x="50" y="120"/>
                      <a:pt x="50" y="120"/>
                    </a:cubicBezTo>
                    <a:cubicBezTo>
                      <a:pt x="48" y="120"/>
                      <a:pt x="49" y="121"/>
                      <a:pt x="49" y="121"/>
                    </a:cubicBezTo>
                    <a:cubicBezTo>
                      <a:pt x="50" y="122"/>
                      <a:pt x="50" y="122"/>
                      <a:pt x="50" y="122"/>
                    </a:cubicBezTo>
                    <a:cubicBezTo>
                      <a:pt x="50" y="122"/>
                      <a:pt x="50" y="122"/>
                      <a:pt x="50" y="123"/>
                    </a:cubicBezTo>
                    <a:cubicBezTo>
                      <a:pt x="50" y="123"/>
                      <a:pt x="50" y="123"/>
                      <a:pt x="50" y="123"/>
                    </a:cubicBezTo>
                    <a:cubicBezTo>
                      <a:pt x="50" y="123"/>
                      <a:pt x="50" y="123"/>
                      <a:pt x="50" y="123"/>
                    </a:cubicBezTo>
                    <a:cubicBezTo>
                      <a:pt x="50" y="123"/>
                      <a:pt x="49" y="123"/>
                      <a:pt x="49" y="123"/>
                    </a:cubicBezTo>
                    <a:cubicBezTo>
                      <a:pt x="49" y="124"/>
                      <a:pt x="49" y="124"/>
                      <a:pt x="49" y="124"/>
                    </a:cubicBezTo>
                    <a:cubicBezTo>
                      <a:pt x="49" y="124"/>
                      <a:pt x="49" y="124"/>
                      <a:pt x="49" y="124"/>
                    </a:cubicBezTo>
                    <a:cubicBezTo>
                      <a:pt x="49" y="124"/>
                      <a:pt x="49" y="124"/>
                      <a:pt x="49" y="124"/>
                    </a:cubicBezTo>
                    <a:cubicBezTo>
                      <a:pt x="49" y="125"/>
                      <a:pt x="49" y="125"/>
                      <a:pt x="49" y="125"/>
                    </a:cubicBezTo>
                    <a:cubicBezTo>
                      <a:pt x="49" y="125"/>
                      <a:pt x="49" y="125"/>
                      <a:pt x="49" y="125"/>
                    </a:cubicBezTo>
                    <a:cubicBezTo>
                      <a:pt x="18" y="142"/>
                      <a:pt x="18" y="142"/>
                      <a:pt x="18" y="142"/>
                    </a:cubicBezTo>
                    <a:cubicBezTo>
                      <a:pt x="13" y="135"/>
                      <a:pt x="10" y="126"/>
                      <a:pt x="10" y="117"/>
                    </a:cubicBezTo>
                    <a:cubicBezTo>
                      <a:pt x="10" y="114"/>
                      <a:pt x="10" y="111"/>
                      <a:pt x="11" y="108"/>
                    </a:cubicBezTo>
                    <a:close/>
                    <a:moveTo>
                      <a:pt x="113" y="113"/>
                    </a:moveTo>
                    <a:cubicBezTo>
                      <a:pt x="114" y="113"/>
                      <a:pt x="114" y="113"/>
                      <a:pt x="114" y="113"/>
                    </a:cubicBezTo>
                    <a:cubicBezTo>
                      <a:pt x="115" y="113"/>
                      <a:pt x="115" y="113"/>
                      <a:pt x="115" y="113"/>
                    </a:cubicBezTo>
                    <a:cubicBezTo>
                      <a:pt x="115" y="113"/>
                      <a:pt x="115" y="113"/>
                      <a:pt x="115" y="113"/>
                    </a:cubicBezTo>
                    <a:cubicBezTo>
                      <a:pt x="115" y="113"/>
                      <a:pt x="116" y="113"/>
                      <a:pt x="116" y="113"/>
                    </a:cubicBezTo>
                    <a:cubicBezTo>
                      <a:pt x="116" y="113"/>
                      <a:pt x="116" y="113"/>
                      <a:pt x="117" y="113"/>
                    </a:cubicBezTo>
                    <a:cubicBezTo>
                      <a:pt x="117" y="113"/>
                      <a:pt x="117" y="113"/>
                      <a:pt x="117" y="113"/>
                    </a:cubicBezTo>
                    <a:cubicBezTo>
                      <a:pt x="117" y="113"/>
                      <a:pt x="118" y="113"/>
                      <a:pt x="118" y="113"/>
                    </a:cubicBezTo>
                    <a:cubicBezTo>
                      <a:pt x="118" y="114"/>
                      <a:pt x="118" y="114"/>
                      <a:pt x="119" y="114"/>
                    </a:cubicBezTo>
                    <a:cubicBezTo>
                      <a:pt x="119" y="114"/>
                      <a:pt x="119" y="114"/>
                      <a:pt x="119" y="113"/>
                    </a:cubicBezTo>
                    <a:cubicBezTo>
                      <a:pt x="119" y="114"/>
                      <a:pt x="119" y="114"/>
                      <a:pt x="120" y="114"/>
                    </a:cubicBezTo>
                    <a:cubicBezTo>
                      <a:pt x="120" y="114"/>
                      <a:pt x="120" y="114"/>
                      <a:pt x="120" y="114"/>
                    </a:cubicBezTo>
                    <a:cubicBezTo>
                      <a:pt x="120" y="114"/>
                      <a:pt x="121" y="114"/>
                      <a:pt x="121" y="114"/>
                    </a:cubicBezTo>
                    <a:cubicBezTo>
                      <a:pt x="122" y="114"/>
                      <a:pt x="122" y="114"/>
                      <a:pt x="122" y="114"/>
                    </a:cubicBezTo>
                    <a:cubicBezTo>
                      <a:pt x="122" y="114"/>
                      <a:pt x="122" y="114"/>
                      <a:pt x="122" y="114"/>
                    </a:cubicBezTo>
                    <a:cubicBezTo>
                      <a:pt x="120" y="115"/>
                      <a:pt x="118" y="117"/>
                      <a:pt x="117" y="119"/>
                    </a:cubicBezTo>
                    <a:cubicBezTo>
                      <a:pt x="117" y="121"/>
                      <a:pt x="117" y="121"/>
                      <a:pt x="117" y="121"/>
                    </a:cubicBezTo>
                    <a:cubicBezTo>
                      <a:pt x="117" y="121"/>
                      <a:pt x="118" y="120"/>
                      <a:pt x="118" y="120"/>
                    </a:cubicBezTo>
                    <a:cubicBezTo>
                      <a:pt x="117" y="121"/>
                      <a:pt x="117" y="122"/>
                      <a:pt x="117" y="122"/>
                    </a:cubicBezTo>
                    <a:cubicBezTo>
                      <a:pt x="116" y="122"/>
                      <a:pt x="114" y="122"/>
                      <a:pt x="113" y="122"/>
                    </a:cubicBezTo>
                    <a:cubicBezTo>
                      <a:pt x="114" y="120"/>
                      <a:pt x="114" y="118"/>
                      <a:pt x="114" y="117"/>
                    </a:cubicBezTo>
                    <a:cubicBezTo>
                      <a:pt x="114" y="115"/>
                      <a:pt x="114" y="114"/>
                      <a:pt x="113" y="113"/>
                    </a:cubicBezTo>
                    <a:close/>
                    <a:moveTo>
                      <a:pt x="123" y="135"/>
                    </a:moveTo>
                    <a:cubicBezTo>
                      <a:pt x="123" y="135"/>
                      <a:pt x="123" y="135"/>
                      <a:pt x="124" y="134"/>
                    </a:cubicBezTo>
                    <a:cubicBezTo>
                      <a:pt x="124" y="135"/>
                      <a:pt x="124" y="135"/>
                      <a:pt x="124" y="135"/>
                    </a:cubicBezTo>
                    <a:cubicBezTo>
                      <a:pt x="124" y="135"/>
                      <a:pt x="124" y="135"/>
                      <a:pt x="123" y="136"/>
                    </a:cubicBezTo>
                    <a:cubicBezTo>
                      <a:pt x="123" y="135"/>
                      <a:pt x="123" y="135"/>
                      <a:pt x="123" y="135"/>
                    </a:cubicBezTo>
                    <a:close/>
                    <a:moveTo>
                      <a:pt x="137" y="140"/>
                    </a:moveTo>
                    <a:cubicBezTo>
                      <a:pt x="137" y="140"/>
                      <a:pt x="136" y="140"/>
                      <a:pt x="136" y="140"/>
                    </a:cubicBezTo>
                    <a:cubicBezTo>
                      <a:pt x="136" y="139"/>
                      <a:pt x="136" y="139"/>
                      <a:pt x="136" y="139"/>
                    </a:cubicBezTo>
                    <a:cubicBezTo>
                      <a:pt x="136" y="139"/>
                      <a:pt x="136" y="139"/>
                      <a:pt x="137" y="138"/>
                    </a:cubicBezTo>
                    <a:cubicBezTo>
                      <a:pt x="137" y="138"/>
                      <a:pt x="138" y="137"/>
                      <a:pt x="139" y="137"/>
                    </a:cubicBezTo>
                    <a:cubicBezTo>
                      <a:pt x="139" y="137"/>
                      <a:pt x="139" y="137"/>
                      <a:pt x="139" y="137"/>
                    </a:cubicBezTo>
                    <a:cubicBezTo>
                      <a:pt x="139" y="137"/>
                      <a:pt x="140" y="137"/>
                      <a:pt x="140" y="137"/>
                    </a:cubicBezTo>
                    <a:cubicBezTo>
                      <a:pt x="140" y="137"/>
                      <a:pt x="140" y="137"/>
                      <a:pt x="140" y="137"/>
                    </a:cubicBezTo>
                    <a:cubicBezTo>
                      <a:pt x="140" y="138"/>
                      <a:pt x="138" y="140"/>
                      <a:pt x="137" y="140"/>
                    </a:cubicBezTo>
                    <a:close/>
                    <a:moveTo>
                      <a:pt x="137" y="137"/>
                    </a:moveTo>
                    <a:cubicBezTo>
                      <a:pt x="137" y="137"/>
                      <a:pt x="137" y="137"/>
                      <a:pt x="137" y="137"/>
                    </a:cubicBezTo>
                    <a:cubicBezTo>
                      <a:pt x="137" y="137"/>
                      <a:pt x="137" y="137"/>
                      <a:pt x="137" y="137"/>
                    </a:cubicBezTo>
                    <a:close/>
                    <a:moveTo>
                      <a:pt x="132" y="118"/>
                    </a:moveTo>
                    <a:cubicBezTo>
                      <a:pt x="133" y="118"/>
                      <a:pt x="134" y="118"/>
                      <a:pt x="134" y="118"/>
                    </a:cubicBezTo>
                    <a:cubicBezTo>
                      <a:pt x="134" y="118"/>
                      <a:pt x="134" y="118"/>
                      <a:pt x="134" y="118"/>
                    </a:cubicBezTo>
                    <a:cubicBezTo>
                      <a:pt x="133" y="118"/>
                      <a:pt x="133" y="119"/>
                      <a:pt x="133" y="119"/>
                    </a:cubicBezTo>
                    <a:cubicBezTo>
                      <a:pt x="132" y="118"/>
                      <a:pt x="132" y="118"/>
                      <a:pt x="132" y="118"/>
                    </a:cubicBezTo>
                    <a:close/>
                    <a:moveTo>
                      <a:pt x="125" y="119"/>
                    </a:moveTo>
                    <a:cubicBezTo>
                      <a:pt x="125" y="120"/>
                      <a:pt x="125" y="120"/>
                      <a:pt x="125" y="120"/>
                    </a:cubicBezTo>
                    <a:cubicBezTo>
                      <a:pt x="125" y="120"/>
                      <a:pt x="125" y="120"/>
                      <a:pt x="125" y="120"/>
                    </a:cubicBezTo>
                    <a:cubicBezTo>
                      <a:pt x="124" y="120"/>
                      <a:pt x="124" y="121"/>
                      <a:pt x="125" y="121"/>
                    </a:cubicBezTo>
                    <a:cubicBezTo>
                      <a:pt x="124" y="122"/>
                      <a:pt x="123" y="122"/>
                      <a:pt x="123" y="122"/>
                    </a:cubicBezTo>
                    <a:cubicBezTo>
                      <a:pt x="123" y="122"/>
                      <a:pt x="121" y="122"/>
                      <a:pt x="122" y="122"/>
                    </a:cubicBezTo>
                    <a:cubicBezTo>
                      <a:pt x="122" y="121"/>
                      <a:pt x="124" y="119"/>
                      <a:pt x="125" y="119"/>
                    </a:cubicBezTo>
                    <a:close/>
                    <a:moveTo>
                      <a:pt x="125" y="129"/>
                    </a:moveTo>
                    <a:cubicBezTo>
                      <a:pt x="125" y="128"/>
                      <a:pt x="126" y="127"/>
                      <a:pt x="126" y="127"/>
                    </a:cubicBezTo>
                    <a:cubicBezTo>
                      <a:pt x="126" y="127"/>
                      <a:pt x="126" y="127"/>
                      <a:pt x="126" y="127"/>
                    </a:cubicBezTo>
                    <a:cubicBezTo>
                      <a:pt x="126" y="127"/>
                      <a:pt x="126" y="127"/>
                      <a:pt x="126" y="128"/>
                    </a:cubicBezTo>
                    <a:cubicBezTo>
                      <a:pt x="126" y="129"/>
                      <a:pt x="126" y="129"/>
                      <a:pt x="126" y="129"/>
                    </a:cubicBezTo>
                    <a:cubicBezTo>
                      <a:pt x="126" y="129"/>
                      <a:pt x="126" y="129"/>
                      <a:pt x="126" y="129"/>
                    </a:cubicBezTo>
                    <a:cubicBezTo>
                      <a:pt x="126" y="129"/>
                      <a:pt x="126" y="129"/>
                      <a:pt x="126" y="129"/>
                    </a:cubicBezTo>
                    <a:cubicBezTo>
                      <a:pt x="126" y="130"/>
                      <a:pt x="126" y="130"/>
                      <a:pt x="126" y="130"/>
                    </a:cubicBezTo>
                    <a:cubicBezTo>
                      <a:pt x="126" y="130"/>
                      <a:pt x="126" y="131"/>
                      <a:pt x="126" y="131"/>
                    </a:cubicBezTo>
                    <a:cubicBezTo>
                      <a:pt x="125" y="130"/>
                      <a:pt x="125" y="130"/>
                      <a:pt x="125" y="129"/>
                    </a:cubicBezTo>
                    <a:close/>
                    <a:moveTo>
                      <a:pt x="129" y="135"/>
                    </a:moveTo>
                    <a:cubicBezTo>
                      <a:pt x="131" y="135"/>
                      <a:pt x="131" y="135"/>
                      <a:pt x="131" y="135"/>
                    </a:cubicBezTo>
                    <a:cubicBezTo>
                      <a:pt x="131" y="135"/>
                      <a:pt x="132" y="135"/>
                      <a:pt x="132" y="135"/>
                    </a:cubicBezTo>
                    <a:cubicBezTo>
                      <a:pt x="132" y="135"/>
                      <a:pt x="131" y="135"/>
                      <a:pt x="131" y="135"/>
                    </a:cubicBezTo>
                    <a:cubicBezTo>
                      <a:pt x="130" y="135"/>
                      <a:pt x="129" y="135"/>
                      <a:pt x="128" y="135"/>
                    </a:cubicBezTo>
                    <a:cubicBezTo>
                      <a:pt x="129" y="135"/>
                      <a:pt x="129" y="135"/>
                      <a:pt x="129" y="135"/>
                    </a:cubicBezTo>
                    <a:close/>
                    <a:moveTo>
                      <a:pt x="124" y="123"/>
                    </a:moveTo>
                    <a:cubicBezTo>
                      <a:pt x="124" y="123"/>
                      <a:pt x="125" y="122"/>
                      <a:pt x="125" y="122"/>
                    </a:cubicBezTo>
                    <a:cubicBezTo>
                      <a:pt x="125" y="122"/>
                      <a:pt x="125" y="122"/>
                      <a:pt x="125" y="122"/>
                    </a:cubicBezTo>
                    <a:cubicBezTo>
                      <a:pt x="125" y="123"/>
                      <a:pt x="125" y="123"/>
                      <a:pt x="125" y="123"/>
                    </a:cubicBezTo>
                    <a:cubicBezTo>
                      <a:pt x="124" y="123"/>
                      <a:pt x="124" y="123"/>
                      <a:pt x="124" y="123"/>
                    </a:cubicBezTo>
                    <a:close/>
                    <a:moveTo>
                      <a:pt x="126" y="137"/>
                    </a:moveTo>
                    <a:cubicBezTo>
                      <a:pt x="126" y="137"/>
                      <a:pt x="126" y="137"/>
                      <a:pt x="126" y="138"/>
                    </a:cubicBezTo>
                    <a:cubicBezTo>
                      <a:pt x="127" y="138"/>
                      <a:pt x="126" y="139"/>
                      <a:pt x="127" y="140"/>
                    </a:cubicBezTo>
                    <a:cubicBezTo>
                      <a:pt x="128" y="140"/>
                      <a:pt x="128" y="139"/>
                      <a:pt x="129" y="138"/>
                    </a:cubicBezTo>
                    <a:cubicBezTo>
                      <a:pt x="131" y="138"/>
                      <a:pt x="131" y="140"/>
                      <a:pt x="131" y="141"/>
                    </a:cubicBezTo>
                    <a:cubicBezTo>
                      <a:pt x="132" y="141"/>
                      <a:pt x="132" y="140"/>
                      <a:pt x="132" y="139"/>
                    </a:cubicBezTo>
                    <a:cubicBezTo>
                      <a:pt x="133" y="138"/>
                      <a:pt x="133" y="138"/>
                      <a:pt x="134" y="138"/>
                    </a:cubicBezTo>
                    <a:cubicBezTo>
                      <a:pt x="134" y="138"/>
                      <a:pt x="134" y="138"/>
                      <a:pt x="134" y="139"/>
                    </a:cubicBezTo>
                    <a:cubicBezTo>
                      <a:pt x="134" y="141"/>
                      <a:pt x="132" y="142"/>
                      <a:pt x="130" y="142"/>
                    </a:cubicBezTo>
                    <a:cubicBezTo>
                      <a:pt x="128" y="142"/>
                      <a:pt x="128" y="142"/>
                      <a:pt x="128" y="142"/>
                    </a:cubicBezTo>
                    <a:cubicBezTo>
                      <a:pt x="126" y="141"/>
                      <a:pt x="125" y="140"/>
                      <a:pt x="125" y="138"/>
                    </a:cubicBezTo>
                    <a:cubicBezTo>
                      <a:pt x="125" y="137"/>
                      <a:pt x="126" y="137"/>
                      <a:pt x="126" y="137"/>
                    </a:cubicBezTo>
                    <a:close/>
                    <a:moveTo>
                      <a:pt x="142" y="139"/>
                    </a:moveTo>
                    <a:cubicBezTo>
                      <a:pt x="142" y="139"/>
                      <a:pt x="142" y="139"/>
                      <a:pt x="142" y="139"/>
                    </a:cubicBezTo>
                    <a:cubicBezTo>
                      <a:pt x="142" y="139"/>
                      <a:pt x="142" y="139"/>
                      <a:pt x="143" y="138"/>
                    </a:cubicBezTo>
                    <a:cubicBezTo>
                      <a:pt x="143" y="139"/>
                      <a:pt x="143" y="139"/>
                      <a:pt x="143" y="139"/>
                    </a:cubicBezTo>
                    <a:cubicBezTo>
                      <a:pt x="142" y="139"/>
                      <a:pt x="142" y="139"/>
                      <a:pt x="142" y="139"/>
                    </a:cubicBezTo>
                    <a:close/>
                    <a:moveTo>
                      <a:pt x="144" y="137"/>
                    </a:moveTo>
                    <a:cubicBezTo>
                      <a:pt x="144" y="137"/>
                      <a:pt x="144" y="137"/>
                      <a:pt x="144" y="137"/>
                    </a:cubicBezTo>
                    <a:cubicBezTo>
                      <a:pt x="143" y="138"/>
                      <a:pt x="143" y="138"/>
                      <a:pt x="143" y="138"/>
                    </a:cubicBezTo>
                    <a:cubicBezTo>
                      <a:pt x="143" y="138"/>
                      <a:pt x="143" y="138"/>
                      <a:pt x="143" y="138"/>
                    </a:cubicBezTo>
                    <a:cubicBezTo>
                      <a:pt x="144" y="137"/>
                      <a:pt x="145" y="136"/>
                      <a:pt x="145" y="134"/>
                    </a:cubicBezTo>
                    <a:cubicBezTo>
                      <a:pt x="145" y="134"/>
                      <a:pt x="145" y="134"/>
                      <a:pt x="145" y="134"/>
                    </a:cubicBezTo>
                    <a:cubicBezTo>
                      <a:pt x="145" y="134"/>
                      <a:pt x="145" y="135"/>
                      <a:pt x="145" y="135"/>
                    </a:cubicBezTo>
                    <a:cubicBezTo>
                      <a:pt x="145" y="135"/>
                      <a:pt x="145" y="135"/>
                      <a:pt x="145" y="135"/>
                    </a:cubicBezTo>
                    <a:cubicBezTo>
                      <a:pt x="145" y="135"/>
                      <a:pt x="145" y="136"/>
                      <a:pt x="145" y="136"/>
                    </a:cubicBezTo>
                    <a:cubicBezTo>
                      <a:pt x="145" y="136"/>
                      <a:pt x="145" y="136"/>
                      <a:pt x="144" y="136"/>
                    </a:cubicBezTo>
                    <a:cubicBezTo>
                      <a:pt x="144" y="136"/>
                      <a:pt x="144" y="136"/>
                      <a:pt x="144" y="137"/>
                    </a:cubicBezTo>
                    <a:close/>
                    <a:moveTo>
                      <a:pt x="124" y="145"/>
                    </a:moveTo>
                    <a:cubicBezTo>
                      <a:pt x="123" y="145"/>
                      <a:pt x="123" y="145"/>
                      <a:pt x="123" y="146"/>
                    </a:cubicBezTo>
                    <a:cubicBezTo>
                      <a:pt x="122" y="146"/>
                      <a:pt x="122" y="146"/>
                      <a:pt x="122" y="146"/>
                    </a:cubicBezTo>
                    <a:cubicBezTo>
                      <a:pt x="122" y="146"/>
                      <a:pt x="122" y="146"/>
                      <a:pt x="121" y="146"/>
                    </a:cubicBezTo>
                    <a:cubicBezTo>
                      <a:pt x="121" y="146"/>
                      <a:pt x="121" y="146"/>
                      <a:pt x="121" y="146"/>
                    </a:cubicBezTo>
                    <a:cubicBezTo>
                      <a:pt x="120" y="146"/>
                      <a:pt x="120" y="146"/>
                      <a:pt x="120" y="146"/>
                    </a:cubicBezTo>
                    <a:cubicBezTo>
                      <a:pt x="120" y="146"/>
                      <a:pt x="120" y="146"/>
                      <a:pt x="120" y="146"/>
                    </a:cubicBezTo>
                    <a:cubicBezTo>
                      <a:pt x="120" y="146"/>
                      <a:pt x="119" y="146"/>
                      <a:pt x="119" y="146"/>
                    </a:cubicBezTo>
                    <a:cubicBezTo>
                      <a:pt x="118" y="146"/>
                      <a:pt x="118" y="146"/>
                      <a:pt x="118" y="146"/>
                    </a:cubicBezTo>
                    <a:cubicBezTo>
                      <a:pt x="118" y="146"/>
                      <a:pt x="118" y="146"/>
                      <a:pt x="118" y="146"/>
                    </a:cubicBezTo>
                    <a:cubicBezTo>
                      <a:pt x="117" y="146"/>
                      <a:pt x="117" y="146"/>
                      <a:pt x="117" y="146"/>
                    </a:cubicBezTo>
                    <a:cubicBezTo>
                      <a:pt x="117" y="146"/>
                      <a:pt x="117" y="146"/>
                      <a:pt x="117" y="146"/>
                    </a:cubicBezTo>
                    <a:cubicBezTo>
                      <a:pt x="116" y="146"/>
                      <a:pt x="116" y="146"/>
                      <a:pt x="116" y="146"/>
                    </a:cubicBezTo>
                    <a:cubicBezTo>
                      <a:pt x="116" y="146"/>
                      <a:pt x="116" y="146"/>
                      <a:pt x="115" y="146"/>
                    </a:cubicBezTo>
                    <a:cubicBezTo>
                      <a:pt x="114" y="146"/>
                      <a:pt x="114" y="146"/>
                      <a:pt x="114" y="146"/>
                    </a:cubicBezTo>
                    <a:cubicBezTo>
                      <a:pt x="114" y="146"/>
                      <a:pt x="114" y="146"/>
                      <a:pt x="114" y="146"/>
                    </a:cubicBezTo>
                    <a:cubicBezTo>
                      <a:pt x="114" y="146"/>
                      <a:pt x="113" y="146"/>
                      <a:pt x="113" y="147"/>
                    </a:cubicBezTo>
                    <a:cubicBezTo>
                      <a:pt x="113" y="147"/>
                      <a:pt x="113" y="147"/>
                      <a:pt x="113" y="147"/>
                    </a:cubicBezTo>
                    <a:cubicBezTo>
                      <a:pt x="113" y="147"/>
                      <a:pt x="113" y="146"/>
                      <a:pt x="112" y="146"/>
                    </a:cubicBezTo>
                    <a:cubicBezTo>
                      <a:pt x="112" y="146"/>
                      <a:pt x="112" y="147"/>
                      <a:pt x="112" y="147"/>
                    </a:cubicBezTo>
                    <a:cubicBezTo>
                      <a:pt x="111" y="147"/>
                      <a:pt x="111" y="147"/>
                      <a:pt x="111" y="147"/>
                    </a:cubicBezTo>
                    <a:cubicBezTo>
                      <a:pt x="111" y="147"/>
                      <a:pt x="110" y="147"/>
                      <a:pt x="110" y="147"/>
                    </a:cubicBezTo>
                    <a:cubicBezTo>
                      <a:pt x="110" y="147"/>
                      <a:pt x="110" y="147"/>
                      <a:pt x="110" y="147"/>
                    </a:cubicBezTo>
                    <a:cubicBezTo>
                      <a:pt x="109" y="147"/>
                      <a:pt x="109" y="147"/>
                      <a:pt x="109" y="147"/>
                    </a:cubicBezTo>
                    <a:cubicBezTo>
                      <a:pt x="109" y="147"/>
                      <a:pt x="109" y="147"/>
                      <a:pt x="109" y="147"/>
                    </a:cubicBezTo>
                    <a:cubicBezTo>
                      <a:pt x="108" y="147"/>
                      <a:pt x="108" y="147"/>
                      <a:pt x="108" y="147"/>
                    </a:cubicBezTo>
                    <a:cubicBezTo>
                      <a:pt x="107" y="147"/>
                      <a:pt x="107" y="147"/>
                      <a:pt x="107" y="147"/>
                    </a:cubicBezTo>
                    <a:cubicBezTo>
                      <a:pt x="107" y="147"/>
                      <a:pt x="107" y="147"/>
                      <a:pt x="106" y="147"/>
                    </a:cubicBezTo>
                    <a:cubicBezTo>
                      <a:pt x="106" y="147"/>
                      <a:pt x="106" y="147"/>
                      <a:pt x="106" y="147"/>
                    </a:cubicBezTo>
                    <a:cubicBezTo>
                      <a:pt x="105" y="147"/>
                      <a:pt x="105" y="147"/>
                      <a:pt x="105" y="147"/>
                    </a:cubicBezTo>
                    <a:cubicBezTo>
                      <a:pt x="105" y="147"/>
                      <a:pt x="105" y="147"/>
                      <a:pt x="105" y="147"/>
                    </a:cubicBezTo>
                    <a:cubicBezTo>
                      <a:pt x="109" y="141"/>
                      <a:pt x="111" y="134"/>
                      <a:pt x="113" y="126"/>
                    </a:cubicBezTo>
                    <a:cubicBezTo>
                      <a:pt x="114" y="126"/>
                      <a:pt x="115" y="126"/>
                      <a:pt x="115" y="126"/>
                    </a:cubicBezTo>
                    <a:cubicBezTo>
                      <a:pt x="115" y="127"/>
                      <a:pt x="115" y="127"/>
                      <a:pt x="115" y="127"/>
                    </a:cubicBezTo>
                    <a:cubicBezTo>
                      <a:pt x="114" y="136"/>
                      <a:pt x="121" y="143"/>
                      <a:pt x="129" y="144"/>
                    </a:cubicBezTo>
                    <a:cubicBezTo>
                      <a:pt x="130" y="144"/>
                      <a:pt x="131" y="144"/>
                      <a:pt x="131" y="144"/>
                    </a:cubicBezTo>
                    <a:cubicBezTo>
                      <a:pt x="131" y="144"/>
                      <a:pt x="131" y="144"/>
                      <a:pt x="131" y="144"/>
                    </a:cubicBezTo>
                    <a:cubicBezTo>
                      <a:pt x="130" y="145"/>
                      <a:pt x="130" y="145"/>
                      <a:pt x="130" y="145"/>
                    </a:cubicBezTo>
                    <a:cubicBezTo>
                      <a:pt x="130" y="144"/>
                      <a:pt x="130" y="144"/>
                      <a:pt x="129" y="144"/>
                    </a:cubicBezTo>
                    <a:cubicBezTo>
                      <a:pt x="129" y="144"/>
                      <a:pt x="129" y="145"/>
                      <a:pt x="129" y="145"/>
                    </a:cubicBezTo>
                    <a:cubicBezTo>
                      <a:pt x="129" y="145"/>
                      <a:pt x="128" y="145"/>
                      <a:pt x="128" y="145"/>
                    </a:cubicBezTo>
                    <a:cubicBezTo>
                      <a:pt x="128" y="145"/>
                      <a:pt x="128" y="145"/>
                      <a:pt x="128" y="145"/>
                    </a:cubicBezTo>
                    <a:cubicBezTo>
                      <a:pt x="127" y="145"/>
                      <a:pt x="127" y="145"/>
                      <a:pt x="127" y="145"/>
                    </a:cubicBezTo>
                    <a:cubicBezTo>
                      <a:pt x="126" y="145"/>
                      <a:pt x="126" y="145"/>
                      <a:pt x="126" y="145"/>
                    </a:cubicBezTo>
                    <a:cubicBezTo>
                      <a:pt x="126" y="145"/>
                      <a:pt x="126" y="145"/>
                      <a:pt x="125" y="145"/>
                    </a:cubicBezTo>
                    <a:cubicBezTo>
                      <a:pt x="125" y="145"/>
                      <a:pt x="125" y="145"/>
                      <a:pt x="125" y="146"/>
                    </a:cubicBezTo>
                    <a:cubicBezTo>
                      <a:pt x="124" y="146"/>
                      <a:pt x="124" y="146"/>
                      <a:pt x="124" y="146"/>
                    </a:cubicBezTo>
                    <a:cubicBezTo>
                      <a:pt x="124" y="146"/>
                      <a:pt x="124" y="146"/>
                      <a:pt x="124" y="146"/>
                    </a:cubicBezTo>
                    <a:cubicBezTo>
                      <a:pt x="124" y="146"/>
                      <a:pt x="124" y="145"/>
                      <a:pt x="124" y="145"/>
                    </a:cubicBezTo>
                    <a:close/>
                    <a:moveTo>
                      <a:pt x="137" y="114"/>
                    </a:moveTo>
                    <a:cubicBezTo>
                      <a:pt x="137" y="114"/>
                      <a:pt x="137" y="114"/>
                      <a:pt x="136" y="114"/>
                    </a:cubicBezTo>
                    <a:cubicBezTo>
                      <a:pt x="136" y="114"/>
                      <a:pt x="136" y="114"/>
                      <a:pt x="136" y="114"/>
                    </a:cubicBezTo>
                    <a:cubicBezTo>
                      <a:pt x="136" y="114"/>
                      <a:pt x="136" y="114"/>
                      <a:pt x="136" y="114"/>
                    </a:cubicBezTo>
                    <a:cubicBezTo>
                      <a:pt x="136" y="114"/>
                      <a:pt x="136" y="114"/>
                      <a:pt x="136" y="114"/>
                    </a:cubicBezTo>
                    <a:cubicBezTo>
                      <a:pt x="135" y="114"/>
                      <a:pt x="135" y="114"/>
                      <a:pt x="134" y="114"/>
                    </a:cubicBezTo>
                    <a:cubicBezTo>
                      <a:pt x="134" y="113"/>
                      <a:pt x="134" y="113"/>
                      <a:pt x="134" y="113"/>
                    </a:cubicBezTo>
                    <a:cubicBezTo>
                      <a:pt x="134" y="113"/>
                      <a:pt x="133" y="113"/>
                      <a:pt x="133" y="113"/>
                    </a:cubicBezTo>
                    <a:cubicBezTo>
                      <a:pt x="133" y="113"/>
                      <a:pt x="133" y="113"/>
                      <a:pt x="133" y="113"/>
                    </a:cubicBezTo>
                    <a:cubicBezTo>
                      <a:pt x="133" y="113"/>
                      <a:pt x="132" y="113"/>
                      <a:pt x="132" y="113"/>
                    </a:cubicBezTo>
                    <a:cubicBezTo>
                      <a:pt x="132" y="113"/>
                      <a:pt x="132" y="113"/>
                      <a:pt x="132" y="113"/>
                    </a:cubicBezTo>
                    <a:cubicBezTo>
                      <a:pt x="131" y="113"/>
                      <a:pt x="131" y="113"/>
                      <a:pt x="131" y="113"/>
                    </a:cubicBezTo>
                    <a:cubicBezTo>
                      <a:pt x="131" y="113"/>
                      <a:pt x="131" y="113"/>
                      <a:pt x="131" y="113"/>
                    </a:cubicBezTo>
                    <a:cubicBezTo>
                      <a:pt x="131" y="113"/>
                      <a:pt x="131" y="113"/>
                      <a:pt x="131" y="113"/>
                    </a:cubicBezTo>
                    <a:cubicBezTo>
                      <a:pt x="131" y="113"/>
                      <a:pt x="131" y="111"/>
                      <a:pt x="130" y="110"/>
                    </a:cubicBezTo>
                    <a:cubicBezTo>
                      <a:pt x="130" y="110"/>
                      <a:pt x="130" y="110"/>
                      <a:pt x="129" y="110"/>
                    </a:cubicBezTo>
                    <a:cubicBezTo>
                      <a:pt x="128" y="107"/>
                      <a:pt x="128" y="107"/>
                      <a:pt x="128" y="107"/>
                    </a:cubicBezTo>
                    <a:cubicBezTo>
                      <a:pt x="127" y="103"/>
                      <a:pt x="127" y="103"/>
                      <a:pt x="127" y="103"/>
                    </a:cubicBezTo>
                    <a:cubicBezTo>
                      <a:pt x="189" y="45"/>
                      <a:pt x="189" y="45"/>
                      <a:pt x="189" y="45"/>
                    </a:cubicBezTo>
                    <a:cubicBezTo>
                      <a:pt x="194" y="40"/>
                      <a:pt x="194" y="40"/>
                      <a:pt x="194" y="40"/>
                    </a:cubicBezTo>
                    <a:cubicBezTo>
                      <a:pt x="196" y="39"/>
                      <a:pt x="196" y="39"/>
                      <a:pt x="196" y="39"/>
                    </a:cubicBezTo>
                    <a:cubicBezTo>
                      <a:pt x="197" y="38"/>
                      <a:pt x="198" y="38"/>
                      <a:pt x="199" y="37"/>
                    </a:cubicBezTo>
                    <a:cubicBezTo>
                      <a:pt x="198" y="38"/>
                      <a:pt x="198" y="39"/>
                      <a:pt x="198" y="39"/>
                    </a:cubicBezTo>
                    <a:lnTo>
                      <a:pt x="137" y="114"/>
                    </a:lnTo>
                    <a:close/>
                    <a:moveTo>
                      <a:pt x="199" y="36"/>
                    </a:moveTo>
                    <a:cubicBezTo>
                      <a:pt x="198" y="37"/>
                      <a:pt x="197" y="37"/>
                      <a:pt x="196" y="38"/>
                    </a:cubicBezTo>
                    <a:cubicBezTo>
                      <a:pt x="194" y="38"/>
                      <a:pt x="194" y="38"/>
                      <a:pt x="194" y="38"/>
                    </a:cubicBezTo>
                    <a:cubicBezTo>
                      <a:pt x="198" y="35"/>
                      <a:pt x="198" y="35"/>
                      <a:pt x="198" y="35"/>
                    </a:cubicBezTo>
                    <a:cubicBezTo>
                      <a:pt x="198" y="35"/>
                      <a:pt x="199" y="36"/>
                      <a:pt x="199" y="36"/>
                    </a:cubicBezTo>
                    <a:close/>
                    <a:moveTo>
                      <a:pt x="217" y="57"/>
                    </a:moveTo>
                    <a:cubicBezTo>
                      <a:pt x="217" y="57"/>
                      <a:pt x="217" y="57"/>
                      <a:pt x="217" y="57"/>
                    </a:cubicBezTo>
                    <a:cubicBezTo>
                      <a:pt x="217" y="57"/>
                      <a:pt x="217" y="57"/>
                      <a:pt x="218" y="57"/>
                    </a:cubicBezTo>
                    <a:cubicBezTo>
                      <a:pt x="217" y="56"/>
                      <a:pt x="217" y="56"/>
                      <a:pt x="217" y="56"/>
                    </a:cubicBezTo>
                    <a:cubicBezTo>
                      <a:pt x="219" y="57"/>
                      <a:pt x="220" y="60"/>
                      <a:pt x="220" y="62"/>
                    </a:cubicBezTo>
                    <a:cubicBezTo>
                      <a:pt x="220" y="62"/>
                      <a:pt x="219" y="63"/>
                      <a:pt x="219" y="63"/>
                    </a:cubicBezTo>
                    <a:lnTo>
                      <a:pt x="217" y="57"/>
                    </a:lnTo>
                    <a:close/>
                    <a:moveTo>
                      <a:pt x="284" y="117"/>
                    </a:moveTo>
                    <a:cubicBezTo>
                      <a:pt x="284" y="120"/>
                      <a:pt x="283" y="123"/>
                      <a:pt x="283" y="127"/>
                    </a:cubicBezTo>
                    <a:cubicBezTo>
                      <a:pt x="258" y="119"/>
                      <a:pt x="258" y="119"/>
                      <a:pt x="258" y="119"/>
                    </a:cubicBezTo>
                    <a:cubicBezTo>
                      <a:pt x="284" y="114"/>
                      <a:pt x="284" y="114"/>
                      <a:pt x="284" y="114"/>
                    </a:cubicBezTo>
                    <a:cubicBezTo>
                      <a:pt x="284" y="115"/>
                      <a:pt x="284" y="116"/>
                      <a:pt x="284" y="117"/>
                    </a:cubicBezTo>
                    <a:close/>
                    <a:moveTo>
                      <a:pt x="227" y="71"/>
                    </a:moveTo>
                    <a:cubicBezTo>
                      <a:pt x="228" y="75"/>
                      <a:pt x="228" y="75"/>
                      <a:pt x="228" y="75"/>
                    </a:cubicBezTo>
                    <a:cubicBezTo>
                      <a:pt x="228" y="75"/>
                      <a:pt x="229" y="76"/>
                      <a:pt x="230" y="76"/>
                    </a:cubicBezTo>
                    <a:cubicBezTo>
                      <a:pt x="231" y="75"/>
                      <a:pt x="231" y="75"/>
                      <a:pt x="231" y="74"/>
                    </a:cubicBezTo>
                    <a:cubicBezTo>
                      <a:pt x="230" y="71"/>
                      <a:pt x="230" y="71"/>
                      <a:pt x="230" y="71"/>
                    </a:cubicBezTo>
                    <a:cubicBezTo>
                      <a:pt x="231" y="71"/>
                      <a:pt x="232" y="70"/>
                      <a:pt x="233" y="70"/>
                    </a:cubicBezTo>
                    <a:cubicBezTo>
                      <a:pt x="233" y="103"/>
                      <a:pt x="233" y="103"/>
                      <a:pt x="233" y="103"/>
                    </a:cubicBezTo>
                    <a:cubicBezTo>
                      <a:pt x="228" y="91"/>
                      <a:pt x="224" y="74"/>
                      <a:pt x="224" y="74"/>
                    </a:cubicBezTo>
                    <a:cubicBezTo>
                      <a:pt x="224" y="73"/>
                      <a:pt x="224" y="73"/>
                      <a:pt x="224" y="72"/>
                    </a:cubicBezTo>
                    <a:cubicBezTo>
                      <a:pt x="225" y="72"/>
                      <a:pt x="226" y="71"/>
                      <a:pt x="227" y="71"/>
                    </a:cubicBezTo>
                    <a:close/>
                    <a:moveTo>
                      <a:pt x="252" y="161"/>
                    </a:moveTo>
                    <a:cubicBezTo>
                      <a:pt x="245" y="134"/>
                      <a:pt x="245" y="134"/>
                      <a:pt x="245" y="134"/>
                    </a:cubicBezTo>
                    <a:cubicBezTo>
                      <a:pt x="262" y="156"/>
                      <a:pt x="262" y="156"/>
                      <a:pt x="262" y="156"/>
                    </a:cubicBezTo>
                    <a:cubicBezTo>
                      <a:pt x="259" y="158"/>
                      <a:pt x="256" y="160"/>
                      <a:pt x="252" y="161"/>
                    </a:cubicBezTo>
                    <a:close/>
                    <a:moveTo>
                      <a:pt x="251" y="161"/>
                    </a:moveTo>
                    <a:cubicBezTo>
                      <a:pt x="248" y="162"/>
                      <a:pt x="244" y="163"/>
                      <a:pt x="240" y="163"/>
                    </a:cubicBezTo>
                    <a:cubicBezTo>
                      <a:pt x="241" y="128"/>
                      <a:pt x="241" y="128"/>
                      <a:pt x="241" y="128"/>
                    </a:cubicBezTo>
                    <a:cubicBezTo>
                      <a:pt x="245" y="133"/>
                      <a:pt x="245" y="133"/>
                      <a:pt x="245" y="133"/>
                    </a:cubicBezTo>
                    <a:lnTo>
                      <a:pt x="251" y="161"/>
                    </a:lnTo>
                    <a:close/>
                    <a:moveTo>
                      <a:pt x="241" y="127"/>
                    </a:moveTo>
                    <a:cubicBezTo>
                      <a:pt x="241" y="124"/>
                      <a:pt x="241" y="124"/>
                      <a:pt x="241" y="124"/>
                    </a:cubicBezTo>
                    <a:cubicBezTo>
                      <a:pt x="243" y="126"/>
                      <a:pt x="243" y="126"/>
                      <a:pt x="243" y="126"/>
                    </a:cubicBezTo>
                    <a:cubicBezTo>
                      <a:pt x="244" y="132"/>
                      <a:pt x="244" y="132"/>
                      <a:pt x="244" y="132"/>
                    </a:cubicBezTo>
                    <a:lnTo>
                      <a:pt x="241" y="127"/>
                    </a:lnTo>
                    <a:close/>
                    <a:moveTo>
                      <a:pt x="242" y="117"/>
                    </a:moveTo>
                    <a:cubicBezTo>
                      <a:pt x="242" y="117"/>
                      <a:pt x="242" y="117"/>
                      <a:pt x="242" y="117"/>
                    </a:cubicBezTo>
                    <a:cubicBezTo>
                      <a:pt x="242" y="117"/>
                      <a:pt x="242" y="117"/>
                      <a:pt x="242" y="117"/>
                    </a:cubicBezTo>
                    <a:close/>
                    <a:moveTo>
                      <a:pt x="236" y="122"/>
                    </a:moveTo>
                    <a:cubicBezTo>
                      <a:pt x="235" y="122"/>
                      <a:pt x="235" y="122"/>
                      <a:pt x="235" y="122"/>
                    </a:cubicBezTo>
                    <a:cubicBezTo>
                      <a:pt x="235" y="122"/>
                      <a:pt x="235" y="122"/>
                      <a:pt x="235" y="122"/>
                    </a:cubicBezTo>
                    <a:cubicBezTo>
                      <a:pt x="236" y="122"/>
                      <a:pt x="236" y="122"/>
                      <a:pt x="236" y="122"/>
                    </a:cubicBezTo>
                    <a:close/>
                    <a:moveTo>
                      <a:pt x="240" y="122"/>
                    </a:moveTo>
                    <a:cubicBezTo>
                      <a:pt x="240" y="123"/>
                      <a:pt x="240" y="123"/>
                      <a:pt x="240" y="123"/>
                    </a:cubicBezTo>
                    <a:cubicBezTo>
                      <a:pt x="238" y="122"/>
                      <a:pt x="238" y="122"/>
                      <a:pt x="238" y="122"/>
                    </a:cubicBezTo>
                    <a:lnTo>
                      <a:pt x="240" y="122"/>
                    </a:lnTo>
                    <a:close/>
                    <a:moveTo>
                      <a:pt x="232" y="115"/>
                    </a:moveTo>
                    <a:cubicBezTo>
                      <a:pt x="232" y="115"/>
                      <a:pt x="232" y="115"/>
                      <a:pt x="232" y="115"/>
                    </a:cubicBezTo>
                    <a:cubicBezTo>
                      <a:pt x="230" y="115"/>
                      <a:pt x="230" y="115"/>
                      <a:pt x="230" y="115"/>
                    </a:cubicBezTo>
                    <a:cubicBezTo>
                      <a:pt x="232" y="114"/>
                      <a:pt x="232" y="114"/>
                      <a:pt x="232" y="114"/>
                    </a:cubicBezTo>
                    <a:cubicBezTo>
                      <a:pt x="232" y="114"/>
                      <a:pt x="232" y="115"/>
                      <a:pt x="232" y="115"/>
                    </a:cubicBezTo>
                    <a:close/>
                    <a:moveTo>
                      <a:pt x="232" y="115"/>
                    </a:moveTo>
                    <a:cubicBezTo>
                      <a:pt x="232" y="116"/>
                      <a:pt x="232" y="116"/>
                      <a:pt x="232" y="117"/>
                    </a:cubicBezTo>
                    <a:cubicBezTo>
                      <a:pt x="232" y="117"/>
                      <a:pt x="232" y="118"/>
                      <a:pt x="232" y="118"/>
                    </a:cubicBezTo>
                    <a:cubicBezTo>
                      <a:pt x="232" y="118"/>
                      <a:pt x="232" y="118"/>
                      <a:pt x="232" y="118"/>
                    </a:cubicBezTo>
                    <a:cubicBezTo>
                      <a:pt x="228" y="116"/>
                      <a:pt x="228" y="116"/>
                      <a:pt x="228" y="116"/>
                    </a:cubicBezTo>
                    <a:cubicBezTo>
                      <a:pt x="229" y="116"/>
                      <a:pt x="229" y="116"/>
                      <a:pt x="229" y="116"/>
                    </a:cubicBezTo>
                    <a:lnTo>
                      <a:pt x="232" y="115"/>
                    </a:lnTo>
                    <a:close/>
                    <a:moveTo>
                      <a:pt x="228" y="116"/>
                    </a:moveTo>
                    <a:cubicBezTo>
                      <a:pt x="232" y="119"/>
                      <a:pt x="232" y="119"/>
                      <a:pt x="232" y="119"/>
                    </a:cubicBezTo>
                    <a:cubicBezTo>
                      <a:pt x="232" y="119"/>
                      <a:pt x="232" y="119"/>
                      <a:pt x="232" y="119"/>
                    </a:cubicBezTo>
                    <a:cubicBezTo>
                      <a:pt x="225" y="117"/>
                      <a:pt x="225" y="117"/>
                      <a:pt x="225" y="117"/>
                    </a:cubicBezTo>
                    <a:lnTo>
                      <a:pt x="228" y="116"/>
                    </a:lnTo>
                    <a:close/>
                    <a:moveTo>
                      <a:pt x="225" y="117"/>
                    </a:moveTo>
                    <a:cubicBezTo>
                      <a:pt x="222" y="117"/>
                      <a:pt x="222" y="117"/>
                      <a:pt x="222" y="117"/>
                    </a:cubicBezTo>
                    <a:cubicBezTo>
                      <a:pt x="227" y="116"/>
                      <a:pt x="227" y="116"/>
                      <a:pt x="227" y="116"/>
                    </a:cubicBezTo>
                    <a:lnTo>
                      <a:pt x="225" y="117"/>
                    </a:lnTo>
                    <a:close/>
                    <a:moveTo>
                      <a:pt x="232" y="119"/>
                    </a:moveTo>
                    <a:cubicBezTo>
                      <a:pt x="233" y="119"/>
                      <a:pt x="233" y="119"/>
                      <a:pt x="233" y="119"/>
                    </a:cubicBezTo>
                    <a:cubicBezTo>
                      <a:pt x="233" y="119"/>
                      <a:pt x="233" y="119"/>
                      <a:pt x="233" y="119"/>
                    </a:cubicBezTo>
                    <a:cubicBezTo>
                      <a:pt x="232" y="119"/>
                      <a:pt x="232" y="119"/>
                      <a:pt x="232" y="119"/>
                    </a:cubicBezTo>
                    <a:close/>
                    <a:moveTo>
                      <a:pt x="233" y="120"/>
                    </a:moveTo>
                    <a:cubicBezTo>
                      <a:pt x="234" y="121"/>
                      <a:pt x="234" y="121"/>
                      <a:pt x="235" y="121"/>
                    </a:cubicBezTo>
                    <a:cubicBezTo>
                      <a:pt x="235" y="123"/>
                      <a:pt x="235" y="123"/>
                      <a:pt x="235" y="123"/>
                    </a:cubicBezTo>
                    <a:cubicBezTo>
                      <a:pt x="230" y="125"/>
                      <a:pt x="230" y="125"/>
                      <a:pt x="230" y="125"/>
                    </a:cubicBezTo>
                    <a:cubicBezTo>
                      <a:pt x="232" y="120"/>
                      <a:pt x="232" y="120"/>
                      <a:pt x="232" y="120"/>
                    </a:cubicBezTo>
                    <a:lnTo>
                      <a:pt x="233" y="120"/>
                    </a:lnTo>
                    <a:close/>
                    <a:moveTo>
                      <a:pt x="234" y="124"/>
                    </a:moveTo>
                    <a:cubicBezTo>
                      <a:pt x="228" y="130"/>
                      <a:pt x="228" y="130"/>
                      <a:pt x="228" y="130"/>
                    </a:cubicBezTo>
                    <a:cubicBezTo>
                      <a:pt x="229" y="126"/>
                      <a:pt x="229" y="126"/>
                      <a:pt x="229" y="126"/>
                    </a:cubicBezTo>
                    <a:lnTo>
                      <a:pt x="234" y="124"/>
                    </a:lnTo>
                    <a:close/>
                    <a:moveTo>
                      <a:pt x="237" y="122"/>
                    </a:moveTo>
                    <a:cubicBezTo>
                      <a:pt x="237" y="122"/>
                      <a:pt x="237" y="122"/>
                      <a:pt x="237" y="122"/>
                    </a:cubicBezTo>
                    <a:cubicBezTo>
                      <a:pt x="238" y="122"/>
                      <a:pt x="238" y="122"/>
                      <a:pt x="238" y="122"/>
                    </a:cubicBezTo>
                    <a:cubicBezTo>
                      <a:pt x="240" y="124"/>
                      <a:pt x="240" y="124"/>
                      <a:pt x="240" y="124"/>
                    </a:cubicBezTo>
                    <a:cubicBezTo>
                      <a:pt x="240" y="126"/>
                      <a:pt x="240" y="126"/>
                      <a:pt x="240" y="126"/>
                    </a:cubicBezTo>
                    <a:cubicBezTo>
                      <a:pt x="237" y="122"/>
                      <a:pt x="237" y="122"/>
                      <a:pt x="237" y="122"/>
                    </a:cubicBezTo>
                    <a:close/>
                    <a:moveTo>
                      <a:pt x="241" y="124"/>
                    </a:moveTo>
                    <a:cubicBezTo>
                      <a:pt x="241" y="121"/>
                      <a:pt x="241" y="121"/>
                      <a:pt x="241" y="121"/>
                    </a:cubicBezTo>
                    <a:cubicBezTo>
                      <a:pt x="242" y="121"/>
                      <a:pt x="242" y="121"/>
                      <a:pt x="242" y="121"/>
                    </a:cubicBezTo>
                    <a:cubicBezTo>
                      <a:pt x="243" y="125"/>
                      <a:pt x="243" y="125"/>
                      <a:pt x="243" y="125"/>
                    </a:cubicBezTo>
                    <a:lnTo>
                      <a:pt x="241" y="124"/>
                    </a:lnTo>
                    <a:close/>
                    <a:moveTo>
                      <a:pt x="241" y="121"/>
                    </a:moveTo>
                    <a:cubicBezTo>
                      <a:pt x="241" y="121"/>
                      <a:pt x="241" y="121"/>
                      <a:pt x="241" y="121"/>
                    </a:cubicBezTo>
                    <a:cubicBezTo>
                      <a:pt x="241" y="121"/>
                      <a:pt x="241" y="120"/>
                      <a:pt x="242" y="120"/>
                    </a:cubicBezTo>
                    <a:cubicBezTo>
                      <a:pt x="242" y="121"/>
                      <a:pt x="242" y="121"/>
                      <a:pt x="242" y="121"/>
                    </a:cubicBezTo>
                    <a:lnTo>
                      <a:pt x="241" y="121"/>
                    </a:lnTo>
                    <a:close/>
                    <a:moveTo>
                      <a:pt x="242" y="118"/>
                    </a:moveTo>
                    <a:cubicBezTo>
                      <a:pt x="242" y="118"/>
                      <a:pt x="242" y="118"/>
                      <a:pt x="242" y="118"/>
                    </a:cubicBezTo>
                    <a:cubicBezTo>
                      <a:pt x="243" y="117"/>
                      <a:pt x="243" y="117"/>
                      <a:pt x="243" y="117"/>
                    </a:cubicBezTo>
                    <a:cubicBezTo>
                      <a:pt x="247" y="120"/>
                      <a:pt x="247" y="120"/>
                      <a:pt x="247" y="120"/>
                    </a:cubicBezTo>
                    <a:cubicBezTo>
                      <a:pt x="242" y="121"/>
                      <a:pt x="242" y="121"/>
                      <a:pt x="242" y="121"/>
                    </a:cubicBezTo>
                    <a:lnTo>
                      <a:pt x="242" y="118"/>
                    </a:lnTo>
                    <a:close/>
                    <a:moveTo>
                      <a:pt x="243" y="117"/>
                    </a:moveTo>
                    <a:cubicBezTo>
                      <a:pt x="247" y="116"/>
                      <a:pt x="247" y="116"/>
                      <a:pt x="247" y="116"/>
                    </a:cubicBezTo>
                    <a:cubicBezTo>
                      <a:pt x="256" y="119"/>
                      <a:pt x="256" y="119"/>
                      <a:pt x="256" y="119"/>
                    </a:cubicBezTo>
                    <a:cubicBezTo>
                      <a:pt x="248" y="120"/>
                      <a:pt x="248" y="120"/>
                      <a:pt x="248" y="120"/>
                    </a:cubicBezTo>
                    <a:lnTo>
                      <a:pt x="243" y="117"/>
                    </a:lnTo>
                    <a:close/>
                    <a:moveTo>
                      <a:pt x="243" y="117"/>
                    </a:moveTo>
                    <a:cubicBezTo>
                      <a:pt x="242" y="116"/>
                      <a:pt x="242" y="116"/>
                      <a:pt x="242" y="116"/>
                    </a:cubicBezTo>
                    <a:cubicBezTo>
                      <a:pt x="242" y="116"/>
                      <a:pt x="242" y="116"/>
                      <a:pt x="242" y="116"/>
                    </a:cubicBezTo>
                    <a:cubicBezTo>
                      <a:pt x="243" y="114"/>
                      <a:pt x="243" y="114"/>
                      <a:pt x="243" y="114"/>
                    </a:cubicBezTo>
                    <a:cubicBezTo>
                      <a:pt x="246" y="115"/>
                      <a:pt x="246" y="115"/>
                      <a:pt x="246" y="115"/>
                    </a:cubicBezTo>
                    <a:lnTo>
                      <a:pt x="243" y="117"/>
                    </a:lnTo>
                    <a:close/>
                    <a:moveTo>
                      <a:pt x="242" y="115"/>
                    </a:moveTo>
                    <a:cubicBezTo>
                      <a:pt x="242" y="115"/>
                      <a:pt x="241" y="114"/>
                      <a:pt x="241" y="114"/>
                    </a:cubicBezTo>
                    <a:cubicBezTo>
                      <a:pt x="241" y="114"/>
                      <a:pt x="241" y="114"/>
                      <a:pt x="241" y="114"/>
                    </a:cubicBezTo>
                    <a:cubicBezTo>
                      <a:pt x="242" y="114"/>
                      <a:pt x="242" y="114"/>
                      <a:pt x="242" y="114"/>
                    </a:cubicBezTo>
                    <a:lnTo>
                      <a:pt x="242" y="115"/>
                    </a:lnTo>
                    <a:close/>
                    <a:moveTo>
                      <a:pt x="241" y="113"/>
                    </a:moveTo>
                    <a:cubicBezTo>
                      <a:pt x="241" y="113"/>
                      <a:pt x="241" y="113"/>
                      <a:pt x="241" y="113"/>
                    </a:cubicBezTo>
                    <a:cubicBezTo>
                      <a:pt x="243" y="112"/>
                      <a:pt x="243" y="112"/>
                      <a:pt x="243" y="112"/>
                    </a:cubicBezTo>
                    <a:cubicBezTo>
                      <a:pt x="242" y="114"/>
                      <a:pt x="242" y="114"/>
                      <a:pt x="242" y="114"/>
                    </a:cubicBezTo>
                    <a:lnTo>
                      <a:pt x="241" y="113"/>
                    </a:lnTo>
                    <a:close/>
                    <a:moveTo>
                      <a:pt x="241" y="112"/>
                    </a:moveTo>
                    <a:cubicBezTo>
                      <a:pt x="242" y="108"/>
                      <a:pt x="242" y="108"/>
                      <a:pt x="242" y="108"/>
                    </a:cubicBezTo>
                    <a:cubicBezTo>
                      <a:pt x="246" y="103"/>
                      <a:pt x="246" y="103"/>
                      <a:pt x="246" y="103"/>
                    </a:cubicBezTo>
                    <a:cubicBezTo>
                      <a:pt x="243" y="111"/>
                      <a:pt x="243" y="111"/>
                      <a:pt x="243" y="111"/>
                    </a:cubicBezTo>
                    <a:lnTo>
                      <a:pt x="241" y="112"/>
                    </a:lnTo>
                    <a:close/>
                    <a:moveTo>
                      <a:pt x="240" y="112"/>
                    </a:moveTo>
                    <a:cubicBezTo>
                      <a:pt x="240" y="113"/>
                      <a:pt x="240" y="113"/>
                      <a:pt x="240" y="113"/>
                    </a:cubicBezTo>
                    <a:cubicBezTo>
                      <a:pt x="240" y="113"/>
                      <a:pt x="239" y="112"/>
                      <a:pt x="239" y="112"/>
                    </a:cubicBezTo>
                    <a:cubicBezTo>
                      <a:pt x="238" y="111"/>
                      <a:pt x="238" y="111"/>
                      <a:pt x="238" y="111"/>
                    </a:cubicBezTo>
                    <a:cubicBezTo>
                      <a:pt x="241" y="108"/>
                      <a:pt x="241" y="108"/>
                      <a:pt x="241" y="108"/>
                    </a:cubicBezTo>
                    <a:lnTo>
                      <a:pt x="240" y="112"/>
                    </a:lnTo>
                    <a:close/>
                    <a:moveTo>
                      <a:pt x="238" y="112"/>
                    </a:moveTo>
                    <a:cubicBezTo>
                      <a:pt x="238" y="112"/>
                      <a:pt x="238" y="112"/>
                      <a:pt x="238" y="112"/>
                    </a:cubicBezTo>
                    <a:cubicBezTo>
                      <a:pt x="238" y="112"/>
                      <a:pt x="238" y="112"/>
                      <a:pt x="238" y="112"/>
                    </a:cubicBezTo>
                    <a:close/>
                    <a:moveTo>
                      <a:pt x="237" y="112"/>
                    </a:moveTo>
                    <a:cubicBezTo>
                      <a:pt x="237" y="112"/>
                      <a:pt x="237" y="112"/>
                      <a:pt x="237" y="112"/>
                    </a:cubicBezTo>
                    <a:cubicBezTo>
                      <a:pt x="236" y="111"/>
                      <a:pt x="236" y="109"/>
                      <a:pt x="235" y="108"/>
                    </a:cubicBezTo>
                    <a:cubicBezTo>
                      <a:pt x="238" y="111"/>
                      <a:pt x="238" y="111"/>
                      <a:pt x="238" y="111"/>
                    </a:cubicBezTo>
                    <a:lnTo>
                      <a:pt x="237" y="112"/>
                    </a:lnTo>
                    <a:close/>
                    <a:moveTo>
                      <a:pt x="220" y="89"/>
                    </a:moveTo>
                    <a:cubicBezTo>
                      <a:pt x="211" y="78"/>
                      <a:pt x="211" y="78"/>
                      <a:pt x="211" y="78"/>
                    </a:cubicBezTo>
                    <a:cubicBezTo>
                      <a:pt x="212" y="77"/>
                      <a:pt x="214" y="76"/>
                      <a:pt x="216" y="75"/>
                    </a:cubicBezTo>
                    <a:cubicBezTo>
                      <a:pt x="216" y="79"/>
                      <a:pt x="218" y="84"/>
                      <a:pt x="220" y="89"/>
                    </a:cubicBezTo>
                    <a:close/>
                    <a:moveTo>
                      <a:pt x="211" y="78"/>
                    </a:moveTo>
                    <a:cubicBezTo>
                      <a:pt x="221" y="91"/>
                      <a:pt x="221" y="91"/>
                      <a:pt x="221" y="91"/>
                    </a:cubicBezTo>
                    <a:cubicBezTo>
                      <a:pt x="223" y="97"/>
                      <a:pt x="226" y="103"/>
                      <a:pt x="228" y="107"/>
                    </a:cubicBezTo>
                    <a:cubicBezTo>
                      <a:pt x="202" y="86"/>
                      <a:pt x="202" y="86"/>
                      <a:pt x="202" y="86"/>
                    </a:cubicBezTo>
                    <a:cubicBezTo>
                      <a:pt x="202" y="86"/>
                      <a:pt x="202" y="86"/>
                      <a:pt x="202" y="86"/>
                    </a:cubicBezTo>
                    <a:cubicBezTo>
                      <a:pt x="228" y="108"/>
                      <a:pt x="228" y="108"/>
                      <a:pt x="228" y="108"/>
                    </a:cubicBezTo>
                    <a:cubicBezTo>
                      <a:pt x="230" y="110"/>
                      <a:pt x="230" y="112"/>
                      <a:pt x="230" y="112"/>
                    </a:cubicBezTo>
                    <a:cubicBezTo>
                      <a:pt x="231" y="112"/>
                      <a:pt x="231" y="113"/>
                      <a:pt x="232" y="114"/>
                    </a:cubicBezTo>
                    <a:cubicBezTo>
                      <a:pt x="228" y="115"/>
                      <a:pt x="228" y="115"/>
                      <a:pt x="228" y="115"/>
                    </a:cubicBezTo>
                    <a:cubicBezTo>
                      <a:pt x="227" y="115"/>
                      <a:pt x="227" y="115"/>
                      <a:pt x="227" y="115"/>
                    </a:cubicBezTo>
                    <a:cubicBezTo>
                      <a:pt x="194" y="97"/>
                      <a:pt x="194" y="97"/>
                      <a:pt x="194" y="97"/>
                    </a:cubicBezTo>
                    <a:cubicBezTo>
                      <a:pt x="198" y="89"/>
                      <a:pt x="204" y="83"/>
                      <a:pt x="211" y="78"/>
                    </a:cubicBezTo>
                    <a:close/>
                    <a:moveTo>
                      <a:pt x="194" y="97"/>
                    </a:moveTo>
                    <a:cubicBezTo>
                      <a:pt x="226" y="116"/>
                      <a:pt x="226" y="116"/>
                      <a:pt x="226" y="116"/>
                    </a:cubicBezTo>
                    <a:cubicBezTo>
                      <a:pt x="221" y="116"/>
                      <a:pt x="221" y="116"/>
                      <a:pt x="221" y="116"/>
                    </a:cubicBezTo>
                    <a:cubicBezTo>
                      <a:pt x="191" y="108"/>
                      <a:pt x="191" y="108"/>
                      <a:pt x="191" y="108"/>
                    </a:cubicBezTo>
                    <a:cubicBezTo>
                      <a:pt x="191" y="104"/>
                      <a:pt x="193" y="101"/>
                      <a:pt x="194" y="97"/>
                    </a:cubicBezTo>
                    <a:close/>
                    <a:moveTo>
                      <a:pt x="191" y="109"/>
                    </a:moveTo>
                    <a:cubicBezTo>
                      <a:pt x="219" y="116"/>
                      <a:pt x="219" y="116"/>
                      <a:pt x="219" y="116"/>
                    </a:cubicBezTo>
                    <a:cubicBezTo>
                      <a:pt x="190" y="120"/>
                      <a:pt x="190" y="120"/>
                      <a:pt x="190" y="120"/>
                    </a:cubicBezTo>
                    <a:cubicBezTo>
                      <a:pt x="190" y="120"/>
                      <a:pt x="190" y="120"/>
                      <a:pt x="190" y="120"/>
                    </a:cubicBezTo>
                    <a:cubicBezTo>
                      <a:pt x="221" y="117"/>
                      <a:pt x="221" y="117"/>
                      <a:pt x="221" y="117"/>
                    </a:cubicBezTo>
                    <a:cubicBezTo>
                      <a:pt x="224" y="118"/>
                      <a:pt x="224" y="118"/>
                      <a:pt x="224" y="118"/>
                    </a:cubicBezTo>
                    <a:cubicBezTo>
                      <a:pt x="193" y="132"/>
                      <a:pt x="193" y="132"/>
                      <a:pt x="193" y="132"/>
                    </a:cubicBezTo>
                    <a:cubicBezTo>
                      <a:pt x="193" y="133"/>
                      <a:pt x="193" y="133"/>
                      <a:pt x="193" y="133"/>
                    </a:cubicBezTo>
                    <a:cubicBezTo>
                      <a:pt x="225" y="118"/>
                      <a:pt x="225" y="118"/>
                      <a:pt x="225" y="118"/>
                    </a:cubicBezTo>
                    <a:cubicBezTo>
                      <a:pt x="231" y="120"/>
                      <a:pt x="231" y="120"/>
                      <a:pt x="231" y="120"/>
                    </a:cubicBezTo>
                    <a:cubicBezTo>
                      <a:pt x="229" y="126"/>
                      <a:pt x="229" y="126"/>
                      <a:pt x="229" y="126"/>
                    </a:cubicBezTo>
                    <a:cubicBezTo>
                      <a:pt x="198" y="142"/>
                      <a:pt x="198" y="142"/>
                      <a:pt x="198" y="142"/>
                    </a:cubicBezTo>
                    <a:cubicBezTo>
                      <a:pt x="193" y="135"/>
                      <a:pt x="190" y="126"/>
                      <a:pt x="190" y="117"/>
                    </a:cubicBezTo>
                    <a:cubicBezTo>
                      <a:pt x="190" y="114"/>
                      <a:pt x="190" y="111"/>
                      <a:pt x="191" y="109"/>
                    </a:cubicBezTo>
                    <a:close/>
                    <a:moveTo>
                      <a:pt x="229" y="126"/>
                    </a:moveTo>
                    <a:cubicBezTo>
                      <a:pt x="227" y="131"/>
                      <a:pt x="227" y="131"/>
                      <a:pt x="227" y="131"/>
                    </a:cubicBezTo>
                    <a:cubicBezTo>
                      <a:pt x="206" y="152"/>
                      <a:pt x="206" y="152"/>
                      <a:pt x="206" y="152"/>
                    </a:cubicBezTo>
                    <a:cubicBezTo>
                      <a:pt x="203" y="149"/>
                      <a:pt x="200" y="146"/>
                      <a:pt x="198" y="143"/>
                    </a:cubicBezTo>
                    <a:lnTo>
                      <a:pt x="229" y="126"/>
                    </a:lnTo>
                    <a:close/>
                    <a:moveTo>
                      <a:pt x="226" y="132"/>
                    </a:moveTo>
                    <a:cubicBezTo>
                      <a:pt x="216" y="158"/>
                      <a:pt x="216" y="158"/>
                      <a:pt x="216" y="158"/>
                    </a:cubicBezTo>
                    <a:cubicBezTo>
                      <a:pt x="212" y="157"/>
                      <a:pt x="209" y="155"/>
                      <a:pt x="206" y="152"/>
                    </a:cubicBezTo>
                    <a:lnTo>
                      <a:pt x="226" y="132"/>
                    </a:lnTo>
                    <a:close/>
                    <a:moveTo>
                      <a:pt x="227" y="131"/>
                    </a:moveTo>
                    <a:cubicBezTo>
                      <a:pt x="235" y="124"/>
                      <a:pt x="235" y="124"/>
                      <a:pt x="235" y="124"/>
                    </a:cubicBezTo>
                    <a:cubicBezTo>
                      <a:pt x="228" y="163"/>
                      <a:pt x="228" y="163"/>
                      <a:pt x="228" y="163"/>
                    </a:cubicBezTo>
                    <a:cubicBezTo>
                      <a:pt x="224" y="162"/>
                      <a:pt x="220" y="161"/>
                      <a:pt x="216" y="159"/>
                    </a:cubicBezTo>
                    <a:lnTo>
                      <a:pt x="227" y="131"/>
                    </a:lnTo>
                    <a:close/>
                    <a:moveTo>
                      <a:pt x="235" y="123"/>
                    </a:moveTo>
                    <a:cubicBezTo>
                      <a:pt x="235" y="123"/>
                      <a:pt x="235" y="123"/>
                      <a:pt x="235" y="123"/>
                    </a:cubicBezTo>
                    <a:cubicBezTo>
                      <a:pt x="237" y="122"/>
                      <a:pt x="237" y="122"/>
                      <a:pt x="237" y="122"/>
                    </a:cubicBezTo>
                    <a:cubicBezTo>
                      <a:pt x="240" y="127"/>
                      <a:pt x="240" y="127"/>
                      <a:pt x="240" y="127"/>
                    </a:cubicBezTo>
                    <a:cubicBezTo>
                      <a:pt x="239" y="163"/>
                      <a:pt x="239" y="163"/>
                      <a:pt x="239" y="163"/>
                    </a:cubicBezTo>
                    <a:cubicBezTo>
                      <a:pt x="239" y="163"/>
                      <a:pt x="238" y="163"/>
                      <a:pt x="237" y="163"/>
                    </a:cubicBezTo>
                    <a:cubicBezTo>
                      <a:pt x="234" y="163"/>
                      <a:pt x="231" y="163"/>
                      <a:pt x="229" y="163"/>
                    </a:cubicBezTo>
                    <a:lnTo>
                      <a:pt x="235" y="123"/>
                    </a:lnTo>
                    <a:close/>
                    <a:moveTo>
                      <a:pt x="263" y="156"/>
                    </a:moveTo>
                    <a:cubicBezTo>
                      <a:pt x="245" y="133"/>
                      <a:pt x="245" y="133"/>
                      <a:pt x="245" y="133"/>
                    </a:cubicBezTo>
                    <a:cubicBezTo>
                      <a:pt x="244" y="127"/>
                      <a:pt x="244" y="127"/>
                      <a:pt x="244" y="127"/>
                    </a:cubicBezTo>
                    <a:cubicBezTo>
                      <a:pt x="272" y="148"/>
                      <a:pt x="272" y="148"/>
                      <a:pt x="272" y="148"/>
                    </a:cubicBezTo>
                    <a:cubicBezTo>
                      <a:pt x="269" y="151"/>
                      <a:pt x="266" y="154"/>
                      <a:pt x="263" y="156"/>
                    </a:cubicBezTo>
                    <a:close/>
                    <a:moveTo>
                      <a:pt x="272" y="148"/>
                    </a:moveTo>
                    <a:cubicBezTo>
                      <a:pt x="243" y="126"/>
                      <a:pt x="243" y="126"/>
                      <a:pt x="243" y="126"/>
                    </a:cubicBezTo>
                    <a:cubicBezTo>
                      <a:pt x="242" y="121"/>
                      <a:pt x="242" y="121"/>
                      <a:pt x="242" y="121"/>
                    </a:cubicBezTo>
                    <a:cubicBezTo>
                      <a:pt x="248" y="120"/>
                      <a:pt x="248" y="120"/>
                      <a:pt x="248" y="120"/>
                    </a:cubicBezTo>
                    <a:cubicBezTo>
                      <a:pt x="279" y="138"/>
                      <a:pt x="279" y="138"/>
                      <a:pt x="279" y="138"/>
                    </a:cubicBezTo>
                    <a:cubicBezTo>
                      <a:pt x="277" y="142"/>
                      <a:pt x="275" y="145"/>
                      <a:pt x="272" y="148"/>
                    </a:cubicBezTo>
                    <a:close/>
                    <a:moveTo>
                      <a:pt x="279" y="138"/>
                    </a:moveTo>
                    <a:cubicBezTo>
                      <a:pt x="248" y="120"/>
                      <a:pt x="248" y="120"/>
                      <a:pt x="248" y="120"/>
                    </a:cubicBezTo>
                    <a:cubicBezTo>
                      <a:pt x="257" y="119"/>
                      <a:pt x="257" y="119"/>
                      <a:pt x="257" y="119"/>
                    </a:cubicBezTo>
                    <a:cubicBezTo>
                      <a:pt x="283" y="127"/>
                      <a:pt x="283" y="127"/>
                      <a:pt x="283" y="127"/>
                    </a:cubicBezTo>
                    <a:cubicBezTo>
                      <a:pt x="282" y="131"/>
                      <a:pt x="280" y="134"/>
                      <a:pt x="279" y="138"/>
                    </a:cubicBezTo>
                    <a:close/>
                    <a:moveTo>
                      <a:pt x="257" y="118"/>
                    </a:moveTo>
                    <a:cubicBezTo>
                      <a:pt x="248" y="115"/>
                      <a:pt x="248" y="115"/>
                      <a:pt x="248" y="115"/>
                    </a:cubicBezTo>
                    <a:cubicBezTo>
                      <a:pt x="282" y="102"/>
                      <a:pt x="282" y="102"/>
                      <a:pt x="282" y="102"/>
                    </a:cubicBezTo>
                    <a:cubicBezTo>
                      <a:pt x="283" y="106"/>
                      <a:pt x="283" y="110"/>
                      <a:pt x="284" y="114"/>
                    </a:cubicBezTo>
                    <a:lnTo>
                      <a:pt x="257" y="118"/>
                    </a:lnTo>
                    <a:close/>
                    <a:moveTo>
                      <a:pt x="247" y="115"/>
                    </a:moveTo>
                    <a:cubicBezTo>
                      <a:pt x="243" y="114"/>
                      <a:pt x="243" y="114"/>
                      <a:pt x="243" y="114"/>
                    </a:cubicBezTo>
                    <a:cubicBezTo>
                      <a:pt x="244" y="111"/>
                      <a:pt x="244" y="111"/>
                      <a:pt x="244" y="111"/>
                    </a:cubicBezTo>
                    <a:cubicBezTo>
                      <a:pt x="276" y="91"/>
                      <a:pt x="276" y="91"/>
                      <a:pt x="276" y="91"/>
                    </a:cubicBezTo>
                    <a:cubicBezTo>
                      <a:pt x="278" y="94"/>
                      <a:pt x="280" y="98"/>
                      <a:pt x="281" y="102"/>
                    </a:cubicBezTo>
                    <a:lnTo>
                      <a:pt x="247" y="115"/>
                    </a:lnTo>
                    <a:close/>
                    <a:moveTo>
                      <a:pt x="244" y="110"/>
                    </a:moveTo>
                    <a:cubicBezTo>
                      <a:pt x="247" y="102"/>
                      <a:pt x="247" y="102"/>
                      <a:pt x="247" y="102"/>
                    </a:cubicBezTo>
                    <a:cubicBezTo>
                      <a:pt x="267" y="81"/>
                      <a:pt x="267" y="81"/>
                      <a:pt x="267" y="81"/>
                    </a:cubicBezTo>
                    <a:cubicBezTo>
                      <a:pt x="271" y="84"/>
                      <a:pt x="273" y="87"/>
                      <a:pt x="276" y="90"/>
                    </a:cubicBezTo>
                    <a:lnTo>
                      <a:pt x="244" y="110"/>
                    </a:lnTo>
                    <a:close/>
                    <a:moveTo>
                      <a:pt x="247" y="101"/>
                    </a:moveTo>
                    <a:cubicBezTo>
                      <a:pt x="257" y="75"/>
                      <a:pt x="257" y="75"/>
                      <a:pt x="257" y="75"/>
                    </a:cubicBezTo>
                    <a:cubicBezTo>
                      <a:pt x="261" y="76"/>
                      <a:pt x="264" y="79"/>
                      <a:pt x="267" y="81"/>
                    </a:cubicBezTo>
                    <a:lnTo>
                      <a:pt x="247" y="101"/>
                    </a:lnTo>
                    <a:close/>
                    <a:moveTo>
                      <a:pt x="247" y="102"/>
                    </a:moveTo>
                    <a:cubicBezTo>
                      <a:pt x="242" y="107"/>
                      <a:pt x="242" y="107"/>
                      <a:pt x="242" y="107"/>
                    </a:cubicBezTo>
                    <a:cubicBezTo>
                      <a:pt x="245" y="71"/>
                      <a:pt x="245" y="71"/>
                      <a:pt x="245" y="71"/>
                    </a:cubicBezTo>
                    <a:cubicBezTo>
                      <a:pt x="249" y="72"/>
                      <a:pt x="253" y="73"/>
                      <a:pt x="257" y="75"/>
                    </a:cubicBezTo>
                    <a:lnTo>
                      <a:pt x="247" y="102"/>
                    </a:lnTo>
                    <a:close/>
                    <a:moveTo>
                      <a:pt x="241" y="108"/>
                    </a:moveTo>
                    <a:cubicBezTo>
                      <a:pt x="238" y="111"/>
                      <a:pt x="238" y="111"/>
                      <a:pt x="238" y="111"/>
                    </a:cubicBezTo>
                    <a:cubicBezTo>
                      <a:pt x="234" y="106"/>
                      <a:pt x="234" y="106"/>
                      <a:pt x="234" y="106"/>
                    </a:cubicBezTo>
                    <a:cubicBezTo>
                      <a:pt x="234" y="106"/>
                      <a:pt x="234" y="105"/>
                      <a:pt x="234" y="105"/>
                    </a:cubicBezTo>
                    <a:cubicBezTo>
                      <a:pt x="234" y="70"/>
                      <a:pt x="234" y="70"/>
                      <a:pt x="234" y="70"/>
                    </a:cubicBezTo>
                    <a:cubicBezTo>
                      <a:pt x="235" y="70"/>
                      <a:pt x="236" y="70"/>
                      <a:pt x="237" y="70"/>
                    </a:cubicBezTo>
                    <a:cubicBezTo>
                      <a:pt x="240" y="70"/>
                      <a:pt x="242" y="70"/>
                      <a:pt x="245" y="71"/>
                    </a:cubicBezTo>
                    <a:lnTo>
                      <a:pt x="241" y="108"/>
                    </a:lnTo>
                    <a:close/>
                    <a:moveTo>
                      <a:pt x="223" y="62"/>
                    </a:moveTo>
                    <a:cubicBezTo>
                      <a:pt x="222" y="60"/>
                      <a:pt x="221" y="58"/>
                      <a:pt x="221" y="57"/>
                    </a:cubicBezTo>
                    <a:cubicBezTo>
                      <a:pt x="221" y="57"/>
                      <a:pt x="221" y="57"/>
                      <a:pt x="221" y="57"/>
                    </a:cubicBezTo>
                    <a:cubicBezTo>
                      <a:pt x="222" y="57"/>
                      <a:pt x="222" y="57"/>
                      <a:pt x="222" y="57"/>
                    </a:cubicBezTo>
                    <a:cubicBezTo>
                      <a:pt x="220" y="53"/>
                      <a:pt x="221" y="52"/>
                      <a:pt x="223" y="52"/>
                    </a:cubicBezTo>
                    <a:cubicBezTo>
                      <a:pt x="225" y="61"/>
                      <a:pt x="225" y="61"/>
                      <a:pt x="225" y="61"/>
                    </a:cubicBezTo>
                    <a:cubicBezTo>
                      <a:pt x="224" y="61"/>
                      <a:pt x="223" y="61"/>
                      <a:pt x="223" y="62"/>
                    </a:cubicBezTo>
                    <a:close/>
                    <a:moveTo>
                      <a:pt x="234" y="24"/>
                    </a:moveTo>
                    <a:cubicBezTo>
                      <a:pt x="237" y="29"/>
                      <a:pt x="233" y="34"/>
                      <a:pt x="231" y="36"/>
                    </a:cubicBezTo>
                    <a:cubicBezTo>
                      <a:pt x="227" y="41"/>
                      <a:pt x="225" y="45"/>
                      <a:pt x="224" y="47"/>
                    </a:cubicBezTo>
                    <a:cubicBezTo>
                      <a:pt x="223" y="46"/>
                      <a:pt x="223" y="46"/>
                      <a:pt x="223" y="46"/>
                    </a:cubicBezTo>
                    <a:cubicBezTo>
                      <a:pt x="221" y="46"/>
                      <a:pt x="221" y="46"/>
                      <a:pt x="221" y="46"/>
                    </a:cubicBezTo>
                    <a:cubicBezTo>
                      <a:pt x="222" y="51"/>
                      <a:pt x="222" y="51"/>
                      <a:pt x="222" y="51"/>
                    </a:cubicBezTo>
                    <a:cubicBezTo>
                      <a:pt x="219" y="53"/>
                      <a:pt x="220" y="56"/>
                      <a:pt x="221" y="57"/>
                    </a:cubicBezTo>
                    <a:cubicBezTo>
                      <a:pt x="220" y="56"/>
                      <a:pt x="220" y="55"/>
                      <a:pt x="220" y="55"/>
                    </a:cubicBezTo>
                    <a:cubicBezTo>
                      <a:pt x="218" y="55"/>
                      <a:pt x="217" y="55"/>
                      <a:pt x="217" y="55"/>
                    </a:cubicBezTo>
                    <a:cubicBezTo>
                      <a:pt x="217" y="54"/>
                      <a:pt x="217" y="54"/>
                      <a:pt x="217" y="54"/>
                    </a:cubicBezTo>
                    <a:cubicBezTo>
                      <a:pt x="217" y="54"/>
                      <a:pt x="217" y="49"/>
                      <a:pt x="214" y="48"/>
                    </a:cubicBezTo>
                    <a:cubicBezTo>
                      <a:pt x="214" y="48"/>
                      <a:pt x="212" y="47"/>
                      <a:pt x="211" y="44"/>
                    </a:cubicBezTo>
                    <a:cubicBezTo>
                      <a:pt x="210" y="45"/>
                      <a:pt x="210" y="45"/>
                      <a:pt x="210" y="45"/>
                    </a:cubicBezTo>
                    <a:cubicBezTo>
                      <a:pt x="209" y="42"/>
                      <a:pt x="208" y="38"/>
                      <a:pt x="206" y="34"/>
                    </a:cubicBezTo>
                    <a:cubicBezTo>
                      <a:pt x="209" y="33"/>
                      <a:pt x="211" y="32"/>
                      <a:pt x="214" y="31"/>
                    </a:cubicBezTo>
                    <a:cubicBezTo>
                      <a:pt x="216" y="30"/>
                      <a:pt x="217" y="30"/>
                      <a:pt x="219" y="30"/>
                    </a:cubicBezTo>
                    <a:cubicBezTo>
                      <a:pt x="223" y="28"/>
                      <a:pt x="221" y="30"/>
                      <a:pt x="223" y="24"/>
                    </a:cubicBezTo>
                    <a:cubicBezTo>
                      <a:pt x="226" y="17"/>
                      <a:pt x="225" y="20"/>
                      <a:pt x="219" y="10"/>
                    </a:cubicBezTo>
                    <a:cubicBezTo>
                      <a:pt x="220" y="10"/>
                      <a:pt x="220" y="10"/>
                      <a:pt x="220" y="10"/>
                    </a:cubicBezTo>
                    <a:cubicBezTo>
                      <a:pt x="228" y="14"/>
                      <a:pt x="231" y="19"/>
                      <a:pt x="234" y="24"/>
                    </a:cubicBezTo>
                    <a:close/>
                    <a:moveTo>
                      <a:pt x="201" y="21"/>
                    </a:moveTo>
                    <a:cubicBezTo>
                      <a:pt x="200" y="18"/>
                      <a:pt x="200" y="18"/>
                      <a:pt x="200" y="18"/>
                    </a:cubicBezTo>
                    <a:cubicBezTo>
                      <a:pt x="210" y="13"/>
                      <a:pt x="210" y="13"/>
                      <a:pt x="210" y="13"/>
                    </a:cubicBezTo>
                    <a:cubicBezTo>
                      <a:pt x="210" y="13"/>
                      <a:pt x="211" y="13"/>
                      <a:pt x="211" y="13"/>
                    </a:cubicBezTo>
                    <a:cubicBezTo>
                      <a:pt x="211" y="13"/>
                      <a:pt x="212" y="13"/>
                      <a:pt x="213" y="13"/>
                    </a:cubicBezTo>
                    <a:cubicBezTo>
                      <a:pt x="213" y="13"/>
                      <a:pt x="213" y="13"/>
                      <a:pt x="213" y="13"/>
                    </a:cubicBezTo>
                    <a:cubicBezTo>
                      <a:pt x="213" y="12"/>
                      <a:pt x="213" y="12"/>
                      <a:pt x="213" y="12"/>
                    </a:cubicBezTo>
                    <a:cubicBezTo>
                      <a:pt x="213" y="12"/>
                      <a:pt x="213" y="12"/>
                      <a:pt x="213" y="12"/>
                    </a:cubicBezTo>
                    <a:cubicBezTo>
                      <a:pt x="216" y="10"/>
                      <a:pt x="216" y="10"/>
                      <a:pt x="216" y="10"/>
                    </a:cubicBezTo>
                    <a:cubicBezTo>
                      <a:pt x="218" y="10"/>
                      <a:pt x="218" y="10"/>
                      <a:pt x="218" y="10"/>
                    </a:cubicBezTo>
                    <a:cubicBezTo>
                      <a:pt x="224" y="20"/>
                      <a:pt x="224" y="17"/>
                      <a:pt x="223" y="23"/>
                    </a:cubicBezTo>
                    <a:cubicBezTo>
                      <a:pt x="221" y="30"/>
                      <a:pt x="219" y="28"/>
                      <a:pt x="214" y="30"/>
                    </a:cubicBezTo>
                    <a:cubicBezTo>
                      <a:pt x="211" y="31"/>
                      <a:pt x="208" y="32"/>
                      <a:pt x="206" y="33"/>
                    </a:cubicBezTo>
                    <a:cubicBezTo>
                      <a:pt x="205" y="28"/>
                      <a:pt x="204" y="23"/>
                      <a:pt x="204" y="23"/>
                    </a:cubicBezTo>
                    <a:cubicBezTo>
                      <a:pt x="203" y="23"/>
                      <a:pt x="203" y="23"/>
                      <a:pt x="203" y="23"/>
                    </a:cubicBezTo>
                    <a:cubicBezTo>
                      <a:pt x="203" y="23"/>
                      <a:pt x="203" y="23"/>
                      <a:pt x="203" y="23"/>
                    </a:cubicBezTo>
                    <a:cubicBezTo>
                      <a:pt x="203" y="22"/>
                      <a:pt x="201" y="21"/>
                      <a:pt x="201" y="21"/>
                    </a:cubicBezTo>
                    <a:close/>
                    <a:moveTo>
                      <a:pt x="126" y="99"/>
                    </a:moveTo>
                    <a:cubicBezTo>
                      <a:pt x="188" y="44"/>
                      <a:pt x="188" y="44"/>
                      <a:pt x="188" y="44"/>
                    </a:cubicBezTo>
                    <a:cubicBezTo>
                      <a:pt x="189" y="44"/>
                      <a:pt x="189" y="44"/>
                      <a:pt x="189" y="44"/>
                    </a:cubicBezTo>
                    <a:cubicBezTo>
                      <a:pt x="127" y="102"/>
                      <a:pt x="127" y="102"/>
                      <a:pt x="127" y="102"/>
                    </a:cubicBezTo>
                    <a:cubicBezTo>
                      <a:pt x="126" y="99"/>
                      <a:pt x="126" y="99"/>
                      <a:pt x="126" y="99"/>
                    </a:cubicBezTo>
                    <a:cubicBezTo>
                      <a:pt x="126" y="99"/>
                      <a:pt x="126" y="99"/>
                      <a:pt x="126" y="99"/>
                    </a:cubicBezTo>
                    <a:close/>
                    <a:moveTo>
                      <a:pt x="105" y="61"/>
                    </a:moveTo>
                    <a:cubicBezTo>
                      <a:pt x="104" y="61"/>
                      <a:pt x="104" y="59"/>
                      <a:pt x="104" y="59"/>
                    </a:cubicBezTo>
                    <a:cubicBezTo>
                      <a:pt x="105" y="58"/>
                      <a:pt x="106" y="58"/>
                      <a:pt x="107" y="57"/>
                    </a:cubicBezTo>
                    <a:cubicBezTo>
                      <a:pt x="107" y="58"/>
                      <a:pt x="107" y="58"/>
                      <a:pt x="107" y="58"/>
                    </a:cubicBezTo>
                    <a:cubicBezTo>
                      <a:pt x="108" y="60"/>
                      <a:pt x="108" y="60"/>
                      <a:pt x="108" y="60"/>
                    </a:cubicBezTo>
                    <a:cubicBezTo>
                      <a:pt x="108" y="60"/>
                      <a:pt x="108" y="60"/>
                      <a:pt x="108" y="60"/>
                    </a:cubicBezTo>
                    <a:cubicBezTo>
                      <a:pt x="107" y="61"/>
                      <a:pt x="106" y="62"/>
                      <a:pt x="105" y="61"/>
                    </a:cubicBezTo>
                    <a:close/>
                    <a:moveTo>
                      <a:pt x="109" y="60"/>
                    </a:moveTo>
                    <a:cubicBezTo>
                      <a:pt x="109" y="60"/>
                      <a:pt x="109" y="60"/>
                      <a:pt x="110" y="60"/>
                    </a:cubicBezTo>
                    <a:cubicBezTo>
                      <a:pt x="109" y="60"/>
                      <a:pt x="109" y="60"/>
                      <a:pt x="109" y="60"/>
                    </a:cubicBezTo>
                    <a:cubicBezTo>
                      <a:pt x="109" y="60"/>
                      <a:pt x="109" y="60"/>
                      <a:pt x="109" y="60"/>
                    </a:cubicBezTo>
                    <a:close/>
                    <a:moveTo>
                      <a:pt x="123" y="113"/>
                    </a:moveTo>
                    <a:cubicBezTo>
                      <a:pt x="123" y="113"/>
                      <a:pt x="123" y="112"/>
                      <a:pt x="122" y="112"/>
                    </a:cubicBezTo>
                    <a:cubicBezTo>
                      <a:pt x="122" y="112"/>
                      <a:pt x="122" y="112"/>
                      <a:pt x="122" y="113"/>
                    </a:cubicBezTo>
                    <a:cubicBezTo>
                      <a:pt x="121" y="113"/>
                      <a:pt x="121" y="113"/>
                      <a:pt x="121" y="113"/>
                    </a:cubicBezTo>
                    <a:cubicBezTo>
                      <a:pt x="121" y="112"/>
                      <a:pt x="121" y="112"/>
                      <a:pt x="120" y="112"/>
                    </a:cubicBezTo>
                    <a:cubicBezTo>
                      <a:pt x="120" y="112"/>
                      <a:pt x="120" y="112"/>
                      <a:pt x="120" y="113"/>
                    </a:cubicBezTo>
                    <a:cubicBezTo>
                      <a:pt x="120" y="113"/>
                      <a:pt x="119" y="113"/>
                      <a:pt x="119" y="113"/>
                    </a:cubicBezTo>
                    <a:cubicBezTo>
                      <a:pt x="119" y="112"/>
                      <a:pt x="119" y="112"/>
                      <a:pt x="119" y="112"/>
                    </a:cubicBezTo>
                    <a:cubicBezTo>
                      <a:pt x="118" y="112"/>
                      <a:pt x="118" y="112"/>
                      <a:pt x="118" y="112"/>
                    </a:cubicBezTo>
                    <a:cubicBezTo>
                      <a:pt x="117" y="112"/>
                      <a:pt x="117" y="112"/>
                      <a:pt x="117" y="112"/>
                    </a:cubicBezTo>
                    <a:cubicBezTo>
                      <a:pt x="117" y="112"/>
                      <a:pt x="117" y="112"/>
                      <a:pt x="117" y="112"/>
                    </a:cubicBezTo>
                    <a:cubicBezTo>
                      <a:pt x="116" y="112"/>
                      <a:pt x="116" y="112"/>
                      <a:pt x="116" y="112"/>
                    </a:cubicBezTo>
                    <a:cubicBezTo>
                      <a:pt x="116" y="112"/>
                      <a:pt x="116" y="112"/>
                      <a:pt x="116" y="112"/>
                    </a:cubicBezTo>
                    <a:cubicBezTo>
                      <a:pt x="115" y="112"/>
                      <a:pt x="115" y="112"/>
                      <a:pt x="115" y="112"/>
                    </a:cubicBezTo>
                    <a:cubicBezTo>
                      <a:pt x="115" y="112"/>
                      <a:pt x="115" y="112"/>
                      <a:pt x="115" y="112"/>
                    </a:cubicBezTo>
                    <a:cubicBezTo>
                      <a:pt x="115" y="112"/>
                      <a:pt x="115" y="112"/>
                      <a:pt x="114" y="112"/>
                    </a:cubicBezTo>
                    <a:cubicBezTo>
                      <a:pt x="113" y="112"/>
                      <a:pt x="113" y="112"/>
                      <a:pt x="113" y="112"/>
                    </a:cubicBezTo>
                    <a:cubicBezTo>
                      <a:pt x="112" y="99"/>
                      <a:pt x="107" y="87"/>
                      <a:pt x="99" y="78"/>
                    </a:cubicBezTo>
                    <a:cubicBezTo>
                      <a:pt x="110" y="69"/>
                      <a:pt x="110" y="69"/>
                      <a:pt x="110" y="69"/>
                    </a:cubicBezTo>
                    <a:lnTo>
                      <a:pt x="123" y="113"/>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83" name="文本框 82"/>
            <p:cNvSpPr txBox="1"/>
            <p:nvPr/>
          </p:nvSpPr>
          <p:spPr>
            <a:xfrm>
              <a:off x="1192261" y="5369612"/>
              <a:ext cx="1619326" cy="576516"/>
            </a:xfrm>
            <a:prstGeom prst="rect">
              <a:avLst/>
            </a:prstGeom>
            <a:solidFill>
              <a:schemeClr val="bg1"/>
            </a:solidFill>
          </p:spPr>
          <p:txBody>
            <a:bodyPr wrap="square" rtlCol="0">
              <a:spAutoFit/>
            </a:bodyPr>
            <a:lstStyle/>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汽车</a:t>
              </a:r>
              <a:endParaRPr lang="en-US" altLang="zh-CN" sz="2400" dirty="0">
                <a:solidFill>
                  <a:srgbClr val="3F3F3F"/>
                </a:solidFill>
                <a:latin typeface="微软雅黑" panose="020B0503020204020204" pitchFamily="34" charset="-122"/>
                <a:ea typeface="微软雅黑" panose="020B0503020204020204" pitchFamily="34" charset="-122"/>
              </a:endParaRPr>
            </a:p>
          </p:txBody>
        </p:sp>
      </p:grpSp>
      <p:grpSp>
        <p:nvGrpSpPr>
          <p:cNvPr id="98" name="组合 97"/>
          <p:cNvGrpSpPr/>
          <p:nvPr/>
        </p:nvGrpSpPr>
        <p:grpSpPr>
          <a:xfrm>
            <a:off x="3242433" y="3943363"/>
            <a:ext cx="1619326" cy="2002765"/>
            <a:chOff x="3242433" y="3943363"/>
            <a:chExt cx="1619326" cy="2002765"/>
          </a:xfrm>
        </p:grpSpPr>
        <p:sp>
          <p:nvSpPr>
            <p:cNvPr id="8" name="矩形 7"/>
            <p:cNvSpPr/>
            <p:nvPr/>
          </p:nvSpPr>
          <p:spPr>
            <a:xfrm>
              <a:off x="3370728" y="394336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 name="组合 14"/>
            <p:cNvGrpSpPr/>
            <p:nvPr/>
          </p:nvGrpSpPr>
          <p:grpSpPr>
            <a:xfrm>
              <a:off x="3707284" y="4443214"/>
              <a:ext cx="689625" cy="472503"/>
              <a:chOff x="3664915" y="4491533"/>
              <a:chExt cx="753466" cy="438912"/>
            </a:xfrm>
            <a:solidFill>
              <a:schemeClr val="bg1"/>
            </a:solidFill>
          </p:grpSpPr>
          <p:cxnSp>
            <p:nvCxnSpPr>
              <p:cNvPr id="16" name="直接连接符 15"/>
              <p:cNvCxnSpPr/>
              <p:nvPr/>
            </p:nvCxnSpPr>
            <p:spPr>
              <a:xfrm>
                <a:off x="3664915" y="4491533"/>
                <a:ext cx="0" cy="438912"/>
              </a:xfrm>
              <a:prstGeom prst="line">
                <a:avLst/>
              </a:prstGeom>
              <a:grpFill/>
              <a:ln w="762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418380" y="4491533"/>
                <a:ext cx="0" cy="438912"/>
              </a:xfrm>
              <a:prstGeom prst="line">
                <a:avLst/>
              </a:prstGeom>
              <a:grpFill/>
              <a:ln w="762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3664915" y="4710989"/>
                <a:ext cx="753466" cy="0"/>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4" name="文本框 83"/>
            <p:cNvSpPr txBox="1"/>
            <p:nvPr/>
          </p:nvSpPr>
          <p:spPr>
            <a:xfrm>
              <a:off x="3242433" y="5369612"/>
              <a:ext cx="1619326" cy="576516"/>
            </a:xfrm>
            <a:prstGeom prst="rect">
              <a:avLst/>
            </a:prstGeom>
            <a:noFill/>
          </p:spPr>
          <p:txBody>
            <a:bodyPr wrap="square" rtlCol="0">
              <a:spAutoFit/>
            </a:bodyPr>
            <a:lstStyle/>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健身</a:t>
              </a:r>
              <a:endParaRPr lang="en-US" altLang="zh-CN" sz="2400" dirty="0">
                <a:solidFill>
                  <a:srgbClr val="3F3F3F"/>
                </a:solidFill>
                <a:latin typeface="微软雅黑" panose="020B0503020204020204" pitchFamily="34" charset="-122"/>
                <a:ea typeface="微软雅黑" panose="020B0503020204020204" pitchFamily="34" charset="-122"/>
              </a:endParaRPr>
            </a:p>
          </p:txBody>
        </p:sp>
      </p:grpSp>
      <p:grpSp>
        <p:nvGrpSpPr>
          <p:cNvPr id="100" name="组合 99"/>
          <p:cNvGrpSpPr/>
          <p:nvPr/>
        </p:nvGrpSpPr>
        <p:grpSpPr>
          <a:xfrm>
            <a:off x="5292605" y="3943363"/>
            <a:ext cx="1619326" cy="2002765"/>
            <a:chOff x="5292605" y="3943363"/>
            <a:chExt cx="1619326" cy="2002765"/>
          </a:xfrm>
        </p:grpSpPr>
        <p:grpSp>
          <p:nvGrpSpPr>
            <p:cNvPr id="99" name="组合 98"/>
            <p:cNvGrpSpPr/>
            <p:nvPr/>
          </p:nvGrpSpPr>
          <p:grpSpPr>
            <a:xfrm>
              <a:off x="5450541" y="3943363"/>
              <a:ext cx="1326778" cy="1326778"/>
              <a:chOff x="5450541" y="3943363"/>
              <a:chExt cx="1326778" cy="1326778"/>
            </a:xfrm>
          </p:grpSpPr>
          <p:sp>
            <p:nvSpPr>
              <p:cNvPr id="9" name="矩形 8"/>
              <p:cNvSpPr/>
              <p:nvPr/>
            </p:nvSpPr>
            <p:spPr>
              <a:xfrm>
                <a:off x="5450541" y="394336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6" name="Group 58"/>
              <p:cNvGrpSpPr>
                <a:grpSpLocks noChangeAspect="1"/>
              </p:cNvGrpSpPr>
              <p:nvPr/>
            </p:nvGrpSpPr>
            <p:grpSpPr bwMode="auto">
              <a:xfrm>
                <a:off x="5686308" y="4273456"/>
                <a:ext cx="831920" cy="663107"/>
                <a:chOff x="3501" y="1880"/>
                <a:chExt cx="685" cy="546"/>
              </a:xfrm>
              <a:solidFill>
                <a:schemeClr val="bg1"/>
              </a:solidFill>
            </p:grpSpPr>
            <p:sp>
              <p:nvSpPr>
                <p:cNvPr id="27" name="Freeform 59"/>
                <p:cNvSpPr/>
                <p:nvPr/>
              </p:nvSpPr>
              <p:spPr bwMode="auto">
                <a:xfrm>
                  <a:off x="3632" y="2107"/>
                  <a:ext cx="31" cy="5"/>
                </a:xfrm>
                <a:custGeom>
                  <a:avLst/>
                  <a:gdLst>
                    <a:gd name="T0" fmla="*/ 0 w 13"/>
                    <a:gd name="T1" fmla="*/ 0 h 2"/>
                    <a:gd name="T2" fmla="*/ 13 w 13"/>
                    <a:gd name="T3" fmla="*/ 2 h 2"/>
                    <a:gd name="T4" fmla="*/ 0 w 13"/>
                    <a:gd name="T5" fmla="*/ 0 h 2"/>
                  </a:gdLst>
                  <a:ahLst/>
                  <a:cxnLst>
                    <a:cxn ang="0">
                      <a:pos x="T0" y="T1"/>
                    </a:cxn>
                    <a:cxn ang="0">
                      <a:pos x="T2" y="T3"/>
                    </a:cxn>
                    <a:cxn ang="0">
                      <a:pos x="T4" y="T5"/>
                    </a:cxn>
                  </a:cxnLst>
                  <a:rect l="0" t="0" r="r" b="b"/>
                  <a:pathLst>
                    <a:path w="13" h="2">
                      <a:moveTo>
                        <a:pt x="0" y="0"/>
                      </a:moveTo>
                      <a:cubicBezTo>
                        <a:pt x="1" y="0"/>
                        <a:pt x="7" y="1"/>
                        <a:pt x="13" y="2"/>
                      </a:cubicBezTo>
                      <a:cubicBezTo>
                        <a:pt x="4"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60"/>
                <p:cNvSpPr>
                  <a:spLocks noEditPoints="1"/>
                </p:cNvSpPr>
                <p:nvPr/>
              </p:nvSpPr>
              <p:spPr bwMode="auto">
                <a:xfrm>
                  <a:off x="3501" y="1880"/>
                  <a:ext cx="685" cy="546"/>
                </a:xfrm>
                <a:custGeom>
                  <a:avLst/>
                  <a:gdLst>
                    <a:gd name="T0" fmla="*/ 271 w 287"/>
                    <a:gd name="T1" fmla="*/ 147 h 228"/>
                    <a:gd name="T2" fmla="*/ 271 w 287"/>
                    <a:gd name="T3" fmla="*/ 117 h 228"/>
                    <a:gd name="T4" fmla="*/ 254 w 287"/>
                    <a:gd name="T5" fmla="*/ 93 h 228"/>
                    <a:gd name="T6" fmla="*/ 271 w 287"/>
                    <a:gd name="T7" fmla="*/ 93 h 228"/>
                    <a:gd name="T8" fmla="*/ 271 w 287"/>
                    <a:gd name="T9" fmla="*/ 72 h 228"/>
                    <a:gd name="T10" fmla="*/ 247 w 287"/>
                    <a:gd name="T11" fmla="*/ 72 h 228"/>
                    <a:gd name="T12" fmla="*/ 242 w 287"/>
                    <a:gd name="T13" fmla="*/ 54 h 228"/>
                    <a:gd name="T14" fmla="*/ 220 w 287"/>
                    <a:gd name="T15" fmla="*/ 8 h 228"/>
                    <a:gd name="T16" fmla="*/ 79 w 287"/>
                    <a:gd name="T17" fmla="*/ 8 h 228"/>
                    <a:gd name="T18" fmla="*/ 46 w 287"/>
                    <a:gd name="T19" fmla="*/ 54 h 228"/>
                    <a:gd name="T20" fmla="*/ 41 w 287"/>
                    <a:gd name="T21" fmla="*/ 71 h 228"/>
                    <a:gd name="T22" fmla="*/ 14 w 287"/>
                    <a:gd name="T23" fmla="*/ 71 h 228"/>
                    <a:gd name="T24" fmla="*/ 12 w 287"/>
                    <a:gd name="T25" fmla="*/ 90 h 228"/>
                    <a:gd name="T26" fmla="*/ 33 w 287"/>
                    <a:gd name="T27" fmla="*/ 92 h 228"/>
                    <a:gd name="T28" fmla="*/ 18 w 287"/>
                    <a:gd name="T29" fmla="*/ 116 h 228"/>
                    <a:gd name="T30" fmla="*/ 18 w 287"/>
                    <a:gd name="T31" fmla="*/ 147 h 228"/>
                    <a:gd name="T32" fmla="*/ 9 w 287"/>
                    <a:gd name="T33" fmla="*/ 158 h 228"/>
                    <a:gd name="T34" fmla="*/ 9 w 287"/>
                    <a:gd name="T35" fmla="*/ 211 h 228"/>
                    <a:gd name="T36" fmla="*/ 21 w 287"/>
                    <a:gd name="T37" fmla="*/ 228 h 228"/>
                    <a:gd name="T38" fmla="*/ 21 w 287"/>
                    <a:gd name="T39" fmla="*/ 228 h 228"/>
                    <a:gd name="T40" fmla="*/ 21 w 287"/>
                    <a:gd name="T41" fmla="*/ 228 h 228"/>
                    <a:gd name="T42" fmla="*/ 57 w 287"/>
                    <a:gd name="T43" fmla="*/ 228 h 228"/>
                    <a:gd name="T44" fmla="*/ 58 w 287"/>
                    <a:gd name="T45" fmla="*/ 211 h 228"/>
                    <a:gd name="T46" fmla="*/ 90 w 287"/>
                    <a:gd name="T47" fmla="*/ 211 h 228"/>
                    <a:gd name="T48" fmla="*/ 120 w 287"/>
                    <a:gd name="T49" fmla="*/ 221 h 228"/>
                    <a:gd name="T50" fmla="*/ 164 w 287"/>
                    <a:gd name="T51" fmla="*/ 221 h 228"/>
                    <a:gd name="T52" fmla="*/ 197 w 287"/>
                    <a:gd name="T53" fmla="*/ 211 h 228"/>
                    <a:gd name="T54" fmla="*/ 226 w 287"/>
                    <a:gd name="T55" fmla="*/ 211 h 228"/>
                    <a:gd name="T56" fmla="*/ 228 w 287"/>
                    <a:gd name="T57" fmla="*/ 228 h 228"/>
                    <a:gd name="T58" fmla="*/ 266 w 287"/>
                    <a:gd name="T59" fmla="*/ 228 h 228"/>
                    <a:gd name="T60" fmla="*/ 267 w 287"/>
                    <a:gd name="T61" fmla="*/ 228 h 228"/>
                    <a:gd name="T62" fmla="*/ 267 w 287"/>
                    <a:gd name="T63" fmla="*/ 228 h 228"/>
                    <a:gd name="T64" fmla="*/ 278 w 287"/>
                    <a:gd name="T65" fmla="*/ 211 h 228"/>
                    <a:gd name="T66" fmla="*/ 278 w 287"/>
                    <a:gd name="T67" fmla="*/ 158 h 228"/>
                    <a:gd name="T68" fmla="*/ 271 w 287"/>
                    <a:gd name="T69" fmla="*/ 147 h 228"/>
                    <a:gd name="T70" fmla="*/ 83 w 287"/>
                    <a:gd name="T71" fmla="*/ 22 h 228"/>
                    <a:gd name="T72" fmla="*/ 216 w 287"/>
                    <a:gd name="T73" fmla="*/ 22 h 228"/>
                    <a:gd name="T74" fmla="*/ 232 w 287"/>
                    <a:gd name="T75" fmla="*/ 91 h 228"/>
                    <a:gd name="T76" fmla="*/ 217 w 287"/>
                    <a:gd name="T77" fmla="*/ 95 h 228"/>
                    <a:gd name="T78" fmla="*/ 205 w 287"/>
                    <a:gd name="T79" fmla="*/ 84 h 228"/>
                    <a:gd name="T80" fmla="*/ 157 w 287"/>
                    <a:gd name="T81" fmla="*/ 84 h 228"/>
                    <a:gd name="T82" fmla="*/ 144 w 287"/>
                    <a:gd name="T83" fmla="*/ 95 h 228"/>
                    <a:gd name="T84" fmla="*/ 144 w 287"/>
                    <a:gd name="T85" fmla="*/ 100 h 228"/>
                    <a:gd name="T86" fmla="*/ 68 w 287"/>
                    <a:gd name="T87" fmla="*/ 97 h 228"/>
                    <a:gd name="T88" fmla="*/ 55 w 287"/>
                    <a:gd name="T89" fmla="*/ 95 h 228"/>
                    <a:gd name="T90" fmla="*/ 83 w 287"/>
                    <a:gd name="T91" fmla="*/ 22 h 228"/>
                    <a:gd name="T92" fmla="*/ 47 w 287"/>
                    <a:gd name="T93" fmla="*/ 140 h 228"/>
                    <a:gd name="T94" fmla="*/ 68 w 287"/>
                    <a:gd name="T95" fmla="*/ 124 h 228"/>
                    <a:gd name="T96" fmla="*/ 89 w 287"/>
                    <a:gd name="T97" fmla="*/ 140 h 228"/>
                    <a:gd name="T98" fmla="*/ 68 w 287"/>
                    <a:gd name="T99" fmla="*/ 156 h 228"/>
                    <a:gd name="T100" fmla="*/ 47 w 287"/>
                    <a:gd name="T101" fmla="*/ 140 h 228"/>
                    <a:gd name="T102" fmla="*/ 228 w 287"/>
                    <a:gd name="T103" fmla="*/ 187 h 228"/>
                    <a:gd name="T104" fmla="*/ 58 w 287"/>
                    <a:gd name="T105" fmla="*/ 187 h 228"/>
                    <a:gd name="T106" fmla="*/ 58 w 287"/>
                    <a:gd name="T107" fmla="*/ 175 h 228"/>
                    <a:gd name="T108" fmla="*/ 228 w 287"/>
                    <a:gd name="T109" fmla="*/ 175 h 228"/>
                    <a:gd name="T110" fmla="*/ 228 w 287"/>
                    <a:gd name="T111" fmla="*/ 187 h 228"/>
                    <a:gd name="T112" fmla="*/ 217 w 287"/>
                    <a:gd name="T113" fmla="*/ 156 h 228"/>
                    <a:gd name="T114" fmla="*/ 196 w 287"/>
                    <a:gd name="T115" fmla="*/ 140 h 228"/>
                    <a:gd name="T116" fmla="*/ 217 w 287"/>
                    <a:gd name="T117" fmla="*/ 124 h 228"/>
                    <a:gd name="T118" fmla="*/ 238 w 287"/>
                    <a:gd name="T119" fmla="*/ 140 h 228"/>
                    <a:gd name="T120" fmla="*/ 217 w 287"/>
                    <a:gd name="T121" fmla="*/ 15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7" h="228">
                      <a:moveTo>
                        <a:pt x="271" y="147"/>
                      </a:moveTo>
                      <a:cubicBezTo>
                        <a:pt x="271" y="117"/>
                        <a:pt x="271" y="117"/>
                        <a:pt x="271" y="117"/>
                      </a:cubicBezTo>
                      <a:cubicBezTo>
                        <a:pt x="254" y="93"/>
                        <a:pt x="254" y="93"/>
                        <a:pt x="254" y="93"/>
                      </a:cubicBezTo>
                      <a:cubicBezTo>
                        <a:pt x="271" y="93"/>
                        <a:pt x="271" y="93"/>
                        <a:pt x="271" y="93"/>
                      </a:cubicBezTo>
                      <a:cubicBezTo>
                        <a:pt x="271" y="93"/>
                        <a:pt x="287" y="85"/>
                        <a:pt x="271" y="72"/>
                      </a:cubicBezTo>
                      <a:cubicBezTo>
                        <a:pt x="247" y="72"/>
                        <a:pt x="247" y="72"/>
                        <a:pt x="247" y="72"/>
                      </a:cubicBezTo>
                      <a:cubicBezTo>
                        <a:pt x="242" y="54"/>
                        <a:pt x="242" y="54"/>
                        <a:pt x="242" y="54"/>
                      </a:cubicBezTo>
                      <a:cubicBezTo>
                        <a:pt x="242" y="54"/>
                        <a:pt x="236" y="9"/>
                        <a:pt x="220" y="8"/>
                      </a:cubicBezTo>
                      <a:cubicBezTo>
                        <a:pt x="220" y="8"/>
                        <a:pt x="118" y="0"/>
                        <a:pt x="79" y="8"/>
                      </a:cubicBezTo>
                      <a:cubicBezTo>
                        <a:pt x="65" y="11"/>
                        <a:pt x="65" y="18"/>
                        <a:pt x="46" y="54"/>
                      </a:cubicBezTo>
                      <a:cubicBezTo>
                        <a:pt x="41" y="71"/>
                        <a:pt x="41" y="71"/>
                        <a:pt x="41" y="71"/>
                      </a:cubicBezTo>
                      <a:cubicBezTo>
                        <a:pt x="14" y="71"/>
                        <a:pt x="14" y="71"/>
                        <a:pt x="14" y="71"/>
                      </a:cubicBezTo>
                      <a:cubicBezTo>
                        <a:pt x="14" y="71"/>
                        <a:pt x="0" y="82"/>
                        <a:pt x="12" y="90"/>
                      </a:cubicBezTo>
                      <a:cubicBezTo>
                        <a:pt x="33" y="92"/>
                        <a:pt x="33" y="92"/>
                        <a:pt x="33" y="92"/>
                      </a:cubicBezTo>
                      <a:cubicBezTo>
                        <a:pt x="18" y="116"/>
                        <a:pt x="18" y="116"/>
                        <a:pt x="18" y="116"/>
                      </a:cubicBezTo>
                      <a:cubicBezTo>
                        <a:pt x="18" y="147"/>
                        <a:pt x="18" y="147"/>
                        <a:pt x="18" y="147"/>
                      </a:cubicBezTo>
                      <a:cubicBezTo>
                        <a:pt x="13" y="148"/>
                        <a:pt x="9" y="152"/>
                        <a:pt x="9" y="158"/>
                      </a:cubicBezTo>
                      <a:cubicBezTo>
                        <a:pt x="9" y="211"/>
                        <a:pt x="9" y="211"/>
                        <a:pt x="9" y="211"/>
                      </a:cubicBezTo>
                      <a:cubicBezTo>
                        <a:pt x="9" y="217"/>
                        <a:pt x="14" y="228"/>
                        <a:pt x="21" y="228"/>
                      </a:cubicBezTo>
                      <a:cubicBezTo>
                        <a:pt x="21" y="228"/>
                        <a:pt x="21" y="228"/>
                        <a:pt x="21" y="228"/>
                      </a:cubicBezTo>
                      <a:cubicBezTo>
                        <a:pt x="21" y="228"/>
                        <a:pt x="21" y="228"/>
                        <a:pt x="21" y="228"/>
                      </a:cubicBezTo>
                      <a:cubicBezTo>
                        <a:pt x="57" y="228"/>
                        <a:pt x="57" y="228"/>
                        <a:pt x="57" y="228"/>
                      </a:cubicBezTo>
                      <a:cubicBezTo>
                        <a:pt x="58" y="226"/>
                        <a:pt x="58" y="216"/>
                        <a:pt x="58" y="211"/>
                      </a:cubicBezTo>
                      <a:cubicBezTo>
                        <a:pt x="90" y="211"/>
                        <a:pt x="90" y="211"/>
                        <a:pt x="90" y="211"/>
                      </a:cubicBezTo>
                      <a:cubicBezTo>
                        <a:pt x="94" y="217"/>
                        <a:pt x="115" y="221"/>
                        <a:pt x="120" y="221"/>
                      </a:cubicBezTo>
                      <a:cubicBezTo>
                        <a:pt x="164" y="221"/>
                        <a:pt x="164" y="221"/>
                        <a:pt x="164" y="221"/>
                      </a:cubicBezTo>
                      <a:cubicBezTo>
                        <a:pt x="169" y="221"/>
                        <a:pt x="194" y="217"/>
                        <a:pt x="197" y="211"/>
                      </a:cubicBezTo>
                      <a:cubicBezTo>
                        <a:pt x="226" y="211"/>
                        <a:pt x="226" y="211"/>
                        <a:pt x="226" y="211"/>
                      </a:cubicBezTo>
                      <a:cubicBezTo>
                        <a:pt x="226" y="211"/>
                        <a:pt x="225" y="223"/>
                        <a:pt x="228" y="228"/>
                      </a:cubicBezTo>
                      <a:cubicBezTo>
                        <a:pt x="266" y="228"/>
                        <a:pt x="266" y="228"/>
                        <a:pt x="266" y="228"/>
                      </a:cubicBezTo>
                      <a:cubicBezTo>
                        <a:pt x="267" y="228"/>
                        <a:pt x="267" y="228"/>
                        <a:pt x="267" y="228"/>
                      </a:cubicBezTo>
                      <a:cubicBezTo>
                        <a:pt x="267" y="228"/>
                        <a:pt x="267" y="228"/>
                        <a:pt x="267" y="228"/>
                      </a:cubicBezTo>
                      <a:cubicBezTo>
                        <a:pt x="273" y="228"/>
                        <a:pt x="278" y="217"/>
                        <a:pt x="278" y="211"/>
                      </a:cubicBezTo>
                      <a:cubicBezTo>
                        <a:pt x="278" y="158"/>
                        <a:pt x="278" y="158"/>
                        <a:pt x="278" y="158"/>
                      </a:cubicBezTo>
                      <a:cubicBezTo>
                        <a:pt x="278" y="153"/>
                        <a:pt x="275" y="149"/>
                        <a:pt x="271" y="147"/>
                      </a:cubicBezTo>
                      <a:close/>
                      <a:moveTo>
                        <a:pt x="83" y="22"/>
                      </a:moveTo>
                      <a:cubicBezTo>
                        <a:pt x="117" y="17"/>
                        <a:pt x="185" y="19"/>
                        <a:pt x="216" y="22"/>
                      </a:cubicBezTo>
                      <a:cubicBezTo>
                        <a:pt x="228" y="23"/>
                        <a:pt x="229" y="80"/>
                        <a:pt x="232" y="91"/>
                      </a:cubicBezTo>
                      <a:cubicBezTo>
                        <a:pt x="232" y="91"/>
                        <a:pt x="226" y="93"/>
                        <a:pt x="217" y="95"/>
                      </a:cubicBezTo>
                      <a:cubicBezTo>
                        <a:pt x="217" y="89"/>
                        <a:pt x="211" y="84"/>
                        <a:pt x="205" y="84"/>
                      </a:cubicBezTo>
                      <a:cubicBezTo>
                        <a:pt x="157" y="84"/>
                        <a:pt x="157" y="84"/>
                        <a:pt x="157" y="84"/>
                      </a:cubicBezTo>
                      <a:cubicBezTo>
                        <a:pt x="150" y="84"/>
                        <a:pt x="145" y="89"/>
                        <a:pt x="144" y="95"/>
                      </a:cubicBezTo>
                      <a:cubicBezTo>
                        <a:pt x="144" y="100"/>
                        <a:pt x="144" y="100"/>
                        <a:pt x="144" y="100"/>
                      </a:cubicBezTo>
                      <a:cubicBezTo>
                        <a:pt x="107" y="101"/>
                        <a:pt x="82" y="98"/>
                        <a:pt x="68" y="97"/>
                      </a:cubicBezTo>
                      <a:cubicBezTo>
                        <a:pt x="62" y="96"/>
                        <a:pt x="56" y="95"/>
                        <a:pt x="55" y="95"/>
                      </a:cubicBezTo>
                      <a:cubicBezTo>
                        <a:pt x="58" y="87"/>
                        <a:pt x="63" y="24"/>
                        <a:pt x="83" y="22"/>
                      </a:cubicBezTo>
                      <a:close/>
                      <a:moveTo>
                        <a:pt x="47" y="140"/>
                      </a:moveTo>
                      <a:cubicBezTo>
                        <a:pt x="47" y="131"/>
                        <a:pt x="56" y="124"/>
                        <a:pt x="68" y="124"/>
                      </a:cubicBezTo>
                      <a:cubicBezTo>
                        <a:pt x="80" y="124"/>
                        <a:pt x="89" y="131"/>
                        <a:pt x="89" y="140"/>
                      </a:cubicBezTo>
                      <a:cubicBezTo>
                        <a:pt x="89" y="149"/>
                        <a:pt x="80" y="156"/>
                        <a:pt x="68" y="156"/>
                      </a:cubicBezTo>
                      <a:cubicBezTo>
                        <a:pt x="56" y="156"/>
                        <a:pt x="47" y="149"/>
                        <a:pt x="47" y="140"/>
                      </a:cubicBezTo>
                      <a:close/>
                      <a:moveTo>
                        <a:pt x="228" y="187"/>
                      </a:moveTo>
                      <a:cubicBezTo>
                        <a:pt x="58" y="187"/>
                        <a:pt x="58" y="187"/>
                        <a:pt x="58" y="187"/>
                      </a:cubicBezTo>
                      <a:cubicBezTo>
                        <a:pt x="58" y="175"/>
                        <a:pt x="58" y="175"/>
                        <a:pt x="58" y="175"/>
                      </a:cubicBezTo>
                      <a:cubicBezTo>
                        <a:pt x="228" y="175"/>
                        <a:pt x="228" y="175"/>
                        <a:pt x="228" y="175"/>
                      </a:cubicBezTo>
                      <a:lnTo>
                        <a:pt x="228" y="187"/>
                      </a:lnTo>
                      <a:close/>
                      <a:moveTo>
                        <a:pt x="217" y="156"/>
                      </a:moveTo>
                      <a:cubicBezTo>
                        <a:pt x="206" y="156"/>
                        <a:pt x="196" y="149"/>
                        <a:pt x="196" y="140"/>
                      </a:cubicBezTo>
                      <a:cubicBezTo>
                        <a:pt x="196" y="131"/>
                        <a:pt x="206" y="124"/>
                        <a:pt x="217" y="124"/>
                      </a:cubicBezTo>
                      <a:cubicBezTo>
                        <a:pt x="229" y="124"/>
                        <a:pt x="238" y="131"/>
                        <a:pt x="238" y="140"/>
                      </a:cubicBezTo>
                      <a:cubicBezTo>
                        <a:pt x="238" y="149"/>
                        <a:pt x="229" y="156"/>
                        <a:pt x="217" y="1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85" name="文本框 84"/>
            <p:cNvSpPr txBox="1"/>
            <p:nvPr/>
          </p:nvSpPr>
          <p:spPr>
            <a:xfrm>
              <a:off x="5292605" y="5369612"/>
              <a:ext cx="1619326" cy="576516"/>
            </a:xfrm>
            <a:prstGeom prst="rect">
              <a:avLst/>
            </a:prstGeom>
            <a:noFill/>
          </p:spPr>
          <p:txBody>
            <a:bodyPr wrap="square" rtlCol="0">
              <a:spAutoFit/>
            </a:bodyPr>
            <a:lstStyle/>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开车</a:t>
              </a:r>
              <a:endParaRPr lang="en-US" altLang="zh-CN" sz="2400" dirty="0">
                <a:solidFill>
                  <a:srgbClr val="3F3F3F"/>
                </a:solidFill>
                <a:latin typeface="微软雅黑" panose="020B0503020204020204" pitchFamily="34" charset="-122"/>
                <a:ea typeface="微软雅黑" panose="020B0503020204020204" pitchFamily="34" charset="-122"/>
              </a:endParaRPr>
            </a:p>
          </p:txBody>
        </p:sp>
      </p:grpSp>
      <p:grpSp>
        <p:nvGrpSpPr>
          <p:cNvPr id="101" name="组合 100"/>
          <p:cNvGrpSpPr/>
          <p:nvPr/>
        </p:nvGrpSpPr>
        <p:grpSpPr>
          <a:xfrm>
            <a:off x="7342777" y="3943363"/>
            <a:ext cx="1619326" cy="2002765"/>
            <a:chOff x="7342777" y="3943363"/>
            <a:chExt cx="1619326" cy="2002765"/>
          </a:xfrm>
        </p:grpSpPr>
        <p:sp>
          <p:nvSpPr>
            <p:cNvPr id="10" name="矩形 9"/>
            <p:cNvSpPr/>
            <p:nvPr/>
          </p:nvSpPr>
          <p:spPr>
            <a:xfrm>
              <a:off x="7494493" y="394336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6" name="Group 63"/>
            <p:cNvGrpSpPr>
              <a:grpSpLocks noChangeAspect="1"/>
            </p:cNvGrpSpPr>
            <p:nvPr/>
          </p:nvGrpSpPr>
          <p:grpSpPr bwMode="auto">
            <a:xfrm>
              <a:off x="7651331" y="4103017"/>
              <a:ext cx="1002218" cy="893152"/>
              <a:chOff x="3502" y="1857"/>
              <a:chExt cx="680" cy="606"/>
            </a:xfrm>
            <a:solidFill>
              <a:schemeClr val="bg1"/>
            </a:solidFill>
          </p:grpSpPr>
          <p:sp>
            <p:nvSpPr>
              <p:cNvPr id="37" name="Freeform 64"/>
              <p:cNvSpPr/>
              <p:nvPr/>
            </p:nvSpPr>
            <p:spPr bwMode="auto">
              <a:xfrm>
                <a:off x="3753" y="2092"/>
                <a:ext cx="81" cy="79"/>
              </a:xfrm>
              <a:custGeom>
                <a:avLst/>
                <a:gdLst>
                  <a:gd name="T0" fmla="*/ 7 w 34"/>
                  <a:gd name="T1" fmla="*/ 32 h 33"/>
                  <a:gd name="T2" fmla="*/ 23 w 34"/>
                  <a:gd name="T3" fmla="*/ 21 h 33"/>
                  <a:gd name="T4" fmla="*/ 32 w 34"/>
                  <a:gd name="T5" fmla="*/ 21 h 33"/>
                  <a:gd name="T6" fmla="*/ 34 w 34"/>
                  <a:gd name="T7" fmla="*/ 20 h 33"/>
                  <a:gd name="T8" fmla="*/ 34 w 34"/>
                  <a:gd name="T9" fmla="*/ 13 h 33"/>
                  <a:gd name="T10" fmla="*/ 32 w 34"/>
                  <a:gd name="T11" fmla="*/ 12 h 33"/>
                  <a:gd name="T12" fmla="*/ 23 w 34"/>
                  <a:gd name="T13" fmla="*/ 12 h 33"/>
                  <a:gd name="T14" fmla="*/ 7 w 34"/>
                  <a:gd name="T15" fmla="*/ 1 h 33"/>
                  <a:gd name="T16" fmla="*/ 5 w 34"/>
                  <a:gd name="T17" fmla="*/ 0 h 33"/>
                  <a:gd name="T18" fmla="*/ 0 w 34"/>
                  <a:gd name="T19" fmla="*/ 17 h 33"/>
                  <a:gd name="T20" fmla="*/ 5 w 34"/>
                  <a:gd name="T21" fmla="*/ 33 h 33"/>
                  <a:gd name="T22" fmla="*/ 7 w 34"/>
                  <a:gd name="T23" fmla="*/ 3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 h="33">
                    <a:moveTo>
                      <a:pt x="7" y="32"/>
                    </a:moveTo>
                    <a:cubicBezTo>
                      <a:pt x="23" y="21"/>
                      <a:pt x="23" y="21"/>
                      <a:pt x="23" y="21"/>
                    </a:cubicBezTo>
                    <a:cubicBezTo>
                      <a:pt x="32" y="21"/>
                      <a:pt x="32" y="21"/>
                      <a:pt x="32" y="21"/>
                    </a:cubicBezTo>
                    <a:cubicBezTo>
                      <a:pt x="33" y="21"/>
                      <a:pt x="34" y="21"/>
                      <a:pt x="34" y="20"/>
                    </a:cubicBezTo>
                    <a:cubicBezTo>
                      <a:pt x="34" y="13"/>
                      <a:pt x="34" y="13"/>
                      <a:pt x="34" y="13"/>
                    </a:cubicBezTo>
                    <a:cubicBezTo>
                      <a:pt x="34" y="12"/>
                      <a:pt x="33" y="12"/>
                      <a:pt x="32" y="12"/>
                    </a:cubicBezTo>
                    <a:cubicBezTo>
                      <a:pt x="23" y="12"/>
                      <a:pt x="23" y="12"/>
                      <a:pt x="23" y="12"/>
                    </a:cubicBezTo>
                    <a:cubicBezTo>
                      <a:pt x="7" y="1"/>
                      <a:pt x="7" y="1"/>
                      <a:pt x="7" y="1"/>
                    </a:cubicBezTo>
                    <a:cubicBezTo>
                      <a:pt x="5" y="0"/>
                      <a:pt x="5" y="0"/>
                      <a:pt x="5" y="0"/>
                    </a:cubicBezTo>
                    <a:cubicBezTo>
                      <a:pt x="3" y="0"/>
                      <a:pt x="0" y="7"/>
                      <a:pt x="0" y="17"/>
                    </a:cubicBezTo>
                    <a:cubicBezTo>
                      <a:pt x="0" y="26"/>
                      <a:pt x="3" y="33"/>
                      <a:pt x="5" y="33"/>
                    </a:cubicBezTo>
                    <a:lnTo>
                      <a:pt x="7"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65"/>
              <p:cNvSpPr>
                <a:spLocks noEditPoints="1"/>
              </p:cNvSpPr>
              <p:nvPr/>
            </p:nvSpPr>
            <p:spPr bwMode="auto">
              <a:xfrm>
                <a:off x="3841" y="2094"/>
                <a:ext cx="186" cy="74"/>
              </a:xfrm>
              <a:custGeom>
                <a:avLst/>
                <a:gdLst>
                  <a:gd name="T0" fmla="*/ 129 w 186"/>
                  <a:gd name="T1" fmla="*/ 31 h 74"/>
                  <a:gd name="T2" fmla="*/ 0 w 186"/>
                  <a:gd name="T3" fmla="*/ 31 h 74"/>
                  <a:gd name="T4" fmla="*/ 0 w 186"/>
                  <a:gd name="T5" fmla="*/ 43 h 74"/>
                  <a:gd name="T6" fmla="*/ 129 w 186"/>
                  <a:gd name="T7" fmla="*/ 43 h 74"/>
                  <a:gd name="T8" fmla="*/ 158 w 186"/>
                  <a:gd name="T9" fmla="*/ 62 h 74"/>
                  <a:gd name="T10" fmla="*/ 174 w 186"/>
                  <a:gd name="T11" fmla="*/ 74 h 74"/>
                  <a:gd name="T12" fmla="*/ 186 w 186"/>
                  <a:gd name="T13" fmla="*/ 74 h 74"/>
                  <a:gd name="T14" fmla="*/ 174 w 186"/>
                  <a:gd name="T15" fmla="*/ 39 h 74"/>
                  <a:gd name="T16" fmla="*/ 186 w 186"/>
                  <a:gd name="T17" fmla="*/ 0 h 74"/>
                  <a:gd name="T18" fmla="*/ 174 w 186"/>
                  <a:gd name="T19" fmla="*/ 0 h 74"/>
                  <a:gd name="T20" fmla="*/ 158 w 186"/>
                  <a:gd name="T21" fmla="*/ 12 h 74"/>
                  <a:gd name="T22" fmla="*/ 129 w 186"/>
                  <a:gd name="T23" fmla="*/ 31 h 74"/>
                  <a:gd name="T24" fmla="*/ 172 w 186"/>
                  <a:gd name="T25" fmla="*/ 41 h 74"/>
                  <a:gd name="T26" fmla="*/ 129 w 186"/>
                  <a:gd name="T27" fmla="*/ 41 h 74"/>
                  <a:gd name="T28" fmla="*/ 129 w 186"/>
                  <a:gd name="T29" fmla="*/ 34 h 74"/>
                  <a:gd name="T30" fmla="*/ 172 w 186"/>
                  <a:gd name="T31" fmla="*/ 34 h 74"/>
                  <a:gd name="T32" fmla="*/ 172 w 186"/>
                  <a:gd name="T33" fmla="*/ 4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6" h="74">
                    <a:moveTo>
                      <a:pt x="129" y="31"/>
                    </a:moveTo>
                    <a:lnTo>
                      <a:pt x="0" y="31"/>
                    </a:lnTo>
                    <a:lnTo>
                      <a:pt x="0" y="43"/>
                    </a:lnTo>
                    <a:lnTo>
                      <a:pt x="129" y="43"/>
                    </a:lnTo>
                    <a:lnTo>
                      <a:pt x="158" y="62"/>
                    </a:lnTo>
                    <a:lnTo>
                      <a:pt x="174" y="74"/>
                    </a:lnTo>
                    <a:lnTo>
                      <a:pt x="186" y="74"/>
                    </a:lnTo>
                    <a:lnTo>
                      <a:pt x="174" y="39"/>
                    </a:lnTo>
                    <a:lnTo>
                      <a:pt x="186" y="0"/>
                    </a:lnTo>
                    <a:lnTo>
                      <a:pt x="174" y="0"/>
                    </a:lnTo>
                    <a:lnTo>
                      <a:pt x="158" y="12"/>
                    </a:lnTo>
                    <a:lnTo>
                      <a:pt x="129" y="31"/>
                    </a:lnTo>
                    <a:close/>
                    <a:moveTo>
                      <a:pt x="172" y="41"/>
                    </a:moveTo>
                    <a:lnTo>
                      <a:pt x="129" y="41"/>
                    </a:lnTo>
                    <a:lnTo>
                      <a:pt x="129" y="34"/>
                    </a:lnTo>
                    <a:lnTo>
                      <a:pt x="172" y="34"/>
                    </a:lnTo>
                    <a:lnTo>
                      <a:pt x="172"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66"/>
              <p:cNvSpPr/>
              <p:nvPr/>
            </p:nvSpPr>
            <p:spPr bwMode="auto">
              <a:xfrm>
                <a:off x="3502" y="1857"/>
                <a:ext cx="389" cy="555"/>
              </a:xfrm>
              <a:custGeom>
                <a:avLst/>
                <a:gdLst>
                  <a:gd name="T0" fmla="*/ 81 w 163"/>
                  <a:gd name="T1" fmla="*/ 193 h 232"/>
                  <a:gd name="T2" fmla="*/ 28 w 163"/>
                  <a:gd name="T3" fmla="*/ 116 h 232"/>
                  <a:gd name="T4" fmla="*/ 81 w 163"/>
                  <a:gd name="T5" fmla="*/ 39 h 232"/>
                  <a:gd name="T6" fmla="*/ 135 w 163"/>
                  <a:gd name="T7" fmla="*/ 107 h 232"/>
                  <a:gd name="T8" fmla="*/ 163 w 163"/>
                  <a:gd name="T9" fmla="*/ 107 h 232"/>
                  <a:gd name="T10" fmla="*/ 81 w 163"/>
                  <a:gd name="T11" fmla="*/ 0 h 232"/>
                  <a:gd name="T12" fmla="*/ 0 w 163"/>
                  <a:gd name="T13" fmla="*/ 116 h 232"/>
                  <a:gd name="T14" fmla="*/ 81 w 163"/>
                  <a:gd name="T15" fmla="*/ 232 h 232"/>
                  <a:gd name="T16" fmla="*/ 163 w 163"/>
                  <a:gd name="T17" fmla="*/ 123 h 232"/>
                  <a:gd name="T18" fmla="*/ 135 w 163"/>
                  <a:gd name="T19" fmla="*/ 123 h 232"/>
                  <a:gd name="T20" fmla="*/ 81 w 163"/>
                  <a:gd name="T21" fmla="*/ 19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232">
                    <a:moveTo>
                      <a:pt x="81" y="193"/>
                    </a:moveTo>
                    <a:cubicBezTo>
                      <a:pt x="52" y="193"/>
                      <a:pt x="28" y="158"/>
                      <a:pt x="28" y="116"/>
                    </a:cubicBezTo>
                    <a:cubicBezTo>
                      <a:pt x="28" y="74"/>
                      <a:pt x="52" y="39"/>
                      <a:pt x="81" y="39"/>
                    </a:cubicBezTo>
                    <a:cubicBezTo>
                      <a:pt x="109" y="39"/>
                      <a:pt x="132" y="69"/>
                      <a:pt x="135" y="107"/>
                    </a:cubicBezTo>
                    <a:cubicBezTo>
                      <a:pt x="163" y="107"/>
                      <a:pt x="163" y="107"/>
                      <a:pt x="163" y="107"/>
                    </a:cubicBezTo>
                    <a:cubicBezTo>
                      <a:pt x="159" y="47"/>
                      <a:pt x="124" y="0"/>
                      <a:pt x="81" y="0"/>
                    </a:cubicBezTo>
                    <a:cubicBezTo>
                      <a:pt x="37" y="0"/>
                      <a:pt x="0" y="52"/>
                      <a:pt x="0" y="116"/>
                    </a:cubicBezTo>
                    <a:cubicBezTo>
                      <a:pt x="0" y="180"/>
                      <a:pt x="37" y="232"/>
                      <a:pt x="81" y="232"/>
                    </a:cubicBezTo>
                    <a:cubicBezTo>
                      <a:pt x="125" y="232"/>
                      <a:pt x="160" y="184"/>
                      <a:pt x="163" y="123"/>
                    </a:cubicBezTo>
                    <a:cubicBezTo>
                      <a:pt x="135" y="123"/>
                      <a:pt x="135" y="123"/>
                      <a:pt x="135" y="123"/>
                    </a:cubicBezTo>
                    <a:cubicBezTo>
                      <a:pt x="133" y="162"/>
                      <a:pt x="110" y="193"/>
                      <a:pt x="81" y="1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67"/>
              <p:cNvSpPr>
                <a:spLocks noEditPoints="1"/>
              </p:cNvSpPr>
              <p:nvPr/>
            </p:nvSpPr>
            <p:spPr bwMode="auto">
              <a:xfrm>
                <a:off x="3624" y="2030"/>
                <a:ext cx="146" cy="210"/>
              </a:xfrm>
              <a:custGeom>
                <a:avLst/>
                <a:gdLst>
                  <a:gd name="T0" fmla="*/ 30 w 61"/>
                  <a:gd name="T1" fmla="*/ 0 h 88"/>
                  <a:gd name="T2" fmla="*/ 0 w 61"/>
                  <a:gd name="T3" fmla="*/ 44 h 88"/>
                  <a:gd name="T4" fmla="*/ 30 w 61"/>
                  <a:gd name="T5" fmla="*/ 88 h 88"/>
                  <a:gd name="T6" fmla="*/ 61 w 61"/>
                  <a:gd name="T7" fmla="*/ 44 h 88"/>
                  <a:gd name="T8" fmla="*/ 30 w 61"/>
                  <a:gd name="T9" fmla="*/ 0 h 88"/>
                  <a:gd name="T10" fmla="*/ 30 w 61"/>
                  <a:gd name="T11" fmla="*/ 62 h 88"/>
                  <a:gd name="T12" fmla="*/ 18 w 61"/>
                  <a:gd name="T13" fmla="*/ 44 h 88"/>
                  <a:gd name="T14" fmla="*/ 30 w 61"/>
                  <a:gd name="T15" fmla="*/ 26 h 88"/>
                  <a:gd name="T16" fmla="*/ 43 w 61"/>
                  <a:gd name="T17" fmla="*/ 44 h 88"/>
                  <a:gd name="T18" fmla="*/ 30 w 61"/>
                  <a:gd name="T19" fmla="*/ 62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88">
                    <a:moveTo>
                      <a:pt x="30" y="0"/>
                    </a:moveTo>
                    <a:cubicBezTo>
                      <a:pt x="13" y="0"/>
                      <a:pt x="0" y="20"/>
                      <a:pt x="0" y="44"/>
                    </a:cubicBezTo>
                    <a:cubicBezTo>
                      <a:pt x="0" y="68"/>
                      <a:pt x="13" y="88"/>
                      <a:pt x="30" y="88"/>
                    </a:cubicBezTo>
                    <a:cubicBezTo>
                      <a:pt x="47" y="88"/>
                      <a:pt x="61" y="68"/>
                      <a:pt x="61" y="44"/>
                    </a:cubicBezTo>
                    <a:cubicBezTo>
                      <a:pt x="61" y="20"/>
                      <a:pt x="47" y="0"/>
                      <a:pt x="30" y="0"/>
                    </a:cubicBezTo>
                    <a:close/>
                    <a:moveTo>
                      <a:pt x="30" y="62"/>
                    </a:moveTo>
                    <a:cubicBezTo>
                      <a:pt x="23" y="62"/>
                      <a:pt x="18" y="54"/>
                      <a:pt x="18" y="44"/>
                    </a:cubicBezTo>
                    <a:cubicBezTo>
                      <a:pt x="18" y="34"/>
                      <a:pt x="23" y="26"/>
                      <a:pt x="30" y="26"/>
                    </a:cubicBezTo>
                    <a:cubicBezTo>
                      <a:pt x="38" y="26"/>
                      <a:pt x="43" y="34"/>
                      <a:pt x="43" y="44"/>
                    </a:cubicBezTo>
                    <a:cubicBezTo>
                      <a:pt x="43" y="54"/>
                      <a:pt x="38" y="62"/>
                      <a:pt x="30"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68"/>
              <p:cNvSpPr/>
              <p:nvPr/>
            </p:nvSpPr>
            <p:spPr bwMode="auto">
              <a:xfrm>
                <a:off x="3934" y="2391"/>
                <a:ext cx="69" cy="72"/>
              </a:xfrm>
              <a:custGeom>
                <a:avLst/>
                <a:gdLst>
                  <a:gd name="T0" fmla="*/ 28 w 29"/>
                  <a:gd name="T1" fmla="*/ 24 h 30"/>
                  <a:gd name="T2" fmla="*/ 18 w 29"/>
                  <a:gd name="T3" fmla="*/ 11 h 30"/>
                  <a:gd name="T4" fmla="*/ 18 w 29"/>
                  <a:gd name="T5" fmla="*/ 2 h 30"/>
                  <a:gd name="T6" fmla="*/ 18 w 29"/>
                  <a:gd name="T7" fmla="*/ 0 h 30"/>
                  <a:gd name="T8" fmla="*/ 11 w 29"/>
                  <a:gd name="T9" fmla="*/ 0 h 30"/>
                  <a:gd name="T10" fmla="*/ 11 w 29"/>
                  <a:gd name="T11" fmla="*/ 2 h 30"/>
                  <a:gd name="T12" fmla="*/ 11 w 29"/>
                  <a:gd name="T13" fmla="*/ 11 h 30"/>
                  <a:gd name="T14" fmla="*/ 1 w 29"/>
                  <a:gd name="T15" fmla="*/ 24 h 30"/>
                  <a:gd name="T16" fmla="*/ 0 w 29"/>
                  <a:gd name="T17" fmla="*/ 26 h 30"/>
                  <a:gd name="T18" fmla="*/ 15 w 29"/>
                  <a:gd name="T19" fmla="*/ 30 h 30"/>
                  <a:gd name="T20" fmla="*/ 29 w 29"/>
                  <a:gd name="T21" fmla="*/ 26 h 30"/>
                  <a:gd name="T22" fmla="*/ 28 w 29"/>
                  <a:gd name="T23"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 h="30">
                    <a:moveTo>
                      <a:pt x="28" y="24"/>
                    </a:moveTo>
                    <a:cubicBezTo>
                      <a:pt x="18" y="11"/>
                      <a:pt x="18" y="11"/>
                      <a:pt x="18" y="11"/>
                    </a:cubicBezTo>
                    <a:cubicBezTo>
                      <a:pt x="18" y="2"/>
                      <a:pt x="18" y="2"/>
                      <a:pt x="18" y="2"/>
                    </a:cubicBezTo>
                    <a:cubicBezTo>
                      <a:pt x="18" y="1"/>
                      <a:pt x="18" y="1"/>
                      <a:pt x="18" y="0"/>
                    </a:cubicBezTo>
                    <a:cubicBezTo>
                      <a:pt x="11" y="0"/>
                      <a:pt x="11" y="0"/>
                      <a:pt x="11" y="0"/>
                    </a:cubicBezTo>
                    <a:cubicBezTo>
                      <a:pt x="11" y="1"/>
                      <a:pt x="11" y="1"/>
                      <a:pt x="11" y="2"/>
                    </a:cubicBezTo>
                    <a:cubicBezTo>
                      <a:pt x="11" y="11"/>
                      <a:pt x="11" y="11"/>
                      <a:pt x="11" y="11"/>
                    </a:cubicBezTo>
                    <a:cubicBezTo>
                      <a:pt x="1" y="24"/>
                      <a:pt x="1" y="24"/>
                      <a:pt x="1" y="24"/>
                    </a:cubicBezTo>
                    <a:cubicBezTo>
                      <a:pt x="0" y="26"/>
                      <a:pt x="0" y="26"/>
                      <a:pt x="0" y="26"/>
                    </a:cubicBezTo>
                    <a:cubicBezTo>
                      <a:pt x="0" y="28"/>
                      <a:pt x="6" y="30"/>
                      <a:pt x="15" y="30"/>
                    </a:cubicBezTo>
                    <a:cubicBezTo>
                      <a:pt x="23" y="30"/>
                      <a:pt x="29" y="28"/>
                      <a:pt x="29" y="26"/>
                    </a:cubicBezTo>
                    <a:lnTo>
                      <a:pt x="28"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69"/>
              <p:cNvSpPr>
                <a:spLocks noEditPoints="1"/>
              </p:cNvSpPr>
              <p:nvPr/>
            </p:nvSpPr>
            <p:spPr bwMode="auto">
              <a:xfrm>
                <a:off x="3937" y="2221"/>
                <a:ext cx="64" cy="165"/>
              </a:xfrm>
              <a:custGeom>
                <a:avLst/>
                <a:gdLst>
                  <a:gd name="T0" fmla="*/ 26 w 64"/>
                  <a:gd name="T1" fmla="*/ 50 h 165"/>
                  <a:gd name="T2" fmla="*/ 26 w 64"/>
                  <a:gd name="T3" fmla="*/ 165 h 165"/>
                  <a:gd name="T4" fmla="*/ 38 w 64"/>
                  <a:gd name="T5" fmla="*/ 165 h 165"/>
                  <a:gd name="T6" fmla="*/ 38 w 64"/>
                  <a:gd name="T7" fmla="*/ 50 h 165"/>
                  <a:gd name="T8" fmla="*/ 55 w 64"/>
                  <a:gd name="T9" fmla="*/ 26 h 165"/>
                  <a:gd name="T10" fmla="*/ 64 w 64"/>
                  <a:gd name="T11" fmla="*/ 10 h 165"/>
                  <a:gd name="T12" fmla="*/ 64 w 64"/>
                  <a:gd name="T13" fmla="*/ 0 h 165"/>
                  <a:gd name="T14" fmla="*/ 33 w 64"/>
                  <a:gd name="T15" fmla="*/ 10 h 165"/>
                  <a:gd name="T16" fmla="*/ 0 w 64"/>
                  <a:gd name="T17" fmla="*/ 0 h 165"/>
                  <a:gd name="T18" fmla="*/ 0 w 64"/>
                  <a:gd name="T19" fmla="*/ 10 h 165"/>
                  <a:gd name="T20" fmla="*/ 9 w 64"/>
                  <a:gd name="T21" fmla="*/ 26 h 165"/>
                  <a:gd name="T22" fmla="*/ 26 w 64"/>
                  <a:gd name="T23" fmla="*/ 50 h 165"/>
                  <a:gd name="T24" fmla="*/ 35 w 64"/>
                  <a:gd name="T25" fmla="*/ 12 h 165"/>
                  <a:gd name="T26" fmla="*/ 35 w 64"/>
                  <a:gd name="T27" fmla="*/ 50 h 165"/>
                  <a:gd name="T28" fmla="*/ 31 w 64"/>
                  <a:gd name="T29" fmla="*/ 50 h 165"/>
                  <a:gd name="T30" fmla="*/ 31 w 64"/>
                  <a:gd name="T31" fmla="*/ 12 h 165"/>
                  <a:gd name="T32" fmla="*/ 35 w 64"/>
                  <a:gd name="T33" fmla="*/ 12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4" h="165">
                    <a:moveTo>
                      <a:pt x="26" y="50"/>
                    </a:moveTo>
                    <a:lnTo>
                      <a:pt x="26" y="165"/>
                    </a:lnTo>
                    <a:lnTo>
                      <a:pt x="38" y="165"/>
                    </a:lnTo>
                    <a:lnTo>
                      <a:pt x="38" y="50"/>
                    </a:lnTo>
                    <a:lnTo>
                      <a:pt x="55" y="26"/>
                    </a:lnTo>
                    <a:lnTo>
                      <a:pt x="64" y="10"/>
                    </a:lnTo>
                    <a:lnTo>
                      <a:pt x="64" y="0"/>
                    </a:lnTo>
                    <a:lnTo>
                      <a:pt x="33" y="10"/>
                    </a:lnTo>
                    <a:lnTo>
                      <a:pt x="0" y="0"/>
                    </a:lnTo>
                    <a:lnTo>
                      <a:pt x="0" y="10"/>
                    </a:lnTo>
                    <a:lnTo>
                      <a:pt x="9" y="26"/>
                    </a:lnTo>
                    <a:lnTo>
                      <a:pt x="26" y="50"/>
                    </a:lnTo>
                    <a:close/>
                    <a:moveTo>
                      <a:pt x="35" y="12"/>
                    </a:moveTo>
                    <a:lnTo>
                      <a:pt x="35" y="50"/>
                    </a:lnTo>
                    <a:lnTo>
                      <a:pt x="31" y="50"/>
                    </a:lnTo>
                    <a:lnTo>
                      <a:pt x="31" y="12"/>
                    </a:lnTo>
                    <a:lnTo>
                      <a:pt x="35"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70"/>
              <p:cNvSpPr/>
              <p:nvPr/>
            </p:nvSpPr>
            <p:spPr bwMode="auto">
              <a:xfrm>
                <a:off x="4023" y="2221"/>
                <a:ext cx="69" cy="72"/>
              </a:xfrm>
              <a:custGeom>
                <a:avLst/>
                <a:gdLst>
                  <a:gd name="T0" fmla="*/ 1 w 29"/>
                  <a:gd name="T1" fmla="*/ 5 h 30"/>
                  <a:gd name="T2" fmla="*/ 11 w 29"/>
                  <a:gd name="T3" fmla="*/ 19 h 30"/>
                  <a:gd name="T4" fmla="*/ 11 w 29"/>
                  <a:gd name="T5" fmla="*/ 28 h 30"/>
                  <a:gd name="T6" fmla="*/ 11 w 29"/>
                  <a:gd name="T7" fmla="*/ 30 h 30"/>
                  <a:gd name="T8" fmla="*/ 18 w 29"/>
                  <a:gd name="T9" fmla="*/ 30 h 30"/>
                  <a:gd name="T10" fmla="*/ 18 w 29"/>
                  <a:gd name="T11" fmla="*/ 28 h 30"/>
                  <a:gd name="T12" fmla="*/ 18 w 29"/>
                  <a:gd name="T13" fmla="*/ 19 h 30"/>
                  <a:gd name="T14" fmla="*/ 28 w 29"/>
                  <a:gd name="T15" fmla="*/ 5 h 30"/>
                  <a:gd name="T16" fmla="*/ 29 w 29"/>
                  <a:gd name="T17" fmla="*/ 4 h 30"/>
                  <a:gd name="T18" fmla="*/ 15 w 29"/>
                  <a:gd name="T19" fmla="*/ 0 h 30"/>
                  <a:gd name="T20" fmla="*/ 0 w 29"/>
                  <a:gd name="T21" fmla="*/ 4 h 30"/>
                  <a:gd name="T22" fmla="*/ 1 w 29"/>
                  <a:gd name="T23" fmla="*/ 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 h="30">
                    <a:moveTo>
                      <a:pt x="1" y="5"/>
                    </a:moveTo>
                    <a:cubicBezTo>
                      <a:pt x="11" y="19"/>
                      <a:pt x="11" y="19"/>
                      <a:pt x="11" y="19"/>
                    </a:cubicBezTo>
                    <a:cubicBezTo>
                      <a:pt x="11" y="28"/>
                      <a:pt x="11" y="28"/>
                      <a:pt x="11" y="28"/>
                    </a:cubicBezTo>
                    <a:cubicBezTo>
                      <a:pt x="11" y="28"/>
                      <a:pt x="11" y="29"/>
                      <a:pt x="11" y="30"/>
                    </a:cubicBezTo>
                    <a:cubicBezTo>
                      <a:pt x="18" y="30"/>
                      <a:pt x="18" y="30"/>
                      <a:pt x="18" y="30"/>
                    </a:cubicBezTo>
                    <a:cubicBezTo>
                      <a:pt x="18" y="29"/>
                      <a:pt x="18" y="28"/>
                      <a:pt x="18" y="28"/>
                    </a:cubicBezTo>
                    <a:cubicBezTo>
                      <a:pt x="18" y="19"/>
                      <a:pt x="18" y="19"/>
                      <a:pt x="18" y="19"/>
                    </a:cubicBezTo>
                    <a:cubicBezTo>
                      <a:pt x="28" y="5"/>
                      <a:pt x="28" y="5"/>
                      <a:pt x="28" y="5"/>
                    </a:cubicBezTo>
                    <a:cubicBezTo>
                      <a:pt x="29" y="4"/>
                      <a:pt x="29" y="4"/>
                      <a:pt x="29" y="4"/>
                    </a:cubicBezTo>
                    <a:cubicBezTo>
                      <a:pt x="29" y="2"/>
                      <a:pt x="23" y="0"/>
                      <a:pt x="15" y="0"/>
                    </a:cubicBezTo>
                    <a:cubicBezTo>
                      <a:pt x="7" y="0"/>
                      <a:pt x="0" y="2"/>
                      <a:pt x="0" y="4"/>
                    </a:cubicBezTo>
                    <a:lnTo>
                      <a:pt x="1"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71"/>
              <p:cNvSpPr>
                <a:spLocks noEditPoints="1"/>
              </p:cNvSpPr>
              <p:nvPr/>
            </p:nvSpPr>
            <p:spPr bwMode="auto">
              <a:xfrm>
                <a:off x="4025" y="2298"/>
                <a:ext cx="67" cy="165"/>
              </a:xfrm>
              <a:custGeom>
                <a:avLst/>
                <a:gdLst>
                  <a:gd name="T0" fmla="*/ 38 w 67"/>
                  <a:gd name="T1" fmla="*/ 114 h 165"/>
                  <a:gd name="T2" fmla="*/ 38 w 67"/>
                  <a:gd name="T3" fmla="*/ 0 h 165"/>
                  <a:gd name="T4" fmla="*/ 26 w 67"/>
                  <a:gd name="T5" fmla="*/ 0 h 165"/>
                  <a:gd name="T6" fmla="*/ 26 w 67"/>
                  <a:gd name="T7" fmla="*/ 114 h 165"/>
                  <a:gd name="T8" fmla="*/ 12 w 67"/>
                  <a:gd name="T9" fmla="*/ 138 h 165"/>
                  <a:gd name="T10" fmla="*/ 0 w 67"/>
                  <a:gd name="T11" fmla="*/ 153 h 165"/>
                  <a:gd name="T12" fmla="*/ 0 w 67"/>
                  <a:gd name="T13" fmla="*/ 165 h 165"/>
                  <a:gd name="T14" fmla="*/ 33 w 67"/>
                  <a:gd name="T15" fmla="*/ 153 h 165"/>
                  <a:gd name="T16" fmla="*/ 67 w 67"/>
                  <a:gd name="T17" fmla="*/ 165 h 165"/>
                  <a:gd name="T18" fmla="*/ 67 w 67"/>
                  <a:gd name="T19" fmla="*/ 153 h 165"/>
                  <a:gd name="T20" fmla="*/ 55 w 67"/>
                  <a:gd name="T21" fmla="*/ 138 h 165"/>
                  <a:gd name="T22" fmla="*/ 38 w 67"/>
                  <a:gd name="T23" fmla="*/ 114 h 165"/>
                  <a:gd name="T24" fmla="*/ 31 w 67"/>
                  <a:gd name="T25" fmla="*/ 150 h 165"/>
                  <a:gd name="T26" fmla="*/ 31 w 67"/>
                  <a:gd name="T27" fmla="*/ 114 h 165"/>
                  <a:gd name="T28" fmla="*/ 36 w 67"/>
                  <a:gd name="T29" fmla="*/ 114 h 165"/>
                  <a:gd name="T30" fmla="*/ 36 w 67"/>
                  <a:gd name="T31" fmla="*/ 150 h 165"/>
                  <a:gd name="T32" fmla="*/ 31 w 67"/>
                  <a:gd name="T33" fmla="*/ 15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165">
                    <a:moveTo>
                      <a:pt x="38" y="114"/>
                    </a:moveTo>
                    <a:lnTo>
                      <a:pt x="38" y="0"/>
                    </a:lnTo>
                    <a:lnTo>
                      <a:pt x="26" y="0"/>
                    </a:lnTo>
                    <a:lnTo>
                      <a:pt x="26" y="114"/>
                    </a:lnTo>
                    <a:lnTo>
                      <a:pt x="12" y="138"/>
                    </a:lnTo>
                    <a:lnTo>
                      <a:pt x="0" y="153"/>
                    </a:lnTo>
                    <a:lnTo>
                      <a:pt x="0" y="165"/>
                    </a:lnTo>
                    <a:lnTo>
                      <a:pt x="33" y="153"/>
                    </a:lnTo>
                    <a:lnTo>
                      <a:pt x="67" y="165"/>
                    </a:lnTo>
                    <a:lnTo>
                      <a:pt x="67" y="153"/>
                    </a:lnTo>
                    <a:lnTo>
                      <a:pt x="55" y="138"/>
                    </a:lnTo>
                    <a:lnTo>
                      <a:pt x="38" y="114"/>
                    </a:lnTo>
                    <a:close/>
                    <a:moveTo>
                      <a:pt x="31" y="150"/>
                    </a:moveTo>
                    <a:lnTo>
                      <a:pt x="31" y="114"/>
                    </a:lnTo>
                    <a:lnTo>
                      <a:pt x="36" y="114"/>
                    </a:lnTo>
                    <a:lnTo>
                      <a:pt x="36" y="150"/>
                    </a:lnTo>
                    <a:lnTo>
                      <a:pt x="31" y="1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72"/>
              <p:cNvSpPr/>
              <p:nvPr/>
            </p:nvSpPr>
            <p:spPr bwMode="auto">
              <a:xfrm>
                <a:off x="4113" y="2391"/>
                <a:ext cx="69" cy="72"/>
              </a:xfrm>
              <a:custGeom>
                <a:avLst/>
                <a:gdLst>
                  <a:gd name="T0" fmla="*/ 28 w 29"/>
                  <a:gd name="T1" fmla="*/ 24 h 30"/>
                  <a:gd name="T2" fmla="*/ 18 w 29"/>
                  <a:gd name="T3" fmla="*/ 11 h 30"/>
                  <a:gd name="T4" fmla="*/ 18 w 29"/>
                  <a:gd name="T5" fmla="*/ 2 h 30"/>
                  <a:gd name="T6" fmla="*/ 18 w 29"/>
                  <a:gd name="T7" fmla="*/ 0 h 30"/>
                  <a:gd name="T8" fmla="*/ 11 w 29"/>
                  <a:gd name="T9" fmla="*/ 0 h 30"/>
                  <a:gd name="T10" fmla="*/ 11 w 29"/>
                  <a:gd name="T11" fmla="*/ 2 h 30"/>
                  <a:gd name="T12" fmla="*/ 11 w 29"/>
                  <a:gd name="T13" fmla="*/ 11 h 30"/>
                  <a:gd name="T14" fmla="*/ 1 w 29"/>
                  <a:gd name="T15" fmla="*/ 24 h 30"/>
                  <a:gd name="T16" fmla="*/ 0 w 29"/>
                  <a:gd name="T17" fmla="*/ 26 h 30"/>
                  <a:gd name="T18" fmla="*/ 15 w 29"/>
                  <a:gd name="T19" fmla="*/ 30 h 30"/>
                  <a:gd name="T20" fmla="*/ 29 w 29"/>
                  <a:gd name="T21" fmla="*/ 26 h 30"/>
                  <a:gd name="T22" fmla="*/ 28 w 29"/>
                  <a:gd name="T23"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 h="30">
                    <a:moveTo>
                      <a:pt x="28" y="24"/>
                    </a:moveTo>
                    <a:cubicBezTo>
                      <a:pt x="18" y="11"/>
                      <a:pt x="18" y="11"/>
                      <a:pt x="18" y="11"/>
                    </a:cubicBezTo>
                    <a:cubicBezTo>
                      <a:pt x="18" y="2"/>
                      <a:pt x="18" y="2"/>
                      <a:pt x="18" y="2"/>
                    </a:cubicBezTo>
                    <a:cubicBezTo>
                      <a:pt x="18" y="1"/>
                      <a:pt x="18" y="1"/>
                      <a:pt x="18" y="0"/>
                    </a:cubicBezTo>
                    <a:cubicBezTo>
                      <a:pt x="11" y="0"/>
                      <a:pt x="11" y="0"/>
                      <a:pt x="11" y="0"/>
                    </a:cubicBezTo>
                    <a:cubicBezTo>
                      <a:pt x="11" y="1"/>
                      <a:pt x="11" y="1"/>
                      <a:pt x="11" y="2"/>
                    </a:cubicBezTo>
                    <a:cubicBezTo>
                      <a:pt x="11" y="11"/>
                      <a:pt x="11" y="11"/>
                      <a:pt x="11" y="11"/>
                    </a:cubicBezTo>
                    <a:cubicBezTo>
                      <a:pt x="1" y="24"/>
                      <a:pt x="1" y="24"/>
                      <a:pt x="1" y="24"/>
                    </a:cubicBezTo>
                    <a:cubicBezTo>
                      <a:pt x="0" y="26"/>
                      <a:pt x="0" y="26"/>
                      <a:pt x="0" y="26"/>
                    </a:cubicBezTo>
                    <a:cubicBezTo>
                      <a:pt x="0" y="28"/>
                      <a:pt x="7" y="30"/>
                      <a:pt x="15" y="30"/>
                    </a:cubicBezTo>
                    <a:cubicBezTo>
                      <a:pt x="23" y="30"/>
                      <a:pt x="29" y="28"/>
                      <a:pt x="29" y="26"/>
                    </a:cubicBezTo>
                    <a:lnTo>
                      <a:pt x="28"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73"/>
              <p:cNvSpPr>
                <a:spLocks noEditPoints="1"/>
              </p:cNvSpPr>
              <p:nvPr/>
            </p:nvSpPr>
            <p:spPr bwMode="auto">
              <a:xfrm>
                <a:off x="4116" y="2221"/>
                <a:ext cx="66" cy="165"/>
              </a:xfrm>
              <a:custGeom>
                <a:avLst/>
                <a:gdLst>
                  <a:gd name="T0" fmla="*/ 26 w 66"/>
                  <a:gd name="T1" fmla="*/ 50 h 165"/>
                  <a:gd name="T2" fmla="*/ 26 w 66"/>
                  <a:gd name="T3" fmla="*/ 165 h 165"/>
                  <a:gd name="T4" fmla="*/ 38 w 66"/>
                  <a:gd name="T5" fmla="*/ 165 h 165"/>
                  <a:gd name="T6" fmla="*/ 38 w 66"/>
                  <a:gd name="T7" fmla="*/ 50 h 165"/>
                  <a:gd name="T8" fmla="*/ 55 w 66"/>
                  <a:gd name="T9" fmla="*/ 26 h 165"/>
                  <a:gd name="T10" fmla="*/ 66 w 66"/>
                  <a:gd name="T11" fmla="*/ 10 h 165"/>
                  <a:gd name="T12" fmla="*/ 66 w 66"/>
                  <a:gd name="T13" fmla="*/ 0 h 165"/>
                  <a:gd name="T14" fmla="*/ 33 w 66"/>
                  <a:gd name="T15" fmla="*/ 10 h 165"/>
                  <a:gd name="T16" fmla="*/ 0 w 66"/>
                  <a:gd name="T17" fmla="*/ 0 h 165"/>
                  <a:gd name="T18" fmla="*/ 0 w 66"/>
                  <a:gd name="T19" fmla="*/ 10 h 165"/>
                  <a:gd name="T20" fmla="*/ 12 w 66"/>
                  <a:gd name="T21" fmla="*/ 26 h 165"/>
                  <a:gd name="T22" fmla="*/ 26 w 66"/>
                  <a:gd name="T23" fmla="*/ 50 h 165"/>
                  <a:gd name="T24" fmla="*/ 33 w 66"/>
                  <a:gd name="T25" fmla="*/ 12 h 165"/>
                  <a:gd name="T26" fmla="*/ 33 w 66"/>
                  <a:gd name="T27" fmla="*/ 50 h 165"/>
                  <a:gd name="T28" fmla="*/ 31 w 66"/>
                  <a:gd name="T29" fmla="*/ 50 h 165"/>
                  <a:gd name="T30" fmla="*/ 31 w 66"/>
                  <a:gd name="T31" fmla="*/ 12 h 165"/>
                  <a:gd name="T32" fmla="*/ 33 w 66"/>
                  <a:gd name="T33" fmla="*/ 12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165">
                    <a:moveTo>
                      <a:pt x="26" y="50"/>
                    </a:moveTo>
                    <a:lnTo>
                      <a:pt x="26" y="165"/>
                    </a:lnTo>
                    <a:lnTo>
                      <a:pt x="38" y="165"/>
                    </a:lnTo>
                    <a:lnTo>
                      <a:pt x="38" y="50"/>
                    </a:lnTo>
                    <a:lnTo>
                      <a:pt x="55" y="26"/>
                    </a:lnTo>
                    <a:lnTo>
                      <a:pt x="66" y="10"/>
                    </a:lnTo>
                    <a:lnTo>
                      <a:pt x="66" y="0"/>
                    </a:lnTo>
                    <a:lnTo>
                      <a:pt x="33" y="10"/>
                    </a:lnTo>
                    <a:lnTo>
                      <a:pt x="0" y="0"/>
                    </a:lnTo>
                    <a:lnTo>
                      <a:pt x="0" y="10"/>
                    </a:lnTo>
                    <a:lnTo>
                      <a:pt x="12" y="26"/>
                    </a:lnTo>
                    <a:lnTo>
                      <a:pt x="26" y="50"/>
                    </a:lnTo>
                    <a:close/>
                    <a:moveTo>
                      <a:pt x="33" y="12"/>
                    </a:moveTo>
                    <a:lnTo>
                      <a:pt x="33" y="50"/>
                    </a:lnTo>
                    <a:lnTo>
                      <a:pt x="31" y="50"/>
                    </a:lnTo>
                    <a:lnTo>
                      <a:pt x="31" y="12"/>
                    </a:lnTo>
                    <a:lnTo>
                      <a:pt x="33"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6" name="文本框 85"/>
            <p:cNvSpPr txBox="1"/>
            <p:nvPr/>
          </p:nvSpPr>
          <p:spPr>
            <a:xfrm>
              <a:off x="7342777" y="5369612"/>
              <a:ext cx="1619326" cy="576516"/>
            </a:xfrm>
            <a:prstGeom prst="rect">
              <a:avLst/>
            </a:prstGeom>
            <a:noFill/>
          </p:spPr>
          <p:txBody>
            <a:bodyPr wrap="square" rtlCol="0">
              <a:spAutoFit/>
            </a:bodyPr>
            <a:lstStyle/>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飞镖</a:t>
              </a:r>
              <a:endParaRPr lang="en-US" altLang="zh-CN" sz="2400" dirty="0">
                <a:solidFill>
                  <a:srgbClr val="3F3F3F"/>
                </a:solidFill>
                <a:latin typeface="微软雅黑" panose="020B0503020204020204" pitchFamily="34" charset="-122"/>
                <a:ea typeface="微软雅黑" panose="020B0503020204020204" pitchFamily="34" charset="-122"/>
              </a:endParaRPr>
            </a:p>
          </p:txBody>
        </p:sp>
      </p:grpSp>
      <p:grpSp>
        <p:nvGrpSpPr>
          <p:cNvPr id="102" name="组合 101"/>
          <p:cNvGrpSpPr/>
          <p:nvPr/>
        </p:nvGrpSpPr>
        <p:grpSpPr>
          <a:xfrm>
            <a:off x="9392949" y="3943363"/>
            <a:ext cx="1619326" cy="2002765"/>
            <a:chOff x="9392949" y="3943363"/>
            <a:chExt cx="1619326" cy="2002765"/>
          </a:xfrm>
        </p:grpSpPr>
        <p:sp>
          <p:nvSpPr>
            <p:cNvPr id="11" name="矩形 10"/>
            <p:cNvSpPr/>
            <p:nvPr/>
          </p:nvSpPr>
          <p:spPr>
            <a:xfrm>
              <a:off x="9556375" y="3943363"/>
              <a:ext cx="1326778" cy="132677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3" name="Group 76"/>
            <p:cNvGrpSpPr>
              <a:grpSpLocks noChangeAspect="1"/>
            </p:cNvGrpSpPr>
            <p:nvPr/>
          </p:nvGrpSpPr>
          <p:grpSpPr bwMode="auto">
            <a:xfrm>
              <a:off x="9659152" y="4096710"/>
              <a:ext cx="1086920" cy="946783"/>
              <a:chOff x="3521" y="1884"/>
              <a:chExt cx="636" cy="554"/>
            </a:xfrm>
            <a:solidFill>
              <a:schemeClr val="bg1"/>
            </a:solidFill>
          </p:grpSpPr>
          <p:sp>
            <p:nvSpPr>
              <p:cNvPr id="54" name="Freeform 77"/>
              <p:cNvSpPr>
                <a:spLocks noEditPoints="1"/>
              </p:cNvSpPr>
              <p:nvPr/>
            </p:nvSpPr>
            <p:spPr bwMode="auto">
              <a:xfrm>
                <a:off x="3605" y="2278"/>
                <a:ext cx="145" cy="160"/>
              </a:xfrm>
              <a:custGeom>
                <a:avLst/>
                <a:gdLst>
                  <a:gd name="T0" fmla="*/ 0 w 61"/>
                  <a:gd name="T1" fmla="*/ 0 h 67"/>
                  <a:gd name="T2" fmla="*/ 0 w 61"/>
                  <a:gd name="T3" fmla="*/ 67 h 67"/>
                  <a:gd name="T4" fmla="*/ 61 w 61"/>
                  <a:gd name="T5" fmla="*/ 67 h 67"/>
                  <a:gd name="T6" fmla="*/ 61 w 61"/>
                  <a:gd name="T7" fmla="*/ 0 h 67"/>
                  <a:gd name="T8" fmla="*/ 0 w 61"/>
                  <a:gd name="T9" fmla="*/ 0 h 67"/>
                  <a:gd name="T10" fmla="*/ 31 w 61"/>
                  <a:gd name="T11" fmla="*/ 50 h 67"/>
                  <a:gd name="T12" fmla="*/ 15 w 61"/>
                  <a:gd name="T13" fmla="*/ 34 h 67"/>
                  <a:gd name="T14" fmla="*/ 31 w 61"/>
                  <a:gd name="T15" fmla="*/ 18 h 67"/>
                  <a:gd name="T16" fmla="*/ 47 w 61"/>
                  <a:gd name="T17" fmla="*/ 34 h 67"/>
                  <a:gd name="T18" fmla="*/ 31 w 61"/>
                  <a:gd name="T19" fmla="*/ 5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67">
                    <a:moveTo>
                      <a:pt x="0" y="0"/>
                    </a:moveTo>
                    <a:cubicBezTo>
                      <a:pt x="0" y="67"/>
                      <a:pt x="0" y="67"/>
                      <a:pt x="0" y="67"/>
                    </a:cubicBezTo>
                    <a:cubicBezTo>
                      <a:pt x="61" y="67"/>
                      <a:pt x="61" y="67"/>
                      <a:pt x="61" y="67"/>
                    </a:cubicBezTo>
                    <a:cubicBezTo>
                      <a:pt x="61" y="0"/>
                      <a:pt x="61" y="0"/>
                      <a:pt x="61" y="0"/>
                    </a:cubicBezTo>
                    <a:lnTo>
                      <a:pt x="0" y="0"/>
                    </a:lnTo>
                    <a:close/>
                    <a:moveTo>
                      <a:pt x="31" y="50"/>
                    </a:moveTo>
                    <a:cubicBezTo>
                      <a:pt x="22" y="50"/>
                      <a:pt x="15" y="43"/>
                      <a:pt x="15" y="34"/>
                    </a:cubicBezTo>
                    <a:cubicBezTo>
                      <a:pt x="15" y="25"/>
                      <a:pt x="22" y="18"/>
                      <a:pt x="31" y="18"/>
                    </a:cubicBezTo>
                    <a:cubicBezTo>
                      <a:pt x="40" y="18"/>
                      <a:pt x="47" y="25"/>
                      <a:pt x="47" y="34"/>
                    </a:cubicBezTo>
                    <a:cubicBezTo>
                      <a:pt x="47" y="43"/>
                      <a:pt x="40" y="50"/>
                      <a:pt x="31"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78"/>
              <p:cNvSpPr>
                <a:spLocks noEditPoints="1"/>
              </p:cNvSpPr>
              <p:nvPr/>
            </p:nvSpPr>
            <p:spPr bwMode="auto">
              <a:xfrm>
                <a:off x="3605" y="2278"/>
                <a:ext cx="145" cy="160"/>
              </a:xfrm>
              <a:custGeom>
                <a:avLst/>
                <a:gdLst>
                  <a:gd name="T0" fmla="*/ 0 w 61"/>
                  <a:gd name="T1" fmla="*/ 0 h 67"/>
                  <a:gd name="T2" fmla="*/ 0 w 61"/>
                  <a:gd name="T3" fmla="*/ 67 h 67"/>
                  <a:gd name="T4" fmla="*/ 61 w 61"/>
                  <a:gd name="T5" fmla="*/ 67 h 67"/>
                  <a:gd name="T6" fmla="*/ 61 w 61"/>
                  <a:gd name="T7" fmla="*/ 0 h 67"/>
                  <a:gd name="T8" fmla="*/ 0 w 61"/>
                  <a:gd name="T9" fmla="*/ 0 h 67"/>
                  <a:gd name="T10" fmla="*/ 31 w 61"/>
                  <a:gd name="T11" fmla="*/ 50 h 67"/>
                  <a:gd name="T12" fmla="*/ 15 w 61"/>
                  <a:gd name="T13" fmla="*/ 34 h 67"/>
                  <a:gd name="T14" fmla="*/ 31 w 61"/>
                  <a:gd name="T15" fmla="*/ 18 h 67"/>
                  <a:gd name="T16" fmla="*/ 47 w 61"/>
                  <a:gd name="T17" fmla="*/ 34 h 67"/>
                  <a:gd name="T18" fmla="*/ 31 w 61"/>
                  <a:gd name="T19" fmla="*/ 5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67">
                    <a:moveTo>
                      <a:pt x="0" y="0"/>
                    </a:moveTo>
                    <a:cubicBezTo>
                      <a:pt x="0" y="67"/>
                      <a:pt x="0" y="67"/>
                      <a:pt x="0" y="67"/>
                    </a:cubicBezTo>
                    <a:cubicBezTo>
                      <a:pt x="61" y="67"/>
                      <a:pt x="61" y="67"/>
                      <a:pt x="61" y="67"/>
                    </a:cubicBezTo>
                    <a:cubicBezTo>
                      <a:pt x="61" y="0"/>
                      <a:pt x="61" y="0"/>
                      <a:pt x="61" y="0"/>
                    </a:cubicBezTo>
                    <a:lnTo>
                      <a:pt x="0" y="0"/>
                    </a:lnTo>
                    <a:close/>
                    <a:moveTo>
                      <a:pt x="31" y="50"/>
                    </a:moveTo>
                    <a:cubicBezTo>
                      <a:pt x="22" y="50"/>
                      <a:pt x="15" y="43"/>
                      <a:pt x="15" y="34"/>
                    </a:cubicBezTo>
                    <a:cubicBezTo>
                      <a:pt x="15" y="25"/>
                      <a:pt x="22" y="18"/>
                      <a:pt x="31" y="18"/>
                    </a:cubicBezTo>
                    <a:cubicBezTo>
                      <a:pt x="40" y="18"/>
                      <a:pt x="47" y="25"/>
                      <a:pt x="47" y="34"/>
                    </a:cubicBezTo>
                    <a:cubicBezTo>
                      <a:pt x="47" y="43"/>
                      <a:pt x="40" y="50"/>
                      <a:pt x="31"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79"/>
              <p:cNvSpPr>
                <a:spLocks noEditPoints="1"/>
              </p:cNvSpPr>
              <p:nvPr/>
            </p:nvSpPr>
            <p:spPr bwMode="auto">
              <a:xfrm>
                <a:off x="3927" y="2216"/>
                <a:ext cx="91" cy="103"/>
              </a:xfrm>
              <a:custGeom>
                <a:avLst/>
                <a:gdLst>
                  <a:gd name="T0" fmla="*/ 0 w 38"/>
                  <a:gd name="T1" fmla="*/ 0 h 43"/>
                  <a:gd name="T2" fmla="*/ 0 w 38"/>
                  <a:gd name="T3" fmla="*/ 43 h 43"/>
                  <a:gd name="T4" fmla="*/ 38 w 38"/>
                  <a:gd name="T5" fmla="*/ 43 h 43"/>
                  <a:gd name="T6" fmla="*/ 38 w 38"/>
                  <a:gd name="T7" fmla="*/ 0 h 43"/>
                  <a:gd name="T8" fmla="*/ 0 w 38"/>
                  <a:gd name="T9" fmla="*/ 0 h 43"/>
                  <a:gd name="T10" fmla="*/ 20 w 38"/>
                  <a:gd name="T11" fmla="*/ 32 h 43"/>
                  <a:gd name="T12" fmla="*/ 10 w 38"/>
                  <a:gd name="T13" fmla="*/ 21 h 43"/>
                  <a:gd name="T14" fmla="*/ 20 w 38"/>
                  <a:gd name="T15" fmla="*/ 11 h 43"/>
                  <a:gd name="T16" fmla="*/ 30 w 38"/>
                  <a:gd name="T17" fmla="*/ 21 h 43"/>
                  <a:gd name="T18" fmla="*/ 20 w 38"/>
                  <a:gd name="T19" fmla="*/ 3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43">
                    <a:moveTo>
                      <a:pt x="0" y="0"/>
                    </a:moveTo>
                    <a:cubicBezTo>
                      <a:pt x="0" y="43"/>
                      <a:pt x="0" y="43"/>
                      <a:pt x="0" y="43"/>
                    </a:cubicBezTo>
                    <a:cubicBezTo>
                      <a:pt x="38" y="43"/>
                      <a:pt x="38" y="43"/>
                      <a:pt x="38" y="43"/>
                    </a:cubicBezTo>
                    <a:cubicBezTo>
                      <a:pt x="38" y="0"/>
                      <a:pt x="38" y="0"/>
                      <a:pt x="38" y="0"/>
                    </a:cubicBezTo>
                    <a:lnTo>
                      <a:pt x="0" y="0"/>
                    </a:lnTo>
                    <a:close/>
                    <a:moveTo>
                      <a:pt x="20" y="32"/>
                    </a:moveTo>
                    <a:cubicBezTo>
                      <a:pt x="14" y="32"/>
                      <a:pt x="10" y="27"/>
                      <a:pt x="10" y="21"/>
                    </a:cubicBezTo>
                    <a:cubicBezTo>
                      <a:pt x="10" y="16"/>
                      <a:pt x="14" y="11"/>
                      <a:pt x="20" y="11"/>
                    </a:cubicBezTo>
                    <a:cubicBezTo>
                      <a:pt x="25" y="11"/>
                      <a:pt x="30" y="16"/>
                      <a:pt x="30" y="21"/>
                    </a:cubicBezTo>
                    <a:cubicBezTo>
                      <a:pt x="30" y="27"/>
                      <a:pt x="25" y="32"/>
                      <a:pt x="20"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80"/>
              <p:cNvSpPr>
                <a:spLocks noEditPoints="1"/>
              </p:cNvSpPr>
              <p:nvPr/>
            </p:nvSpPr>
            <p:spPr bwMode="auto">
              <a:xfrm>
                <a:off x="3770" y="2278"/>
                <a:ext cx="143" cy="160"/>
              </a:xfrm>
              <a:custGeom>
                <a:avLst/>
                <a:gdLst>
                  <a:gd name="T0" fmla="*/ 0 w 60"/>
                  <a:gd name="T1" fmla="*/ 0 h 67"/>
                  <a:gd name="T2" fmla="*/ 0 w 60"/>
                  <a:gd name="T3" fmla="*/ 67 h 67"/>
                  <a:gd name="T4" fmla="*/ 60 w 60"/>
                  <a:gd name="T5" fmla="*/ 67 h 67"/>
                  <a:gd name="T6" fmla="*/ 60 w 60"/>
                  <a:gd name="T7" fmla="*/ 0 h 67"/>
                  <a:gd name="T8" fmla="*/ 0 w 60"/>
                  <a:gd name="T9" fmla="*/ 0 h 67"/>
                  <a:gd name="T10" fmla="*/ 50 w 60"/>
                  <a:gd name="T11" fmla="*/ 43 h 67"/>
                  <a:gd name="T12" fmla="*/ 39 w 60"/>
                  <a:gd name="T13" fmla="*/ 54 h 67"/>
                  <a:gd name="T14" fmla="*/ 20 w 60"/>
                  <a:gd name="T15" fmla="*/ 54 h 67"/>
                  <a:gd name="T16" fmla="*/ 9 w 60"/>
                  <a:gd name="T17" fmla="*/ 43 h 67"/>
                  <a:gd name="T18" fmla="*/ 9 w 60"/>
                  <a:gd name="T19" fmla="*/ 24 h 67"/>
                  <a:gd name="T20" fmla="*/ 20 w 60"/>
                  <a:gd name="T21" fmla="*/ 13 h 67"/>
                  <a:gd name="T22" fmla="*/ 39 w 60"/>
                  <a:gd name="T23" fmla="*/ 13 h 67"/>
                  <a:gd name="T24" fmla="*/ 50 w 60"/>
                  <a:gd name="T25" fmla="*/ 24 h 67"/>
                  <a:gd name="T26" fmla="*/ 50 w 60"/>
                  <a:gd name="T27" fmla="*/ 4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 h="67">
                    <a:moveTo>
                      <a:pt x="0" y="0"/>
                    </a:moveTo>
                    <a:cubicBezTo>
                      <a:pt x="0" y="67"/>
                      <a:pt x="0" y="67"/>
                      <a:pt x="0" y="67"/>
                    </a:cubicBezTo>
                    <a:cubicBezTo>
                      <a:pt x="60" y="67"/>
                      <a:pt x="60" y="67"/>
                      <a:pt x="60" y="67"/>
                    </a:cubicBezTo>
                    <a:cubicBezTo>
                      <a:pt x="60" y="0"/>
                      <a:pt x="60" y="0"/>
                      <a:pt x="60" y="0"/>
                    </a:cubicBezTo>
                    <a:lnTo>
                      <a:pt x="0" y="0"/>
                    </a:lnTo>
                    <a:close/>
                    <a:moveTo>
                      <a:pt x="50" y="43"/>
                    </a:moveTo>
                    <a:cubicBezTo>
                      <a:pt x="50" y="49"/>
                      <a:pt x="45" y="54"/>
                      <a:pt x="39" y="54"/>
                    </a:cubicBezTo>
                    <a:cubicBezTo>
                      <a:pt x="20" y="54"/>
                      <a:pt x="20" y="54"/>
                      <a:pt x="20" y="54"/>
                    </a:cubicBezTo>
                    <a:cubicBezTo>
                      <a:pt x="14" y="54"/>
                      <a:pt x="9" y="49"/>
                      <a:pt x="9" y="43"/>
                    </a:cubicBezTo>
                    <a:cubicBezTo>
                      <a:pt x="9" y="24"/>
                      <a:pt x="9" y="24"/>
                      <a:pt x="9" y="24"/>
                    </a:cubicBezTo>
                    <a:cubicBezTo>
                      <a:pt x="9" y="18"/>
                      <a:pt x="14" y="13"/>
                      <a:pt x="20" y="13"/>
                    </a:cubicBezTo>
                    <a:cubicBezTo>
                      <a:pt x="39" y="13"/>
                      <a:pt x="39" y="13"/>
                      <a:pt x="39" y="13"/>
                    </a:cubicBezTo>
                    <a:cubicBezTo>
                      <a:pt x="45" y="13"/>
                      <a:pt x="50" y="18"/>
                      <a:pt x="50" y="24"/>
                    </a:cubicBezTo>
                    <a:lnTo>
                      <a:pt x="5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Oval 81"/>
              <p:cNvSpPr>
                <a:spLocks noChangeArrowheads="1"/>
              </p:cNvSpPr>
              <p:nvPr/>
            </p:nvSpPr>
            <p:spPr bwMode="auto">
              <a:xfrm>
                <a:off x="3813" y="2331"/>
                <a:ext cx="57" cy="5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82"/>
              <p:cNvSpPr/>
              <p:nvPr/>
            </p:nvSpPr>
            <p:spPr bwMode="auto">
              <a:xfrm>
                <a:off x="3660" y="2343"/>
                <a:ext cx="35" cy="33"/>
              </a:xfrm>
              <a:custGeom>
                <a:avLst/>
                <a:gdLst>
                  <a:gd name="T0" fmla="*/ 15 w 15"/>
                  <a:gd name="T1" fmla="*/ 9 h 14"/>
                  <a:gd name="T2" fmla="*/ 10 w 15"/>
                  <a:gd name="T3" fmla="*/ 14 h 14"/>
                  <a:gd name="T4" fmla="*/ 5 w 15"/>
                  <a:gd name="T5" fmla="*/ 14 h 14"/>
                  <a:gd name="T6" fmla="*/ 0 w 15"/>
                  <a:gd name="T7" fmla="*/ 9 h 14"/>
                  <a:gd name="T8" fmla="*/ 0 w 15"/>
                  <a:gd name="T9" fmla="*/ 4 h 14"/>
                  <a:gd name="T10" fmla="*/ 5 w 15"/>
                  <a:gd name="T11" fmla="*/ 0 h 14"/>
                  <a:gd name="T12" fmla="*/ 10 w 15"/>
                  <a:gd name="T13" fmla="*/ 0 h 14"/>
                  <a:gd name="T14" fmla="*/ 15 w 15"/>
                  <a:gd name="T15" fmla="*/ 4 h 14"/>
                  <a:gd name="T16" fmla="*/ 15 w 15"/>
                  <a:gd name="T17"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15" y="9"/>
                    </a:moveTo>
                    <a:cubicBezTo>
                      <a:pt x="15" y="12"/>
                      <a:pt x="13" y="14"/>
                      <a:pt x="10" y="14"/>
                    </a:cubicBezTo>
                    <a:cubicBezTo>
                      <a:pt x="5" y="14"/>
                      <a:pt x="5" y="14"/>
                      <a:pt x="5" y="14"/>
                    </a:cubicBezTo>
                    <a:cubicBezTo>
                      <a:pt x="2" y="14"/>
                      <a:pt x="0" y="12"/>
                      <a:pt x="0" y="9"/>
                    </a:cubicBezTo>
                    <a:cubicBezTo>
                      <a:pt x="0" y="4"/>
                      <a:pt x="0" y="4"/>
                      <a:pt x="0" y="4"/>
                    </a:cubicBezTo>
                    <a:cubicBezTo>
                      <a:pt x="0" y="2"/>
                      <a:pt x="2" y="0"/>
                      <a:pt x="5" y="0"/>
                    </a:cubicBezTo>
                    <a:cubicBezTo>
                      <a:pt x="10" y="0"/>
                      <a:pt x="10" y="0"/>
                      <a:pt x="10" y="0"/>
                    </a:cubicBezTo>
                    <a:cubicBezTo>
                      <a:pt x="13" y="0"/>
                      <a:pt x="15" y="2"/>
                      <a:pt x="15" y="4"/>
                    </a:cubicBezTo>
                    <a:lnTo>
                      <a:pt x="15"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83"/>
              <p:cNvSpPr>
                <a:spLocks noEditPoints="1"/>
              </p:cNvSpPr>
              <p:nvPr/>
            </p:nvSpPr>
            <p:spPr bwMode="auto">
              <a:xfrm>
                <a:off x="3700" y="2106"/>
                <a:ext cx="144" cy="160"/>
              </a:xfrm>
              <a:custGeom>
                <a:avLst/>
                <a:gdLst>
                  <a:gd name="T0" fmla="*/ 0 w 60"/>
                  <a:gd name="T1" fmla="*/ 0 h 67"/>
                  <a:gd name="T2" fmla="*/ 0 w 60"/>
                  <a:gd name="T3" fmla="*/ 67 h 67"/>
                  <a:gd name="T4" fmla="*/ 60 w 60"/>
                  <a:gd name="T5" fmla="*/ 67 h 67"/>
                  <a:gd name="T6" fmla="*/ 60 w 60"/>
                  <a:gd name="T7" fmla="*/ 0 h 67"/>
                  <a:gd name="T8" fmla="*/ 0 w 60"/>
                  <a:gd name="T9" fmla="*/ 0 h 67"/>
                  <a:gd name="T10" fmla="*/ 51 w 60"/>
                  <a:gd name="T11" fmla="*/ 43 h 67"/>
                  <a:gd name="T12" fmla="*/ 40 w 60"/>
                  <a:gd name="T13" fmla="*/ 54 h 67"/>
                  <a:gd name="T14" fmla="*/ 21 w 60"/>
                  <a:gd name="T15" fmla="*/ 54 h 67"/>
                  <a:gd name="T16" fmla="*/ 10 w 60"/>
                  <a:gd name="T17" fmla="*/ 43 h 67"/>
                  <a:gd name="T18" fmla="*/ 10 w 60"/>
                  <a:gd name="T19" fmla="*/ 24 h 67"/>
                  <a:gd name="T20" fmla="*/ 21 w 60"/>
                  <a:gd name="T21" fmla="*/ 13 h 67"/>
                  <a:gd name="T22" fmla="*/ 40 w 60"/>
                  <a:gd name="T23" fmla="*/ 13 h 67"/>
                  <a:gd name="T24" fmla="*/ 51 w 60"/>
                  <a:gd name="T25" fmla="*/ 24 h 67"/>
                  <a:gd name="T26" fmla="*/ 51 w 60"/>
                  <a:gd name="T27" fmla="*/ 4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 h="67">
                    <a:moveTo>
                      <a:pt x="0" y="0"/>
                    </a:moveTo>
                    <a:cubicBezTo>
                      <a:pt x="0" y="67"/>
                      <a:pt x="0" y="67"/>
                      <a:pt x="0" y="67"/>
                    </a:cubicBezTo>
                    <a:cubicBezTo>
                      <a:pt x="60" y="67"/>
                      <a:pt x="60" y="67"/>
                      <a:pt x="60" y="67"/>
                    </a:cubicBezTo>
                    <a:cubicBezTo>
                      <a:pt x="60" y="0"/>
                      <a:pt x="60" y="0"/>
                      <a:pt x="60" y="0"/>
                    </a:cubicBezTo>
                    <a:lnTo>
                      <a:pt x="0" y="0"/>
                    </a:lnTo>
                    <a:close/>
                    <a:moveTo>
                      <a:pt x="51" y="43"/>
                    </a:moveTo>
                    <a:cubicBezTo>
                      <a:pt x="51" y="50"/>
                      <a:pt x="46" y="54"/>
                      <a:pt x="40" y="54"/>
                    </a:cubicBezTo>
                    <a:cubicBezTo>
                      <a:pt x="21" y="54"/>
                      <a:pt x="21" y="54"/>
                      <a:pt x="21" y="54"/>
                    </a:cubicBezTo>
                    <a:cubicBezTo>
                      <a:pt x="15" y="54"/>
                      <a:pt x="10" y="50"/>
                      <a:pt x="10" y="43"/>
                    </a:cubicBezTo>
                    <a:cubicBezTo>
                      <a:pt x="10" y="24"/>
                      <a:pt x="10" y="24"/>
                      <a:pt x="10" y="24"/>
                    </a:cubicBezTo>
                    <a:cubicBezTo>
                      <a:pt x="10" y="18"/>
                      <a:pt x="15" y="13"/>
                      <a:pt x="21" y="13"/>
                    </a:cubicBezTo>
                    <a:cubicBezTo>
                      <a:pt x="40" y="13"/>
                      <a:pt x="40" y="13"/>
                      <a:pt x="40" y="13"/>
                    </a:cubicBezTo>
                    <a:cubicBezTo>
                      <a:pt x="46" y="13"/>
                      <a:pt x="51" y="18"/>
                      <a:pt x="51" y="24"/>
                    </a:cubicBezTo>
                    <a:lnTo>
                      <a:pt x="51"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Oval 84"/>
              <p:cNvSpPr>
                <a:spLocks noChangeArrowheads="1"/>
              </p:cNvSpPr>
              <p:nvPr/>
            </p:nvSpPr>
            <p:spPr bwMode="auto">
              <a:xfrm>
                <a:off x="3743" y="2159"/>
                <a:ext cx="58" cy="5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85"/>
              <p:cNvSpPr>
                <a:spLocks noEditPoints="1"/>
              </p:cNvSpPr>
              <p:nvPr/>
            </p:nvSpPr>
            <p:spPr bwMode="auto">
              <a:xfrm>
                <a:off x="3927" y="2336"/>
                <a:ext cx="93" cy="102"/>
              </a:xfrm>
              <a:custGeom>
                <a:avLst/>
                <a:gdLst>
                  <a:gd name="T0" fmla="*/ 0 w 39"/>
                  <a:gd name="T1" fmla="*/ 0 h 43"/>
                  <a:gd name="T2" fmla="*/ 0 w 39"/>
                  <a:gd name="T3" fmla="*/ 43 h 43"/>
                  <a:gd name="T4" fmla="*/ 39 w 39"/>
                  <a:gd name="T5" fmla="*/ 43 h 43"/>
                  <a:gd name="T6" fmla="*/ 39 w 39"/>
                  <a:gd name="T7" fmla="*/ 0 h 43"/>
                  <a:gd name="T8" fmla="*/ 0 w 39"/>
                  <a:gd name="T9" fmla="*/ 0 h 43"/>
                  <a:gd name="T10" fmla="*/ 33 w 39"/>
                  <a:gd name="T11" fmla="*/ 28 h 43"/>
                  <a:gd name="T12" fmla="*/ 26 w 39"/>
                  <a:gd name="T13" fmla="*/ 35 h 43"/>
                  <a:gd name="T14" fmla="*/ 13 w 39"/>
                  <a:gd name="T15" fmla="*/ 35 h 43"/>
                  <a:gd name="T16" fmla="*/ 6 w 39"/>
                  <a:gd name="T17" fmla="*/ 28 h 43"/>
                  <a:gd name="T18" fmla="*/ 6 w 39"/>
                  <a:gd name="T19" fmla="*/ 16 h 43"/>
                  <a:gd name="T20" fmla="*/ 13 w 39"/>
                  <a:gd name="T21" fmla="*/ 9 h 43"/>
                  <a:gd name="T22" fmla="*/ 26 w 39"/>
                  <a:gd name="T23" fmla="*/ 9 h 43"/>
                  <a:gd name="T24" fmla="*/ 33 w 39"/>
                  <a:gd name="T25" fmla="*/ 16 h 43"/>
                  <a:gd name="T26" fmla="*/ 33 w 39"/>
                  <a:gd name="T27" fmla="*/ 2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43">
                    <a:moveTo>
                      <a:pt x="0" y="0"/>
                    </a:moveTo>
                    <a:cubicBezTo>
                      <a:pt x="0" y="43"/>
                      <a:pt x="0" y="43"/>
                      <a:pt x="0" y="43"/>
                    </a:cubicBezTo>
                    <a:cubicBezTo>
                      <a:pt x="39" y="43"/>
                      <a:pt x="39" y="43"/>
                      <a:pt x="39" y="43"/>
                    </a:cubicBezTo>
                    <a:cubicBezTo>
                      <a:pt x="39" y="0"/>
                      <a:pt x="39" y="0"/>
                      <a:pt x="39" y="0"/>
                    </a:cubicBezTo>
                    <a:lnTo>
                      <a:pt x="0" y="0"/>
                    </a:lnTo>
                    <a:close/>
                    <a:moveTo>
                      <a:pt x="33" y="28"/>
                    </a:moveTo>
                    <a:cubicBezTo>
                      <a:pt x="33" y="32"/>
                      <a:pt x="29" y="35"/>
                      <a:pt x="26" y="35"/>
                    </a:cubicBezTo>
                    <a:cubicBezTo>
                      <a:pt x="13" y="35"/>
                      <a:pt x="13" y="35"/>
                      <a:pt x="13" y="35"/>
                    </a:cubicBezTo>
                    <a:cubicBezTo>
                      <a:pt x="9" y="35"/>
                      <a:pt x="6" y="32"/>
                      <a:pt x="6" y="28"/>
                    </a:cubicBezTo>
                    <a:cubicBezTo>
                      <a:pt x="6" y="16"/>
                      <a:pt x="6" y="16"/>
                      <a:pt x="6" y="16"/>
                    </a:cubicBezTo>
                    <a:cubicBezTo>
                      <a:pt x="6" y="12"/>
                      <a:pt x="9" y="9"/>
                      <a:pt x="13" y="9"/>
                    </a:cubicBezTo>
                    <a:cubicBezTo>
                      <a:pt x="26" y="9"/>
                      <a:pt x="26" y="9"/>
                      <a:pt x="26" y="9"/>
                    </a:cubicBezTo>
                    <a:cubicBezTo>
                      <a:pt x="29" y="9"/>
                      <a:pt x="33" y="12"/>
                      <a:pt x="33" y="16"/>
                    </a:cubicBezTo>
                    <a:lnTo>
                      <a:pt x="33"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Oval 86"/>
              <p:cNvSpPr>
                <a:spLocks noChangeArrowheads="1"/>
              </p:cNvSpPr>
              <p:nvPr/>
            </p:nvSpPr>
            <p:spPr bwMode="auto">
              <a:xfrm>
                <a:off x="3956" y="2369"/>
                <a:ext cx="36" cy="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87"/>
              <p:cNvSpPr>
                <a:spLocks noEditPoints="1"/>
              </p:cNvSpPr>
              <p:nvPr/>
            </p:nvSpPr>
            <p:spPr bwMode="auto">
              <a:xfrm>
                <a:off x="3741" y="2023"/>
                <a:ext cx="64" cy="69"/>
              </a:xfrm>
              <a:custGeom>
                <a:avLst/>
                <a:gdLst>
                  <a:gd name="T0" fmla="*/ 0 w 27"/>
                  <a:gd name="T1" fmla="*/ 0 h 29"/>
                  <a:gd name="T2" fmla="*/ 0 w 27"/>
                  <a:gd name="T3" fmla="*/ 29 h 29"/>
                  <a:gd name="T4" fmla="*/ 27 w 27"/>
                  <a:gd name="T5" fmla="*/ 29 h 29"/>
                  <a:gd name="T6" fmla="*/ 27 w 27"/>
                  <a:gd name="T7" fmla="*/ 0 h 29"/>
                  <a:gd name="T8" fmla="*/ 0 w 27"/>
                  <a:gd name="T9" fmla="*/ 0 h 29"/>
                  <a:gd name="T10" fmla="*/ 13 w 27"/>
                  <a:gd name="T11" fmla="*/ 22 h 29"/>
                  <a:gd name="T12" fmla="*/ 6 w 27"/>
                  <a:gd name="T13" fmla="*/ 15 h 29"/>
                  <a:gd name="T14" fmla="*/ 13 w 27"/>
                  <a:gd name="T15" fmla="*/ 8 h 29"/>
                  <a:gd name="T16" fmla="*/ 20 w 27"/>
                  <a:gd name="T17" fmla="*/ 15 h 29"/>
                  <a:gd name="T18" fmla="*/ 13 w 27"/>
                  <a:gd name="T19" fmla="*/ 2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 h="29">
                    <a:moveTo>
                      <a:pt x="0" y="0"/>
                    </a:moveTo>
                    <a:cubicBezTo>
                      <a:pt x="0" y="29"/>
                      <a:pt x="0" y="29"/>
                      <a:pt x="0" y="29"/>
                    </a:cubicBezTo>
                    <a:cubicBezTo>
                      <a:pt x="27" y="29"/>
                      <a:pt x="27" y="29"/>
                      <a:pt x="27" y="29"/>
                    </a:cubicBezTo>
                    <a:cubicBezTo>
                      <a:pt x="27" y="0"/>
                      <a:pt x="27" y="0"/>
                      <a:pt x="27" y="0"/>
                    </a:cubicBezTo>
                    <a:lnTo>
                      <a:pt x="0" y="0"/>
                    </a:lnTo>
                    <a:close/>
                    <a:moveTo>
                      <a:pt x="13" y="22"/>
                    </a:moveTo>
                    <a:cubicBezTo>
                      <a:pt x="9" y="22"/>
                      <a:pt x="6" y="19"/>
                      <a:pt x="6" y="15"/>
                    </a:cubicBezTo>
                    <a:cubicBezTo>
                      <a:pt x="6" y="11"/>
                      <a:pt x="9" y="8"/>
                      <a:pt x="13" y="8"/>
                    </a:cubicBezTo>
                    <a:cubicBezTo>
                      <a:pt x="17" y="8"/>
                      <a:pt x="20" y="11"/>
                      <a:pt x="20" y="15"/>
                    </a:cubicBezTo>
                    <a:cubicBezTo>
                      <a:pt x="20" y="19"/>
                      <a:pt x="17" y="22"/>
                      <a:pt x="13"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88"/>
              <p:cNvSpPr/>
              <p:nvPr/>
            </p:nvSpPr>
            <p:spPr bwMode="auto">
              <a:xfrm>
                <a:off x="3765" y="2049"/>
                <a:ext cx="14" cy="17"/>
              </a:xfrm>
              <a:custGeom>
                <a:avLst/>
                <a:gdLst>
                  <a:gd name="T0" fmla="*/ 6 w 6"/>
                  <a:gd name="T1" fmla="*/ 5 h 7"/>
                  <a:gd name="T2" fmla="*/ 4 w 6"/>
                  <a:gd name="T3" fmla="*/ 7 h 7"/>
                  <a:gd name="T4" fmla="*/ 2 w 6"/>
                  <a:gd name="T5" fmla="*/ 7 h 7"/>
                  <a:gd name="T6" fmla="*/ 0 w 6"/>
                  <a:gd name="T7" fmla="*/ 5 h 7"/>
                  <a:gd name="T8" fmla="*/ 0 w 6"/>
                  <a:gd name="T9" fmla="*/ 2 h 7"/>
                  <a:gd name="T10" fmla="*/ 2 w 6"/>
                  <a:gd name="T11" fmla="*/ 0 h 7"/>
                  <a:gd name="T12" fmla="*/ 4 w 6"/>
                  <a:gd name="T13" fmla="*/ 0 h 7"/>
                  <a:gd name="T14" fmla="*/ 6 w 6"/>
                  <a:gd name="T15" fmla="*/ 2 h 7"/>
                  <a:gd name="T16" fmla="*/ 6 w 6"/>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7">
                    <a:moveTo>
                      <a:pt x="6" y="5"/>
                    </a:moveTo>
                    <a:cubicBezTo>
                      <a:pt x="6" y="6"/>
                      <a:pt x="5" y="7"/>
                      <a:pt x="4" y="7"/>
                    </a:cubicBezTo>
                    <a:cubicBezTo>
                      <a:pt x="2" y="7"/>
                      <a:pt x="2" y="7"/>
                      <a:pt x="2" y="7"/>
                    </a:cubicBezTo>
                    <a:cubicBezTo>
                      <a:pt x="1" y="7"/>
                      <a:pt x="0" y="6"/>
                      <a:pt x="0" y="5"/>
                    </a:cubicBezTo>
                    <a:cubicBezTo>
                      <a:pt x="0" y="2"/>
                      <a:pt x="0" y="2"/>
                      <a:pt x="0" y="2"/>
                    </a:cubicBezTo>
                    <a:cubicBezTo>
                      <a:pt x="0" y="1"/>
                      <a:pt x="1" y="0"/>
                      <a:pt x="2" y="0"/>
                    </a:cubicBezTo>
                    <a:cubicBezTo>
                      <a:pt x="4" y="0"/>
                      <a:pt x="4" y="0"/>
                      <a:pt x="4" y="0"/>
                    </a:cubicBezTo>
                    <a:cubicBezTo>
                      <a:pt x="5" y="0"/>
                      <a:pt x="6" y="1"/>
                      <a:pt x="6" y="2"/>
                    </a:cubicBezTo>
                    <a:lnTo>
                      <a:pt x="6"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89"/>
              <p:cNvSpPr/>
              <p:nvPr/>
            </p:nvSpPr>
            <p:spPr bwMode="auto">
              <a:xfrm>
                <a:off x="3695" y="1929"/>
                <a:ext cx="153" cy="82"/>
              </a:xfrm>
              <a:custGeom>
                <a:avLst/>
                <a:gdLst>
                  <a:gd name="T0" fmla="*/ 0 w 153"/>
                  <a:gd name="T1" fmla="*/ 82 h 82"/>
                  <a:gd name="T2" fmla="*/ 153 w 153"/>
                  <a:gd name="T3" fmla="*/ 82 h 82"/>
                  <a:gd name="T4" fmla="*/ 77 w 153"/>
                  <a:gd name="T5" fmla="*/ 0 h 82"/>
                  <a:gd name="T6" fmla="*/ 0 w 153"/>
                  <a:gd name="T7" fmla="*/ 82 h 82"/>
                </a:gdLst>
                <a:ahLst/>
                <a:cxnLst>
                  <a:cxn ang="0">
                    <a:pos x="T0" y="T1"/>
                  </a:cxn>
                  <a:cxn ang="0">
                    <a:pos x="T2" y="T3"/>
                  </a:cxn>
                  <a:cxn ang="0">
                    <a:pos x="T4" y="T5"/>
                  </a:cxn>
                  <a:cxn ang="0">
                    <a:pos x="T6" y="T7"/>
                  </a:cxn>
                </a:cxnLst>
                <a:rect l="0" t="0" r="r" b="b"/>
                <a:pathLst>
                  <a:path w="153" h="82">
                    <a:moveTo>
                      <a:pt x="0" y="82"/>
                    </a:moveTo>
                    <a:lnTo>
                      <a:pt x="153" y="82"/>
                    </a:lnTo>
                    <a:lnTo>
                      <a:pt x="77" y="0"/>
                    </a:lnTo>
                    <a:lnTo>
                      <a:pt x="0"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90"/>
              <p:cNvSpPr>
                <a:spLocks noEditPoints="1"/>
              </p:cNvSpPr>
              <p:nvPr/>
            </p:nvSpPr>
            <p:spPr bwMode="auto">
              <a:xfrm>
                <a:off x="3949" y="2149"/>
                <a:ext cx="50" cy="58"/>
              </a:xfrm>
              <a:custGeom>
                <a:avLst/>
                <a:gdLst>
                  <a:gd name="T0" fmla="*/ 0 w 21"/>
                  <a:gd name="T1" fmla="*/ 0 h 24"/>
                  <a:gd name="T2" fmla="*/ 0 w 21"/>
                  <a:gd name="T3" fmla="*/ 24 h 24"/>
                  <a:gd name="T4" fmla="*/ 21 w 21"/>
                  <a:gd name="T5" fmla="*/ 24 h 24"/>
                  <a:gd name="T6" fmla="*/ 21 w 21"/>
                  <a:gd name="T7" fmla="*/ 0 h 24"/>
                  <a:gd name="T8" fmla="*/ 0 w 21"/>
                  <a:gd name="T9" fmla="*/ 0 h 24"/>
                  <a:gd name="T10" fmla="*/ 18 w 21"/>
                  <a:gd name="T11" fmla="*/ 16 h 24"/>
                  <a:gd name="T12" fmla="*/ 14 w 21"/>
                  <a:gd name="T13" fmla="*/ 19 h 24"/>
                  <a:gd name="T14" fmla="*/ 7 w 21"/>
                  <a:gd name="T15" fmla="*/ 19 h 24"/>
                  <a:gd name="T16" fmla="*/ 3 w 21"/>
                  <a:gd name="T17" fmla="*/ 16 h 24"/>
                  <a:gd name="T18" fmla="*/ 3 w 21"/>
                  <a:gd name="T19" fmla="*/ 9 h 24"/>
                  <a:gd name="T20" fmla="*/ 7 w 21"/>
                  <a:gd name="T21" fmla="*/ 5 h 24"/>
                  <a:gd name="T22" fmla="*/ 14 w 21"/>
                  <a:gd name="T23" fmla="*/ 5 h 24"/>
                  <a:gd name="T24" fmla="*/ 18 w 21"/>
                  <a:gd name="T25" fmla="*/ 9 h 24"/>
                  <a:gd name="T26" fmla="*/ 18 w 21"/>
                  <a:gd name="T27"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 h="24">
                    <a:moveTo>
                      <a:pt x="0" y="0"/>
                    </a:moveTo>
                    <a:cubicBezTo>
                      <a:pt x="0" y="24"/>
                      <a:pt x="0" y="24"/>
                      <a:pt x="0" y="24"/>
                    </a:cubicBezTo>
                    <a:cubicBezTo>
                      <a:pt x="21" y="24"/>
                      <a:pt x="21" y="24"/>
                      <a:pt x="21" y="24"/>
                    </a:cubicBezTo>
                    <a:cubicBezTo>
                      <a:pt x="21" y="0"/>
                      <a:pt x="21" y="0"/>
                      <a:pt x="21" y="0"/>
                    </a:cubicBezTo>
                    <a:lnTo>
                      <a:pt x="0" y="0"/>
                    </a:lnTo>
                    <a:close/>
                    <a:moveTo>
                      <a:pt x="18" y="16"/>
                    </a:moveTo>
                    <a:cubicBezTo>
                      <a:pt x="18" y="17"/>
                      <a:pt x="16" y="19"/>
                      <a:pt x="14" y="19"/>
                    </a:cubicBezTo>
                    <a:cubicBezTo>
                      <a:pt x="7" y="19"/>
                      <a:pt x="7" y="19"/>
                      <a:pt x="7" y="19"/>
                    </a:cubicBezTo>
                    <a:cubicBezTo>
                      <a:pt x="5" y="19"/>
                      <a:pt x="3" y="17"/>
                      <a:pt x="3" y="16"/>
                    </a:cubicBezTo>
                    <a:cubicBezTo>
                      <a:pt x="3" y="9"/>
                      <a:pt x="3" y="9"/>
                      <a:pt x="3" y="9"/>
                    </a:cubicBezTo>
                    <a:cubicBezTo>
                      <a:pt x="3" y="7"/>
                      <a:pt x="5" y="5"/>
                      <a:pt x="7" y="5"/>
                    </a:cubicBezTo>
                    <a:cubicBezTo>
                      <a:pt x="14" y="5"/>
                      <a:pt x="14" y="5"/>
                      <a:pt x="14" y="5"/>
                    </a:cubicBezTo>
                    <a:cubicBezTo>
                      <a:pt x="16" y="5"/>
                      <a:pt x="18" y="7"/>
                      <a:pt x="18" y="9"/>
                    </a:cubicBezTo>
                    <a:lnTo>
                      <a:pt x="18"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Oval 91"/>
              <p:cNvSpPr>
                <a:spLocks noChangeArrowheads="1"/>
              </p:cNvSpPr>
              <p:nvPr/>
            </p:nvSpPr>
            <p:spPr bwMode="auto">
              <a:xfrm>
                <a:off x="3963" y="2168"/>
                <a:ext cx="22" cy="1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92"/>
              <p:cNvSpPr/>
              <p:nvPr/>
            </p:nvSpPr>
            <p:spPr bwMode="auto">
              <a:xfrm>
                <a:off x="3915" y="2075"/>
                <a:ext cx="115" cy="62"/>
              </a:xfrm>
              <a:custGeom>
                <a:avLst/>
                <a:gdLst>
                  <a:gd name="T0" fmla="*/ 0 w 115"/>
                  <a:gd name="T1" fmla="*/ 62 h 62"/>
                  <a:gd name="T2" fmla="*/ 115 w 115"/>
                  <a:gd name="T3" fmla="*/ 62 h 62"/>
                  <a:gd name="T4" fmla="*/ 58 w 115"/>
                  <a:gd name="T5" fmla="*/ 0 h 62"/>
                  <a:gd name="T6" fmla="*/ 0 w 115"/>
                  <a:gd name="T7" fmla="*/ 62 h 62"/>
                </a:gdLst>
                <a:ahLst/>
                <a:cxnLst>
                  <a:cxn ang="0">
                    <a:pos x="T0" y="T1"/>
                  </a:cxn>
                  <a:cxn ang="0">
                    <a:pos x="T2" y="T3"/>
                  </a:cxn>
                  <a:cxn ang="0">
                    <a:pos x="T4" y="T5"/>
                  </a:cxn>
                  <a:cxn ang="0">
                    <a:pos x="T6" y="T7"/>
                  </a:cxn>
                </a:cxnLst>
                <a:rect l="0" t="0" r="r" b="b"/>
                <a:pathLst>
                  <a:path w="115" h="62">
                    <a:moveTo>
                      <a:pt x="0" y="62"/>
                    </a:moveTo>
                    <a:lnTo>
                      <a:pt x="115" y="62"/>
                    </a:lnTo>
                    <a:lnTo>
                      <a:pt x="58" y="0"/>
                    </a:lnTo>
                    <a:lnTo>
                      <a:pt x="0" y="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93"/>
              <p:cNvSpPr/>
              <p:nvPr/>
            </p:nvSpPr>
            <p:spPr bwMode="auto">
              <a:xfrm>
                <a:off x="3641" y="2161"/>
                <a:ext cx="50" cy="48"/>
              </a:xfrm>
              <a:custGeom>
                <a:avLst/>
                <a:gdLst>
                  <a:gd name="T0" fmla="*/ 17 w 21"/>
                  <a:gd name="T1" fmla="*/ 1 h 20"/>
                  <a:gd name="T2" fmla="*/ 8 w 21"/>
                  <a:gd name="T3" fmla="*/ 8 h 20"/>
                  <a:gd name="T4" fmla="*/ 2 w 21"/>
                  <a:gd name="T5" fmla="*/ 8 h 20"/>
                  <a:gd name="T6" fmla="*/ 0 w 21"/>
                  <a:gd name="T7" fmla="*/ 8 h 20"/>
                  <a:gd name="T8" fmla="*/ 0 w 21"/>
                  <a:gd name="T9" fmla="*/ 12 h 20"/>
                  <a:gd name="T10" fmla="*/ 2 w 21"/>
                  <a:gd name="T11" fmla="*/ 13 h 20"/>
                  <a:gd name="T12" fmla="*/ 8 w 21"/>
                  <a:gd name="T13" fmla="*/ 13 h 20"/>
                  <a:gd name="T14" fmla="*/ 17 w 21"/>
                  <a:gd name="T15" fmla="*/ 20 h 20"/>
                  <a:gd name="T16" fmla="*/ 18 w 21"/>
                  <a:gd name="T17" fmla="*/ 20 h 20"/>
                  <a:gd name="T18" fmla="*/ 21 w 21"/>
                  <a:gd name="T19" fmla="*/ 10 h 20"/>
                  <a:gd name="T20" fmla="*/ 18 w 21"/>
                  <a:gd name="T21" fmla="*/ 0 h 20"/>
                  <a:gd name="T22" fmla="*/ 17 w 21"/>
                  <a:gd name="T23" fmla="*/ 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20">
                    <a:moveTo>
                      <a:pt x="17" y="1"/>
                    </a:moveTo>
                    <a:cubicBezTo>
                      <a:pt x="8" y="8"/>
                      <a:pt x="8" y="8"/>
                      <a:pt x="8" y="8"/>
                    </a:cubicBezTo>
                    <a:cubicBezTo>
                      <a:pt x="2" y="8"/>
                      <a:pt x="2" y="8"/>
                      <a:pt x="2" y="8"/>
                    </a:cubicBezTo>
                    <a:cubicBezTo>
                      <a:pt x="1" y="8"/>
                      <a:pt x="1" y="8"/>
                      <a:pt x="0" y="8"/>
                    </a:cubicBezTo>
                    <a:cubicBezTo>
                      <a:pt x="0" y="12"/>
                      <a:pt x="0" y="12"/>
                      <a:pt x="0" y="12"/>
                    </a:cubicBezTo>
                    <a:cubicBezTo>
                      <a:pt x="1" y="13"/>
                      <a:pt x="1" y="13"/>
                      <a:pt x="2" y="13"/>
                    </a:cubicBezTo>
                    <a:cubicBezTo>
                      <a:pt x="8" y="13"/>
                      <a:pt x="8" y="13"/>
                      <a:pt x="8" y="13"/>
                    </a:cubicBezTo>
                    <a:cubicBezTo>
                      <a:pt x="17" y="20"/>
                      <a:pt x="17" y="20"/>
                      <a:pt x="17" y="20"/>
                    </a:cubicBezTo>
                    <a:cubicBezTo>
                      <a:pt x="18" y="20"/>
                      <a:pt x="18" y="20"/>
                      <a:pt x="18" y="20"/>
                    </a:cubicBezTo>
                    <a:cubicBezTo>
                      <a:pt x="20" y="20"/>
                      <a:pt x="21" y="16"/>
                      <a:pt x="21" y="10"/>
                    </a:cubicBezTo>
                    <a:cubicBezTo>
                      <a:pt x="21" y="4"/>
                      <a:pt x="20" y="0"/>
                      <a:pt x="18" y="0"/>
                    </a:cubicBezTo>
                    <a:lnTo>
                      <a:pt x="17"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94"/>
              <p:cNvSpPr>
                <a:spLocks noEditPoints="1"/>
              </p:cNvSpPr>
              <p:nvPr/>
            </p:nvSpPr>
            <p:spPr bwMode="auto">
              <a:xfrm>
                <a:off x="3521" y="2161"/>
                <a:ext cx="117" cy="48"/>
              </a:xfrm>
              <a:custGeom>
                <a:avLst/>
                <a:gdLst>
                  <a:gd name="T0" fmla="*/ 36 w 117"/>
                  <a:gd name="T1" fmla="*/ 29 h 48"/>
                  <a:gd name="T2" fmla="*/ 117 w 117"/>
                  <a:gd name="T3" fmla="*/ 29 h 48"/>
                  <a:gd name="T4" fmla="*/ 117 w 117"/>
                  <a:gd name="T5" fmla="*/ 19 h 48"/>
                  <a:gd name="T6" fmla="*/ 36 w 117"/>
                  <a:gd name="T7" fmla="*/ 19 h 48"/>
                  <a:gd name="T8" fmla="*/ 19 w 117"/>
                  <a:gd name="T9" fmla="*/ 10 h 48"/>
                  <a:gd name="T10" fmla="*/ 7 w 117"/>
                  <a:gd name="T11" fmla="*/ 0 h 48"/>
                  <a:gd name="T12" fmla="*/ 0 w 117"/>
                  <a:gd name="T13" fmla="*/ 0 h 48"/>
                  <a:gd name="T14" fmla="*/ 7 w 117"/>
                  <a:gd name="T15" fmla="*/ 24 h 48"/>
                  <a:gd name="T16" fmla="*/ 0 w 117"/>
                  <a:gd name="T17" fmla="*/ 48 h 48"/>
                  <a:gd name="T18" fmla="*/ 7 w 117"/>
                  <a:gd name="T19" fmla="*/ 48 h 48"/>
                  <a:gd name="T20" fmla="*/ 19 w 117"/>
                  <a:gd name="T21" fmla="*/ 41 h 48"/>
                  <a:gd name="T22" fmla="*/ 36 w 117"/>
                  <a:gd name="T23" fmla="*/ 29 h 48"/>
                  <a:gd name="T24" fmla="*/ 10 w 117"/>
                  <a:gd name="T25" fmla="*/ 22 h 48"/>
                  <a:gd name="T26" fmla="*/ 36 w 117"/>
                  <a:gd name="T27" fmla="*/ 22 h 48"/>
                  <a:gd name="T28" fmla="*/ 36 w 117"/>
                  <a:gd name="T29" fmla="*/ 26 h 48"/>
                  <a:gd name="T30" fmla="*/ 10 w 117"/>
                  <a:gd name="T31" fmla="*/ 26 h 48"/>
                  <a:gd name="T32" fmla="*/ 10 w 117"/>
                  <a:gd name="T33" fmla="*/ 2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48">
                    <a:moveTo>
                      <a:pt x="36" y="29"/>
                    </a:moveTo>
                    <a:lnTo>
                      <a:pt x="117" y="29"/>
                    </a:lnTo>
                    <a:lnTo>
                      <a:pt x="117" y="19"/>
                    </a:lnTo>
                    <a:lnTo>
                      <a:pt x="36" y="19"/>
                    </a:lnTo>
                    <a:lnTo>
                      <a:pt x="19" y="10"/>
                    </a:lnTo>
                    <a:lnTo>
                      <a:pt x="7" y="0"/>
                    </a:lnTo>
                    <a:lnTo>
                      <a:pt x="0" y="0"/>
                    </a:lnTo>
                    <a:lnTo>
                      <a:pt x="7" y="24"/>
                    </a:lnTo>
                    <a:lnTo>
                      <a:pt x="0" y="48"/>
                    </a:lnTo>
                    <a:lnTo>
                      <a:pt x="7" y="48"/>
                    </a:lnTo>
                    <a:lnTo>
                      <a:pt x="19" y="41"/>
                    </a:lnTo>
                    <a:lnTo>
                      <a:pt x="36" y="29"/>
                    </a:lnTo>
                    <a:close/>
                    <a:moveTo>
                      <a:pt x="10" y="22"/>
                    </a:moveTo>
                    <a:lnTo>
                      <a:pt x="36" y="22"/>
                    </a:lnTo>
                    <a:lnTo>
                      <a:pt x="36" y="26"/>
                    </a:lnTo>
                    <a:lnTo>
                      <a:pt x="10" y="26"/>
                    </a:lnTo>
                    <a:lnTo>
                      <a:pt x="10"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95"/>
              <p:cNvSpPr/>
              <p:nvPr/>
            </p:nvSpPr>
            <p:spPr bwMode="auto">
              <a:xfrm>
                <a:off x="3827" y="1953"/>
                <a:ext cx="40" cy="39"/>
              </a:xfrm>
              <a:custGeom>
                <a:avLst/>
                <a:gdLst>
                  <a:gd name="T0" fmla="*/ 12 w 17"/>
                  <a:gd name="T1" fmla="*/ 15 h 16"/>
                  <a:gd name="T2" fmla="*/ 13 w 17"/>
                  <a:gd name="T3" fmla="*/ 6 h 16"/>
                  <a:gd name="T4" fmla="*/ 16 w 17"/>
                  <a:gd name="T5" fmla="*/ 3 h 16"/>
                  <a:gd name="T6" fmla="*/ 17 w 17"/>
                  <a:gd name="T7" fmla="*/ 3 h 16"/>
                  <a:gd name="T8" fmla="*/ 14 w 17"/>
                  <a:gd name="T9" fmla="*/ 0 h 16"/>
                  <a:gd name="T10" fmla="*/ 13 w 17"/>
                  <a:gd name="T11" fmla="*/ 1 h 16"/>
                  <a:gd name="T12" fmla="*/ 11 w 17"/>
                  <a:gd name="T13" fmla="*/ 4 h 16"/>
                  <a:gd name="T14" fmla="*/ 2 w 17"/>
                  <a:gd name="T15" fmla="*/ 5 h 16"/>
                  <a:gd name="T16" fmla="*/ 1 w 17"/>
                  <a:gd name="T17" fmla="*/ 5 h 16"/>
                  <a:gd name="T18" fmla="*/ 5 w 17"/>
                  <a:gd name="T19" fmla="*/ 12 h 16"/>
                  <a:gd name="T20" fmla="*/ 12 w 17"/>
                  <a:gd name="T21" fmla="*/ 16 h 16"/>
                  <a:gd name="T22" fmla="*/ 12 w 17"/>
                  <a:gd name="T23"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 h="16">
                    <a:moveTo>
                      <a:pt x="12" y="15"/>
                    </a:moveTo>
                    <a:cubicBezTo>
                      <a:pt x="13" y="6"/>
                      <a:pt x="13" y="6"/>
                      <a:pt x="13" y="6"/>
                    </a:cubicBezTo>
                    <a:cubicBezTo>
                      <a:pt x="16" y="3"/>
                      <a:pt x="16" y="3"/>
                      <a:pt x="16" y="3"/>
                    </a:cubicBezTo>
                    <a:cubicBezTo>
                      <a:pt x="16" y="3"/>
                      <a:pt x="16" y="3"/>
                      <a:pt x="17" y="3"/>
                    </a:cubicBezTo>
                    <a:cubicBezTo>
                      <a:pt x="14" y="0"/>
                      <a:pt x="14" y="0"/>
                      <a:pt x="14" y="0"/>
                    </a:cubicBezTo>
                    <a:cubicBezTo>
                      <a:pt x="14" y="0"/>
                      <a:pt x="14" y="1"/>
                      <a:pt x="13" y="1"/>
                    </a:cubicBezTo>
                    <a:cubicBezTo>
                      <a:pt x="11" y="4"/>
                      <a:pt x="11" y="4"/>
                      <a:pt x="11" y="4"/>
                    </a:cubicBezTo>
                    <a:cubicBezTo>
                      <a:pt x="2" y="5"/>
                      <a:pt x="2" y="5"/>
                      <a:pt x="2" y="5"/>
                    </a:cubicBezTo>
                    <a:cubicBezTo>
                      <a:pt x="1" y="5"/>
                      <a:pt x="1" y="5"/>
                      <a:pt x="1" y="5"/>
                    </a:cubicBezTo>
                    <a:cubicBezTo>
                      <a:pt x="0" y="6"/>
                      <a:pt x="2" y="9"/>
                      <a:pt x="5" y="12"/>
                    </a:cubicBezTo>
                    <a:cubicBezTo>
                      <a:pt x="8" y="15"/>
                      <a:pt x="11" y="16"/>
                      <a:pt x="12" y="16"/>
                    </a:cubicBezTo>
                    <a:lnTo>
                      <a:pt x="12" y="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96"/>
              <p:cNvSpPr>
                <a:spLocks noEditPoints="1"/>
              </p:cNvSpPr>
              <p:nvPr/>
            </p:nvSpPr>
            <p:spPr bwMode="auto">
              <a:xfrm>
                <a:off x="3863" y="1884"/>
                <a:ext cx="71" cy="74"/>
              </a:xfrm>
              <a:custGeom>
                <a:avLst/>
                <a:gdLst>
                  <a:gd name="T0" fmla="*/ 40 w 71"/>
                  <a:gd name="T1" fmla="*/ 29 h 74"/>
                  <a:gd name="T2" fmla="*/ 0 w 71"/>
                  <a:gd name="T3" fmla="*/ 69 h 74"/>
                  <a:gd name="T4" fmla="*/ 4 w 71"/>
                  <a:gd name="T5" fmla="*/ 74 h 74"/>
                  <a:gd name="T6" fmla="*/ 45 w 71"/>
                  <a:gd name="T7" fmla="*/ 33 h 74"/>
                  <a:gd name="T8" fmla="*/ 59 w 71"/>
                  <a:gd name="T9" fmla="*/ 29 h 74"/>
                  <a:gd name="T10" fmla="*/ 69 w 71"/>
                  <a:gd name="T11" fmla="*/ 29 h 74"/>
                  <a:gd name="T12" fmla="*/ 71 w 71"/>
                  <a:gd name="T13" fmla="*/ 24 h 74"/>
                  <a:gd name="T14" fmla="*/ 57 w 71"/>
                  <a:gd name="T15" fmla="*/ 17 h 74"/>
                  <a:gd name="T16" fmla="*/ 50 w 71"/>
                  <a:gd name="T17" fmla="*/ 0 h 74"/>
                  <a:gd name="T18" fmla="*/ 45 w 71"/>
                  <a:gd name="T19" fmla="*/ 5 h 74"/>
                  <a:gd name="T20" fmla="*/ 43 w 71"/>
                  <a:gd name="T21" fmla="*/ 14 h 74"/>
                  <a:gd name="T22" fmla="*/ 40 w 71"/>
                  <a:gd name="T23" fmla="*/ 29 h 74"/>
                  <a:gd name="T24" fmla="*/ 57 w 71"/>
                  <a:gd name="T25" fmla="*/ 17 h 74"/>
                  <a:gd name="T26" fmla="*/ 45 w 71"/>
                  <a:gd name="T27" fmla="*/ 31 h 74"/>
                  <a:gd name="T28" fmla="*/ 43 w 71"/>
                  <a:gd name="T29" fmla="*/ 29 h 74"/>
                  <a:gd name="T30" fmla="*/ 55 w 71"/>
                  <a:gd name="T31" fmla="*/ 17 h 74"/>
                  <a:gd name="T32" fmla="*/ 57 w 71"/>
                  <a:gd name="T33" fmla="*/ 1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 h="74">
                    <a:moveTo>
                      <a:pt x="40" y="29"/>
                    </a:moveTo>
                    <a:lnTo>
                      <a:pt x="0" y="69"/>
                    </a:lnTo>
                    <a:lnTo>
                      <a:pt x="4" y="74"/>
                    </a:lnTo>
                    <a:lnTo>
                      <a:pt x="45" y="33"/>
                    </a:lnTo>
                    <a:lnTo>
                      <a:pt x="59" y="29"/>
                    </a:lnTo>
                    <a:lnTo>
                      <a:pt x="69" y="29"/>
                    </a:lnTo>
                    <a:lnTo>
                      <a:pt x="71" y="24"/>
                    </a:lnTo>
                    <a:lnTo>
                      <a:pt x="57" y="17"/>
                    </a:lnTo>
                    <a:lnTo>
                      <a:pt x="50" y="0"/>
                    </a:lnTo>
                    <a:lnTo>
                      <a:pt x="45" y="5"/>
                    </a:lnTo>
                    <a:lnTo>
                      <a:pt x="43" y="14"/>
                    </a:lnTo>
                    <a:lnTo>
                      <a:pt x="40" y="29"/>
                    </a:lnTo>
                    <a:close/>
                    <a:moveTo>
                      <a:pt x="57" y="17"/>
                    </a:moveTo>
                    <a:lnTo>
                      <a:pt x="45" y="31"/>
                    </a:lnTo>
                    <a:lnTo>
                      <a:pt x="43" y="29"/>
                    </a:lnTo>
                    <a:lnTo>
                      <a:pt x="55" y="17"/>
                    </a:lnTo>
                    <a:lnTo>
                      <a:pt x="57"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97"/>
              <p:cNvSpPr/>
              <p:nvPr/>
            </p:nvSpPr>
            <p:spPr bwMode="auto">
              <a:xfrm>
                <a:off x="4037" y="2254"/>
                <a:ext cx="36" cy="34"/>
              </a:xfrm>
              <a:custGeom>
                <a:avLst/>
                <a:gdLst>
                  <a:gd name="T0" fmla="*/ 3 w 15"/>
                  <a:gd name="T1" fmla="*/ 14 h 14"/>
                  <a:gd name="T2" fmla="*/ 10 w 15"/>
                  <a:gd name="T3" fmla="*/ 9 h 14"/>
                  <a:gd name="T4" fmla="*/ 14 w 15"/>
                  <a:gd name="T5" fmla="*/ 9 h 14"/>
                  <a:gd name="T6" fmla="*/ 15 w 15"/>
                  <a:gd name="T7" fmla="*/ 9 h 14"/>
                  <a:gd name="T8" fmla="*/ 15 w 15"/>
                  <a:gd name="T9" fmla="*/ 6 h 14"/>
                  <a:gd name="T10" fmla="*/ 14 w 15"/>
                  <a:gd name="T11" fmla="*/ 5 h 14"/>
                  <a:gd name="T12" fmla="*/ 10 w 15"/>
                  <a:gd name="T13" fmla="*/ 5 h 14"/>
                  <a:gd name="T14" fmla="*/ 3 w 15"/>
                  <a:gd name="T15" fmla="*/ 0 h 14"/>
                  <a:gd name="T16" fmla="*/ 2 w 15"/>
                  <a:gd name="T17" fmla="*/ 0 h 14"/>
                  <a:gd name="T18" fmla="*/ 0 w 15"/>
                  <a:gd name="T19" fmla="*/ 7 h 14"/>
                  <a:gd name="T20" fmla="*/ 2 w 15"/>
                  <a:gd name="T21" fmla="*/ 14 h 14"/>
                  <a:gd name="T22" fmla="*/ 3 w 15"/>
                  <a:gd name="T2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 h="14">
                    <a:moveTo>
                      <a:pt x="3" y="14"/>
                    </a:moveTo>
                    <a:cubicBezTo>
                      <a:pt x="10" y="9"/>
                      <a:pt x="10" y="9"/>
                      <a:pt x="10" y="9"/>
                    </a:cubicBezTo>
                    <a:cubicBezTo>
                      <a:pt x="14" y="9"/>
                      <a:pt x="14" y="9"/>
                      <a:pt x="14" y="9"/>
                    </a:cubicBezTo>
                    <a:cubicBezTo>
                      <a:pt x="14" y="9"/>
                      <a:pt x="14" y="9"/>
                      <a:pt x="15" y="9"/>
                    </a:cubicBezTo>
                    <a:cubicBezTo>
                      <a:pt x="15" y="6"/>
                      <a:pt x="15" y="6"/>
                      <a:pt x="15" y="6"/>
                    </a:cubicBezTo>
                    <a:cubicBezTo>
                      <a:pt x="14" y="5"/>
                      <a:pt x="14" y="5"/>
                      <a:pt x="14" y="5"/>
                    </a:cubicBezTo>
                    <a:cubicBezTo>
                      <a:pt x="10" y="5"/>
                      <a:pt x="10" y="5"/>
                      <a:pt x="10" y="5"/>
                    </a:cubicBezTo>
                    <a:cubicBezTo>
                      <a:pt x="3" y="0"/>
                      <a:pt x="3" y="0"/>
                      <a:pt x="3" y="0"/>
                    </a:cubicBezTo>
                    <a:cubicBezTo>
                      <a:pt x="2" y="0"/>
                      <a:pt x="2" y="0"/>
                      <a:pt x="2" y="0"/>
                    </a:cubicBezTo>
                    <a:cubicBezTo>
                      <a:pt x="1" y="0"/>
                      <a:pt x="0" y="3"/>
                      <a:pt x="0" y="7"/>
                    </a:cubicBezTo>
                    <a:cubicBezTo>
                      <a:pt x="0" y="11"/>
                      <a:pt x="1" y="14"/>
                      <a:pt x="2" y="14"/>
                    </a:cubicBezTo>
                    <a:lnTo>
                      <a:pt x="3"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98"/>
              <p:cNvSpPr>
                <a:spLocks noEditPoints="1"/>
              </p:cNvSpPr>
              <p:nvPr/>
            </p:nvSpPr>
            <p:spPr bwMode="auto">
              <a:xfrm>
                <a:off x="4075" y="2254"/>
                <a:ext cx="82" cy="34"/>
              </a:xfrm>
              <a:custGeom>
                <a:avLst/>
                <a:gdLst>
                  <a:gd name="T0" fmla="*/ 58 w 82"/>
                  <a:gd name="T1" fmla="*/ 15 h 34"/>
                  <a:gd name="T2" fmla="*/ 0 w 82"/>
                  <a:gd name="T3" fmla="*/ 15 h 34"/>
                  <a:gd name="T4" fmla="*/ 0 w 82"/>
                  <a:gd name="T5" fmla="*/ 20 h 34"/>
                  <a:gd name="T6" fmla="*/ 58 w 82"/>
                  <a:gd name="T7" fmla="*/ 20 h 34"/>
                  <a:gd name="T8" fmla="*/ 70 w 82"/>
                  <a:gd name="T9" fmla="*/ 29 h 34"/>
                  <a:gd name="T10" fmla="*/ 77 w 82"/>
                  <a:gd name="T11" fmla="*/ 34 h 34"/>
                  <a:gd name="T12" fmla="*/ 82 w 82"/>
                  <a:gd name="T13" fmla="*/ 34 h 34"/>
                  <a:gd name="T14" fmla="*/ 77 w 82"/>
                  <a:gd name="T15" fmla="*/ 17 h 34"/>
                  <a:gd name="T16" fmla="*/ 82 w 82"/>
                  <a:gd name="T17" fmla="*/ 0 h 34"/>
                  <a:gd name="T18" fmla="*/ 77 w 82"/>
                  <a:gd name="T19" fmla="*/ 0 h 34"/>
                  <a:gd name="T20" fmla="*/ 70 w 82"/>
                  <a:gd name="T21" fmla="*/ 8 h 34"/>
                  <a:gd name="T22" fmla="*/ 58 w 82"/>
                  <a:gd name="T23" fmla="*/ 15 h 34"/>
                  <a:gd name="T24" fmla="*/ 77 w 82"/>
                  <a:gd name="T25" fmla="*/ 20 h 34"/>
                  <a:gd name="T26" fmla="*/ 58 w 82"/>
                  <a:gd name="T27" fmla="*/ 20 h 34"/>
                  <a:gd name="T28" fmla="*/ 58 w 82"/>
                  <a:gd name="T29" fmla="*/ 17 h 34"/>
                  <a:gd name="T30" fmla="*/ 77 w 82"/>
                  <a:gd name="T31" fmla="*/ 17 h 34"/>
                  <a:gd name="T32" fmla="*/ 77 w 82"/>
                  <a:gd name="T33"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2" h="34">
                    <a:moveTo>
                      <a:pt x="58" y="15"/>
                    </a:moveTo>
                    <a:lnTo>
                      <a:pt x="0" y="15"/>
                    </a:lnTo>
                    <a:lnTo>
                      <a:pt x="0" y="20"/>
                    </a:lnTo>
                    <a:lnTo>
                      <a:pt x="58" y="20"/>
                    </a:lnTo>
                    <a:lnTo>
                      <a:pt x="70" y="29"/>
                    </a:lnTo>
                    <a:lnTo>
                      <a:pt x="77" y="34"/>
                    </a:lnTo>
                    <a:lnTo>
                      <a:pt x="82" y="34"/>
                    </a:lnTo>
                    <a:lnTo>
                      <a:pt x="77" y="17"/>
                    </a:lnTo>
                    <a:lnTo>
                      <a:pt x="82" y="0"/>
                    </a:lnTo>
                    <a:lnTo>
                      <a:pt x="77" y="0"/>
                    </a:lnTo>
                    <a:lnTo>
                      <a:pt x="70" y="8"/>
                    </a:lnTo>
                    <a:lnTo>
                      <a:pt x="58" y="15"/>
                    </a:lnTo>
                    <a:close/>
                    <a:moveTo>
                      <a:pt x="77" y="20"/>
                    </a:moveTo>
                    <a:lnTo>
                      <a:pt x="58" y="20"/>
                    </a:lnTo>
                    <a:lnTo>
                      <a:pt x="58" y="17"/>
                    </a:lnTo>
                    <a:lnTo>
                      <a:pt x="77" y="17"/>
                    </a:lnTo>
                    <a:lnTo>
                      <a:pt x="77"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7" name="文本框 86"/>
            <p:cNvSpPr txBox="1"/>
            <p:nvPr/>
          </p:nvSpPr>
          <p:spPr>
            <a:xfrm>
              <a:off x="9392949" y="5369612"/>
              <a:ext cx="1619326" cy="576516"/>
            </a:xfrm>
            <a:prstGeom prst="rect">
              <a:avLst/>
            </a:prstGeom>
            <a:noFill/>
          </p:spPr>
          <p:txBody>
            <a:bodyPr wrap="square" rtlCol="0">
              <a:spAutoFit/>
            </a:bodyPr>
            <a:lstStyle/>
            <a:p>
              <a:pPr algn="ctr">
                <a:lnSpc>
                  <a:spcPct val="120000"/>
                </a:lnSpc>
                <a:buClr>
                  <a:srgbClr val="20BAA8"/>
                </a:buClr>
              </a:pPr>
              <a:r>
                <a:rPr lang="zh-CN" altLang="en-US" sz="2400" dirty="0">
                  <a:solidFill>
                    <a:srgbClr val="3F3F3F"/>
                  </a:solidFill>
                  <a:latin typeface="微软雅黑" panose="020B0503020204020204" pitchFamily="34" charset="-122"/>
                  <a:ea typeface="微软雅黑" panose="020B0503020204020204" pitchFamily="34" charset="-122"/>
                </a:rPr>
                <a:t>逛街</a:t>
              </a:r>
              <a:endParaRPr lang="en-US" altLang="zh-CN" sz="2400" dirty="0">
                <a:solidFill>
                  <a:srgbClr val="3F3F3F"/>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9"/>
                                        </p:tgtEl>
                                        <p:attrNameLst>
                                          <p:attrName>style.visibility</p:attrName>
                                        </p:attrNameLst>
                                      </p:cBhvr>
                                      <p:to>
                                        <p:strVal val="visible"/>
                                      </p:to>
                                    </p:set>
                                    <p:animEffect transition="in" filter="fade">
                                      <p:cBhvr>
                                        <p:cTn id="7" dur="500"/>
                                        <p:tgtEl>
                                          <p:spTgt spid="89"/>
                                        </p:tgtEl>
                                      </p:cBhvr>
                                    </p:animEffect>
                                    <p:anim calcmode="lin" valueType="num">
                                      <p:cBhvr>
                                        <p:cTn id="8" dur="500" fill="hold"/>
                                        <p:tgtEl>
                                          <p:spTgt spid="89"/>
                                        </p:tgtEl>
                                        <p:attrNameLst>
                                          <p:attrName>ppt_x</p:attrName>
                                        </p:attrNameLst>
                                      </p:cBhvr>
                                      <p:tavLst>
                                        <p:tav tm="0">
                                          <p:val>
                                            <p:strVal val="#ppt_x"/>
                                          </p:val>
                                        </p:tav>
                                        <p:tav tm="100000">
                                          <p:val>
                                            <p:strVal val="#ppt_x"/>
                                          </p:val>
                                        </p:tav>
                                      </p:tavLst>
                                    </p:anim>
                                    <p:anim calcmode="lin" valueType="num">
                                      <p:cBhvr>
                                        <p:cTn id="9" dur="500" fill="hold"/>
                                        <p:tgtEl>
                                          <p:spTgt spid="8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95"/>
                                        </p:tgtEl>
                                        <p:attrNameLst>
                                          <p:attrName>style.visibility</p:attrName>
                                        </p:attrNameLst>
                                      </p:cBhvr>
                                      <p:to>
                                        <p:strVal val="visible"/>
                                      </p:to>
                                    </p:set>
                                    <p:animEffect transition="in" filter="fade">
                                      <p:cBhvr>
                                        <p:cTn id="13" dur="500"/>
                                        <p:tgtEl>
                                          <p:spTgt spid="95"/>
                                        </p:tgtEl>
                                      </p:cBhvr>
                                    </p:animEffect>
                                    <p:anim calcmode="lin" valueType="num">
                                      <p:cBhvr>
                                        <p:cTn id="14" dur="500" fill="hold"/>
                                        <p:tgtEl>
                                          <p:spTgt spid="95"/>
                                        </p:tgtEl>
                                        <p:attrNameLst>
                                          <p:attrName>ppt_x</p:attrName>
                                        </p:attrNameLst>
                                      </p:cBhvr>
                                      <p:tavLst>
                                        <p:tav tm="0">
                                          <p:val>
                                            <p:strVal val="#ppt_x"/>
                                          </p:val>
                                        </p:tav>
                                        <p:tav tm="100000">
                                          <p:val>
                                            <p:strVal val="#ppt_x"/>
                                          </p:val>
                                        </p:tav>
                                      </p:tavLst>
                                    </p:anim>
                                    <p:anim calcmode="lin" valueType="num">
                                      <p:cBhvr>
                                        <p:cTn id="15" dur="500" fill="hold"/>
                                        <p:tgtEl>
                                          <p:spTgt spid="9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91"/>
                                        </p:tgtEl>
                                        <p:attrNameLst>
                                          <p:attrName>style.visibility</p:attrName>
                                        </p:attrNameLst>
                                      </p:cBhvr>
                                      <p:to>
                                        <p:strVal val="visible"/>
                                      </p:to>
                                    </p:set>
                                    <p:animEffect transition="in" filter="fade">
                                      <p:cBhvr>
                                        <p:cTn id="19" dur="500"/>
                                        <p:tgtEl>
                                          <p:spTgt spid="91"/>
                                        </p:tgtEl>
                                      </p:cBhvr>
                                    </p:animEffect>
                                    <p:anim calcmode="lin" valueType="num">
                                      <p:cBhvr>
                                        <p:cTn id="20" dur="500" fill="hold"/>
                                        <p:tgtEl>
                                          <p:spTgt spid="91"/>
                                        </p:tgtEl>
                                        <p:attrNameLst>
                                          <p:attrName>ppt_x</p:attrName>
                                        </p:attrNameLst>
                                      </p:cBhvr>
                                      <p:tavLst>
                                        <p:tav tm="0">
                                          <p:val>
                                            <p:strVal val="#ppt_x"/>
                                          </p:val>
                                        </p:tav>
                                        <p:tav tm="100000">
                                          <p:val>
                                            <p:strVal val="#ppt_x"/>
                                          </p:val>
                                        </p:tav>
                                      </p:tavLst>
                                    </p:anim>
                                    <p:anim calcmode="lin" valueType="num">
                                      <p:cBhvr>
                                        <p:cTn id="21" dur="500" fill="hold"/>
                                        <p:tgtEl>
                                          <p:spTgt spid="9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93"/>
                                        </p:tgtEl>
                                        <p:attrNameLst>
                                          <p:attrName>style.visibility</p:attrName>
                                        </p:attrNameLst>
                                      </p:cBhvr>
                                      <p:to>
                                        <p:strVal val="visible"/>
                                      </p:to>
                                    </p:set>
                                    <p:animEffect transition="in" filter="fade">
                                      <p:cBhvr>
                                        <p:cTn id="25" dur="500"/>
                                        <p:tgtEl>
                                          <p:spTgt spid="93"/>
                                        </p:tgtEl>
                                      </p:cBhvr>
                                    </p:animEffect>
                                    <p:anim calcmode="lin" valueType="num">
                                      <p:cBhvr>
                                        <p:cTn id="26" dur="500" fill="hold"/>
                                        <p:tgtEl>
                                          <p:spTgt spid="93"/>
                                        </p:tgtEl>
                                        <p:attrNameLst>
                                          <p:attrName>ppt_x</p:attrName>
                                        </p:attrNameLst>
                                      </p:cBhvr>
                                      <p:tavLst>
                                        <p:tav tm="0">
                                          <p:val>
                                            <p:strVal val="#ppt_x"/>
                                          </p:val>
                                        </p:tav>
                                        <p:tav tm="100000">
                                          <p:val>
                                            <p:strVal val="#ppt_x"/>
                                          </p:val>
                                        </p:tav>
                                      </p:tavLst>
                                    </p:anim>
                                    <p:anim calcmode="lin" valueType="num">
                                      <p:cBhvr>
                                        <p:cTn id="27" dur="500" fill="hold"/>
                                        <p:tgtEl>
                                          <p:spTgt spid="93"/>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94"/>
                                        </p:tgtEl>
                                        <p:attrNameLst>
                                          <p:attrName>style.visibility</p:attrName>
                                        </p:attrNameLst>
                                      </p:cBhvr>
                                      <p:to>
                                        <p:strVal val="visible"/>
                                      </p:to>
                                    </p:set>
                                    <p:animEffect transition="in" filter="fade">
                                      <p:cBhvr>
                                        <p:cTn id="31" dur="500"/>
                                        <p:tgtEl>
                                          <p:spTgt spid="94"/>
                                        </p:tgtEl>
                                      </p:cBhvr>
                                    </p:animEffect>
                                    <p:anim calcmode="lin" valueType="num">
                                      <p:cBhvr>
                                        <p:cTn id="32" dur="500" fill="hold"/>
                                        <p:tgtEl>
                                          <p:spTgt spid="94"/>
                                        </p:tgtEl>
                                        <p:attrNameLst>
                                          <p:attrName>ppt_x</p:attrName>
                                        </p:attrNameLst>
                                      </p:cBhvr>
                                      <p:tavLst>
                                        <p:tav tm="0">
                                          <p:val>
                                            <p:strVal val="#ppt_x"/>
                                          </p:val>
                                        </p:tav>
                                        <p:tav tm="100000">
                                          <p:val>
                                            <p:strVal val="#ppt_x"/>
                                          </p:val>
                                        </p:tav>
                                      </p:tavLst>
                                    </p:anim>
                                    <p:anim calcmode="lin" valueType="num">
                                      <p:cBhvr>
                                        <p:cTn id="33" dur="500" fill="hold"/>
                                        <p:tgtEl>
                                          <p:spTgt spid="94"/>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97"/>
                                        </p:tgtEl>
                                        <p:attrNameLst>
                                          <p:attrName>style.visibility</p:attrName>
                                        </p:attrNameLst>
                                      </p:cBhvr>
                                      <p:to>
                                        <p:strVal val="visible"/>
                                      </p:to>
                                    </p:set>
                                    <p:animEffect transition="in" filter="fade">
                                      <p:cBhvr>
                                        <p:cTn id="37" dur="500"/>
                                        <p:tgtEl>
                                          <p:spTgt spid="97"/>
                                        </p:tgtEl>
                                      </p:cBhvr>
                                    </p:animEffect>
                                    <p:anim calcmode="lin" valueType="num">
                                      <p:cBhvr>
                                        <p:cTn id="38" dur="500" fill="hold"/>
                                        <p:tgtEl>
                                          <p:spTgt spid="97"/>
                                        </p:tgtEl>
                                        <p:attrNameLst>
                                          <p:attrName>ppt_x</p:attrName>
                                        </p:attrNameLst>
                                      </p:cBhvr>
                                      <p:tavLst>
                                        <p:tav tm="0">
                                          <p:val>
                                            <p:strVal val="#ppt_x"/>
                                          </p:val>
                                        </p:tav>
                                        <p:tav tm="100000">
                                          <p:val>
                                            <p:strVal val="#ppt_x"/>
                                          </p:val>
                                        </p:tav>
                                      </p:tavLst>
                                    </p:anim>
                                    <p:anim calcmode="lin" valueType="num">
                                      <p:cBhvr>
                                        <p:cTn id="39" dur="500" fill="hold"/>
                                        <p:tgtEl>
                                          <p:spTgt spid="97"/>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98"/>
                                        </p:tgtEl>
                                        <p:attrNameLst>
                                          <p:attrName>style.visibility</p:attrName>
                                        </p:attrNameLst>
                                      </p:cBhvr>
                                      <p:to>
                                        <p:strVal val="visible"/>
                                      </p:to>
                                    </p:set>
                                    <p:animEffect transition="in" filter="fade">
                                      <p:cBhvr>
                                        <p:cTn id="43" dur="500"/>
                                        <p:tgtEl>
                                          <p:spTgt spid="98"/>
                                        </p:tgtEl>
                                      </p:cBhvr>
                                    </p:animEffect>
                                    <p:anim calcmode="lin" valueType="num">
                                      <p:cBhvr>
                                        <p:cTn id="44" dur="500" fill="hold"/>
                                        <p:tgtEl>
                                          <p:spTgt spid="98"/>
                                        </p:tgtEl>
                                        <p:attrNameLst>
                                          <p:attrName>ppt_x</p:attrName>
                                        </p:attrNameLst>
                                      </p:cBhvr>
                                      <p:tavLst>
                                        <p:tav tm="0">
                                          <p:val>
                                            <p:strVal val="#ppt_x"/>
                                          </p:val>
                                        </p:tav>
                                        <p:tav tm="100000">
                                          <p:val>
                                            <p:strVal val="#ppt_x"/>
                                          </p:val>
                                        </p:tav>
                                      </p:tavLst>
                                    </p:anim>
                                    <p:anim calcmode="lin" valueType="num">
                                      <p:cBhvr>
                                        <p:cTn id="45" dur="500" fill="hold"/>
                                        <p:tgtEl>
                                          <p:spTgt spid="98"/>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100"/>
                                        </p:tgtEl>
                                        <p:attrNameLst>
                                          <p:attrName>style.visibility</p:attrName>
                                        </p:attrNameLst>
                                      </p:cBhvr>
                                      <p:to>
                                        <p:strVal val="visible"/>
                                      </p:to>
                                    </p:set>
                                    <p:animEffect transition="in" filter="fade">
                                      <p:cBhvr>
                                        <p:cTn id="49" dur="500"/>
                                        <p:tgtEl>
                                          <p:spTgt spid="100"/>
                                        </p:tgtEl>
                                      </p:cBhvr>
                                    </p:animEffect>
                                    <p:anim calcmode="lin" valueType="num">
                                      <p:cBhvr>
                                        <p:cTn id="50" dur="500" fill="hold"/>
                                        <p:tgtEl>
                                          <p:spTgt spid="100"/>
                                        </p:tgtEl>
                                        <p:attrNameLst>
                                          <p:attrName>ppt_x</p:attrName>
                                        </p:attrNameLst>
                                      </p:cBhvr>
                                      <p:tavLst>
                                        <p:tav tm="0">
                                          <p:val>
                                            <p:strVal val="#ppt_x"/>
                                          </p:val>
                                        </p:tav>
                                        <p:tav tm="100000">
                                          <p:val>
                                            <p:strVal val="#ppt_x"/>
                                          </p:val>
                                        </p:tav>
                                      </p:tavLst>
                                    </p:anim>
                                    <p:anim calcmode="lin" valueType="num">
                                      <p:cBhvr>
                                        <p:cTn id="51" dur="500" fill="hold"/>
                                        <p:tgtEl>
                                          <p:spTgt spid="100"/>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nodeType="afterEffect">
                                  <p:stCondLst>
                                    <p:cond delay="0"/>
                                  </p:stCondLst>
                                  <p:childTnLst>
                                    <p:set>
                                      <p:cBhvr>
                                        <p:cTn id="54" dur="1" fill="hold">
                                          <p:stCondLst>
                                            <p:cond delay="0"/>
                                          </p:stCondLst>
                                        </p:cTn>
                                        <p:tgtEl>
                                          <p:spTgt spid="101"/>
                                        </p:tgtEl>
                                        <p:attrNameLst>
                                          <p:attrName>style.visibility</p:attrName>
                                        </p:attrNameLst>
                                      </p:cBhvr>
                                      <p:to>
                                        <p:strVal val="visible"/>
                                      </p:to>
                                    </p:set>
                                    <p:animEffect transition="in" filter="fade">
                                      <p:cBhvr>
                                        <p:cTn id="55" dur="500"/>
                                        <p:tgtEl>
                                          <p:spTgt spid="101"/>
                                        </p:tgtEl>
                                      </p:cBhvr>
                                    </p:animEffect>
                                    <p:anim calcmode="lin" valueType="num">
                                      <p:cBhvr>
                                        <p:cTn id="56" dur="500" fill="hold"/>
                                        <p:tgtEl>
                                          <p:spTgt spid="101"/>
                                        </p:tgtEl>
                                        <p:attrNameLst>
                                          <p:attrName>ppt_x</p:attrName>
                                        </p:attrNameLst>
                                      </p:cBhvr>
                                      <p:tavLst>
                                        <p:tav tm="0">
                                          <p:val>
                                            <p:strVal val="#ppt_x"/>
                                          </p:val>
                                        </p:tav>
                                        <p:tav tm="100000">
                                          <p:val>
                                            <p:strVal val="#ppt_x"/>
                                          </p:val>
                                        </p:tav>
                                      </p:tavLst>
                                    </p:anim>
                                    <p:anim calcmode="lin" valueType="num">
                                      <p:cBhvr>
                                        <p:cTn id="57" dur="500" fill="hold"/>
                                        <p:tgtEl>
                                          <p:spTgt spid="101"/>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nodeType="afterEffect">
                                  <p:stCondLst>
                                    <p:cond delay="0"/>
                                  </p:stCondLst>
                                  <p:childTnLst>
                                    <p:set>
                                      <p:cBhvr>
                                        <p:cTn id="60" dur="1" fill="hold">
                                          <p:stCondLst>
                                            <p:cond delay="0"/>
                                          </p:stCondLst>
                                        </p:cTn>
                                        <p:tgtEl>
                                          <p:spTgt spid="102"/>
                                        </p:tgtEl>
                                        <p:attrNameLst>
                                          <p:attrName>style.visibility</p:attrName>
                                        </p:attrNameLst>
                                      </p:cBhvr>
                                      <p:to>
                                        <p:strVal val="visible"/>
                                      </p:to>
                                    </p:set>
                                    <p:animEffect transition="in" filter="fade">
                                      <p:cBhvr>
                                        <p:cTn id="61" dur="500"/>
                                        <p:tgtEl>
                                          <p:spTgt spid="102"/>
                                        </p:tgtEl>
                                      </p:cBhvr>
                                    </p:animEffect>
                                    <p:anim calcmode="lin" valueType="num">
                                      <p:cBhvr>
                                        <p:cTn id="62" dur="500" fill="hold"/>
                                        <p:tgtEl>
                                          <p:spTgt spid="102"/>
                                        </p:tgtEl>
                                        <p:attrNameLst>
                                          <p:attrName>ppt_x</p:attrName>
                                        </p:attrNameLst>
                                      </p:cBhvr>
                                      <p:tavLst>
                                        <p:tav tm="0">
                                          <p:val>
                                            <p:strVal val="#ppt_x"/>
                                          </p:val>
                                        </p:tav>
                                        <p:tav tm="100000">
                                          <p:val>
                                            <p:strVal val="#ppt_x"/>
                                          </p:val>
                                        </p:tav>
                                      </p:tavLst>
                                    </p:anim>
                                    <p:anim calcmode="lin" valueType="num">
                                      <p:cBhvr>
                                        <p:cTn id="63" dur="500" fill="hold"/>
                                        <p:tgtEl>
                                          <p:spTgt spid="10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3"/>
          <p:cNvSpPr/>
          <p:nvPr/>
        </p:nvSpPr>
        <p:spPr>
          <a:xfrm>
            <a:off x="1386949" y="2589673"/>
            <a:ext cx="3321737" cy="4110652"/>
          </a:xfrm>
          <a:custGeom>
            <a:avLst/>
            <a:gdLst>
              <a:gd name="connsiteX0" fmla="*/ 1428108 w 3020602"/>
              <a:gd name="connsiteY0" fmla="*/ 3637051 h 3688422"/>
              <a:gd name="connsiteX1" fmla="*/ 1438382 w 3020602"/>
              <a:gd name="connsiteY1" fmla="*/ 3030876 h 3688422"/>
              <a:gd name="connsiteX2" fmla="*/ 1089060 w 3020602"/>
              <a:gd name="connsiteY2" fmla="*/ 2722651 h 3688422"/>
              <a:gd name="connsiteX3" fmla="*/ 82193 w 3020602"/>
              <a:gd name="connsiteY3" fmla="*/ 2373330 h 3688422"/>
              <a:gd name="connsiteX4" fmla="*/ 955496 w 3020602"/>
              <a:gd name="connsiteY4" fmla="*/ 2609636 h 3688422"/>
              <a:gd name="connsiteX5" fmla="*/ 380144 w 3020602"/>
              <a:gd name="connsiteY5" fmla="*/ 1962364 h 3688422"/>
              <a:gd name="connsiteX6" fmla="*/ 1448656 w 3020602"/>
              <a:gd name="connsiteY6" fmla="*/ 2835667 h 3688422"/>
              <a:gd name="connsiteX7" fmla="*/ 1366463 w 3020602"/>
              <a:gd name="connsiteY7" fmla="*/ 1921267 h 3688422"/>
              <a:gd name="connsiteX8" fmla="*/ 0 w 3020602"/>
              <a:gd name="connsiteY8" fmla="*/ 636997 h 3688422"/>
              <a:gd name="connsiteX9" fmla="*/ 801384 w 3020602"/>
              <a:gd name="connsiteY9" fmla="*/ 1561672 h 3688422"/>
              <a:gd name="connsiteX10" fmla="*/ 914400 w 3020602"/>
              <a:gd name="connsiteY10" fmla="*/ 750013 h 3688422"/>
              <a:gd name="connsiteX11" fmla="*/ 1006867 w 3020602"/>
              <a:gd name="connsiteY11" fmla="*/ 1643865 h 3688422"/>
              <a:gd name="connsiteX12" fmla="*/ 1387011 w 3020602"/>
              <a:gd name="connsiteY12" fmla="*/ 1777429 h 3688422"/>
              <a:gd name="connsiteX13" fmla="*/ 1613042 w 3020602"/>
              <a:gd name="connsiteY13" fmla="*/ 0 h 3688422"/>
              <a:gd name="connsiteX14" fmla="*/ 1715784 w 3020602"/>
              <a:gd name="connsiteY14" fmla="*/ 2465797 h 3688422"/>
              <a:gd name="connsiteX15" fmla="*/ 2178121 w 3020602"/>
              <a:gd name="connsiteY15" fmla="*/ 2003460 h 3688422"/>
              <a:gd name="connsiteX16" fmla="*/ 2363056 w 3020602"/>
              <a:gd name="connsiteY16" fmla="*/ 1037690 h 3688422"/>
              <a:gd name="connsiteX17" fmla="*/ 2311685 w 3020602"/>
              <a:gd name="connsiteY17" fmla="*/ 1952090 h 3688422"/>
              <a:gd name="connsiteX18" fmla="*/ 3020602 w 3020602"/>
              <a:gd name="connsiteY18" fmla="*/ 924674 h 3688422"/>
              <a:gd name="connsiteX19" fmla="*/ 1808251 w 3020602"/>
              <a:gd name="connsiteY19" fmla="*/ 2743200 h 3688422"/>
              <a:gd name="connsiteX20" fmla="*/ 1797977 w 3020602"/>
              <a:gd name="connsiteY20" fmla="*/ 3123344 h 3688422"/>
              <a:gd name="connsiteX21" fmla="*/ 2702103 w 3020602"/>
              <a:gd name="connsiteY21" fmla="*/ 2496620 h 3688422"/>
              <a:gd name="connsiteX22" fmla="*/ 1777429 w 3020602"/>
              <a:gd name="connsiteY22" fmla="*/ 3267182 h 3688422"/>
              <a:gd name="connsiteX23" fmla="*/ 1828800 w 3020602"/>
              <a:gd name="connsiteY23" fmla="*/ 3688422 h 3688422"/>
              <a:gd name="connsiteX24" fmla="*/ 1428108 w 3020602"/>
              <a:gd name="connsiteY24" fmla="*/ 3637051 h 3688422"/>
              <a:gd name="connsiteX0-1" fmla="*/ 1428108 w 3020602"/>
              <a:gd name="connsiteY0-2" fmla="*/ 3637051 h 3688422"/>
              <a:gd name="connsiteX1-3" fmla="*/ 1441040 w 3020602"/>
              <a:gd name="connsiteY1-4" fmla="*/ 3073406 h 3688422"/>
              <a:gd name="connsiteX2-5" fmla="*/ 1089060 w 3020602"/>
              <a:gd name="connsiteY2-6" fmla="*/ 2722651 h 3688422"/>
              <a:gd name="connsiteX3-7" fmla="*/ 82193 w 3020602"/>
              <a:gd name="connsiteY3-8" fmla="*/ 2373330 h 3688422"/>
              <a:gd name="connsiteX4-9" fmla="*/ 955496 w 3020602"/>
              <a:gd name="connsiteY4-10" fmla="*/ 2609636 h 3688422"/>
              <a:gd name="connsiteX5-11" fmla="*/ 380144 w 3020602"/>
              <a:gd name="connsiteY5-12" fmla="*/ 1962364 h 3688422"/>
              <a:gd name="connsiteX6-13" fmla="*/ 1448656 w 3020602"/>
              <a:gd name="connsiteY6-14" fmla="*/ 2835667 h 3688422"/>
              <a:gd name="connsiteX7-15" fmla="*/ 1366463 w 3020602"/>
              <a:gd name="connsiteY7-16" fmla="*/ 1921267 h 3688422"/>
              <a:gd name="connsiteX8-17" fmla="*/ 0 w 3020602"/>
              <a:gd name="connsiteY8-18" fmla="*/ 636997 h 3688422"/>
              <a:gd name="connsiteX9-19" fmla="*/ 801384 w 3020602"/>
              <a:gd name="connsiteY9-20" fmla="*/ 1561672 h 3688422"/>
              <a:gd name="connsiteX10-21" fmla="*/ 914400 w 3020602"/>
              <a:gd name="connsiteY10-22" fmla="*/ 750013 h 3688422"/>
              <a:gd name="connsiteX11-23" fmla="*/ 1006867 w 3020602"/>
              <a:gd name="connsiteY11-24" fmla="*/ 1643865 h 3688422"/>
              <a:gd name="connsiteX12-25" fmla="*/ 1387011 w 3020602"/>
              <a:gd name="connsiteY12-26" fmla="*/ 1777429 h 3688422"/>
              <a:gd name="connsiteX13-27" fmla="*/ 1613042 w 3020602"/>
              <a:gd name="connsiteY13-28" fmla="*/ 0 h 3688422"/>
              <a:gd name="connsiteX14-29" fmla="*/ 1715784 w 3020602"/>
              <a:gd name="connsiteY14-30" fmla="*/ 2465797 h 3688422"/>
              <a:gd name="connsiteX15-31" fmla="*/ 2178121 w 3020602"/>
              <a:gd name="connsiteY15-32" fmla="*/ 2003460 h 3688422"/>
              <a:gd name="connsiteX16-33" fmla="*/ 2363056 w 3020602"/>
              <a:gd name="connsiteY16-34" fmla="*/ 1037690 h 3688422"/>
              <a:gd name="connsiteX17-35" fmla="*/ 2311685 w 3020602"/>
              <a:gd name="connsiteY17-36" fmla="*/ 1952090 h 3688422"/>
              <a:gd name="connsiteX18-37" fmla="*/ 3020602 w 3020602"/>
              <a:gd name="connsiteY18-38" fmla="*/ 924674 h 3688422"/>
              <a:gd name="connsiteX19-39" fmla="*/ 1808251 w 3020602"/>
              <a:gd name="connsiteY19-40" fmla="*/ 2743200 h 3688422"/>
              <a:gd name="connsiteX20-41" fmla="*/ 1797977 w 3020602"/>
              <a:gd name="connsiteY20-42" fmla="*/ 3123344 h 3688422"/>
              <a:gd name="connsiteX21-43" fmla="*/ 2702103 w 3020602"/>
              <a:gd name="connsiteY21-44" fmla="*/ 2496620 h 3688422"/>
              <a:gd name="connsiteX22-45" fmla="*/ 1777429 w 3020602"/>
              <a:gd name="connsiteY22-46" fmla="*/ 3267182 h 3688422"/>
              <a:gd name="connsiteX23-47" fmla="*/ 1828800 w 3020602"/>
              <a:gd name="connsiteY23-48" fmla="*/ 3688422 h 3688422"/>
              <a:gd name="connsiteX24-49" fmla="*/ 1428108 w 3020602"/>
              <a:gd name="connsiteY24-50" fmla="*/ 3637051 h 3688422"/>
              <a:gd name="connsiteX0-51" fmla="*/ 1428108 w 3020602"/>
              <a:gd name="connsiteY0-52" fmla="*/ 3637051 h 3688422"/>
              <a:gd name="connsiteX1-53" fmla="*/ 1441040 w 3020602"/>
              <a:gd name="connsiteY1-54" fmla="*/ 3073406 h 3688422"/>
              <a:gd name="connsiteX2-55" fmla="*/ 1089060 w 3020602"/>
              <a:gd name="connsiteY2-56" fmla="*/ 2722651 h 3688422"/>
              <a:gd name="connsiteX3-57" fmla="*/ 82193 w 3020602"/>
              <a:gd name="connsiteY3-58" fmla="*/ 2373330 h 3688422"/>
              <a:gd name="connsiteX4-59" fmla="*/ 955496 w 3020602"/>
              <a:gd name="connsiteY4-60" fmla="*/ 2609636 h 3688422"/>
              <a:gd name="connsiteX5-61" fmla="*/ 380144 w 3020602"/>
              <a:gd name="connsiteY5-62" fmla="*/ 1962364 h 3688422"/>
              <a:gd name="connsiteX6-63" fmla="*/ 1448656 w 3020602"/>
              <a:gd name="connsiteY6-64" fmla="*/ 2835667 h 3688422"/>
              <a:gd name="connsiteX7-65" fmla="*/ 1366463 w 3020602"/>
              <a:gd name="connsiteY7-66" fmla="*/ 1921267 h 3688422"/>
              <a:gd name="connsiteX8-67" fmla="*/ 0 w 3020602"/>
              <a:gd name="connsiteY8-68" fmla="*/ 636997 h 3688422"/>
              <a:gd name="connsiteX9-69" fmla="*/ 801384 w 3020602"/>
              <a:gd name="connsiteY9-70" fmla="*/ 1561672 h 3688422"/>
              <a:gd name="connsiteX10-71" fmla="*/ 914400 w 3020602"/>
              <a:gd name="connsiteY10-72" fmla="*/ 750013 h 3688422"/>
              <a:gd name="connsiteX11-73" fmla="*/ 1006867 w 3020602"/>
              <a:gd name="connsiteY11-74" fmla="*/ 1643865 h 3688422"/>
              <a:gd name="connsiteX12-75" fmla="*/ 1387011 w 3020602"/>
              <a:gd name="connsiteY12-76" fmla="*/ 1777429 h 3688422"/>
              <a:gd name="connsiteX13-77" fmla="*/ 1613042 w 3020602"/>
              <a:gd name="connsiteY13-78" fmla="*/ 0 h 3688422"/>
              <a:gd name="connsiteX14-79" fmla="*/ 1715784 w 3020602"/>
              <a:gd name="connsiteY14-80" fmla="*/ 2465797 h 3688422"/>
              <a:gd name="connsiteX15-81" fmla="*/ 2178121 w 3020602"/>
              <a:gd name="connsiteY15-82" fmla="*/ 2003460 h 3688422"/>
              <a:gd name="connsiteX16-83" fmla="*/ 2363056 w 3020602"/>
              <a:gd name="connsiteY16-84" fmla="*/ 1037690 h 3688422"/>
              <a:gd name="connsiteX17-85" fmla="*/ 2311685 w 3020602"/>
              <a:gd name="connsiteY17-86" fmla="*/ 1952090 h 3688422"/>
              <a:gd name="connsiteX18-87" fmla="*/ 3020602 w 3020602"/>
              <a:gd name="connsiteY18-88" fmla="*/ 924674 h 3688422"/>
              <a:gd name="connsiteX19-89" fmla="*/ 1808251 w 3020602"/>
              <a:gd name="connsiteY19-90" fmla="*/ 2743200 h 3688422"/>
              <a:gd name="connsiteX20-91" fmla="*/ 1797977 w 3020602"/>
              <a:gd name="connsiteY20-92" fmla="*/ 3123344 h 3688422"/>
              <a:gd name="connsiteX21-93" fmla="*/ 2702103 w 3020602"/>
              <a:gd name="connsiteY21-94" fmla="*/ 2496620 h 3688422"/>
              <a:gd name="connsiteX22-95" fmla="*/ 1777429 w 3020602"/>
              <a:gd name="connsiteY22-96" fmla="*/ 3267182 h 3688422"/>
              <a:gd name="connsiteX23-97" fmla="*/ 1828800 w 3020602"/>
              <a:gd name="connsiteY23-98" fmla="*/ 3688422 h 3688422"/>
              <a:gd name="connsiteX24-99" fmla="*/ 1428108 w 3020602"/>
              <a:gd name="connsiteY24-100" fmla="*/ 3637051 h 3688422"/>
              <a:gd name="connsiteX0-101" fmla="*/ 1428108 w 3020602"/>
              <a:gd name="connsiteY0-102" fmla="*/ 3637051 h 3688422"/>
              <a:gd name="connsiteX1-103" fmla="*/ 1441040 w 3020602"/>
              <a:gd name="connsiteY1-104" fmla="*/ 3073406 h 3688422"/>
              <a:gd name="connsiteX2-105" fmla="*/ 1089060 w 3020602"/>
              <a:gd name="connsiteY2-106" fmla="*/ 2722651 h 3688422"/>
              <a:gd name="connsiteX3-107" fmla="*/ 82193 w 3020602"/>
              <a:gd name="connsiteY3-108" fmla="*/ 2373330 h 3688422"/>
              <a:gd name="connsiteX4-109" fmla="*/ 955496 w 3020602"/>
              <a:gd name="connsiteY4-110" fmla="*/ 2609636 h 3688422"/>
              <a:gd name="connsiteX5-111" fmla="*/ 380144 w 3020602"/>
              <a:gd name="connsiteY5-112" fmla="*/ 1962364 h 3688422"/>
              <a:gd name="connsiteX6-113" fmla="*/ 1448656 w 3020602"/>
              <a:gd name="connsiteY6-114" fmla="*/ 2835667 h 3688422"/>
              <a:gd name="connsiteX7-115" fmla="*/ 1366463 w 3020602"/>
              <a:gd name="connsiteY7-116" fmla="*/ 1921267 h 3688422"/>
              <a:gd name="connsiteX8-117" fmla="*/ 0 w 3020602"/>
              <a:gd name="connsiteY8-118" fmla="*/ 636997 h 3688422"/>
              <a:gd name="connsiteX9-119" fmla="*/ 801384 w 3020602"/>
              <a:gd name="connsiteY9-120" fmla="*/ 1561672 h 3688422"/>
              <a:gd name="connsiteX10-121" fmla="*/ 914400 w 3020602"/>
              <a:gd name="connsiteY10-122" fmla="*/ 750013 h 3688422"/>
              <a:gd name="connsiteX11-123" fmla="*/ 1006867 w 3020602"/>
              <a:gd name="connsiteY11-124" fmla="*/ 1643865 h 3688422"/>
              <a:gd name="connsiteX12-125" fmla="*/ 1387011 w 3020602"/>
              <a:gd name="connsiteY12-126" fmla="*/ 1777429 h 3688422"/>
              <a:gd name="connsiteX13-127" fmla="*/ 1613042 w 3020602"/>
              <a:gd name="connsiteY13-128" fmla="*/ 0 h 3688422"/>
              <a:gd name="connsiteX14-129" fmla="*/ 1715784 w 3020602"/>
              <a:gd name="connsiteY14-130" fmla="*/ 2465797 h 3688422"/>
              <a:gd name="connsiteX15-131" fmla="*/ 2178121 w 3020602"/>
              <a:gd name="connsiteY15-132" fmla="*/ 2003460 h 3688422"/>
              <a:gd name="connsiteX16-133" fmla="*/ 2363056 w 3020602"/>
              <a:gd name="connsiteY16-134" fmla="*/ 1037690 h 3688422"/>
              <a:gd name="connsiteX17-135" fmla="*/ 2311685 w 3020602"/>
              <a:gd name="connsiteY17-136" fmla="*/ 1952090 h 3688422"/>
              <a:gd name="connsiteX18-137" fmla="*/ 3020602 w 3020602"/>
              <a:gd name="connsiteY18-138" fmla="*/ 924674 h 3688422"/>
              <a:gd name="connsiteX19-139" fmla="*/ 1808251 w 3020602"/>
              <a:gd name="connsiteY19-140" fmla="*/ 2743200 h 3688422"/>
              <a:gd name="connsiteX20-141" fmla="*/ 1797977 w 3020602"/>
              <a:gd name="connsiteY20-142" fmla="*/ 3123344 h 3688422"/>
              <a:gd name="connsiteX21-143" fmla="*/ 2702103 w 3020602"/>
              <a:gd name="connsiteY21-144" fmla="*/ 2496620 h 3688422"/>
              <a:gd name="connsiteX22-145" fmla="*/ 1777429 w 3020602"/>
              <a:gd name="connsiteY22-146" fmla="*/ 3267182 h 3688422"/>
              <a:gd name="connsiteX23-147" fmla="*/ 1828800 w 3020602"/>
              <a:gd name="connsiteY23-148" fmla="*/ 3688422 h 3688422"/>
              <a:gd name="connsiteX24-149" fmla="*/ 1428108 w 3020602"/>
              <a:gd name="connsiteY24-150" fmla="*/ 3637051 h 3688422"/>
              <a:gd name="connsiteX0-151" fmla="*/ 1428108 w 3020602"/>
              <a:gd name="connsiteY0-152" fmla="*/ 3637051 h 3688422"/>
              <a:gd name="connsiteX1-153" fmla="*/ 1449014 w 3020602"/>
              <a:gd name="connsiteY1-154" fmla="*/ 3089354 h 3688422"/>
              <a:gd name="connsiteX2-155" fmla="*/ 1089060 w 3020602"/>
              <a:gd name="connsiteY2-156" fmla="*/ 2722651 h 3688422"/>
              <a:gd name="connsiteX3-157" fmla="*/ 82193 w 3020602"/>
              <a:gd name="connsiteY3-158" fmla="*/ 2373330 h 3688422"/>
              <a:gd name="connsiteX4-159" fmla="*/ 955496 w 3020602"/>
              <a:gd name="connsiteY4-160" fmla="*/ 2609636 h 3688422"/>
              <a:gd name="connsiteX5-161" fmla="*/ 380144 w 3020602"/>
              <a:gd name="connsiteY5-162" fmla="*/ 1962364 h 3688422"/>
              <a:gd name="connsiteX6-163" fmla="*/ 1448656 w 3020602"/>
              <a:gd name="connsiteY6-164" fmla="*/ 2835667 h 3688422"/>
              <a:gd name="connsiteX7-165" fmla="*/ 1366463 w 3020602"/>
              <a:gd name="connsiteY7-166" fmla="*/ 1921267 h 3688422"/>
              <a:gd name="connsiteX8-167" fmla="*/ 0 w 3020602"/>
              <a:gd name="connsiteY8-168" fmla="*/ 636997 h 3688422"/>
              <a:gd name="connsiteX9-169" fmla="*/ 801384 w 3020602"/>
              <a:gd name="connsiteY9-170" fmla="*/ 1561672 h 3688422"/>
              <a:gd name="connsiteX10-171" fmla="*/ 914400 w 3020602"/>
              <a:gd name="connsiteY10-172" fmla="*/ 750013 h 3688422"/>
              <a:gd name="connsiteX11-173" fmla="*/ 1006867 w 3020602"/>
              <a:gd name="connsiteY11-174" fmla="*/ 1643865 h 3688422"/>
              <a:gd name="connsiteX12-175" fmla="*/ 1387011 w 3020602"/>
              <a:gd name="connsiteY12-176" fmla="*/ 1777429 h 3688422"/>
              <a:gd name="connsiteX13-177" fmla="*/ 1613042 w 3020602"/>
              <a:gd name="connsiteY13-178" fmla="*/ 0 h 3688422"/>
              <a:gd name="connsiteX14-179" fmla="*/ 1715784 w 3020602"/>
              <a:gd name="connsiteY14-180" fmla="*/ 2465797 h 3688422"/>
              <a:gd name="connsiteX15-181" fmla="*/ 2178121 w 3020602"/>
              <a:gd name="connsiteY15-182" fmla="*/ 2003460 h 3688422"/>
              <a:gd name="connsiteX16-183" fmla="*/ 2363056 w 3020602"/>
              <a:gd name="connsiteY16-184" fmla="*/ 1037690 h 3688422"/>
              <a:gd name="connsiteX17-185" fmla="*/ 2311685 w 3020602"/>
              <a:gd name="connsiteY17-186" fmla="*/ 1952090 h 3688422"/>
              <a:gd name="connsiteX18-187" fmla="*/ 3020602 w 3020602"/>
              <a:gd name="connsiteY18-188" fmla="*/ 924674 h 3688422"/>
              <a:gd name="connsiteX19-189" fmla="*/ 1808251 w 3020602"/>
              <a:gd name="connsiteY19-190" fmla="*/ 2743200 h 3688422"/>
              <a:gd name="connsiteX20-191" fmla="*/ 1797977 w 3020602"/>
              <a:gd name="connsiteY20-192" fmla="*/ 3123344 h 3688422"/>
              <a:gd name="connsiteX21-193" fmla="*/ 2702103 w 3020602"/>
              <a:gd name="connsiteY21-194" fmla="*/ 2496620 h 3688422"/>
              <a:gd name="connsiteX22-195" fmla="*/ 1777429 w 3020602"/>
              <a:gd name="connsiteY22-196" fmla="*/ 3267182 h 3688422"/>
              <a:gd name="connsiteX23-197" fmla="*/ 1828800 w 3020602"/>
              <a:gd name="connsiteY23-198" fmla="*/ 3688422 h 3688422"/>
              <a:gd name="connsiteX24-199" fmla="*/ 1428108 w 3020602"/>
              <a:gd name="connsiteY24-200" fmla="*/ 3637051 h 3688422"/>
              <a:gd name="connsiteX0-201" fmla="*/ 1428108 w 3020602"/>
              <a:gd name="connsiteY0-202" fmla="*/ 3637051 h 3688422"/>
              <a:gd name="connsiteX1-203" fmla="*/ 1459647 w 3020602"/>
              <a:gd name="connsiteY1-204" fmla="*/ 3073405 h 3688422"/>
              <a:gd name="connsiteX2-205" fmla="*/ 1089060 w 3020602"/>
              <a:gd name="connsiteY2-206" fmla="*/ 2722651 h 3688422"/>
              <a:gd name="connsiteX3-207" fmla="*/ 82193 w 3020602"/>
              <a:gd name="connsiteY3-208" fmla="*/ 2373330 h 3688422"/>
              <a:gd name="connsiteX4-209" fmla="*/ 955496 w 3020602"/>
              <a:gd name="connsiteY4-210" fmla="*/ 2609636 h 3688422"/>
              <a:gd name="connsiteX5-211" fmla="*/ 380144 w 3020602"/>
              <a:gd name="connsiteY5-212" fmla="*/ 1962364 h 3688422"/>
              <a:gd name="connsiteX6-213" fmla="*/ 1448656 w 3020602"/>
              <a:gd name="connsiteY6-214" fmla="*/ 2835667 h 3688422"/>
              <a:gd name="connsiteX7-215" fmla="*/ 1366463 w 3020602"/>
              <a:gd name="connsiteY7-216" fmla="*/ 1921267 h 3688422"/>
              <a:gd name="connsiteX8-217" fmla="*/ 0 w 3020602"/>
              <a:gd name="connsiteY8-218" fmla="*/ 636997 h 3688422"/>
              <a:gd name="connsiteX9-219" fmla="*/ 801384 w 3020602"/>
              <a:gd name="connsiteY9-220" fmla="*/ 1561672 h 3688422"/>
              <a:gd name="connsiteX10-221" fmla="*/ 914400 w 3020602"/>
              <a:gd name="connsiteY10-222" fmla="*/ 750013 h 3688422"/>
              <a:gd name="connsiteX11-223" fmla="*/ 1006867 w 3020602"/>
              <a:gd name="connsiteY11-224" fmla="*/ 1643865 h 3688422"/>
              <a:gd name="connsiteX12-225" fmla="*/ 1387011 w 3020602"/>
              <a:gd name="connsiteY12-226" fmla="*/ 1777429 h 3688422"/>
              <a:gd name="connsiteX13-227" fmla="*/ 1613042 w 3020602"/>
              <a:gd name="connsiteY13-228" fmla="*/ 0 h 3688422"/>
              <a:gd name="connsiteX14-229" fmla="*/ 1715784 w 3020602"/>
              <a:gd name="connsiteY14-230" fmla="*/ 2465797 h 3688422"/>
              <a:gd name="connsiteX15-231" fmla="*/ 2178121 w 3020602"/>
              <a:gd name="connsiteY15-232" fmla="*/ 2003460 h 3688422"/>
              <a:gd name="connsiteX16-233" fmla="*/ 2363056 w 3020602"/>
              <a:gd name="connsiteY16-234" fmla="*/ 1037690 h 3688422"/>
              <a:gd name="connsiteX17-235" fmla="*/ 2311685 w 3020602"/>
              <a:gd name="connsiteY17-236" fmla="*/ 1952090 h 3688422"/>
              <a:gd name="connsiteX18-237" fmla="*/ 3020602 w 3020602"/>
              <a:gd name="connsiteY18-238" fmla="*/ 924674 h 3688422"/>
              <a:gd name="connsiteX19-239" fmla="*/ 1808251 w 3020602"/>
              <a:gd name="connsiteY19-240" fmla="*/ 2743200 h 3688422"/>
              <a:gd name="connsiteX20-241" fmla="*/ 1797977 w 3020602"/>
              <a:gd name="connsiteY20-242" fmla="*/ 3123344 h 3688422"/>
              <a:gd name="connsiteX21-243" fmla="*/ 2702103 w 3020602"/>
              <a:gd name="connsiteY21-244" fmla="*/ 2496620 h 3688422"/>
              <a:gd name="connsiteX22-245" fmla="*/ 1777429 w 3020602"/>
              <a:gd name="connsiteY22-246" fmla="*/ 3267182 h 3688422"/>
              <a:gd name="connsiteX23-247" fmla="*/ 1828800 w 3020602"/>
              <a:gd name="connsiteY23-248" fmla="*/ 3688422 h 3688422"/>
              <a:gd name="connsiteX24-249" fmla="*/ 1428108 w 3020602"/>
              <a:gd name="connsiteY24-250" fmla="*/ 3637051 h 3688422"/>
              <a:gd name="connsiteX0-251" fmla="*/ 1428108 w 3020602"/>
              <a:gd name="connsiteY0-252" fmla="*/ 3637051 h 3688422"/>
              <a:gd name="connsiteX1-253" fmla="*/ 1459647 w 3020602"/>
              <a:gd name="connsiteY1-254" fmla="*/ 3073405 h 3688422"/>
              <a:gd name="connsiteX2-255" fmla="*/ 1097035 w 3020602"/>
              <a:gd name="connsiteY2-256" fmla="*/ 2746574 h 3688422"/>
              <a:gd name="connsiteX3-257" fmla="*/ 82193 w 3020602"/>
              <a:gd name="connsiteY3-258" fmla="*/ 2373330 h 3688422"/>
              <a:gd name="connsiteX4-259" fmla="*/ 955496 w 3020602"/>
              <a:gd name="connsiteY4-260" fmla="*/ 2609636 h 3688422"/>
              <a:gd name="connsiteX5-261" fmla="*/ 380144 w 3020602"/>
              <a:gd name="connsiteY5-262" fmla="*/ 1962364 h 3688422"/>
              <a:gd name="connsiteX6-263" fmla="*/ 1448656 w 3020602"/>
              <a:gd name="connsiteY6-264" fmla="*/ 2835667 h 3688422"/>
              <a:gd name="connsiteX7-265" fmla="*/ 1366463 w 3020602"/>
              <a:gd name="connsiteY7-266" fmla="*/ 1921267 h 3688422"/>
              <a:gd name="connsiteX8-267" fmla="*/ 0 w 3020602"/>
              <a:gd name="connsiteY8-268" fmla="*/ 636997 h 3688422"/>
              <a:gd name="connsiteX9-269" fmla="*/ 801384 w 3020602"/>
              <a:gd name="connsiteY9-270" fmla="*/ 1561672 h 3688422"/>
              <a:gd name="connsiteX10-271" fmla="*/ 914400 w 3020602"/>
              <a:gd name="connsiteY10-272" fmla="*/ 750013 h 3688422"/>
              <a:gd name="connsiteX11-273" fmla="*/ 1006867 w 3020602"/>
              <a:gd name="connsiteY11-274" fmla="*/ 1643865 h 3688422"/>
              <a:gd name="connsiteX12-275" fmla="*/ 1387011 w 3020602"/>
              <a:gd name="connsiteY12-276" fmla="*/ 1777429 h 3688422"/>
              <a:gd name="connsiteX13-277" fmla="*/ 1613042 w 3020602"/>
              <a:gd name="connsiteY13-278" fmla="*/ 0 h 3688422"/>
              <a:gd name="connsiteX14-279" fmla="*/ 1715784 w 3020602"/>
              <a:gd name="connsiteY14-280" fmla="*/ 2465797 h 3688422"/>
              <a:gd name="connsiteX15-281" fmla="*/ 2178121 w 3020602"/>
              <a:gd name="connsiteY15-282" fmla="*/ 2003460 h 3688422"/>
              <a:gd name="connsiteX16-283" fmla="*/ 2363056 w 3020602"/>
              <a:gd name="connsiteY16-284" fmla="*/ 1037690 h 3688422"/>
              <a:gd name="connsiteX17-285" fmla="*/ 2311685 w 3020602"/>
              <a:gd name="connsiteY17-286" fmla="*/ 1952090 h 3688422"/>
              <a:gd name="connsiteX18-287" fmla="*/ 3020602 w 3020602"/>
              <a:gd name="connsiteY18-288" fmla="*/ 924674 h 3688422"/>
              <a:gd name="connsiteX19-289" fmla="*/ 1808251 w 3020602"/>
              <a:gd name="connsiteY19-290" fmla="*/ 2743200 h 3688422"/>
              <a:gd name="connsiteX20-291" fmla="*/ 1797977 w 3020602"/>
              <a:gd name="connsiteY20-292" fmla="*/ 3123344 h 3688422"/>
              <a:gd name="connsiteX21-293" fmla="*/ 2702103 w 3020602"/>
              <a:gd name="connsiteY21-294" fmla="*/ 2496620 h 3688422"/>
              <a:gd name="connsiteX22-295" fmla="*/ 1777429 w 3020602"/>
              <a:gd name="connsiteY22-296" fmla="*/ 3267182 h 3688422"/>
              <a:gd name="connsiteX23-297" fmla="*/ 1828800 w 3020602"/>
              <a:gd name="connsiteY23-298" fmla="*/ 3688422 h 3688422"/>
              <a:gd name="connsiteX24-299" fmla="*/ 1428108 w 3020602"/>
              <a:gd name="connsiteY24-300" fmla="*/ 3637051 h 3688422"/>
              <a:gd name="connsiteX0-301" fmla="*/ 1428108 w 3020602"/>
              <a:gd name="connsiteY0-302" fmla="*/ 3637051 h 3688422"/>
              <a:gd name="connsiteX1-303" fmla="*/ 1459647 w 3020602"/>
              <a:gd name="connsiteY1-304" fmla="*/ 3073405 h 3688422"/>
              <a:gd name="connsiteX2-305" fmla="*/ 1097035 w 3020602"/>
              <a:gd name="connsiteY2-306" fmla="*/ 2746574 h 3688422"/>
              <a:gd name="connsiteX3-307" fmla="*/ 82193 w 3020602"/>
              <a:gd name="connsiteY3-308" fmla="*/ 2373330 h 3688422"/>
              <a:gd name="connsiteX4-309" fmla="*/ 955496 w 3020602"/>
              <a:gd name="connsiteY4-310" fmla="*/ 2609636 h 3688422"/>
              <a:gd name="connsiteX5-311" fmla="*/ 380144 w 3020602"/>
              <a:gd name="connsiteY5-312" fmla="*/ 1962364 h 3688422"/>
              <a:gd name="connsiteX6-313" fmla="*/ 1448656 w 3020602"/>
              <a:gd name="connsiteY6-314" fmla="*/ 2835667 h 3688422"/>
              <a:gd name="connsiteX7-315" fmla="*/ 1366463 w 3020602"/>
              <a:gd name="connsiteY7-316" fmla="*/ 1921267 h 3688422"/>
              <a:gd name="connsiteX8-317" fmla="*/ 0 w 3020602"/>
              <a:gd name="connsiteY8-318" fmla="*/ 636997 h 3688422"/>
              <a:gd name="connsiteX9-319" fmla="*/ 801384 w 3020602"/>
              <a:gd name="connsiteY9-320" fmla="*/ 1561672 h 3688422"/>
              <a:gd name="connsiteX10-321" fmla="*/ 914400 w 3020602"/>
              <a:gd name="connsiteY10-322" fmla="*/ 750013 h 3688422"/>
              <a:gd name="connsiteX11-323" fmla="*/ 1006867 w 3020602"/>
              <a:gd name="connsiteY11-324" fmla="*/ 1643865 h 3688422"/>
              <a:gd name="connsiteX12-325" fmla="*/ 1387011 w 3020602"/>
              <a:gd name="connsiteY12-326" fmla="*/ 1777429 h 3688422"/>
              <a:gd name="connsiteX13-327" fmla="*/ 1613042 w 3020602"/>
              <a:gd name="connsiteY13-328" fmla="*/ 0 h 3688422"/>
              <a:gd name="connsiteX14-329" fmla="*/ 1715784 w 3020602"/>
              <a:gd name="connsiteY14-330" fmla="*/ 2465797 h 3688422"/>
              <a:gd name="connsiteX15-331" fmla="*/ 2178121 w 3020602"/>
              <a:gd name="connsiteY15-332" fmla="*/ 2003460 h 3688422"/>
              <a:gd name="connsiteX16-333" fmla="*/ 2363056 w 3020602"/>
              <a:gd name="connsiteY16-334" fmla="*/ 1037690 h 3688422"/>
              <a:gd name="connsiteX17-335" fmla="*/ 2311685 w 3020602"/>
              <a:gd name="connsiteY17-336" fmla="*/ 1952090 h 3688422"/>
              <a:gd name="connsiteX18-337" fmla="*/ 3020602 w 3020602"/>
              <a:gd name="connsiteY18-338" fmla="*/ 924674 h 3688422"/>
              <a:gd name="connsiteX19-339" fmla="*/ 1808251 w 3020602"/>
              <a:gd name="connsiteY19-340" fmla="*/ 2743200 h 3688422"/>
              <a:gd name="connsiteX20-341" fmla="*/ 1797977 w 3020602"/>
              <a:gd name="connsiteY20-342" fmla="*/ 3123344 h 3688422"/>
              <a:gd name="connsiteX21-343" fmla="*/ 2702103 w 3020602"/>
              <a:gd name="connsiteY21-344" fmla="*/ 2496620 h 3688422"/>
              <a:gd name="connsiteX22-345" fmla="*/ 1777429 w 3020602"/>
              <a:gd name="connsiteY22-346" fmla="*/ 3267182 h 3688422"/>
              <a:gd name="connsiteX23-347" fmla="*/ 1828800 w 3020602"/>
              <a:gd name="connsiteY23-348" fmla="*/ 3688422 h 3688422"/>
              <a:gd name="connsiteX24-349" fmla="*/ 1428108 w 3020602"/>
              <a:gd name="connsiteY24-350" fmla="*/ 3637051 h 3688422"/>
              <a:gd name="connsiteX0-351" fmla="*/ 1428108 w 3020602"/>
              <a:gd name="connsiteY0-352" fmla="*/ 3637051 h 3688422"/>
              <a:gd name="connsiteX1-353" fmla="*/ 1459647 w 3020602"/>
              <a:gd name="connsiteY1-354" fmla="*/ 3073405 h 3688422"/>
              <a:gd name="connsiteX2-355" fmla="*/ 1067795 w 3020602"/>
              <a:gd name="connsiteY2-356" fmla="*/ 2733283 h 3688422"/>
              <a:gd name="connsiteX3-357" fmla="*/ 82193 w 3020602"/>
              <a:gd name="connsiteY3-358" fmla="*/ 2373330 h 3688422"/>
              <a:gd name="connsiteX4-359" fmla="*/ 955496 w 3020602"/>
              <a:gd name="connsiteY4-360" fmla="*/ 2609636 h 3688422"/>
              <a:gd name="connsiteX5-361" fmla="*/ 380144 w 3020602"/>
              <a:gd name="connsiteY5-362" fmla="*/ 1962364 h 3688422"/>
              <a:gd name="connsiteX6-363" fmla="*/ 1448656 w 3020602"/>
              <a:gd name="connsiteY6-364" fmla="*/ 2835667 h 3688422"/>
              <a:gd name="connsiteX7-365" fmla="*/ 1366463 w 3020602"/>
              <a:gd name="connsiteY7-366" fmla="*/ 1921267 h 3688422"/>
              <a:gd name="connsiteX8-367" fmla="*/ 0 w 3020602"/>
              <a:gd name="connsiteY8-368" fmla="*/ 636997 h 3688422"/>
              <a:gd name="connsiteX9-369" fmla="*/ 801384 w 3020602"/>
              <a:gd name="connsiteY9-370" fmla="*/ 1561672 h 3688422"/>
              <a:gd name="connsiteX10-371" fmla="*/ 914400 w 3020602"/>
              <a:gd name="connsiteY10-372" fmla="*/ 750013 h 3688422"/>
              <a:gd name="connsiteX11-373" fmla="*/ 1006867 w 3020602"/>
              <a:gd name="connsiteY11-374" fmla="*/ 1643865 h 3688422"/>
              <a:gd name="connsiteX12-375" fmla="*/ 1387011 w 3020602"/>
              <a:gd name="connsiteY12-376" fmla="*/ 1777429 h 3688422"/>
              <a:gd name="connsiteX13-377" fmla="*/ 1613042 w 3020602"/>
              <a:gd name="connsiteY13-378" fmla="*/ 0 h 3688422"/>
              <a:gd name="connsiteX14-379" fmla="*/ 1715784 w 3020602"/>
              <a:gd name="connsiteY14-380" fmla="*/ 2465797 h 3688422"/>
              <a:gd name="connsiteX15-381" fmla="*/ 2178121 w 3020602"/>
              <a:gd name="connsiteY15-382" fmla="*/ 2003460 h 3688422"/>
              <a:gd name="connsiteX16-383" fmla="*/ 2363056 w 3020602"/>
              <a:gd name="connsiteY16-384" fmla="*/ 1037690 h 3688422"/>
              <a:gd name="connsiteX17-385" fmla="*/ 2311685 w 3020602"/>
              <a:gd name="connsiteY17-386" fmla="*/ 1952090 h 3688422"/>
              <a:gd name="connsiteX18-387" fmla="*/ 3020602 w 3020602"/>
              <a:gd name="connsiteY18-388" fmla="*/ 924674 h 3688422"/>
              <a:gd name="connsiteX19-389" fmla="*/ 1808251 w 3020602"/>
              <a:gd name="connsiteY19-390" fmla="*/ 2743200 h 3688422"/>
              <a:gd name="connsiteX20-391" fmla="*/ 1797977 w 3020602"/>
              <a:gd name="connsiteY20-392" fmla="*/ 3123344 h 3688422"/>
              <a:gd name="connsiteX21-393" fmla="*/ 2702103 w 3020602"/>
              <a:gd name="connsiteY21-394" fmla="*/ 2496620 h 3688422"/>
              <a:gd name="connsiteX22-395" fmla="*/ 1777429 w 3020602"/>
              <a:gd name="connsiteY22-396" fmla="*/ 3267182 h 3688422"/>
              <a:gd name="connsiteX23-397" fmla="*/ 1828800 w 3020602"/>
              <a:gd name="connsiteY23-398" fmla="*/ 3688422 h 3688422"/>
              <a:gd name="connsiteX24-399" fmla="*/ 1428108 w 3020602"/>
              <a:gd name="connsiteY24-400" fmla="*/ 3637051 h 3688422"/>
              <a:gd name="connsiteX0-401" fmla="*/ 1428108 w 3020602"/>
              <a:gd name="connsiteY0-402" fmla="*/ 3637051 h 3688422"/>
              <a:gd name="connsiteX1-403" fmla="*/ 1459647 w 3020602"/>
              <a:gd name="connsiteY1-404" fmla="*/ 3073405 h 3688422"/>
              <a:gd name="connsiteX2-405" fmla="*/ 1067795 w 3020602"/>
              <a:gd name="connsiteY2-406" fmla="*/ 2733283 h 3688422"/>
              <a:gd name="connsiteX3-407" fmla="*/ 82193 w 3020602"/>
              <a:gd name="connsiteY3-408" fmla="*/ 2373330 h 3688422"/>
              <a:gd name="connsiteX4-409" fmla="*/ 955496 w 3020602"/>
              <a:gd name="connsiteY4-410" fmla="*/ 2609636 h 3688422"/>
              <a:gd name="connsiteX5-411" fmla="*/ 380144 w 3020602"/>
              <a:gd name="connsiteY5-412" fmla="*/ 1962364 h 3688422"/>
              <a:gd name="connsiteX6-413" fmla="*/ 1448656 w 3020602"/>
              <a:gd name="connsiteY6-414" fmla="*/ 2835667 h 3688422"/>
              <a:gd name="connsiteX7-415" fmla="*/ 1366463 w 3020602"/>
              <a:gd name="connsiteY7-416" fmla="*/ 1921267 h 3688422"/>
              <a:gd name="connsiteX8-417" fmla="*/ 0 w 3020602"/>
              <a:gd name="connsiteY8-418" fmla="*/ 636997 h 3688422"/>
              <a:gd name="connsiteX9-419" fmla="*/ 801384 w 3020602"/>
              <a:gd name="connsiteY9-420" fmla="*/ 1561672 h 3688422"/>
              <a:gd name="connsiteX10-421" fmla="*/ 914400 w 3020602"/>
              <a:gd name="connsiteY10-422" fmla="*/ 750013 h 3688422"/>
              <a:gd name="connsiteX11-423" fmla="*/ 1006867 w 3020602"/>
              <a:gd name="connsiteY11-424" fmla="*/ 1643865 h 3688422"/>
              <a:gd name="connsiteX12-425" fmla="*/ 1387011 w 3020602"/>
              <a:gd name="connsiteY12-426" fmla="*/ 1777429 h 3688422"/>
              <a:gd name="connsiteX13-427" fmla="*/ 1613042 w 3020602"/>
              <a:gd name="connsiteY13-428" fmla="*/ 0 h 3688422"/>
              <a:gd name="connsiteX14-429" fmla="*/ 1715784 w 3020602"/>
              <a:gd name="connsiteY14-430" fmla="*/ 2465797 h 3688422"/>
              <a:gd name="connsiteX15-431" fmla="*/ 2178121 w 3020602"/>
              <a:gd name="connsiteY15-432" fmla="*/ 2003460 h 3688422"/>
              <a:gd name="connsiteX16-433" fmla="*/ 2363056 w 3020602"/>
              <a:gd name="connsiteY16-434" fmla="*/ 1037690 h 3688422"/>
              <a:gd name="connsiteX17-435" fmla="*/ 2311685 w 3020602"/>
              <a:gd name="connsiteY17-436" fmla="*/ 1952090 h 3688422"/>
              <a:gd name="connsiteX18-437" fmla="*/ 3020602 w 3020602"/>
              <a:gd name="connsiteY18-438" fmla="*/ 924674 h 3688422"/>
              <a:gd name="connsiteX19-439" fmla="*/ 1808251 w 3020602"/>
              <a:gd name="connsiteY19-440" fmla="*/ 2743200 h 3688422"/>
              <a:gd name="connsiteX20-441" fmla="*/ 1797977 w 3020602"/>
              <a:gd name="connsiteY20-442" fmla="*/ 3123344 h 3688422"/>
              <a:gd name="connsiteX21-443" fmla="*/ 2702103 w 3020602"/>
              <a:gd name="connsiteY21-444" fmla="*/ 2496620 h 3688422"/>
              <a:gd name="connsiteX22-445" fmla="*/ 1777429 w 3020602"/>
              <a:gd name="connsiteY22-446" fmla="*/ 3267182 h 3688422"/>
              <a:gd name="connsiteX23-447" fmla="*/ 1828800 w 3020602"/>
              <a:gd name="connsiteY23-448" fmla="*/ 3688422 h 3688422"/>
              <a:gd name="connsiteX24-449" fmla="*/ 1428108 w 3020602"/>
              <a:gd name="connsiteY24-450" fmla="*/ 3637051 h 3688422"/>
              <a:gd name="connsiteX0-451" fmla="*/ 1428108 w 3020602"/>
              <a:gd name="connsiteY0-452" fmla="*/ 3637051 h 3688422"/>
              <a:gd name="connsiteX1-453" fmla="*/ 1459647 w 3020602"/>
              <a:gd name="connsiteY1-454" fmla="*/ 3073405 h 3688422"/>
              <a:gd name="connsiteX2-455" fmla="*/ 1067795 w 3020602"/>
              <a:gd name="connsiteY2-456" fmla="*/ 2733283 h 3688422"/>
              <a:gd name="connsiteX3-457" fmla="*/ 82193 w 3020602"/>
              <a:gd name="connsiteY3-458" fmla="*/ 2373330 h 3688422"/>
              <a:gd name="connsiteX4-459" fmla="*/ 955496 w 3020602"/>
              <a:gd name="connsiteY4-460" fmla="*/ 2609636 h 3688422"/>
              <a:gd name="connsiteX5-461" fmla="*/ 380144 w 3020602"/>
              <a:gd name="connsiteY5-462" fmla="*/ 1962364 h 3688422"/>
              <a:gd name="connsiteX6-463" fmla="*/ 1448656 w 3020602"/>
              <a:gd name="connsiteY6-464" fmla="*/ 2835667 h 3688422"/>
              <a:gd name="connsiteX7-465" fmla="*/ 1366463 w 3020602"/>
              <a:gd name="connsiteY7-466" fmla="*/ 1921267 h 3688422"/>
              <a:gd name="connsiteX8-467" fmla="*/ 0 w 3020602"/>
              <a:gd name="connsiteY8-468" fmla="*/ 636997 h 3688422"/>
              <a:gd name="connsiteX9-469" fmla="*/ 801384 w 3020602"/>
              <a:gd name="connsiteY9-470" fmla="*/ 1561672 h 3688422"/>
              <a:gd name="connsiteX10-471" fmla="*/ 914400 w 3020602"/>
              <a:gd name="connsiteY10-472" fmla="*/ 750013 h 3688422"/>
              <a:gd name="connsiteX11-473" fmla="*/ 1006867 w 3020602"/>
              <a:gd name="connsiteY11-474" fmla="*/ 1643865 h 3688422"/>
              <a:gd name="connsiteX12-475" fmla="*/ 1387011 w 3020602"/>
              <a:gd name="connsiteY12-476" fmla="*/ 1777429 h 3688422"/>
              <a:gd name="connsiteX13-477" fmla="*/ 1613042 w 3020602"/>
              <a:gd name="connsiteY13-478" fmla="*/ 0 h 3688422"/>
              <a:gd name="connsiteX14-479" fmla="*/ 1715784 w 3020602"/>
              <a:gd name="connsiteY14-480" fmla="*/ 2465797 h 3688422"/>
              <a:gd name="connsiteX15-481" fmla="*/ 2178121 w 3020602"/>
              <a:gd name="connsiteY15-482" fmla="*/ 2003460 h 3688422"/>
              <a:gd name="connsiteX16-483" fmla="*/ 2363056 w 3020602"/>
              <a:gd name="connsiteY16-484" fmla="*/ 1037690 h 3688422"/>
              <a:gd name="connsiteX17-485" fmla="*/ 2311685 w 3020602"/>
              <a:gd name="connsiteY17-486" fmla="*/ 1952090 h 3688422"/>
              <a:gd name="connsiteX18-487" fmla="*/ 3020602 w 3020602"/>
              <a:gd name="connsiteY18-488" fmla="*/ 924674 h 3688422"/>
              <a:gd name="connsiteX19-489" fmla="*/ 1808251 w 3020602"/>
              <a:gd name="connsiteY19-490" fmla="*/ 2743200 h 3688422"/>
              <a:gd name="connsiteX20-491" fmla="*/ 1797977 w 3020602"/>
              <a:gd name="connsiteY20-492" fmla="*/ 3123344 h 3688422"/>
              <a:gd name="connsiteX21-493" fmla="*/ 2702103 w 3020602"/>
              <a:gd name="connsiteY21-494" fmla="*/ 2496620 h 3688422"/>
              <a:gd name="connsiteX22-495" fmla="*/ 1777429 w 3020602"/>
              <a:gd name="connsiteY22-496" fmla="*/ 3267182 h 3688422"/>
              <a:gd name="connsiteX23-497" fmla="*/ 1828800 w 3020602"/>
              <a:gd name="connsiteY23-498" fmla="*/ 3688422 h 3688422"/>
              <a:gd name="connsiteX24-499" fmla="*/ 1428108 w 3020602"/>
              <a:gd name="connsiteY24-500" fmla="*/ 3637051 h 3688422"/>
              <a:gd name="connsiteX0-501" fmla="*/ 1428108 w 3020602"/>
              <a:gd name="connsiteY0-502" fmla="*/ 3637051 h 3688422"/>
              <a:gd name="connsiteX1-503" fmla="*/ 1459647 w 3020602"/>
              <a:gd name="connsiteY1-504" fmla="*/ 3073405 h 3688422"/>
              <a:gd name="connsiteX2-505" fmla="*/ 1067795 w 3020602"/>
              <a:gd name="connsiteY2-506" fmla="*/ 2733283 h 3688422"/>
              <a:gd name="connsiteX3-507" fmla="*/ 82193 w 3020602"/>
              <a:gd name="connsiteY3-508" fmla="*/ 2373330 h 3688422"/>
              <a:gd name="connsiteX4-509" fmla="*/ 939548 w 3020602"/>
              <a:gd name="connsiteY4-510" fmla="*/ 2633559 h 3688422"/>
              <a:gd name="connsiteX5-511" fmla="*/ 380144 w 3020602"/>
              <a:gd name="connsiteY5-512" fmla="*/ 1962364 h 3688422"/>
              <a:gd name="connsiteX6-513" fmla="*/ 1448656 w 3020602"/>
              <a:gd name="connsiteY6-514" fmla="*/ 2835667 h 3688422"/>
              <a:gd name="connsiteX7-515" fmla="*/ 1366463 w 3020602"/>
              <a:gd name="connsiteY7-516" fmla="*/ 1921267 h 3688422"/>
              <a:gd name="connsiteX8-517" fmla="*/ 0 w 3020602"/>
              <a:gd name="connsiteY8-518" fmla="*/ 636997 h 3688422"/>
              <a:gd name="connsiteX9-519" fmla="*/ 801384 w 3020602"/>
              <a:gd name="connsiteY9-520" fmla="*/ 1561672 h 3688422"/>
              <a:gd name="connsiteX10-521" fmla="*/ 914400 w 3020602"/>
              <a:gd name="connsiteY10-522" fmla="*/ 750013 h 3688422"/>
              <a:gd name="connsiteX11-523" fmla="*/ 1006867 w 3020602"/>
              <a:gd name="connsiteY11-524" fmla="*/ 1643865 h 3688422"/>
              <a:gd name="connsiteX12-525" fmla="*/ 1387011 w 3020602"/>
              <a:gd name="connsiteY12-526" fmla="*/ 1777429 h 3688422"/>
              <a:gd name="connsiteX13-527" fmla="*/ 1613042 w 3020602"/>
              <a:gd name="connsiteY13-528" fmla="*/ 0 h 3688422"/>
              <a:gd name="connsiteX14-529" fmla="*/ 1715784 w 3020602"/>
              <a:gd name="connsiteY14-530" fmla="*/ 2465797 h 3688422"/>
              <a:gd name="connsiteX15-531" fmla="*/ 2178121 w 3020602"/>
              <a:gd name="connsiteY15-532" fmla="*/ 2003460 h 3688422"/>
              <a:gd name="connsiteX16-533" fmla="*/ 2363056 w 3020602"/>
              <a:gd name="connsiteY16-534" fmla="*/ 1037690 h 3688422"/>
              <a:gd name="connsiteX17-535" fmla="*/ 2311685 w 3020602"/>
              <a:gd name="connsiteY17-536" fmla="*/ 1952090 h 3688422"/>
              <a:gd name="connsiteX18-537" fmla="*/ 3020602 w 3020602"/>
              <a:gd name="connsiteY18-538" fmla="*/ 924674 h 3688422"/>
              <a:gd name="connsiteX19-539" fmla="*/ 1808251 w 3020602"/>
              <a:gd name="connsiteY19-540" fmla="*/ 2743200 h 3688422"/>
              <a:gd name="connsiteX20-541" fmla="*/ 1797977 w 3020602"/>
              <a:gd name="connsiteY20-542" fmla="*/ 3123344 h 3688422"/>
              <a:gd name="connsiteX21-543" fmla="*/ 2702103 w 3020602"/>
              <a:gd name="connsiteY21-544" fmla="*/ 2496620 h 3688422"/>
              <a:gd name="connsiteX22-545" fmla="*/ 1777429 w 3020602"/>
              <a:gd name="connsiteY22-546" fmla="*/ 3267182 h 3688422"/>
              <a:gd name="connsiteX23-547" fmla="*/ 1828800 w 3020602"/>
              <a:gd name="connsiteY23-548" fmla="*/ 3688422 h 3688422"/>
              <a:gd name="connsiteX24-549" fmla="*/ 1428108 w 3020602"/>
              <a:gd name="connsiteY24-550" fmla="*/ 3637051 h 3688422"/>
              <a:gd name="connsiteX0-551" fmla="*/ 1428108 w 3020602"/>
              <a:gd name="connsiteY0-552" fmla="*/ 3637051 h 3688422"/>
              <a:gd name="connsiteX1-553" fmla="*/ 1459647 w 3020602"/>
              <a:gd name="connsiteY1-554" fmla="*/ 3073405 h 3688422"/>
              <a:gd name="connsiteX2-555" fmla="*/ 1067795 w 3020602"/>
              <a:gd name="connsiteY2-556" fmla="*/ 2733283 h 3688422"/>
              <a:gd name="connsiteX3-557" fmla="*/ 82193 w 3020602"/>
              <a:gd name="connsiteY3-558" fmla="*/ 2373330 h 3688422"/>
              <a:gd name="connsiteX4-559" fmla="*/ 939548 w 3020602"/>
              <a:gd name="connsiteY4-560" fmla="*/ 2633559 h 3688422"/>
              <a:gd name="connsiteX5-561" fmla="*/ 380144 w 3020602"/>
              <a:gd name="connsiteY5-562" fmla="*/ 1962364 h 3688422"/>
              <a:gd name="connsiteX6-563" fmla="*/ 1448656 w 3020602"/>
              <a:gd name="connsiteY6-564" fmla="*/ 2835667 h 3688422"/>
              <a:gd name="connsiteX7-565" fmla="*/ 1366463 w 3020602"/>
              <a:gd name="connsiteY7-566" fmla="*/ 1921267 h 3688422"/>
              <a:gd name="connsiteX8-567" fmla="*/ 0 w 3020602"/>
              <a:gd name="connsiteY8-568" fmla="*/ 636997 h 3688422"/>
              <a:gd name="connsiteX9-569" fmla="*/ 801384 w 3020602"/>
              <a:gd name="connsiteY9-570" fmla="*/ 1561672 h 3688422"/>
              <a:gd name="connsiteX10-571" fmla="*/ 914400 w 3020602"/>
              <a:gd name="connsiteY10-572" fmla="*/ 750013 h 3688422"/>
              <a:gd name="connsiteX11-573" fmla="*/ 1006867 w 3020602"/>
              <a:gd name="connsiteY11-574" fmla="*/ 1643865 h 3688422"/>
              <a:gd name="connsiteX12-575" fmla="*/ 1387011 w 3020602"/>
              <a:gd name="connsiteY12-576" fmla="*/ 1777429 h 3688422"/>
              <a:gd name="connsiteX13-577" fmla="*/ 1613042 w 3020602"/>
              <a:gd name="connsiteY13-578" fmla="*/ 0 h 3688422"/>
              <a:gd name="connsiteX14-579" fmla="*/ 1715784 w 3020602"/>
              <a:gd name="connsiteY14-580" fmla="*/ 2465797 h 3688422"/>
              <a:gd name="connsiteX15-581" fmla="*/ 2178121 w 3020602"/>
              <a:gd name="connsiteY15-582" fmla="*/ 2003460 h 3688422"/>
              <a:gd name="connsiteX16-583" fmla="*/ 2363056 w 3020602"/>
              <a:gd name="connsiteY16-584" fmla="*/ 1037690 h 3688422"/>
              <a:gd name="connsiteX17-585" fmla="*/ 2311685 w 3020602"/>
              <a:gd name="connsiteY17-586" fmla="*/ 1952090 h 3688422"/>
              <a:gd name="connsiteX18-587" fmla="*/ 3020602 w 3020602"/>
              <a:gd name="connsiteY18-588" fmla="*/ 924674 h 3688422"/>
              <a:gd name="connsiteX19-589" fmla="*/ 1808251 w 3020602"/>
              <a:gd name="connsiteY19-590" fmla="*/ 2743200 h 3688422"/>
              <a:gd name="connsiteX20-591" fmla="*/ 1797977 w 3020602"/>
              <a:gd name="connsiteY20-592" fmla="*/ 3123344 h 3688422"/>
              <a:gd name="connsiteX21-593" fmla="*/ 2702103 w 3020602"/>
              <a:gd name="connsiteY21-594" fmla="*/ 2496620 h 3688422"/>
              <a:gd name="connsiteX22-595" fmla="*/ 1777429 w 3020602"/>
              <a:gd name="connsiteY22-596" fmla="*/ 3267182 h 3688422"/>
              <a:gd name="connsiteX23-597" fmla="*/ 1828800 w 3020602"/>
              <a:gd name="connsiteY23-598" fmla="*/ 3688422 h 3688422"/>
              <a:gd name="connsiteX24-599" fmla="*/ 1428108 w 3020602"/>
              <a:gd name="connsiteY24-600" fmla="*/ 3637051 h 3688422"/>
              <a:gd name="connsiteX0-601" fmla="*/ 1428108 w 3020602"/>
              <a:gd name="connsiteY0-602" fmla="*/ 3637051 h 3688422"/>
              <a:gd name="connsiteX1-603" fmla="*/ 1459647 w 3020602"/>
              <a:gd name="connsiteY1-604" fmla="*/ 3073405 h 3688422"/>
              <a:gd name="connsiteX2-605" fmla="*/ 1067795 w 3020602"/>
              <a:gd name="connsiteY2-606" fmla="*/ 2733283 h 3688422"/>
              <a:gd name="connsiteX3-607" fmla="*/ 82193 w 3020602"/>
              <a:gd name="connsiteY3-608" fmla="*/ 2373330 h 3688422"/>
              <a:gd name="connsiteX4-609" fmla="*/ 939548 w 3020602"/>
              <a:gd name="connsiteY4-610" fmla="*/ 2633559 h 3688422"/>
              <a:gd name="connsiteX5-611" fmla="*/ 380144 w 3020602"/>
              <a:gd name="connsiteY5-612" fmla="*/ 1962364 h 3688422"/>
              <a:gd name="connsiteX6-613" fmla="*/ 1448656 w 3020602"/>
              <a:gd name="connsiteY6-614" fmla="*/ 2835667 h 3688422"/>
              <a:gd name="connsiteX7-615" fmla="*/ 1366463 w 3020602"/>
              <a:gd name="connsiteY7-616" fmla="*/ 1921267 h 3688422"/>
              <a:gd name="connsiteX8-617" fmla="*/ 0 w 3020602"/>
              <a:gd name="connsiteY8-618" fmla="*/ 636997 h 3688422"/>
              <a:gd name="connsiteX9-619" fmla="*/ 801384 w 3020602"/>
              <a:gd name="connsiteY9-620" fmla="*/ 1561672 h 3688422"/>
              <a:gd name="connsiteX10-621" fmla="*/ 914400 w 3020602"/>
              <a:gd name="connsiteY10-622" fmla="*/ 750013 h 3688422"/>
              <a:gd name="connsiteX11-623" fmla="*/ 1006867 w 3020602"/>
              <a:gd name="connsiteY11-624" fmla="*/ 1643865 h 3688422"/>
              <a:gd name="connsiteX12-625" fmla="*/ 1387011 w 3020602"/>
              <a:gd name="connsiteY12-626" fmla="*/ 1777429 h 3688422"/>
              <a:gd name="connsiteX13-627" fmla="*/ 1613042 w 3020602"/>
              <a:gd name="connsiteY13-628" fmla="*/ 0 h 3688422"/>
              <a:gd name="connsiteX14-629" fmla="*/ 1715784 w 3020602"/>
              <a:gd name="connsiteY14-630" fmla="*/ 2465797 h 3688422"/>
              <a:gd name="connsiteX15-631" fmla="*/ 2178121 w 3020602"/>
              <a:gd name="connsiteY15-632" fmla="*/ 2003460 h 3688422"/>
              <a:gd name="connsiteX16-633" fmla="*/ 2363056 w 3020602"/>
              <a:gd name="connsiteY16-634" fmla="*/ 1037690 h 3688422"/>
              <a:gd name="connsiteX17-635" fmla="*/ 2311685 w 3020602"/>
              <a:gd name="connsiteY17-636" fmla="*/ 1952090 h 3688422"/>
              <a:gd name="connsiteX18-637" fmla="*/ 3020602 w 3020602"/>
              <a:gd name="connsiteY18-638" fmla="*/ 924674 h 3688422"/>
              <a:gd name="connsiteX19-639" fmla="*/ 1808251 w 3020602"/>
              <a:gd name="connsiteY19-640" fmla="*/ 2743200 h 3688422"/>
              <a:gd name="connsiteX20-641" fmla="*/ 1797977 w 3020602"/>
              <a:gd name="connsiteY20-642" fmla="*/ 3123344 h 3688422"/>
              <a:gd name="connsiteX21-643" fmla="*/ 2702103 w 3020602"/>
              <a:gd name="connsiteY21-644" fmla="*/ 2496620 h 3688422"/>
              <a:gd name="connsiteX22-645" fmla="*/ 1777429 w 3020602"/>
              <a:gd name="connsiteY22-646" fmla="*/ 3267182 h 3688422"/>
              <a:gd name="connsiteX23-647" fmla="*/ 1828800 w 3020602"/>
              <a:gd name="connsiteY23-648" fmla="*/ 3688422 h 3688422"/>
              <a:gd name="connsiteX24-649" fmla="*/ 1428108 w 3020602"/>
              <a:gd name="connsiteY24-650" fmla="*/ 3637051 h 3688422"/>
              <a:gd name="connsiteX0-651" fmla="*/ 1428108 w 3020602"/>
              <a:gd name="connsiteY0-652" fmla="*/ 3637051 h 3688422"/>
              <a:gd name="connsiteX1-653" fmla="*/ 1459647 w 3020602"/>
              <a:gd name="connsiteY1-654" fmla="*/ 3073405 h 3688422"/>
              <a:gd name="connsiteX2-655" fmla="*/ 1067795 w 3020602"/>
              <a:gd name="connsiteY2-656" fmla="*/ 2733283 h 3688422"/>
              <a:gd name="connsiteX3-657" fmla="*/ 82193 w 3020602"/>
              <a:gd name="connsiteY3-658" fmla="*/ 2373330 h 3688422"/>
              <a:gd name="connsiteX4-659" fmla="*/ 939548 w 3020602"/>
              <a:gd name="connsiteY4-660" fmla="*/ 2633559 h 3688422"/>
              <a:gd name="connsiteX5-661" fmla="*/ 380144 w 3020602"/>
              <a:gd name="connsiteY5-662" fmla="*/ 1962364 h 3688422"/>
              <a:gd name="connsiteX6-663" fmla="*/ 1448656 w 3020602"/>
              <a:gd name="connsiteY6-664" fmla="*/ 2835667 h 3688422"/>
              <a:gd name="connsiteX7-665" fmla="*/ 1366463 w 3020602"/>
              <a:gd name="connsiteY7-666" fmla="*/ 1921267 h 3688422"/>
              <a:gd name="connsiteX8-667" fmla="*/ 0 w 3020602"/>
              <a:gd name="connsiteY8-668" fmla="*/ 636997 h 3688422"/>
              <a:gd name="connsiteX9-669" fmla="*/ 801384 w 3020602"/>
              <a:gd name="connsiteY9-670" fmla="*/ 1561672 h 3688422"/>
              <a:gd name="connsiteX10-671" fmla="*/ 914400 w 3020602"/>
              <a:gd name="connsiteY10-672" fmla="*/ 750013 h 3688422"/>
              <a:gd name="connsiteX11-673" fmla="*/ 1006867 w 3020602"/>
              <a:gd name="connsiteY11-674" fmla="*/ 1643865 h 3688422"/>
              <a:gd name="connsiteX12-675" fmla="*/ 1387011 w 3020602"/>
              <a:gd name="connsiteY12-676" fmla="*/ 1777429 h 3688422"/>
              <a:gd name="connsiteX13-677" fmla="*/ 1613042 w 3020602"/>
              <a:gd name="connsiteY13-678" fmla="*/ 0 h 3688422"/>
              <a:gd name="connsiteX14-679" fmla="*/ 1715784 w 3020602"/>
              <a:gd name="connsiteY14-680" fmla="*/ 2465797 h 3688422"/>
              <a:gd name="connsiteX15-681" fmla="*/ 2178121 w 3020602"/>
              <a:gd name="connsiteY15-682" fmla="*/ 2003460 h 3688422"/>
              <a:gd name="connsiteX16-683" fmla="*/ 2363056 w 3020602"/>
              <a:gd name="connsiteY16-684" fmla="*/ 1037690 h 3688422"/>
              <a:gd name="connsiteX17-685" fmla="*/ 2311685 w 3020602"/>
              <a:gd name="connsiteY17-686" fmla="*/ 1952090 h 3688422"/>
              <a:gd name="connsiteX18-687" fmla="*/ 3020602 w 3020602"/>
              <a:gd name="connsiteY18-688" fmla="*/ 924674 h 3688422"/>
              <a:gd name="connsiteX19-689" fmla="*/ 1808251 w 3020602"/>
              <a:gd name="connsiteY19-690" fmla="*/ 2743200 h 3688422"/>
              <a:gd name="connsiteX20-691" fmla="*/ 1797977 w 3020602"/>
              <a:gd name="connsiteY20-692" fmla="*/ 3123344 h 3688422"/>
              <a:gd name="connsiteX21-693" fmla="*/ 2702103 w 3020602"/>
              <a:gd name="connsiteY21-694" fmla="*/ 2496620 h 3688422"/>
              <a:gd name="connsiteX22-695" fmla="*/ 1777429 w 3020602"/>
              <a:gd name="connsiteY22-696" fmla="*/ 3267182 h 3688422"/>
              <a:gd name="connsiteX23-697" fmla="*/ 1828800 w 3020602"/>
              <a:gd name="connsiteY23-698" fmla="*/ 3688422 h 3688422"/>
              <a:gd name="connsiteX24-699" fmla="*/ 1428108 w 3020602"/>
              <a:gd name="connsiteY24-700" fmla="*/ 3637051 h 3688422"/>
              <a:gd name="connsiteX0-701" fmla="*/ 1428108 w 3020602"/>
              <a:gd name="connsiteY0-702" fmla="*/ 3637051 h 3688422"/>
              <a:gd name="connsiteX1-703" fmla="*/ 1459647 w 3020602"/>
              <a:gd name="connsiteY1-704" fmla="*/ 3073405 h 3688422"/>
              <a:gd name="connsiteX2-705" fmla="*/ 1067795 w 3020602"/>
              <a:gd name="connsiteY2-706" fmla="*/ 2733283 h 3688422"/>
              <a:gd name="connsiteX3-707" fmla="*/ 82193 w 3020602"/>
              <a:gd name="connsiteY3-708" fmla="*/ 2373330 h 3688422"/>
              <a:gd name="connsiteX4-709" fmla="*/ 939548 w 3020602"/>
              <a:gd name="connsiteY4-710" fmla="*/ 2633559 h 3688422"/>
              <a:gd name="connsiteX5-711" fmla="*/ 380144 w 3020602"/>
              <a:gd name="connsiteY5-712" fmla="*/ 1962364 h 3688422"/>
              <a:gd name="connsiteX6-713" fmla="*/ 1448656 w 3020602"/>
              <a:gd name="connsiteY6-714" fmla="*/ 2835667 h 3688422"/>
              <a:gd name="connsiteX7-715" fmla="*/ 1366463 w 3020602"/>
              <a:gd name="connsiteY7-716" fmla="*/ 1921267 h 3688422"/>
              <a:gd name="connsiteX8-717" fmla="*/ 0 w 3020602"/>
              <a:gd name="connsiteY8-718" fmla="*/ 636997 h 3688422"/>
              <a:gd name="connsiteX9-719" fmla="*/ 801384 w 3020602"/>
              <a:gd name="connsiteY9-720" fmla="*/ 1561672 h 3688422"/>
              <a:gd name="connsiteX10-721" fmla="*/ 914400 w 3020602"/>
              <a:gd name="connsiteY10-722" fmla="*/ 750013 h 3688422"/>
              <a:gd name="connsiteX11-723" fmla="*/ 1006867 w 3020602"/>
              <a:gd name="connsiteY11-724" fmla="*/ 1643865 h 3688422"/>
              <a:gd name="connsiteX12-725" fmla="*/ 1387011 w 3020602"/>
              <a:gd name="connsiteY12-726" fmla="*/ 1777429 h 3688422"/>
              <a:gd name="connsiteX13-727" fmla="*/ 1613042 w 3020602"/>
              <a:gd name="connsiteY13-728" fmla="*/ 0 h 3688422"/>
              <a:gd name="connsiteX14-729" fmla="*/ 1715784 w 3020602"/>
              <a:gd name="connsiteY14-730" fmla="*/ 2465797 h 3688422"/>
              <a:gd name="connsiteX15-731" fmla="*/ 2178121 w 3020602"/>
              <a:gd name="connsiteY15-732" fmla="*/ 2003460 h 3688422"/>
              <a:gd name="connsiteX16-733" fmla="*/ 2363056 w 3020602"/>
              <a:gd name="connsiteY16-734" fmla="*/ 1037690 h 3688422"/>
              <a:gd name="connsiteX17-735" fmla="*/ 2311685 w 3020602"/>
              <a:gd name="connsiteY17-736" fmla="*/ 1952090 h 3688422"/>
              <a:gd name="connsiteX18-737" fmla="*/ 3020602 w 3020602"/>
              <a:gd name="connsiteY18-738" fmla="*/ 924674 h 3688422"/>
              <a:gd name="connsiteX19-739" fmla="*/ 1808251 w 3020602"/>
              <a:gd name="connsiteY19-740" fmla="*/ 2743200 h 3688422"/>
              <a:gd name="connsiteX20-741" fmla="*/ 1797977 w 3020602"/>
              <a:gd name="connsiteY20-742" fmla="*/ 3123344 h 3688422"/>
              <a:gd name="connsiteX21-743" fmla="*/ 2702103 w 3020602"/>
              <a:gd name="connsiteY21-744" fmla="*/ 2496620 h 3688422"/>
              <a:gd name="connsiteX22-745" fmla="*/ 1777429 w 3020602"/>
              <a:gd name="connsiteY22-746" fmla="*/ 3267182 h 3688422"/>
              <a:gd name="connsiteX23-747" fmla="*/ 1828800 w 3020602"/>
              <a:gd name="connsiteY23-748" fmla="*/ 3688422 h 3688422"/>
              <a:gd name="connsiteX24-749" fmla="*/ 1428108 w 3020602"/>
              <a:gd name="connsiteY24-750" fmla="*/ 3637051 h 3688422"/>
              <a:gd name="connsiteX0-751" fmla="*/ 1428108 w 3020602"/>
              <a:gd name="connsiteY0-752" fmla="*/ 3637051 h 3688422"/>
              <a:gd name="connsiteX1-753" fmla="*/ 1459647 w 3020602"/>
              <a:gd name="connsiteY1-754" fmla="*/ 3073405 h 3688422"/>
              <a:gd name="connsiteX2-755" fmla="*/ 1067795 w 3020602"/>
              <a:gd name="connsiteY2-756" fmla="*/ 2733283 h 3688422"/>
              <a:gd name="connsiteX3-757" fmla="*/ 82193 w 3020602"/>
              <a:gd name="connsiteY3-758" fmla="*/ 2373330 h 3688422"/>
              <a:gd name="connsiteX4-759" fmla="*/ 939548 w 3020602"/>
              <a:gd name="connsiteY4-760" fmla="*/ 2633559 h 3688422"/>
              <a:gd name="connsiteX5-761" fmla="*/ 380144 w 3020602"/>
              <a:gd name="connsiteY5-762" fmla="*/ 1962364 h 3688422"/>
              <a:gd name="connsiteX6-763" fmla="*/ 1448656 w 3020602"/>
              <a:gd name="connsiteY6-764" fmla="*/ 2835667 h 3688422"/>
              <a:gd name="connsiteX7-765" fmla="*/ 1366463 w 3020602"/>
              <a:gd name="connsiteY7-766" fmla="*/ 1921267 h 3688422"/>
              <a:gd name="connsiteX8-767" fmla="*/ 0 w 3020602"/>
              <a:gd name="connsiteY8-768" fmla="*/ 636997 h 3688422"/>
              <a:gd name="connsiteX9-769" fmla="*/ 801384 w 3020602"/>
              <a:gd name="connsiteY9-770" fmla="*/ 1561672 h 3688422"/>
              <a:gd name="connsiteX10-771" fmla="*/ 914400 w 3020602"/>
              <a:gd name="connsiteY10-772" fmla="*/ 750013 h 3688422"/>
              <a:gd name="connsiteX11-773" fmla="*/ 1006867 w 3020602"/>
              <a:gd name="connsiteY11-774" fmla="*/ 1643865 h 3688422"/>
              <a:gd name="connsiteX12-775" fmla="*/ 1387011 w 3020602"/>
              <a:gd name="connsiteY12-776" fmla="*/ 1777429 h 3688422"/>
              <a:gd name="connsiteX13-777" fmla="*/ 1613042 w 3020602"/>
              <a:gd name="connsiteY13-778" fmla="*/ 0 h 3688422"/>
              <a:gd name="connsiteX14-779" fmla="*/ 1715784 w 3020602"/>
              <a:gd name="connsiteY14-780" fmla="*/ 2465797 h 3688422"/>
              <a:gd name="connsiteX15-781" fmla="*/ 2178121 w 3020602"/>
              <a:gd name="connsiteY15-782" fmla="*/ 2003460 h 3688422"/>
              <a:gd name="connsiteX16-783" fmla="*/ 2363056 w 3020602"/>
              <a:gd name="connsiteY16-784" fmla="*/ 1037690 h 3688422"/>
              <a:gd name="connsiteX17-785" fmla="*/ 2311685 w 3020602"/>
              <a:gd name="connsiteY17-786" fmla="*/ 1952090 h 3688422"/>
              <a:gd name="connsiteX18-787" fmla="*/ 3020602 w 3020602"/>
              <a:gd name="connsiteY18-788" fmla="*/ 924674 h 3688422"/>
              <a:gd name="connsiteX19-789" fmla="*/ 1808251 w 3020602"/>
              <a:gd name="connsiteY19-790" fmla="*/ 2743200 h 3688422"/>
              <a:gd name="connsiteX20-791" fmla="*/ 1797977 w 3020602"/>
              <a:gd name="connsiteY20-792" fmla="*/ 3123344 h 3688422"/>
              <a:gd name="connsiteX21-793" fmla="*/ 2702103 w 3020602"/>
              <a:gd name="connsiteY21-794" fmla="*/ 2496620 h 3688422"/>
              <a:gd name="connsiteX22-795" fmla="*/ 1777429 w 3020602"/>
              <a:gd name="connsiteY22-796" fmla="*/ 3267182 h 3688422"/>
              <a:gd name="connsiteX23-797" fmla="*/ 1828800 w 3020602"/>
              <a:gd name="connsiteY23-798" fmla="*/ 3688422 h 3688422"/>
              <a:gd name="connsiteX24-799" fmla="*/ 1428108 w 3020602"/>
              <a:gd name="connsiteY24-800" fmla="*/ 3637051 h 3688422"/>
              <a:gd name="connsiteX0-801" fmla="*/ 1428108 w 3020602"/>
              <a:gd name="connsiteY0-802" fmla="*/ 3637051 h 3688422"/>
              <a:gd name="connsiteX1-803" fmla="*/ 1459647 w 3020602"/>
              <a:gd name="connsiteY1-804" fmla="*/ 3073405 h 3688422"/>
              <a:gd name="connsiteX2-805" fmla="*/ 1067795 w 3020602"/>
              <a:gd name="connsiteY2-806" fmla="*/ 2733283 h 3688422"/>
              <a:gd name="connsiteX3-807" fmla="*/ 82193 w 3020602"/>
              <a:gd name="connsiteY3-808" fmla="*/ 2373330 h 3688422"/>
              <a:gd name="connsiteX4-809" fmla="*/ 939548 w 3020602"/>
              <a:gd name="connsiteY4-810" fmla="*/ 2633559 h 3688422"/>
              <a:gd name="connsiteX5-811" fmla="*/ 380144 w 3020602"/>
              <a:gd name="connsiteY5-812" fmla="*/ 1962364 h 3688422"/>
              <a:gd name="connsiteX6-813" fmla="*/ 1448656 w 3020602"/>
              <a:gd name="connsiteY6-814" fmla="*/ 2835667 h 3688422"/>
              <a:gd name="connsiteX7-815" fmla="*/ 1366463 w 3020602"/>
              <a:gd name="connsiteY7-816" fmla="*/ 1921267 h 3688422"/>
              <a:gd name="connsiteX8-817" fmla="*/ 0 w 3020602"/>
              <a:gd name="connsiteY8-818" fmla="*/ 636997 h 3688422"/>
              <a:gd name="connsiteX9-819" fmla="*/ 801384 w 3020602"/>
              <a:gd name="connsiteY9-820" fmla="*/ 1561672 h 3688422"/>
              <a:gd name="connsiteX10-821" fmla="*/ 914400 w 3020602"/>
              <a:gd name="connsiteY10-822" fmla="*/ 750013 h 3688422"/>
              <a:gd name="connsiteX11-823" fmla="*/ 1006867 w 3020602"/>
              <a:gd name="connsiteY11-824" fmla="*/ 1643865 h 3688422"/>
              <a:gd name="connsiteX12-825" fmla="*/ 1387011 w 3020602"/>
              <a:gd name="connsiteY12-826" fmla="*/ 1777429 h 3688422"/>
              <a:gd name="connsiteX13-827" fmla="*/ 1613042 w 3020602"/>
              <a:gd name="connsiteY13-828" fmla="*/ 0 h 3688422"/>
              <a:gd name="connsiteX14-829" fmla="*/ 1715784 w 3020602"/>
              <a:gd name="connsiteY14-830" fmla="*/ 2465797 h 3688422"/>
              <a:gd name="connsiteX15-831" fmla="*/ 2178121 w 3020602"/>
              <a:gd name="connsiteY15-832" fmla="*/ 2003460 h 3688422"/>
              <a:gd name="connsiteX16-833" fmla="*/ 2363056 w 3020602"/>
              <a:gd name="connsiteY16-834" fmla="*/ 1037690 h 3688422"/>
              <a:gd name="connsiteX17-835" fmla="*/ 2311685 w 3020602"/>
              <a:gd name="connsiteY17-836" fmla="*/ 1952090 h 3688422"/>
              <a:gd name="connsiteX18-837" fmla="*/ 3020602 w 3020602"/>
              <a:gd name="connsiteY18-838" fmla="*/ 924674 h 3688422"/>
              <a:gd name="connsiteX19-839" fmla="*/ 1808251 w 3020602"/>
              <a:gd name="connsiteY19-840" fmla="*/ 2743200 h 3688422"/>
              <a:gd name="connsiteX20-841" fmla="*/ 1797977 w 3020602"/>
              <a:gd name="connsiteY20-842" fmla="*/ 3123344 h 3688422"/>
              <a:gd name="connsiteX21-843" fmla="*/ 2702103 w 3020602"/>
              <a:gd name="connsiteY21-844" fmla="*/ 2496620 h 3688422"/>
              <a:gd name="connsiteX22-845" fmla="*/ 1777429 w 3020602"/>
              <a:gd name="connsiteY22-846" fmla="*/ 3267182 h 3688422"/>
              <a:gd name="connsiteX23-847" fmla="*/ 1828800 w 3020602"/>
              <a:gd name="connsiteY23-848" fmla="*/ 3688422 h 3688422"/>
              <a:gd name="connsiteX24-849" fmla="*/ 1428108 w 3020602"/>
              <a:gd name="connsiteY24-850" fmla="*/ 3637051 h 3688422"/>
              <a:gd name="connsiteX0-851" fmla="*/ 1428108 w 3020602"/>
              <a:gd name="connsiteY0-852" fmla="*/ 3637051 h 3688422"/>
              <a:gd name="connsiteX1-853" fmla="*/ 1459647 w 3020602"/>
              <a:gd name="connsiteY1-854" fmla="*/ 3073405 h 3688422"/>
              <a:gd name="connsiteX2-855" fmla="*/ 1067795 w 3020602"/>
              <a:gd name="connsiteY2-856" fmla="*/ 2733283 h 3688422"/>
              <a:gd name="connsiteX3-857" fmla="*/ 82193 w 3020602"/>
              <a:gd name="connsiteY3-858" fmla="*/ 2373330 h 3688422"/>
              <a:gd name="connsiteX4-859" fmla="*/ 939548 w 3020602"/>
              <a:gd name="connsiteY4-860" fmla="*/ 2633559 h 3688422"/>
              <a:gd name="connsiteX5-861" fmla="*/ 380144 w 3020602"/>
              <a:gd name="connsiteY5-862" fmla="*/ 1962364 h 3688422"/>
              <a:gd name="connsiteX6-863" fmla="*/ 1448656 w 3020602"/>
              <a:gd name="connsiteY6-864" fmla="*/ 2835667 h 3688422"/>
              <a:gd name="connsiteX7-865" fmla="*/ 1382412 w 3020602"/>
              <a:gd name="connsiteY7-866" fmla="*/ 1945190 h 3688422"/>
              <a:gd name="connsiteX8-867" fmla="*/ 0 w 3020602"/>
              <a:gd name="connsiteY8-868" fmla="*/ 636997 h 3688422"/>
              <a:gd name="connsiteX9-869" fmla="*/ 801384 w 3020602"/>
              <a:gd name="connsiteY9-870" fmla="*/ 1561672 h 3688422"/>
              <a:gd name="connsiteX10-871" fmla="*/ 914400 w 3020602"/>
              <a:gd name="connsiteY10-872" fmla="*/ 750013 h 3688422"/>
              <a:gd name="connsiteX11-873" fmla="*/ 1006867 w 3020602"/>
              <a:gd name="connsiteY11-874" fmla="*/ 1643865 h 3688422"/>
              <a:gd name="connsiteX12-875" fmla="*/ 1387011 w 3020602"/>
              <a:gd name="connsiteY12-876" fmla="*/ 1777429 h 3688422"/>
              <a:gd name="connsiteX13-877" fmla="*/ 1613042 w 3020602"/>
              <a:gd name="connsiteY13-878" fmla="*/ 0 h 3688422"/>
              <a:gd name="connsiteX14-879" fmla="*/ 1715784 w 3020602"/>
              <a:gd name="connsiteY14-880" fmla="*/ 2465797 h 3688422"/>
              <a:gd name="connsiteX15-881" fmla="*/ 2178121 w 3020602"/>
              <a:gd name="connsiteY15-882" fmla="*/ 2003460 h 3688422"/>
              <a:gd name="connsiteX16-883" fmla="*/ 2363056 w 3020602"/>
              <a:gd name="connsiteY16-884" fmla="*/ 1037690 h 3688422"/>
              <a:gd name="connsiteX17-885" fmla="*/ 2311685 w 3020602"/>
              <a:gd name="connsiteY17-886" fmla="*/ 1952090 h 3688422"/>
              <a:gd name="connsiteX18-887" fmla="*/ 3020602 w 3020602"/>
              <a:gd name="connsiteY18-888" fmla="*/ 924674 h 3688422"/>
              <a:gd name="connsiteX19-889" fmla="*/ 1808251 w 3020602"/>
              <a:gd name="connsiteY19-890" fmla="*/ 2743200 h 3688422"/>
              <a:gd name="connsiteX20-891" fmla="*/ 1797977 w 3020602"/>
              <a:gd name="connsiteY20-892" fmla="*/ 3123344 h 3688422"/>
              <a:gd name="connsiteX21-893" fmla="*/ 2702103 w 3020602"/>
              <a:gd name="connsiteY21-894" fmla="*/ 2496620 h 3688422"/>
              <a:gd name="connsiteX22-895" fmla="*/ 1777429 w 3020602"/>
              <a:gd name="connsiteY22-896" fmla="*/ 3267182 h 3688422"/>
              <a:gd name="connsiteX23-897" fmla="*/ 1828800 w 3020602"/>
              <a:gd name="connsiteY23-898" fmla="*/ 3688422 h 3688422"/>
              <a:gd name="connsiteX24-899" fmla="*/ 1428108 w 3020602"/>
              <a:gd name="connsiteY24-900" fmla="*/ 3637051 h 3688422"/>
              <a:gd name="connsiteX0-901" fmla="*/ 1428108 w 3020602"/>
              <a:gd name="connsiteY0-902" fmla="*/ 3637051 h 3688422"/>
              <a:gd name="connsiteX1-903" fmla="*/ 1459647 w 3020602"/>
              <a:gd name="connsiteY1-904" fmla="*/ 3073405 h 3688422"/>
              <a:gd name="connsiteX2-905" fmla="*/ 1067795 w 3020602"/>
              <a:gd name="connsiteY2-906" fmla="*/ 2733283 h 3688422"/>
              <a:gd name="connsiteX3-907" fmla="*/ 82193 w 3020602"/>
              <a:gd name="connsiteY3-908" fmla="*/ 2373330 h 3688422"/>
              <a:gd name="connsiteX4-909" fmla="*/ 939548 w 3020602"/>
              <a:gd name="connsiteY4-910" fmla="*/ 2633559 h 3688422"/>
              <a:gd name="connsiteX5-911" fmla="*/ 380144 w 3020602"/>
              <a:gd name="connsiteY5-912" fmla="*/ 1962364 h 3688422"/>
              <a:gd name="connsiteX6-913" fmla="*/ 1448656 w 3020602"/>
              <a:gd name="connsiteY6-914" fmla="*/ 2835667 h 3688422"/>
              <a:gd name="connsiteX7-915" fmla="*/ 1382412 w 3020602"/>
              <a:gd name="connsiteY7-916" fmla="*/ 1945190 h 3688422"/>
              <a:gd name="connsiteX8-917" fmla="*/ 0 w 3020602"/>
              <a:gd name="connsiteY8-918" fmla="*/ 636997 h 3688422"/>
              <a:gd name="connsiteX9-919" fmla="*/ 801384 w 3020602"/>
              <a:gd name="connsiteY9-920" fmla="*/ 1561672 h 3688422"/>
              <a:gd name="connsiteX10-921" fmla="*/ 914400 w 3020602"/>
              <a:gd name="connsiteY10-922" fmla="*/ 750013 h 3688422"/>
              <a:gd name="connsiteX11-923" fmla="*/ 1006867 w 3020602"/>
              <a:gd name="connsiteY11-924" fmla="*/ 1643865 h 3688422"/>
              <a:gd name="connsiteX12-925" fmla="*/ 1387011 w 3020602"/>
              <a:gd name="connsiteY12-926" fmla="*/ 1777429 h 3688422"/>
              <a:gd name="connsiteX13-927" fmla="*/ 1613042 w 3020602"/>
              <a:gd name="connsiteY13-928" fmla="*/ 0 h 3688422"/>
              <a:gd name="connsiteX14-929" fmla="*/ 1715784 w 3020602"/>
              <a:gd name="connsiteY14-930" fmla="*/ 2465797 h 3688422"/>
              <a:gd name="connsiteX15-931" fmla="*/ 2178121 w 3020602"/>
              <a:gd name="connsiteY15-932" fmla="*/ 2003460 h 3688422"/>
              <a:gd name="connsiteX16-933" fmla="*/ 2363056 w 3020602"/>
              <a:gd name="connsiteY16-934" fmla="*/ 1037690 h 3688422"/>
              <a:gd name="connsiteX17-935" fmla="*/ 2311685 w 3020602"/>
              <a:gd name="connsiteY17-936" fmla="*/ 1952090 h 3688422"/>
              <a:gd name="connsiteX18-937" fmla="*/ 3020602 w 3020602"/>
              <a:gd name="connsiteY18-938" fmla="*/ 924674 h 3688422"/>
              <a:gd name="connsiteX19-939" fmla="*/ 1808251 w 3020602"/>
              <a:gd name="connsiteY19-940" fmla="*/ 2743200 h 3688422"/>
              <a:gd name="connsiteX20-941" fmla="*/ 1797977 w 3020602"/>
              <a:gd name="connsiteY20-942" fmla="*/ 3123344 h 3688422"/>
              <a:gd name="connsiteX21-943" fmla="*/ 2702103 w 3020602"/>
              <a:gd name="connsiteY21-944" fmla="*/ 2496620 h 3688422"/>
              <a:gd name="connsiteX22-945" fmla="*/ 1777429 w 3020602"/>
              <a:gd name="connsiteY22-946" fmla="*/ 3267182 h 3688422"/>
              <a:gd name="connsiteX23-947" fmla="*/ 1828800 w 3020602"/>
              <a:gd name="connsiteY23-948" fmla="*/ 3688422 h 3688422"/>
              <a:gd name="connsiteX24-949" fmla="*/ 1428108 w 3020602"/>
              <a:gd name="connsiteY24-950" fmla="*/ 3637051 h 3688422"/>
              <a:gd name="connsiteX0-951" fmla="*/ 1353680 w 2946174"/>
              <a:gd name="connsiteY0-952" fmla="*/ 3637051 h 3688422"/>
              <a:gd name="connsiteX1-953" fmla="*/ 1385219 w 2946174"/>
              <a:gd name="connsiteY1-954" fmla="*/ 3073405 h 3688422"/>
              <a:gd name="connsiteX2-955" fmla="*/ 993367 w 2946174"/>
              <a:gd name="connsiteY2-956" fmla="*/ 2733283 h 3688422"/>
              <a:gd name="connsiteX3-957" fmla="*/ 7765 w 2946174"/>
              <a:gd name="connsiteY3-958" fmla="*/ 2373330 h 3688422"/>
              <a:gd name="connsiteX4-959" fmla="*/ 865120 w 2946174"/>
              <a:gd name="connsiteY4-960" fmla="*/ 2633559 h 3688422"/>
              <a:gd name="connsiteX5-961" fmla="*/ 305716 w 2946174"/>
              <a:gd name="connsiteY5-962" fmla="*/ 1962364 h 3688422"/>
              <a:gd name="connsiteX6-963" fmla="*/ 1374228 w 2946174"/>
              <a:gd name="connsiteY6-964" fmla="*/ 2835667 h 3688422"/>
              <a:gd name="connsiteX7-965" fmla="*/ 1307984 w 2946174"/>
              <a:gd name="connsiteY7-966" fmla="*/ 1945190 h 3688422"/>
              <a:gd name="connsiteX8-967" fmla="*/ 0 w 2946174"/>
              <a:gd name="connsiteY8-968" fmla="*/ 623707 h 3688422"/>
              <a:gd name="connsiteX9-969" fmla="*/ 726956 w 2946174"/>
              <a:gd name="connsiteY9-970" fmla="*/ 1561672 h 3688422"/>
              <a:gd name="connsiteX10-971" fmla="*/ 839972 w 2946174"/>
              <a:gd name="connsiteY10-972" fmla="*/ 750013 h 3688422"/>
              <a:gd name="connsiteX11-973" fmla="*/ 932439 w 2946174"/>
              <a:gd name="connsiteY11-974" fmla="*/ 1643865 h 3688422"/>
              <a:gd name="connsiteX12-975" fmla="*/ 1312583 w 2946174"/>
              <a:gd name="connsiteY12-976" fmla="*/ 1777429 h 3688422"/>
              <a:gd name="connsiteX13-977" fmla="*/ 1538614 w 2946174"/>
              <a:gd name="connsiteY13-978" fmla="*/ 0 h 3688422"/>
              <a:gd name="connsiteX14-979" fmla="*/ 1641356 w 2946174"/>
              <a:gd name="connsiteY14-980" fmla="*/ 2465797 h 3688422"/>
              <a:gd name="connsiteX15-981" fmla="*/ 2103693 w 2946174"/>
              <a:gd name="connsiteY15-982" fmla="*/ 2003460 h 3688422"/>
              <a:gd name="connsiteX16-983" fmla="*/ 2288628 w 2946174"/>
              <a:gd name="connsiteY16-984" fmla="*/ 1037690 h 3688422"/>
              <a:gd name="connsiteX17-985" fmla="*/ 2237257 w 2946174"/>
              <a:gd name="connsiteY17-986" fmla="*/ 1952090 h 3688422"/>
              <a:gd name="connsiteX18-987" fmla="*/ 2946174 w 2946174"/>
              <a:gd name="connsiteY18-988" fmla="*/ 924674 h 3688422"/>
              <a:gd name="connsiteX19-989" fmla="*/ 1733823 w 2946174"/>
              <a:gd name="connsiteY19-990" fmla="*/ 2743200 h 3688422"/>
              <a:gd name="connsiteX20-991" fmla="*/ 1723549 w 2946174"/>
              <a:gd name="connsiteY20-992" fmla="*/ 3123344 h 3688422"/>
              <a:gd name="connsiteX21-993" fmla="*/ 2627675 w 2946174"/>
              <a:gd name="connsiteY21-994" fmla="*/ 2496620 h 3688422"/>
              <a:gd name="connsiteX22-995" fmla="*/ 1703001 w 2946174"/>
              <a:gd name="connsiteY22-996" fmla="*/ 3267182 h 3688422"/>
              <a:gd name="connsiteX23-997" fmla="*/ 1754372 w 2946174"/>
              <a:gd name="connsiteY23-998" fmla="*/ 3688422 h 3688422"/>
              <a:gd name="connsiteX24-999" fmla="*/ 1353680 w 2946174"/>
              <a:gd name="connsiteY24-1000" fmla="*/ 3637051 h 3688422"/>
              <a:gd name="connsiteX0-1001" fmla="*/ 1353680 w 2946174"/>
              <a:gd name="connsiteY0-1002" fmla="*/ 3637051 h 3688422"/>
              <a:gd name="connsiteX1-1003" fmla="*/ 1385219 w 2946174"/>
              <a:gd name="connsiteY1-1004" fmla="*/ 3073405 h 3688422"/>
              <a:gd name="connsiteX2-1005" fmla="*/ 993367 w 2946174"/>
              <a:gd name="connsiteY2-1006" fmla="*/ 2733283 h 3688422"/>
              <a:gd name="connsiteX3-1007" fmla="*/ 7765 w 2946174"/>
              <a:gd name="connsiteY3-1008" fmla="*/ 2373330 h 3688422"/>
              <a:gd name="connsiteX4-1009" fmla="*/ 865120 w 2946174"/>
              <a:gd name="connsiteY4-1010" fmla="*/ 2633559 h 3688422"/>
              <a:gd name="connsiteX5-1011" fmla="*/ 305716 w 2946174"/>
              <a:gd name="connsiteY5-1012" fmla="*/ 1962364 h 3688422"/>
              <a:gd name="connsiteX6-1013" fmla="*/ 1374228 w 2946174"/>
              <a:gd name="connsiteY6-1014" fmla="*/ 2835667 h 3688422"/>
              <a:gd name="connsiteX7-1015" fmla="*/ 1307984 w 2946174"/>
              <a:gd name="connsiteY7-1016" fmla="*/ 1945190 h 3688422"/>
              <a:gd name="connsiteX8-1017" fmla="*/ 0 w 2946174"/>
              <a:gd name="connsiteY8-1018" fmla="*/ 623707 h 3688422"/>
              <a:gd name="connsiteX9-1019" fmla="*/ 726956 w 2946174"/>
              <a:gd name="connsiteY9-1020" fmla="*/ 1561672 h 3688422"/>
              <a:gd name="connsiteX10-1021" fmla="*/ 839972 w 2946174"/>
              <a:gd name="connsiteY10-1022" fmla="*/ 750013 h 3688422"/>
              <a:gd name="connsiteX11-1023" fmla="*/ 932439 w 2946174"/>
              <a:gd name="connsiteY11-1024" fmla="*/ 1643865 h 3688422"/>
              <a:gd name="connsiteX12-1025" fmla="*/ 1312583 w 2946174"/>
              <a:gd name="connsiteY12-1026" fmla="*/ 1777429 h 3688422"/>
              <a:gd name="connsiteX13-1027" fmla="*/ 1538614 w 2946174"/>
              <a:gd name="connsiteY13-1028" fmla="*/ 0 h 3688422"/>
              <a:gd name="connsiteX14-1029" fmla="*/ 1641356 w 2946174"/>
              <a:gd name="connsiteY14-1030" fmla="*/ 2465797 h 3688422"/>
              <a:gd name="connsiteX15-1031" fmla="*/ 2103693 w 2946174"/>
              <a:gd name="connsiteY15-1032" fmla="*/ 2003460 h 3688422"/>
              <a:gd name="connsiteX16-1033" fmla="*/ 2288628 w 2946174"/>
              <a:gd name="connsiteY16-1034" fmla="*/ 1037690 h 3688422"/>
              <a:gd name="connsiteX17-1035" fmla="*/ 2237257 w 2946174"/>
              <a:gd name="connsiteY17-1036" fmla="*/ 1952090 h 3688422"/>
              <a:gd name="connsiteX18-1037" fmla="*/ 2946174 w 2946174"/>
              <a:gd name="connsiteY18-1038" fmla="*/ 924674 h 3688422"/>
              <a:gd name="connsiteX19-1039" fmla="*/ 1733823 w 2946174"/>
              <a:gd name="connsiteY19-1040" fmla="*/ 2743200 h 3688422"/>
              <a:gd name="connsiteX20-1041" fmla="*/ 1723549 w 2946174"/>
              <a:gd name="connsiteY20-1042" fmla="*/ 3123344 h 3688422"/>
              <a:gd name="connsiteX21-1043" fmla="*/ 2627675 w 2946174"/>
              <a:gd name="connsiteY21-1044" fmla="*/ 2496620 h 3688422"/>
              <a:gd name="connsiteX22-1045" fmla="*/ 1703001 w 2946174"/>
              <a:gd name="connsiteY22-1046" fmla="*/ 3267182 h 3688422"/>
              <a:gd name="connsiteX23-1047" fmla="*/ 1754372 w 2946174"/>
              <a:gd name="connsiteY23-1048" fmla="*/ 3688422 h 3688422"/>
              <a:gd name="connsiteX24-1049" fmla="*/ 1353680 w 2946174"/>
              <a:gd name="connsiteY24-1050" fmla="*/ 3637051 h 3688422"/>
              <a:gd name="connsiteX0-1051" fmla="*/ 1353680 w 2946174"/>
              <a:gd name="connsiteY0-1052" fmla="*/ 3637051 h 3688422"/>
              <a:gd name="connsiteX1-1053" fmla="*/ 1385219 w 2946174"/>
              <a:gd name="connsiteY1-1054" fmla="*/ 3073405 h 3688422"/>
              <a:gd name="connsiteX2-1055" fmla="*/ 993367 w 2946174"/>
              <a:gd name="connsiteY2-1056" fmla="*/ 2733283 h 3688422"/>
              <a:gd name="connsiteX3-1057" fmla="*/ 7765 w 2946174"/>
              <a:gd name="connsiteY3-1058" fmla="*/ 2373330 h 3688422"/>
              <a:gd name="connsiteX4-1059" fmla="*/ 865120 w 2946174"/>
              <a:gd name="connsiteY4-1060" fmla="*/ 2633559 h 3688422"/>
              <a:gd name="connsiteX5-1061" fmla="*/ 305716 w 2946174"/>
              <a:gd name="connsiteY5-1062" fmla="*/ 1962364 h 3688422"/>
              <a:gd name="connsiteX6-1063" fmla="*/ 1374228 w 2946174"/>
              <a:gd name="connsiteY6-1064" fmla="*/ 2835667 h 3688422"/>
              <a:gd name="connsiteX7-1065" fmla="*/ 1307984 w 2946174"/>
              <a:gd name="connsiteY7-1066" fmla="*/ 1945190 h 3688422"/>
              <a:gd name="connsiteX8-1067" fmla="*/ 0 w 2946174"/>
              <a:gd name="connsiteY8-1068" fmla="*/ 623707 h 3688422"/>
              <a:gd name="connsiteX9-1069" fmla="*/ 726956 w 2946174"/>
              <a:gd name="connsiteY9-1070" fmla="*/ 1561672 h 3688422"/>
              <a:gd name="connsiteX10-1071" fmla="*/ 839972 w 2946174"/>
              <a:gd name="connsiteY10-1072" fmla="*/ 750013 h 3688422"/>
              <a:gd name="connsiteX11-1073" fmla="*/ 932439 w 2946174"/>
              <a:gd name="connsiteY11-1074" fmla="*/ 1643865 h 3688422"/>
              <a:gd name="connsiteX12-1075" fmla="*/ 1312583 w 2946174"/>
              <a:gd name="connsiteY12-1076" fmla="*/ 1777429 h 3688422"/>
              <a:gd name="connsiteX13-1077" fmla="*/ 1538614 w 2946174"/>
              <a:gd name="connsiteY13-1078" fmla="*/ 0 h 3688422"/>
              <a:gd name="connsiteX14-1079" fmla="*/ 1641356 w 2946174"/>
              <a:gd name="connsiteY14-1080" fmla="*/ 2465797 h 3688422"/>
              <a:gd name="connsiteX15-1081" fmla="*/ 2103693 w 2946174"/>
              <a:gd name="connsiteY15-1082" fmla="*/ 2003460 h 3688422"/>
              <a:gd name="connsiteX16-1083" fmla="*/ 2288628 w 2946174"/>
              <a:gd name="connsiteY16-1084" fmla="*/ 1037690 h 3688422"/>
              <a:gd name="connsiteX17-1085" fmla="*/ 2237257 w 2946174"/>
              <a:gd name="connsiteY17-1086" fmla="*/ 1952090 h 3688422"/>
              <a:gd name="connsiteX18-1087" fmla="*/ 2946174 w 2946174"/>
              <a:gd name="connsiteY18-1088" fmla="*/ 924674 h 3688422"/>
              <a:gd name="connsiteX19-1089" fmla="*/ 1733823 w 2946174"/>
              <a:gd name="connsiteY19-1090" fmla="*/ 2743200 h 3688422"/>
              <a:gd name="connsiteX20-1091" fmla="*/ 1723549 w 2946174"/>
              <a:gd name="connsiteY20-1092" fmla="*/ 3123344 h 3688422"/>
              <a:gd name="connsiteX21-1093" fmla="*/ 2627675 w 2946174"/>
              <a:gd name="connsiteY21-1094" fmla="*/ 2496620 h 3688422"/>
              <a:gd name="connsiteX22-1095" fmla="*/ 1703001 w 2946174"/>
              <a:gd name="connsiteY22-1096" fmla="*/ 3267182 h 3688422"/>
              <a:gd name="connsiteX23-1097" fmla="*/ 1754372 w 2946174"/>
              <a:gd name="connsiteY23-1098" fmla="*/ 3688422 h 3688422"/>
              <a:gd name="connsiteX24-1099" fmla="*/ 1353680 w 2946174"/>
              <a:gd name="connsiteY24-1100" fmla="*/ 3637051 h 3688422"/>
              <a:gd name="connsiteX0-1101" fmla="*/ 1353680 w 2946174"/>
              <a:gd name="connsiteY0-1102" fmla="*/ 3637051 h 3688422"/>
              <a:gd name="connsiteX1-1103" fmla="*/ 1385219 w 2946174"/>
              <a:gd name="connsiteY1-1104" fmla="*/ 3073405 h 3688422"/>
              <a:gd name="connsiteX2-1105" fmla="*/ 993367 w 2946174"/>
              <a:gd name="connsiteY2-1106" fmla="*/ 2733283 h 3688422"/>
              <a:gd name="connsiteX3-1107" fmla="*/ 7765 w 2946174"/>
              <a:gd name="connsiteY3-1108" fmla="*/ 2373330 h 3688422"/>
              <a:gd name="connsiteX4-1109" fmla="*/ 865120 w 2946174"/>
              <a:gd name="connsiteY4-1110" fmla="*/ 2633559 h 3688422"/>
              <a:gd name="connsiteX5-1111" fmla="*/ 305716 w 2946174"/>
              <a:gd name="connsiteY5-1112" fmla="*/ 1962364 h 3688422"/>
              <a:gd name="connsiteX6-1113" fmla="*/ 1374228 w 2946174"/>
              <a:gd name="connsiteY6-1114" fmla="*/ 2835667 h 3688422"/>
              <a:gd name="connsiteX7-1115" fmla="*/ 1307984 w 2946174"/>
              <a:gd name="connsiteY7-1116" fmla="*/ 1945190 h 3688422"/>
              <a:gd name="connsiteX8-1117" fmla="*/ 0 w 2946174"/>
              <a:gd name="connsiteY8-1118" fmla="*/ 623707 h 3688422"/>
              <a:gd name="connsiteX9-1119" fmla="*/ 726956 w 2946174"/>
              <a:gd name="connsiteY9-1120" fmla="*/ 1561672 h 3688422"/>
              <a:gd name="connsiteX10-1121" fmla="*/ 839972 w 2946174"/>
              <a:gd name="connsiteY10-1122" fmla="*/ 750013 h 3688422"/>
              <a:gd name="connsiteX11-1123" fmla="*/ 932439 w 2946174"/>
              <a:gd name="connsiteY11-1124" fmla="*/ 1643865 h 3688422"/>
              <a:gd name="connsiteX12-1125" fmla="*/ 1312583 w 2946174"/>
              <a:gd name="connsiteY12-1126" fmla="*/ 1777429 h 3688422"/>
              <a:gd name="connsiteX13-1127" fmla="*/ 1538614 w 2946174"/>
              <a:gd name="connsiteY13-1128" fmla="*/ 0 h 3688422"/>
              <a:gd name="connsiteX14-1129" fmla="*/ 1641356 w 2946174"/>
              <a:gd name="connsiteY14-1130" fmla="*/ 2465797 h 3688422"/>
              <a:gd name="connsiteX15-1131" fmla="*/ 2103693 w 2946174"/>
              <a:gd name="connsiteY15-1132" fmla="*/ 2003460 h 3688422"/>
              <a:gd name="connsiteX16-1133" fmla="*/ 2288628 w 2946174"/>
              <a:gd name="connsiteY16-1134" fmla="*/ 1037690 h 3688422"/>
              <a:gd name="connsiteX17-1135" fmla="*/ 2237257 w 2946174"/>
              <a:gd name="connsiteY17-1136" fmla="*/ 1952090 h 3688422"/>
              <a:gd name="connsiteX18-1137" fmla="*/ 2946174 w 2946174"/>
              <a:gd name="connsiteY18-1138" fmla="*/ 924674 h 3688422"/>
              <a:gd name="connsiteX19-1139" fmla="*/ 1733823 w 2946174"/>
              <a:gd name="connsiteY19-1140" fmla="*/ 2743200 h 3688422"/>
              <a:gd name="connsiteX20-1141" fmla="*/ 1723549 w 2946174"/>
              <a:gd name="connsiteY20-1142" fmla="*/ 3123344 h 3688422"/>
              <a:gd name="connsiteX21-1143" fmla="*/ 2627675 w 2946174"/>
              <a:gd name="connsiteY21-1144" fmla="*/ 2496620 h 3688422"/>
              <a:gd name="connsiteX22-1145" fmla="*/ 1703001 w 2946174"/>
              <a:gd name="connsiteY22-1146" fmla="*/ 3267182 h 3688422"/>
              <a:gd name="connsiteX23-1147" fmla="*/ 1754372 w 2946174"/>
              <a:gd name="connsiteY23-1148" fmla="*/ 3688422 h 3688422"/>
              <a:gd name="connsiteX24-1149" fmla="*/ 1353680 w 2946174"/>
              <a:gd name="connsiteY24-1150" fmla="*/ 3637051 h 3688422"/>
              <a:gd name="connsiteX0-1151" fmla="*/ 1353680 w 2946174"/>
              <a:gd name="connsiteY0-1152" fmla="*/ 3637051 h 3688422"/>
              <a:gd name="connsiteX1-1153" fmla="*/ 1385219 w 2946174"/>
              <a:gd name="connsiteY1-1154" fmla="*/ 3073405 h 3688422"/>
              <a:gd name="connsiteX2-1155" fmla="*/ 993367 w 2946174"/>
              <a:gd name="connsiteY2-1156" fmla="*/ 2733283 h 3688422"/>
              <a:gd name="connsiteX3-1157" fmla="*/ 7765 w 2946174"/>
              <a:gd name="connsiteY3-1158" fmla="*/ 2373330 h 3688422"/>
              <a:gd name="connsiteX4-1159" fmla="*/ 865120 w 2946174"/>
              <a:gd name="connsiteY4-1160" fmla="*/ 2633559 h 3688422"/>
              <a:gd name="connsiteX5-1161" fmla="*/ 305716 w 2946174"/>
              <a:gd name="connsiteY5-1162" fmla="*/ 1962364 h 3688422"/>
              <a:gd name="connsiteX6-1163" fmla="*/ 1374228 w 2946174"/>
              <a:gd name="connsiteY6-1164" fmla="*/ 2835667 h 3688422"/>
              <a:gd name="connsiteX7-1165" fmla="*/ 1307984 w 2946174"/>
              <a:gd name="connsiteY7-1166" fmla="*/ 1945190 h 3688422"/>
              <a:gd name="connsiteX8-1167" fmla="*/ 0 w 2946174"/>
              <a:gd name="connsiteY8-1168" fmla="*/ 623707 h 3688422"/>
              <a:gd name="connsiteX9-1169" fmla="*/ 750879 w 2946174"/>
              <a:gd name="connsiteY9-1170" fmla="*/ 1553697 h 3688422"/>
              <a:gd name="connsiteX10-1171" fmla="*/ 839972 w 2946174"/>
              <a:gd name="connsiteY10-1172" fmla="*/ 750013 h 3688422"/>
              <a:gd name="connsiteX11-1173" fmla="*/ 932439 w 2946174"/>
              <a:gd name="connsiteY11-1174" fmla="*/ 1643865 h 3688422"/>
              <a:gd name="connsiteX12-1175" fmla="*/ 1312583 w 2946174"/>
              <a:gd name="connsiteY12-1176" fmla="*/ 1777429 h 3688422"/>
              <a:gd name="connsiteX13-1177" fmla="*/ 1538614 w 2946174"/>
              <a:gd name="connsiteY13-1178" fmla="*/ 0 h 3688422"/>
              <a:gd name="connsiteX14-1179" fmla="*/ 1641356 w 2946174"/>
              <a:gd name="connsiteY14-1180" fmla="*/ 2465797 h 3688422"/>
              <a:gd name="connsiteX15-1181" fmla="*/ 2103693 w 2946174"/>
              <a:gd name="connsiteY15-1182" fmla="*/ 2003460 h 3688422"/>
              <a:gd name="connsiteX16-1183" fmla="*/ 2288628 w 2946174"/>
              <a:gd name="connsiteY16-1184" fmla="*/ 1037690 h 3688422"/>
              <a:gd name="connsiteX17-1185" fmla="*/ 2237257 w 2946174"/>
              <a:gd name="connsiteY17-1186" fmla="*/ 1952090 h 3688422"/>
              <a:gd name="connsiteX18-1187" fmla="*/ 2946174 w 2946174"/>
              <a:gd name="connsiteY18-1188" fmla="*/ 924674 h 3688422"/>
              <a:gd name="connsiteX19-1189" fmla="*/ 1733823 w 2946174"/>
              <a:gd name="connsiteY19-1190" fmla="*/ 2743200 h 3688422"/>
              <a:gd name="connsiteX20-1191" fmla="*/ 1723549 w 2946174"/>
              <a:gd name="connsiteY20-1192" fmla="*/ 3123344 h 3688422"/>
              <a:gd name="connsiteX21-1193" fmla="*/ 2627675 w 2946174"/>
              <a:gd name="connsiteY21-1194" fmla="*/ 2496620 h 3688422"/>
              <a:gd name="connsiteX22-1195" fmla="*/ 1703001 w 2946174"/>
              <a:gd name="connsiteY22-1196" fmla="*/ 3267182 h 3688422"/>
              <a:gd name="connsiteX23-1197" fmla="*/ 1754372 w 2946174"/>
              <a:gd name="connsiteY23-1198" fmla="*/ 3688422 h 3688422"/>
              <a:gd name="connsiteX24-1199" fmla="*/ 1353680 w 2946174"/>
              <a:gd name="connsiteY24-1200" fmla="*/ 3637051 h 3688422"/>
              <a:gd name="connsiteX0-1201" fmla="*/ 1353680 w 2946174"/>
              <a:gd name="connsiteY0-1202" fmla="*/ 3637051 h 3688422"/>
              <a:gd name="connsiteX1-1203" fmla="*/ 1385219 w 2946174"/>
              <a:gd name="connsiteY1-1204" fmla="*/ 3073405 h 3688422"/>
              <a:gd name="connsiteX2-1205" fmla="*/ 993367 w 2946174"/>
              <a:gd name="connsiteY2-1206" fmla="*/ 2733283 h 3688422"/>
              <a:gd name="connsiteX3-1207" fmla="*/ 7765 w 2946174"/>
              <a:gd name="connsiteY3-1208" fmla="*/ 2373330 h 3688422"/>
              <a:gd name="connsiteX4-1209" fmla="*/ 865120 w 2946174"/>
              <a:gd name="connsiteY4-1210" fmla="*/ 2633559 h 3688422"/>
              <a:gd name="connsiteX5-1211" fmla="*/ 305716 w 2946174"/>
              <a:gd name="connsiteY5-1212" fmla="*/ 1962364 h 3688422"/>
              <a:gd name="connsiteX6-1213" fmla="*/ 1374228 w 2946174"/>
              <a:gd name="connsiteY6-1214" fmla="*/ 2835667 h 3688422"/>
              <a:gd name="connsiteX7-1215" fmla="*/ 1307984 w 2946174"/>
              <a:gd name="connsiteY7-1216" fmla="*/ 1945190 h 3688422"/>
              <a:gd name="connsiteX8-1217" fmla="*/ 0 w 2946174"/>
              <a:gd name="connsiteY8-1218" fmla="*/ 623707 h 3688422"/>
              <a:gd name="connsiteX9-1219" fmla="*/ 750879 w 2946174"/>
              <a:gd name="connsiteY9-1220" fmla="*/ 1553697 h 3688422"/>
              <a:gd name="connsiteX10-1221" fmla="*/ 839972 w 2946174"/>
              <a:gd name="connsiteY10-1222" fmla="*/ 750013 h 3688422"/>
              <a:gd name="connsiteX11-1223" fmla="*/ 932439 w 2946174"/>
              <a:gd name="connsiteY11-1224" fmla="*/ 1643865 h 3688422"/>
              <a:gd name="connsiteX12-1225" fmla="*/ 1312583 w 2946174"/>
              <a:gd name="connsiteY12-1226" fmla="*/ 1777429 h 3688422"/>
              <a:gd name="connsiteX13-1227" fmla="*/ 1538614 w 2946174"/>
              <a:gd name="connsiteY13-1228" fmla="*/ 0 h 3688422"/>
              <a:gd name="connsiteX14-1229" fmla="*/ 1641356 w 2946174"/>
              <a:gd name="connsiteY14-1230" fmla="*/ 2465797 h 3688422"/>
              <a:gd name="connsiteX15-1231" fmla="*/ 2103693 w 2946174"/>
              <a:gd name="connsiteY15-1232" fmla="*/ 2003460 h 3688422"/>
              <a:gd name="connsiteX16-1233" fmla="*/ 2288628 w 2946174"/>
              <a:gd name="connsiteY16-1234" fmla="*/ 1037690 h 3688422"/>
              <a:gd name="connsiteX17-1235" fmla="*/ 2237257 w 2946174"/>
              <a:gd name="connsiteY17-1236" fmla="*/ 1952090 h 3688422"/>
              <a:gd name="connsiteX18-1237" fmla="*/ 2946174 w 2946174"/>
              <a:gd name="connsiteY18-1238" fmla="*/ 924674 h 3688422"/>
              <a:gd name="connsiteX19-1239" fmla="*/ 1733823 w 2946174"/>
              <a:gd name="connsiteY19-1240" fmla="*/ 2743200 h 3688422"/>
              <a:gd name="connsiteX20-1241" fmla="*/ 1723549 w 2946174"/>
              <a:gd name="connsiteY20-1242" fmla="*/ 3123344 h 3688422"/>
              <a:gd name="connsiteX21-1243" fmla="*/ 2627675 w 2946174"/>
              <a:gd name="connsiteY21-1244" fmla="*/ 2496620 h 3688422"/>
              <a:gd name="connsiteX22-1245" fmla="*/ 1703001 w 2946174"/>
              <a:gd name="connsiteY22-1246" fmla="*/ 3267182 h 3688422"/>
              <a:gd name="connsiteX23-1247" fmla="*/ 1754372 w 2946174"/>
              <a:gd name="connsiteY23-1248" fmla="*/ 3688422 h 3688422"/>
              <a:gd name="connsiteX24-1249" fmla="*/ 1353680 w 2946174"/>
              <a:gd name="connsiteY24-1250" fmla="*/ 3637051 h 3688422"/>
              <a:gd name="connsiteX0-1251" fmla="*/ 1353680 w 2946174"/>
              <a:gd name="connsiteY0-1252" fmla="*/ 3637051 h 3688422"/>
              <a:gd name="connsiteX1-1253" fmla="*/ 1385219 w 2946174"/>
              <a:gd name="connsiteY1-1254" fmla="*/ 3073405 h 3688422"/>
              <a:gd name="connsiteX2-1255" fmla="*/ 993367 w 2946174"/>
              <a:gd name="connsiteY2-1256" fmla="*/ 2733283 h 3688422"/>
              <a:gd name="connsiteX3-1257" fmla="*/ 7765 w 2946174"/>
              <a:gd name="connsiteY3-1258" fmla="*/ 2373330 h 3688422"/>
              <a:gd name="connsiteX4-1259" fmla="*/ 865120 w 2946174"/>
              <a:gd name="connsiteY4-1260" fmla="*/ 2633559 h 3688422"/>
              <a:gd name="connsiteX5-1261" fmla="*/ 305716 w 2946174"/>
              <a:gd name="connsiteY5-1262" fmla="*/ 1962364 h 3688422"/>
              <a:gd name="connsiteX6-1263" fmla="*/ 1374228 w 2946174"/>
              <a:gd name="connsiteY6-1264" fmla="*/ 2835667 h 3688422"/>
              <a:gd name="connsiteX7-1265" fmla="*/ 1307984 w 2946174"/>
              <a:gd name="connsiteY7-1266" fmla="*/ 1945190 h 3688422"/>
              <a:gd name="connsiteX8-1267" fmla="*/ 0 w 2946174"/>
              <a:gd name="connsiteY8-1268" fmla="*/ 623707 h 3688422"/>
              <a:gd name="connsiteX9-1269" fmla="*/ 750879 w 2946174"/>
              <a:gd name="connsiteY9-1270" fmla="*/ 1553697 h 3688422"/>
              <a:gd name="connsiteX10-1271" fmla="*/ 839972 w 2946174"/>
              <a:gd name="connsiteY10-1272" fmla="*/ 750013 h 3688422"/>
              <a:gd name="connsiteX11-1273" fmla="*/ 932439 w 2946174"/>
              <a:gd name="connsiteY11-1274" fmla="*/ 1643865 h 3688422"/>
              <a:gd name="connsiteX12-1275" fmla="*/ 1312583 w 2946174"/>
              <a:gd name="connsiteY12-1276" fmla="*/ 1777429 h 3688422"/>
              <a:gd name="connsiteX13-1277" fmla="*/ 1538614 w 2946174"/>
              <a:gd name="connsiteY13-1278" fmla="*/ 0 h 3688422"/>
              <a:gd name="connsiteX14-1279" fmla="*/ 1641356 w 2946174"/>
              <a:gd name="connsiteY14-1280" fmla="*/ 2465797 h 3688422"/>
              <a:gd name="connsiteX15-1281" fmla="*/ 2103693 w 2946174"/>
              <a:gd name="connsiteY15-1282" fmla="*/ 2003460 h 3688422"/>
              <a:gd name="connsiteX16-1283" fmla="*/ 2288628 w 2946174"/>
              <a:gd name="connsiteY16-1284" fmla="*/ 1037690 h 3688422"/>
              <a:gd name="connsiteX17-1285" fmla="*/ 2237257 w 2946174"/>
              <a:gd name="connsiteY17-1286" fmla="*/ 1952090 h 3688422"/>
              <a:gd name="connsiteX18-1287" fmla="*/ 2946174 w 2946174"/>
              <a:gd name="connsiteY18-1288" fmla="*/ 924674 h 3688422"/>
              <a:gd name="connsiteX19-1289" fmla="*/ 1733823 w 2946174"/>
              <a:gd name="connsiteY19-1290" fmla="*/ 2743200 h 3688422"/>
              <a:gd name="connsiteX20-1291" fmla="*/ 1723549 w 2946174"/>
              <a:gd name="connsiteY20-1292" fmla="*/ 3123344 h 3688422"/>
              <a:gd name="connsiteX21-1293" fmla="*/ 2627675 w 2946174"/>
              <a:gd name="connsiteY21-1294" fmla="*/ 2496620 h 3688422"/>
              <a:gd name="connsiteX22-1295" fmla="*/ 1703001 w 2946174"/>
              <a:gd name="connsiteY22-1296" fmla="*/ 3267182 h 3688422"/>
              <a:gd name="connsiteX23-1297" fmla="*/ 1754372 w 2946174"/>
              <a:gd name="connsiteY23-1298" fmla="*/ 3688422 h 3688422"/>
              <a:gd name="connsiteX24-1299" fmla="*/ 1353680 w 2946174"/>
              <a:gd name="connsiteY24-1300" fmla="*/ 3637051 h 3688422"/>
              <a:gd name="connsiteX0-1301" fmla="*/ 1353680 w 2946174"/>
              <a:gd name="connsiteY0-1302" fmla="*/ 3637051 h 3688422"/>
              <a:gd name="connsiteX1-1303" fmla="*/ 1385219 w 2946174"/>
              <a:gd name="connsiteY1-1304" fmla="*/ 3073405 h 3688422"/>
              <a:gd name="connsiteX2-1305" fmla="*/ 993367 w 2946174"/>
              <a:gd name="connsiteY2-1306" fmla="*/ 2733283 h 3688422"/>
              <a:gd name="connsiteX3-1307" fmla="*/ 7765 w 2946174"/>
              <a:gd name="connsiteY3-1308" fmla="*/ 2373330 h 3688422"/>
              <a:gd name="connsiteX4-1309" fmla="*/ 865120 w 2946174"/>
              <a:gd name="connsiteY4-1310" fmla="*/ 2633559 h 3688422"/>
              <a:gd name="connsiteX5-1311" fmla="*/ 305716 w 2946174"/>
              <a:gd name="connsiteY5-1312" fmla="*/ 1962364 h 3688422"/>
              <a:gd name="connsiteX6-1313" fmla="*/ 1374228 w 2946174"/>
              <a:gd name="connsiteY6-1314" fmla="*/ 2835667 h 3688422"/>
              <a:gd name="connsiteX7-1315" fmla="*/ 1307984 w 2946174"/>
              <a:gd name="connsiteY7-1316" fmla="*/ 1945190 h 3688422"/>
              <a:gd name="connsiteX8-1317" fmla="*/ 0 w 2946174"/>
              <a:gd name="connsiteY8-1318" fmla="*/ 623707 h 3688422"/>
              <a:gd name="connsiteX9-1319" fmla="*/ 750879 w 2946174"/>
              <a:gd name="connsiteY9-1320" fmla="*/ 1553697 h 3688422"/>
              <a:gd name="connsiteX10-1321" fmla="*/ 845288 w 2946174"/>
              <a:gd name="connsiteY10-1322" fmla="*/ 694192 h 3688422"/>
              <a:gd name="connsiteX11-1323" fmla="*/ 932439 w 2946174"/>
              <a:gd name="connsiteY11-1324" fmla="*/ 1643865 h 3688422"/>
              <a:gd name="connsiteX12-1325" fmla="*/ 1312583 w 2946174"/>
              <a:gd name="connsiteY12-1326" fmla="*/ 1777429 h 3688422"/>
              <a:gd name="connsiteX13-1327" fmla="*/ 1538614 w 2946174"/>
              <a:gd name="connsiteY13-1328" fmla="*/ 0 h 3688422"/>
              <a:gd name="connsiteX14-1329" fmla="*/ 1641356 w 2946174"/>
              <a:gd name="connsiteY14-1330" fmla="*/ 2465797 h 3688422"/>
              <a:gd name="connsiteX15-1331" fmla="*/ 2103693 w 2946174"/>
              <a:gd name="connsiteY15-1332" fmla="*/ 2003460 h 3688422"/>
              <a:gd name="connsiteX16-1333" fmla="*/ 2288628 w 2946174"/>
              <a:gd name="connsiteY16-1334" fmla="*/ 1037690 h 3688422"/>
              <a:gd name="connsiteX17-1335" fmla="*/ 2237257 w 2946174"/>
              <a:gd name="connsiteY17-1336" fmla="*/ 1952090 h 3688422"/>
              <a:gd name="connsiteX18-1337" fmla="*/ 2946174 w 2946174"/>
              <a:gd name="connsiteY18-1338" fmla="*/ 924674 h 3688422"/>
              <a:gd name="connsiteX19-1339" fmla="*/ 1733823 w 2946174"/>
              <a:gd name="connsiteY19-1340" fmla="*/ 2743200 h 3688422"/>
              <a:gd name="connsiteX20-1341" fmla="*/ 1723549 w 2946174"/>
              <a:gd name="connsiteY20-1342" fmla="*/ 3123344 h 3688422"/>
              <a:gd name="connsiteX21-1343" fmla="*/ 2627675 w 2946174"/>
              <a:gd name="connsiteY21-1344" fmla="*/ 2496620 h 3688422"/>
              <a:gd name="connsiteX22-1345" fmla="*/ 1703001 w 2946174"/>
              <a:gd name="connsiteY22-1346" fmla="*/ 3267182 h 3688422"/>
              <a:gd name="connsiteX23-1347" fmla="*/ 1754372 w 2946174"/>
              <a:gd name="connsiteY23-1348" fmla="*/ 3688422 h 3688422"/>
              <a:gd name="connsiteX24-1349" fmla="*/ 1353680 w 2946174"/>
              <a:gd name="connsiteY24-1350" fmla="*/ 3637051 h 3688422"/>
              <a:gd name="connsiteX0-1351" fmla="*/ 1353680 w 2946174"/>
              <a:gd name="connsiteY0-1352" fmla="*/ 3637051 h 3688422"/>
              <a:gd name="connsiteX1-1353" fmla="*/ 1385219 w 2946174"/>
              <a:gd name="connsiteY1-1354" fmla="*/ 3073405 h 3688422"/>
              <a:gd name="connsiteX2-1355" fmla="*/ 993367 w 2946174"/>
              <a:gd name="connsiteY2-1356" fmla="*/ 2733283 h 3688422"/>
              <a:gd name="connsiteX3-1357" fmla="*/ 7765 w 2946174"/>
              <a:gd name="connsiteY3-1358" fmla="*/ 2373330 h 3688422"/>
              <a:gd name="connsiteX4-1359" fmla="*/ 865120 w 2946174"/>
              <a:gd name="connsiteY4-1360" fmla="*/ 2633559 h 3688422"/>
              <a:gd name="connsiteX5-1361" fmla="*/ 305716 w 2946174"/>
              <a:gd name="connsiteY5-1362" fmla="*/ 1962364 h 3688422"/>
              <a:gd name="connsiteX6-1363" fmla="*/ 1374228 w 2946174"/>
              <a:gd name="connsiteY6-1364" fmla="*/ 2835667 h 3688422"/>
              <a:gd name="connsiteX7-1365" fmla="*/ 1307984 w 2946174"/>
              <a:gd name="connsiteY7-1366" fmla="*/ 1945190 h 3688422"/>
              <a:gd name="connsiteX8-1367" fmla="*/ 0 w 2946174"/>
              <a:gd name="connsiteY8-1368" fmla="*/ 623707 h 3688422"/>
              <a:gd name="connsiteX9-1369" fmla="*/ 750879 w 2946174"/>
              <a:gd name="connsiteY9-1370" fmla="*/ 1553697 h 3688422"/>
              <a:gd name="connsiteX10-1371" fmla="*/ 845288 w 2946174"/>
              <a:gd name="connsiteY10-1372" fmla="*/ 694192 h 3688422"/>
              <a:gd name="connsiteX11-1373" fmla="*/ 932439 w 2946174"/>
              <a:gd name="connsiteY11-1374" fmla="*/ 1643865 h 3688422"/>
              <a:gd name="connsiteX12-1375" fmla="*/ 1312583 w 2946174"/>
              <a:gd name="connsiteY12-1376" fmla="*/ 1777429 h 3688422"/>
              <a:gd name="connsiteX13-1377" fmla="*/ 1538614 w 2946174"/>
              <a:gd name="connsiteY13-1378" fmla="*/ 0 h 3688422"/>
              <a:gd name="connsiteX14-1379" fmla="*/ 1641356 w 2946174"/>
              <a:gd name="connsiteY14-1380" fmla="*/ 2465797 h 3688422"/>
              <a:gd name="connsiteX15-1381" fmla="*/ 2103693 w 2946174"/>
              <a:gd name="connsiteY15-1382" fmla="*/ 2003460 h 3688422"/>
              <a:gd name="connsiteX16-1383" fmla="*/ 2288628 w 2946174"/>
              <a:gd name="connsiteY16-1384" fmla="*/ 1037690 h 3688422"/>
              <a:gd name="connsiteX17-1385" fmla="*/ 2237257 w 2946174"/>
              <a:gd name="connsiteY17-1386" fmla="*/ 1952090 h 3688422"/>
              <a:gd name="connsiteX18-1387" fmla="*/ 2946174 w 2946174"/>
              <a:gd name="connsiteY18-1388" fmla="*/ 924674 h 3688422"/>
              <a:gd name="connsiteX19-1389" fmla="*/ 1733823 w 2946174"/>
              <a:gd name="connsiteY19-1390" fmla="*/ 2743200 h 3688422"/>
              <a:gd name="connsiteX20-1391" fmla="*/ 1723549 w 2946174"/>
              <a:gd name="connsiteY20-1392" fmla="*/ 3123344 h 3688422"/>
              <a:gd name="connsiteX21-1393" fmla="*/ 2627675 w 2946174"/>
              <a:gd name="connsiteY21-1394" fmla="*/ 2496620 h 3688422"/>
              <a:gd name="connsiteX22-1395" fmla="*/ 1703001 w 2946174"/>
              <a:gd name="connsiteY22-1396" fmla="*/ 3267182 h 3688422"/>
              <a:gd name="connsiteX23-1397" fmla="*/ 1754372 w 2946174"/>
              <a:gd name="connsiteY23-1398" fmla="*/ 3688422 h 3688422"/>
              <a:gd name="connsiteX24-1399" fmla="*/ 1353680 w 2946174"/>
              <a:gd name="connsiteY24-1400" fmla="*/ 3637051 h 3688422"/>
              <a:gd name="connsiteX0-1401" fmla="*/ 1353680 w 2946174"/>
              <a:gd name="connsiteY0-1402" fmla="*/ 3637051 h 3688422"/>
              <a:gd name="connsiteX1-1403" fmla="*/ 1385219 w 2946174"/>
              <a:gd name="connsiteY1-1404" fmla="*/ 3073405 h 3688422"/>
              <a:gd name="connsiteX2-1405" fmla="*/ 993367 w 2946174"/>
              <a:gd name="connsiteY2-1406" fmla="*/ 2733283 h 3688422"/>
              <a:gd name="connsiteX3-1407" fmla="*/ 7765 w 2946174"/>
              <a:gd name="connsiteY3-1408" fmla="*/ 2373330 h 3688422"/>
              <a:gd name="connsiteX4-1409" fmla="*/ 865120 w 2946174"/>
              <a:gd name="connsiteY4-1410" fmla="*/ 2633559 h 3688422"/>
              <a:gd name="connsiteX5-1411" fmla="*/ 305716 w 2946174"/>
              <a:gd name="connsiteY5-1412" fmla="*/ 1962364 h 3688422"/>
              <a:gd name="connsiteX6-1413" fmla="*/ 1374228 w 2946174"/>
              <a:gd name="connsiteY6-1414" fmla="*/ 2835667 h 3688422"/>
              <a:gd name="connsiteX7-1415" fmla="*/ 1307984 w 2946174"/>
              <a:gd name="connsiteY7-1416" fmla="*/ 1945190 h 3688422"/>
              <a:gd name="connsiteX8-1417" fmla="*/ 0 w 2946174"/>
              <a:gd name="connsiteY8-1418" fmla="*/ 623707 h 3688422"/>
              <a:gd name="connsiteX9-1419" fmla="*/ 750879 w 2946174"/>
              <a:gd name="connsiteY9-1420" fmla="*/ 1553697 h 3688422"/>
              <a:gd name="connsiteX10-1421" fmla="*/ 845288 w 2946174"/>
              <a:gd name="connsiteY10-1422" fmla="*/ 694192 h 3688422"/>
              <a:gd name="connsiteX11-1423" fmla="*/ 932439 w 2946174"/>
              <a:gd name="connsiteY11-1424" fmla="*/ 1643865 h 3688422"/>
              <a:gd name="connsiteX12-1425" fmla="*/ 1312583 w 2946174"/>
              <a:gd name="connsiteY12-1426" fmla="*/ 1777429 h 3688422"/>
              <a:gd name="connsiteX13-1427" fmla="*/ 1538614 w 2946174"/>
              <a:gd name="connsiteY13-1428" fmla="*/ 0 h 3688422"/>
              <a:gd name="connsiteX14-1429" fmla="*/ 1641356 w 2946174"/>
              <a:gd name="connsiteY14-1430" fmla="*/ 2465797 h 3688422"/>
              <a:gd name="connsiteX15-1431" fmla="*/ 2103693 w 2946174"/>
              <a:gd name="connsiteY15-1432" fmla="*/ 2003460 h 3688422"/>
              <a:gd name="connsiteX16-1433" fmla="*/ 2288628 w 2946174"/>
              <a:gd name="connsiteY16-1434" fmla="*/ 1037690 h 3688422"/>
              <a:gd name="connsiteX17-1435" fmla="*/ 2237257 w 2946174"/>
              <a:gd name="connsiteY17-1436" fmla="*/ 1952090 h 3688422"/>
              <a:gd name="connsiteX18-1437" fmla="*/ 2946174 w 2946174"/>
              <a:gd name="connsiteY18-1438" fmla="*/ 924674 h 3688422"/>
              <a:gd name="connsiteX19-1439" fmla="*/ 1733823 w 2946174"/>
              <a:gd name="connsiteY19-1440" fmla="*/ 2743200 h 3688422"/>
              <a:gd name="connsiteX20-1441" fmla="*/ 1723549 w 2946174"/>
              <a:gd name="connsiteY20-1442" fmla="*/ 3123344 h 3688422"/>
              <a:gd name="connsiteX21-1443" fmla="*/ 2627675 w 2946174"/>
              <a:gd name="connsiteY21-1444" fmla="*/ 2496620 h 3688422"/>
              <a:gd name="connsiteX22-1445" fmla="*/ 1703001 w 2946174"/>
              <a:gd name="connsiteY22-1446" fmla="*/ 3267182 h 3688422"/>
              <a:gd name="connsiteX23-1447" fmla="*/ 1754372 w 2946174"/>
              <a:gd name="connsiteY23-1448" fmla="*/ 3688422 h 3688422"/>
              <a:gd name="connsiteX24-1449" fmla="*/ 1353680 w 2946174"/>
              <a:gd name="connsiteY24-1450" fmla="*/ 3637051 h 3688422"/>
              <a:gd name="connsiteX0-1451" fmla="*/ 1353680 w 2946174"/>
              <a:gd name="connsiteY0-1452" fmla="*/ 3637051 h 3688422"/>
              <a:gd name="connsiteX1-1453" fmla="*/ 1385219 w 2946174"/>
              <a:gd name="connsiteY1-1454" fmla="*/ 3073405 h 3688422"/>
              <a:gd name="connsiteX2-1455" fmla="*/ 993367 w 2946174"/>
              <a:gd name="connsiteY2-1456" fmla="*/ 2733283 h 3688422"/>
              <a:gd name="connsiteX3-1457" fmla="*/ 7765 w 2946174"/>
              <a:gd name="connsiteY3-1458" fmla="*/ 2373330 h 3688422"/>
              <a:gd name="connsiteX4-1459" fmla="*/ 865120 w 2946174"/>
              <a:gd name="connsiteY4-1460" fmla="*/ 2633559 h 3688422"/>
              <a:gd name="connsiteX5-1461" fmla="*/ 305716 w 2946174"/>
              <a:gd name="connsiteY5-1462" fmla="*/ 1962364 h 3688422"/>
              <a:gd name="connsiteX6-1463" fmla="*/ 1374228 w 2946174"/>
              <a:gd name="connsiteY6-1464" fmla="*/ 2835667 h 3688422"/>
              <a:gd name="connsiteX7-1465" fmla="*/ 1307984 w 2946174"/>
              <a:gd name="connsiteY7-1466" fmla="*/ 1945190 h 3688422"/>
              <a:gd name="connsiteX8-1467" fmla="*/ 0 w 2946174"/>
              <a:gd name="connsiteY8-1468" fmla="*/ 623707 h 3688422"/>
              <a:gd name="connsiteX9-1469" fmla="*/ 750879 w 2946174"/>
              <a:gd name="connsiteY9-1470" fmla="*/ 1553697 h 3688422"/>
              <a:gd name="connsiteX10-1471" fmla="*/ 845288 w 2946174"/>
              <a:gd name="connsiteY10-1472" fmla="*/ 694192 h 3688422"/>
              <a:gd name="connsiteX11-1473" fmla="*/ 913832 w 2946174"/>
              <a:gd name="connsiteY11-1474" fmla="*/ 1627916 h 3688422"/>
              <a:gd name="connsiteX12-1475" fmla="*/ 1312583 w 2946174"/>
              <a:gd name="connsiteY12-1476" fmla="*/ 1777429 h 3688422"/>
              <a:gd name="connsiteX13-1477" fmla="*/ 1538614 w 2946174"/>
              <a:gd name="connsiteY13-1478" fmla="*/ 0 h 3688422"/>
              <a:gd name="connsiteX14-1479" fmla="*/ 1641356 w 2946174"/>
              <a:gd name="connsiteY14-1480" fmla="*/ 2465797 h 3688422"/>
              <a:gd name="connsiteX15-1481" fmla="*/ 2103693 w 2946174"/>
              <a:gd name="connsiteY15-1482" fmla="*/ 2003460 h 3688422"/>
              <a:gd name="connsiteX16-1483" fmla="*/ 2288628 w 2946174"/>
              <a:gd name="connsiteY16-1484" fmla="*/ 1037690 h 3688422"/>
              <a:gd name="connsiteX17-1485" fmla="*/ 2237257 w 2946174"/>
              <a:gd name="connsiteY17-1486" fmla="*/ 1952090 h 3688422"/>
              <a:gd name="connsiteX18-1487" fmla="*/ 2946174 w 2946174"/>
              <a:gd name="connsiteY18-1488" fmla="*/ 924674 h 3688422"/>
              <a:gd name="connsiteX19-1489" fmla="*/ 1733823 w 2946174"/>
              <a:gd name="connsiteY19-1490" fmla="*/ 2743200 h 3688422"/>
              <a:gd name="connsiteX20-1491" fmla="*/ 1723549 w 2946174"/>
              <a:gd name="connsiteY20-1492" fmla="*/ 3123344 h 3688422"/>
              <a:gd name="connsiteX21-1493" fmla="*/ 2627675 w 2946174"/>
              <a:gd name="connsiteY21-1494" fmla="*/ 2496620 h 3688422"/>
              <a:gd name="connsiteX22-1495" fmla="*/ 1703001 w 2946174"/>
              <a:gd name="connsiteY22-1496" fmla="*/ 3267182 h 3688422"/>
              <a:gd name="connsiteX23-1497" fmla="*/ 1754372 w 2946174"/>
              <a:gd name="connsiteY23-1498" fmla="*/ 3688422 h 3688422"/>
              <a:gd name="connsiteX24-1499" fmla="*/ 1353680 w 2946174"/>
              <a:gd name="connsiteY24-1500" fmla="*/ 3637051 h 3688422"/>
              <a:gd name="connsiteX0-1501" fmla="*/ 1353680 w 2946174"/>
              <a:gd name="connsiteY0-1502" fmla="*/ 3637051 h 3688422"/>
              <a:gd name="connsiteX1-1503" fmla="*/ 1385219 w 2946174"/>
              <a:gd name="connsiteY1-1504" fmla="*/ 3073405 h 3688422"/>
              <a:gd name="connsiteX2-1505" fmla="*/ 993367 w 2946174"/>
              <a:gd name="connsiteY2-1506" fmla="*/ 2733283 h 3688422"/>
              <a:gd name="connsiteX3-1507" fmla="*/ 7765 w 2946174"/>
              <a:gd name="connsiteY3-1508" fmla="*/ 2373330 h 3688422"/>
              <a:gd name="connsiteX4-1509" fmla="*/ 865120 w 2946174"/>
              <a:gd name="connsiteY4-1510" fmla="*/ 2633559 h 3688422"/>
              <a:gd name="connsiteX5-1511" fmla="*/ 305716 w 2946174"/>
              <a:gd name="connsiteY5-1512" fmla="*/ 1962364 h 3688422"/>
              <a:gd name="connsiteX6-1513" fmla="*/ 1374228 w 2946174"/>
              <a:gd name="connsiteY6-1514" fmla="*/ 2835667 h 3688422"/>
              <a:gd name="connsiteX7-1515" fmla="*/ 1307984 w 2946174"/>
              <a:gd name="connsiteY7-1516" fmla="*/ 1945190 h 3688422"/>
              <a:gd name="connsiteX8-1517" fmla="*/ 0 w 2946174"/>
              <a:gd name="connsiteY8-1518" fmla="*/ 623707 h 3688422"/>
              <a:gd name="connsiteX9-1519" fmla="*/ 750879 w 2946174"/>
              <a:gd name="connsiteY9-1520" fmla="*/ 1553697 h 3688422"/>
              <a:gd name="connsiteX10-1521" fmla="*/ 845288 w 2946174"/>
              <a:gd name="connsiteY10-1522" fmla="*/ 694192 h 3688422"/>
              <a:gd name="connsiteX11-1523" fmla="*/ 913832 w 2946174"/>
              <a:gd name="connsiteY11-1524" fmla="*/ 1627916 h 3688422"/>
              <a:gd name="connsiteX12-1525" fmla="*/ 1312583 w 2946174"/>
              <a:gd name="connsiteY12-1526" fmla="*/ 1777429 h 3688422"/>
              <a:gd name="connsiteX13-1527" fmla="*/ 1538614 w 2946174"/>
              <a:gd name="connsiteY13-1528" fmla="*/ 0 h 3688422"/>
              <a:gd name="connsiteX14-1529" fmla="*/ 1641356 w 2946174"/>
              <a:gd name="connsiteY14-1530" fmla="*/ 2465797 h 3688422"/>
              <a:gd name="connsiteX15-1531" fmla="*/ 2103693 w 2946174"/>
              <a:gd name="connsiteY15-1532" fmla="*/ 2003460 h 3688422"/>
              <a:gd name="connsiteX16-1533" fmla="*/ 2288628 w 2946174"/>
              <a:gd name="connsiteY16-1534" fmla="*/ 1037690 h 3688422"/>
              <a:gd name="connsiteX17-1535" fmla="*/ 2237257 w 2946174"/>
              <a:gd name="connsiteY17-1536" fmla="*/ 1952090 h 3688422"/>
              <a:gd name="connsiteX18-1537" fmla="*/ 2946174 w 2946174"/>
              <a:gd name="connsiteY18-1538" fmla="*/ 924674 h 3688422"/>
              <a:gd name="connsiteX19-1539" fmla="*/ 1733823 w 2946174"/>
              <a:gd name="connsiteY19-1540" fmla="*/ 2743200 h 3688422"/>
              <a:gd name="connsiteX20-1541" fmla="*/ 1723549 w 2946174"/>
              <a:gd name="connsiteY20-1542" fmla="*/ 3123344 h 3688422"/>
              <a:gd name="connsiteX21-1543" fmla="*/ 2627675 w 2946174"/>
              <a:gd name="connsiteY21-1544" fmla="*/ 2496620 h 3688422"/>
              <a:gd name="connsiteX22-1545" fmla="*/ 1703001 w 2946174"/>
              <a:gd name="connsiteY22-1546" fmla="*/ 3267182 h 3688422"/>
              <a:gd name="connsiteX23-1547" fmla="*/ 1754372 w 2946174"/>
              <a:gd name="connsiteY23-1548" fmla="*/ 3688422 h 3688422"/>
              <a:gd name="connsiteX24-1549" fmla="*/ 1353680 w 2946174"/>
              <a:gd name="connsiteY24-1550" fmla="*/ 3637051 h 3688422"/>
              <a:gd name="connsiteX0-1551" fmla="*/ 1353680 w 2946174"/>
              <a:gd name="connsiteY0-1552" fmla="*/ 3637051 h 3688422"/>
              <a:gd name="connsiteX1-1553" fmla="*/ 1385219 w 2946174"/>
              <a:gd name="connsiteY1-1554" fmla="*/ 3073405 h 3688422"/>
              <a:gd name="connsiteX2-1555" fmla="*/ 993367 w 2946174"/>
              <a:gd name="connsiteY2-1556" fmla="*/ 2733283 h 3688422"/>
              <a:gd name="connsiteX3-1557" fmla="*/ 7765 w 2946174"/>
              <a:gd name="connsiteY3-1558" fmla="*/ 2373330 h 3688422"/>
              <a:gd name="connsiteX4-1559" fmla="*/ 865120 w 2946174"/>
              <a:gd name="connsiteY4-1560" fmla="*/ 2633559 h 3688422"/>
              <a:gd name="connsiteX5-1561" fmla="*/ 305716 w 2946174"/>
              <a:gd name="connsiteY5-1562" fmla="*/ 1962364 h 3688422"/>
              <a:gd name="connsiteX6-1563" fmla="*/ 1374228 w 2946174"/>
              <a:gd name="connsiteY6-1564" fmla="*/ 2835667 h 3688422"/>
              <a:gd name="connsiteX7-1565" fmla="*/ 1307984 w 2946174"/>
              <a:gd name="connsiteY7-1566" fmla="*/ 1945190 h 3688422"/>
              <a:gd name="connsiteX8-1567" fmla="*/ 0 w 2946174"/>
              <a:gd name="connsiteY8-1568" fmla="*/ 623707 h 3688422"/>
              <a:gd name="connsiteX9-1569" fmla="*/ 750879 w 2946174"/>
              <a:gd name="connsiteY9-1570" fmla="*/ 1553697 h 3688422"/>
              <a:gd name="connsiteX10-1571" fmla="*/ 845288 w 2946174"/>
              <a:gd name="connsiteY10-1572" fmla="*/ 694192 h 3688422"/>
              <a:gd name="connsiteX11-1573" fmla="*/ 913832 w 2946174"/>
              <a:gd name="connsiteY11-1574" fmla="*/ 1627916 h 3688422"/>
              <a:gd name="connsiteX12-1575" fmla="*/ 1312583 w 2946174"/>
              <a:gd name="connsiteY12-1576" fmla="*/ 1777429 h 3688422"/>
              <a:gd name="connsiteX13-1577" fmla="*/ 1538614 w 2946174"/>
              <a:gd name="connsiteY13-1578" fmla="*/ 0 h 3688422"/>
              <a:gd name="connsiteX14-1579" fmla="*/ 1641356 w 2946174"/>
              <a:gd name="connsiteY14-1580" fmla="*/ 2465797 h 3688422"/>
              <a:gd name="connsiteX15-1581" fmla="*/ 2103693 w 2946174"/>
              <a:gd name="connsiteY15-1582" fmla="*/ 2003460 h 3688422"/>
              <a:gd name="connsiteX16-1583" fmla="*/ 2288628 w 2946174"/>
              <a:gd name="connsiteY16-1584" fmla="*/ 1037690 h 3688422"/>
              <a:gd name="connsiteX17-1585" fmla="*/ 2237257 w 2946174"/>
              <a:gd name="connsiteY17-1586" fmla="*/ 1952090 h 3688422"/>
              <a:gd name="connsiteX18-1587" fmla="*/ 2946174 w 2946174"/>
              <a:gd name="connsiteY18-1588" fmla="*/ 924674 h 3688422"/>
              <a:gd name="connsiteX19-1589" fmla="*/ 1733823 w 2946174"/>
              <a:gd name="connsiteY19-1590" fmla="*/ 2743200 h 3688422"/>
              <a:gd name="connsiteX20-1591" fmla="*/ 1723549 w 2946174"/>
              <a:gd name="connsiteY20-1592" fmla="*/ 3123344 h 3688422"/>
              <a:gd name="connsiteX21-1593" fmla="*/ 2627675 w 2946174"/>
              <a:gd name="connsiteY21-1594" fmla="*/ 2496620 h 3688422"/>
              <a:gd name="connsiteX22-1595" fmla="*/ 1703001 w 2946174"/>
              <a:gd name="connsiteY22-1596" fmla="*/ 3267182 h 3688422"/>
              <a:gd name="connsiteX23-1597" fmla="*/ 1754372 w 2946174"/>
              <a:gd name="connsiteY23-1598" fmla="*/ 3688422 h 3688422"/>
              <a:gd name="connsiteX24-1599" fmla="*/ 1353680 w 2946174"/>
              <a:gd name="connsiteY24-1600" fmla="*/ 3637051 h 3688422"/>
              <a:gd name="connsiteX0-1601" fmla="*/ 1353680 w 2946174"/>
              <a:gd name="connsiteY0-1602" fmla="*/ 3637051 h 3688422"/>
              <a:gd name="connsiteX1-1603" fmla="*/ 1385219 w 2946174"/>
              <a:gd name="connsiteY1-1604" fmla="*/ 3073405 h 3688422"/>
              <a:gd name="connsiteX2-1605" fmla="*/ 993367 w 2946174"/>
              <a:gd name="connsiteY2-1606" fmla="*/ 2733283 h 3688422"/>
              <a:gd name="connsiteX3-1607" fmla="*/ 7765 w 2946174"/>
              <a:gd name="connsiteY3-1608" fmla="*/ 2373330 h 3688422"/>
              <a:gd name="connsiteX4-1609" fmla="*/ 865120 w 2946174"/>
              <a:gd name="connsiteY4-1610" fmla="*/ 2633559 h 3688422"/>
              <a:gd name="connsiteX5-1611" fmla="*/ 305716 w 2946174"/>
              <a:gd name="connsiteY5-1612" fmla="*/ 1962364 h 3688422"/>
              <a:gd name="connsiteX6-1613" fmla="*/ 1374228 w 2946174"/>
              <a:gd name="connsiteY6-1614" fmla="*/ 2835667 h 3688422"/>
              <a:gd name="connsiteX7-1615" fmla="*/ 1307984 w 2946174"/>
              <a:gd name="connsiteY7-1616" fmla="*/ 1945190 h 3688422"/>
              <a:gd name="connsiteX8-1617" fmla="*/ 0 w 2946174"/>
              <a:gd name="connsiteY8-1618" fmla="*/ 623707 h 3688422"/>
              <a:gd name="connsiteX9-1619" fmla="*/ 750879 w 2946174"/>
              <a:gd name="connsiteY9-1620" fmla="*/ 1553697 h 3688422"/>
              <a:gd name="connsiteX10-1621" fmla="*/ 845288 w 2946174"/>
              <a:gd name="connsiteY10-1622" fmla="*/ 694192 h 3688422"/>
              <a:gd name="connsiteX11-1623" fmla="*/ 913832 w 2946174"/>
              <a:gd name="connsiteY11-1624" fmla="*/ 1627916 h 3688422"/>
              <a:gd name="connsiteX12-1625" fmla="*/ 1312583 w 2946174"/>
              <a:gd name="connsiteY12-1626" fmla="*/ 1777429 h 3688422"/>
              <a:gd name="connsiteX13-1627" fmla="*/ 1538614 w 2946174"/>
              <a:gd name="connsiteY13-1628" fmla="*/ 0 h 3688422"/>
              <a:gd name="connsiteX14-1629" fmla="*/ 1641356 w 2946174"/>
              <a:gd name="connsiteY14-1630" fmla="*/ 2465797 h 3688422"/>
              <a:gd name="connsiteX15-1631" fmla="*/ 2103693 w 2946174"/>
              <a:gd name="connsiteY15-1632" fmla="*/ 2003460 h 3688422"/>
              <a:gd name="connsiteX16-1633" fmla="*/ 2288628 w 2946174"/>
              <a:gd name="connsiteY16-1634" fmla="*/ 1037690 h 3688422"/>
              <a:gd name="connsiteX17-1635" fmla="*/ 2237257 w 2946174"/>
              <a:gd name="connsiteY17-1636" fmla="*/ 1952090 h 3688422"/>
              <a:gd name="connsiteX18-1637" fmla="*/ 2946174 w 2946174"/>
              <a:gd name="connsiteY18-1638" fmla="*/ 924674 h 3688422"/>
              <a:gd name="connsiteX19-1639" fmla="*/ 1733823 w 2946174"/>
              <a:gd name="connsiteY19-1640" fmla="*/ 2743200 h 3688422"/>
              <a:gd name="connsiteX20-1641" fmla="*/ 1723549 w 2946174"/>
              <a:gd name="connsiteY20-1642" fmla="*/ 3123344 h 3688422"/>
              <a:gd name="connsiteX21-1643" fmla="*/ 2627675 w 2946174"/>
              <a:gd name="connsiteY21-1644" fmla="*/ 2496620 h 3688422"/>
              <a:gd name="connsiteX22-1645" fmla="*/ 1703001 w 2946174"/>
              <a:gd name="connsiteY22-1646" fmla="*/ 3267182 h 3688422"/>
              <a:gd name="connsiteX23-1647" fmla="*/ 1754372 w 2946174"/>
              <a:gd name="connsiteY23-1648" fmla="*/ 3688422 h 3688422"/>
              <a:gd name="connsiteX24-1649" fmla="*/ 1353680 w 2946174"/>
              <a:gd name="connsiteY24-1650" fmla="*/ 3637051 h 3688422"/>
              <a:gd name="connsiteX0-1651" fmla="*/ 1353680 w 2946174"/>
              <a:gd name="connsiteY0-1652" fmla="*/ 3637051 h 3688422"/>
              <a:gd name="connsiteX1-1653" fmla="*/ 1385219 w 2946174"/>
              <a:gd name="connsiteY1-1654" fmla="*/ 3073405 h 3688422"/>
              <a:gd name="connsiteX2-1655" fmla="*/ 993367 w 2946174"/>
              <a:gd name="connsiteY2-1656" fmla="*/ 2733283 h 3688422"/>
              <a:gd name="connsiteX3-1657" fmla="*/ 7765 w 2946174"/>
              <a:gd name="connsiteY3-1658" fmla="*/ 2373330 h 3688422"/>
              <a:gd name="connsiteX4-1659" fmla="*/ 865120 w 2946174"/>
              <a:gd name="connsiteY4-1660" fmla="*/ 2633559 h 3688422"/>
              <a:gd name="connsiteX5-1661" fmla="*/ 305716 w 2946174"/>
              <a:gd name="connsiteY5-1662" fmla="*/ 1962364 h 3688422"/>
              <a:gd name="connsiteX6-1663" fmla="*/ 1374228 w 2946174"/>
              <a:gd name="connsiteY6-1664" fmla="*/ 2835667 h 3688422"/>
              <a:gd name="connsiteX7-1665" fmla="*/ 1307984 w 2946174"/>
              <a:gd name="connsiteY7-1666" fmla="*/ 1945190 h 3688422"/>
              <a:gd name="connsiteX8-1667" fmla="*/ 0 w 2946174"/>
              <a:gd name="connsiteY8-1668" fmla="*/ 623707 h 3688422"/>
              <a:gd name="connsiteX9-1669" fmla="*/ 750879 w 2946174"/>
              <a:gd name="connsiteY9-1670" fmla="*/ 1553697 h 3688422"/>
              <a:gd name="connsiteX10-1671" fmla="*/ 845288 w 2946174"/>
              <a:gd name="connsiteY10-1672" fmla="*/ 694192 h 3688422"/>
              <a:gd name="connsiteX11-1673" fmla="*/ 913832 w 2946174"/>
              <a:gd name="connsiteY11-1674" fmla="*/ 1627916 h 3688422"/>
              <a:gd name="connsiteX12-1675" fmla="*/ 1312583 w 2946174"/>
              <a:gd name="connsiteY12-1676" fmla="*/ 1777429 h 3688422"/>
              <a:gd name="connsiteX13-1677" fmla="*/ 1538614 w 2946174"/>
              <a:gd name="connsiteY13-1678" fmla="*/ 0 h 3688422"/>
              <a:gd name="connsiteX14-1679" fmla="*/ 1641356 w 2946174"/>
              <a:gd name="connsiteY14-1680" fmla="*/ 2465797 h 3688422"/>
              <a:gd name="connsiteX15-1681" fmla="*/ 2103693 w 2946174"/>
              <a:gd name="connsiteY15-1682" fmla="*/ 2003460 h 3688422"/>
              <a:gd name="connsiteX16-1683" fmla="*/ 2288628 w 2946174"/>
              <a:gd name="connsiteY16-1684" fmla="*/ 1037690 h 3688422"/>
              <a:gd name="connsiteX17-1685" fmla="*/ 2237257 w 2946174"/>
              <a:gd name="connsiteY17-1686" fmla="*/ 1952090 h 3688422"/>
              <a:gd name="connsiteX18-1687" fmla="*/ 2946174 w 2946174"/>
              <a:gd name="connsiteY18-1688" fmla="*/ 924674 h 3688422"/>
              <a:gd name="connsiteX19-1689" fmla="*/ 1733823 w 2946174"/>
              <a:gd name="connsiteY19-1690" fmla="*/ 2743200 h 3688422"/>
              <a:gd name="connsiteX20-1691" fmla="*/ 1723549 w 2946174"/>
              <a:gd name="connsiteY20-1692" fmla="*/ 3123344 h 3688422"/>
              <a:gd name="connsiteX21-1693" fmla="*/ 2627675 w 2946174"/>
              <a:gd name="connsiteY21-1694" fmla="*/ 2496620 h 3688422"/>
              <a:gd name="connsiteX22-1695" fmla="*/ 1703001 w 2946174"/>
              <a:gd name="connsiteY22-1696" fmla="*/ 3267182 h 3688422"/>
              <a:gd name="connsiteX23-1697" fmla="*/ 1754372 w 2946174"/>
              <a:gd name="connsiteY23-1698" fmla="*/ 3688422 h 3688422"/>
              <a:gd name="connsiteX24-1699" fmla="*/ 1353680 w 2946174"/>
              <a:gd name="connsiteY24-1700" fmla="*/ 3637051 h 3688422"/>
              <a:gd name="connsiteX0-1701" fmla="*/ 1353680 w 2946174"/>
              <a:gd name="connsiteY0-1702" fmla="*/ 3637051 h 3688422"/>
              <a:gd name="connsiteX1-1703" fmla="*/ 1385219 w 2946174"/>
              <a:gd name="connsiteY1-1704" fmla="*/ 3073405 h 3688422"/>
              <a:gd name="connsiteX2-1705" fmla="*/ 993367 w 2946174"/>
              <a:gd name="connsiteY2-1706" fmla="*/ 2733283 h 3688422"/>
              <a:gd name="connsiteX3-1707" fmla="*/ 7765 w 2946174"/>
              <a:gd name="connsiteY3-1708" fmla="*/ 2373330 h 3688422"/>
              <a:gd name="connsiteX4-1709" fmla="*/ 865120 w 2946174"/>
              <a:gd name="connsiteY4-1710" fmla="*/ 2633559 h 3688422"/>
              <a:gd name="connsiteX5-1711" fmla="*/ 305716 w 2946174"/>
              <a:gd name="connsiteY5-1712" fmla="*/ 1962364 h 3688422"/>
              <a:gd name="connsiteX6-1713" fmla="*/ 1374228 w 2946174"/>
              <a:gd name="connsiteY6-1714" fmla="*/ 2835667 h 3688422"/>
              <a:gd name="connsiteX7-1715" fmla="*/ 1307984 w 2946174"/>
              <a:gd name="connsiteY7-1716" fmla="*/ 1945190 h 3688422"/>
              <a:gd name="connsiteX8-1717" fmla="*/ 0 w 2946174"/>
              <a:gd name="connsiteY8-1718" fmla="*/ 623707 h 3688422"/>
              <a:gd name="connsiteX9-1719" fmla="*/ 750879 w 2946174"/>
              <a:gd name="connsiteY9-1720" fmla="*/ 1553697 h 3688422"/>
              <a:gd name="connsiteX10-1721" fmla="*/ 845288 w 2946174"/>
              <a:gd name="connsiteY10-1722" fmla="*/ 694192 h 3688422"/>
              <a:gd name="connsiteX11-1723" fmla="*/ 913832 w 2946174"/>
              <a:gd name="connsiteY11-1724" fmla="*/ 1627916 h 3688422"/>
              <a:gd name="connsiteX12-1725" fmla="*/ 1312583 w 2946174"/>
              <a:gd name="connsiteY12-1726" fmla="*/ 1777429 h 3688422"/>
              <a:gd name="connsiteX13-1727" fmla="*/ 1538614 w 2946174"/>
              <a:gd name="connsiteY13-1728" fmla="*/ 0 h 3688422"/>
              <a:gd name="connsiteX14-1729" fmla="*/ 1641356 w 2946174"/>
              <a:gd name="connsiteY14-1730" fmla="*/ 2465797 h 3688422"/>
              <a:gd name="connsiteX15-1731" fmla="*/ 2103693 w 2946174"/>
              <a:gd name="connsiteY15-1732" fmla="*/ 2003460 h 3688422"/>
              <a:gd name="connsiteX16-1733" fmla="*/ 2288628 w 2946174"/>
              <a:gd name="connsiteY16-1734" fmla="*/ 1037690 h 3688422"/>
              <a:gd name="connsiteX17-1735" fmla="*/ 2237257 w 2946174"/>
              <a:gd name="connsiteY17-1736" fmla="*/ 1952090 h 3688422"/>
              <a:gd name="connsiteX18-1737" fmla="*/ 2946174 w 2946174"/>
              <a:gd name="connsiteY18-1738" fmla="*/ 924674 h 3688422"/>
              <a:gd name="connsiteX19-1739" fmla="*/ 1733823 w 2946174"/>
              <a:gd name="connsiteY19-1740" fmla="*/ 2743200 h 3688422"/>
              <a:gd name="connsiteX20-1741" fmla="*/ 1723549 w 2946174"/>
              <a:gd name="connsiteY20-1742" fmla="*/ 3123344 h 3688422"/>
              <a:gd name="connsiteX21-1743" fmla="*/ 2627675 w 2946174"/>
              <a:gd name="connsiteY21-1744" fmla="*/ 2496620 h 3688422"/>
              <a:gd name="connsiteX22-1745" fmla="*/ 1703001 w 2946174"/>
              <a:gd name="connsiteY22-1746" fmla="*/ 3267182 h 3688422"/>
              <a:gd name="connsiteX23-1747" fmla="*/ 1754372 w 2946174"/>
              <a:gd name="connsiteY23-1748" fmla="*/ 3688422 h 3688422"/>
              <a:gd name="connsiteX24-1749" fmla="*/ 1353680 w 2946174"/>
              <a:gd name="connsiteY24-1750" fmla="*/ 3637051 h 3688422"/>
              <a:gd name="connsiteX0-1751" fmla="*/ 1353680 w 2946174"/>
              <a:gd name="connsiteY0-1752" fmla="*/ 3637051 h 3688422"/>
              <a:gd name="connsiteX1-1753" fmla="*/ 1385219 w 2946174"/>
              <a:gd name="connsiteY1-1754" fmla="*/ 3073405 h 3688422"/>
              <a:gd name="connsiteX2-1755" fmla="*/ 993367 w 2946174"/>
              <a:gd name="connsiteY2-1756" fmla="*/ 2733283 h 3688422"/>
              <a:gd name="connsiteX3-1757" fmla="*/ 7765 w 2946174"/>
              <a:gd name="connsiteY3-1758" fmla="*/ 2373330 h 3688422"/>
              <a:gd name="connsiteX4-1759" fmla="*/ 865120 w 2946174"/>
              <a:gd name="connsiteY4-1760" fmla="*/ 2633559 h 3688422"/>
              <a:gd name="connsiteX5-1761" fmla="*/ 305716 w 2946174"/>
              <a:gd name="connsiteY5-1762" fmla="*/ 1962364 h 3688422"/>
              <a:gd name="connsiteX6-1763" fmla="*/ 1374228 w 2946174"/>
              <a:gd name="connsiteY6-1764" fmla="*/ 2835667 h 3688422"/>
              <a:gd name="connsiteX7-1765" fmla="*/ 1307984 w 2946174"/>
              <a:gd name="connsiteY7-1766" fmla="*/ 1945190 h 3688422"/>
              <a:gd name="connsiteX8-1767" fmla="*/ 0 w 2946174"/>
              <a:gd name="connsiteY8-1768" fmla="*/ 623707 h 3688422"/>
              <a:gd name="connsiteX9-1769" fmla="*/ 750879 w 2946174"/>
              <a:gd name="connsiteY9-1770" fmla="*/ 1553697 h 3688422"/>
              <a:gd name="connsiteX10-1771" fmla="*/ 845288 w 2946174"/>
              <a:gd name="connsiteY10-1772" fmla="*/ 694192 h 3688422"/>
              <a:gd name="connsiteX11-1773" fmla="*/ 913832 w 2946174"/>
              <a:gd name="connsiteY11-1774" fmla="*/ 1627916 h 3688422"/>
              <a:gd name="connsiteX12-1775" fmla="*/ 1312583 w 2946174"/>
              <a:gd name="connsiteY12-1776" fmla="*/ 1777429 h 3688422"/>
              <a:gd name="connsiteX13-1777" fmla="*/ 1538614 w 2946174"/>
              <a:gd name="connsiteY13-1778" fmla="*/ 0 h 3688422"/>
              <a:gd name="connsiteX14-1779" fmla="*/ 1641356 w 2946174"/>
              <a:gd name="connsiteY14-1780" fmla="*/ 2465797 h 3688422"/>
              <a:gd name="connsiteX15-1781" fmla="*/ 2103693 w 2946174"/>
              <a:gd name="connsiteY15-1782" fmla="*/ 2003460 h 3688422"/>
              <a:gd name="connsiteX16-1783" fmla="*/ 2288628 w 2946174"/>
              <a:gd name="connsiteY16-1784" fmla="*/ 1037690 h 3688422"/>
              <a:gd name="connsiteX17-1785" fmla="*/ 2237257 w 2946174"/>
              <a:gd name="connsiteY17-1786" fmla="*/ 1952090 h 3688422"/>
              <a:gd name="connsiteX18-1787" fmla="*/ 2946174 w 2946174"/>
              <a:gd name="connsiteY18-1788" fmla="*/ 924674 h 3688422"/>
              <a:gd name="connsiteX19-1789" fmla="*/ 1733823 w 2946174"/>
              <a:gd name="connsiteY19-1790" fmla="*/ 2743200 h 3688422"/>
              <a:gd name="connsiteX20-1791" fmla="*/ 1723549 w 2946174"/>
              <a:gd name="connsiteY20-1792" fmla="*/ 3123344 h 3688422"/>
              <a:gd name="connsiteX21-1793" fmla="*/ 2627675 w 2946174"/>
              <a:gd name="connsiteY21-1794" fmla="*/ 2496620 h 3688422"/>
              <a:gd name="connsiteX22-1795" fmla="*/ 1703001 w 2946174"/>
              <a:gd name="connsiteY22-1796" fmla="*/ 3267182 h 3688422"/>
              <a:gd name="connsiteX23-1797" fmla="*/ 1754372 w 2946174"/>
              <a:gd name="connsiteY23-1798" fmla="*/ 3688422 h 3688422"/>
              <a:gd name="connsiteX24-1799" fmla="*/ 1353680 w 2946174"/>
              <a:gd name="connsiteY24-1800" fmla="*/ 3637051 h 3688422"/>
              <a:gd name="connsiteX0-1801" fmla="*/ 1353680 w 2946174"/>
              <a:gd name="connsiteY0-1802" fmla="*/ 3637051 h 3688422"/>
              <a:gd name="connsiteX1-1803" fmla="*/ 1385219 w 2946174"/>
              <a:gd name="connsiteY1-1804" fmla="*/ 3073405 h 3688422"/>
              <a:gd name="connsiteX2-1805" fmla="*/ 993367 w 2946174"/>
              <a:gd name="connsiteY2-1806" fmla="*/ 2733283 h 3688422"/>
              <a:gd name="connsiteX3-1807" fmla="*/ 7765 w 2946174"/>
              <a:gd name="connsiteY3-1808" fmla="*/ 2373330 h 3688422"/>
              <a:gd name="connsiteX4-1809" fmla="*/ 865120 w 2946174"/>
              <a:gd name="connsiteY4-1810" fmla="*/ 2633559 h 3688422"/>
              <a:gd name="connsiteX5-1811" fmla="*/ 305716 w 2946174"/>
              <a:gd name="connsiteY5-1812" fmla="*/ 1962364 h 3688422"/>
              <a:gd name="connsiteX6-1813" fmla="*/ 1374228 w 2946174"/>
              <a:gd name="connsiteY6-1814" fmla="*/ 2835667 h 3688422"/>
              <a:gd name="connsiteX7-1815" fmla="*/ 1307984 w 2946174"/>
              <a:gd name="connsiteY7-1816" fmla="*/ 1945190 h 3688422"/>
              <a:gd name="connsiteX8-1817" fmla="*/ 0 w 2946174"/>
              <a:gd name="connsiteY8-1818" fmla="*/ 623707 h 3688422"/>
              <a:gd name="connsiteX9-1819" fmla="*/ 750879 w 2946174"/>
              <a:gd name="connsiteY9-1820" fmla="*/ 1553697 h 3688422"/>
              <a:gd name="connsiteX10-1821" fmla="*/ 845288 w 2946174"/>
              <a:gd name="connsiteY10-1822" fmla="*/ 694192 h 3688422"/>
              <a:gd name="connsiteX11-1823" fmla="*/ 913832 w 2946174"/>
              <a:gd name="connsiteY11-1824" fmla="*/ 1627916 h 3688422"/>
              <a:gd name="connsiteX12-1825" fmla="*/ 1328532 w 2946174"/>
              <a:gd name="connsiteY12-1826" fmla="*/ 1780087 h 3688422"/>
              <a:gd name="connsiteX13-1827" fmla="*/ 1538614 w 2946174"/>
              <a:gd name="connsiteY13-1828" fmla="*/ 0 h 3688422"/>
              <a:gd name="connsiteX14-1829" fmla="*/ 1641356 w 2946174"/>
              <a:gd name="connsiteY14-1830" fmla="*/ 2465797 h 3688422"/>
              <a:gd name="connsiteX15-1831" fmla="*/ 2103693 w 2946174"/>
              <a:gd name="connsiteY15-1832" fmla="*/ 2003460 h 3688422"/>
              <a:gd name="connsiteX16-1833" fmla="*/ 2288628 w 2946174"/>
              <a:gd name="connsiteY16-1834" fmla="*/ 1037690 h 3688422"/>
              <a:gd name="connsiteX17-1835" fmla="*/ 2237257 w 2946174"/>
              <a:gd name="connsiteY17-1836" fmla="*/ 1952090 h 3688422"/>
              <a:gd name="connsiteX18-1837" fmla="*/ 2946174 w 2946174"/>
              <a:gd name="connsiteY18-1838" fmla="*/ 924674 h 3688422"/>
              <a:gd name="connsiteX19-1839" fmla="*/ 1733823 w 2946174"/>
              <a:gd name="connsiteY19-1840" fmla="*/ 2743200 h 3688422"/>
              <a:gd name="connsiteX20-1841" fmla="*/ 1723549 w 2946174"/>
              <a:gd name="connsiteY20-1842" fmla="*/ 3123344 h 3688422"/>
              <a:gd name="connsiteX21-1843" fmla="*/ 2627675 w 2946174"/>
              <a:gd name="connsiteY21-1844" fmla="*/ 2496620 h 3688422"/>
              <a:gd name="connsiteX22-1845" fmla="*/ 1703001 w 2946174"/>
              <a:gd name="connsiteY22-1846" fmla="*/ 3267182 h 3688422"/>
              <a:gd name="connsiteX23-1847" fmla="*/ 1754372 w 2946174"/>
              <a:gd name="connsiteY23-1848" fmla="*/ 3688422 h 3688422"/>
              <a:gd name="connsiteX24-1849" fmla="*/ 1353680 w 2946174"/>
              <a:gd name="connsiteY24-1850" fmla="*/ 3637051 h 3688422"/>
              <a:gd name="connsiteX0-1851" fmla="*/ 1353680 w 2946174"/>
              <a:gd name="connsiteY0-1852" fmla="*/ 3637051 h 3688422"/>
              <a:gd name="connsiteX1-1853" fmla="*/ 1385219 w 2946174"/>
              <a:gd name="connsiteY1-1854" fmla="*/ 3073405 h 3688422"/>
              <a:gd name="connsiteX2-1855" fmla="*/ 993367 w 2946174"/>
              <a:gd name="connsiteY2-1856" fmla="*/ 2733283 h 3688422"/>
              <a:gd name="connsiteX3-1857" fmla="*/ 7765 w 2946174"/>
              <a:gd name="connsiteY3-1858" fmla="*/ 2373330 h 3688422"/>
              <a:gd name="connsiteX4-1859" fmla="*/ 865120 w 2946174"/>
              <a:gd name="connsiteY4-1860" fmla="*/ 2633559 h 3688422"/>
              <a:gd name="connsiteX5-1861" fmla="*/ 305716 w 2946174"/>
              <a:gd name="connsiteY5-1862" fmla="*/ 1962364 h 3688422"/>
              <a:gd name="connsiteX6-1863" fmla="*/ 1374228 w 2946174"/>
              <a:gd name="connsiteY6-1864" fmla="*/ 2835667 h 3688422"/>
              <a:gd name="connsiteX7-1865" fmla="*/ 1307984 w 2946174"/>
              <a:gd name="connsiteY7-1866" fmla="*/ 1945190 h 3688422"/>
              <a:gd name="connsiteX8-1867" fmla="*/ 0 w 2946174"/>
              <a:gd name="connsiteY8-1868" fmla="*/ 623707 h 3688422"/>
              <a:gd name="connsiteX9-1869" fmla="*/ 750879 w 2946174"/>
              <a:gd name="connsiteY9-1870" fmla="*/ 1553697 h 3688422"/>
              <a:gd name="connsiteX10-1871" fmla="*/ 845288 w 2946174"/>
              <a:gd name="connsiteY10-1872" fmla="*/ 694192 h 3688422"/>
              <a:gd name="connsiteX11-1873" fmla="*/ 913832 w 2946174"/>
              <a:gd name="connsiteY11-1874" fmla="*/ 1627916 h 3688422"/>
              <a:gd name="connsiteX12-1875" fmla="*/ 1328532 w 2946174"/>
              <a:gd name="connsiteY12-1876" fmla="*/ 1780087 h 3688422"/>
              <a:gd name="connsiteX13-1877" fmla="*/ 1538614 w 2946174"/>
              <a:gd name="connsiteY13-1878" fmla="*/ 0 h 3688422"/>
              <a:gd name="connsiteX14-1879" fmla="*/ 1641356 w 2946174"/>
              <a:gd name="connsiteY14-1880" fmla="*/ 2465797 h 3688422"/>
              <a:gd name="connsiteX15-1881" fmla="*/ 2103693 w 2946174"/>
              <a:gd name="connsiteY15-1882" fmla="*/ 2003460 h 3688422"/>
              <a:gd name="connsiteX16-1883" fmla="*/ 2288628 w 2946174"/>
              <a:gd name="connsiteY16-1884" fmla="*/ 1037690 h 3688422"/>
              <a:gd name="connsiteX17-1885" fmla="*/ 2237257 w 2946174"/>
              <a:gd name="connsiteY17-1886" fmla="*/ 1952090 h 3688422"/>
              <a:gd name="connsiteX18-1887" fmla="*/ 2946174 w 2946174"/>
              <a:gd name="connsiteY18-1888" fmla="*/ 924674 h 3688422"/>
              <a:gd name="connsiteX19-1889" fmla="*/ 1733823 w 2946174"/>
              <a:gd name="connsiteY19-1890" fmla="*/ 2743200 h 3688422"/>
              <a:gd name="connsiteX20-1891" fmla="*/ 1723549 w 2946174"/>
              <a:gd name="connsiteY20-1892" fmla="*/ 3123344 h 3688422"/>
              <a:gd name="connsiteX21-1893" fmla="*/ 2627675 w 2946174"/>
              <a:gd name="connsiteY21-1894" fmla="*/ 2496620 h 3688422"/>
              <a:gd name="connsiteX22-1895" fmla="*/ 1703001 w 2946174"/>
              <a:gd name="connsiteY22-1896" fmla="*/ 3267182 h 3688422"/>
              <a:gd name="connsiteX23-1897" fmla="*/ 1754372 w 2946174"/>
              <a:gd name="connsiteY23-1898" fmla="*/ 3688422 h 3688422"/>
              <a:gd name="connsiteX24-1899" fmla="*/ 1353680 w 2946174"/>
              <a:gd name="connsiteY24-1900" fmla="*/ 3637051 h 3688422"/>
              <a:gd name="connsiteX0-1901" fmla="*/ 1353680 w 2946174"/>
              <a:gd name="connsiteY0-1902" fmla="*/ 3637051 h 3688422"/>
              <a:gd name="connsiteX1-1903" fmla="*/ 1385219 w 2946174"/>
              <a:gd name="connsiteY1-1904" fmla="*/ 3073405 h 3688422"/>
              <a:gd name="connsiteX2-1905" fmla="*/ 993367 w 2946174"/>
              <a:gd name="connsiteY2-1906" fmla="*/ 2733283 h 3688422"/>
              <a:gd name="connsiteX3-1907" fmla="*/ 7765 w 2946174"/>
              <a:gd name="connsiteY3-1908" fmla="*/ 2373330 h 3688422"/>
              <a:gd name="connsiteX4-1909" fmla="*/ 865120 w 2946174"/>
              <a:gd name="connsiteY4-1910" fmla="*/ 2633559 h 3688422"/>
              <a:gd name="connsiteX5-1911" fmla="*/ 305716 w 2946174"/>
              <a:gd name="connsiteY5-1912" fmla="*/ 1962364 h 3688422"/>
              <a:gd name="connsiteX6-1913" fmla="*/ 1374228 w 2946174"/>
              <a:gd name="connsiteY6-1914" fmla="*/ 2835667 h 3688422"/>
              <a:gd name="connsiteX7-1915" fmla="*/ 1307984 w 2946174"/>
              <a:gd name="connsiteY7-1916" fmla="*/ 1945190 h 3688422"/>
              <a:gd name="connsiteX8-1917" fmla="*/ 0 w 2946174"/>
              <a:gd name="connsiteY8-1918" fmla="*/ 623707 h 3688422"/>
              <a:gd name="connsiteX9-1919" fmla="*/ 750879 w 2946174"/>
              <a:gd name="connsiteY9-1920" fmla="*/ 1553697 h 3688422"/>
              <a:gd name="connsiteX10-1921" fmla="*/ 845288 w 2946174"/>
              <a:gd name="connsiteY10-1922" fmla="*/ 694192 h 3688422"/>
              <a:gd name="connsiteX11-1923" fmla="*/ 913832 w 2946174"/>
              <a:gd name="connsiteY11-1924" fmla="*/ 1627916 h 3688422"/>
              <a:gd name="connsiteX12-1925" fmla="*/ 1328532 w 2946174"/>
              <a:gd name="connsiteY12-1926" fmla="*/ 1780087 h 3688422"/>
              <a:gd name="connsiteX13-1927" fmla="*/ 1538614 w 2946174"/>
              <a:gd name="connsiteY13-1928" fmla="*/ 0 h 3688422"/>
              <a:gd name="connsiteX14-1929" fmla="*/ 1641356 w 2946174"/>
              <a:gd name="connsiteY14-1930" fmla="*/ 2465797 h 3688422"/>
              <a:gd name="connsiteX15-1931" fmla="*/ 2103693 w 2946174"/>
              <a:gd name="connsiteY15-1932" fmla="*/ 2003460 h 3688422"/>
              <a:gd name="connsiteX16-1933" fmla="*/ 2288628 w 2946174"/>
              <a:gd name="connsiteY16-1934" fmla="*/ 1037690 h 3688422"/>
              <a:gd name="connsiteX17-1935" fmla="*/ 2237257 w 2946174"/>
              <a:gd name="connsiteY17-1936" fmla="*/ 1952090 h 3688422"/>
              <a:gd name="connsiteX18-1937" fmla="*/ 2946174 w 2946174"/>
              <a:gd name="connsiteY18-1938" fmla="*/ 924674 h 3688422"/>
              <a:gd name="connsiteX19-1939" fmla="*/ 1733823 w 2946174"/>
              <a:gd name="connsiteY19-1940" fmla="*/ 2743200 h 3688422"/>
              <a:gd name="connsiteX20-1941" fmla="*/ 1723549 w 2946174"/>
              <a:gd name="connsiteY20-1942" fmla="*/ 3123344 h 3688422"/>
              <a:gd name="connsiteX21-1943" fmla="*/ 2627675 w 2946174"/>
              <a:gd name="connsiteY21-1944" fmla="*/ 2496620 h 3688422"/>
              <a:gd name="connsiteX22-1945" fmla="*/ 1703001 w 2946174"/>
              <a:gd name="connsiteY22-1946" fmla="*/ 3267182 h 3688422"/>
              <a:gd name="connsiteX23-1947" fmla="*/ 1754372 w 2946174"/>
              <a:gd name="connsiteY23-1948" fmla="*/ 3688422 h 3688422"/>
              <a:gd name="connsiteX24-1949" fmla="*/ 1353680 w 2946174"/>
              <a:gd name="connsiteY24-1950" fmla="*/ 3637051 h 3688422"/>
              <a:gd name="connsiteX0-1951" fmla="*/ 1353680 w 2946174"/>
              <a:gd name="connsiteY0-1952" fmla="*/ 3637051 h 3688422"/>
              <a:gd name="connsiteX1-1953" fmla="*/ 1385219 w 2946174"/>
              <a:gd name="connsiteY1-1954" fmla="*/ 3073405 h 3688422"/>
              <a:gd name="connsiteX2-1955" fmla="*/ 993367 w 2946174"/>
              <a:gd name="connsiteY2-1956" fmla="*/ 2733283 h 3688422"/>
              <a:gd name="connsiteX3-1957" fmla="*/ 7765 w 2946174"/>
              <a:gd name="connsiteY3-1958" fmla="*/ 2373330 h 3688422"/>
              <a:gd name="connsiteX4-1959" fmla="*/ 865120 w 2946174"/>
              <a:gd name="connsiteY4-1960" fmla="*/ 2633559 h 3688422"/>
              <a:gd name="connsiteX5-1961" fmla="*/ 305716 w 2946174"/>
              <a:gd name="connsiteY5-1962" fmla="*/ 1962364 h 3688422"/>
              <a:gd name="connsiteX6-1963" fmla="*/ 1374228 w 2946174"/>
              <a:gd name="connsiteY6-1964" fmla="*/ 2835667 h 3688422"/>
              <a:gd name="connsiteX7-1965" fmla="*/ 1307984 w 2946174"/>
              <a:gd name="connsiteY7-1966" fmla="*/ 1945190 h 3688422"/>
              <a:gd name="connsiteX8-1967" fmla="*/ 0 w 2946174"/>
              <a:gd name="connsiteY8-1968" fmla="*/ 623707 h 3688422"/>
              <a:gd name="connsiteX9-1969" fmla="*/ 750879 w 2946174"/>
              <a:gd name="connsiteY9-1970" fmla="*/ 1553697 h 3688422"/>
              <a:gd name="connsiteX10-1971" fmla="*/ 845288 w 2946174"/>
              <a:gd name="connsiteY10-1972" fmla="*/ 694192 h 3688422"/>
              <a:gd name="connsiteX11-1973" fmla="*/ 913832 w 2946174"/>
              <a:gd name="connsiteY11-1974" fmla="*/ 1627916 h 3688422"/>
              <a:gd name="connsiteX12-1975" fmla="*/ 1328532 w 2946174"/>
              <a:gd name="connsiteY12-1976" fmla="*/ 1780087 h 3688422"/>
              <a:gd name="connsiteX13-1977" fmla="*/ 1538614 w 2946174"/>
              <a:gd name="connsiteY13-1978" fmla="*/ 0 h 3688422"/>
              <a:gd name="connsiteX14-1979" fmla="*/ 1630724 w 2946174"/>
              <a:gd name="connsiteY14-1980" fmla="*/ 2484404 h 3688422"/>
              <a:gd name="connsiteX15-1981" fmla="*/ 2103693 w 2946174"/>
              <a:gd name="connsiteY15-1982" fmla="*/ 2003460 h 3688422"/>
              <a:gd name="connsiteX16-1983" fmla="*/ 2288628 w 2946174"/>
              <a:gd name="connsiteY16-1984" fmla="*/ 1037690 h 3688422"/>
              <a:gd name="connsiteX17-1985" fmla="*/ 2237257 w 2946174"/>
              <a:gd name="connsiteY17-1986" fmla="*/ 1952090 h 3688422"/>
              <a:gd name="connsiteX18-1987" fmla="*/ 2946174 w 2946174"/>
              <a:gd name="connsiteY18-1988" fmla="*/ 924674 h 3688422"/>
              <a:gd name="connsiteX19-1989" fmla="*/ 1733823 w 2946174"/>
              <a:gd name="connsiteY19-1990" fmla="*/ 2743200 h 3688422"/>
              <a:gd name="connsiteX20-1991" fmla="*/ 1723549 w 2946174"/>
              <a:gd name="connsiteY20-1992" fmla="*/ 3123344 h 3688422"/>
              <a:gd name="connsiteX21-1993" fmla="*/ 2627675 w 2946174"/>
              <a:gd name="connsiteY21-1994" fmla="*/ 2496620 h 3688422"/>
              <a:gd name="connsiteX22-1995" fmla="*/ 1703001 w 2946174"/>
              <a:gd name="connsiteY22-1996" fmla="*/ 3267182 h 3688422"/>
              <a:gd name="connsiteX23-1997" fmla="*/ 1754372 w 2946174"/>
              <a:gd name="connsiteY23-1998" fmla="*/ 3688422 h 3688422"/>
              <a:gd name="connsiteX24-1999" fmla="*/ 1353680 w 2946174"/>
              <a:gd name="connsiteY24-2000" fmla="*/ 3637051 h 3688422"/>
              <a:gd name="connsiteX0-2001" fmla="*/ 1353680 w 2946174"/>
              <a:gd name="connsiteY0-2002" fmla="*/ 3637051 h 3688422"/>
              <a:gd name="connsiteX1-2003" fmla="*/ 1385219 w 2946174"/>
              <a:gd name="connsiteY1-2004" fmla="*/ 3073405 h 3688422"/>
              <a:gd name="connsiteX2-2005" fmla="*/ 993367 w 2946174"/>
              <a:gd name="connsiteY2-2006" fmla="*/ 2733283 h 3688422"/>
              <a:gd name="connsiteX3-2007" fmla="*/ 7765 w 2946174"/>
              <a:gd name="connsiteY3-2008" fmla="*/ 2373330 h 3688422"/>
              <a:gd name="connsiteX4-2009" fmla="*/ 865120 w 2946174"/>
              <a:gd name="connsiteY4-2010" fmla="*/ 2633559 h 3688422"/>
              <a:gd name="connsiteX5-2011" fmla="*/ 305716 w 2946174"/>
              <a:gd name="connsiteY5-2012" fmla="*/ 1962364 h 3688422"/>
              <a:gd name="connsiteX6-2013" fmla="*/ 1374228 w 2946174"/>
              <a:gd name="connsiteY6-2014" fmla="*/ 2835667 h 3688422"/>
              <a:gd name="connsiteX7-2015" fmla="*/ 1307984 w 2946174"/>
              <a:gd name="connsiteY7-2016" fmla="*/ 1945190 h 3688422"/>
              <a:gd name="connsiteX8-2017" fmla="*/ 0 w 2946174"/>
              <a:gd name="connsiteY8-2018" fmla="*/ 623707 h 3688422"/>
              <a:gd name="connsiteX9-2019" fmla="*/ 750879 w 2946174"/>
              <a:gd name="connsiteY9-2020" fmla="*/ 1553697 h 3688422"/>
              <a:gd name="connsiteX10-2021" fmla="*/ 845288 w 2946174"/>
              <a:gd name="connsiteY10-2022" fmla="*/ 694192 h 3688422"/>
              <a:gd name="connsiteX11-2023" fmla="*/ 913832 w 2946174"/>
              <a:gd name="connsiteY11-2024" fmla="*/ 1627916 h 3688422"/>
              <a:gd name="connsiteX12-2025" fmla="*/ 1328532 w 2946174"/>
              <a:gd name="connsiteY12-2026" fmla="*/ 1780087 h 3688422"/>
              <a:gd name="connsiteX13-2027" fmla="*/ 1538614 w 2946174"/>
              <a:gd name="connsiteY13-2028" fmla="*/ 0 h 3688422"/>
              <a:gd name="connsiteX14-2029" fmla="*/ 1630724 w 2946174"/>
              <a:gd name="connsiteY14-2030" fmla="*/ 2484404 h 3688422"/>
              <a:gd name="connsiteX15-2031" fmla="*/ 2103693 w 2946174"/>
              <a:gd name="connsiteY15-2032" fmla="*/ 2003460 h 3688422"/>
              <a:gd name="connsiteX16-2033" fmla="*/ 2288628 w 2946174"/>
              <a:gd name="connsiteY16-2034" fmla="*/ 1037690 h 3688422"/>
              <a:gd name="connsiteX17-2035" fmla="*/ 2237257 w 2946174"/>
              <a:gd name="connsiteY17-2036" fmla="*/ 1952090 h 3688422"/>
              <a:gd name="connsiteX18-2037" fmla="*/ 2946174 w 2946174"/>
              <a:gd name="connsiteY18-2038" fmla="*/ 924674 h 3688422"/>
              <a:gd name="connsiteX19-2039" fmla="*/ 1733823 w 2946174"/>
              <a:gd name="connsiteY19-2040" fmla="*/ 2743200 h 3688422"/>
              <a:gd name="connsiteX20-2041" fmla="*/ 1723549 w 2946174"/>
              <a:gd name="connsiteY20-2042" fmla="*/ 3123344 h 3688422"/>
              <a:gd name="connsiteX21-2043" fmla="*/ 2627675 w 2946174"/>
              <a:gd name="connsiteY21-2044" fmla="*/ 2496620 h 3688422"/>
              <a:gd name="connsiteX22-2045" fmla="*/ 1703001 w 2946174"/>
              <a:gd name="connsiteY22-2046" fmla="*/ 3267182 h 3688422"/>
              <a:gd name="connsiteX23-2047" fmla="*/ 1754372 w 2946174"/>
              <a:gd name="connsiteY23-2048" fmla="*/ 3688422 h 3688422"/>
              <a:gd name="connsiteX24-2049" fmla="*/ 1353680 w 2946174"/>
              <a:gd name="connsiteY24-2050" fmla="*/ 3637051 h 3688422"/>
              <a:gd name="connsiteX0-2051" fmla="*/ 1353680 w 2946174"/>
              <a:gd name="connsiteY0-2052" fmla="*/ 3637097 h 3688468"/>
              <a:gd name="connsiteX1-2053" fmla="*/ 1385219 w 2946174"/>
              <a:gd name="connsiteY1-2054" fmla="*/ 3073451 h 3688468"/>
              <a:gd name="connsiteX2-2055" fmla="*/ 993367 w 2946174"/>
              <a:gd name="connsiteY2-2056" fmla="*/ 2733329 h 3688468"/>
              <a:gd name="connsiteX3-2057" fmla="*/ 7765 w 2946174"/>
              <a:gd name="connsiteY3-2058" fmla="*/ 2373376 h 3688468"/>
              <a:gd name="connsiteX4-2059" fmla="*/ 865120 w 2946174"/>
              <a:gd name="connsiteY4-2060" fmla="*/ 2633605 h 3688468"/>
              <a:gd name="connsiteX5-2061" fmla="*/ 305716 w 2946174"/>
              <a:gd name="connsiteY5-2062" fmla="*/ 1962410 h 3688468"/>
              <a:gd name="connsiteX6-2063" fmla="*/ 1374228 w 2946174"/>
              <a:gd name="connsiteY6-2064" fmla="*/ 2835713 h 3688468"/>
              <a:gd name="connsiteX7-2065" fmla="*/ 1307984 w 2946174"/>
              <a:gd name="connsiteY7-2066" fmla="*/ 1945236 h 3688468"/>
              <a:gd name="connsiteX8-2067" fmla="*/ 0 w 2946174"/>
              <a:gd name="connsiteY8-2068" fmla="*/ 623753 h 3688468"/>
              <a:gd name="connsiteX9-2069" fmla="*/ 750879 w 2946174"/>
              <a:gd name="connsiteY9-2070" fmla="*/ 1553743 h 3688468"/>
              <a:gd name="connsiteX10-2071" fmla="*/ 845288 w 2946174"/>
              <a:gd name="connsiteY10-2072" fmla="*/ 694238 h 3688468"/>
              <a:gd name="connsiteX11-2073" fmla="*/ 913832 w 2946174"/>
              <a:gd name="connsiteY11-2074" fmla="*/ 1627962 h 3688468"/>
              <a:gd name="connsiteX12-2075" fmla="*/ 1328532 w 2946174"/>
              <a:gd name="connsiteY12-2076" fmla="*/ 1780133 h 3688468"/>
              <a:gd name="connsiteX13-2077" fmla="*/ 1538614 w 2946174"/>
              <a:gd name="connsiteY13-2078" fmla="*/ 46 h 3688468"/>
              <a:gd name="connsiteX14-2079" fmla="*/ 1489185 w 2946174"/>
              <a:gd name="connsiteY14-2080" fmla="*/ 1725626 h 3688468"/>
              <a:gd name="connsiteX15-2081" fmla="*/ 1630724 w 2946174"/>
              <a:gd name="connsiteY15-2082" fmla="*/ 2484450 h 3688468"/>
              <a:gd name="connsiteX16-2083" fmla="*/ 2103693 w 2946174"/>
              <a:gd name="connsiteY16-2084" fmla="*/ 2003506 h 3688468"/>
              <a:gd name="connsiteX17-2085" fmla="*/ 2288628 w 2946174"/>
              <a:gd name="connsiteY17-2086" fmla="*/ 1037736 h 3688468"/>
              <a:gd name="connsiteX18-2087" fmla="*/ 2237257 w 2946174"/>
              <a:gd name="connsiteY18-2088" fmla="*/ 1952136 h 3688468"/>
              <a:gd name="connsiteX19-2089" fmla="*/ 2946174 w 2946174"/>
              <a:gd name="connsiteY19-2090" fmla="*/ 924720 h 3688468"/>
              <a:gd name="connsiteX20-2091" fmla="*/ 1733823 w 2946174"/>
              <a:gd name="connsiteY20-2092" fmla="*/ 2743246 h 3688468"/>
              <a:gd name="connsiteX21-2093" fmla="*/ 1723549 w 2946174"/>
              <a:gd name="connsiteY21-2094" fmla="*/ 3123390 h 3688468"/>
              <a:gd name="connsiteX22-2095" fmla="*/ 2627675 w 2946174"/>
              <a:gd name="connsiteY22-2096" fmla="*/ 2496666 h 3688468"/>
              <a:gd name="connsiteX23-2097" fmla="*/ 1703001 w 2946174"/>
              <a:gd name="connsiteY23-2098" fmla="*/ 3267228 h 3688468"/>
              <a:gd name="connsiteX24-2099" fmla="*/ 1754372 w 2946174"/>
              <a:gd name="connsiteY24-2100" fmla="*/ 3688468 h 3688468"/>
              <a:gd name="connsiteX25" fmla="*/ 1353680 w 2946174"/>
              <a:gd name="connsiteY25" fmla="*/ 3637097 h 3688468"/>
              <a:gd name="connsiteX0-2101" fmla="*/ 1353680 w 2946174"/>
              <a:gd name="connsiteY0-2102" fmla="*/ 3637097 h 3688468"/>
              <a:gd name="connsiteX1-2103" fmla="*/ 1385219 w 2946174"/>
              <a:gd name="connsiteY1-2104" fmla="*/ 3073451 h 3688468"/>
              <a:gd name="connsiteX2-2105" fmla="*/ 993367 w 2946174"/>
              <a:gd name="connsiteY2-2106" fmla="*/ 2733329 h 3688468"/>
              <a:gd name="connsiteX3-2107" fmla="*/ 7765 w 2946174"/>
              <a:gd name="connsiteY3-2108" fmla="*/ 2373376 h 3688468"/>
              <a:gd name="connsiteX4-2109" fmla="*/ 865120 w 2946174"/>
              <a:gd name="connsiteY4-2110" fmla="*/ 2633605 h 3688468"/>
              <a:gd name="connsiteX5-2111" fmla="*/ 305716 w 2946174"/>
              <a:gd name="connsiteY5-2112" fmla="*/ 1962410 h 3688468"/>
              <a:gd name="connsiteX6-2113" fmla="*/ 1374228 w 2946174"/>
              <a:gd name="connsiteY6-2114" fmla="*/ 2835713 h 3688468"/>
              <a:gd name="connsiteX7-2115" fmla="*/ 1307984 w 2946174"/>
              <a:gd name="connsiteY7-2116" fmla="*/ 1945236 h 3688468"/>
              <a:gd name="connsiteX8-2117" fmla="*/ 0 w 2946174"/>
              <a:gd name="connsiteY8-2118" fmla="*/ 623753 h 3688468"/>
              <a:gd name="connsiteX9-2119" fmla="*/ 750879 w 2946174"/>
              <a:gd name="connsiteY9-2120" fmla="*/ 1553743 h 3688468"/>
              <a:gd name="connsiteX10-2121" fmla="*/ 845288 w 2946174"/>
              <a:gd name="connsiteY10-2122" fmla="*/ 694238 h 3688468"/>
              <a:gd name="connsiteX11-2123" fmla="*/ 913832 w 2946174"/>
              <a:gd name="connsiteY11-2124" fmla="*/ 1627962 h 3688468"/>
              <a:gd name="connsiteX12-2125" fmla="*/ 1328532 w 2946174"/>
              <a:gd name="connsiteY12-2126" fmla="*/ 1780133 h 3688468"/>
              <a:gd name="connsiteX13-2127" fmla="*/ 1538614 w 2946174"/>
              <a:gd name="connsiteY13-2128" fmla="*/ 46 h 3688468"/>
              <a:gd name="connsiteX14-2129" fmla="*/ 1475894 w 2946174"/>
              <a:gd name="connsiteY14-2130" fmla="*/ 1720310 h 3688468"/>
              <a:gd name="connsiteX15-2131" fmla="*/ 1630724 w 2946174"/>
              <a:gd name="connsiteY15-2132" fmla="*/ 2484450 h 3688468"/>
              <a:gd name="connsiteX16-2133" fmla="*/ 2103693 w 2946174"/>
              <a:gd name="connsiteY16-2134" fmla="*/ 2003506 h 3688468"/>
              <a:gd name="connsiteX17-2135" fmla="*/ 2288628 w 2946174"/>
              <a:gd name="connsiteY17-2136" fmla="*/ 1037736 h 3688468"/>
              <a:gd name="connsiteX18-2137" fmla="*/ 2237257 w 2946174"/>
              <a:gd name="connsiteY18-2138" fmla="*/ 1952136 h 3688468"/>
              <a:gd name="connsiteX19-2139" fmla="*/ 2946174 w 2946174"/>
              <a:gd name="connsiteY19-2140" fmla="*/ 924720 h 3688468"/>
              <a:gd name="connsiteX20-2141" fmla="*/ 1733823 w 2946174"/>
              <a:gd name="connsiteY20-2142" fmla="*/ 2743246 h 3688468"/>
              <a:gd name="connsiteX21-2143" fmla="*/ 1723549 w 2946174"/>
              <a:gd name="connsiteY21-2144" fmla="*/ 3123390 h 3688468"/>
              <a:gd name="connsiteX22-2145" fmla="*/ 2627675 w 2946174"/>
              <a:gd name="connsiteY22-2146" fmla="*/ 2496666 h 3688468"/>
              <a:gd name="connsiteX23-2147" fmla="*/ 1703001 w 2946174"/>
              <a:gd name="connsiteY23-2148" fmla="*/ 3267228 h 3688468"/>
              <a:gd name="connsiteX24-2149" fmla="*/ 1754372 w 2946174"/>
              <a:gd name="connsiteY24-2150" fmla="*/ 3688468 h 3688468"/>
              <a:gd name="connsiteX25-2151" fmla="*/ 1353680 w 2946174"/>
              <a:gd name="connsiteY25-2152" fmla="*/ 3637097 h 3688468"/>
              <a:gd name="connsiteX0-2153" fmla="*/ 1353680 w 2946174"/>
              <a:gd name="connsiteY0-2154" fmla="*/ 3637097 h 3688468"/>
              <a:gd name="connsiteX1-2155" fmla="*/ 1385219 w 2946174"/>
              <a:gd name="connsiteY1-2156" fmla="*/ 3073451 h 3688468"/>
              <a:gd name="connsiteX2-2157" fmla="*/ 993367 w 2946174"/>
              <a:gd name="connsiteY2-2158" fmla="*/ 2733329 h 3688468"/>
              <a:gd name="connsiteX3-2159" fmla="*/ 7765 w 2946174"/>
              <a:gd name="connsiteY3-2160" fmla="*/ 2373376 h 3688468"/>
              <a:gd name="connsiteX4-2161" fmla="*/ 865120 w 2946174"/>
              <a:gd name="connsiteY4-2162" fmla="*/ 2633605 h 3688468"/>
              <a:gd name="connsiteX5-2163" fmla="*/ 305716 w 2946174"/>
              <a:gd name="connsiteY5-2164" fmla="*/ 1962410 h 3688468"/>
              <a:gd name="connsiteX6-2165" fmla="*/ 1374228 w 2946174"/>
              <a:gd name="connsiteY6-2166" fmla="*/ 2835713 h 3688468"/>
              <a:gd name="connsiteX7-2167" fmla="*/ 1307984 w 2946174"/>
              <a:gd name="connsiteY7-2168" fmla="*/ 1945236 h 3688468"/>
              <a:gd name="connsiteX8-2169" fmla="*/ 0 w 2946174"/>
              <a:gd name="connsiteY8-2170" fmla="*/ 623753 h 3688468"/>
              <a:gd name="connsiteX9-2171" fmla="*/ 750879 w 2946174"/>
              <a:gd name="connsiteY9-2172" fmla="*/ 1553743 h 3688468"/>
              <a:gd name="connsiteX10-2173" fmla="*/ 845288 w 2946174"/>
              <a:gd name="connsiteY10-2174" fmla="*/ 694238 h 3688468"/>
              <a:gd name="connsiteX11-2175" fmla="*/ 913832 w 2946174"/>
              <a:gd name="connsiteY11-2176" fmla="*/ 1627962 h 3688468"/>
              <a:gd name="connsiteX12-2177" fmla="*/ 1328532 w 2946174"/>
              <a:gd name="connsiteY12-2178" fmla="*/ 1780133 h 3688468"/>
              <a:gd name="connsiteX13-2179" fmla="*/ 1538614 w 2946174"/>
              <a:gd name="connsiteY13-2180" fmla="*/ 46 h 3688468"/>
              <a:gd name="connsiteX14-2181" fmla="*/ 1475894 w 2946174"/>
              <a:gd name="connsiteY14-2182" fmla="*/ 1720310 h 3688468"/>
              <a:gd name="connsiteX15-2183" fmla="*/ 1630724 w 2946174"/>
              <a:gd name="connsiteY15-2184" fmla="*/ 2484450 h 3688468"/>
              <a:gd name="connsiteX16-2185" fmla="*/ 2103693 w 2946174"/>
              <a:gd name="connsiteY16-2186" fmla="*/ 2003506 h 3688468"/>
              <a:gd name="connsiteX17-2187" fmla="*/ 2288628 w 2946174"/>
              <a:gd name="connsiteY17-2188" fmla="*/ 1037736 h 3688468"/>
              <a:gd name="connsiteX18-2189" fmla="*/ 2237257 w 2946174"/>
              <a:gd name="connsiteY18-2190" fmla="*/ 1952136 h 3688468"/>
              <a:gd name="connsiteX19-2191" fmla="*/ 2946174 w 2946174"/>
              <a:gd name="connsiteY19-2192" fmla="*/ 924720 h 3688468"/>
              <a:gd name="connsiteX20-2193" fmla="*/ 1733823 w 2946174"/>
              <a:gd name="connsiteY20-2194" fmla="*/ 2743246 h 3688468"/>
              <a:gd name="connsiteX21-2195" fmla="*/ 1723549 w 2946174"/>
              <a:gd name="connsiteY21-2196" fmla="*/ 3123390 h 3688468"/>
              <a:gd name="connsiteX22-2197" fmla="*/ 2627675 w 2946174"/>
              <a:gd name="connsiteY22-2198" fmla="*/ 2496666 h 3688468"/>
              <a:gd name="connsiteX23-2199" fmla="*/ 1703001 w 2946174"/>
              <a:gd name="connsiteY23-2200" fmla="*/ 3267228 h 3688468"/>
              <a:gd name="connsiteX24-2201" fmla="*/ 1754372 w 2946174"/>
              <a:gd name="connsiteY24-2202" fmla="*/ 3688468 h 3688468"/>
              <a:gd name="connsiteX25-2203" fmla="*/ 1353680 w 2946174"/>
              <a:gd name="connsiteY25-2204" fmla="*/ 3637097 h 3688468"/>
              <a:gd name="connsiteX0-2205" fmla="*/ 1353680 w 2946174"/>
              <a:gd name="connsiteY0-2206" fmla="*/ 3637051 h 3688422"/>
              <a:gd name="connsiteX1-2207" fmla="*/ 1385219 w 2946174"/>
              <a:gd name="connsiteY1-2208" fmla="*/ 3073405 h 3688422"/>
              <a:gd name="connsiteX2-2209" fmla="*/ 993367 w 2946174"/>
              <a:gd name="connsiteY2-2210" fmla="*/ 2733283 h 3688422"/>
              <a:gd name="connsiteX3-2211" fmla="*/ 7765 w 2946174"/>
              <a:gd name="connsiteY3-2212" fmla="*/ 2373330 h 3688422"/>
              <a:gd name="connsiteX4-2213" fmla="*/ 865120 w 2946174"/>
              <a:gd name="connsiteY4-2214" fmla="*/ 2633559 h 3688422"/>
              <a:gd name="connsiteX5-2215" fmla="*/ 305716 w 2946174"/>
              <a:gd name="connsiteY5-2216" fmla="*/ 1962364 h 3688422"/>
              <a:gd name="connsiteX6-2217" fmla="*/ 1374228 w 2946174"/>
              <a:gd name="connsiteY6-2218" fmla="*/ 2835667 h 3688422"/>
              <a:gd name="connsiteX7-2219" fmla="*/ 1307984 w 2946174"/>
              <a:gd name="connsiteY7-2220" fmla="*/ 1945190 h 3688422"/>
              <a:gd name="connsiteX8-2221" fmla="*/ 0 w 2946174"/>
              <a:gd name="connsiteY8-2222" fmla="*/ 623707 h 3688422"/>
              <a:gd name="connsiteX9-2223" fmla="*/ 750879 w 2946174"/>
              <a:gd name="connsiteY9-2224" fmla="*/ 1553697 h 3688422"/>
              <a:gd name="connsiteX10-2225" fmla="*/ 845288 w 2946174"/>
              <a:gd name="connsiteY10-2226" fmla="*/ 694192 h 3688422"/>
              <a:gd name="connsiteX11-2227" fmla="*/ 913832 w 2946174"/>
              <a:gd name="connsiteY11-2228" fmla="*/ 1627916 h 3688422"/>
              <a:gd name="connsiteX12-2229" fmla="*/ 1328532 w 2946174"/>
              <a:gd name="connsiteY12-2230" fmla="*/ 1780087 h 3688422"/>
              <a:gd name="connsiteX13-2231" fmla="*/ 1538614 w 2946174"/>
              <a:gd name="connsiteY13-2232" fmla="*/ 0 h 3688422"/>
              <a:gd name="connsiteX14-2233" fmla="*/ 1475894 w 2946174"/>
              <a:gd name="connsiteY14-2234" fmla="*/ 1720264 h 3688422"/>
              <a:gd name="connsiteX15-2235" fmla="*/ 1630724 w 2946174"/>
              <a:gd name="connsiteY15-2236" fmla="*/ 2484404 h 3688422"/>
              <a:gd name="connsiteX16-2237" fmla="*/ 2103693 w 2946174"/>
              <a:gd name="connsiteY16-2238" fmla="*/ 2003460 h 3688422"/>
              <a:gd name="connsiteX17-2239" fmla="*/ 2288628 w 2946174"/>
              <a:gd name="connsiteY17-2240" fmla="*/ 1037690 h 3688422"/>
              <a:gd name="connsiteX18-2241" fmla="*/ 2237257 w 2946174"/>
              <a:gd name="connsiteY18-2242" fmla="*/ 1952090 h 3688422"/>
              <a:gd name="connsiteX19-2243" fmla="*/ 2946174 w 2946174"/>
              <a:gd name="connsiteY19-2244" fmla="*/ 924674 h 3688422"/>
              <a:gd name="connsiteX20-2245" fmla="*/ 1733823 w 2946174"/>
              <a:gd name="connsiteY20-2246" fmla="*/ 2743200 h 3688422"/>
              <a:gd name="connsiteX21-2247" fmla="*/ 1723549 w 2946174"/>
              <a:gd name="connsiteY21-2248" fmla="*/ 3123344 h 3688422"/>
              <a:gd name="connsiteX22-2249" fmla="*/ 2627675 w 2946174"/>
              <a:gd name="connsiteY22-2250" fmla="*/ 2496620 h 3688422"/>
              <a:gd name="connsiteX23-2251" fmla="*/ 1703001 w 2946174"/>
              <a:gd name="connsiteY23-2252" fmla="*/ 3267182 h 3688422"/>
              <a:gd name="connsiteX24-2253" fmla="*/ 1754372 w 2946174"/>
              <a:gd name="connsiteY24-2254" fmla="*/ 3688422 h 3688422"/>
              <a:gd name="connsiteX25-2255" fmla="*/ 1353680 w 2946174"/>
              <a:gd name="connsiteY25-2256" fmla="*/ 3637051 h 3688422"/>
              <a:gd name="connsiteX0-2257" fmla="*/ 1353680 w 2946174"/>
              <a:gd name="connsiteY0-2258" fmla="*/ 3637051 h 3688422"/>
              <a:gd name="connsiteX1-2259" fmla="*/ 1385219 w 2946174"/>
              <a:gd name="connsiteY1-2260" fmla="*/ 3073405 h 3688422"/>
              <a:gd name="connsiteX2-2261" fmla="*/ 993367 w 2946174"/>
              <a:gd name="connsiteY2-2262" fmla="*/ 2733283 h 3688422"/>
              <a:gd name="connsiteX3-2263" fmla="*/ 7765 w 2946174"/>
              <a:gd name="connsiteY3-2264" fmla="*/ 2373330 h 3688422"/>
              <a:gd name="connsiteX4-2265" fmla="*/ 865120 w 2946174"/>
              <a:gd name="connsiteY4-2266" fmla="*/ 2633559 h 3688422"/>
              <a:gd name="connsiteX5-2267" fmla="*/ 305716 w 2946174"/>
              <a:gd name="connsiteY5-2268" fmla="*/ 1962364 h 3688422"/>
              <a:gd name="connsiteX6-2269" fmla="*/ 1374228 w 2946174"/>
              <a:gd name="connsiteY6-2270" fmla="*/ 2835667 h 3688422"/>
              <a:gd name="connsiteX7-2271" fmla="*/ 1307984 w 2946174"/>
              <a:gd name="connsiteY7-2272" fmla="*/ 1945190 h 3688422"/>
              <a:gd name="connsiteX8-2273" fmla="*/ 0 w 2946174"/>
              <a:gd name="connsiteY8-2274" fmla="*/ 623707 h 3688422"/>
              <a:gd name="connsiteX9-2275" fmla="*/ 750879 w 2946174"/>
              <a:gd name="connsiteY9-2276" fmla="*/ 1553697 h 3688422"/>
              <a:gd name="connsiteX10-2277" fmla="*/ 845288 w 2946174"/>
              <a:gd name="connsiteY10-2278" fmla="*/ 694192 h 3688422"/>
              <a:gd name="connsiteX11-2279" fmla="*/ 913832 w 2946174"/>
              <a:gd name="connsiteY11-2280" fmla="*/ 1627916 h 3688422"/>
              <a:gd name="connsiteX12-2281" fmla="*/ 1328532 w 2946174"/>
              <a:gd name="connsiteY12-2282" fmla="*/ 1780087 h 3688422"/>
              <a:gd name="connsiteX13-2283" fmla="*/ 1538614 w 2946174"/>
              <a:gd name="connsiteY13-2284" fmla="*/ 0 h 3688422"/>
              <a:gd name="connsiteX14-2285" fmla="*/ 1475894 w 2946174"/>
              <a:gd name="connsiteY14-2286" fmla="*/ 1720264 h 3688422"/>
              <a:gd name="connsiteX15-2287" fmla="*/ 1630724 w 2946174"/>
              <a:gd name="connsiteY15-2288" fmla="*/ 2484404 h 3688422"/>
              <a:gd name="connsiteX16-2289" fmla="*/ 2103693 w 2946174"/>
              <a:gd name="connsiteY16-2290" fmla="*/ 2032700 h 3688422"/>
              <a:gd name="connsiteX17-2291" fmla="*/ 2288628 w 2946174"/>
              <a:gd name="connsiteY17-2292" fmla="*/ 1037690 h 3688422"/>
              <a:gd name="connsiteX18-2293" fmla="*/ 2237257 w 2946174"/>
              <a:gd name="connsiteY18-2294" fmla="*/ 1952090 h 3688422"/>
              <a:gd name="connsiteX19-2295" fmla="*/ 2946174 w 2946174"/>
              <a:gd name="connsiteY19-2296" fmla="*/ 924674 h 3688422"/>
              <a:gd name="connsiteX20-2297" fmla="*/ 1733823 w 2946174"/>
              <a:gd name="connsiteY20-2298" fmla="*/ 2743200 h 3688422"/>
              <a:gd name="connsiteX21-2299" fmla="*/ 1723549 w 2946174"/>
              <a:gd name="connsiteY21-2300" fmla="*/ 3123344 h 3688422"/>
              <a:gd name="connsiteX22-2301" fmla="*/ 2627675 w 2946174"/>
              <a:gd name="connsiteY22-2302" fmla="*/ 2496620 h 3688422"/>
              <a:gd name="connsiteX23-2303" fmla="*/ 1703001 w 2946174"/>
              <a:gd name="connsiteY23-2304" fmla="*/ 3267182 h 3688422"/>
              <a:gd name="connsiteX24-2305" fmla="*/ 1754372 w 2946174"/>
              <a:gd name="connsiteY24-2306" fmla="*/ 3688422 h 3688422"/>
              <a:gd name="connsiteX25-2307" fmla="*/ 1353680 w 2946174"/>
              <a:gd name="connsiteY25-2308" fmla="*/ 3637051 h 3688422"/>
              <a:gd name="connsiteX0-2309" fmla="*/ 1353680 w 2946174"/>
              <a:gd name="connsiteY0-2310" fmla="*/ 3637051 h 3688422"/>
              <a:gd name="connsiteX1-2311" fmla="*/ 1385219 w 2946174"/>
              <a:gd name="connsiteY1-2312" fmla="*/ 3073405 h 3688422"/>
              <a:gd name="connsiteX2-2313" fmla="*/ 993367 w 2946174"/>
              <a:gd name="connsiteY2-2314" fmla="*/ 2733283 h 3688422"/>
              <a:gd name="connsiteX3-2315" fmla="*/ 7765 w 2946174"/>
              <a:gd name="connsiteY3-2316" fmla="*/ 2373330 h 3688422"/>
              <a:gd name="connsiteX4-2317" fmla="*/ 865120 w 2946174"/>
              <a:gd name="connsiteY4-2318" fmla="*/ 2633559 h 3688422"/>
              <a:gd name="connsiteX5-2319" fmla="*/ 305716 w 2946174"/>
              <a:gd name="connsiteY5-2320" fmla="*/ 1962364 h 3688422"/>
              <a:gd name="connsiteX6-2321" fmla="*/ 1374228 w 2946174"/>
              <a:gd name="connsiteY6-2322" fmla="*/ 2835667 h 3688422"/>
              <a:gd name="connsiteX7-2323" fmla="*/ 1307984 w 2946174"/>
              <a:gd name="connsiteY7-2324" fmla="*/ 1945190 h 3688422"/>
              <a:gd name="connsiteX8-2325" fmla="*/ 0 w 2946174"/>
              <a:gd name="connsiteY8-2326" fmla="*/ 623707 h 3688422"/>
              <a:gd name="connsiteX9-2327" fmla="*/ 750879 w 2946174"/>
              <a:gd name="connsiteY9-2328" fmla="*/ 1553697 h 3688422"/>
              <a:gd name="connsiteX10-2329" fmla="*/ 845288 w 2946174"/>
              <a:gd name="connsiteY10-2330" fmla="*/ 694192 h 3688422"/>
              <a:gd name="connsiteX11-2331" fmla="*/ 913832 w 2946174"/>
              <a:gd name="connsiteY11-2332" fmla="*/ 1627916 h 3688422"/>
              <a:gd name="connsiteX12-2333" fmla="*/ 1328532 w 2946174"/>
              <a:gd name="connsiteY12-2334" fmla="*/ 1780087 h 3688422"/>
              <a:gd name="connsiteX13-2335" fmla="*/ 1538614 w 2946174"/>
              <a:gd name="connsiteY13-2336" fmla="*/ 0 h 3688422"/>
              <a:gd name="connsiteX14-2337" fmla="*/ 1475894 w 2946174"/>
              <a:gd name="connsiteY14-2338" fmla="*/ 1720264 h 3688422"/>
              <a:gd name="connsiteX15-2339" fmla="*/ 1630724 w 2946174"/>
              <a:gd name="connsiteY15-2340" fmla="*/ 2484404 h 3688422"/>
              <a:gd name="connsiteX16-2341" fmla="*/ 2103693 w 2946174"/>
              <a:gd name="connsiteY16-2342" fmla="*/ 2032700 h 3688422"/>
              <a:gd name="connsiteX17-2343" fmla="*/ 2288628 w 2946174"/>
              <a:gd name="connsiteY17-2344" fmla="*/ 1037690 h 3688422"/>
              <a:gd name="connsiteX18-2345" fmla="*/ 2237257 w 2946174"/>
              <a:gd name="connsiteY18-2346" fmla="*/ 1952090 h 3688422"/>
              <a:gd name="connsiteX19-2347" fmla="*/ 2946174 w 2946174"/>
              <a:gd name="connsiteY19-2348" fmla="*/ 924674 h 3688422"/>
              <a:gd name="connsiteX20-2349" fmla="*/ 1733823 w 2946174"/>
              <a:gd name="connsiteY20-2350" fmla="*/ 2743200 h 3688422"/>
              <a:gd name="connsiteX21-2351" fmla="*/ 1723549 w 2946174"/>
              <a:gd name="connsiteY21-2352" fmla="*/ 3123344 h 3688422"/>
              <a:gd name="connsiteX22-2353" fmla="*/ 2627675 w 2946174"/>
              <a:gd name="connsiteY22-2354" fmla="*/ 2496620 h 3688422"/>
              <a:gd name="connsiteX23-2355" fmla="*/ 1703001 w 2946174"/>
              <a:gd name="connsiteY23-2356" fmla="*/ 3267182 h 3688422"/>
              <a:gd name="connsiteX24-2357" fmla="*/ 1754372 w 2946174"/>
              <a:gd name="connsiteY24-2358" fmla="*/ 3688422 h 3688422"/>
              <a:gd name="connsiteX25-2359" fmla="*/ 1353680 w 2946174"/>
              <a:gd name="connsiteY25-2360" fmla="*/ 3637051 h 3688422"/>
              <a:gd name="connsiteX0-2361" fmla="*/ 1353680 w 2946174"/>
              <a:gd name="connsiteY0-2362" fmla="*/ 3637051 h 3688422"/>
              <a:gd name="connsiteX1-2363" fmla="*/ 1385219 w 2946174"/>
              <a:gd name="connsiteY1-2364" fmla="*/ 3073405 h 3688422"/>
              <a:gd name="connsiteX2-2365" fmla="*/ 993367 w 2946174"/>
              <a:gd name="connsiteY2-2366" fmla="*/ 2733283 h 3688422"/>
              <a:gd name="connsiteX3-2367" fmla="*/ 7765 w 2946174"/>
              <a:gd name="connsiteY3-2368" fmla="*/ 2373330 h 3688422"/>
              <a:gd name="connsiteX4-2369" fmla="*/ 865120 w 2946174"/>
              <a:gd name="connsiteY4-2370" fmla="*/ 2633559 h 3688422"/>
              <a:gd name="connsiteX5-2371" fmla="*/ 305716 w 2946174"/>
              <a:gd name="connsiteY5-2372" fmla="*/ 1962364 h 3688422"/>
              <a:gd name="connsiteX6-2373" fmla="*/ 1374228 w 2946174"/>
              <a:gd name="connsiteY6-2374" fmla="*/ 2835667 h 3688422"/>
              <a:gd name="connsiteX7-2375" fmla="*/ 1307984 w 2946174"/>
              <a:gd name="connsiteY7-2376" fmla="*/ 1945190 h 3688422"/>
              <a:gd name="connsiteX8-2377" fmla="*/ 0 w 2946174"/>
              <a:gd name="connsiteY8-2378" fmla="*/ 623707 h 3688422"/>
              <a:gd name="connsiteX9-2379" fmla="*/ 750879 w 2946174"/>
              <a:gd name="connsiteY9-2380" fmla="*/ 1553697 h 3688422"/>
              <a:gd name="connsiteX10-2381" fmla="*/ 845288 w 2946174"/>
              <a:gd name="connsiteY10-2382" fmla="*/ 694192 h 3688422"/>
              <a:gd name="connsiteX11-2383" fmla="*/ 913832 w 2946174"/>
              <a:gd name="connsiteY11-2384" fmla="*/ 1627916 h 3688422"/>
              <a:gd name="connsiteX12-2385" fmla="*/ 1328532 w 2946174"/>
              <a:gd name="connsiteY12-2386" fmla="*/ 1780087 h 3688422"/>
              <a:gd name="connsiteX13-2387" fmla="*/ 1538614 w 2946174"/>
              <a:gd name="connsiteY13-2388" fmla="*/ 0 h 3688422"/>
              <a:gd name="connsiteX14-2389" fmla="*/ 1475894 w 2946174"/>
              <a:gd name="connsiteY14-2390" fmla="*/ 1720264 h 3688422"/>
              <a:gd name="connsiteX15-2391" fmla="*/ 1630724 w 2946174"/>
              <a:gd name="connsiteY15-2392" fmla="*/ 2484404 h 3688422"/>
              <a:gd name="connsiteX16-2393" fmla="*/ 2103693 w 2946174"/>
              <a:gd name="connsiteY16-2394" fmla="*/ 2032700 h 3688422"/>
              <a:gd name="connsiteX17-2395" fmla="*/ 2312551 w 2946174"/>
              <a:gd name="connsiteY17-2396" fmla="*/ 1045664 h 3688422"/>
              <a:gd name="connsiteX18-2397" fmla="*/ 2237257 w 2946174"/>
              <a:gd name="connsiteY18-2398" fmla="*/ 1952090 h 3688422"/>
              <a:gd name="connsiteX19-2399" fmla="*/ 2946174 w 2946174"/>
              <a:gd name="connsiteY19-2400" fmla="*/ 924674 h 3688422"/>
              <a:gd name="connsiteX20-2401" fmla="*/ 1733823 w 2946174"/>
              <a:gd name="connsiteY20-2402" fmla="*/ 2743200 h 3688422"/>
              <a:gd name="connsiteX21-2403" fmla="*/ 1723549 w 2946174"/>
              <a:gd name="connsiteY21-2404" fmla="*/ 3123344 h 3688422"/>
              <a:gd name="connsiteX22-2405" fmla="*/ 2627675 w 2946174"/>
              <a:gd name="connsiteY22-2406" fmla="*/ 2496620 h 3688422"/>
              <a:gd name="connsiteX23-2407" fmla="*/ 1703001 w 2946174"/>
              <a:gd name="connsiteY23-2408" fmla="*/ 3267182 h 3688422"/>
              <a:gd name="connsiteX24-2409" fmla="*/ 1754372 w 2946174"/>
              <a:gd name="connsiteY24-2410" fmla="*/ 3688422 h 3688422"/>
              <a:gd name="connsiteX25-2411" fmla="*/ 1353680 w 2946174"/>
              <a:gd name="connsiteY25-2412" fmla="*/ 3637051 h 3688422"/>
              <a:gd name="connsiteX0-2413" fmla="*/ 1353680 w 2946174"/>
              <a:gd name="connsiteY0-2414" fmla="*/ 3637051 h 3688422"/>
              <a:gd name="connsiteX1-2415" fmla="*/ 1385219 w 2946174"/>
              <a:gd name="connsiteY1-2416" fmla="*/ 3073405 h 3688422"/>
              <a:gd name="connsiteX2-2417" fmla="*/ 993367 w 2946174"/>
              <a:gd name="connsiteY2-2418" fmla="*/ 2733283 h 3688422"/>
              <a:gd name="connsiteX3-2419" fmla="*/ 7765 w 2946174"/>
              <a:gd name="connsiteY3-2420" fmla="*/ 2373330 h 3688422"/>
              <a:gd name="connsiteX4-2421" fmla="*/ 865120 w 2946174"/>
              <a:gd name="connsiteY4-2422" fmla="*/ 2633559 h 3688422"/>
              <a:gd name="connsiteX5-2423" fmla="*/ 305716 w 2946174"/>
              <a:gd name="connsiteY5-2424" fmla="*/ 1962364 h 3688422"/>
              <a:gd name="connsiteX6-2425" fmla="*/ 1374228 w 2946174"/>
              <a:gd name="connsiteY6-2426" fmla="*/ 2835667 h 3688422"/>
              <a:gd name="connsiteX7-2427" fmla="*/ 1307984 w 2946174"/>
              <a:gd name="connsiteY7-2428" fmla="*/ 1945190 h 3688422"/>
              <a:gd name="connsiteX8-2429" fmla="*/ 0 w 2946174"/>
              <a:gd name="connsiteY8-2430" fmla="*/ 623707 h 3688422"/>
              <a:gd name="connsiteX9-2431" fmla="*/ 750879 w 2946174"/>
              <a:gd name="connsiteY9-2432" fmla="*/ 1553697 h 3688422"/>
              <a:gd name="connsiteX10-2433" fmla="*/ 845288 w 2946174"/>
              <a:gd name="connsiteY10-2434" fmla="*/ 694192 h 3688422"/>
              <a:gd name="connsiteX11-2435" fmla="*/ 913832 w 2946174"/>
              <a:gd name="connsiteY11-2436" fmla="*/ 1627916 h 3688422"/>
              <a:gd name="connsiteX12-2437" fmla="*/ 1328532 w 2946174"/>
              <a:gd name="connsiteY12-2438" fmla="*/ 1780087 h 3688422"/>
              <a:gd name="connsiteX13-2439" fmla="*/ 1538614 w 2946174"/>
              <a:gd name="connsiteY13-2440" fmla="*/ 0 h 3688422"/>
              <a:gd name="connsiteX14-2441" fmla="*/ 1475894 w 2946174"/>
              <a:gd name="connsiteY14-2442" fmla="*/ 1720264 h 3688422"/>
              <a:gd name="connsiteX15-2443" fmla="*/ 1630724 w 2946174"/>
              <a:gd name="connsiteY15-2444" fmla="*/ 2484404 h 3688422"/>
              <a:gd name="connsiteX16-2445" fmla="*/ 2103693 w 2946174"/>
              <a:gd name="connsiteY16-2446" fmla="*/ 2032700 h 3688422"/>
              <a:gd name="connsiteX17-2447" fmla="*/ 2312551 w 2946174"/>
              <a:gd name="connsiteY17-2448" fmla="*/ 1045664 h 3688422"/>
              <a:gd name="connsiteX18-2449" fmla="*/ 2237257 w 2946174"/>
              <a:gd name="connsiteY18-2450" fmla="*/ 1952090 h 3688422"/>
              <a:gd name="connsiteX19-2451" fmla="*/ 2946174 w 2946174"/>
              <a:gd name="connsiteY19-2452" fmla="*/ 924674 h 3688422"/>
              <a:gd name="connsiteX20-2453" fmla="*/ 1733823 w 2946174"/>
              <a:gd name="connsiteY20-2454" fmla="*/ 2743200 h 3688422"/>
              <a:gd name="connsiteX21-2455" fmla="*/ 1723549 w 2946174"/>
              <a:gd name="connsiteY21-2456" fmla="*/ 3123344 h 3688422"/>
              <a:gd name="connsiteX22-2457" fmla="*/ 2627675 w 2946174"/>
              <a:gd name="connsiteY22-2458" fmla="*/ 2496620 h 3688422"/>
              <a:gd name="connsiteX23-2459" fmla="*/ 1703001 w 2946174"/>
              <a:gd name="connsiteY23-2460" fmla="*/ 3267182 h 3688422"/>
              <a:gd name="connsiteX24-2461" fmla="*/ 1754372 w 2946174"/>
              <a:gd name="connsiteY24-2462" fmla="*/ 3688422 h 3688422"/>
              <a:gd name="connsiteX25-2463" fmla="*/ 1353680 w 2946174"/>
              <a:gd name="connsiteY25-2464" fmla="*/ 3637051 h 3688422"/>
              <a:gd name="connsiteX0-2465" fmla="*/ 1353680 w 2946174"/>
              <a:gd name="connsiteY0-2466" fmla="*/ 3637051 h 3688422"/>
              <a:gd name="connsiteX1-2467" fmla="*/ 1385219 w 2946174"/>
              <a:gd name="connsiteY1-2468" fmla="*/ 3073405 h 3688422"/>
              <a:gd name="connsiteX2-2469" fmla="*/ 993367 w 2946174"/>
              <a:gd name="connsiteY2-2470" fmla="*/ 2733283 h 3688422"/>
              <a:gd name="connsiteX3-2471" fmla="*/ 7765 w 2946174"/>
              <a:gd name="connsiteY3-2472" fmla="*/ 2373330 h 3688422"/>
              <a:gd name="connsiteX4-2473" fmla="*/ 865120 w 2946174"/>
              <a:gd name="connsiteY4-2474" fmla="*/ 2633559 h 3688422"/>
              <a:gd name="connsiteX5-2475" fmla="*/ 305716 w 2946174"/>
              <a:gd name="connsiteY5-2476" fmla="*/ 1962364 h 3688422"/>
              <a:gd name="connsiteX6-2477" fmla="*/ 1374228 w 2946174"/>
              <a:gd name="connsiteY6-2478" fmla="*/ 2835667 h 3688422"/>
              <a:gd name="connsiteX7-2479" fmla="*/ 1307984 w 2946174"/>
              <a:gd name="connsiteY7-2480" fmla="*/ 1945190 h 3688422"/>
              <a:gd name="connsiteX8-2481" fmla="*/ 0 w 2946174"/>
              <a:gd name="connsiteY8-2482" fmla="*/ 623707 h 3688422"/>
              <a:gd name="connsiteX9-2483" fmla="*/ 750879 w 2946174"/>
              <a:gd name="connsiteY9-2484" fmla="*/ 1553697 h 3688422"/>
              <a:gd name="connsiteX10-2485" fmla="*/ 845288 w 2946174"/>
              <a:gd name="connsiteY10-2486" fmla="*/ 694192 h 3688422"/>
              <a:gd name="connsiteX11-2487" fmla="*/ 913832 w 2946174"/>
              <a:gd name="connsiteY11-2488" fmla="*/ 1627916 h 3688422"/>
              <a:gd name="connsiteX12-2489" fmla="*/ 1328532 w 2946174"/>
              <a:gd name="connsiteY12-2490" fmla="*/ 1780087 h 3688422"/>
              <a:gd name="connsiteX13-2491" fmla="*/ 1538614 w 2946174"/>
              <a:gd name="connsiteY13-2492" fmla="*/ 0 h 3688422"/>
              <a:gd name="connsiteX14-2493" fmla="*/ 1475894 w 2946174"/>
              <a:gd name="connsiteY14-2494" fmla="*/ 1720264 h 3688422"/>
              <a:gd name="connsiteX15-2495" fmla="*/ 1630724 w 2946174"/>
              <a:gd name="connsiteY15-2496" fmla="*/ 2484404 h 3688422"/>
              <a:gd name="connsiteX16-2497" fmla="*/ 2103693 w 2946174"/>
              <a:gd name="connsiteY16-2498" fmla="*/ 2032700 h 3688422"/>
              <a:gd name="connsiteX17-2499" fmla="*/ 2312551 w 2946174"/>
              <a:gd name="connsiteY17-2500" fmla="*/ 1045664 h 3688422"/>
              <a:gd name="connsiteX18-2501" fmla="*/ 2237257 w 2946174"/>
              <a:gd name="connsiteY18-2502" fmla="*/ 1952090 h 3688422"/>
              <a:gd name="connsiteX19-2503" fmla="*/ 2946174 w 2946174"/>
              <a:gd name="connsiteY19-2504" fmla="*/ 924674 h 3688422"/>
              <a:gd name="connsiteX20-2505" fmla="*/ 1733823 w 2946174"/>
              <a:gd name="connsiteY20-2506" fmla="*/ 2743200 h 3688422"/>
              <a:gd name="connsiteX21-2507" fmla="*/ 1723549 w 2946174"/>
              <a:gd name="connsiteY21-2508" fmla="*/ 3123344 h 3688422"/>
              <a:gd name="connsiteX22-2509" fmla="*/ 2627675 w 2946174"/>
              <a:gd name="connsiteY22-2510" fmla="*/ 2496620 h 3688422"/>
              <a:gd name="connsiteX23-2511" fmla="*/ 1703001 w 2946174"/>
              <a:gd name="connsiteY23-2512" fmla="*/ 3267182 h 3688422"/>
              <a:gd name="connsiteX24-2513" fmla="*/ 1754372 w 2946174"/>
              <a:gd name="connsiteY24-2514" fmla="*/ 3688422 h 3688422"/>
              <a:gd name="connsiteX25-2515" fmla="*/ 1353680 w 2946174"/>
              <a:gd name="connsiteY25-2516" fmla="*/ 3637051 h 3688422"/>
              <a:gd name="connsiteX0-2517" fmla="*/ 1353680 w 2946174"/>
              <a:gd name="connsiteY0-2518" fmla="*/ 3637051 h 3688422"/>
              <a:gd name="connsiteX1-2519" fmla="*/ 1385219 w 2946174"/>
              <a:gd name="connsiteY1-2520" fmla="*/ 3073405 h 3688422"/>
              <a:gd name="connsiteX2-2521" fmla="*/ 993367 w 2946174"/>
              <a:gd name="connsiteY2-2522" fmla="*/ 2733283 h 3688422"/>
              <a:gd name="connsiteX3-2523" fmla="*/ 7765 w 2946174"/>
              <a:gd name="connsiteY3-2524" fmla="*/ 2373330 h 3688422"/>
              <a:gd name="connsiteX4-2525" fmla="*/ 865120 w 2946174"/>
              <a:gd name="connsiteY4-2526" fmla="*/ 2633559 h 3688422"/>
              <a:gd name="connsiteX5-2527" fmla="*/ 305716 w 2946174"/>
              <a:gd name="connsiteY5-2528" fmla="*/ 1962364 h 3688422"/>
              <a:gd name="connsiteX6-2529" fmla="*/ 1374228 w 2946174"/>
              <a:gd name="connsiteY6-2530" fmla="*/ 2835667 h 3688422"/>
              <a:gd name="connsiteX7-2531" fmla="*/ 1307984 w 2946174"/>
              <a:gd name="connsiteY7-2532" fmla="*/ 1945190 h 3688422"/>
              <a:gd name="connsiteX8-2533" fmla="*/ 0 w 2946174"/>
              <a:gd name="connsiteY8-2534" fmla="*/ 623707 h 3688422"/>
              <a:gd name="connsiteX9-2535" fmla="*/ 750879 w 2946174"/>
              <a:gd name="connsiteY9-2536" fmla="*/ 1553697 h 3688422"/>
              <a:gd name="connsiteX10-2537" fmla="*/ 845288 w 2946174"/>
              <a:gd name="connsiteY10-2538" fmla="*/ 694192 h 3688422"/>
              <a:gd name="connsiteX11-2539" fmla="*/ 913832 w 2946174"/>
              <a:gd name="connsiteY11-2540" fmla="*/ 1627916 h 3688422"/>
              <a:gd name="connsiteX12-2541" fmla="*/ 1328532 w 2946174"/>
              <a:gd name="connsiteY12-2542" fmla="*/ 1780087 h 3688422"/>
              <a:gd name="connsiteX13-2543" fmla="*/ 1538614 w 2946174"/>
              <a:gd name="connsiteY13-2544" fmla="*/ 0 h 3688422"/>
              <a:gd name="connsiteX14-2545" fmla="*/ 1475894 w 2946174"/>
              <a:gd name="connsiteY14-2546" fmla="*/ 1720264 h 3688422"/>
              <a:gd name="connsiteX15-2547" fmla="*/ 1630724 w 2946174"/>
              <a:gd name="connsiteY15-2548" fmla="*/ 2484404 h 3688422"/>
              <a:gd name="connsiteX16-2549" fmla="*/ 2103693 w 2946174"/>
              <a:gd name="connsiteY16-2550" fmla="*/ 2032700 h 3688422"/>
              <a:gd name="connsiteX17-2551" fmla="*/ 2312551 w 2946174"/>
              <a:gd name="connsiteY17-2552" fmla="*/ 1045664 h 3688422"/>
              <a:gd name="connsiteX18-2553" fmla="*/ 2245232 w 2946174"/>
              <a:gd name="connsiteY18-2554" fmla="*/ 1925509 h 3688422"/>
              <a:gd name="connsiteX19-2555" fmla="*/ 2946174 w 2946174"/>
              <a:gd name="connsiteY19-2556" fmla="*/ 924674 h 3688422"/>
              <a:gd name="connsiteX20-2557" fmla="*/ 1733823 w 2946174"/>
              <a:gd name="connsiteY20-2558" fmla="*/ 2743200 h 3688422"/>
              <a:gd name="connsiteX21-2559" fmla="*/ 1723549 w 2946174"/>
              <a:gd name="connsiteY21-2560" fmla="*/ 3123344 h 3688422"/>
              <a:gd name="connsiteX22-2561" fmla="*/ 2627675 w 2946174"/>
              <a:gd name="connsiteY22-2562" fmla="*/ 2496620 h 3688422"/>
              <a:gd name="connsiteX23-2563" fmla="*/ 1703001 w 2946174"/>
              <a:gd name="connsiteY23-2564" fmla="*/ 3267182 h 3688422"/>
              <a:gd name="connsiteX24-2565" fmla="*/ 1754372 w 2946174"/>
              <a:gd name="connsiteY24-2566" fmla="*/ 3688422 h 3688422"/>
              <a:gd name="connsiteX25-2567" fmla="*/ 1353680 w 2946174"/>
              <a:gd name="connsiteY25-2568" fmla="*/ 3637051 h 3688422"/>
              <a:gd name="connsiteX0-2569" fmla="*/ 1353680 w 2946174"/>
              <a:gd name="connsiteY0-2570" fmla="*/ 3637051 h 3688422"/>
              <a:gd name="connsiteX1-2571" fmla="*/ 1385219 w 2946174"/>
              <a:gd name="connsiteY1-2572" fmla="*/ 3073405 h 3688422"/>
              <a:gd name="connsiteX2-2573" fmla="*/ 993367 w 2946174"/>
              <a:gd name="connsiteY2-2574" fmla="*/ 2733283 h 3688422"/>
              <a:gd name="connsiteX3-2575" fmla="*/ 7765 w 2946174"/>
              <a:gd name="connsiteY3-2576" fmla="*/ 2373330 h 3688422"/>
              <a:gd name="connsiteX4-2577" fmla="*/ 865120 w 2946174"/>
              <a:gd name="connsiteY4-2578" fmla="*/ 2633559 h 3688422"/>
              <a:gd name="connsiteX5-2579" fmla="*/ 305716 w 2946174"/>
              <a:gd name="connsiteY5-2580" fmla="*/ 1962364 h 3688422"/>
              <a:gd name="connsiteX6-2581" fmla="*/ 1374228 w 2946174"/>
              <a:gd name="connsiteY6-2582" fmla="*/ 2835667 h 3688422"/>
              <a:gd name="connsiteX7-2583" fmla="*/ 1307984 w 2946174"/>
              <a:gd name="connsiteY7-2584" fmla="*/ 1945190 h 3688422"/>
              <a:gd name="connsiteX8-2585" fmla="*/ 0 w 2946174"/>
              <a:gd name="connsiteY8-2586" fmla="*/ 623707 h 3688422"/>
              <a:gd name="connsiteX9-2587" fmla="*/ 750879 w 2946174"/>
              <a:gd name="connsiteY9-2588" fmla="*/ 1553697 h 3688422"/>
              <a:gd name="connsiteX10-2589" fmla="*/ 845288 w 2946174"/>
              <a:gd name="connsiteY10-2590" fmla="*/ 694192 h 3688422"/>
              <a:gd name="connsiteX11-2591" fmla="*/ 913832 w 2946174"/>
              <a:gd name="connsiteY11-2592" fmla="*/ 1627916 h 3688422"/>
              <a:gd name="connsiteX12-2593" fmla="*/ 1328532 w 2946174"/>
              <a:gd name="connsiteY12-2594" fmla="*/ 1780087 h 3688422"/>
              <a:gd name="connsiteX13-2595" fmla="*/ 1538614 w 2946174"/>
              <a:gd name="connsiteY13-2596" fmla="*/ 0 h 3688422"/>
              <a:gd name="connsiteX14-2597" fmla="*/ 1475894 w 2946174"/>
              <a:gd name="connsiteY14-2598" fmla="*/ 1720264 h 3688422"/>
              <a:gd name="connsiteX15-2599" fmla="*/ 1630724 w 2946174"/>
              <a:gd name="connsiteY15-2600" fmla="*/ 2484404 h 3688422"/>
              <a:gd name="connsiteX16-2601" fmla="*/ 2103693 w 2946174"/>
              <a:gd name="connsiteY16-2602" fmla="*/ 2032700 h 3688422"/>
              <a:gd name="connsiteX17-2603" fmla="*/ 2312551 w 2946174"/>
              <a:gd name="connsiteY17-2604" fmla="*/ 1045664 h 3688422"/>
              <a:gd name="connsiteX18-2605" fmla="*/ 2245232 w 2946174"/>
              <a:gd name="connsiteY18-2606" fmla="*/ 1925509 h 3688422"/>
              <a:gd name="connsiteX19-2607" fmla="*/ 2946174 w 2946174"/>
              <a:gd name="connsiteY19-2608" fmla="*/ 924674 h 3688422"/>
              <a:gd name="connsiteX20-2609" fmla="*/ 1733823 w 2946174"/>
              <a:gd name="connsiteY20-2610" fmla="*/ 2743200 h 3688422"/>
              <a:gd name="connsiteX21-2611" fmla="*/ 1723549 w 2946174"/>
              <a:gd name="connsiteY21-2612" fmla="*/ 3123344 h 3688422"/>
              <a:gd name="connsiteX22-2613" fmla="*/ 2627675 w 2946174"/>
              <a:gd name="connsiteY22-2614" fmla="*/ 2496620 h 3688422"/>
              <a:gd name="connsiteX23-2615" fmla="*/ 1703001 w 2946174"/>
              <a:gd name="connsiteY23-2616" fmla="*/ 3267182 h 3688422"/>
              <a:gd name="connsiteX24-2617" fmla="*/ 1754372 w 2946174"/>
              <a:gd name="connsiteY24-2618" fmla="*/ 3688422 h 3688422"/>
              <a:gd name="connsiteX25-2619" fmla="*/ 1353680 w 2946174"/>
              <a:gd name="connsiteY25-2620" fmla="*/ 3637051 h 3688422"/>
              <a:gd name="connsiteX0-2621" fmla="*/ 1353680 w 2946174"/>
              <a:gd name="connsiteY0-2622" fmla="*/ 3637051 h 3688422"/>
              <a:gd name="connsiteX1-2623" fmla="*/ 1385219 w 2946174"/>
              <a:gd name="connsiteY1-2624" fmla="*/ 3073405 h 3688422"/>
              <a:gd name="connsiteX2-2625" fmla="*/ 993367 w 2946174"/>
              <a:gd name="connsiteY2-2626" fmla="*/ 2733283 h 3688422"/>
              <a:gd name="connsiteX3-2627" fmla="*/ 7765 w 2946174"/>
              <a:gd name="connsiteY3-2628" fmla="*/ 2373330 h 3688422"/>
              <a:gd name="connsiteX4-2629" fmla="*/ 865120 w 2946174"/>
              <a:gd name="connsiteY4-2630" fmla="*/ 2633559 h 3688422"/>
              <a:gd name="connsiteX5-2631" fmla="*/ 305716 w 2946174"/>
              <a:gd name="connsiteY5-2632" fmla="*/ 1962364 h 3688422"/>
              <a:gd name="connsiteX6-2633" fmla="*/ 1374228 w 2946174"/>
              <a:gd name="connsiteY6-2634" fmla="*/ 2835667 h 3688422"/>
              <a:gd name="connsiteX7-2635" fmla="*/ 1307984 w 2946174"/>
              <a:gd name="connsiteY7-2636" fmla="*/ 1945190 h 3688422"/>
              <a:gd name="connsiteX8-2637" fmla="*/ 0 w 2946174"/>
              <a:gd name="connsiteY8-2638" fmla="*/ 623707 h 3688422"/>
              <a:gd name="connsiteX9-2639" fmla="*/ 750879 w 2946174"/>
              <a:gd name="connsiteY9-2640" fmla="*/ 1553697 h 3688422"/>
              <a:gd name="connsiteX10-2641" fmla="*/ 845288 w 2946174"/>
              <a:gd name="connsiteY10-2642" fmla="*/ 694192 h 3688422"/>
              <a:gd name="connsiteX11-2643" fmla="*/ 913832 w 2946174"/>
              <a:gd name="connsiteY11-2644" fmla="*/ 1627916 h 3688422"/>
              <a:gd name="connsiteX12-2645" fmla="*/ 1328532 w 2946174"/>
              <a:gd name="connsiteY12-2646" fmla="*/ 1780087 h 3688422"/>
              <a:gd name="connsiteX13-2647" fmla="*/ 1538614 w 2946174"/>
              <a:gd name="connsiteY13-2648" fmla="*/ 0 h 3688422"/>
              <a:gd name="connsiteX14-2649" fmla="*/ 1475894 w 2946174"/>
              <a:gd name="connsiteY14-2650" fmla="*/ 1720264 h 3688422"/>
              <a:gd name="connsiteX15-2651" fmla="*/ 1630724 w 2946174"/>
              <a:gd name="connsiteY15-2652" fmla="*/ 2484404 h 3688422"/>
              <a:gd name="connsiteX16-2653" fmla="*/ 2103693 w 2946174"/>
              <a:gd name="connsiteY16-2654" fmla="*/ 2032700 h 3688422"/>
              <a:gd name="connsiteX17-2655" fmla="*/ 2312551 w 2946174"/>
              <a:gd name="connsiteY17-2656" fmla="*/ 1045664 h 3688422"/>
              <a:gd name="connsiteX18-2657" fmla="*/ 2245232 w 2946174"/>
              <a:gd name="connsiteY18-2658" fmla="*/ 1925509 h 3688422"/>
              <a:gd name="connsiteX19-2659" fmla="*/ 2946174 w 2946174"/>
              <a:gd name="connsiteY19-2660" fmla="*/ 924674 h 3688422"/>
              <a:gd name="connsiteX20-2661" fmla="*/ 1733823 w 2946174"/>
              <a:gd name="connsiteY20-2662" fmla="*/ 2743200 h 3688422"/>
              <a:gd name="connsiteX21-2663" fmla="*/ 1723549 w 2946174"/>
              <a:gd name="connsiteY21-2664" fmla="*/ 3123344 h 3688422"/>
              <a:gd name="connsiteX22-2665" fmla="*/ 2627675 w 2946174"/>
              <a:gd name="connsiteY22-2666" fmla="*/ 2496620 h 3688422"/>
              <a:gd name="connsiteX23-2667" fmla="*/ 1703001 w 2946174"/>
              <a:gd name="connsiteY23-2668" fmla="*/ 3267182 h 3688422"/>
              <a:gd name="connsiteX24-2669" fmla="*/ 1754372 w 2946174"/>
              <a:gd name="connsiteY24-2670" fmla="*/ 3688422 h 3688422"/>
              <a:gd name="connsiteX25-2671" fmla="*/ 1353680 w 2946174"/>
              <a:gd name="connsiteY25-2672" fmla="*/ 3637051 h 3688422"/>
              <a:gd name="connsiteX0-2673" fmla="*/ 1353680 w 2946174"/>
              <a:gd name="connsiteY0-2674" fmla="*/ 3637051 h 3688422"/>
              <a:gd name="connsiteX1-2675" fmla="*/ 1385219 w 2946174"/>
              <a:gd name="connsiteY1-2676" fmla="*/ 3073405 h 3688422"/>
              <a:gd name="connsiteX2-2677" fmla="*/ 993367 w 2946174"/>
              <a:gd name="connsiteY2-2678" fmla="*/ 2733283 h 3688422"/>
              <a:gd name="connsiteX3-2679" fmla="*/ 7765 w 2946174"/>
              <a:gd name="connsiteY3-2680" fmla="*/ 2373330 h 3688422"/>
              <a:gd name="connsiteX4-2681" fmla="*/ 865120 w 2946174"/>
              <a:gd name="connsiteY4-2682" fmla="*/ 2633559 h 3688422"/>
              <a:gd name="connsiteX5-2683" fmla="*/ 305716 w 2946174"/>
              <a:gd name="connsiteY5-2684" fmla="*/ 1962364 h 3688422"/>
              <a:gd name="connsiteX6-2685" fmla="*/ 1374228 w 2946174"/>
              <a:gd name="connsiteY6-2686" fmla="*/ 2835667 h 3688422"/>
              <a:gd name="connsiteX7-2687" fmla="*/ 1307984 w 2946174"/>
              <a:gd name="connsiteY7-2688" fmla="*/ 1945190 h 3688422"/>
              <a:gd name="connsiteX8-2689" fmla="*/ 0 w 2946174"/>
              <a:gd name="connsiteY8-2690" fmla="*/ 623707 h 3688422"/>
              <a:gd name="connsiteX9-2691" fmla="*/ 750879 w 2946174"/>
              <a:gd name="connsiteY9-2692" fmla="*/ 1553697 h 3688422"/>
              <a:gd name="connsiteX10-2693" fmla="*/ 845288 w 2946174"/>
              <a:gd name="connsiteY10-2694" fmla="*/ 694192 h 3688422"/>
              <a:gd name="connsiteX11-2695" fmla="*/ 913832 w 2946174"/>
              <a:gd name="connsiteY11-2696" fmla="*/ 1627916 h 3688422"/>
              <a:gd name="connsiteX12-2697" fmla="*/ 1328532 w 2946174"/>
              <a:gd name="connsiteY12-2698" fmla="*/ 1780087 h 3688422"/>
              <a:gd name="connsiteX13-2699" fmla="*/ 1538614 w 2946174"/>
              <a:gd name="connsiteY13-2700" fmla="*/ 0 h 3688422"/>
              <a:gd name="connsiteX14-2701" fmla="*/ 1475894 w 2946174"/>
              <a:gd name="connsiteY14-2702" fmla="*/ 1720264 h 3688422"/>
              <a:gd name="connsiteX15-2703" fmla="*/ 1630724 w 2946174"/>
              <a:gd name="connsiteY15-2704" fmla="*/ 2484404 h 3688422"/>
              <a:gd name="connsiteX16-2705" fmla="*/ 2103693 w 2946174"/>
              <a:gd name="connsiteY16-2706" fmla="*/ 2032700 h 3688422"/>
              <a:gd name="connsiteX17-2707" fmla="*/ 2312551 w 2946174"/>
              <a:gd name="connsiteY17-2708" fmla="*/ 1045664 h 3688422"/>
              <a:gd name="connsiteX18-2709" fmla="*/ 2245232 w 2946174"/>
              <a:gd name="connsiteY18-2710" fmla="*/ 1925509 h 3688422"/>
              <a:gd name="connsiteX19-2711" fmla="*/ 2946174 w 2946174"/>
              <a:gd name="connsiteY19-2712" fmla="*/ 924674 h 3688422"/>
              <a:gd name="connsiteX20-2713" fmla="*/ 1733823 w 2946174"/>
              <a:gd name="connsiteY20-2714" fmla="*/ 2743200 h 3688422"/>
              <a:gd name="connsiteX21-2715" fmla="*/ 1723549 w 2946174"/>
              <a:gd name="connsiteY21-2716" fmla="*/ 3123344 h 3688422"/>
              <a:gd name="connsiteX22-2717" fmla="*/ 2627675 w 2946174"/>
              <a:gd name="connsiteY22-2718" fmla="*/ 2496620 h 3688422"/>
              <a:gd name="connsiteX23-2719" fmla="*/ 1703001 w 2946174"/>
              <a:gd name="connsiteY23-2720" fmla="*/ 3267182 h 3688422"/>
              <a:gd name="connsiteX24-2721" fmla="*/ 1754372 w 2946174"/>
              <a:gd name="connsiteY24-2722" fmla="*/ 3688422 h 3688422"/>
              <a:gd name="connsiteX25-2723" fmla="*/ 1353680 w 2946174"/>
              <a:gd name="connsiteY25-2724" fmla="*/ 3637051 h 3688422"/>
              <a:gd name="connsiteX0-2725" fmla="*/ 1353680 w 2946174"/>
              <a:gd name="connsiteY0-2726" fmla="*/ 3637051 h 3688422"/>
              <a:gd name="connsiteX1-2727" fmla="*/ 1385219 w 2946174"/>
              <a:gd name="connsiteY1-2728" fmla="*/ 3073405 h 3688422"/>
              <a:gd name="connsiteX2-2729" fmla="*/ 993367 w 2946174"/>
              <a:gd name="connsiteY2-2730" fmla="*/ 2733283 h 3688422"/>
              <a:gd name="connsiteX3-2731" fmla="*/ 7765 w 2946174"/>
              <a:gd name="connsiteY3-2732" fmla="*/ 2373330 h 3688422"/>
              <a:gd name="connsiteX4-2733" fmla="*/ 865120 w 2946174"/>
              <a:gd name="connsiteY4-2734" fmla="*/ 2633559 h 3688422"/>
              <a:gd name="connsiteX5-2735" fmla="*/ 305716 w 2946174"/>
              <a:gd name="connsiteY5-2736" fmla="*/ 1962364 h 3688422"/>
              <a:gd name="connsiteX6-2737" fmla="*/ 1374228 w 2946174"/>
              <a:gd name="connsiteY6-2738" fmla="*/ 2835667 h 3688422"/>
              <a:gd name="connsiteX7-2739" fmla="*/ 1307984 w 2946174"/>
              <a:gd name="connsiteY7-2740" fmla="*/ 1945190 h 3688422"/>
              <a:gd name="connsiteX8-2741" fmla="*/ 0 w 2946174"/>
              <a:gd name="connsiteY8-2742" fmla="*/ 623707 h 3688422"/>
              <a:gd name="connsiteX9-2743" fmla="*/ 750879 w 2946174"/>
              <a:gd name="connsiteY9-2744" fmla="*/ 1553697 h 3688422"/>
              <a:gd name="connsiteX10-2745" fmla="*/ 845288 w 2946174"/>
              <a:gd name="connsiteY10-2746" fmla="*/ 694192 h 3688422"/>
              <a:gd name="connsiteX11-2747" fmla="*/ 913832 w 2946174"/>
              <a:gd name="connsiteY11-2748" fmla="*/ 1627916 h 3688422"/>
              <a:gd name="connsiteX12-2749" fmla="*/ 1328532 w 2946174"/>
              <a:gd name="connsiteY12-2750" fmla="*/ 1780087 h 3688422"/>
              <a:gd name="connsiteX13-2751" fmla="*/ 1538614 w 2946174"/>
              <a:gd name="connsiteY13-2752" fmla="*/ 0 h 3688422"/>
              <a:gd name="connsiteX14-2753" fmla="*/ 1475894 w 2946174"/>
              <a:gd name="connsiteY14-2754" fmla="*/ 1720264 h 3688422"/>
              <a:gd name="connsiteX15-2755" fmla="*/ 1630724 w 2946174"/>
              <a:gd name="connsiteY15-2756" fmla="*/ 2484404 h 3688422"/>
              <a:gd name="connsiteX16-2757" fmla="*/ 2103693 w 2946174"/>
              <a:gd name="connsiteY16-2758" fmla="*/ 2032700 h 3688422"/>
              <a:gd name="connsiteX17-2759" fmla="*/ 2312551 w 2946174"/>
              <a:gd name="connsiteY17-2760" fmla="*/ 1045664 h 3688422"/>
              <a:gd name="connsiteX18-2761" fmla="*/ 2245232 w 2946174"/>
              <a:gd name="connsiteY18-2762" fmla="*/ 1925509 h 3688422"/>
              <a:gd name="connsiteX19-2763" fmla="*/ 2946174 w 2946174"/>
              <a:gd name="connsiteY19-2764" fmla="*/ 924674 h 3688422"/>
              <a:gd name="connsiteX20-2765" fmla="*/ 1733823 w 2946174"/>
              <a:gd name="connsiteY20-2766" fmla="*/ 2743200 h 3688422"/>
              <a:gd name="connsiteX21-2767" fmla="*/ 1723549 w 2946174"/>
              <a:gd name="connsiteY21-2768" fmla="*/ 3123344 h 3688422"/>
              <a:gd name="connsiteX22-2769" fmla="*/ 2627675 w 2946174"/>
              <a:gd name="connsiteY22-2770" fmla="*/ 2496620 h 3688422"/>
              <a:gd name="connsiteX23-2771" fmla="*/ 1703001 w 2946174"/>
              <a:gd name="connsiteY23-2772" fmla="*/ 3267182 h 3688422"/>
              <a:gd name="connsiteX24-2773" fmla="*/ 1754372 w 2946174"/>
              <a:gd name="connsiteY24-2774" fmla="*/ 3688422 h 3688422"/>
              <a:gd name="connsiteX25-2775" fmla="*/ 1353680 w 2946174"/>
              <a:gd name="connsiteY25-2776" fmla="*/ 3637051 h 3688422"/>
              <a:gd name="connsiteX0-2777" fmla="*/ 1353680 w 2946174"/>
              <a:gd name="connsiteY0-2778" fmla="*/ 3637051 h 3688422"/>
              <a:gd name="connsiteX1-2779" fmla="*/ 1385219 w 2946174"/>
              <a:gd name="connsiteY1-2780" fmla="*/ 3073405 h 3688422"/>
              <a:gd name="connsiteX2-2781" fmla="*/ 993367 w 2946174"/>
              <a:gd name="connsiteY2-2782" fmla="*/ 2733283 h 3688422"/>
              <a:gd name="connsiteX3-2783" fmla="*/ 7765 w 2946174"/>
              <a:gd name="connsiteY3-2784" fmla="*/ 2373330 h 3688422"/>
              <a:gd name="connsiteX4-2785" fmla="*/ 865120 w 2946174"/>
              <a:gd name="connsiteY4-2786" fmla="*/ 2633559 h 3688422"/>
              <a:gd name="connsiteX5-2787" fmla="*/ 305716 w 2946174"/>
              <a:gd name="connsiteY5-2788" fmla="*/ 1962364 h 3688422"/>
              <a:gd name="connsiteX6-2789" fmla="*/ 1374228 w 2946174"/>
              <a:gd name="connsiteY6-2790" fmla="*/ 2835667 h 3688422"/>
              <a:gd name="connsiteX7-2791" fmla="*/ 1307984 w 2946174"/>
              <a:gd name="connsiteY7-2792" fmla="*/ 1945190 h 3688422"/>
              <a:gd name="connsiteX8-2793" fmla="*/ 0 w 2946174"/>
              <a:gd name="connsiteY8-2794" fmla="*/ 623707 h 3688422"/>
              <a:gd name="connsiteX9-2795" fmla="*/ 750879 w 2946174"/>
              <a:gd name="connsiteY9-2796" fmla="*/ 1553697 h 3688422"/>
              <a:gd name="connsiteX10-2797" fmla="*/ 845288 w 2946174"/>
              <a:gd name="connsiteY10-2798" fmla="*/ 694192 h 3688422"/>
              <a:gd name="connsiteX11-2799" fmla="*/ 913832 w 2946174"/>
              <a:gd name="connsiteY11-2800" fmla="*/ 1627916 h 3688422"/>
              <a:gd name="connsiteX12-2801" fmla="*/ 1328532 w 2946174"/>
              <a:gd name="connsiteY12-2802" fmla="*/ 1780087 h 3688422"/>
              <a:gd name="connsiteX13-2803" fmla="*/ 1538614 w 2946174"/>
              <a:gd name="connsiteY13-2804" fmla="*/ 0 h 3688422"/>
              <a:gd name="connsiteX14-2805" fmla="*/ 1475894 w 2946174"/>
              <a:gd name="connsiteY14-2806" fmla="*/ 1720264 h 3688422"/>
              <a:gd name="connsiteX15-2807" fmla="*/ 1630724 w 2946174"/>
              <a:gd name="connsiteY15-2808" fmla="*/ 2484404 h 3688422"/>
              <a:gd name="connsiteX16-2809" fmla="*/ 2103693 w 2946174"/>
              <a:gd name="connsiteY16-2810" fmla="*/ 2032700 h 3688422"/>
              <a:gd name="connsiteX17-2811" fmla="*/ 2312551 w 2946174"/>
              <a:gd name="connsiteY17-2812" fmla="*/ 1045664 h 3688422"/>
              <a:gd name="connsiteX18-2813" fmla="*/ 2245232 w 2946174"/>
              <a:gd name="connsiteY18-2814" fmla="*/ 1925509 h 3688422"/>
              <a:gd name="connsiteX19-2815" fmla="*/ 2946174 w 2946174"/>
              <a:gd name="connsiteY19-2816" fmla="*/ 924674 h 3688422"/>
              <a:gd name="connsiteX20-2817" fmla="*/ 1733823 w 2946174"/>
              <a:gd name="connsiteY20-2818" fmla="*/ 2743200 h 3688422"/>
              <a:gd name="connsiteX21-2819" fmla="*/ 1723549 w 2946174"/>
              <a:gd name="connsiteY21-2820" fmla="*/ 3123344 h 3688422"/>
              <a:gd name="connsiteX22-2821" fmla="*/ 2627675 w 2946174"/>
              <a:gd name="connsiteY22-2822" fmla="*/ 2496620 h 3688422"/>
              <a:gd name="connsiteX23-2823" fmla="*/ 1703001 w 2946174"/>
              <a:gd name="connsiteY23-2824" fmla="*/ 3267182 h 3688422"/>
              <a:gd name="connsiteX24-2825" fmla="*/ 1754372 w 2946174"/>
              <a:gd name="connsiteY24-2826" fmla="*/ 3688422 h 3688422"/>
              <a:gd name="connsiteX25-2827" fmla="*/ 1353680 w 2946174"/>
              <a:gd name="connsiteY25-2828" fmla="*/ 3637051 h 3688422"/>
              <a:gd name="connsiteX0-2829" fmla="*/ 1353680 w 2946174"/>
              <a:gd name="connsiteY0-2830" fmla="*/ 3637051 h 3688422"/>
              <a:gd name="connsiteX1-2831" fmla="*/ 1385219 w 2946174"/>
              <a:gd name="connsiteY1-2832" fmla="*/ 3073405 h 3688422"/>
              <a:gd name="connsiteX2-2833" fmla="*/ 993367 w 2946174"/>
              <a:gd name="connsiteY2-2834" fmla="*/ 2733283 h 3688422"/>
              <a:gd name="connsiteX3-2835" fmla="*/ 7765 w 2946174"/>
              <a:gd name="connsiteY3-2836" fmla="*/ 2373330 h 3688422"/>
              <a:gd name="connsiteX4-2837" fmla="*/ 865120 w 2946174"/>
              <a:gd name="connsiteY4-2838" fmla="*/ 2633559 h 3688422"/>
              <a:gd name="connsiteX5-2839" fmla="*/ 305716 w 2946174"/>
              <a:gd name="connsiteY5-2840" fmla="*/ 1962364 h 3688422"/>
              <a:gd name="connsiteX6-2841" fmla="*/ 1374228 w 2946174"/>
              <a:gd name="connsiteY6-2842" fmla="*/ 2835667 h 3688422"/>
              <a:gd name="connsiteX7-2843" fmla="*/ 1307984 w 2946174"/>
              <a:gd name="connsiteY7-2844" fmla="*/ 1945190 h 3688422"/>
              <a:gd name="connsiteX8-2845" fmla="*/ 0 w 2946174"/>
              <a:gd name="connsiteY8-2846" fmla="*/ 623707 h 3688422"/>
              <a:gd name="connsiteX9-2847" fmla="*/ 750879 w 2946174"/>
              <a:gd name="connsiteY9-2848" fmla="*/ 1553697 h 3688422"/>
              <a:gd name="connsiteX10-2849" fmla="*/ 845288 w 2946174"/>
              <a:gd name="connsiteY10-2850" fmla="*/ 694192 h 3688422"/>
              <a:gd name="connsiteX11-2851" fmla="*/ 913832 w 2946174"/>
              <a:gd name="connsiteY11-2852" fmla="*/ 1627916 h 3688422"/>
              <a:gd name="connsiteX12-2853" fmla="*/ 1328532 w 2946174"/>
              <a:gd name="connsiteY12-2854" fmla="*/ 1780087 h 3688422"/>
              <a:gd name="connsiteX13-2855" fmla="*/ 1538614 w 2946174"/>
              <a:gd name="connsiteY13-2856" fmla="*/ 0 h 3688422"/>
              <a:gd name="connsiteX14-2857" fmla="*/ 1475894 w 2946174"/>
              <a:gd name="connsiteY14-2858" fmla="*/ 1720264 h 3688422"/>
              <a:gd name="connsiteX15-2859" fmla="*/ 1630724 w 2946174"/>
              <a:gd name="connsiteY15-2860" fmla="*/ 2484404 h 3688422"/>
              <a:gd name="connsiteX16-2861" fmla="*/ 2103693 w 2946174"/>
              <a:gd name="connsiteY16-2862" fmla="*/ 2032700 h 3688422"/>
              <a:gd name="connsiteX17-2863" fmla="*/ 2312551 w 2946174"/>
              <a:gd name="connsiteY17-2864" fmla="*/ 1045664 h 3688422"/>
              <a:gd name="connsiteX18-2865" fmla="*/ 2245232 w 2946174"/>
              <a:gd name="connsiteY18-2866" fmla="*/ 1925509 h 3688422"/>
              <a:gd name="connsiteX19-2867" fmla="*/ 2946174 w 2946174"/>
              <a:gd name="connsiteY19-2868" fmla="*/ 924674 h 3688422"/>
              <a:gd name="connsiteX20-2869" fmla="*/ 1733823 w 2946174"/>
              <a:gd name="connsiteY20-2870" fmla="*/ 2743200 h 3688422"/>
              <a:gd name="connsiteX21-2871" fmla="*/ 1723549 w 2946174"/>
              <a:gd name="connsiteY21-2872" fmla="*/ 3123344 h 3688422"/>
              <a:gd name="connsiteX22-2873" fmla="*/ 2627675 w 2946174"/>
              <a:gd name="connsiteY22-2874" fmla="*/ 2496620 h 3688422"/>
              <a:gd name="connsiteX23-2875" fmla="*/ 1703001 w 2946174"/>
              <a:gd name="connsiteY23-2876" fmla="*/ 3267182 h 3688422"/>
              <a:gd name="connsiteX24-2877" fmla="*/ 1754372 w 2946174"/>
              <a:gd name="connsiteY24-2878" fmla="*/ 3688422 h 3688422"/>
              <a:gd name="connsiteX25-2879" fmla="*/ 1353680 w 2946174"/>
              <a:gd name="connsiteY25-2880" fmla="*/ 3637051 h 3688422"/>
              <a:gd name="connsiteX0-2881" fmla="*/ 1353680 w 2946174"/>
              <a:gd name="connsiteY0-2882" fmla="*/ 3637051 h 3688422"/>
              <a:gd name="connsiteX1-2883" fmla="*/ 1385219 w 2946174"/>
              <a:gd name="connsiteY1-2884" fmla="*/ 3073405 h 3688422"/>
              <a:gd name="connsiteX2-2885" fmla="*/ 993367 w 2946174"/>
              <a:gd name="connsiteY2-2886" fmla="*/ 2733283 h 3688422"/>
              <a:gd name="connsiteX3-2887" fmla="*/ 7765 w 2946174"/>
              <a:gd name="connsiteY3-2888" fmla="*/ 2373330 h 3688422"/>
              <a:gd name="connsiteX4-2889" fmla="*/ 865120 w 2946174"/>
              <a:gd name="connsiteY4-2890" fmla="*/ 2633559 h 3688422"/>
              <a:gd name="connsiteX5-2891" fmla="*/ 305716 w 2946174"/>
              <a:gd name="connsiteY5-2892" fmla="*/ 1962364 h 3688422"/>
              <a:gd name="connsiteX6-2893" fmla="*/ 1374228 w 2946174"/>
              <a:gd name="connsiteY6-2894" fmla="*/ 2835667 h 3688422"/>
              <a:gd name="connsiteX7-2895" fmla="*/ 1307984 w 2946174"/>
              <a:gd name="connsiteY7-2896" fmla="*/ 1945190 h 3688422"/>
              <a:gd name="connsiteX8-2897" fmla="*/ 0 w 2946174"/>
              <a:gd name="connsiteY8-2898" fmla="*/ 623707 h 3688422"/>
              <a:gd name="connsiteX9-2899" fmla="*/ 750879 w 2946174"/>
              <a:gd name="connsiteY9-2900" fmla="*/ 1553697 h 3688422"/>
              <a:gd name="connsiteX10-2901" fmla="*/ 845288 w 2946174"/>
              <a:gd name="connsiteY10-2902" fmla="*/ 694192 h 3688422"/>
              <a:gd name="connsiteX11-2903" fmla="*/ 913832 w 2946174"/>
              <a:gd name="connsiteY11-2904" fmla="*/ 1627916 h 3688422"/>
              <a:gd name="connsiteX12-2905" fmla="*/ 1328532 w 2946174"/>
              <a:gd name="connsiteY12-2906" fmla="*/ 1780087 h 3688422"/>
              <a:gd name="connsiteX13-2907" fmla="*/ 1538614 w 2946174"/>
              <a:gd name="connsiteY13-2908" fmla="*/ 0 h 3688422"/>
              <a:gd name="connsiteX14-2909" fmla="*/ 1475894 w 2946174"/>
              <a:gd name="connsiteY14-2910" fmla="*/ 1720264 h 3688422"/>
              <a:gd name="connsiteX15-2911" fmla="*/ 1630724 w 2946174"/>
              <a:gd name="connsiteY15-2912" fmla="*/ 2484404 h 3688422"/>
              <a:gd name="connsiteX16-2913" fmla="*/ 2103693 w 2946174"/>
              <a:gd name="connsiteY16-2914" fmla="*/ 2032700 h 3688422"/>
              <a:gd name="connsiteX17-2915" fmla="*/ 2312551 w 2946174"/>
              <a:gd name="connsiteY17-2916" fmla="*/ 1045664 h 3688422"/>
              <a:gd name="connsiteX18-2917" fmla="*/ 2245232 w 2946174"/>
              <a:gd name="connsiteY18-2918" fmla="*/ 1925509 h 3688422"/>
              <a:gd name="connsiteX19-2919" fmla="*/ 2946174 w 2946174"/>
              <a:gd name="connsiteY19-2920" fmla="*/ 924674 h 3688422"/>
              <a:gd name="connsiteX20-2921" fmla="*/ 1733823 w 2946174"/>
              <a:gd name="connsiteY20-2922" fmla="*/ 2743200 h 3688422"/>
              <a:gd name="connsiteX21-2923" fmla="*/ 1715574 w 2946174"/>
              <a:gd name="connsiteY21-2924" fmla="*/ 3086130 h 3688422"/>
              <a:gd name="connsiteX22-2925" fmla="*/ 2627675 w 2946174"/>
              <a:gd name="connsiteY22-2926" fmla="*/ 2496620 h 3688422"/>
              <a:gd name="connsiteX23-2927" fmla="*/ 1703001 w 2946174"/>
              <a:gd name="connsiteY23-2928" fmla="*/ 3267182 h 3688422"/>
              <a:gd name="connsiteX24-2929" fmla="*/ 1754372 w 2946174"/>
              <a:gd name="connsiteY24-2930" fmla="*/ 3688422 h 3688422"/>
              <a:gd name="connsiteX25-2931" fmla="*/ 1353680 w 2946174"/>
              <a:gd name="connsiteY25-2932" fmla="*/ 3637051 h 3688422"/>
              <a:gd name="connsiteX0-2933" fmla="*/ 1353680 w 2946174"/>
              <a:gd name="connsiteY0-2934" fmla="*/ 3637051 h 3688422"/>
              <a:gd name="connsiteX1-2935" fmla="*/ 1385219 w 2946174"/>
              <a:gd name="connsiteY1-2936" fmla="*/ 3073405 h 3688422"/>
              <a:gd name="connsiteX2-2937" fmla="*/ 993367 w 2946174"/>
              <a:gd name="connsiteY2-2938" fmla="*/ 2733283 h 3688422"/>
              <a:gd name="connsiteX3-2939" fmla="*/ 7765 w 2946174"/>
              <a:gd name="connsiteY3-2940" fmla="*/ 2373330 h 3688422"/>
              <a:gd name="connsiteX4-2941" fmla="*/ 865120 w 2946174"/>
              <a:gd name="connsiteY4-2942" fmla="*/ 2633559 h 3688422"/>
              <a:gd name="connsiteX5-2943" fmla="*/ 305716 w 2946174"/>
              <a:gd name="connsiteY5-2944" fmla="*/ 1962364 h 3688422"/>
              <a:gd name="connsiteX6-2945" fmla="*/ 1374228 w 2946174"/>
              <a:gd name="connsiteY6-2946" fmla="*/ 2835667 h 3688422"/>
              <a:gd name="connsiteX7-2947" fmla="*/ 1307984 w 2946174"/>
              <a:gd name="connsiteY7-2948" fmla="*/ 1945190 h 3688422"/>
              <a:gd name="connsiteX8-2949" fmla="*/ 0 w 2946174"/>
              <a:gd name="connsiteY8-2950" fmla="*/ 623707 h 3688422"/>
              <a:gd name="connsiteX9-2951" fmla="*/ 750879 w 2946174"/>
              <a:gd name="connsiteY9-2952" fmla="*/ 1553697 h 3688422"/>
              <a:gd name="connsiteX10-2953" fmla="*/ 845288 w 2946174"/>
              <a:gd name="connsiteY10-2954" fmla="*/ 694192 h 3688422"/>
              <a:gd name="connsiteX11-2955" fmla="*/ 913832 w 2946174"/>
              <a:gd name="connsiteY11-2956" fmla="*/ 1627916 h 3688422"/>
              <a:gd name="connsiteX12-2957" fmla="*/ 1328532 w 2946174"/>
              <a:gd name="connsiteY12-2958" fmla="*/ 1780087 h 3688422"/>
              <a:gd name="connsiteX13-2959" fmla="*/ 1538614 w 2946174"/>
              <a:gd name="connsiteY13-2960" fmla="*/ 0 h 3688422"/>
              <a:gd name="connsiteX14-2961" fmla="*/ 1475894 w 2946174"/>
              <a:gd name="connsiteY14-2962" fmla="*/ 1720264 h 3688422"/>
              <a:gd name="connsiteX15-2963" fmla="*/ 1630724 w 2946174"/>
              <a:gd name="connsiteY15-2964" fmla="*/ 2484404 h 3688422"/>
              <a:gd name="connsiteX16-2965" fmla="*/ 2103693 w 2946174"/>
              <a:gd name="connsiteY16-2966" fmla="*/ 2032700 h 3688422"/>
              <a:gd name="connsiteX17-2967" fmla="*/ 2312551 w 2946174"/>
              <a:gd name="connsiteY17-2968" fmla="*/ 1045664 h 3688422"/>
              <a:gd name="connsiteX18-2969" fmla="*/ 2245232 w 2946174"/>
              <a:gd name="connsiteY18-2970" fmla="*/ 1925509 h 3688422"/>
              <a:gd name="connsiteX19-2971" fmla="*/ 2946174 w 2946174"/>
              <a:gd name="connsiteY19-2972" fmla="*/ 924674 h 3688422"/>
              <a:gd name="connsiteX20-2973" fmla="*/ 1733823 w 2946174"/>
              <a:gd name="connsiteY20-2974" fmla="*/ 2743200 h 3688422"/>
              <a:gd name="connsiteX21-2975" fmla="*/ 1715574 w 2946174"/>
              <a:gd name="connsiteY21-2976" fmla="*/ 3086130 h 3688422"/>
              <a:gd name="connsiteX22-2977" fmla="*/ 2627675 w 2946174"/>
              <a:gd name="connsiteY22-2978" fmla="*/ 2496620 h 3688422"/>
              <a:gd name="connsiteX23-2979" fmla="*/ 1703001 w 2946174"/>
              <a:gd name="connsiteY23-2980" fmla="*/ 3267182 h 3688422"/>
              <a:gd name="connsiteX24-2981" fmla="*/ 1754372 w 2946174"/>
              <a:gd name="connsiteY24-2982" fmla="*/ 3688422 h 3688422"/>
              <a:gd name="connsiteX25-2983" fmla="*/ 1353680 w 2946174"/>
              <a:gd name="connsiteY25-2984" fmla="*/ 3637051 h 3688422"/>
              <a:gd name="connsiteX0-2985" fmla="*/ 1353680 w 2946174"/>
              <a:gd name="connsiteY0-2986" fmla="*/ 3637051 h 3688422"/>
              <a:gd name="connsiteX1-2987" fmla="*/ 1385219 w 2946174"/>
              <a:gd name="connsiteY1-2988" fmla="*/ 3073405 h 3688422"/>
              <a:gd name="connsiteX2-2989" fmla="*/ 993367 w 2946174"/>
              <a:gd name="connsiteY2-2990" fmla="*/ 2733283 h 3688422"/>
              <a:gd name="connsiteX3-2991" fmla="*/ 7765 w 2946174"/>
              <a:gd name="connsiteY3-2992" fmla="*/ 2373330 h 3688422"/>
              <a:gd name="connsiteX4-2993" fmla="*/ 865120 w 2946174"/>
              <a:gd name="connsiteY4-2994" fmla="*/ 2633559 h 3688422"/>
              <a:gd name="connsiteX5-2995" fmla="*/ 305716 w 2946174"/>
              <a:gd name="connsiteY5-2996" fmla="*/ 1962364 h 3688422"/>
              <a:gd name="connsiteX6-2997" fmla="*/ 1374228 w 2946174"/>
              <a:gd name="connsiteY6-2998" fmla="*/ 2835667 h 3688422"/>
              <a:gd name="connsiteX7-2999" fmla="*/ 1307984 w 2946174"/>
              <a:gd name="connsiteY7-3000" fmla="*/ 1945190 h 3688422"/>
              <a:gd name="connsiteX8-3001" fmla="*/ 0 w 2946174"/>
              <a:gd name="connsiteY8-3002" fmla="*/ 623707 h 3688422"/>
              <a:gd name="connsiteX9-3003" fmla="*/ 750879 w 2946174"/>
              <a:gd name="connsiteY9-3004" fmla="*/ 1553697 h 3688422"/>
              <a:gd name="connsiteX10-3005" fmla="*/ 845288 w 2946174"/>
              <a:gd name="connsiteY10-3006" fmla="*/ 694192 h 3688422"/>
              <a:gd name="connsiteX11-3007" fmla="*/ 913832 w 2946174"/>
              <a:gd name="connsiteY11-3008" fmla="*/ 1627916 h 3688422"/>
              <a:gd name="connsiteX12-3009" fmla="*/ 1328532 w 2946174"/>
              <a:gd name="connsiteY12-3010" fmla="*/ 1780087 h 3688422"/>
              <a:gd name="connsiteX13-3011" fmla="*/ 1538614 w 2946174"/>
              <a:gd name="connsiteY13-3012" fmla="*/ 0 h 3688422"/>
              <a:gd name="connsiteX14-3013" fmla="*/ 1475894 w 2946174"/>
              <a:gd name="connsiteY14-3014" fmla="*/ 1720264 h 3688422"/>
              <a:gd name="connsiteX15-3015" fmla="*/ 1630724 w 2946174"/>
              <a:gd name="connsiteY15-3016" fmla="*/ 2484404 h 3688422"/>
              <a:gd name="connsiteX16-3017" fmla="*/ 2103693 w 2946174"/>
              <a:gd name="connsiteY16-3018" fmla="*/ 2032700 h 3688422"/>
              <a:gd name="connsiteX17-3019" fmla="*/ 2312551 w 2946174"/>
              <a:gd name="connsiteY17-3020" fmla="*/ 1045664 h 3688422"/>
              <a:gd name="connsiteX18-3021" fmla="*/ 2245232 w 2946174"/>
              <a:gd name="connsiteY18-3022" fmla="*/ 1925509 h 3688422"/>
              <a:gd name="connsiteX19-3023" fmla="*/ 2946174 w 2946174"/>
              <a:gd name="connsiteY19-3024" fmla="*/ 924674 h 3688422"/>
              <a:gd name="connsiteX20-3025" fmla="*/ 1733823 w 2946174"/>
              <a:gd name="connsiteY20-3026" fmla="*/ 2743200 h 3688422"/>
              <a:gd name="connsiteX21-3027" fmla="*/ 1715574 w 2946174"/>
              <a:gd name="connsiteY21-3028" fmla="*/ 3086130 h 3688422"/>
              <a:gd name="connsiteX22-3029" fmla="*/ 2627675 w 2946174"/>
              <a:gd name="connsiteY22-3030" fmla="*/ 2496620 h 3688422"/>
              <a:gd name="connsiteX23-3031" fmla="*/ 1703001 w 2946174"/>
              <a:gd name="connsiteY23-3032" fmla="*/ 3267182 h 3688422"/>
              <a:gd name="connsiteX24-3033" fmla="*/ 1754372 w 2946174"/>
              <a:gd name="connsiteY24-3034" fmla="*/ 3688422 h 3688422"/>
              <a:gd name="connsiteX25-3035" fmla="*/ 1353680 w 2946174"/>
              <a:gd name="connsiteY25-3036" fmla="*/ 3637051 h 3688422"/>
              <a:gd name="connsiteX0-3037" fmla="*/ 1353680 w 2946174"/>
              <a:gd name="connsiteY0-3038" fmla="*/ 3637051 h 3688422"/>
              <a:gd name="connsiteX1-3039" fmla="*/ 1385219 w 2946174"/>
              <a:gd name="connsiteY1-3040" fmla="*/ 3073405 h 3688422"/>
              <a:gd name="connsiteX2-3041" fmla="*/ 993367 w 2946174"/>
              <a:gd name="connsiteY2-3042" fmla="*/ 2733283 h 3688422"/>
              <a:gd name="connsiteX3-3043" fmla="*/ 7765 w 2946174"/>
              <a:gd name="connsiteY3-3044" fmla="*/ 2373330 h 3688422"/>
              <a:gd name="connsiteX4-3045" fmla="*/ 865120 w 2946174"/>
              <a:gd name="connsiteY4-3046" fmla="*/ 2633559 h 3688422"/>
              <a:gd name="connsiteX5-3047" fmla="*/ 305716 w 2946174"/>
              <a:gd name="connsiteY5-3048" fmla="*/ 1962364 h 3688422"/>
              <a:gd name="connsiteX6-3049" fmla="*/ 1374228 w 2946174"/>
              <a:gd name="connsiteY6-3050" fmla="*/ 2835667 h 3688422"/>
              <a:gd name="connsiteX7-3051" fmla="*/ 1307984 w 2946174"/>
              <a:gd name="connsiteY7-3052" fmla="*/ 1945190 h 3688422"/>
              <a:gd name="connsiteX8-3053" fmla="*/ 0 w 2946174"/>
              <a:gd name="connsiteY8-3054" fmla="*/ 623707 h 3688422"/>
              <a:gd name="connsiteX9-3055" fmla="*/ 750879 w 2946174"/>
              <a:gd name="connsiteY9-3056" fmla="*/ 1553697 h 3688422"/>
              <a:gd name="connsiteX10-3057" fmla="*/ 845288 w 2946174"/>
              <a:gd name="connsiteY10-3058" fmla="*/ 694192 h 3688422"/>
              <a:gd name="connsiteX11-3059" fmla="*/ 913832 w 2946174"/>
              <a:gd name="connsiteY11-3060" fmla="*/ 1627916 h 3688422"/>
              <a:gd name="connsiteX12-3061" fmla="*/ 1328532 w 2946174"/>
              <a:gd name="connsiteY12-3062" fmla="*/ 1780087 h 3688422"/>
              <a:gd name="connsiteX13-3063" fmla="*/ 1538614 w 2946174"/>
              <a:gd name="connsiteY13-3064" fmla="*/ 0 h 3688422"/>
              <a:gd name="connsiteX14-3065" fmla="*/ 1475894 w 2946174"/>
              <a:gd name="connsiteY14-3066" fmla="*/ 1720264 h 3688422"/>
              <a:gd name="connsiteX15-3067" fmla="*/ 1630724 w 2946174"/>
              <a:gd name="connsiteY15-3068" fmla="*/ 2484404 h 3688422"/>
              <a:gd name="connsiteX16-3069" fmla="*/ 2103693 w 2946174"/>
              <a:gd name="connsiteY16-3070" fmla="*/ 2032700 h 3688422"/>
              <a:gd name="connsiteX17-3071" fmla="*/ 2312551 w 2946174"/>
              <a:gd name="connsiteY17-3072" fmla="*/ 1045664 h 3688422"/>
              <a:gd name="connsiteX18-3073" fmla="*/ 2245232 w 2946174"/>
              <a:gd name="connsiteY18-3074" fmla="*/ 1925509 h 3688422"/>
              <a:gd name="connsiteX19-3075" fmla="*/ 2946174 w 2946174"/>
              <a:gd name="connsiteY19-3076" fmla="*/ 924674 h 3688422"/>
              <a:gd name="connsiteX20-3077" fmla="*/ 1733823 w 2946174"/>
              <a:gd name="connsiteY20-3078" fmla="*/ 2743200 h 3688422"/>
              <a:gd name="connsiteX21-3079" fmla="*/ 1715574 w 2946174"/>
              <a:gd name="connsiteY21-3080" fmla="*/ 3086130 h 3688422"/>
              <a:gd name="connsiteX22-3081" fmla="*/ 2648940 w 2946174"/>
              <a:gd name="connsiteY22-3082" fmla="*/ 2525860 h 3688422"/>
              <a:gd name="connsiteX23-3083" fmla="*/ 1703001 w 2946174"/>
              <a:gd name="connsiteY23-3084" fmla="*/ 3267182 h 3688422"/>
              <a:gd name="connsiteX24-3085" fmla="*/ 1754372 w 2946174"/>
              <a:gd name="connsiteY24-3086" fmla="*/ 3688422 h 3688422"/>
              <a:gd name="connsiteX25-3087" fmla="*/ 1353680 w 2946174"/>
              <a:gd name="connsiteY25-3088" fmla="*/ 3637051 h 3688422"/>
              <a:gd name="connsiteX0-3089" fmla="*/ 1353680 w 2946174"/>
              <a:gd name="connsiteY0-3090" fmla="*/ 3637051 h 3688422"/>
              <a:gd name="connsiteX1-3091" fmla="*/ 1385219 w 2946174"/>
              <a:gd name="connsiteY1-3092" fmla="*/ 3073405 h 3688422"/>
              <a:gd name="connsiteX2-3093" fmla="*/ 993367 w 2946174"/>
              <a:gd name="connsiteY2-3094" fmla="*/ 2733283 h 3688422"/>
              <a:gd name="connsiteX3-3095" fmla="*/ 7765 w 2946174"/>
              <a:gd name="connsiteY3-3096" fmla="*/ 2373330 h 3688422"/>
              <a:gd name="connsiteX4-3097" fmla="*/ 865120 w 2946174"/>
              <a:gd name="connsiteY4-3098" fmla="*/ 2633559 h 3688422"/>
              <a:gd name="connsiteX5-3099" fmla="*/ 305716 w 2946174"/>
              <a:gd name="connsiteY5-3100" fmla="*/ 1962364 h 3688422"/>
              <a:gd name="connsiteX6-3101" fmla="*/ 1374228 w 2946174"/>
              <a:gd name="connsiteY6-3102" fmla="*/ 2835667 h 3688422"/>
              <a:gd name="connsiteX7-3103" fmla="*/ 1307984 w 2946174"/>
              <a:gd name="connsiteY7-3104" fmla="*/ 1945190 h 3688422"/>
              <a:gd name="connsiteX8-3105" fmla="*/ 0 w 2946174"/>
              <a:gd name="connsiteY8-3106" fmla="*/ 623707 h 3688422"/>
              <a:gd name="connsiteX9-3107" fmla="*/ 750879 w 2946174"/>
              <a:gd name="connsiteY9-3108" fmla="*/ 1553697 h 3688422"/>
              <a:gd name="connsiteX10-3109" fmla="*/ 845288 w 2946174"/>
              <a:gd name="connsiteY10-3110" fmla="*/ 694192 h 3688422"/>
              <a:gd name="connsiteX11-3111" fmla="*/ 913832 w 2946174"/>
              <a:gd name="connsiteY11-3112" fmla="*/ 1627916 h 3688422"/>
              <a:gd name="connsiteX12-3113" fmla="*/ 1328532 w 2946174"/>
              <a:gd name="connsiteY12-3114" fmla="*/ 1780087 h 3688422"/>
              <a:gd name="connsiteX13-3115" fmla="*/ 1538614 w 2946174"/>
              <a:gd name="connsiteY13-3116" fmla="*/ 0 h 3688422"/>
              <a:gd name="connsiteX14-3117" fmla="*/ 1475894 w 2946174"/>
              <a:gd name="connsiteY14-3118" fmla="*/ 1720264 h 3688422"/>
              <a:gd name="connsiteX15-3119" fmla="*/ 1630724 w 2946174"/>
              <a:gd name="connsiteY15-3120" fmla="*/ 2484404 h 3688422"/>
              <a:gd name="connsiteX16-3121" fmla="*/ 2103693 w 2946174"/>
              <a:gd name="connsiteY16-3122" fmla="*/ 2032700 h 3688422"/>
              <a:gd name="connsiteX17-3123" fmla="*/ 2312551 w 2946174"/>
              <a:gd name="connsiteY17-3124" fmla="*/ 1045664 h 3688422"/>
              <a:gd name="connsiteX18-3125" fmla="*/ 2245232 w 2946174"/>
              <a:gd name="connsiteY18-3126" fmla="*/ 1925509 h 3688422"/>
              <a:gd name="connsiteX19-3127" fmla="*/ 2946174 w 2946174"/>
              <a:gd name="connsiteY19-3128" fmla="*/ 924674 h 3688422"/>
              <a:gd name="connsiteX20-3129" fmla="*/ 1733823 w 2946174"/>
              <a:gd name="connsiteY20-3130" fmla="*/ 2743200 h 3688422"/>
              <a:gd name="connsiteX21-3131" fmla="*/ 1715574 w 2946174"/>
              <a:gd name="connsiteY21-3132" fmla="*/ 3086130 h 3688422"/>
              <a:gd name="connsiteX22-3133" fmla="*/ 2648940 w 2946174"/>
              <a:gd name="connsiteY22-3134" fmla="*/ 2525860 h 3688422"/>
              <a:gd name="connsiteX23-3135" fmla="*/ 1703001 w 2946174"/>
              <a:gd name="connsiteY23-3136" fmla="*/ 3267182 h 3688422"/>
              <a:gd name="connsiteX24-3137" fmla="*/ 1754372 w 2946174"/>
              <a:gd name="connsiteY24-3138" fmla="*/ 3688422 h 3688422"/>
              <a:gd name="connsiteX25-3139" fmla="*/ 1353680 w 2946174"/>
              <a:gd name="connsiteY25-3140" fmla="*/ 3637051 h 3688422"/>
              <a:gd name="connsiteX0-3141" fmla="*/ 1353680 w 2946174"/>
              <a:gd name="connsiteY0-3142" fmla="*/ 3637051 h 3688422"/>
              <a:gd name="connsiteX1-3143" fmla="*/ 1385219 w 2946174"/>
              <a:gd name="connsiteY1-3144" fmla="*/ 3073405 h 3688422"/>
              <a:gd name="connsiteX2-3145" fmla="*/ 993367 w 2946174"/>
              <a:gd name="connsiteY2-3146" fmla="*/ 2733283 h 3688422"/>
              <a:gd name="connsiteX3-3147" fmla="*/ 7765 w 2946174"/>
              <a:gd name="connsiteY3-3148" fmla="*/ 2373330 h 3688422"/>
              <a:gd name="connsiteX4-3149" fmla="*/ 865120 w 2946174"/>
              <a:gd name="connsiteY4-3150" fmla="*/ 2633559 h 3688422"/>
              <a:gd name="connsiteX5-3151" fmla="*/ 305716 w 2946174"/>
              <a:gd name="connsiteY5-3152" fmla="*/ 1962364 h 3688422"/>
              <a:gd name="connsiteX6-3153" fmla="*/ 1374228 w 2946174"/>
              <a:gd name="connsiteY6-3154" fmla="*/ 2835667 h 3688422"/>
              <a:gd name="connsiteX7-3155" fmla="*/ 1307984 w 2946174"/>
              <a:gd name="connsiteY7-3156" fmla="*/ 1945190 h 3688422"/>
              <a:gd name="connsiteX8-3157" fmla="*/ 0 w 2946174"/>
              <a:gd name="connsiteY8-3158" fmla="*/ 623707 h 3688422"/>
              <a:gd name="connsiteX9-3159" fmla="*/ 750879 w 2946174"/>
              <a:gd name="connsiteY9-3160" fmla="*/ 1553697 h 3688422"/>
              <a:gd name="connsiteX10-3161" fmla="*/ 845288 w 2946174"/>
              <a:gd name="connsiteY10-3162" fmla="*/ 694192 h 3688422"/>
              <a:gd name="connsiteX11-3163" fmla="*/ 913832 w 2946174"/>
              <a:gd name="connsiteY11-3164" fmla="*/ 1627916 h 3688422"/>
              <a:gd name="connsiteX12-3165" fmla="*/ 1328532 w 2946174"/>
              <a:gd name="connsiteY12-3166" fmla="*/ 1780087 h 3688422"/>
              <a:gd name="connsiteX13-3167" fmla="*/ 1538614 w 2946174"/>
              <a:gd name="connsiteY13-3168" fmla="*/ 0 h 3688422"/>
              <a:gd name="connsiteX14-3169" fmla="*/ 1475894 w 2946174"/>
              <a:gd name="connsiteY14-3170" fmla="*/ 1720264 h 3688422"/>
              <a:gd name="connsiteX15-3171" fmla="*/ 1630724 w 2946174"/>
              <a:gd name="connsiteY15-3172" fmla="*/ 2484404 h 3688422"/>
              <a:gd name="connsiteX16-3173" fmla="*/ 2103693 w 2946174"/>
              <a:gd name="connsiteY16-3174" fmla="*/ 2032700 h 3688422"/>
              <a:gd name="connsiteX17-3175" fmla="*/ 2312551 w 2946174"/>
              <a:gd name="connsiteY17-3176" fmla="*/ 1045664 h 3688422"/>
              <a:gd name="connsiteX18-3177" fmla="*/ 2245232 w 2946174"/>
              <a:gd name="connsiteY18-3178" fmla="*/ 1925509 h 3688422"/>
              <a:gd name="connsiteX19-3179" fmla="*/ 2946174 w 2946174"/>
              <a:gd name="connsiteY19-3180" fmla="*/ 924674 h 3688422"/>
              <a:gd name="connsiteX20-3181" fmla="*/ 1733823 w 2946174"/>
              <a:gd name="connsiteY20-3182" fmla="*/ 2743200 h 3688422"/>
              <a:gd name="connsiteX21-3183" fmla="*/ 1715574 w 2946174"/>
              <a:gd name="connsiteY21-3184" fmla="*/ 3086130 h 3688422"/>
              <a:gd name="connsiteX22-3185" fmla="*/ 2648940 w 2946174"/>
              <a:gd name="connsiteY22-3186" fmla="*/ 2525860 h 3688422"/>
              <a:gd name="connsiteX23-3187" fmla="*/ 1726925 w 2946174"/>
              <a:gd name="connsiteY23-3188" fmla="*/ 3272499 h 3688422"/>
              <a:gd name="connsiteX24-3189" fmla="*/ 1754372 w 2946174"/>
              <a:gd name="connsiteY24-3190" fmla="*/ 3688422 h 3688422"/>
              <a:gd name="connsiteX25-3191" fmla="*/ 1353680 w 2946174"/>
              <a:gd name="connsiteY25-3192" fmla="*/ 3637051 h 3688422"/>
              <a:gd name="connsiteX0-3193" fmla="*/ 1353680 w 2946174"/>
              <a:gd name="connsiteY0-3194" fmla="*/ 3637051 h 3688422"/>
              <a:gd name="connsiteX1-3195" fmla="*/ 1385219 w 2946174"/>
              <a:gd name="connsiteY1-3196" fmla="*/ 3073405 h 3688422"/>
              <a:gd name="connsiteX2-3197" fmla="*/ 993367 w 2946174"/>
              <a:gd name="connsiteY2-3198" fmla="*/ 2733283 h 3688422"/>
              <a:gd name="connsiteX3-3199" fmla="*/ 7765 w 2946174"/>
              <a:gd name="connsiteY3-3200" fmla="*/ 2373330 h 3688422"/>
              <a:gd name="connsiteX4-3201" fmla="*/ 865120 w 2946174"/>
              <a:gd name="connsiteY4-3202" fmla="*/ 2633559 h 3688422"/>
              <a:gd name="connsiteX5-3203" fmla="*/ 305716 w 2946174"/>
              <a:gd name="connsiteY5-3204" fmla="*/ 1962364 h 3688422"/>
              <a:gd name="connsiteX6-3205" fmla="*/ 1374228 w 2946174"/>
              <a:gd name="connsiteY6-3206" fmla="*/ 2835667 h 3688422"/>
              <a:gd name="connsiteX7-3207" fmla="*/ 1307984 w 2946174"/>
              <a:gd name="connsiteY7-3208" fmla="*/ 1945190 h 3688422"/>
              <a:gd name="connsiteX8-3209" fmla="*/ 0 w 2946174"/>
              <a:gd name="connsiteY8-3210" fmla="*/ 623707 h 3688422"/>
              <a:gd name="connsiteX9-3211" fmla="*/ 750879 w 2946174"/>
              <a:gd name="connsiteY9-3212" fmla="*/ 1553697 h 3688422"/>
              <a:gd name="connsiteX10-3213" fmla="*/ 845288 w 2946174"/>
              <a:gd name="connsiteY10-3214" fmla="*/ 694192 h 3688422"/>
              <a:gd name="connsiteX11-3215" fmla="*/ 913832 w 2946174"/>
              <a:gd name="connsiteY11-3216" fmla="*/ 1627916 h 3688422"/>
              <a:gd name="connsiteX12-3217" fmla="*/ 1328532 w 2946174"/>
              <a:gd name="connsiteY12-3218" fmla="*/ 1780087 h 3688422"/>
              <a:gd name="connsiteX13-3219" fmla="*/ 1538614 w 2946174"/>
              <a:gd name="connsiteY13-3220" fmla="*/ 0 h 3688422"/>
              <a:gd name="connsiteX14-3221" fmla="*/ 1475894 w 2946174"/>
              <a:gd name="connsiteY14-3222" fmla="*/ 1720264 h 3688422"/>
              <a:gd name="connsiteX15-3223" fmla="*/ 1630724 w 2946174"/>
              <a:gd name="connsiteY15-3224" fmla="*/ 2484404 h 3688422"/>
              <a:gd name="connsiteX16-3225" fmla="*/ 2103693 w 2946174"/>
              <a:gd name="connsiteY16-3226" fmla="*/ 2032700 h 3688422"/>
              <a:gd name="connsiteX17-3227" fmla="*/ 2312551 w 2946174"/>
              <a:gd name="connsiteY17-3228" fmla="*/ 1045664 h 3688422"/>
              <a:gd name="connsiteX18-3229" fmla="*/ 2245232 w 2946174"/>
              <a:gd name="connsiteY18-3230" fmla="*/ 1925509 h 3688422"/>
              <a:gd name="connsiteX19-3231" fmla="*/ 2946174 w 2946174"/>
              <a:gd name="connsiteY19-3232" fmla="*/ 924674 h 3688422"/>
              <a:gd name="connsiteX20-3233" fmla="*/ 1733823 w 2946174"/>
              <a:gd name="connsiteY20-3234" fmla="*/ 2743200 h 3688422"/>
              <a:gd name="connsiteX21-3235" fmla="*/ 1715574 w 2946174"/>
              <a:gd name="connsiteY21-3236" fmla="*/ 3086130 h 3688422"/>
              <a:gd name="connsiteX22-3237" fmla="*/ 2648940 w 2946174"/>
              <a:gd name="connsiteY22-3238" fmla="*/ 2525860 h 3688422"/>
              <a:gd name="connsiteX23-3239" fmla="*/ 1726925 w 2946174"/>
              <a:gd name="connsiteY23-3240" fmla="*/ 3272499 h 3688422"/>
              <a:gd name="connsiteX24-3241" fmla="*/ 1754372 w 2946174"/>
              <a:gd name="connsiteY24-3242" fmla="*/ 3688422 h 3688422"/>
              <a:gd name="connsiteX25-3243" fmla="*/ 1353680 w 2946174"/>
              <a:gd name="connsiteY25-3244" fmla="*/ 3637051 h 3688422"/>
              <a:gd name="connsiteX0-3245" fmla="*/ 1353680 w 2946174"/>
              <a:gd name="connsiteY0-3246" fmla="*/ 3637051 h 3688422"/>
              <a:gd name="connsiteX1-3247" fmla="*/ 1385219 w 2946174"/>
              <a:gd name="connsiteY1-3248" fmla="*/ 3073405 h 3688422"/>
              <a:gd name="connsiteX2-3249" fmla="*/ 993367 w 2946174"/>
              <a:gd name="connsiteY2-3250" fmla="*/ 2733283 h 3688422"/>
              <a:gd name="connsiteX3-3251" fmla="*/ 7765 w 2946174"/>
              <a:gd name="connsiteY3-3252" fmla="*/ 2373330 h 3688422"/>
              <a:gd name="connsiteX4-3253" fmla="*/ 865120 w 2946174"/>
              <a:gd name="connsiteY4-3254" fmla="*/ 2633559 h 3688422"/>
              <a:gd name="connsiteX5-3255" fmla="*/ 305716 w 2946174"/>
              <a:gd name="connsiteY5-3256" fmla="*/ 1962364 h 3688422"/>
              <a:gd name="connsiteX6-3257" fmla="*/ 1374228 w 2946174"/>
              <a:gd name="connsiteY6-3258" fmla="*/ 2835667 h 3688422"/>
              <a:gd name="connsiteX7-3259" fmla="*/ 1307984 w 2946174"/>
              <a:gd name="connsiteY7-3260" fmla="*/ 1945190 h 3688422"/>
              <a:gd name="connsiteX8-3261" fmla="*/ 0 w 2946174"/>
              <a:gd name="connsiteY8-3262" fmla="*/ 623707 h 3688422"/>
              <a:gd name="connsiteX9-3263" fmla="*/ 750879 w 2946174"/>
              <a:gd name="connsiteY9-3264" fmla="*/ 1553697 h 3688422"/>
              <a:gd name="connsiteX10-3265" fmla="*/ 845288 w 2946174"/>
              <a:gd name="connsiteY10-3266" fmla="*/ 694192 h 3688422"/>
              <a:gd name="connsiteX11-3267" fmla="*/ 913832 w 2946174"/>
              <a:gd name="connsiteY11-3268" fmla="*/ 1627916 h 3688422"/>
              <a:gd name="connsiteX12-3269" fmla="*/ 1328532 w 2946174"/>
              <a:gd name="connsiteY12-3270" fmla="*/ 1780087 h 3688422"/>
              <a:gd name="connsiteX13-3271" fmla="*/ 1538614 w 2946174"/>
              <a:gd name="connsiteY13-3272" fmla="*/ 0 h 3688422"/>
              <a:gd name="connsiteX14-3273" fmla="*/ 1475894 w 2946174"/>
              <a:gd name="connsiteY14-3274" fmla="*/ 1720264 h 3688422"/>
              <a:gd name="connsiteX15-3275" fmla="*/ 1630724 w 2946174"/>
              <a:gd name="connsiteY15-3276" fmla="*/ 2484404 h 3688422"/>
              <a:gd name="connsiteX16-3277" fmla="*/ 2103693 w 2946174"/>
              <a:gd name="connsiteY16-3278" fmla="*/ 2032700 h 3688422"/>
              <a:gd name="connsiteX17-3279" fmla="*/ 2312551 w 2946174"/>
              <a:gd name="connsiteY17-3280" fmla="*/ 1045664 h 3688422"/>
              <a:gd name="connsiteX18-3281" fmla="*/ 2245232 w 2946174"/>
              <a:gd name="connsiteY18-3282" fmla="*/ 1925509 h 3688422"/>
              <a:gd name="connsiteX19-3283" fmla="*/ 2946174 w 2946174"/>
              <a:gd name="connsiteY19-3284" fmla="*/ 924674 h 3688422"/>
              <a:gd name="connsiteX20-3285" fmla="*/ 1733823 w 2946174"/>
              <a:gd name="connsiteY20-3286" fmla="*/ 2743200 h 3688422"/>
              <a:gd name="connsiteX21-3287" fmla="*/ 1715574 w 2946174"/>
              <a:gd name="connsiteY21-3288" fmla="*/ 3086130 h 3688422"/>
              <a:gd name="connsiteX22-3289" fmla="*/ 2648940 w 2946174"/>
              <a:gd name="connsiteY22-3290" fmla="*/ 2525860 h 3688422"/>
              <a:gd name="connsiteX23-3291" fmla="*/ 1726925 w 2946174"/>
              <a:gd name="connsiteY23-3292" fmla="*/ 3272499 h 3688422"/>
              <a:gd name="connsiteX24-3293" fmla="*/ 1754372 w 2946174"/>
              <a:gd name="connsiteY24-3294" fmla="*/ 3688422 h 3688422"/>
              <a:gd name="connsiteX25-3295" fmla="*/ 1353680 w 2946174"/>
              <a:gd name="connsiteY25-3296" fmla="*/ 3637051 h 3688422"/>
              <a:gd name="connsiteX0-3297" fmla="*/ 1353680 w 2946174"/>
              <a:gd name="connsiteY0-3298" fmla="*/ 3637051 h 3688422"/>
              <a:gd name="connsiteX1-3299" fmla="*/ 1385219 w 2946174"/>
              <a:gd name="connsiteY1-3300" fmla="*/ 3073405 h 3688422"/>
              <a:gd name="connsiteX2-3301" fmla="*/ 993367 w 2946174"/>
              <a:gd name="connsiteY2-3302" fmla="*/ 2733283 h 3688422"/>
              <a:gd name="connsiteX3-3303" fmla="*/ 7765 w 2946174"/>
              <a:gd name="connsiteY3-3304" fmla="*/ 2373330 h 3688422"/>
              <a:gd name="connsiteX4-3305" fmla="*/ 865120 w 2946174"/>
              <a:gd name="connsiteY4-3306" fmla="*/ 2633559 h 3688422"/>
              <a:gd name="connsiteX5-3307" fmla="*/ 305716 w 2946174"/>
              <a:gd name="connsiteY5-3308" fmla="*/ 1962364 h 3688422"/>
              <a:gd name="connsiteX6-3309" fmla="*/ 1374228 w 2946174"/>
              <a:gd name="connsiteY6-3310" fmla="*/ 2835667 h 3688422"/>
              <a:gd name="connsiteX7-3311" fmla="*/ 1307984 w 2946174"/>
              <a:gd name="connsiteY7-3312" fmla="*/ 1945190 h 3688422"/>
              <a:gd name="connsiteX8-3313" fmla="*/ 0 w 2946174"/>
              <a:gd name="connsiteY8-3314" fmla="*/ 623707 h 3688422"/>
              <a:gd name="connsiteX9-3315" fmla="*/ 750879 w 2946174"/>
              <a:gd name="connsiteY9-3316" fmla="*/ 1553697 h 3688422"/>
              <a:gd name="connsiteX10-3317" fmla="*/ 845288 w 2946174"/>
              <a:gd name="connsiteY10-3318" fmla="*/ 694192 h 3688422"/>
              <a:gd name="connsiteX11-3319" fmla="*/ 913832 w 2946174"/>
              <a:gd name="connsiteY11-3320" fmla="*/ 1627916 h 3688422"/>
              <a:gd name="connsiteX12-3321" fmla="*/ 1328532 w 2946174"/>
              <a:gd name="connsiteY12-3322" fmla="*/ 1780087 h 3688422"/>
              <a:gd name="connsiteX13-3323" fmla="*/ 1538614 w 2946174"/>
              <a:gd name="connsiteY13-3324" fmla="*/ 0 h 3688422"/>
              <a:gd name="connsiteX14-3325" fmla="*/ 1475894 w 2946174"/>
              <a:gd name="connsiteY14-3326" fmla="*/ 1720264 h 3688422"/>
              <a:gd name="connsiteX15-3327" fmla="*/ 1630724 w 2946174"/>
              <a:gd name="connsiteY15-3328" fmla="*/ 2484404 h 3688422"/>
              <a:gd name="connsiteX16-3329" fmla="*/ 2103693 w 2946174"/>
              <a:gd name="connsiteY16-3330" fmla="*/ 2032700 h 3688422"/>
              <a:gd name="connsiteX17-3331" fmla="*/ 2312551 w 2946174"/>
              <a:gd name="connsiteY17-3332" fmla="*/ 1045664 h 3688422"/>
              <a:gd name="connsiteX18-3333" fmla="*/ 2245232 w 2946174"/>
              <a:gd name="connsiteY18-3334" fmla="*/ 1925509 h 3688422"/>
              <a:gd name="connsiteX19-3335" fmla="*/ 2946174 w 2946174"/>
              <a:gd name="connsiteY19-3336" fmla="*/ 924674 h 3688422"/>
              <a:gd name="connsiteX20-3337" fmla="*/ 1733823 w 2946174"/>
              <a:gd name="connsiteY20-3338" fmla="*/ 2743200 h 3688422"/>
              <a:gd name="connsiteX21-3339" fmla="*/ 1715574 w 2946174"/>
              <a:gd name="connsiteY21-3340" fmla="*/ 3086130 h 3688422"/>
              <a:gd name="connsiteX22-3341" fmla="*/ 2648940 w 2946174"/>
              <a:gd name="connsiteY22-3342" fmla="*/ 2525860 h 3688422"/>
              <a:gd name="connsiteX23-3343" fmla="*/ 1726925 w 2946174"/>
              <a:gd name="connsiteY23-3344" fmla="*/ 3272499 h 3688422"/>
              <a:gd name="connsiteX24-3345" fmla="*/ 1754372 w 2946174"/>
              <a:gd name="connsiteY24-3346" fmla="*/ 3688422 h 3688422"/>
              <a:gd name="connsiteX25-3347" fmla="*/ 1353680 w 2946174"/>
              <a:gd name="connsiteY25-3348" fmla="*/ 3637051 h 3688422"/>
              <a:gd name="connsiteX0-3349" fmla="*/ 1353680 w 2946174"/>
              <a:gd name="connsiteY0-3350" fmla="*/ 3637051 h 3688422"/>
              <a:gd name="connsiteX1-3351" fmla="*/ 1385219 w 2946174"/>
              <a:gd name="connsiteY1-3352" fmla="*/ 3073405 h 3688422"/>
              <a:gd name="connsiteX2-3353" fmla="*/ 993367 w 2946174"/>
              <a:gd name="connsiteY2-3354" fmla="*/ 2733283 h 3688422"/>
              <a:gd name="connsiteX3-3355" fmla="*/ 7765 w 2946174"/>
              <a:gd name="connsiteY3-3356" fmla="*/ 2373330 h 3688422"/>
              <a:gd name="connsiteX4-3357" fmla="*/ 865120 w 2946174"/>
              <a:gd name="connsiteY4-3358" fmla="*/ 2633559 h 3688422"/>
              <a:gd name="connsiteX5-3359" fmla="*/ 305716 w 2946174"/>
              <a:gd name="connsiteY5-3360" fmla="*/ 1962364 h 3688422"/>
              <a:gd name="connsiteX6-3361" fmla="*/ 1374228 w 2946174"/>
              <a:gd name="connsiteY6-3362" fmla="*/ 2835667 h 3688422"/>
              <a:gd name="connsiteX7-3363" fmla="*/ 1307984 w 2946174"/>
              <a:gd name="connsiteY7-3364" fmla="*/ 1945190 h 3688422"/>
              <a:gd name="connsiteX8-3365" fmla="*/ 0 w 2946174"/>
              <a:gd name="connsiteY8-3366" fmla="*/ 623707 h 3688422"/>
              <a:gd name="connsiteX9-3367" fmla="*/ 750879 w 2946174"/>
              <a:gd name="connsiteY9-3368" fmla="*/ 1553697 h 3688422"/>
              <a:gd name="connsiteX10-3369" fmla="*/ 845288 w 2946174"/>
              <a:gd name="connsiteY10-3370" fmla="*/ 694192 h 3688422"/>
              <a:gd name="connsiteX11-3371" fmla="*/ 913832 w 2946174"/>
              <a:gd name="connsiteY11-3372" fmla="*/ 1627916 h 3688422"/>
              <a:gd name="connsiteX12-3373" fmla="*/ 1328532 w 2946174"/>
              <a:gd name="connsiteY12-3374" fmla="*/ 1780087 h 3688422"/>
              <a:gd name="connsiteX13-3375" fmla="*/ 1538614 w 2946174"/>
              <a:gd name="connsiteY13-3376" fmla="*/ 0 h 3688422"/>
              <a:gd name="connsiteX14-3377" fmla="*/ 1475894 w 2946174"/>
              <a:gd name="connsiteY14-3378" fmla="*/ 1720264 h 3688422"/>
              <a:gd name="connsiteX15-3379" fmla="*/ 1630724 w 2946174"/>
              <a:gd name="connsiteY15-3380" fmla="*/ 2484404 h 3688422"/>
              <a:gd name="connsiteX16-3381" fmla="*/ 2103693 w 2946174"/>
              <a:gd name="connsiteY16-3382" fmla="*/ 2032700 h 3688422"/>
              <a:gd name="connsiteX17-3383" fmla="*/ 2312551 w 2946174"/>
              <a:gd name="connsiteY17-3384" fmla="*/ 1045664 h 3688422"/>
              <a:gd name="connsiteX18-3385" fmla="*/ 2245232 w 2946174"/>
              <a:gd name="connsiteY18-3386" fmla="*/ 1925509 h 3688422"/>
              <a:gd name="connsiteX19-3387" fmla="*/ 2946174 w 2946174"/>
              <a:gd name="connsiteY19-3388" fmla="*/ 924674 h 3688422"/>
              <a:gd name="connsiteX20-3389" fmla="*/ 1733823 w 2946174"/>
              <a:gd name="connsiteY20-3390" fmla="*/ 2743200 h 3688422"/>
              <a:gd name="connsiteX21-3391" fmla="*/ 1715574 w 2946174"/>
              <a:gd name="connsiteY21-3392" fmla="*/ 3086130 h 3688422"/>
              <a:gd name="connsiteX22-3393" fmla="*/ 2648940 w 2946174"/>
              <a:gd name="connsiteY22-3394" fmla="*/ 2525860 h 3688422"/>
              <a:gd name="connsiteX23-3395" fmla="*/ 1726925 w 2946174"/>
              <a:gd name="connsiteY23-3396" fmla="*/ 3272499 h 3688422"/>
              <a:gd name="connsiteX24-3397" fmla="*/ 1786270 w 2946174"/>
              <a:gd name="connsiteY24-3398" fmla="*/ 3688422 h 3688422"/>
              <a:gd name="connsiteX25-3399" fmla="*/ 1353680 w 2946174"/>
              <a:gd name="connsiteY25-3400" fmla="*/ 3637051 h 3688422"/>
              <a:gd name="connsiteX0-3401" fmla="*/ 1353680 w 2946174"/>
              <a:gd name="connsiteY0-3402" fmla="*/ 3637051 h 3688422"/>
              <a:gd name="connsiteX1-3403" fmla="*/ 1385219 w 2946174"/>
              <a:gd name="connsiteY1-3404" fmla="*/ 3073405 h 3688422"/>
              <a:gd name="connsiteX2-3405" fmla="*/ 993367 w 2946174"/>
              <a:gd name="connsiteY2-3406" fmla="*/ 2733283 h 3688422"/>
              <a:gd name="connsiteX3-3407" fmla="*/ 7765 w 2946174"/>
              <a:gd name="connsiteY3-3408" fmla="*/ 2373330 h 3688422"/>
              <a:gd name="connsiteX4-3409" fmla="*/ 865120 w 2946174"/>
              <a:gd name="connsiteY4-3410" fmla="*/ 2633559 h 3688422"/>
              <a:gd name="connsiteX5-3411" fmla="*/ 305716 w 2946174"/>
              <a:gd name="connsiteY5-3412" fmla="*/ 1962364 h 3688422"/>
              <a:gd name="connsiteX6-3413" fmla="*/ 1374228 w 2946174"/>
              <a:gd name="connsiteY6-3414" fmla="*/ 2835667 h 3688422"/>
              <a:gd name="connsiteX7-3415" fmla="*/ 1307984 w 2946174"/>
              <a:gd name="connsiteY7-3416" fmla="*/ 1945190 h 3688422"/>
              <a:gd name="connsiteX8-3417" fmla="*/ 0 w 2946174"/>
              <a:gd name="connsiteY8-3418" fmla="*/ 623707 h 3688422"/>
              <a:gd name="connsiteX9-3419" fmla="*/ 750879 w 2946174"/>
              <a:gd name="connsiteY9-3420" fmla="*/ 1553697 h 3688422"/>
              <a:gd name="connsiteX10-3421" fmla="*/ 845288 w 2946174"/>
              <a:gd name="connsiteY10-3422" fmla="*/ 694192 h 3688422"/>
              <a:gd name="connsiteX11-3423" fmla="*/ 913832 w 2946174"/>
              <a:gd name="connsiteY11-3424" fmla="*/ 1627916 h 3688422"/>
              <a:gd name="connsiteX12-3425" fmla="*/ 1328532 w 2946174"/>
              <a:gd name="connsiteY12-3426" fmla="*/ 1780087 h 3688422"/>
              <a:gd name="connsiteX13-3427" fmla="*/ 1538614 w 2946174"/>
              <a:gd name="connsiteY13-3428" fmla="*/ 0 h 3688422"/>
              <a:gd name="connsiteX14-3429" fmla="*/ 1475894 w 2946174"/>
              <a:gd name="connsiteY14-3430" fmla="*/ 1720264 h 3688422"/>
              <a:gd name="connsiteX15-3431" fmla="*/ 1630724 w 2946174"/>
              <a:gd name="connsiteY15-3432" fmla="*/ 2484404 h 3688422"/>
              <a:gd name="connsiteX16-3433" fmla="*/ 2103693 w 2946174"/>
              <a:gd name="connsiteY16-3434" fmla="*/ 2032700 h 3688422"/>
              <a:gd name="connsiteX17-3435" fmla="*/ 2312551 w 2946174"/>
              <a:gd name="connsiteY17-3436" fmla="*/ 1045664 h 3688422"/>
              <a:gd name="connsiteX18-3437" fmla="*/ 2245232 w 2946174"/>
              <a:gd name="connsiteY18-3438" fmla="*/ 1925509 h 3688422"/>
              <a:gd name="connsiteX19-3439" fmla="*/ 2946174 w 2946174"/>
              <a:gd name="connsiteY19-3440" fmla="*/ 924674 h 3688422"/>
              <a:gd name="connsiteX20-3441" fmla="*/ 1733823 w 2946174"/>
              <a:gd name="connsiteY20-3442" fmla="*/ 2743200 h 3688422"/>
              <a:gd name="connsiteX21-3443" fmla="*/ 1715574 w 2946174"/>
              <a:gd name="connsiteY21-3444" fmla="*/ 3086130 h 3688422"/>
              <a:gd name="connsiteX22-3445" fmla="*/ 2648940 w 2946174"/>
              <a:gd name="connsiteY22-3446" fmla="*/ 2525860 h 3688422"/>
              <a:gd name="connsiteX23-3447" fmla="*/ 1726925 w 2946174"/>
              <a:gd name="connsiteY23-3448" fmla="*/ 3272499 h 3688422"/>
              <a:gd name="connsiteX24-3449" fmla="*/ 1767663 w 2946174"/>
              <a:gd name="connsiteY24-3450" fmla="*/ 3688422 h 3688422"/>
              <a:gd name="connsiteX25-3451" fmla="*/ 1353680 w 2946174"/>
              <a:gd name="connsiteY25-3452" fmla="*/ 3637051 h 3688422"/>
              <a:gd name="connsiteX0-3453" fmla="*/ 1353680 w 2946174"/>
              <a:gd name="connsiteY0-3454" fmla="*/ 3637051 h 3688422"/>
              <a:gd name="connsiteX1-3455" fmla="*/ 1385219 w 2946174"/>
              <a:gd name="connsiteY1-3456" fmla="*/ 3073405 h 3688422"/>
              <a:gd name="connsiteX2-3457" fmla="*/ 993367 w 2946174"/>
              <a:gd name="connsiteY2-3458" fmla="*/ 2733283 h 3688422"/>
              <a:gd name="connsiteX3-3459" fmla="*/ 7765 w 2946174"/>
              <a:gd name="connsiteY3-3460" fmla="*/ 2373330 h 3688422"/>
              <a:gd name="connsiteX4-3461" fmla="*/ 865120 w 2946174"/>
              <a:gd name="connsiteY4-3462" fmla="*/ 2633559 h 3688422"/>
              <a:gd name="connsiteX5-3463" fmla="*/ 305716 w 2946174"/>
              <a:gd name="connsiteY5-3464" fmla="*/ 1962364 h 3688422"/>
              <a:gd name="connsiteX6-3465" fmla="*/ 1374228 w 2946174"/>
              <a:gd name="connsiteY6-3466" fmla="*/ 2835667 h 3688422"/>
              <a:gd name="connsiteX7-3467" fmla="*/ 1307984 w 2946174"/>
              <a:gd name="connsiteY7-3468" fmla="*/ 1945190 h 3688422"/>
              <a:gd name="connsiteX8-3469" fmla="*/ 0 w 2946174"/>
              <a:gd name="connsiteY8-3470" fmla="*/ 623707 h 3688422"/>
              <a:gd name="connsiteX9-3471" fmla="*/ 750879 w 2946174"/>
              <a:gd name="connsiteY9-3472" fmla="*/ 1553697 h 3688422"/>
              <a:gd name="connsiteX10-3473" fmla="*/ 845288 w 2946174"/>
              <a:gd name="connsiteY10-3474" fmla="*/ 694192 h 3688422"/>
              <a:gd name="connsiteX11-3475" fmla="*/ 913832 w 2946174"/>
              <a:gd name="connsiteY11-3476" fmla="*/ 1627916 h 3688422"/>
              <a:gd name="connsiteX12-3477" fmla="*/ 1328532 w 2946174"/>
              <a:gd name="connsiteY12-3478" fmla="*/ 1780087 h 3688422"/>
              <a:gd name="connsiteX13-3479" fmla="*/ 1538614 w 2946174"/>
              <a:gd name="connsiteY13-3480" fmla="*/ 0 h 3688422"/>
              <a:gd name="connsiteX14-3481" fmla="*/ 1475894 w 2946174"/>
              <a:gd name="connsiteY14-3482" fmla="*/ 1720264 h 3688422"/>
              <a:gd name="connsiteX15-3483" fmla="*/ 1630724 w 2946174"/>
              <a:gd name="connsiteY15-3484" fmla="*/ 2484404 h 3688422"/>
              <a:gd name="connsiteX16-3485" fmla="*/ 2103693 w 2946174"/>
              <a:gd name="connsiteY16-3486" fmla="*/ 2032700 h 3688422"/>
              <a:gd name="connsiteX17-3487" fmla="*/ 2312551 w 2946174"/>
              <a:gd name="connsiteY17-3488" fmla="*/ 1045664 h 3688422"/>
              <a:gd name="connsiteX18-3489" fmla="*/ 2245232 w 2946174"/>
              <a:gd name="connsiteY18-3490" fmla="*/ 1925509 h 3688422"/>
              <a:gd name="connsiteX19-3491" fmla="*/ 2946174 w 2946174"/>
              <a:gd name="connsiteY19-3492" fmla="*/ 924674 h 3688422"/>
              <a:gd name="connsiteX20-3493" fmla="*/ 1733823 w 2946174"/>
              <a:gd name="connsiteY20-3494" fmla="*/ 2743200 h 3688422"/>
              <a:gd name="connsiteX21-3495" fmla="*/ 1715574 w 2946174"/>
              <a:gd name="connsiteY21-3496" fmla="*/ 3086130 h 3688422"/>
              <a:gd name="connsiteX22-3497" fmla="*/ 2648940 w 2946174"/>
              <a:gd name="connsiteY22-3498" fmla="*/ 2525860 h 3688422"/>
              <a:gd name="connsiteX23-3499" fmla="*/ 1726925 w 2946174"/>
              <a:gd name="connsiteY23-3500" fmla="*/ 3272499 h 3688422"/>
              <a:gd name="connsiteX24-3501" fmla="*/ 1767663 w 2946174"/>
              <a:gd name="connsiteY24-3502" fmla="*/ 3688422 h 3688422"/>
              <a:gd name="connsiteX25-3503" fmla="*/ 1353680 w 2946174"/>
              <a:gd name="connsiteY25-3504" fmla="*/ 3637051 h 3688422"/>
              <a:gd name="connsiteX0-3505" fmla="*/ 1353680 w 2946174"/>
              <a:gd name="connsiteY0-3506" fmla="*/ 3637051 h 3645892"/>
              <a:gd name="connsiteX1-3507" fmla="*/ 1385219 w 2946174"/>
              <a:gd name="connsiteY1-3508" fmla="*/ 3073405 h 3645892"/>
              <a:gd name="connsiteX2-3509" fmla="*/ 993367 w 2946174"/>
              <a:gd name="connsiteY2-3510" fmla="*/ 2733283 h 3645892"/>
              <a:gd name="connsiteX3-3511" fmla="*/ 7765 w 2946174"/>
              <a:gd name="connsiteY3-3512" fmla="*/ 2373330 h 3645892"/>
              <a:gd name="connsiteX4-3513" fmla="*/ 865120 w 2946174"/>
              <a:gd name="connsiteY4-3514" fmla="*/ 2633559 h 3645892"/>
              <a:gd name="connsiteX5-3515" fmla="*/ 305716 w 2946174"/>
              <a:gd name="connsiteY5-3516" fmla="*/ 1962364 h 3645892"/>
              <a:gd name="connsiteX6-3517" fmla="*/ 1374228 w 2946174"/>
              <a:gd name="connsiteY6-3518" fmla="*/ 2835667 h 3645892"/>
              <a:gd name="connsiteX7-3519" fmla="*/ 1307984 w 2946174"/>
              <a:gd name="connsiteY7-3520" fmla="*/ 1945190 h 3645892"/>
              <a:gd name="connsiteX8-3521" fmla="*/ 0 w 2946174"/>
              <a:gd name="connsiteY8-3522" fmla="*/ 623707 h 3645892"/>
              <a:gd name="connsiteX9-3523" fmla="*/ 750879 w 2946174"/>
              <a:gd name="connsiteY9-3524" fmla="*/ 1553697 h 3645892"/>
              <a:gd name="connsiteX10-3525" fmla="*/ 845288 w 2946174"/>
              <a:gd name="connsiteY10-3526" fmla="*/ 694192 h 3645892"/>
              <a:gd name="connsiteX11-3527" fmla="*/ 913832 w 2946174"/>
              <a:gd name="connsiteY11-3528" fmla="*/ 1627916 h 3645892"/>
              <a:gd name="connsiteX12-3529" fmla="*/ 1328532 w 2946174"/>
              <a:gd name="connsiteY12-3530" fmla="*/ 1780087 h 3645892"/>
              <a:gd name="connsiteX13-3531" fmla="*/ 1538614 w 2946174"/>
              <a:gd name="connsiteY13-3532" fmla="*/ 0 h 3645892"/>
              <a:gd name="connsiteX14-3533" fmla="*/ 1475894 w 2946174"/>
              <a:gd name="connsiteY14-3534" fmla="*/ 1720264 h 3645892"/>
              <a:gd name="connsiteX15-3535" fmla="*/ 1630724 w 2946174"/>
              <a:gd name="connsiteY15-3536" fmla="*/ 2484404 h 3645892"/>
              <a:gd name="connsiteX16-3537" fmla="*/ 2103693 w 2946174"/>
              <a:gd name="connsiteY16-3538" fmla="*/ 2032700 h 3645892"/>
              <a:gd name="connsiteX17-3539" fmla="*/ 2312551 w 2946174"/>
              <a:gd name="connsiteY17-3540" fmla="*/ 1045664 h 3645892"/>
              <a:gd name="connsiteX18-3541" fmla="*/ 2245232 w 2946174"/>
              <a:gd name="connsiteY18-3542" fmla="*/ 1925509 h 3645892"/>
              <a:gd name="connsiteX19-3543" fmla="*/ 2946174 w 2946174"/>
              <a:gd name="connsiteY19-3544" fmla="*/ 924674 h 3645892"/>
              <a:gd name="connsiteX20-3545" fmla="*/ 1733823 w 2946174"/>
              <a:gd name="connsiteY20-3546" fmla="*/ 2743200 h 3645892"/>
              <a:gd name="connsiteX21-3547" fmla="*/ 1715574 w 2946174"/>
              <a:gd name="connsiteY21-3548" fmla="*/ 3086130 h 3645892"/>
              <a:gd name="connsiteX22-3549" fmla="*/ 2648940 w 2946174"/>
              <a:gd name="connsiteY22-3550" fmla="*/ 2525860 h 3645892"/>
              <a:gd name="connsiteX23-3551" fmla="*/ 1726925 w 2946174"/>
              <a:gd name="connsiteY23-3552" fmla="*/ 3272499 h 3645892"/>
              <a:gd name="connsiteX24-3553" fmla="*/ 1757031 w 2946174"/>
              <a:gd name="connsiteY24-3554" fmla="*/ 3645892 h 3645892"/>
              <a:gd name="connsiteX25-3555" fmla="*/ 1353680 w 2946174"/>
              <a:gd name="connsiteY25-3556" fmla="*/ 3637051 h 3645892"/>
              <a:gd name="connsiteX0-3557" fmla="*/ 1358997 w 2946174"/>
              <a:gd name="connsiteY0-3558" fmla="*/ 3634393 h 3645892"/>
              <a:gd name="connsiteX1-3559" fmla="*/ 1385219 w 2946174"/>
              <a:gd name="connsiteY1-3560" fmla="*/ 3073405 h 3645892"/>
              <a:gd name="connsiteX2-3561" fmla="*/ 993367 w 2946174"/>
              <a:gd name="connsiteY2-3562" fmla="*/ 2733283 h 3645892"/>
              <a:gd name="connsiteX3-3563" fmla="*/ 7765 w 2946174"/>
              <a:gd name="connsiteY3-3564" fmla="*/ 2373330 h 3645892"/>
              <a:gd name="connsiteX4-3565" fmla="*/ 865120 w 2946174"/>
              <a:gd name="connsiteY4-3566" fmla="*/ 2633559 h 3645892"/>
              <a:gd name="connsiteX5-3567" fmla="*/ 305716 w 2946174"/>
              <a:gd name="connsiteY5-3568" fmla="*/ 1962364 h 3645892"/>
              <a:gd name="connsiteX6-3569" fmla="*/ 1374228 w 2946174"/>
              <a:gd name="connsiteY6-3570" fmla="*/ 2835667 h 3645892"/>
              <a:gd name="connsiteX7-3571" fmla="*/ 1307984 w 2946174"/>
              <a:gd name="connsiteY7-3572" fmla="*/ 1945190 h 3645892"/>
              <a:gd name="connsiteX8-3573" fmla="*/ 0 w 2946174"/>
              <a:gd name="connsiteY8-3574" fmla="*/ 623707 h 3645892"/>
              <a:gd name="connsiteX9-3575" fmla="*/ 750879 w 2946174"/>
              <a:gd name="connsiteY9-3576" fmla="*/ 1553697 h 3645892"/>
              <a:gd name="connsiteX10-3577" fmla="*/ 845288 w 2946174"/>
              <a:gd name="connsiteY10-3578" fmla="*/ 694192 h 3645892"/>
              <a:gd name="connsiteX11-3579" fmla="*/ 913832 w 2946174"/>
              <a:gd name="connsiteY11-3580" fmla="*/ 1627916 h 3645892"/>
              <a:gd name="connsiteX12-3581" fmla="*/ 1328532 w 2946174"/>
              <a:gd name="connsiteY12-3582" fmla="*/ 1780087 h 3645892"/>
              <a:gd name="connsiteX13-3583" fmla="*/ 1538614 w 2946174"/>
              <a:gd name="connsiteY13-3584" fmla="*/ 0 h 3645892"/>
              <a:gd name="connsiteX14-3585" fmla="*/ 1475894 w 2946174"/>
              <a:gd name="connsiteY14-3586" fmla="*/ 1720264 h 3645892"/>
              <a:gd name="connsiteX15-3587" fmla="*/ 1630724 w 2946174"/>
              <a:gd name="connsiteY15-3588" fmla="*/ 2484404 h 3645892"/>
              <a:gd name="connsiteX16-3589" fmla="*/ 2103693 w 2946174"/>
              <a:gd name="connsiteY16-3590" fmla="*/ 2032700 h 3645892"/>
              <a:gd name="connsiteX17-3591" fmla="*/ 2312551 w 2946174"/>
              <a:gd name="connsiteY17-3592" fmla="*/ 1045664 h 3645892"/>
              <a:gd name="connsiteX18-3593" fmla="*/ 2245232 w 2946174"/>
              <a:gd name="connsiteY18-3594" fmla="*/ 1925509 h 3645892"/>
              <a:gd name="connsiteX19-3595" fmla="*/ 2946174 w 2946174"/>
              <a:gd name="connsiteY19-3596" fmla="*/ 924674 h 3645892"/>
              <a:gd name="connsiteX20-3597" fmla="*/ 1733823 w 2946174"/>
              <a:gd name="connsiteY20-3598" fmla="*/ 2743200 h 3645892"/>
              <a:gd name="connsiteX21-3599" fmla="*/ 1715574 w 2946174"/>
              <a:gd name="connsiteY21-3600" fmla="*/ 3086130 h 3645892"/>
              <a:gd name="connsiteX22-3601" fmla="*/ 2648940 w 2946174"/>
              <a:gd name="connsiteY22-3602" fmla="*/ 2525860 h 3645892"/>
              <a:gd name="connsiteX23-3603" fmla="*/ 1726925 w 2946174"/>
              <a:gd name="connsiteY23-3604" fmla="*/ 3272499 h 3645892"/>
              <a:gd name="connsiteX24-3605" fmla="*/ 1757031 w 2946174"/>
              <a:gd name="connsiteY24-3606" fmla="*/ 3645892 h 3645892"/>
              <a:gd name="connsiteX25-3607" fmla="*/ 1358997 w 2946174"/>
              <a:gd name="connsiteY25-3608" fmla="*/ 3634393 h 364589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2151" y="connsiteY25-2152"/>
              </a:cxn>
            </a:cxnLst>
            <a:rect l="l" t="t" r="r" b="b"/>
            <a:pathLst>
              <a:path w="2946174" h="3645892">
                <a:moveTo>
                  <a:pt x="1358997" y="3634393"/>
                </a:moveTo>
                <a:cubicBezTo>
                  <a:pt x="1344701" y="3534230"/>
                  <a:pt x="1354326" y="3261287"/>
                  <a:pt x="1385219" y="3073405"/>
                </a:cubicBezTo>
                <a:lnTo>
                  <a:pt x="993367" y="2733283"/>
                </a:lnTo>
                <a:cubicBezTo>
                  <a:pt x="399904" y="2760382"/>
                  <a:pt x="125420" y="2452557"/>
                  <a:pt x="7765" y="2373330"/>
                </a:cubicBezTo>
                <a:cubicBezTo>
                  <a:pt x="370635" y="2555767"/>
                  <a:pt x="765405" y="2677064"/>
                  <a:pt x="865120" y="2633559"/>
                </a:cubicBezTo>
                <a:cubicBezTo>
                  <a:pt x="649412" y="2476280"/>
                  <a:pt x="457629" y="2236601"/>
                  <a:pt x="305716" y="1962364"/>
                </a:cubicBezTo>
                <a:cubicBezTo>
                  <a:pt x="685811" y="2373081"/>
                  <a:pt x="1057929" y="2581780"/>
                  <a:pt x="1374228" y="2835667"/>
                </a:cubicBezTo>
                <a:cubicBezTo>
                  <a:pt x="1402651" y="2568080"/>
                  <a:pt x="1335382" y="2249990"/>
                  <a:pt x="1307984" y="1945190"/>
                </a:cubicBezTo>
                <a:cubicBezTo>
                  <a:pt x="435168" y="1668614"/>
                  <a:pt x="155118" y="1203311"/>
                  <a:pt x="0" y="623707"/>
                </a:cubicBezTo>
                <a:cubicBezTo>
                  <a:pt x="258267" y="1178253"/>
                  <a:pt x="489953" y="1392556"/>
                  <a:pt x="750879" y="1553697"/>
                </a:cubicBezTo>
                <a:cubicBezTo>
                  <a:pt x="963989" y="1219348"/>
                  <a:pt x="858120" y="882343"/>
                  <a:pt x="845288" y="694192"/>
                </a:cubicBezTo>
                <a:cubicBezTo>
                  <a:pt x="1033826" y="984168"/>
                  <a:pt x="969842" y="1452240"/>
                  <a:pt x="913832" y="1627916"/>
                </a:cubicBezTo>
                <a:cubicBezTo>
                  <a:pt x="1086621" y="1762814"/>
                  <a:pt x="1285991" y="1804676"/>
                  <a:pt x="1328532" y="1780087"/>
                </a:cubicBezTo>
                <a:cubicBezTo>
                  <a:pt x="1356030" y="1270014"/>
                  <a:pt x="1540356" y="440962"/>
                  <a:pt x="1538614" y="0"/>
                </a:cubicBezTo>
                <a:cubicBezTo>
                  <a:pt x="1730194" y="519886"/>
                  <a:pt x="1460542" y="1306197"/>
                  <a:pt x="1475894" y="1720264"/>
                </a:cubicBezTo>
                <a:cubicBezTo>
                  <a:pt x="1491246" y="2134331"/>
                  <a:pt x="1594760" y="2408851"/>
                  <a:pt x="1630724" y="2484404"/>
                </a:cubicBezTo>
                <a:lnTo>
                  <a:pt x="2103693" y="2032700"/>
                </a:lnTo>
                <a:cubicBezTo>
                  <a:pt x="1971294" y="1382053"/>
                  <a:pt x="2203060" y="1159367"/>
                  <a:pt x="2312551" y="1045664"/>
                </a:cubicBezTo>
                <a:cubicBezTo>
                  <a:pt x="2090750" y="1504636"/>
                  <a:pt x="2214509" y="1921078"/>
                  <a:pt x="2245232" y="1925509"/>
                </a:cubicBezTo>
                <a:cubicBezTo>
                  <a:pt x="2404451" y="1847079"/>
                  <a:pt x="2771007" y="1436381"/>
                  <a:pt x="2946174" y="924674"/>
                </a:cubicBezTo>
                <a:cubicBezTo>
                  <a:pt x="2826477" y="1836534"/>
                  <a:pt x="2137940" y="2137025"/>
                  <a:pt x="1733823" y="2743200"/>
                </a:cubicBezTo>
                <a:cubicBezTo>
                  <a:pt x="1751662" y="2877890"/>
                  <a:pt x="1718999" y="2959415"/>
                  <a:pt x="1715574" y="3086130"/>
                </a:cubicBezTo>
                <a:cubicBezTo>
                  <a:pt x="2040873" y="3094304"/>
                  <a:pt x="2469839" y="2725021"/>
                  <a:pt x="2648940" y="2525860"/>
                </a:cubicBezTo>
                <a:cubicBezTo>
                  <a:pt x="2619820" y="2809296"/>
                  <a:pt x="2032492" y="3103364"/>
                  <a:pt x="1726925" y="3272499"/>
                </a:cubicBezTo>
                <a:cubicBezTo>
                  <a:pt x="1740504" y="3411140"/>
                  <a:pt x="1767376" y="3512567"/>
                  <a:pt x="1757031" y="3645892"/>
                </a:cubicBezTo>
                <a:lnTo>
                  <a:pt x="1358997" y="3634393"/>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1013690" y="4860873"/>
            <a:ext cx="453171" cy="453170"/>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3821325" y="3232678"/>
            <a:ext cx="538790" cy="538790"/>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1667864" y="4498335"/>
            <a:ext cx="226576" cy="226576"/>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1847022" y="3705271"/>
            <a:ext cx="249260" cy="249260"/>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2695901" y="3265631"/>
            <a:ext cx="249260" cy="249260"/>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3131513" y="3954531"/>
            <a:ext cx="249260" cy="249260"/>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4188661" y="3815877"/>
            <a:ext cx="249260" cy="249260"/>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2362149" y="5155725"/>
            <a:ext cx="180992" cy="180992"/>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3648039" y="5665541"/>
            <a:ext cx="180992" cy="180992"/>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p:cNvGrpSpPr/>
          <p:nvPr/>
        </p:nvGrpSpPr>
        <p:grpSpPr>
          <a:xfrm>
            <a:off x="6233141" y="2739981"/>
            <a:ext cx="5273864" cy="1354217"/>
            <a:chOff x="5760523" y="3104906"/>
            <a:chExt cx="5273864" cy="1354217"/>
          </a:xfrm>
        </p:grpSpPr>
        <p:sp>
          <p:nvSpPr>
            <p:cNvPr id="20" name="文本框 19"/>
            <p:cNvSpPr txBox="1"/>
            <p:nvPr/>
          </p:nvSpPr>
          <p:spPr>
            <a:xfrm>
              <a:off x="5760523" y="3566571"/>
              <a:ext cx="5273864" cy="892552"/>
            </a:xfrm>
            <a:prstGeom prst="rect">
              <a:avLst/>
            </a:prstGeom>
            <a:noFill/>
          </p:spPr>
          <p:txBody>
            <a:bodyPr wrap="square" rtlCol="0">
              <a:spAutoFit/>
            </a:bodyPr>
            <a:lstStyle/>
            <a:p>
              <a:pPr marL="342900" indent="-342900">
                <a:lnSpc>
                  <a:spcPct val="130000"/>
                </a:lnSpc>
                <a:buClr>
                  <a:srgbClr val="20BAA8"/>
                </a:buClr>
                <a:buFont typeface="Wingdings" panose="05000000000000000000" pitchFamily="2" charset="2"/>
                <a:buChar char="n"/>
              </a:pPr>
              <a:r>
                <a:rPr lang="zh-CN" altLang="en-US" sz="2000" dirty="0">
                  <a:solidFill>
                    <a:srgbClr val="3F3F3F"/>
                  </a:solidFill>
                  <a:latin typeface="微软雅黑" panose="020B0503020204020204" pitchFamily="34" charset="-122"/>
                  <a:ea typeface="微软雅黑" panose="020B0503020204020204" pitchFamily="34" charset="-122"/>
                </a:rPr>
                <a:t>单击输入文字单击输入文字单击输入文字</a:t>
              </a:r>
              <a:endParaRPr lang="en-US" altLang="zh-CN" sz="2000" dirty="0">
                <a:solidFill>
                  <a:srgbClr val="3F3F3F"/>
                </a:solidFill>
                <a:latin typeface="微软雅黑" panose="020B0503020204020204" pitchFamily="34" charset="-122"/>
                <a:ea typeface="微软雅黑" panose="020B0503020204020204" pitchFamily="34" charset="-122"/>
              </a:endParaRPr>
            </a:p>
            <a:p>
              <a:pPr marL="342900" indent="-342900">
                <a:lnSpc>
                  <a:spcPct val="130000"/>
                </a:lnSpc>
                <a:buClr>
                  <a:srgbClr val="20BAA8"/>
                </a:buClr>
                <a:buFont typeface="Wingdings" panose="05000000000000000000" pitchFamily="2" charset="2"/>
                <a:buChar char="n"/>
              </a:pPr>
              <a:r>
                <a:rPr lang="zh-CN" altLang="en-US" sz="2000" dirty="0">
                  <a:solidFill>
                    <a:srgbClr val="3F3F3F"/>
                  </a:solidFill>
                  <a:latin typeface="微软雅黑" panose="020B0503020204020204" pitchFamily="34" charset="-122"/>
                  <a:ea typeface="微软雅黑" panose="020B0503020204020204" pitchFamily="34" charset="-122"/>
                </a:rPr>
                <a:t>单击输入文字单击输入文字单击输入文字</a:t>
              </a:r>
              <a:endParaRPr lang="en-US" altLang="zh-CN" sz="2000" dirty="0">
                <a:solidFill>
                  <a:srgbClr val="3F3F3F"/>
                </a:solidFill>
                <a:latin typeface="微软雅黑" panose="020B0503020204020204" pitchFamily="34" charset="-122"/>
                <a:ea typeface="微软雅黑" panose="020B0503020204020204" pitchFamily="34" charset="-122"/>
              </a:endParaRPr>
            </a:p>
          </p:txBody>
        </p:sp>
        <p:sp>
          <p:nvSpPr>
            <p:cNvPr id="21" name="矩形 20"/>
            <p:cNvSpPr/>
            <p:nvPr/>
          </p:nvSpPr>
          <p:spPr>
            <a:xfrm>
              <a:off x="5762536" y="3104906"/>
              <a:ext cx="1415772" cy="461665"/>
            </a:xfrm>
            <a:prstGeom prst="rect">
              <a:avLst/>
            </a:prstGeom>
          </p:spPr>
          <p:txBody>
            <a:bodyPr wrap="none">
              <a:spAutoFit/>
            </a:bodyPr>
            <a:lstStyle/>
            <a:p>
              <a:r>
                <a:rPr lang="zh-CN" altLang="en-US" sz="2400" b="1" dirty="0">
                  <a:solidFill>
                    <a:srgbClr val="20BAA8"/>
                  </a:solidFill>
                  <a:latin typeface="微软雅黑" panose="020B0503020204020204" pitchFamily="34" charset="-122"/>
                  <a:ea typeface="微软雅黑" panose="020B0503020204020204" pitchFamily="34" charset="-122"/>
                </a:rPr>
                <a:t>添加标题</a:t>
              </a:r>
              <a:endParaRPr lang="zh-CN" altLang="en-US" sz="2400" b="1" dirty="0">
                <a:solidFill>
                  <a:srgbClr val="20BAA8"/>
                </a:solidFill>
              </a:endParaRPr>
            </a:p>
          </p:txBody>
        </p:sp>
      </p:grpSp>
      <p:grpSp>
        <p:nvGrpSpPr>
          <p:cNvPr id="22" name="组合 21"/>
          <p:cNvGrpSpPr/>
          <p:nvPr/>
        </p:nvGrpSpPr>
        <p:grpSpPr>
          <a:xfrm>
            <a:off x="6233141" y="4275483"/>
            <a:ext cx="5273864" cy="1354217"/>
            <a:chOff x="5760523" y="4640408"/>
            <a:chExt cx="5273864" cy="1354217"/>
          </a:xfrm>
        </p:grpSpPr>
        <p:sp>
          <p:nvSpPr>
            <p:cNvPr id="23" name="文本框 22"/>
            <p:cNvSpPr txBox="1"/>
            <p:nvPr/>
          </p:nvSpPr>
          <p:spPr>
            <a:xfrm>
              <a:off x="5760523" y="5102073"/>
              <a:ext cx="5273864" cy="892552"/>
            </a:xfrm>
            <a:prstGeom prst="rect">
              <a:avLst/>
            </a:prstGeom>
            <a:noFill/>
          </p:spPr>
          <p:txBody>
            <a:bodyPr wrap="square" rtlCol="0">
              <a:spAutoFit/>
            </a:bodyPr>
            <a:lstStyle/>
            <a:p>
              <a:pPr marL="342900" indent="-342900">
                <a:lnSpc>
                  <a:spcPct val="130000"/>
                </a:lnSpc>
                <a:buClr>
                  <a:srgbClr val="20BAA8"/>
                </a:buClr>
                <a:buFont typeface="Wingdings" panose="05000000000000000000" pitchFamily="2" charset="2"/>
                <a:buChar char="n"/>
              </a:pPr>
              <a:r>
                <a:rPr lang="zh-CN" altLang="en-US" sz="2000" dirty="0">
                  <a:solidFill>
                    <a:srgbClr val="3F3F3F"/>
                  </a:solidFill>
                  <a:latin typeface="微软雅黑" panose="020B0503020204020204" pitchFamily="34" charset="-122"/>
                  <a:ea typeface="微软雅黑" panose="020B0503020204020204" pitchFamily="34" charset="-122"/>
                </a:rPr>
                <a:t>单击输入文字单击输入文字单击输入文字</a:t>
              </a:r>
              <a:endParaRPr lang="en-US" altLang="zh-CN" sz="2000" dirty="0">
                <a:solidFill>
                  <a:srgbClr val="3F3F3F"/>
                </a:solidFill>
                <a:latin typeface="微软雅黑" panose="020B0503020204020204" pitchFamily="34" charset="-122"/>
                <a:ea typeface="微软雅黑" panose="020B0503020204020204" pitchFamily="34" charset="-122"/>
              </a:endParaRPr>
            </a:p>
            <a:p>
              <a:pPr marL="342900" indent="-342900">
                <a:lnSpc>
                  <a:spcPct val="130000"/>
                </a:lnSpc>
                <a:buClr>
                  <a:srgbClr val="20BAA8"/>
                </a:buClr>
                <a:buFont typeface="Wingdings" panose="05000000000000000000" pitchFamily="2" charset="2"/>
                <a:buChar char="n"/>
              </a:pPr>
              <a:r>
                <a:rPr lang="zh-CN" altLang="en-US" sz="2000" dirty="0">
                  <a:solidFill>
                    <a:srgbClr val="3F3F3F"/>
                  </a:solidFill>
                  <a:latin typeface="微软雅黑" panose="020B0503020204020204" pitchFamily="34" charset="-122"/>
                  <a:ea typeface="微软雅黑" panose="020B0503020204020204" pitchFamily="34" charset="-122"/>
                </a:rPr>
                <a:t>单击输入文字单击输入文字单击输入文字</a:t>
              </a:r>
              <a:endParaRPr lang="en-US" altLang="zh-CN" sz="2000" dirty="0">
                <a:solidFill>
                  <a:srgbClr val="3F3F3F"/>
                </a:solidFill>
                <a:latin typeface="微软雅黑" panose="020B0503020204020204" pitchFamily="34" charset="-122"/>
                <a:ea typeface="微软雅黑" panose="020B0503020204020204" pitchFamily="34" charset="-122"/>
              </a:endParaRPr>
            </a:p>
          </p:txBody>
        </p:sp>
        <p:sp>
          <p:nvSpPr>
            <p:cNvPr id="24" name="矩形 23"/>
            <p:cNvSpPr/>
            <p:nvPr/>
          </p:nvSpPr>
          <p:spPr>
            <a:xfrm>
              <a:off x="5762536" y="4640408"/>
              <a:ext cx="1415772" cy="461665"/>
            </a:xfrm>
            <a:prstGeom prst="rect">
              <a:avLst/>
            </a:prstGeom>
          </p:spPr>
          <p:txBody>
            <a:bodyPr wrap="none">
              <a:spAutoFit/>
            </a:bodyPr>
            <a:lstStyle/>
            <a:p>
              <a:r>
                <a:rPr lang="zh-CN" altLang="en-US" sz="2400" b="1" dirty="0">
                  <a:solidFill>
                    <a:srgbClr val="20BAA8"/>
                  </a:solidFill>
                  <a:latin typeface="微软雅黑" panose="020B0503020204020204" pitchFamily="34" charset="-122"/>
                  <a:ea typeface="微软雅黑" panose="020B0503020204020204" pitchFamily="34" charset="-122"/>
                </a:rPr>
                <a:t>添加标题</a:t>
              </a:r>
              <a:endParaRPr lang="zh-CN" altLang="en-US" sz="2400" b="1" dirty="0">
                <a:solidFill>
                  <a:srgbClr val="20BAA8"/>
                </a:solidFill>
              </a:endParaRPr>
            </a:p>
          </p:txBody>
        </p:sp>
      </p:grpSp>
      <p:grpSp>
        <p:nvGrpSpPr>
          <p:cNvPr id="38" name="组合 37"/>
          <p:cNvGrpSpPr/>
          <p:nvPr/>
        </p:nvGrpSpPr>
        <p:grpSpPr>
          <a:xfrm>
            <a:off x="2706488" y="1671646"/>
            <a:ext cx="850052" cy="850052"/>
            <a:chOff x="2706488" y="1671646"/>
            <a:chExt cx="850052" cy="850052"/>
          </a:xfrm>
        </p:grpSpPr>
        <p:sp>
          <p:nvSpPr>
            <p:cNvPr id="8" name="椭圆 7"/>
            <p:cNvSpPr/>
            <p:nvPr/>
          </p:nvSpPr>
          <p:spPr>
            <a:xfrm>
              <a:off x="2706488" y="1671646"/>
              <a:ext cx="850052" cy="850052"/>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2889933" y="1879694"/>
              <a:ext cx="490840" cy="461665"/>
            </a:xfrm>
            <a:prstGeom prst="rect">
              <a:avLst/>
            </a:prstGeom>
          </p:spPr>
          <p:txBody>
            <a:bodyPr wrap="none">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AI</a:t>
              </a:r>
              <a:endParaRPr lang="zh-CN" altLang="en-US" sz="2400" dirty="0">
                <a:solidFill>
                  <a:schemeClr val="bg1"/>
                </a:solidFill>
              </a:endParaRPr>
            </a:p>
          </p:txBody>
        </p:sp>
      </p:grpSp>
      <p:grpSp>
        <p:nvGrpSpPr>
          <p:cNvPr id="39" name="组合 38"/>
          <p:cNvGrpSpPr/>
          <p:nvPr/>
        </p:nvGrpSpPr>
        <p:grpSpPr>
          <a:xfrm>
            <a:off x="4460054" y="2793245"/>
            <a:ext cx="787422" cy="787422"/>
            <a:chOff x="4460054" y="2793245"/>
            <a:chExt cx="787422" cy="787422"/>
          </a:xfrm>
        </p:grpSpPr>
        <p:sp>
          <p:nvSpPr>
            <p:cNvPr id="9" name="椭圆 8"/>
            <p:cNvSpPr/>
            <p:nvPr/>
          </p:nvSpPr>
          <p:spPr>
            <a:xfrm>
              <a:off x="4460054" y="2793245"/>
              <a:ext cx="787422" cy="787422"/>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572094" y="2969978"/>
              <a:ext cx="550151" cy="461665"/>
            </a:xfrm>
            <a:prstGeom prst="rect">
              <a:avLst/>
            </a:prstGeom>
          </p:spPr>
          <p:txBody>
            <a:bodyPr wrap="none">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PS</a:t>
              </a:r>
              <a:endParaRPr lang="zh-CN" altLang="en-US" sz="2400" dirty="0">
                <a:solidFill>
                  <a:schemeClr val="bg1"/>
                </a:solidFill>
              </a:endParaRPr>
            </a:p>
          </p:txBody>
        </p:sp>
      </p:grpSp>
      <p:grpSp>
        <p:nvGrpSpPr>
          <p:cNvPr id="37" name="组合 36"/>
          <p:cNvGrpSpPr/>
          <p:nvPr/>
        </p:nvGrpSpPr>
        <p:grpSpPr>
          <a:xfrm>
            <a:off x="1982457" y="2589673"/>
            <a:ext cx="731290" cy="730087"/>
            <a:chOff x="1982457" y="2589673"/>
            <a:chExt cx="731290" cy="730087"/>
          </a:xfrm>
        </p:grpSpPr>
        <p:sp>
          <p:nvSpPr>
            <p:cNvPr id="7" name="椭圆 6"/>
            <p:cNvSpPr/>
            <p:nvPr/>
          </p:nvSpPr>
          <p:spPr>
            <a:xfrm>
              <a:off x="1982993" y="2589673"/>
              <a:ext cx="730087" cy="730087"/>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1982457" y="2746858"/>
              <a:ext cx="731290" cy="461665"/>
            </a:xfrm>
            <a:prstGeom prst="rect">
              <a:avLst/>
            </a:prstGeom>
          </p:spPr>
          <p:txBody>
            <a:bodyPr wrap="none">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DW</a:t>
              </a:r>
              <a:endParaRPr lang="zh-CN" altLang="en-US" sz="2400" dirty="0">
                <a:solidFill>
                  <a:schemeClr val="bg1"/>
                </a:solidFill>
              </a:endParaRPr>
            </a:p>
          </p:txBody>
        </p:sp>
      </p:grpSp>
      <p:grpSp>
        <p:nvGrpSpPr>
          <p:cNvPr id="36" name="组合 35"/>
          <p:cNvGrpSpPr/>
          <p:nvPr/>
        </p:nvGrpSpPr>
        <p:grpSpPr>
          <a:xfrm>
            <a:off x="934385" y="2589673"/>
            <a:ext cx="675957" cy="675957"/>
            <a:chOff x="934385" y="2589673"/>
            <a:chExt cx="675957" cy="675957"/>
          </a:xfrm>
        </p:grpSpPr>
        <p:sp>
          <p:nvSpPr>
            <p:cNvPr id="6" name="椭圆 5"/>
            <p:cNvSpPr/>
            <p:nvPr/>
          </p:nvSpPr>
          <p:spPr>
            <a:xfrm>
              <a:off x="934385" y="2589673"/>
              <a:ext cx="675957" cy="675957"/>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989138" y="2716004"/>
              <a:ext cx="506870" cy="461665"/>
            </a:xfrm>
            <a:prstGeom prst="rect">
              <a:avLst/>
            </a:prstGeom>
          </p:spPr>
          <p:txBody>
            <a:bodyPr wrap="none">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FL</a:t>
              </a:r>
              <a:endParaRPr lang="zh-CN" altLang="en-US" sz="2400" dirty="0">
                <a:solidFill>
                  <a:schemeClr val="bg1"/>
                </a:solidFill>
              </a:endParaRPr>
            </a:p>
          </p:txBody>
        </p:sp>
      </p:grpSp>
      <p:grpSp>
        <p:nvGrpSpPr>
          <p:cNvPr id="40" name="组合 39"/>
          <p:cNvGrpSpPr/>
          <p:nvPr/>
        </p:nvGrpSpPr>
        <p:grpSpPr>
          <a:xfrm>
            <a:off x="4247000" y="4795404"/>
            <a:ext cx="641300" cy="641300"/>
            <a:chOff x="4247000" y="4795404"/>
            <a:chExt cx="641300" cy="641300"/>
          </a:xfrm>
        </p:grpSpPr>
        <p:sp>
          <p:nvSpPr>
            <p:cNvPr id="11" name="椭圆 10"/>
            <p:cNvSpPr/>
            <p:nvPr/>
          </p:nvSpPr>
          <p:spPr>
            <a:xfrm>
              <a:off x="4247000" y="4795404"/>
              <a:ext cx="641300" cy="641300"/>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4297018" y="4884008"/>
              <a:ext cx="572593" cy="461665"/>
            </a:xfrm>
            <a:prstGeom prst="rect">
              <a:avLst/>
            </a:prstGeom>
          </p:spPr>
          <p:txBody>
            <a:bodyPr wrap="none">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PR</a:t>
              </a:r>
              <a:endParaRPr lang="zh-CN" altLang="en-US" sz="2400" dirty="0">
                <a:solidFill>
                  <a:schemeClr val="bg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991"/>
    </mc:Choice>
    <mc:Fallback xmlns="">
      <p:transition spd="slow" advTm="399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animEffect transition="in" filter="fade">
                                      <p:cBhvr>
                                        <p:cTn id="20" dur="500"/>
                                        <p:tgtEl>
                                          <p:spTgt spid="12"/>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500" fill="hold"/>
                                        <p:tgtEl>
                                          <p:spTgt spid="17"/>
                                        </p:tgtEl>
                                        <p:attrNameLst>
                                          <p:attrName>ppt_w</p:attrName>
                                        </p:attrNameLst>
                                      </p:cBhvr>
                                      <p:tavLst>
                                        <p:tav tm="0">
                                          <p:val>
                                            <p:fltVal val="0"/>
                                          </p:val>
                                        </p:tav>
                                        <p:tav tm="100000">
                                          <p:val>
                                            <p:strVal val="#ppt_w"/>
                                          </p:val>
                                        </p:tav>
                                      </p:tavLst>
                                    </p:anim>
                                    <p:anim calcmode="lin" valueType="num">
                                      <p:cBhvr>
                                        <p:cTn id="39" dur="500" fill="hold"/>
                                        <p:tgtEl>
                                          <p:spTgt spid="17"/>
                                        </p:tgtEl>
                                        <p:attrNameLst>
                                          <p:attrName>ppt_h</p:attrName>
                                        </p:attrNameLst>
                                      </p:cBhvr>
                                      <p:tavLst>
                                        <p:tav tm="0">
                                          <p:val>
                                            <p:fltVal val="0"/>
                                          </p:val>
                                        </p:tav>
                                        <p:tav tm="100000">
                                          <p:val>
                                            <p:strVal val="#ppt_h"/>
                                          </p:val>
                                        </p:tav>
                                      </p:tavLst>
                                    </p:anim>
                                    <p:animEffect transition="in" filter="fade">
                                      <p:cBhvr>
                                        <p:cTn id="40" dur="500"/>
                                        <p:tgtEl>
                                          <p:spTgt spid="17"/>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p:cTn id="48" dur="500" fill="hold"/>
                                        <p:tgtEl>
                                          <p:spTgt spid="16"/>
                                        </p:tgtEl>
                                        <p:attrNameLst>
                                          <p:attrName>ppt_w</p:attrName>
                                        </p:attrNameLst>
                                      </p:cBhvr>
                                      <p:tavLst>
                                        <p:tav tm="0">
                                          <p:val>
                                            <p:fltVal val="0"/>
                                          </p:val>
                                        </p:tav>
                                        <p:tav tm="100000">
                                          <p:val>
                                            <p:strVal val="#ppt_w"/>
                                          </p:val>
                                        </p:tav>
                                      </p:tavLst>
                                    </p:anim>
                                    <p:anim calcmode="lin" valueType="num">
                                      <p:cBhvr>
                                        <p:cTn id="49" dur="500" fill="hold"/>
                                        <p:tgtEl>
                                          <p:spTgt spid="16"/>
                                        </p:tgtEl>
                                        <p:attrNameLst>
                                          <p:attrName>ppt_h</p:attrName>
                                        </p:attrNameLst>
                                      </p:cBhvr>
                                      <p:tavLst>
                                        <p:tav tm="0">
                                          <p:val>
                                            <p:fltVal val="0"/>
                                          </p:val>
                                        </p:tav>
                                        <p:tav tm="100000">
                                          <p:val>
                                            <p:strVal val="#ppt_h"/>
                                          </p:val>
                                        </p:tav>
                                      </p:tavLst>
                                    </p:anim>
                                    <p:animEffect transition="in" filter="fade">
                                      <p:cBhvr>
                                        <p:cTn id="50" dur="500"/>
                                        <p:tgtEl>
                                          <p:spTgt spid="16"/>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fltVal val="0"/>
                                          </p:val>
                                        </p:tav>
                                        <p:tav tm="100000">
                                          <p:val>
                                            <p:strVal val="#ppt_h"/>
                                          </p:val>
                                        </p:tav>
                                      </p:tavLst>
                                    </p:anim>
                                    <p:animEffect transition="in" filter="fade">
                                      <p:cBhvr>
                                        <p:cTn id="55" dur="500"/>
                                        <p:tgtEl>
                                          <p:spTgt spid="18"/>
                                        </p:tgtEl>
                                      </p:cBhvr>
                                    </p:animEffect>
                                  </p:childTnLst>
                                </p:cTn>
                              </p:par>
                            </p:childTnLst>
                          </p:cTn>
                        </p:par>
                        <p:par>
                          <p:cTn id="56" fill="hold">
                            <p:stCondLst>
                              <p:cond delay="1500"/>
                            </p:stCondLst>
                            <p:childTnLst>
                              <p:par>
                                <p:cTn id="57" presetID="53" presetClass="entr" presetSubtype="16" fill="hold"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fltVal val="0"/>
                                          </p:val>
                                        </p:tav>
                                        <p:tav tm="100000">
                                          <p:val>
                                            <p:strVal val="#ppt_h"/>
                                          </p:val>
                                        </p:tav>
                                      </p:tavLst>
                                    </p:anim>
                                    <p:animEffect transition="in" filter="fade">
                                      <p:cBhvr>
                                        <p:cTn id="61" dur="500"/>
                                        <p:tgtEl>
                                          <p:spTgt spid="40"/>
                                        </p:tgtEl>
                                      </p:cBhvr>
                                    </p:animEffect>
                                  </p:childTnLst>
                                </p:cTn>
                              </p:par>
                              <p:par>
                                <p:cTn id="62" presetID="53" presetClass="entr" presetSubtype="16" fill="hold" nodeType="withEffect">
                                  <p:stCondLst>
                                    <p:cond delay="0"/>
                                  </p:stCondLst>
                                  <p:childTnLst>
                                    <p:set>
                                      <p:cBhvr>
                                        <p:cTn id="63" dur="1" fill="hold">
                                          <p:stCondLst>
                                            <p:cond delay="0"/>
                                          </p:stCondLst>
                                        </p:cTn>
                                        <p:tgtEl>
                                          <p:spTgt spid="39"/>
                                        </p:tgtEl>
                                        <p:attrNameLst>
                                          <p:attrName>style.visibility</p:attrName>
                                        </p:attrNameLst>
                                      </p:cBhvr>
                                      <p:to>
                                        <p:strVal val="visible"/>
                                      </p:to>
                                    </p:set>
                                    <p:anim calcmode="lin" valueType="num">
                                      <p:cBhvr>
                                        <p:cTn id="64" dur="500" fill="hold"/>
                                        <p:tgtEl>
                                          <p:spTgt spid="39"/>
                                        </p:tgtEl>
                                        <p:attrNameLst>
                                          <p:attrName>ppt_w</p:attrName>
                                        </p:attrNameLst>
                                      </p:cBhvr>
                                      <p:tavLst>
                                        <p:tav tm="0">
                                          <p:val>
                                            <p:fltVal val="0"/>
                                          </p:val>
                                        </p:tav>
                                        <p:tav tm="100000">
                                          <p:val>
                                            <p:strVal val="#ppt_w"/>
                                          </p:val>
                                        </p:tav>
                                      </p:tavLst>
                                    </p:anim>
                                    <p:anim calcmode="lin" valueType="num">
                                      <p:cBhvr>
                                        <p:cTn id="65" dur="500" fill="hold"/>
                                        <p:tgtEl>
                                          <p:spTgt spid="39"/>
                                        </p:tgtEl>
                                        <p:attrNameLst>
                                          <p:attrName>ppt_h</p:attrName>
                                        </p:attrNameLst>
                                      </p:cBhvr>
                                      <p:tavLst>
                                        <p:tav tm="0">
                                          <p:val>
                                            <p:fltVal val="0"/>
                                          </p:val>
                                        </p:tav>
                                        <p:tav tm="100000">
                                          <p:val>
                                            <p:strVal val="#ppt_h"/>
                                          </p:val>
                                        </p:tav>
                                      </p:tavLst>
                                    </p:anim>
                                    <p:animEffect transition="in" filter="fade">
                                      <p:cBhvr>
                                        <p:cTn id="66" dur="500"/>
                                        <p:tgtEl>
                                          <p:spTgt spid="39"/>
                                        </p:tgtEl>
                                      </p:cBhvr>
                                    </p:animEffect>
                                  </p:childTnLst>
                                </p:cTn>
                              </p:par>
                              <p:par>
                                <p:cTn id="67" presetID="53" presetClass="entr" presetSubtype="16" fill="hold" nodeType="with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p:cTn id="69" dur="500" fill="hold"/>
                                        <p:tgtEl>
                                          <p:spTgt spid="38"/>
                                        </p:tgtEl>
                                        <p:attrNameLst>
                                          <p:attrName>ppt_w</p:attrName>
                                        </p:attrNameLst>
                                      </p:cBhvr>
                                      <p:tavLst>
                                        <p:tav tm="0">
                                          <p:val>
                                            <p:fltVal val="0"/>
                                          </p:val>
                                        </p:tav>
                                        <p:tav tm="100000">
                                          <p:val>
                                            <p:strVal val="#ppt_w"/>
                                          </p:val>
                                        </p:tav>
                                      </p:tavLst>
                                    </p:anim>
                                    <p:anim calcmode="lin" valueType="num">
                                      <p:cBhvr>
                                        <p:cTn id="70" dur="500" fill="hold"/>
                                        <p:tgtEl>
                                          <p:spTgt spid="38"/>
                                        </p:tgtEl>
                                        <p:attrNameLst>
                                          <p:attrName>ppt_h</p:attrName>
                                        </p:attrNameLst>
                                      </p:cBhvr>
                                      <p:tavLst>
                                        <p:tav tm="0">
                                          <p:val>
                                            <p:fltVal val="0"/>
                                          </p:val>
                                        </p:tav>
                                        <p:tav tm="100000">
                                          <p:val>
                                            <p:strVal val="#ppt_h"/>
                                          </p:val>
                                        </p:tav>
                                      </p:tavLst>
                                    </p:anim>
                                    <p:animEffect transition="in" filter="fade">
                                      <p:cBhvr>
                                        <p:cTn id="71" dur="500"/>
                                        <p:tgtEl>
                                          <p:spTgt spid="38"/>
                                        </p:tgtEl>
                                      </p:cBhvr>
                                    </p:animEffect>
                                  </p:childTnLst>
                                </p:cTn>
                              </p:par>
                              <p:par>
                                <p:cTn id="72" presetID="53" presetClass="entr" presetSubtype="16" fill="hold" nodeType="withEffect">
                                  <p:stCondLst>
                                    <p:cond delay="0"/>
                                  </p:stCondLst>
                                  <p:childTnLst>
                                    <p:set>
                                      <p:cBhvr>
                                        <p:cTn id="73" dur="1" fill="hold">
                                          <p:stCondLst>
                                            <p:cond delay="0"/>
                                          </p:stCondLst>
                                        </p:cTn>
                                        <p:tgtEl>
                                          <p:spTgt spid="37"/>
                                        </p:tgtEl>
                                        <p:attrNameLst>
                                          <p:attrName>style.visibility</p:attrName>
                                        </p:attrNameLst>
                                      </p:cBhvr>
                                      <p:to>
                                        <p:strVal val="visible"/>
                                      </p:to>
                                    </p:set>
                                    <p:anim calcmode="lin" valueType="num">
                                      <p:cBhvr>
                                        <p:cTn id="74" dur="500" fill="hold"/>
                                        <p:tgtEl>
                                          <p:spTgt spid="37"/>
                                        </p:tgtEl>
                                        <p:attrNameLst>
                                          <p:attrName>ppt_w</p:attrName>
                                        </p:attrNameLst>
                                      </p:cBhvr>
                                      <p:tavLst>
                                        <p:tav tm="0">
                                          <p:val>
                                            <p:fltVal val="0"/>
                                          </p:val>
                                        </p:tav>
                                        <p:tav tm="100000">
                                          <p:val>
                                            <p:strVal val="#ppt_w"/>
                                          </p:val>
                                        </p:tav>
                                      </p:tavLst>
                                    </p:anim>
                                    <p:anim calcmode="lin" valueType="num">
                                      <p:cBhvr>
                                        <p:cTn id="75" dur="500" fill="hold"/>
                                        <p:tgtEl>
                                          <p:spTgt spid="37"/>
                                        </p:tgtEl>
                                        <p:attrNameLst>
                                          <p:attrName>ppt_h</p:attrName>
                                        </p:attrNameLst>
                                      </p:cBhvr>
                                      <p:tavLst>
                                        <p:tav tm="0">
                                          <p:val>
                                            <p:fltVal val="0"/>
                                          </p:val>
                                        </p:tav>
                                        <p:tav tm="100000">
                                          <p:val>
                                            <p:strVal val="#ppt_h"/>
                                          </p:val>
                                        </p:tav>
                                      </p:tavLst>
                                    </p:anim>
                                    <p:animEffect transition="in" filter="fade">
                                      <p:cBhvr>
                                        <p:cTn id="76" dur="500"/>
                                        <p:tgtEl>
                                          <p:spTgt spid="37"/>
                                        </p:tgtEl>
                                      </p:cBhvr>
                                    </p:animEffect>
                                  </p:childTnLst>
                                </p:cTn>
                              </p:par>
                              <p:par>
                                <p:cTn id="77" presetID="53" presetClass="entr" presetSubtype="16" fill="hold" nodeType="withEffect">
                                  <p:stCondLst>
                                    <p:cond delay="0"/>
                                  </p:stCondLst>
                                  <p:childTnLst>
                                    <p:set>
                                      <p:cBhvr>
                                        <p:cTn id="78" dur="1" fill="hold">
                                          <p:stCondLst>
                                            <p:cond delay="0"/>
                                          </p:stCondLst>
                                        </p:cTn>
                                        <p:tgtEl>
                                          <p:spTgt spid="36"/>
                                        </p:tgtEl>
                                        <p:attrNameLst>
                                          <p:attrName>style.visibility</p:attrName>
                                        </p:attrNameLst>
                                      </p:cBhvr>
                                      <p:to>
                                        <p:strVal val="visible"/>
                                      </p:to>
                                    </p:set>
                                    <p:anim calcmode="lin" valueType="num">
                                      <p:cBhvr>
                                        <p:cTn id="79" dur="500" fill="hold"/>
                                        <p:tgtEl>
                                          <p:spTgt spid="36"/>
                                        </p:tgtEl>
                                        <p:attrNameLst>
                                          <p:attrName>ppt_w</p:attrName>
                                        </p:attrNameLst>
                                      </p:cBhvr>
                                      <p:tavLst>
                                        <p:tav tm="0">
                                          <p:val>
                                            <p:fltVal val="0"/>
                                          </p:val>
                                        </p:tav>
                                        <p:tav tm="100000">
                                          <p:val>
                                            <p:strVal val="#ppt_w"/>
                                          </p:val>
                                        </p:tav>
                                      </p:tavLst>
                                    </p:anim>
                                    <p:anim calcmode="lin" valueType="num">
                                      <p:cBhvr>
                                        <p:cTn id="80" dur="500" fill="hold"/>
                                        <p:tgtEl>
                                          <p:spTgt spid="36"/>
                                        </p:tgtEl>
                                        <p:attrNameLst>
                                          <p:attrName>ppt_h</p:attrName>
                                        </p:attrNameLst>
                                      </p:cBhvr>
                                      <p:tavLst>
                                        <p:tav tm="0">
                                          <p:val>
                                            <p:fltVal val="0"/>
                                          </p:val>
                                        </p:tav>
                                        <p:tav tm="100000">
                                          <p:val>
                                            <p:strVal val="#ppt_h"/>
                                          </p:val>
                                        </p:tav>
                                      </p:tavLst>
                                    </p:anim>
                                    <p:animEffect transition="in" filter="fade">
                                      <p:cBhvr>
                                        <p:cTn id="81" dur="500"/>
                                        <p:tgtEl>
                                          <p:spTgt spid="36"/>
                                        </p:tgtEl>
                                      </p:cBhvr>
                                    </p:animEffect>
                                  </p:childTnLst>
                                </p:cTn>
                              </p:par>
                            </p:childTnLst>
                          </p:cTn>
                        </p:par>
                        <p:par>
                          <p:cTn id="82" fill="hold">
                            <p:stCondLst>
                              <p:cond delay="2000"/>
                            </p:stCondLst>
                            <p:childTnLst>
                              <p:par>
                                <p:cTn id="83" presetID="2" presetClass="entr" presetSubtype="2" fill="hold" nodeType="after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 fill="hold"/>
                                        <p:tgtEl>
                                          <p:spTgt spid="19"/>
                                        </p:tgtEl>
                                        <p:attrNameLst>
                                          <p:attrName>ppt_x</p:attrName>
                                        </p:attrNameLst>
                                      </p:cBhvr>
                                      <p:tavLst>
                                        <p:tav tm="0">
                                          <p:val>
                                            <p:strVal val="1+#ppt_w/2"/>
                                          </p:val>
                                        </p:tav>
                                        <p:tav tm="100000">
                                          <p:val>
                                            <p:strVal val="#ppt_x"/>
                                          </p:val>
                                        </p:tav>
                                      </p:tavLst>
                                    </p:anim>
                                    <p:anim calcmode="lin" valueType="num">
                                      <p:cBhvr additive="base">
                                        <p:cTn id="86" dur="500" fill="hold"/>
                                        <p:tgtEl>
                                          <p:spTgt spid="19"/>
                                        </p:tgtEl>
                                        <p:attrNameLst>
                                          <p:attrName>ppt_y</p:attrName>
                                        </p:attrNameLst>
                                      </p:cBhvr>
                                      <p:tavLst>
                                        <p:tav tm="0">
                                          <p:val>
                                            <p:strVal val="#ppt_y"/>
                                          </p:val>
                                        </p:tav>
                                        <p:tav tm="100000">
                                          <p:val>
                                            <p:strVal val="#ppt_y"/>
                                          </p:val>
                                        </p:tav>
                                      </p:tavLst>
                                    </p:anim>
                                  </p:childTnLst>
                                </p:cTn>
                              </p:par>
                            </p:childTnLst>
                          </p:cTn>
                        </p:par>
                        <p:par>
                          <p:cTn id="87" fill="hold">
                            <p:stCondLst>
                              <p:cond delay="2500"/>
                            </p:stCondLst>
                            <p:childTnLst>
                              <p:par>
                                <p:cTn id="88" presetID="2" presetClass="entr" presetSubtype="2" fill="hold" nodeType="afterEffect">
                                  <p:stCondLst>
                                    <p:cond delay="0"/>
                                  </p:stCondLst>
                                  <p:childTnLst>
                                    <p:set>
                                      <p:cBhvr>
                                        <p:cTn id="89" dur="1" fill="hold">
                                          <p:stCondLst>
                                            <p:cond delay="0"/>
                                          </p:stCondLst>
                                        </p:cTn>
                                        <p:tgtEl>
                                          <p:spTgt spid="22"/>
                                        </p:tgtEl>
                                        <p:attrNameLst>
                                          <p:attrName>style.visibility</p:attrName>
                                        </p:attrNameLst>
                                      </p:cBhvr>
                                      <p:to>
                                        <p:strVal val="visible"/>
                                      </p:to>
                                    </p:set>
                                    <p:anim calcmode="lin" valueType="num">
                                      <p:cBhvr additive="base">
                                        <p:cTn id="90" dur="500" fill="hold"/>
                                        <p:tgtEl>
                                          <p:spTgt spid="22"/>
                                        </p:tgtEl>
                                        <p:attrNameLst>
                                          <p:attrName>ppt_x</p:attrName>
                                        </p:attrNameLst>
                                      </p:cBhvr>
                                      <p:tavLst>
                                        <p:tav tm="0">
                                          <p:val>
                                            <p:strVal val="1+#ppt_w/2"/>
                                          </p:val>
                                        </p:tav>
                                        <p:tav tm="100000">
                                          <p:val>
                                            <p:strVal val="#ppt_x"/>
                                          </p:val>
                                        </p:tav>
                                      </p:tavLst>
                                    </p:anim>
                                    <p:anim calcmode="lin" valueType="num">
                                      <p:cBhvr additive="base">
                                        <p:cTn id="91"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animBg="1"/>
      <p:bldP spid="12" grpId="0" animBg="1"/>
      <p:bldP spid="13" grpId="0" animBg="1"/>
      <p:bldP spid="14" grpId="0" animBg="1"/>
      <p:bldP spid="15" grpId="0" animBg="1"/>
      <p:bldP spid="16" grpId="0" animBg="1"/>
      <p:bldP spid="17" grpId="0" animBg="1"/>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advTm="1414"/>
    </mc:Choice>
    <mc:Fallback xmlns="">
      <p:transition advTm="141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2027"/>
    </mc:Choice>
    <mc:Fallback xmlns="">
      <p:transition spd="slow" advTm="202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组合 36"/>
          <p:cNvGrpSpPr/>
          <p:nvPr/>
        </p:nvGrpSpPr>
        <p:grpSpPr>
          <a:xfrm>
            <a:off x="5342412" y="1989221"/>
            <a:ext cx="1658785" cy="632448"/>
            <a:chOff x="5183014" y="1989221"/>
            <a:chExt cx="1658785" cy="632448"/>
          </a:xfrm>
        </p:grpSpPr>
        <p:sp>
          <p:nvSpPr>
            <p:cNvPr id="36" name="矩形 35"/>
            <p:cNvSpPr/>
            <p:nvPr/>
          </p:nvSpPr>
          <p:spPr>
            <a:xfrm>
              <a:off x="5183014" y="1989221"/>
              <a:ext cx="1658785" cy="632448"/>
            </a:xfrm>
            <a:prstGeom prst="rect">
              <a:avLst/>
            </a:prstGeom>
            <a:solidFill>
              <a:srgbClr val="20BAA8"/>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5201928" y="2043835"/>
              <a:ext cx="1620957" cy="523220"/>
            </a:xfrm>
            <a:prstGeom prst="rect">
              <a:avLst/>
            </a:prstGeom>
            <a:solidFill>
              <a:srgbClr val="20BAA8"/>
            </a:solidFill>
            <a:ln>
              <a:solidFill>
                <a:srgbClr val="20BAA8"/>
              </a:solidFill>
            </a:ln>
          </p:spPr>
          <p:txBody>
            <a:bodyPr wrap="none" rtlCol="0" anchor="ctr">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基本资料</a:t>
              </a:r>
            </a:p>
          </p:txBody>
        </p:sp>
      </p:grpSp>
      <p:sp>
        <p:nvSpPr>
          <p:cNvPr id="31" name="文本框 30"/>
          <p:cNvSpPr txBox="1"/>
          <p:nvPr/>
        </p:nvSpPr>
        <p:spPr>
          <a:xfrm>
            <a:off x="5249009" y="2984269"/>
            <a:ext cx="2492990" cy="2492990"/>
          </a:xfrm>
          <a:prstGeom prst="rect">
            <a:avLst/>
          </a:prstGeom>
          <a:noFill/>
        </p:spPr>
        <p:txBody>
          <a:bodyPr wrap="none" rtlCol="0">
            <a:spAutoFit/>
          </a:bodyPr>
          <a:lstStyle/>
          <a:p>
            <a:pPr>
              <a:lnSpc>
                <a:spcPct val="130000"/>
              </a:lnSpc>
            </a:pPr>
            <a:r>
              <a:rPr lang="zh-CN" altLang="en-US" sz="2000" dirty="0">
                <a:solidFill>
                  <a:srgbClr val="20BAA8"/>
                </a:solidFill>
                <a:latin typeface="微软雅黑" panose="020B0503020204020204" pitchFamily="34" charset="-122"/>
                <a:ea typeface="微软雅黑" panose="020B0503020204020204" pitchFamily="34" charset="-122"/>
              </a:rPr>
              <a:t>姓名：输入文字文字</a:t>
            </a:r>
            <a:endParaRPr lang="en-US" altLang="zh-CN" sz="2000" dirty="0">
              <a:solidFill>
                <a:srgbClr val="20BAA8"/>
              </a:solidFill>
              <a:latin typeface="微软雅黑" panose="020B0503020204020204" pitchFamily="34" charset="-122"/>
              <a:ea typeface="微软雅黑" panose="020B0503020204020204" pitchFamily="34" charset="-122"/>
            </a:endParaRPr>
          </a:p>
          <a:p>
            <a:pPr>
              <a:lnSpc>
                <a:spcPct val="130000"/>
              </a:lnSpc>
            </a:pPr>
            <a:r>
              <a:rPr lang="zh-CN" altLang="en-US" sz="2000" dirty="0">
                <a:solidFill>
                  <a:srgbClr val="20BAA8"/>
                </a:solidFill>
                <a:latin typeface="微软雅黑" panose="020B0503020204020204" pitchFamily="34" charset="-122"/>
                <a:ea typeface="微软雅黑" panose="020B0503020204020204" pitchFamily="34" charset="-122"/>
              </a:rPr>
              <a:t>性别：输入文字文字</a:t>
            </a:r>
            <a:endParaRPr lang="en-US" altLang="zh-CN" sz="2000" dirty="0">
              <a:solidFill>
                <a:srgbClr val="20BAA8"/>
              </a:solidFill>
              <a:latin typeface="微软雅黑" panose="020B0503020204020204" pitchFamily="34" charset="-122"/>
              <a:ea typeface="微软雅黑" panose="020B0503020204020204" pitchFamily="34" charset="-122"/>
            </a:endParaRPr>
          </a:p>
          <a:p>
            <a:pPr>
              <a:lnSpc>
                <a:spcPct val="130000"/>
              </a:lnSpc>
            </a:pPr>
            <a:r>
              <a:rPr lang="zh-CN" altLang="en-US" sz="2000" dirty="0">
                <a:solidFill>
                  <a:srgbClr val="20BAA8"/>
                </a:solidFill>
                <a:latin typeface="微软雅黑" panose="020B0503020204020204" pitchFamily="34" charset="-122"/>
                <a:ea typeface="微软雅黑" panose="020B0503020204020204" pitchFamily="34" charset="-122"/>
              </a:rPr>
              <a:t>民族：输入文字文字</a:t>
            </a:r>
            <a:endParaRPr lang="en-US" altLang="zh-CN" sz="2000" dirty="0">
              <a:solidFill>
                <a:srgbClr val="20BAA8"/>
              </a:solidFill>
              <a:latin typeface="微软雅黑" panose="020B0503020204020204" pitchFamily="34" charset="-122"/>
              <a:ea typeface="微软雅黑" panose="020B0503020204020204" pitchFamily="34" charset="-122"/>
            </a:endParaRPr>
          </a:p>
          <a:p>
            <a:pPr>
              <a:lnSpc>
                <a:spcPct val="130000"/>
              </a:lnSpc>
            </a:pPr>
            <a:r>
              <a:rPr lang="zh-CN" altLang="en-US" sz="2000" dirty="0">
                <a:solidFill>
                  <a:srgbClr val="20BAA8"/>
                </a:solidFill>
                <a:latin typeface="微软雅黑" panose="020B0503020204020204" pitchFamily="34" charset="-122"/>
                <a:ea typeface="微软雅黑" panose="020B0503020204020204" pitchFamily="34" charset="-122"/>
              </a:rPr>
              <a:t>学历：输入文字文字</a:t>
            </a:r>
            <a:endParaRPr lang="en-US" altLang="zh-CN" sz="2000" dirty="0">
              <a:solidFill>
                <a:srgbClr val="20BAA8"/>
              </a:solidFill>
              <a:latin typeface="微软雅黑" panose="020B0503020204020204" pitchFamily="34" charset="-122"/>
              <a:ea typeface="微软雅黑" panose="020B0503020204020204" pitchFamily="34" charset="-122"/>
            </a:endParaRPr>
          </a:p>
          <a:p>
            <a:pPr>
              <a:lnSpc>
                <a:spcPct val="130000"/>
              </a:lnSpc>
            </a:pPr>
            <a:r>
              <a:rPr lang="zh-CN" altLang="en-US" sz="2000" dirty="0">
                <a:solidFill>
                  <a:srgbClr val="20BAA8"/>
                </a:solidFill>
                <a:latin typeface="微软雅黑" panose="020B0503020204020204" pitchFamily="34" charset="-122"/>
                <a:ea typeface="微软雅黑" panose="020B0503020204020204" pitchFamily="34" charset="-122"/>
              </a:rPr>
              <a:t>出生日期：输入文字</a:t>
            </a:r>
            <a:endParaRPr lang="en-US" altLang="zh-CN" sz="2000" dirty="0">
              <a:solidFill>
                <a:srgbClr val="20BAA8"/>
              </a:solidFill>
              <a:latin typeface="微软雅黑" panose="020B0503020204020204" pitchFamily="34" charset="-122"/>
              <a:ea typeface="微软雅黑" panose="020B0503020204020204" pitchFamily="34" charset="-122"/>
            </a:endParaRPr>
          </a:p>
          <a:p>
            <a:pPr>
              <a:lnSpc>
                <a:spcPct val="130000"/>
              </a:lnSpc>
            </a:pPr>
            <a:r>
              <a:rPr lang="zh-CN" altLang="en-US" sz="2000" dirty="0">
                <a:solidFill>
                  <a:srgbClr val="20BAA8"/>
                </a:solidFill>
                <a:latin typeface="微软雅黑" panose="020B0503020204020204" pitchFamily="34" charset="-122"/>
                <a:ea typeface="微软雅黑" panose="020B0503020204020204" pitchFamily="34" charset="-122"/>
              </a:rPr>
              <a:t>健康状况：输入文字</a:t>
            </a:r>
            <a:endParaRPr lang="en-US" altLang="zh-CN" sz="2000" dirty="0">
              <a:solidFill>
                <a:srgbClr val="20BAA8"/>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8323002" y="2984268"/>
            <a:ext cx="3005951" cy="2492990"/>
          </a:xfrm>
          <a:prstGeom prst="rect">
            <a:avLst/>
          </a:prstGeom>
          <a:noFill/>
        </p:spPr>
        <p:txBody>
          <a:bodyPr wrap="none" rtlCol="0">
            <a:spAutoFit/>
          </a:bodyPr>
          <a:lstStyle/>
          <a:p>
            <a:pPr>
              <a:lnSpc>
                <a:spcPct val="130000"/>
              </a:lnSpc>
            </a:pPr>
            <a:r>
              <a:rPr lang="zh-CN" altLang="en-US" sz="2000" dirty="0">
                <a:solidFill>
                  <a:srgbClr val="20BAA8"/>
                </a:solidFill>
                <a:latin typeface="微软雅黑" panose="020B0503020204020204" pitchFamily="34" charset="-122"/>
                <a:ea typeface="微软雅黑" panose="020B0503020204020204" pitchFamily="34" charset="-122"/>
              </a:rPr>
              <a:t>专业：输入文字文字文字</a:t>
            </a:r>
            <a:endParaRPr lang="en-US" altLang="zh-CN" sz="2000" dirty="0">
              <a:solidFill>
                <a:srgbClr val="20BAA8"/>
              </a:solidFill>
              <a:latin typeface="微软雅黑" panose="020B0503020204020204" pitchFamily="34" charset="-122"/>
              <a:ea typeface="微软雅黑" panose="020B0503020204020204" pitchFamily="34" charset="-122"/>
            </a:endParaRPr>
          </a:p>
          <a:p>
            <a:pPr>
              <a:lnSpc>
                <a:spcPct val="130000"/>
              </a:lnSpc>
            </a:pPr>
            <a:r>
              <a:rPr lang="zh-CN" altLang="en-US" sz="2000" dirty="0">
                <a:solidFill>
                  <a:srgbClr val="20BAA8"/>
                </a:solidFill>
                <a:latin typeface="微软雅黑" panose="020B0503020204020204" pitchFamily="34" charset="-122"/>
                <a:ea typeface="微软雅黑" panose="020B0503020204020204" pitchFamily="34" charset="-122"/>
              </a:rPr>
              <a:t>毕业院校：输入文字文字</a:t>
            </a:r>
            <a:endParaRPr lang="en-US" altLang="zh-CN" sz="2000" dirty="0">
              <a:solidFill>
                <a:srgbClr val="20BAA8"/>
              </a:solidFill>
              <a:latin typeface="微软雅黑" panose="020B0503020204020204" pitchFamily="34" charset="-122"/>
              <a:ea typeface="微软雅黑" panose="020B0503020204020204" pitchFamily="34" charset="-122"/>
            </a:endParaRPr>
          </a:p>
          <a:p>
            <a:pPr>
              <a:lnSpc>
                <a:spcPct val="130000"/>
              </a:lnSpc>
            </a:pPr>
            <a:r>
              <a:rPr lang="zh-CN" altLang="en-US" sz="2000" dirty="0">
                <a:solidFill>
                  <a:srgbClr val="20BAA8"/>
                </a:solidFill>
                <a:latin typeface="微软雅黑" panose="020B0503020204020204" pitchFamily="34" charset="-122"/>
                <a:ea typeface="微软雅黑" panose="020B0503020204020204" pitchFamily="34" charset="-122"/>
              </a:rPr>
              <a:t>地址：输入文字文字文字</a:t>
            </a:r>
            <a:endParaRPr lang="en-US" altLang="zh-CN" sz="2000" dirty="0">
              <a:solidFill>
                <a:srgbClr val="20BAA8"/>
              </a:solidFill>
              <a:latin typeface="微软雅黑" panose="020B0503020204020204" pitchFamily="34" charset="-122"/>
              <a:ea typeface="微软雅黑" panose="020B0503020204020204" pitchFamily="34" charset="-122"/>
            </a:endParaRPr>
          </a:p>
          <a:p>
            <a:pPr>
              <a:lnSpc>
                <a:spcPct val="130000"/>
              </a:lnSpc>
            </a:pPr>
            <a:r>
              <a:rPr lang="zh-CN" altLang="en-US" sz="2000" dirty="0">
                <a:solidFill>
                  <a:srgbClr val="20BAA8"/>
                </a:solidFill>
                <a:latin typeface="微软雅黑" panose="020B0503020204020204" pitchFamily="34" charset="-122"/>
                <a:ea typeface="微软雅黑" panose="020B0503020204020204" pitchFamily="34" charset="-122"/>
              </a:rPr>
              <a:t>邮编：输入文字文字文字</a:t>
            </a:r>
            <a:endParaRPr lang="en-US" altLang="zh-CN" sz="2000" dirty="0">
              <a:solidFill>
                <a:srgbClr val="20BAA8"/>
              </a:solidFill>
              <a:latin typeface="微软雅黑" panose="020B0503020204020204" pitchFamily="34" charset="-122"/>
              <a:ea typeface="微软雅黑" panose="020B0503020204020204" pitchFamily="34" charset="-122"/>
            </a:endParaRPr>
          </a:p>
          <a:p>
            <a:pPr>
              <a:lnSpc>
                <a:spcPct val="130000"/>
              </a:lnSpc>
            </a:pPr>
            <a:r>
              <a:rPr lang="zh-CN" altLang="en-US" sz="2000" dirty="0">
                <a:solidFill>
                  <a:srgbClr val="20BAA8"/>
                </a:solidFill>
                <a:latin typeface="微软雅黑" panose="020B0503020204020204" pitchFamily="34" charset="-122"/>
                <a:ea typeface="微软雅黑" panose="020B0503020204020204" pitchFamily="34" charset="-122"/>
              </a:rPr>
              <a:t>联系电话：输入文字文字</a:t>
            </a:r>
            <a:endParaRPr lang="en-US" altLang="zh-CN" sz="2000" dirty="0">
              <a:solidFill>
                <a:srgbClr val="20BAA8"/>
              </a:solidFill>
              <a:latin typeface="微软雅黑" panose="020B0503020204020204" pitchFamily="34" charset="-122"/>
              <a:ea typeface="微软雅黑" panose="020B0503020204020204" pitchFamily="34" charset="-122"/>
            </a:endParaRPr>
          </a:p>
          <a:p>
            <a:pPr>
              <a:lnSpc>
                <a:spcPct val="130000"/>
              </a:lnSpc>
            </a:pPr>
            <a:r>
              <a:rPr lang="zh-CN" altLang="en-US" sz="2000" dirty="0">
                <a:solidFill>
                  <a:srgbClr val="20BAA8"/>
                </a:solidFill>
                <a:latin typeface="微软雅黑" panose="020B0503020204020204" pitchFamily="34" charset="-122"/>
                <a:ea typeface="微软雅黑" panose="020B0503020204020204" pitchFamily="34" charset="-122"/>
              </a:rPr>
              <a:t>电子邮件：输入文字文字</a:t>
            </a:r>
            <a:endParaRPr lang="en-US" altLang="zh-CN" sz="2000" dirty="0">
              <a:solidFill>
                <a:srgbClr val="20BAA8"/>
              </a:solidFill>
              <a:latin typeface="微软雅黑" panose="020B0503020204020204" pitchFamily="34" charset="-122"/>
              <a:ea typeface="微软雅黑" panose="020B0503020204020204" pitchFamily="34" charset="-122"/>
            </a:endParaRPr>
          </a:p>
        </p:txBody>
      </p:sp>
      <p:cxnSp>
        <p:nvCxnSpPr>
          <p:cNvPr id="34" name="直接连接符 33"/>
          <p:cNvCxnSpPr/>
          <p:nvPr/>
        </p:nvCxnSpPr>
        <p:spPr>
          <a:xfrm>
            <a:off x="5342412" y="2824873"/>
            <a:ext cx="5836085" cy="0"/>
          </a:xfrm>
          <a:prstGeom prst="line">
            <a:avLst/>
          </a:prstGeom>
          <a:ln w="28575">
            <a:solidFill>
              <a:srgbClr val="20BAA8"/>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869964" y="2054642"/>
            <a:ext cx="3383632" cy="3394051"/>
            <a:chOff x="869964" y="2054642"/>
            <a:chExt cx="3383632" cy="3394051"/>
          </a:xfrm>
          <a:effectLst>
            <a:outerShdw blurRad="63500" sx="102000" sy="102000" algn="ctr" rotWithShape="0">
              <a:prstClr val="black">
                <a:alpha val="40000"/>
              </a:prstClr>
            </a:outerShdw>
          </a:effectLst>
        </p:grpSpPr>
        <p:sp>
          <p:nvSpPr>
            <p:cNvPr id="6" name="椭圆 5"/>
            <p:cNvSpPr/>
            <p:nvPr/>
          </p:nvSpPr>
          <p:spPr>
            <a:xfrm>
              <a:off x="869964" y="2054642"/>
              <a:ext cx="3383632" cy="3383632"/>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1168924" y="2054747"/>
              <a:ext cx="2784387" cy="3393946"/>
              <a:chOff x="1178443" y="2054852"/>
              <a:chExt cx="2784387" cy="3393946"/>
            </a:xfrm>
          </p:grpSpPr>
          <p:sp>
            <p:nvSpPr>
              <p:cNvPr id="35" name="任意多边形 34"/>
              <p:cNvSpPr/>
              <p:nvPr/>
            </p:nvSpPr>
            <p:spPr>
              <a:xfrm>
                <a:off x="1178443" y="3588810"/>
                <a:ext cx="2784387" cy="1859988"/>
              </a:xfrm>
              <a:custGeom>
                <a:avLst/>
                <a:gdLst>
                  <a:gd name="connsiteX0" fmla="*/ 1391190 w 2783064"/>
                  <a:gd name="connsiteY0" fmla="*/ 0 h 1849465"/>
                  <a:gd name="connsiteX1" fmla="*/ 2752604 w 2783064"/>
                  <a:gd name="connsiteY1" fmla="*/ 1001600 h 1849465"/>
                  <a:gd name="connsiteX2" fmla="*/ 2783064 w 2783064"/>
                  <a:gd name="connsiteY2" fmla="*/ 1120063 h 1849465"/>
                  <a:gd name="connsiteX3" fmla="*/ 2698012 w 2783064"/>
                  <a:gd name="connsiteY3" fmla="*/ 1233801 h 1849465"/>
                  <a:gd name="connsiteX4" fmla="*/ 1392524 w 2783064"/>
                  <a:gd name="connsiteY4" fmla="*/ 1849465 h 1849465"/>
                  <a:gd name="connsiteX5" fmla="*/ 87037 w 2783064"/>
                  <a:gd name="connsiteY5" fmla="*/ 1233801 h 1849465"/>
                  <a:gd name="connsiteX6" fmla="*/ 0 w 2783064"/>
                  <a:gd name="connsiteY6" fmla="*/ 1117409 h 1849465"/>
                  <a:gd name="connsiteX7" fmla="*/ 29777 w 2783064"/>
                  <a:gd name="connsiteY7" fmla="*/ 1001600 h 1849465"/>
                  <a:gd name="connsiteX8" fmla="*/ 1391190 w 2783064"/>
                  <a:gd name="connsiteY8" fmla="*/ 0 h 1849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3064" h="1849465">
                    <a:moveTo>
                      <a:pt x="1391190" y="0"/>
                    </a:moveTo>
                    <a:cubicBezTo>
                      <a:pt x="2030857" y="0"/>
                      <a:pt x="2572119" y="421323"/>
                      <a:pt x="2752604" y="1001600"/>
                    </a:cubicBezTo>
                    <a:lnTo>
                      <a:pt x="2783064" y="1120063"/>
                    </a:lnTo>
                    <a:lnTo>
                      <a:pt x="2698012" y="1233801"/>
                    </a:lnTo>
                    <a:cubicBezTo>
                      <a:pt x="2387708" y="1609803"/>
                      <a:pt x="1918104" y="1849465"/>
                      <a:pt x="1392524" y="1849465"/>
                    </a:cubicBezTo>
                    <a:cubicBezTo>
                      <a:pt x="866945" y="1849465"/>
                      <a:pt x="397341" y="1609803"/>
                      <a:pt x="87037" y="1233801"/>
                    </a:cubicBezTo>
                    <a:lnTo>
                      <a:pt x="0" y="1117409"/>
                    </a:lnTo>
                    <a:lnTo>
                      <a:pt x="29777" y="1001600"/>
                    </a:lnTo>
                    <a:cubicBezTo>
                      <a:pt x="210262" y="421323"/>
                      <a:pt x="751523" y="0"/>
                      <a:pt x="13911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3" name="椭圆 32"/>
              <p:cNvSpPr/>
              <p:nvPr/>
            </p:nvSpPr>
            <p:spPr>
              <a:xfrm>
                <a:off x="1800945" y="2054852"/>
                <a:ext cx="1540042" cy="15400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spTree>
  </p:cSld>
  <p:clrMapOvr>
    <a:masterClrMapping/>
  </p:clrMapOvr>
  <mc:AlternateContent xmlns:mc="http://schemas.openxmlformats.org/markup-compatibility/2006" xmlns:p14="http://schemas.microsoft.com/office/powerpoint/2010/main">
    <mc:Choice Requires="p14">
      <p:transition spd="slow" p14:dur="2000" advTm="3444"/>
    </mc:Choice>
    <mc:Fallback xmlns="">
      <p:transition spd="slow" advTm="344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500" fill="hold"/>
                                        <p:tgtEl>
                                          <p:spTgt spid="37"/>
                                        </p:tgtEl>
                                        <p:attrNameLst>
                                          <p:attrName>ppt_x</p:attrName>
                                        </p:attrNameLst>
                                      </p:cBhvr>
                                      <p:tavLst>
                                        <p:tav tm="0">
                                          <p:val>
                                            <p:strVal val="1+#ppt_w/2"/>
                                          </p:val>
                                        </p:tav>
                                        <p:tav tm="100000">
                                          <p:val>
                                            <p:strVal val="#ppt_x"/>
                                          </p:val>
                                        </p:tav>
                                      </p:tavLst>
                                    </p:anim>
                                    <p:anim calcmode="lin" valueType="num">
                                      <p:cBhvr additive="base">
                                        <p:cTn id="13" dur="500" fill="hold"/>
                                        <p:tgtEl>
                                          <p:spTgt spid="3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additive="base">
                                        <p:cTn id="17" dur="500" fill="hold"/>
                                        <p:tgtEl>
                                          <p:spTgt spid="34"/>
                                        </p:tgtEl>
                                        <p:attrNameLst>
                                          <p:attrName>ppt_x</p:attrName>
                                        </p:attrNameLst>
                                      </p:cBhvr>
                                      <p:tavLst>
                                        <p:tav tm="0">
                                          <p:val>
                                            <p:strVal val="1+#ppt_w/2"/>
                                          </p:val>
                                        </p:tav>
                                        <p:tav tm="100000">
                                          <p:val>
                                            <p:strVal val="#ppt_x"/>
                                          </p:val>
                                        </p:tav>
                                      </p:tavLst>
                                    </p:anim>
                                    <p:anim calcmode="lin" valueType="num">
                                      <p:cBhvr additive="base">
                                        <p:cTn id="18" dur="500" fill="hold"/>
                                        <p:tgtEl>
                                          <p:spTgt spid="34"/>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additive="base">
                                        <p:cTn id="22" dur="500" fill="hold"/>
                                        <p:tgtEl>
                                          <p:spTgt spid="31"/>
                                        </p:tgtEl>
                                        <p:attrNameLst>
                                          <p:attrName>ppt_x</p:attrName>
                                        </p:attrNameLst>
                                      </p:cBhvr>
                                      <p:tavLst>
                                        <p:tav tm="0">
                                          <p:val>
                                            <p:strVal val="1+#ppt_w/2"/>
                                          </p:val>
                                        </p:tav>
                                        <p:tav tm="100000">
                                          <p:val>
                                            <p:strVal val="#ppt_x"/>
                                          </p:val>
                                        </p:tav>
                                      </p:tavLst>
                                    </p:anim>
                                    <p:anim calcmode="lin" valueType="num">
                                      <p:cBhvr additive="base">
                                        <p:cTn id="23" dur="500" fill="hold"/>
                                        <p:tgtEl>
                                          <p:spTgt spid="31"/>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500" fill="hold"/>
                                        <p:tgtEl>
                                          <p:spTgt spid="32"/>
                                        </p:tgtEl>
                                        <p:attrNameLst>
                                          <p:attrName>ppt_x</p:attrName>
                                        </p:attrNameLst>
                                      </p:cBhvr>
                                      <p:tavLst>
                                        <p:tav tm="0">
                                          <p:val>
                                            <p:strVal val="1+#ppt_w/2"/>
                                          </p:val>
                                        </p:tav>
                                        <p:tav tm="100000">
                                          <p:val>
                                            <p:strVal val="#ppt_x"/>
                                          </p:val>
                                        </p:tav>
                                      </p:tavLst>
                                    </p:anim>
                                    <p:anim calcmode="lin" valueType="num">
                                      <p:cBhvr additive="base">
                                        <p:cTn id="28"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椭圆 18"/>
          <p:cNvSpPr/>
          <p:nvPr/>
        </p:nvSpPr>
        <p:spPr>
          <a:xfrm>
            <a:off x="6494116" y="2809518"/>
            <a:ext cx="238168" cy="238168"/>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6036675" y="3347344"/>
            <a:ext cx="438858" cy="438855"/>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7961477" y="3939395"/>
            <a:ext cx="533742" cy="533738"/>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7945204" y="4816737"/>
            <a:ext cx="426800" cy="426797"/>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8655834" y="3151912"/>
            <a:ext cx="426800" cy="426797"/>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6595580" y="3708105"/>
            <a:ext cx="238168" cy="238168"/>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7655291" y="4144457"/>
            <a:ext cx="238168" cy="238168"/>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7676056" y="4685625"/>
            <a:ext cx="196637" cy="196637"/>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7407729" y="4326365"/>
            <a:ext cx="196637" cy="196637"/>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9119996" y="3578709"/>
            <a:ext cx="196637" cy="196637"/>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9333396" y="3315438"/>
            <a:ext cx="263271" cy="263271"/>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7284477" y="3683170"/>
            <a:ext cx="425307" cy="425307"/>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6794889" y="3293126"/>
            <a:ext cx="294275" cy="294275"/>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6" name="组合 55"/>
          <p:cNvGrpSpPr/>
          <p:nvPr/>
        </p:nvGrpSpPr>
        <p:grpSpPr>
          <a:xfrm>
            <a:off x="6902923" y="1600200"/>
            <a:ext cx="2044620" cy="2044620"/>
            <a:chOff x="6902923" y="1600200"/>
            <a:chExt cx="2044620" cy="2044620"/>
          </a:xfrm>
        </p:grpSpPr>
        <p:sp>
          <p:nvSpPr>
            <p:cNvPr id="17" name="椭圆 16"/>
            <p:cNvSpPr/>
            <p:nvPr/>
          </p:nvSpPr>
          <p:spPr>
            <a:xfrm>
              <a:off x="6902923" y="1600200"/>
              <a:ext cx="2044620" cy="2044620"/>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3" name="组合 52"/>
            <p:cNvGrpSpPr/>
            <p:nvPr/>
          </p:nvGrpSpPr>
          <p:grpSpPr>
            <a:xfrm>
              <a:off x="7104404" y="2022687"/>
              <a:ext cx="1619326" cy="1216277"/>
              <a:chOff x="4999456" y="4515746"/>
              <a:chExt cx="1619326" cy="1216277"/>
            </a:xfrm>
          </p:grpSpPr>
          <p:grpSp>
            <p:nvGrpSpPr>
              <p:cNvPr id="42" name="Group 41"/>
              <p:cNvGrpSpPr>
                <a:grpSpLocks noChangeAspect="1"/>
              </p:cNvGrpSpPr>
              <p:nvPr/>
            </p:nvGrpSpPr>
            <p:grpSpPr bwMode="auto">
              <a:xfrm>
                <a:off x="5448291" y="4515746"/>
                <a:ext cx="721657" cy="727788"/>
                <a:chOff x="3605" y="1923"/>
                <a:chExt cx="470" cy="474"/>
              </a:xfrm>
              <a:solidFill>
                <a:schemeClr val="bg1"/>
              </a:solidFill>
            </p:grpSpPr>
            <p:sp>
              <p:nvSpPr>
                <p:cNvPr id="43" name="Freeform 42"/>
                <p:cNvSpPr>
                  <a:spLocks noEditPoints="1"/>
                </p:cNvSpPr>
                <p:nvPr/>
              </p:nvSpPr>
              <p:spPr bwMode="auto">
                <a:xfrm>
                  <a:off x="3754" y="1997"/>
                  <a:ext cx="179" cy="168"/>
                </a:xfrm>
                <a:custGeom>
                  <a:avLst/>
                  <a:gdLst>
                    <a:gd name="T0" fmla="*/ 179 w 179"/>
                    <a:gd name="T1" fmla="*/ 72 h 168"/>
                    <a:gd name="T2" fmla="*/ 163 w 179"/>
                    <a:gd name="T3" fmla="*/ 22 h 168"/>
                    <a:gd name="T4" fmla="*/ 115 w 179"/>
                    <a:gd name="T5" fmla="*/ 43 h 168"/>
                    <a:gd name="T6" fmla="*/ 115 w 179"/>
                    <a:gd name="T7" fmla="*/ 0 h 168"/>
                    <a:gd name="T8" fmla="*/ 62 w 179"/>
                    <a:gd name="T9" fmla="*/ 0 h 168"/>
                    <a:gd name="T10" fmla="*/ 62 w 179"/>
                    <a:gd name="T11" fmla="*/ 41 h 168"/>
                    <a:gd name="T12" fmla="*/ 19 w 179"/>
                    <a:gd name="T13" fmla="*/ 17 h 168"/>
                    <a:gd name="T14" fmla="*/ 0 w 179"/>
                    <a:gd name="T15" fmla="*/ 67 h 168"/>
                    <a:gd name="T16" fmla="*/ 31 w 179"/>
                    <a:gd name="T17" fmla="*/ 82 h 168"/>
                    <a:gd name="T18" fmla="*/ 0 w 179"/>
                    <a:gd name="T19" fmla="*/ 96 h 168"/>
                    <a:gd name="T20" fmla="*/ 17 w 179"/>
                    <a:gd name="T21" fmla="*/ 146 h 168"/>
                    <a:gd name="T22" fmla="*/ 62 w 179"/>
                    <a:gd name="T23" fmla="*/ 125 h 168"/>
                    <a:gd name="T24" fmla="*/ 62 w 179"/>
                    <a:gd name="T25" fmla="*/ 168 h 168"/>
                    <a:gd name="T26" fmla="*/ 115 w 179"/>
                    <a:gd name="T27" fmla="*/ 168 h 168"/>
                    <a:gd name="T28" fmla="*/ 115 w 179"/>
                    <a:gd name="T29" fmla="*/ 130 h 168"/>
                    <a:gd name="T30" fmla="*/ 160 w 179"/>
                    <a:gd name="T31" fmla="*/ 153 h 168"/>
                    <a:gd name="T32" fmla="*/ 177 w 179"/>
                    <a:gd name="T33" fmla="*/ 106 h 168"/>
                    <a:gd name="T34" fmla="*/ 146 w 179"/>
                    <a:gd name="T35" fmla="*/ 86 h 168"/>
                    <a:gd name="T36" fmla="*/ 179 w 179"/>
                    <a:gd name="T37" fmla="*/ 72 h 168"/>
                    <a:gd name="T38" fmla="*/ 167 w 179"/>
                    <a:gd name="T39" fmla="*/ 108 h 168"/>
                    <a:gd name="T40" fmla="*/ 155 w 179"/>
                    <a:gd name="T41" fmla="*/ 144 h 168"/>
                    <a:gd name="T42" fmla="*/ 108 w 179"/>
                    <a:gd name="T43" fmla="*/ 118 h 168"/>
                    <a:gd name="T44" fmla="*/ 108 w 179"/>
                    <a:gd name="T45" fmla="*/ 161 h 168"/>
                    <a:gd name="T46" fmla="*/ 72 w 179"/>
                    <a:gd name="T47" fmla="*/ 161 h 168"/>
                    <a:gd name="T48" fmla="*/ 72 w 179"/>
                    <a:gd name="T49" fmla="*/ 113 h 168"/>
                    <a:gd name="T50" fmla="*/ 21 w 179"/>
                    <a:gd name="T51" fmla="*/ 137 h 168"/>
                    <a:gd name="T52" fmla="*/ 9 w 179"/>
                    <a:gd name="T53" fmla="*/ 101 h 168"/>
                    <a:gd name="T54" fmla="*/ 48 w 179"/>
                    <a:gd name="T55" fmla="*/ 84 h 168"/>
                    <a:gd name="T56" fmla="*/ 9 w 179"/>
                    <a:gd name="T57" fmla="*/ 63 h 168"/>
                    <a:gd name="T58" fmla="*/ 24 w 179"/>
                    <a:gd name="T59" fmla="*/ 29 h 168"/>
                    <a:gd name="T60" fmla="*/ 72 w 179"/>
                    <a:gd name="T61" fmla="*/ 55 h 168"/>
                    <a:gd name="T62" fmla="*/ 72 w 179"/>
                    <a:gd name="T63" fmla="*/ 7 h 168"/>
                    <a:gd name="T64" fmla="*/ 108 w 179"/>
                    <a:gd name="T65" fmla="*/ 7 h 168"/>
                    <a:gd name="T66" fmla="*/ 108 w 179"/>
                    <a:gd name="T67" fmla="*/ 55 h 168"/>
                    <a:gd name="T68" fmla="*/ 158 w 179"/>
                    <a:gd name="T69" fmla="*/ 31 h 168"/>
                    <a:gd name="T70" fmla="*/ 170 w 179"/>
                    <a:gd name="T71" fmla="*/ 67 h 168"/>
                    <a:gd name="T72" fmla="*/ 129 w 179"/>
                    <a:gd name="T73" fmla="*/ 86 h 168"/>
                    <a:gd name="T74" fmla="*/ 167 w 179"/>
                    <a:gd name="T75" fmla="*/ 10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9" h="168">
                      <a:moveTo>
                        <a:pt x="179" y="72"/>
                      </a:moveTo>
                      <a:lnTo>
                        <a:pt x="163" y="22"/>
                      </a:lnTo>
                      <a:lnTo>
                        <a:pt x="115" y="43"/>
                      </a:lnTo>
                      <a:lnTo>
                        <a:pt x="115" y="0"/>
                      </a:lnTo>
                      <a:lnTo>
                        <a:pt x="62" y="0"/>
                      </a:lnTo>
                      <a:lnTo>
                        <a:pt x="62" y="41"/>
                      </a:lnTo>
                      <a:lnTo>
                        <a:pt x="19" y="17"/>
                      </a:lnTo>
                      <a:lnTo>
                        <a:pt x="0" y="67"/>
                      </a:lnTo>
                      <a:lnTo>
                        <a:pt x="31" y="82"/>
                      </a:lnTo>
                      <a:lnTo>
                        <a:pt x="0" y="96"/>
                      </a:lnTo>
                      <a:lnTo>
                        <a:pt x="17" y="146"/>
                      </a:lnTo>
                      <a:lnTo>
                        <a:pt x="62" y="125"/>
                      </a:lnTo>
                      <a:lnTo>
                        <a:pt x="62" y="168"/>
                      </a:lnTo>
                      <a:lnTo>
                        <a:pt x="115" y="168"/>
                      </a:lnTo>
                      <a:lnTo>
                        <a:pt x="115" y="130"/>
                      </a:lnTo>
                      <a:lnTo>
                        <a:pt x="160" y="153"/>
                      </a:lnTo>
                      <a:lnTo>
                        <a:pt x="177" y="106"/>
                      </a:lnTo>
                      <a:lnTo>
                        <a:pt x="146" y="86"/>
                      </a:lnTo>
                      <a:lnTo>
                        <a:pt x="179" y="72"/>
                      </a:lnTo>
                      <a:close/>
                      <a:moveTo>
                        <a:pt x="167" y="108"/>
                      </a:moveTo>
                      <a:lnTo>
                        <a:pt x="155" y="144"/>
                      </a:lnTo>
                      <a:lnTo>
                        <a:pt x="108" y="118"/>
                      </a:lnTo>
                      <a:lnTo>
                        <a:pt x="108" y="161"/>
                      </a:lnTo>
                      <a:lnTo>
                        <a:pt x="72" y="161"/>
                      </a:lnTo>
                      <a:lnTo>
                        <a:pt x="72" y="113"/>
                      </a:lnTo>
                      <a:lnTo>
                        <a:pt x="21" y="137"/>
                      </a:lnTo>
                      <a:lnTo>
                        <a:pt x="9" y="101"/>
                      </a:lnTo>
                      <a:lnTo>
                        <a:pt x="48" y="84"/>
                      </a:lnTo>
                      <a:lnTo>
                        <a:pt x="9" y="63"/>
                      </a:lnTo>
                      <a:lnTo>
                        <a:pt x="24" y="29"/>
                      </a:lnTo>
                      <a:lnTo>
                        <a:pt x="72" y="55"/>
                      </a:lnTo>
                      <a:lnTo>
                        <a:pt x="72" y="7"/>
                      </a:lnTo>
                      <a:lnTo>
                        <a:pt x="108" y="7"/>
                      </a:lnTo>
                      <a:lnTo>
                        <a:pt x="108" y="55"/>
                      </a:lnTo>
                      <a:lnTo>
                        <a:pt x="158" y="31"/>
                      </a:lnTo>
                      <a:lnTo>
                        <a:pt x="170" y="67"/>
                      </a:lnTo>
                      <a:lnTo>
                        <a:pt x="129" y="86"/>
                      </a:lnTo>
                      <a:lnTo>
                        <a:pt x="167" y="10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43"/>
                <p:cNvSpPr>
                  <a:spLocks noEditPoints="1"/>
                </p:cNvSpPr>
                <p:nvPr/>
              </p:nvSpPr>
              <p:spPr bwMode="auto">
                <a:xfrm>
                  <a:off x="3605" y="1923"/>
                  <a:ext cx="470" cy="390"/>
                </a:xfrm>
                <a:custGeom>
                  <a:avLst/>
                  <a:gdLst>
                    <a:gd name="T0" fmla="*/ 179 w 196"/>
                    <a:gd name="T1" fmla="*/ 0 h 163"/>
                    <a:gd name="T2" fmla="*/ 17 w 196"/>
                    <a:gd name="T3" fmla="*/ 0 h 163"/>
                    <a:gd name="T4" fmla="*/ 0 w 196"/>
                    <a:gd name="T5" fmla="*/ 16 h 163"/>
                    <a:gd name="T6" fmla="*/ 0 w 196"/>
                    <a:gd name="T7" fmla="*/ 146 h 163"/>
                    <a:gd name="T8" fmla="*/ 17 w 196"/>
                    <a:gd name="T9" fmla="*/ 163 h 163"/>
                    <a:gd name="T10" fmla="*/ 71 w 196"/>
                    <a:gd name="T11" fmla="*/ 163 h 163"/>
                    <a:gd name="T12" fmla="*/ 77 w 196"/>
                    <a:gd name="T13" fmla="*/ 163 h 163"/>
                    <a:gd name="T14" fmla="*/ 77 w 196"/>
                    <a:gd name="T15" fmla="*/ 158 h 163"/>
                    <a:gd name="T16" fmla="*/ 124 w 196"/>
                    <a:gd name="T17" fmla="*/ 158 h 163"/>
                    <a:gd name="T18" fmla="*/ 124 w 196"/>
                    <a:gd name="T19" fmla="*/ 163 h 163"/>
                    <a:gd name="T20" fmla="*/ 124 w 196"/>
                    <a:gd name="T21" fmla="*/ 163 h 163"/>
                    <a:gd name="T22" fmla="*/ 136 w 196"/>
                    <a:gd name="T23" fmla="*/ 163 h 163"/>
                    <a:gd name="T24" fmla="*/ 179 w 196"/>
                    <a:gd name="T25" fmla="*/ 163 h 163"/>
                    <a:gd name="T26" fmla="*/ 196 w 196"/>
                    <a:gd name="T27" fmla="*/ 146 h 163"/>
                    <a:gd name="T28" fmla="*/ 196 w 196"/>
                    <a:gd name="T29" fmla="*/ 16 h 163"/>
                    <a:gd name="T30" fmla="*/ 179 w 196"/>
                    <a:gd name="T31" fmla="*/ 0 h 163"/>
                    <a:gd name="T32" fmla="*/ 103 w 196"/>
                    <a:gd name="T33" fmla="*/ 153 h 163"/>
                    <a:gd name="T34" fmla="*/ 93 w 196"/>
                    <a:gd name="T35" fmla="*/ 144 h 163"/>
                    <a:gd name="T36" fmla="*/ 103 w 196"/>
                    <a:gd name="T37" fmla="*/ 134 h 163"/>
                    <a:gd name="T38" fmla="*/ 112 w 196"/>
                    <a:gd name="T39" fmla="*/ 144 h 163"/>
                    <a:gd name="T40" fmla="*/ 103 w 196"/>
                    <a:gd name="T41" fmla="*/ 153 h 163"/>
                    <a:gd name="T42" fmla="*/ 187 w 196"/>
                    <a:gd name="T43" fmla="*/ 124 h 163"/>
                    <a:gd name="T44" fmla="*/ 9 w 196"/>
                    <a:gd name="T45" fmla="*/ 124 h 163"/>
                    <a:gd name="T46" fmla="*/ 9 w 196"/>
                    <a:gd name="T47" fmla="*/ 16 h 163"/>
                    <a:gd name="T48" fmla="*/ 17 w 196"/>
                    <a:gd name="T49" fmla="*/ 9 h 163"/>
                    <a:gd name="T50" fmla="*/ 179 w 196"/>
                    <a:gd name="T51" fmla="*/ 9 h 163"/>
                    <a:gd name="T52" fmla="*/ 187 w 196"/>
                    <a:gd name="T53" fmla="*/ 16 h 163"/>
                    <a:gd name="T54" fmla="*/ 187 w 196"/>
                    <a:gd name="T55" fmla="*/ 12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96" h="163">
                      <a:moveTo>
                        <a:pt x="179" y="0"/>
                      </a:moveTo>
                      <a:cubicBezTo>
                        <a:pt x="17" y="0"/>
                        <a:pt x="17" y="0"/>
                        <a:pt x="17" y="0"/>
                      </a:cubicBezTo>
                      <a:cubicBezTo>
                        <a:pt x="7" y="0"/>
                        <a:pt x="0" y="7"/>
                        <a:pt x="0" y="16"/>
                      </a:cubicBezTo>
                      <a:cubicBezTo>
                        <a:pt x="0" y="146"/>
                        <a:pt x="0" y="146"/>
                        <a:pt x="0" y="146"/>
                      </a:cubicBezTo>
                      <a:cubicBezTo>
                        <a:pt x="0" y="155"/>
                        <a:pt x="7" y="163"/>
                        <a:pt x="17" y="163"/>
                      </a:cubicBezTo>
                      <a:cubicBezTo>
                        <a:pt x="71" y="163"/>
                        <a:pt x="71" y="163"/>
                        <a:pt x="71" y="163"/>
                      </a:cubicBezTo>
                      <a:cubicBezTo>
                        <a:pt x="77" y="163"/>
                        <a:pt x="77" y="163"/>
                        <a:pt x="77" y="163"/>
                      </a:cubicBezTo>
                      <a:cubicBezTo>
                        <a:pt x="77" y="158"/>
                        <a:pt x="77" y="158"/>
                        <a:pt x="77" y="158"/>
                      </a:cubicBezTo>
                      <a:cubicBezTo>
                        <a:pt x="124" y="158"/>
                        <a:pt x="124" y="158"/>
                        <a:pt x="124" y="158"/>
                      </a:cubicBezTo>
                      <a:cubicBezTo>
                        <a:pt x="124" y="163"/>
                        <a:pt x="124" y="163"/>
                        <a:pt x="124" y="163"/>
                      </a:cubicBezTo>
                      <a:cubicBezTo>
                        <a:pt x="124" y="163"/>
                        <a:pt x="124" y="163"/>
                        <a:pt x="124" y="163"/>
                      </a:cubicBezTo>
                      <a:cubicBezTo>
                        <a:pt x="136" y="163"/>
                        <a:pt x="136" y="163"/>
                        <a:pt x="136" y="163"/>
                      </a:cubicBezTo>
                      <a:cubicBezTo>
                        <a:pt x="179" y="163"/>
                        <a:pt x="179" y="163"/>
                        <a:pt x="179" y="163"/>
                      </a:cubicBezTo>
                      <a:cubicBezTo>
                        <a:pt x="188" y="163"/>
                        <a:pt x="196" y="155"/>
                        <a:pt x="196" y="146"/>
                      </a:cubicBezTo>
                      <a:cubicBezTo>
                        <a:pt x="196" y="16"/>
                        <a:pt x="196" y="16"/>
                        <a:pt x="196" y="16"/>
                      </a:cubicBezTo>
                      <a:cubicBezTo>
                        <a:pt x="196" y="7"/>
                        <a:pt x="188" y="0"/>
                        <a:pt x="179" y="0"/>
                      </a:cubicBezTo>
                      <a:close/>
                      <a:moveTo>
                        <a:pt x="103" y="153"/>
                      </a:moveTo>
                      <a:cubicBezTo>
                        <a:pt x="97" y="153"/>
                        <a:pt x="93" y="149"/>
                        <a:pt x="93" y="144"/>
                      </a:cubicBezTo>
                      <a:cubicBezTo>
                        <a:pt x="93" y="138"/>
                        <a:pt x="97" y="134"/>
                        <a:pt x="103" y="134"/>
                      </a:cubicBezTo>
                      <a:cubicBezTo>
                        <a:pt x="108" y="134"/>
                        <a:pt x="112" y="138"/>
                        <a:pt x="112" y="144"/>
                      </a:cubicBezTo>
                      <a:cubicBezTo>
                        <a:pt x="112" y="149"/>
                        <a:pt x="108" y="153"/>
                        <a:pt x="103" y="153"/>
                      </a:cubicBezTo>
                      <a:close/>
                      <a:moveTo>
                        <a:pt x="187" y="124"/>
                      </a:moveTo>
                      <a:cubicBezTo>
                        <a:pt x="9" y="124"/>
                        <a:pt x="9" y="124"/>
                        <a:pt x="9" y="124"/>
                      </a:cubicBezTo>
                      <a:cubicBezTo>
                        <a:pt x="9" y="16"/>
                        <a:pt x="9" y="16"/>
                        <a:pt x="9" y="16"/>
                      </a:cubicBezTo>
                      <a:cubicBezTo>
                        <a:pt x="9" y="12"/>
                        <a:pt x="12" y="9"/>
                        <a:pt x="17" y="9"/>
                      </a:cubicBezTo>
                      <a:cubicBezTo>
                        <a:pt x="179" y="9"/>
                        <a:pt x="179" y="9"/>
                        <a:pt x="179" y="9"/>
                      </a:cubicBezTo>
                      <a:cubicBezTo>
                        <a:pt x="183" y="9"/>
                        <a:pt x="187" y="12"/>
                        <a:pt x="187" y="16"/>
                      </a:cubicBezTo>
                      <a:lnTo>
                        <a:pt x="187" y="1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44"/>
                <p:cNvSpPr/>
                <p:nvPr/>
              </p:nvSpPr>
              <p:spPr bwMode="auto">
                <a:xfrm>
                  <a:off x="3790" y="2313"/>
                  <a:ext cx="112" cy="53"/>
                </a:xfrm>
                <a:custGeom>
                  <a:avLst/>
                  <a:gdLst>
                    <a:gd name="T0" fmla="*/ 52 w 112"/>
                    <a:gd name="T1" fmla="*/ 0 h 53"/>
                    <a:gd name="T2" fmla="*/ 14 w 112"/>
                    <a:gd name="T3" fmla="*/ 0 h 53"/>
                    <a:gd name="T4" fmla="*/ 0 w 112"/>
                    <a:gd name="T5" fmla="*/ 0 h 53"/>
                    <a:gd name="T6" fmla="*/ 0 w 112"/>
                    <a:gd name="T7" fmla="*/ 53 h 53"/>
                    <a:gd name="T8" fmla="*/ 112 w 112"/>
                    <a:gd name="T9" fmla="*/ 53 h 53"/>
                    <a:gd name="T10" fmla="*/ 112 w 112"/>
                    <a:gd name="T11" fmla="*/ 0 h 53"/>
                    <a:gd name="T12" fmla="*/ 74 w 112"/>
                    <a:gd name="T13" fmla="*/ 0 h 53"/>
                    <a:gd name="T14" fmla="*/ 52 w 112"/>
                    <a:gd name="T15" fmla="*/ 0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 h="53">
                      <a:moveTo>
                        <a:pt x="52" y="0"/>
                      </a:moveTo>
                      <a:lnTo>
                        <a:pt x="14" y="0"/>
                      </a:lnTo>
                      <a:lnTo>
                        <a:pt x="0" y="0"/>
                      </a:lnTo>
                      <a:lnTo>
                        <a:pt x="0" y="53"/>
                      </a:lnTo>
                      <a:lnTo>
                        <a:pt x="112" y="53"/>
                      </a:lnTo>
                      <a:lnTo>
                        <a:pt x="112" y="0"/>
                      </a:lnTo>
                      <a:lnTo>
                        <a:pt x="74" y="0"/>
                      </a:lnTo>
                      <a:lnTo>
                        <a:pt x="5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45"/>
                <p:cNvSpPr/>
                <p:nvPr/>
              </p:nvSpPr>
              <p:spPr bwMode="auto">
                <a:xfrm>
                  <a:off x="3790" y="2301"/>
                  <a:ext cx="112" cy="12"/>
                </a:xfrm>
                <a:custGeom>
                  <a:avLst/>
                  <a:gdLst>
                    <a:gd name="T0" fmla="*/ 0 w 112"/>
                    <a:gd name="T1" fmla="*/ 0 h 12"/>
                    <a:gd name="T2" fmla="*/ 0 w 112"/>
                    <a:gd name="T3" fmla="*/ 12 h 12"/>
                    <a:gd name="T4" fmla="*/ 14 w 112"/>
                    <a:gd name="T5" fmla="*/ 12 h 12"/>
                    <a:gd name="T6" fmla="*/ 52 w 112"/>
                    <a:gd name="T7" fmla="*/ 12 h 12"/>
                    <a:gd name="T8" fmla="*/ 74 w 112"/>
                    <a:gd name="T9" fmla="*/ 12 h 12"/>
                    <a:gd name="T10" fmla="*/ 112 w 112"/>
                    <a:gd name="T11" fmla="*/ 12 h 12"/>
                    <a:gd name="T12" fmla="*/ 112 w 112"/>
                    <a:gd name="T13" fmla="*/ 0 h 12"/>
                    <a:gd name="T14" fmla="*/ 0 w 112"/>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 h="12">
                      <a:moveTo>
                        <a:pt x="0" y="0"/>
                      </a:moveTo>
                      <a:lnTo>
                        <a:pt x="0" y="12"/>
                      </a:lnTo>
                      <a:lnTo>
                        <a:pt x="14" y="12"/>
                      </a:lnTo>
                      <a:lnTo>
                        <a:pt x="52" y="12"/>
                      </a:lnTo>
                      <a:lnTo>
                        <a:pt x="74" y="12"/>
                      </a:lnTo>
                      <a:lnTo>
                        <a:pt x="112" y="12"/>
                      </a:lnTo>
                      <a:lnTo>
                        <a:pt x="112"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46"/>
                <p:cNvSpPr/>
                <p:nvPr/>
              </p:nvSpPr>
              <p:spPr bwMode="auto">
                <a:xfrm>
                  <a:off x="3756" y="2366"/>
                  <a:ext cx="175" cy="31"/>
                </a:xfrm>
                <a:custGeom>
                  <a:avLst/>
                  <a:gdLst>
                    <a:gd name="T0" fmla="*/ 34 w 175"/>
                    <a:gd name="T1" fmla="*/ 14 h 31"/>
                    <a:gd name="T2" fmla="*/ 34 w 175"/>
                    <a:gd name="T3" fmla="*/ 0 h 31"/>
                    <a:gd name="T4" fmla="*/ 0 w 175"/>
                    <a:gd name="T5" fmla="*/ 0 h 31"/>
                    <a:gd name="T6" fmla="*/ 0 w 175"/>
                    <a:gd name="T7" fmla="*/ 31 h 31"/>
                    <a:gd name="T8" fmla="*/ 175 w 175"/>
                    <a:gd name="T9" fmla="*/ 31 h 31"/>
                    <a:gd name="T10" fmla="*/ 175 w 175"/>
                    <a:gd name="T11" fmla="*/ 0 h 31"/>
                    <a:gd name="T12" fmla="*/ 146 w 175"/>
                    <a:gd name="T13" fmla="*/ 0 h 31"/>
                    <a:gd name="T14" fmla="*/ 146 w 175"/>
                    <a:gd name="T15" fmla="*/ 14 h 31"/>
                    <a:gd name="T16" fmla="*/ 34 w 175"/>
                    <a:gd name="T17"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5" h="31">
                      <a:moveTo>
                        <a:pt x="34" y="14"/>
                      </a:moveTo>
                      <a:lnTo>
                        <a:pt x="34" y="0"/>
                      </a:lnTo>
                      <a:lnTo>
                        <a:pt x="0" y="0"/>
                      </a:lnTo>
                      <a:lnTo>
                        <a:pt x="0" y="31"/>
                      </a:lnTo>
                      <a:lnTo>
                        <a:pt x="175" y="31"/>
                      </a:lnTo>
                      <a:lnTo>
                        <a:pt x="175" y="0"/>
                      </a:lnTo>
                      <a:lnTo>
                        <a:pt x="146" y="0"/>
                      </a:lnTo>
                      <a:lnTo>
                        <a:pt x="146" y="14"/>
                      </a:lnTo>
                      <a:lnTo>
                        <a:pt x="34"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Rectangle 47"/>
                <p:cNvSpPr>
                  <a:spLocks noChangeArrowheads="1"/>
                </p:cNvSpPr>
                <p:nvPr/>
              </p:nvSpPr>
              <p:spPr bwMode="auto">
                <a:xfrm>
                  <a:off x="3790" y="2366"/>
                  <a:ext cx="112"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49" name="文本框 48"/>
              <p:cNvSpPr txBox="1"/>
              <p:nvPr/>
            </p:nvSpPr>
            <p:spPr>
              <a:xfrm>
                <a:off x="4999456" y="5301649"/>
                <a:ext cx="1619326" cy="430374"/>
              </a:xfrm>
              <a:prstGeom prst="rect">
                <a:avLst/>
              </a:prstGeom>
              <a:noFill/>
            </p:spPr>
            <p:txBody>
              <a:bodyPr wrap="square" rtlCol="0">
                <a:spAutoFit/>
              </a:bodyPr>
              <a:lstStyle/>
              <a:p>
                <a:pPr algn="ctr">
                  <a:lnSpc>
                    <a:spcPct val="120000"/>
                  </a:lnSpc>
                  <a:buClr>
                    <a:srgbClr val="20BAA8"/>
                  </a:buClr>
                </a:pPr>
                <a:r>
                  <a:rPr lang="zh-CN" altLang="en-US" sz="2000" dirty="0">
                    <a:solidFill>
                      <a:schemeClr val="bg1"/>
                    </a:solidFill>
                    <a:latin typeface="微软雅黑" panose="020B0503020204020204" pitchFamily="34" charset="-122"/>
                    <a:ea typeface="微软雅黑" panose="020B0503020204020204" pitchFamily="34" charset="-122"/>
                  </a:rPr>
                  <a:t>计算机设计</a:t>
                </a:r>
                <a:endParaRPr lang="en-US" altLang="zh-CN" dirty="0">
                  <a:solidFill>
                    <a:schemeClr val="bg1"/>
                  </a:solidFill>
                  <a:latin typeface="微软雅黑" panose="020B0503020204020204" pitchFamily="34" charset="-122"/>
                  <a:ea typeface="微软雅黑" panose="020B0503020204020204" pitchFamily="34" charset="-122"/>
                </a:endParaRPr>
              </a:p>
            </p:txBody>
          </p:sp>
        </p:grpSp>
      </p:grpSp>
      <p:grpSp>
        <p:nvGrpSpPr>
          <p:cNvPr id="59" name="组合 58"/>
          <p:cNvGrpSpPr/>
          <p:nvPr/>
        </p:nvGrpSpPr>
        <p:grpSpPr>
          <a:xfrm>
            <a:off x="4820145" y="4024799"/>
            <a:ext cx="2044620" cy="2044620"/>
            <a:chOff x="4820145" y="4024799"/>
            <a:chExt cx="2044620" cy="2044620"/>
          </a:xfrm>
        </p:grpSpPr>
        <p:sp>
          <p:nvSpPr>
            <p:cNvPr id="34" name="椭圆 33"/>
            <p:cNvSpPr/>
            <p:nvPr/>
          </p:nvSpPr>
          <p:spPr>
            <a:xfrm>
              <a:off x="4820145" y="4024799"/>
              <a:ext cx="2044620" cy="2044620"/>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4" name="组合 53"/>
            <p:cNvGrpSpPr/>
            <p:nvPr/>
          </p:nvGrpSpPr>
          <p:grpSpPr>
            <a:xfrm>
              <a:off x="5022255" y="4521644"/>
              <a:ext cx="1619326" cy="1147331"/>
              <a:chOff x="7115570" y="1949881"/>
              <a:chExt cx="1619326" cy="1147331"/>
            </a:xfrm>
          </p:grpSpPr>
          <p:sp>
            <p:nvSpPr>
              <p:cNvPr id="37" name="Freeform 33"/>
              <p:cNvSpPr>
                <a:spLocks noEditPoints="1"/>
              </p:cNvSpPr>
              <p:nvPr/>
            </p:nvSpPr>
            <p:spPr bwMode="auto">
              <a:xfrm>
                <a:off x="7387807" y="1949881"/>
                <a:ext cx="1074852" cy="640013"/>
              </a:xfrm>
              <a:custGeom>
                <a:avLst/>
                <a:gdLst>
                  <a:gd name="T0" fmla="*/ 116 w 294"/>
                  <a:gd name="T1" fmla="*/ 147 h 174"/>
                  <a:gd name="T2" fmla="*/ 128 w 294"/>
                  <a:gd name="T3" fmla="*/ 146 h 174"/>
                  <a:gd name="T4" fmla="*/ 141 w 294"/>
                  <a:gd name="T5" fmla="*/ 141 h 174"/>
                  <a:gd name="T6" fmla="*/ 158 w 294"/>
                  <a:gd name="T7" fmla="*/ 137 h 174"/>
                  <a:gd name="T8" fmla="*/ 147 w 294"/>
                  <a:gd name="T9" fmla="*/ 128 h 174"/>
                  <a:gd name="T10" fmla="*/ 211 w 294"/>
                  <a:gd name="T11" fmla="*/ 55 h 174"/>
                  <a:gd name="T12" fmla="*/ 213 w 294"/>
                  <a:gd name="T13" fmla="*/ 0 h 174"/>
                  <a:gd name="T14" fmla="*/ 195 w 294"/>
                  <a:gd name="T15" fmla="*/ 29 h 174"/>
                  <a:gd name="T16" fmla="*/ 104 w 294"/>
                  <a:gd name="T17" fmla="*/ 58 h 174"/>
                  <a:gd name="T18" fmla="*/ 146 w 294"/>
                  <a:gd name="T19" fmla="*/ 125 h 174"/>
                  <a:gd name="T20" fmla="*/ 101 w 294"/>
                  <a:gd name="T21" fmla="*/ 101 h 174"/>
                  <a:gd name="T22" fmla="*/ 68 w 294"/>
                  <a:gd name="T23" fmla="*/ 110 h 174"/>
                  <a:gd name="T24" fmla="*/ 74 w 294"/>
                  <a:gd name="T25" fmla="*/ 111 h 174"/>
                  <a:gd name="T26" fmla="*/ 90 w 294"/>
                  <a:gd name="T27" fmla="*/ 112 h 174"/>
                  <a:gd name="T28" fmla="*/ 103 w 294"/>
                  <a:gd name="T29" fmla="*/ 113 h 174"/>
                  <a:gd name="T30" fmla="*/ 90 w 294"/>
                  <a:gd name="T31" fmla="*/ 149 h 174"/>
                  <a:gd name="T32" fmla="*/ 64 w 294"/>
                  <a:gd name="T33" fmla="*/ 126 h 174"/>
                  <a:gd name="T34" fmla="*/ 67 w 294"/>
                  <a:gd name="T35" fmla="*/ 150 h 174"/>
                  <a:gd name="T36" fmla="*/ 61 w 294"/>
                  <a:gd name="T37" fmla="*/ 145 h 174"/>
                  <a:gd name="T38" fmla="*/ 62 w 294"/>
                  <a:gd name="T39" fmla="*/ 113 h 174"/>
                  <a:gd name="T40" fmla="*/ 61 w 294"/>
                  <a:gd name="T41" fmla="*/ 114 h 174"/>
                  <a:gd name="T42" fmla="*/ 64 w 294"/>
                  <a:gd name="T43" fmla="*/ 131 h 174"/>
                  <a:gd name="T44" fmla="*/ 77 w 294"/>
                  <a:gd name="T45" fmla="*/ 118 h 174"/>
                  <a:gd name="T46" fmla="*/ 53 w 294"/>
                  <a:gd name="T47" fmla="*/ 125 h 174"/>
                  <a:gd name="T48" fmla="*/ 63 w 294"/>
                  <a:gd name="T49" fmla="*/ 151 h 174"/>
                  <a:gd name="T50" fmla="*/ 72 w 294"/>
                  <a:gd name="T51" fmla="*/ 151 h 174"/>
                  <a:gd name="T52" fmla="*/ 83 w 294"/>
                  <a:gd name="T53" fmla="*/ 150 h 174"/>
                  <a:gd name="T54" fmla="*/ 99 w 294"/>
                  <a:gd name="T55" fmla="*/ 137 h 174"/>
                  <a:gd name="T56" fmla="*/ 100 w 294"/>
                  <a:gd name="T57" fmla="*/ 111 h 174"/>
                  <a:gd name="T58" fmla="*/ 89 w 294"/>
                  <a:gd name="T59" fmla="*/ 111 h 174"/>
                  <a:gd name="T60" fmla="*/ 64 w 294"/>
                  <a:gd name="T61" fmla="*/ 109 h 174"/>
                  <a:gd name="T62" fmla="*/ 42 w 294"/>
                  <a:gd name="T63" fmla="*/ 116 h 174"/>
                  <a:gd name="T64" fmla="*/ 47 w 294"/>
                  <a:gd name="T65" fmla="*/ 132 h 174"/>
                  <a:gd name="T66" fmla="*/ 56 w 294"/>
                  <a:gd name="T67" fmla="*/ 145 h 174"/>
                  <a:gd name="T68" fmla="*/ 87 w 294"/>
                  <a:gd name="T69" fmla="*/ 82 h 174"/>
                  <a:gd name="T70" fmla="*/ 55 w 294"/>
                  <a:gd name="T71" fmla="*/ 106 h 174"/>
                  <a:gd name="T72" fmla="*/ 47 w 294"/>
                  <a:gd name="T73" fmla="*/ 115 h 174"/>
                  <a:gd name="T74" fmla="*/ 50 w 294"/>
                  <a:gd name="T75" fmla="*/ 120 h 174"/>
                  <a:gd name="T76" fmla="*/ 117 w 294"/>
                  <a:gd name="T77" fmla="*/ 113 h 174"/>
                  <a:gd name="T78" fmla="*/ 137 w 294"/>
                  <a:gd name="T79" fmla="*/ 140 h 174"/>
                  <a:gd name="T80" fmla="*/ 123 w 294"/>
                  <a:gd name="T81" fmla="*/ 122 h 174"/>
                  <a:gd name="T82" fmla="*/ 125 w 294"/>
                  <a:gd name="T83" fmla="*/ 122 h 174"/>
                  <a:gd name="T84" fmla="*/ 144 w 294"/>
                  <a:gd name="T85" fmla="*/ 137 h 174"/>
                  <a:gd name="T86" fmla="*/ 117 w 294"/>
                  <a:gd name="T87" fmla="*/ 146 h 174"/>
                  <a:gd name="T88" fmla="*/ 115 w 294"/>
                  <a:gd name="T89" fmla="*/ 126 h 174"/>
                  <a:gd name="T90" fmla="*/ 136 w 294"/>
                  <a:gd name="T91" fmla="*/ 114 h 174"/>
                  <a:gd name="T92" fmla="*/ 196 w 294"/>
                  <a:gd name="T93" fmla="*/ 38 h 174"/>
                  <a:gd name="T94" fmla="*/ 233 w 294"/>
                  <a:gd name="T95" fmla="*/ 70 h 174"/>
                  <a:gd name="T96" fmla="*/ 242 w 294"/>
                  <a:gd name="T97" fmla="*/ 117 h 174"/>
                  <a:gd name="T98" fmla="*/ 228 w 294"/>
                  <a:gd name="T99" fmla="*/ 116 h 174"/>
                  <a:gd name="T100" fmla="*/ 229 w 294"/>
                  <a:gd name="T101" fmla="*/ 126 h 174"/>
                  <a:gd name="T102" fmla="*/ 247 w 294"/>
                  <a:gd name="T103" fmla="*/ 120 h 174"/>
                  <a:gd name="T104" fmla="*/ 243 w 294"/>
                  <a:gd name="T105" fmla="*/ 112 h 174"/>
                  <a:gd name="T106" fmla="*/ 237 w 294"/>
                  <a:gd name="T107" fmla="*/ 112 h 174"/>
                  <a:gd name="T108" fmla="*/ 194 w 294"/>
                  <a:gd name="T109" fmla="*/ 97 h 174"/>
                  <a:gd name="T110" fmla="*/ 216 w 294"/>
                  <a:gd name="T111" fmla="*/ 158 h 174"/>
                  <a:gd name="T112" fmla="*/ 272 w 294"/>
                  <a:gd name="T113" fmla="*/ 148 h 174"/>
                  <a:gd name="T114" fmla="*/ 247 w 294"/>
                  <a:gd name="T115" fmla="*/ 115 h 174"/>
                  <a:gd name="T116" fmla="*/ 245 w 294"/>
                  <a:gd name="T117" fmla="*/ 71 h 174"/>
                  <a:gd name="T118" fmla="*/ 210 w 294"/>
                  <a:gd name="T119" fmla="*/ 45 h 174"/>
                  <a:gd name="T120" fmla="*/ 204 w 294"/>
                  <a:gd name="T121" fmla="*/ 23 h 174"/>
                  <a:gd name="T122" fmla="*/ 123 w 294"/>
                  <a:gd name="T123" fmla="*/ 11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4" h="174">
                    <a:moveTo>
                      <a:pt x="57" y="174"/>
                    </a:moveTo>
                    <a:cubicBezTo>
                      <a:pt x="77" y="174"/>
                      <a:pt x="94" y="164"/>
                      <a:pt x="104" y="149"/>
                    </a:cubicBezTo>
                    <a:cubicBezTo>
                      <a:pt x="104" y="148"/>
                      <a:pt x="104" y="148"/>
                      <a:pt x="104" y="148"/>
                    </a:cubicBezTo>
                    <a:cubicBezTo>
                      <a:pt x="104" y="149"/>
                      <a:pt x="105" y="149"/>
                      <a:pt x="105" y="149"/>
                    </a:cubicBezTo>
                    <a:cubicBezTo>
                      <a:pt x="105" y="149"/>
                      <a:pt x="105" y="148"/>
                      <a:pt x="105" y="148"/>
                    </a:cubicBezTo>
                    <a:cubicBezTo>
                      <a:pt x="106" y="148"/>
                      <a:pt x="106" y="148"/>
                      <a:pt x="106" y="148"/>
                    </a:cubicBezTo>
                    <a:cubicBezTo>
                      <a:pt x="106" y="148"/>
                      <a:pt x="106" y="149"/>
                      <a:pt x="107" y="148"/>
                    </a:cubicBezTo>
                    <a:cubicBezTo>
                      <a:pt x="107" y="148"/>
                      <a:pt x="107" y="148"/>
                      <a:pt x="107" y="148"/>
                    </a:cubicBezTo>
                    <a:cubicBezTo>
                      <a:pt x="108" y="148"/>
                      <a:pt x="108" y="148"/>
                      <a:pt x="108" y="148"/>
                    </a:cubicBezTo>
                    <a:cubicBezTo>
                      <a:pt x="108" y="148"/>
                      <a:pt x="109" y="148"/>
                      <a:pt x="109" y="148"/>
                    </a:cubicBezTo>
                    <a:cubicBezTo>
                      <a:pt x="109" y="148"/>
                      <a:pt x="109" y="148"/>
                      <a:pt x="109" y="148"/>
                    </a:cubicBezTo>
                    <a:cubicBezTo>
                      <a:pt x="110" y="148"/>
                      <a:pt x="110" y="148"/>
                      <a:pt x="110" y="148"/>
                    </a:cubicBezTo>
                    <a:cubicBezTo>
                      <a:pt x="110" y="148"/>
                      <a:pt x="110" y="148"/>
                      <a:pt x="110" y="148"/>
                    </a:cubicBezTo>
                    <a:cubicBezTo>
                      <a:pt x="111" y="148"/>
                      <a:pt x="111" y="148"/>
                      <a:pt x="111" y="148"/>
                    </a:cubicBezTo>
                    <a:cubicBezTo>
                      <a:pt x="112" y="148"/>
                      <a:pt x="112" y="148"/>
                      <a:pt x="112" y="148"/>
                    </a:cubicBezTo>
                    <a:cubicBezTo>
                      <a:pt x="112" y="148"/>
                      <a:pt x="112" y="148"/>
                      <a:pt x="112" y="148"/>
                    </a:cubicBezTo>
                    <a:cubicBezTo>
                      <a:pt x="113" y="148"/>
                      <a:pt x="113" y="148"/>
                      <a:pt x="113" y="147"/>
                    </a:cubicBezTo>
                    <a:cubicBezTo>
                      <a:pt x="113" y="147"/>
                      <a:pt x="113" y="147"/>
                      <a:pt x="113" y="147"/>
                    </a:cubicBezTo>
                    <a:cubicBezTo>
                      <a:pt x="114" y="148"/>
                      <a:pt x="114" y="148"/>
                      <a:pt x="114" y="148"/>
                    </a:cubicBezTo>
                    <a:cubicBezTo>
                      <a:pt x="114" y="148"/>
                      <a:pt x="114" y="148"/>
                      <a:pt x="115" y="147"/>
                    </a:cubicBezTo>
                    <a:cubicBezTo>
                      <a:pt x="116" y="147"/>
                      <a:pt x="116" y="147"/>
                      <a:pt x="116" y="147"/>
                    </a:cubicBezTo>
                    <a:cubicBezTo>
                      <a:pt x="116" y="148"/>
                      <a:pt x="116" y="148"/>
                      <a:pt x="116" y="148"/>
                    </a:cubicBezTo>
                    <a:cubicBezTo>
                      <a:pt x="116" y="148"/>
                      <a:pt x="117" y="147"/>
                      <a:pt x="117" y="147"/>
                    </a:cubicBezTo>
                    <a:cubicBezTo>
                      <a:pt x="117" y="147"/>
                      <a:pt x="117" y="147"/>
                      <a:pt x="117" y="147"/>
                    </a:cubicBezTo>
                    <a:cubicBezTo>
                      <a:pt x="117" y="147"/>
                      <a:pt x="118" y="147"/>
                      <a:pt x="118" y="147"/>
                    </a:cubicBezTo>
                    <a:cubicBezTo>
                      <a:pt x="118" y="147"/>
                      <a:pt x="118" y="147"/>
                      <a:pt x="118" y="147"/>
                    </a:cubicBezTo>
                    <a:cubicBezTo>
                      <a:pt x="119" y="147"/>
                      <a:pt x="119" y="147"/>
                      <a:pt x="119" y="147"/>
                    </a:cubicBezTo>
                    <a:cubicBezTo>
                      <a:pt x="120" y="147"/>
                      <a:pt x="120" y="147"/>
                      <a:pt x="120" y="147"/>
                    </a:cubicBezTo>
                    <a:cubicBezTo>
                      <a:pt x="120" y="147"/>
                      <a:pt x="120" y="147"/>
                      <a:pt x="121" y="147"/>
                    </a:cubicBezTo>
                    <a:cubicBezTo>
                      <a:pt x="121" y="147"/>
                      <a:pt x="121" y="147"/>
                      <a:pt x="121" y="147"/>
                    </a:cubicBezTo>
                    <a:cubicBezTo>
                      <a:pt x="121" y="147"/>
                      <a:pt x="121" y="147"/>
                      <a:pt x="122" y="147"/>
                    </a:cubicBezTo>
                    <a:cubicBezTo>
                      <a:pt x="122" y="147"/>
                      <a:pt x="122" y="147"/>
                      <a:pt x="122" y="147"/>
                    </a:cubicBezTo>
                    <a:cubicBezTo>
                      <a:pt x="123" y="147"/>
                      <a:pt x="123" y="147"/>
                      <a:pt x="123" y="147"/>
                    </a:cubicBezTo>
                    <a:cubicBezTo>
                      <a:pt x="123" y="147"/>
                      <a:pt x="124" y="147"/>
                      <a:pt x="124" y="147"/>
                    </a:cubicBezTo>
                    <a:cubicBezTo>
                      <a:pt x="124" y="147"/>
                      <a:pt x="124" y="146"/>
                      <a:pt x="124" y="146"/>
                    </a:cubicBezTo>
                    <a:cubicBezTo>
                      <a:pt x="124" y="146"/>
                      <a:pt x="124" y="146"/>
                      <a:pt x="124" y="146"/>
                    </a:cubicBezTo>
                    <a:cubicBezTo>
                      <a:pt x="124" y="146"/>
                      <a:pt x="125" y="146"/>
                      <a:pt x="125" y="146"/>
                    </a:cubicBezTo>
                    <a:cubicBezTo>
                      <a:pt x="125" y="146"/>
                      <a:pt x="125" y="147"/>
                      <a:pt x="126" y="147"/>
                    </a:cubicBezTo>
                    <a:cubicBezTo>
                      <a:pt x="126" y="147"/>
                      <a:pt x="126" y="146"/>
                      <a:pt x="126" y="146"/>
                    </a:cubicBezTo>
                    <a:cubicBezTo>
                      <a:pt x="127" y="146"/>
                      <a:pt x="127" y="146"/>
                      <a:pt x="127" y="146"/>
                    </a:cubicBezTo>
                    <a:cubicBezTo>
                      <a:pt x="127" y="146"/>
                      <a:pt x="127" y="146"/>
                      <a:pt x="128" y="146"/>
                    </a:cubicBezTo>
                    <a:cubicBezTo>
                      <a:pt x="128" y="146"/>
                      <a:pt x="128" y="146"/>
                      <a:pt x="128" y="146"/>
                    </a:cubicBezTo>
                    <a:cubicBezTo>
                      <a:pt x="129" y="146"/>
                      <a:pt x="129" y="146"/>
                      <a:pt x="129" y="146"/>
                    </a:cubicBezTo>
                    <a:cubicBezTo>
                      <a:pt x="129" y="146"/>
                      <a:pt x="129" y="146"/>
                      <a:pt x="129" y="146"/>
                    </a:cubicBezTo>
                    <a:cubicBezTo>
                      <a:pt x="130" y="146"/>
                      <a:pt x="130" y="146"/>
                      <a:pt x="130" y="146"/>
                    </a:cubicBezTo>
                    <a:cubicBezTo>
                      <a:pt x="131" y="146"/>
                      <a:pt x="131" y="146"/>
                      <a:pt x="131" y="146"/>
                    </a:cubicBezTo>
                    <a:cubicBezTo>
                      <a:pt x="131" y="146"/>
                      <a:pt x="131" y="146"/>
                      <a:pt x="132" y="146"/>
                    </a:cubicBezTo>
                    <a:cubicBezTo>
                      <a:pt x="132" y="146"/>
                      <a:pt x="132" y="145"/>
                      <a:pt x="132" y="145"/>
                    </a:cubicBezTo>
                    <a:cubicBezTo>
                      <a:pt x="132" y="145"/>
                      <a:pt x="132" y="145"/>
                      <a:pt x="133" y="145"/>
                    </a:cubicBezTo>
                    <a:cubicBezTo>
                      <a:pt x="133" y="145"/>
                      <a:pt x="133" y="145"/>
                      <a:pt x="133" y="145"/>
                    </a:cubicBezTo>
                    <a:cubicBezTo>
                      <a:pt x="134" y="145"/>
                      <a:pt x="134" y="145"/>
                      <a:pt x="134" y="145"/>
                    </a:cubicBezTo>
                    <a:cubicBezTo>
                      <a:pt x="135" y="144"/>
                      <a:pt x="135" y="144"/>
                      <a:pt x="135" y="144"/>
                    </a:cubicBezTo>
                    <a:cubicBezTo>
                      <a:pt x="135" y="145"/>
                      <a:pt x="135" y="145"/>
                      <a:pt x="135" y="145"/>
                    </a:cubicBezTo>
                    <a:cubicBezTo>
                      <a:pt x="136" y="144"/>
                      <a:pt x="136" y="144"/>
                      <a:pt x="136" y="144"/>
                    </a:cubicBezTo>
                    <a:cubicBezTo>
                      <a:pt x="136" y="144"/>
                      <a:pt x="136" y="144"/>
                      <a:pt x="137" y="144"/>
                    </a:cubicBezTo>
                    <a:cubicBezTo>
                      <a:pt x="137" y="144"/>
                      <a:pt x="137" y="144"/>
                      <a:pt x="137" y="144"/>
                    </a:cubicBezTo>
                    <a:cubicBezTo>
                      <a:pt x="137" y="144"/>
                      <a:pt x="137" y="143"/>
                      <a:pt x="138" y="143"/>
                    </a:cubicBezTo>
                    <a:cubicBezTo>
                      <a:pt x="138" y="143"/>
                      <a:pt x="138" y="143"/>
                      <a:pt x="138" y="143"/>
                    </a:cubicBezTo>
                    <a:cubicBezTo>
                      <a:pt x="139" y="143"/>
                      <a:pt x="139" y="143"/>
                      <a:pt x="139" y="143"/>
                    </a:cubicBezTo>
                    <a:cubicBezTo>
                      <a:pt x="139" y="143"/>
                      <a:pt x="139" y="143"/>
                      <a:pt x="139" y="142"/>
                    </a:cubicBezTo>
                    <a:cubicBezTo>
                      <a:pt x="140" y="142"/>
                      <a:pt x="140" y="142"/>
                      <a:pt x="140" y="142"/>
                    </a:cubicBezTo>
                    <a:cubicBezTo>
                      <a:pt x="140" y="142"/>
                      <a:pt x="141" y="142"/>
                      <a:pt x="141" y="142"/>
                    </a:cubicBezTo>
                    <a:cubicBezTo>
                      <a:pt x="141" y="142"/>
                      <a:pt x="141" y="142"/>
                      <a:pt x="141" y="141"/>
                    </a:cubicBezTo>
                    <a:cubicBezTo>
                      <a:pt x="142" y="141"/>
                      <a:pt x="142" y="141"/>
                      <a:pt x="142" y="141"/>
                    </a:cubicBezTo>
                    <a:cubicBezTo>
                      <a:pt x="142" y="141"/>
                      <a:pt x="142" y="141"/>
                      <a:pt x="142" y="141"/>
                    </a:cubicBezTo>
                    <a:cubicBezTo>
                      <a:pt x="143" y="140"/>
                      <a:pt x="143" y="140"/>
                      <a:pt x="143" y="140"/>
                    </a:cubicBezTo>
                    <a:cubicBezTo>
                      <a:pt x="143" y="140"/>
                      <a:pt x="143" y="140"/>
                      <a:pt x="143" y="139"/>
                    </a:cubicBezTo>
                    <a:cubicBezTo>
                      <a:pt x="143" y="140"/>
                      <a:pt x="144" y="139"/>
                      <a:pt x="144" y="139"/>
                    </a:cubicBezTo>
                    <a:cubicBezTo>
                      <a:pt x="144" y="139"/>
                      <a:pt x="144" y="139"/>
                      <a:pt x="144" y="139"/>
                    </a:cubicBezTo>
                    <a:cubicBezTo>
                      <a:pt x="145" y="138"/>
                      <a:pt x="145" y="138"/>
                      <a:pt x="145" y="138"/>
                    </a:cubicBezTo>
                    <a:cubicBezTo>
                      <a:pt x="145" y="138"/>
                      <a:pt x="145" y="138"/>
                      <a:pt x="145" y="138"/>
                    </a:cubicBezTo>
                    <a:cubicBezTo>
                      <a:pt x="145" y="137"/>
                      <a:pt x="145" y="137"/>
                      <a:pt x="145" y="137"/>
                    </a:cubicBezTo>
                    <a:cubicBezTo>
                      <a:pt x="145" y="136"/>
                      <a:pt x="145" y="136"/>
                      <a:pt x="145" y="136"/>
                    </a:cubicBezTo>
                    <a:cubicBezTo>
                      <a:pt x="146" y="136"/>
                      <a:pt x="146" y="136"/>
                      <a:pt x="146" y="136"/>
                    </a:cubicBezTo>
                    <a:cubicBezTo>
                      <a:pt x="146" y="136"/>
                      <a:pt x="146" y="135"/>
                      <a:pt x="146" y="135"/>
                    </a:cubicBezTo>
                    <a:cubicBezTo>
                      <a:pt x="146" y="134"/>
                      <a:pt x="146" y="134"/>
                      <a:pt x="146" y="134"/>
                    </a:cubicBezTo>
                    <a:cubicBezTo>
                      <a:pt x="152" y="135"/>
                      <a:pt x="152" y="135"/>
                      <a:pt x="152" y="135"/>
                    </a:cubicBezTo>
                    <a:cubicBezTo>
                      <a:pt x="151" y="137"/>
                      <a:pt x="151" y="137"/>
                      <a:pt x="151" y="137"/>
                    </a:cubicBezTo>
                    <a:cubicBezTo>
                      <a:pt x="152" y="137"/>
                      <a:pt x="152" y="137"/>
                      <a:pt x="152" y="137"/>
                    </a:cubicBezTo>
                    <a:cubicBezTo>
                      <a:pt x="153" y="137"/>
                      <a:pt x="153" y="137"/>
                      <a:pt x="153" y="137"/>
                    </a:cubicBezTo>
                    <a:cubicBezTo>
                      <a:pt x="154" y="136"/>
                      <a:pt x="154" y="136"/>
                      <a:pt x="154" y="136"/>
                    </a:cubicBezTo>
                    <a:cubicBezTo>
                      <a:pt x="154" y="136"/>
                      <a:pt x="154" y="136"/>
                      <a:pt x="154" y="136"/>
                    </a:cubicBezTo>
                    <a:cubicBezTo>
                      <a:pt x="155" y="136"/>
                      <a:pt x="155" y="136"/>
                      <a:pt x="156" y="136"/>
                    </a:cubicBezTo>
                    <a:cubicBezTo>
                      <a:pt x="158" y="137"/>
                      <a:pt x="158" y="137"/>
                      <a:pt x="158" y="137"/>
                    </a:cubicBezTo>
                    <a:cubicBezTo>
                      <a:pt x="159" y="137"/>
                      <a:pt x="159" y="137"/>
                      <a:pt x="160" y="138"/>
                    </a:cubicBezTo>
                    <a:cubicBezTo>
                      <a:pt x="160" y="138"/>
                      <a:pt x="161" y="137"/>
                      <a:pt x="162" y="137"/>
                    </a:cubicBezTo>
                    <a:cubicBezTo>
                      <a:pt x="165" y="137"/>
                      <a:pt x="165" y="137"/>
                      <a:pt x="165" y="137"/>
                    </a:cubicBezTo>
                    <a:cubicBezTo>
                      <a:pt x="165" y="137"/>
                      <a:pt x="166" y="137"/>
                      <a:pt x="166" y="137"/>
                    </a:cubicBezTo>
                    <a:cubicBezTo>
                      <a:pt x="166" y="137"/>
                      <a:pt x="166" y="137"/>
                      <a:pt x="166" y="137"/>
                    </a:cubicBezTo>
                    <a:cubicBezTo>
                      <a:pt x="167" y="138"/>
                      <a:pt x="167" y="138"/>
                      <a:pt x="167" y="138"/>
                    </a:cubicBezTo>
                    <a:cubicBezTo>
                      <a:pt x="168" y="138"/>
                      <a:pt x="168" y="138"/>
                      <a:pt x="168" y="138"/>
                    </a:cubicBezTo>
                    <a:cubicBezTo>
                      <a:pt x="168" y="138"/>
                      <a:pt x="168" y="138"/>
                      <a:pt x="168" y="138"/>
                    </a:cubicBezTo>
                    <a:cubicBezTo>
                      <a:pt x="168" y="138"/>
                      <a:pt x="168" y="138"/>
                      <a:pt x="168" y="138"/>
                    </a:cubicBezTo>
                    <a:cubicBezTo>
                      <a:pt x="169" y="133"/>
                      <a:pt x="169" y="133"/>
                      <a:pt x="169" y="133"/>
                    </a:cubicBezTo>
                    <a:cubicBezTo>
                      <a:pt x="168" y="133"/>
                      <a:pt x="168" y="133"/>
                      <a:pt x="168" y="133"/>
                    </a:cubicBezTo>
                    <a:cubicBezTo>
                      <a:pt x="168" y="133"/>
                      <a:pt x="168" y="133"/>
                      <a:pt x="168" y="133"/>
                    </a:cubicBezTo>
                    <a:cubicBezTo>
                      <a:pt x="168" y="133"/>
                      <a:pt x="168" y="133"/>
                      <a:pt x="168" y="133"/>
                    </a:cubicBezTo>
                    <a:cubicBezTo>
                      <a:pt x="166" y="133"/>
                      <a:pt x="166" y="133"/>
                      <a:pt x="166" y="133"/>
                    </a:cubicBezTo>
                    <a:cubicBezTo>
                      <a:pt x="166" y="134"/>
                      <a:pt x="166" y="134"/>
                      <a:pt x="166" y="134"/>
                    </a:cubicBezTo>
                    <a:cubicBezTo>
                      <a:pt x="166" y="134"/>
                      <a:pt x="165" y="133"/>
                      <a:pt x="165" y="133"/>
                    </a:cubicBezTo>
                    <a:cubicBezTo>
                      <a:pt x="162" y="133"/>
                      <a:pt x="162" y="133"/>
                      <a:pt x="162" y="133"/>
                    </a:cubicBezTo>
                    <a:cubicBezTo>
                      <a:pt x="162" y="133"/>
                      <a:pt x="162" y="133"/>
                      <a:pt x="162" y="133"/>
                    </a:cubicBezTo>
                    <a:cubicBezTo>
                      <a:pt x="162" y="133"/>
                      <a:pt x="162" y="133"/>
                      <a:pt x="162" y="132"/>
                    </a:cubicBezTo>
                    <a:cubicBezTo>
                      <a:pt x="162" y="131"/>
                      <a:pt x="161" y="129"/>
                      <a:pt x="159" y="129"/>
                    </a:cubicBezTo>
                    <a:cubicBezTo>
                      <a:pt x="147" y="128"/>
                      <a:pt x="147" y="128"/>
                      <a:pt x="147" y="128"/>
                    </a:cubicBezTo>
                    <a:cubicBezTo>
                      <a:pt x="147" y="127"/>
                      <a:pt x="147" y="127"/>
                      <a:pt x="147" y="127"/>
                    </a:cubicBezTo>
                    <a:cubicBezTo>
                      <a:pt x="147" y="127"/>
                      <a:pt x="147" y="127"/>
                      <a:pt x="147" y="126"/>
                    </a:cubicBezTo>
                    <a:cubicBezTo>
                      <a:pt x="147" y="125"/>
                      <a:pt x="147" y="125"/>
                      <a:pt x="147" y="125"/>
                    </a:cubicBezTo>
                    <a:cubicBezTo>
                      <a:pt x="147" y="125"/>
                      <a:pt x="147" y="125"/>
                      <a:pt x="147" y="125"/>
                    </a:cubicBezTo>
                    <a:cubicBezTo>
                      <a:pt x="147" y="124"/>
                      <a:pt x="147" y="124"/>
                      <a:pt x="146" y="124"/>
                    </a:cubicBezTo>
                    <a:cubicBezTo>
                      <a:pt x="146" y="124"/>
                      <a:pt x="146" y="124"/>
                      <a:pt x="146" y="124"/>
                    </a:cubicBezTo>
                    <a:cubicBezTo>
                      <a:pt x="146" y="124"/>
                      <a:pt x="146" y="124"/>
                      <a:pt x="146" y="124"/>
                    </a:cubicBezTo>
                    <a:cubicBezTo>
                      <a:pt x="146" y="124"/>
                      <a:pt x="146" y="123"/>
                      <a:pt x="146" y="123"/>
                    </a:cubicBezTo>
                    <a:cubicBezTo>
                      <a:pt x="146" y="123"/>
                      <a:pt x="146" y="123"/>
                      <a:pt x="146" y="123"/>
                    </a:cubicBezTo>
                    <a:cubicBezTo>
                      <a:pt x="145" y="122"/>
                      <a:pt x="145" y="122"/>
                      <a:pt x="145" y="122"/>
                    </a:cubicBezTo>
                    <a:cubicBezTo>
                      <a:pt x="145" y="122"/>
                      <a:pt x="145" y="121"/>
                      <a:pt x="145" y="121"/>
                    </a:cubicBezTo>
                    <a:cubicBezTo>
                      <a:pt x="145" y="121"/>
                      <a:pt x="145" y="121"/>
                      <a:pt x="145" y="121"/>
                    </a:cubicBezTo>
                    <a:cubicBezTo>
                      <a:pt x="144" y="121"/>
                      <a:pt x="144" y="121"/>
                      <a:pt x="144" y="120"/>
                    </a:cubicBezTo>
                    <a:cubicBezTo>
                      <a:pt x="144" y="120"/>
                      <a:pt x="144" y="120"/>
                      <a:pt x="144" y="120"/>
                    </a:cubicBezTo>
                    <a:cubicBezTo>
                      <a:pt x="201" y="50"/>
                      <a:pt x="201" y="50"/>
                      <a:pt x="201" y="50"/>
                    </a:cubicBezTo>
                    <a:cubicBezTo>
                      <a:pt x="202" y="48"/>
                      <a:pt x="203" y="51"/>
                      <a:pt x="203" y="51"/>
                    </a:cubicBezTo>
                    <a:cubicBezTo>
                      <a:pt x="204" y="51"/>
                      <a:pt x="204" y="51"/>
                      <a:pt x="205" y="51"/>
                    </a:cubicBezTo>
                    <a:cubicBezTo>
                      <a:pt x="205" y="52"/>
                      <a:pt x="205" y="52"/>
                      <a:pt x="205" y="53"/>
                    </a:cubicBezTo>
                    <a:cubicBezTo>
                      <a:pt x="205" y="53"/>
                      <a:pt x="210" y="52"/>
                      <a:pt x="211" y="55"/>
                    </a:cubicBezTo>
                    <a:cubicBezTo>
                      <a:pt x="211" y="55"/>
                      <a:pt x="211" y="55"/>
                      <a:pt x="212" y="55"/>
                    </a:cubicBezTo>
                    <a:cubicBezTo>
                      <a:pt x="211" y="55"/>
                      <a:pt x="211" y="55"/>
                      <a:pt x="211" y="55"/>
                    </a:cubicBezTo>
                    <a:cubicBezTo>
                      <a:pt x="212" y="58"/>
                      <a:pt x="212" y="58"/>
                      <a:pt x="212" y="58"/>
                    </a:cubicBezTo>
                    <a:cubicBezTo>
                      <a:pt x="212" y="58"/>
                      <a:pt x="212" y="58"/>
                      <a:pt x="212" y="58"/>
                    </a:cubicBezTo>
                    <a:cubicBezTo>
                      <a:pt x="214" y="64"/>
                      <a:pt x="214" y="64"/>
                      <a:pt x="214" y="64"/>
                    </a:cubicBezTo>
                    <a:cubicBezTo>
                      <a:pt x="194" y="73"/>
                      <a:pt x="180" y="93"/>
                      <a:pt x="180" y="117"/>
                    </a:cubicBezTo>
                    <a:cubicBezTo>
                      <a:pt x="180" y="148"/>
                      <a:pt x="206" y="174"/>
                      <a:pt x="237" y="174"/>
                    </a:cubicBezTo>
                    <a:cubicBezTo>
                      <a:pt x="268" y="174"/>
                      <a:pt x="294" y="148"/>
                      <a:pt x="294" y="117"/>
                    </a:cubicBezTo>
                    <a:cubicBezTo>
                      <a:pt x="294" y="85"/>
                      <a:pt x="268" y="60"/>
                      <a:pt x="237" y="60"/>
                    </a:cubicBezTo>
                    <a:cubicBezTo>
                      <a:pt x="234" y="60"/>
                      <a:pt x="230" y="60"/>
                      <a:pt x="227" y="61"/>
                    </a:cubicBezTo>
                    <a:cubicBezTo>
                      <a:pt x="224" y="49"/>
                      <a:pt x="224" y="49"/>
                      <a:pt x="224" y="49"/>
                    </a:cubicBezTo>
                    <a:cubicBezTo>
                      <a:pt x="225" y="46"/>
                      <a:pt x="227" y="42"/>
                      <a:pt x="232" y="37"/>
                    </a:cubicBezTo>
                    <a:cubicBezTo>
                      <a:pt x="232" y="36"/>
                      <a:pt x="233" y="35"/>
                      <a:pt x="234" y="34"/>
                    </a:cubicBezTo>
                    <a:cubicBezTo>
                      <a:pt x="235" y="31"/>
                      <a:pt x="237" y="28"/>
                      <a:pt x="234" y="23"/>
                    </a:cubicBezTo>
                    <a:cubicBezTo>
                      <a:pt x="232" y="19"/>
                      <a:pt x="229" y="14"/>
                      <a:pt x="221" y="10"/>
                    </a:cubicBezTo>
                    <a:cubicBezTo>
                      <a:pt x="222" y="9"/>
                      <a:pt x="222" y="9"/>
                      <a:pt x="222" y="9"/>
                    </a:cubicBezTo>
                    <a:cubicBezTo>
                      <a:pt x="224" y="4"/>
                      <a:pt x="224" y="4"/>
                      <a:pt x="224" y="4"/>
                    </a:cubicBezTo>
                    <a:cubicBezTo>
                      <a:pt x="222" y="3"/>
                      <a:pt x="222" y="3"/>
                      <a:pt x="222" y="3"/>
                    </a:cubicBezTo>
                    <a:cubicBezTo>
                      <a:pt x="222" y="2"/>
                      <a:pt x="222" y="2"/>
                      <a:pt x="222" y="2"/>
                    </a:cubicBezTo>
                    <a:cubicBezTo>
                      <a:pt x="219" y="2"/>
                      <a:pt x="219" y="2"/>
                      <a:pt x="219" y="2"/>
                    </a:cubicBezTo>
                    <a:cubicBezTo>
                      <a:pt x="216" y="1"/>
                      <a:pt x="216" y="1"/>
                      <a:pt x="216" y="1"/>
                    </a:cubicBezTo>
                    <a:cubicBezTo>
                      <a:pt x="216" y="1"/>
                      <a:pt x="216" y="1"/>
                      <a:pt x="216" y="1"/>
                    </a:cubicBezTo>
                    <a:cubicBezTo>
                      <a:pt x="215" y="0"/>
                      <a:pt x="214" y="0"/>
                      <a:pt x="213" y="0"/>
                    </a:cubicBezTo>
                    <a:cubicBezTo>
                      <a:pt x="213" y="0"/>
                      <a:pt x="213" y="3"/>
                      <a:pt x="214" y="3"/>
                    </a:cubicBezTo>
                    <a:cubicBezTo>
                      <a:pt x="214" y="3"/>
                      <a:pt x="215" y="3"/>
                      <a:pt x="215" y="3"/>
                    </a:cubicBezTo>
                    <a:cubicBezTo>
                      <a:pt x="214" y="3"/>
                      <a:pt x="214" y="3"/>
                      <a:pt x="214" y="3"/>
                    </a:cubicBezTo>
                    <a:cubicBezTo>
                      <a:pt x="214" y="3"/>
                      <a:pt x="214" y="3"/>
                      <a:pt x="214" y="3"/>
                    </a:cubicBezTo>
                    <a:cubicBezTo>
                      <a:pt x="214" y="3"/>
                      <a:pt x="214" y="3"/>
                      <a:pt x="214" y="3"/>
                    </a:cubicBezTo>
                    <a:cubicBezTo>
                      <a:pt x="213" y="3"/>
                      <a:pt x="213" y="3"/>
                      <a:pt x="213" y="3"/>
                    </a:cubicBezTo>
                    <a:cubicBezTo>
                      <a:pt x="213" y="1"/>
                      <a:pt x="213" y="1"/>
                      <a:pt x="213" y="1"/>
                    </a:cubicBezTo>
                    <a:cubicBezTo>
                      <a:pt x="211" y="1"/>
                      <a:pt x="211" y="1"/>
                      <a:pt x="211" y="1"/>
                    </a:cubicBezTo>
                    <a:cubicBezTo>
                      <a:pt x="211" y="3"/>
                      <a:pt x="211" y="3"/>
                      <a:pt x="211" y="3"/>
                    </a:cubicBezTo>
                    <a:cubicBezTo>
                      <a:pt x="198" y="11"/>
                      <a:pt x="198" y="11"/>
                      <a:pt x="198" y="11"/>
                    </a:cubicBezTo>
                    <a:cubicBezTo>
                      <a:pt x="197" y="11"/>
                      <a:pt x="197" y="11"/>
                      <a:pt x="197" y="11"/>
                    </a:cubicBezTo>
                    <a:cubicBezTo>
                      <a:pt x="193" y="10"/>
                      <a:pt x="191" y="13"/>
                      <a:pt x="191" y="13"/>
                    </a:cubicBezTo>
                    <a:cubicBezTo>
                      <a:pt x="192" y="13"/>
                      <a:pt x="191" y="14"/>
                      <a:pt x="191" y="14"/>
                    </a:cubicBezTo>
                    <a:cubicBezTo>
                      <a:pt x="189" y="15"/>
                      <a:pt x="192" y="16"/>
                      <a:pt x="192" y="16"/>
                    </a:cubicBezTo>
                    <a:cubicBezTo>
                      <a:pt x="193" y="16"/>
                      <a:pt x="193" y="18"/>
                      <a:pt x="193" y="18"/>
                    </a:cubicBezTo>
                    <a:cubicBezTo>
                      <a:pt x="191" y="20"/>
                      <a:pt x="194" y="20"/>
                      <a:pt x="194" y="20"/>
                    </a:cubicBezTo>
                    <a:cubicBezTo>
                      <a:pt x="195" y="23"/>
                      <a:pt x="195" y="23"/>
                      <a:pt x="195" y="23"/>
                    </a:cubicBezTo>
                    <a:cubicBezTo>
                      <a:pt x="194" y="26"/>
                      <a:pt x="194" y="26"/>
                      <a:pt x="194" y="26"/>
                    </a:cubicBezTo>
                    <a:cubicBezTo>
                      <a:pt x="195" y="26"/>
                      <a:pt x="195" y="26"/>
                      <a:pt x="195" y="26"/>
                    </a:cubicBezTo>
                    <a:cubicBezTo>
                      <a:pt x="195" y="26"/>
                      <a:pt x="195" y="26"/>
                      <a:pt x="195" y="26"/>
                    </a:cubicBezTo>
                    <a:cubicBezTo>
                      <a:pt x="195" y="29"/>
                      <a:pt x="195" y="29"/>
                      <a:pt x="195" y="29"/>
                    </a:cubicBezTo>
                    <a:cubicBezTo>
                      <a:pt x="195" y="29"/>
                      <a:pt x="195" y="29"/>
                      <a:pt x="195" y="29"/>
                    </a:cubicBezTo>
                    <a:cubicBezTo>
                      <a:pt x="126" y="93"/>
                      <a:pt x="126" y="93"/>
                      <a:pt x="126" y="93"/>
                    </a:cubicBezTo>
                    <a:cubicBezTo>
                      <a:pt x="125" y="93"/>
                      <a:pt x="125" y="93"/>
                      <a:pt x="125" y="94"/>
                    </a:cubicBezTo>
                    <a:cubicBezTo>
                      <a:pt x="114" y="58"/>
                      <a:pt x="114" y="58"/>
                      <a:pt x="114" y="58"/>
                    </a:cubicBezTo>
                    <a:cubicBezTo>
                      <a:pt x="115" y="58"/>
                      <a:pt x="115" y="58"/>
                      <a:pt x="115" y="58"/>
                    </a:cubicBezTo>
                    <a:cubicBezTo>
                      <a:pt x="116" y="57"/>
                      <a:pt x="115" y="55"/>
                      <a:pt x="114" y="54"/>
                    </a:cubicBezTo>
                    <a:cubicBezTo>
                      <a:pt x="113" y="54"/>
                      <a:pt x="112" y="54"/>
                      <a:pt x="111" y="55"/>
                    </a:cubicBezTo>
                    <a:cubicBezTo>
                      <a:pt x="111" y="55"/>
                      <a:pt x="111" y="55"/>
                      <a:pt x="111" y="55"/>
                    </a:cubicBezTo>
                    <a:cubicBezTo>
                      <a:pt x="102" y="31"/>
                      <a:pt x="102" y="31"/>
                      <a:pt x="102" y="31"/>
                    </a:cubicBezTo>
                    <a:cubicBezTo>
                      <a:pt x="106" y="30"/>
                      <a:pt x="110" y="27"/>
                      <a:pt x="112" y="25"/>
                    </a:cubicBezTo>
                    <a:cubicBezTo>
                      <a:pt x="112" y="25"/>
                      <a:pt x="113" y="25"/>
                      <a:pt x="113" y="25"/>
                    </a:cubicBezTo>
                    <a:cubicBezTo>
                      <a:pt x="115" y="27"/>
                      <a:pt x="126" y="25"/>
                      <a:pt x="124" y="21"/>
                    </a:cubicBezTo>
                    <a:cubicBezTo>
                      <a:pt x="124" y="21"/>
                      <a:pt x="122" y="17"/>
                      <a:pt x="107" y="19"/>
                    </a:cubicBezTo>
                    <a:cubicBezTo>
                      <a:pt x="101" y="20"/>
                      <a:pt x="81" y="20"/>
                      <a:pt x="81" y="20"/>
                    </a:cubicBezTo>
                    <a:cubicBezTo>
                      <a:pt x="81" y="20"/>
                      <a:pt x="72" y="22"/>
                      <a:pt x="82" y="28"/>
                    </a:cubicBezTo>
                    <a:cubicBezTo>
                      <a:pt x="82" y="28"/>
                      <a:pt x="87" y="31"/>
                      <a:pt x="92" y="31"/>
                    </a:cubicBezTo>
                    <a:cubicBezTo>
                      <a:pt x="96" y="34"/>
                      <a:pt x="96" y="34"/>
                      <a:pt x="96" y="34"/>
                    </a:cubicBezTo>
                    <a:cubicBezTo>
                      <a:pt x="99" y="34"/>
                      <a:pt x="99" y="34"/>
                      <a:pt x="99" y="34"/>
                    </a:cubicBezTo>
                    <a:cubicBezTo>
                      <a:pt x="107" y="57"/>
                      <a:pt x="107" y="57"/>
                      <a:pt x="107" y="57"/>
                    </a:cubicBezTo>
                    <a:cubicBezTo>
                      <a:pt x="107" y="57"/>
                      <a:pt x="107" y="57"/>
                      <a:pt x="107" y="57"/>
                    </a:cubicBezTo>
                    <a:cubicBezTo>
                      <a:pt x="106" y="57"/>
                      <a:pt x="104" y="58"/>
                      <a:pt x="104" y="58"/>
                    </a:cubicBezTo>
                    <a:cubicBezTo>
                      <a:pt x="103" y="59"/>
                      <a:pt x="104" y="62"/>
                      <a:pt x="104" y="62"/>
                    </a:cubicBezTo>
                    <a:cubicBezTo>
                      <a:pt x="105" y="62"/>
                      <a:pt x="107" y="61"/>
                      <a:pt x="108" y="60"/>
                    </a:cubicBezTo>
                    <a:cubicBezTo>
                      <a:pt x="109" y="65"/>
                      <a:pt x="109" y="65"/>
                      <a:pt x="109" y="65"/>
                    </a:cubicBezTo>
                    <a:cubicBezTo>
                      <a:pt x="108" y="65"/>
                      <a:pt x="103" y="70"/>
                      <a:pt x="96" y="75"/>
                    </a:cubicBezTo>
                    <a:cubicBezTo>
                      <a:pt x="86" y="65"/>
                      <a:pt x="72" y="59"/>
                      <a:pt x="57" y="59"/>
                    </a:cubicBezTo>
                    <a:cubicBezTo>
                      <a:pt x="26" y="59"/>
                      <a:pt x="0" y="85"/>
                      <a:pt x="0" y="117"/>
                    </a:cubicBezTo>
                    <a:cubicBezTo>
                      <a:pt x="0" y="148"/>
                      <a:pt x="26" y="174"/>
                      <a:pt x="57" y="174"/>
                    </a:cubicBezTo>
                    <a:close/>
                    <a:moveTo>
                      <a:pt x="98" y="29"/>
                    </a:moveTo>
                    <a:cubicBezTo>
                      <a:pt x="98" y="29"/>
                      <a:pt x="98" y="29"/>
                      <a:pt x="98" y="29"/>
                    </a:cubicBezTo>
                    <a:cubicBezTo>
                      <a:pt x="99" y="27"/>
                      <a:pt x="99" y="27"/>
                      <a:pt x="99" y="27"/>
                    </a:cubicBezTo>
                    <a:cubicBezTo>
                      <a:pt x="99" y="27"/>
                      <a:pt x="105" y="25"/>
                      <a:pt x="109" y="24"/>
                    </a:cubicBezTo>
                    <a:cubicBezTo>
                      <a:pt x="106" y="27"/>
                      <a:pt x="100" y="29"/>
                      <a:pt x="99" y="29"/>
                    </a:cubicBezTo>
                    <a:cubicBezTo>
                      <a:pt x="99" y="29"/>
                      <a:pt x="98" y="29"/>
                      <a:pt x="98" y="29"/>
                    </a:cubicBezTo>
                    <a:close/>
                    <a:moveTo>
                      <a:pt x="146" y="125"/>
                    </a:moveTo>
                    <a:cubicBezTo>
                      <a:pt x="146" y="125"/>
                      <a:pt x="146" y="125"/>
                      <a:pt x="146" y="126"/>
                    </a:cubicBezTo>
                    <a:cubicBezTo>
                      <a:pt x="146" y="127"/>
                      <a:pt x="146" y="127"/>
                      <a:pt x="146" y="127"/>
                    </a:cubicBezTo>
                    <a:cubicBezTo>
                      <a:pt x="146" y="127"/>
                      <a:pt x="146" y="127"/>
                      <a:pt x="146" y="127"/>
                    </a:cubicBezTo>
                    <a:cubicBezTo>
                      <a:pt x="146" y="126"/>
                      <a:pt x="146" y="125"/>
                      <a:pt x="145" y="124"/>
                    </a:cubicBezTo>
                    <a:cubicBezTo>
                      <a:pt x="145" y="124"/>
                      <a:pt x="145" y="124"/>
                      <a:pt x="145" y="124"/>
                    </a:cubicBezTo>
                    <a:cubicBezTo>
                      <a:pt x="145" y="124"/>
                      <a:pt x="146" y="125"/>
                      <a:pt x="146" y="125"/>
                    </a:cubicBezTo>
                    <a:cubicBezTo>
                      <a:pt x="146" y="125"/>
                      <a:pt x="146" y="125"/>
                      <a:pt x="146" y="125"/>
                    </a:cubicBezTo>
                    <a:cubicBezTo>
                      <a:pt x="146" y="125"/>
                      <a:pt x="146" y="125"/>
                      <a:pt x="146" y="125"/>
                    </a:cubicBezTo>
                    <a:close/>
                    <a:moveTo>
                      <a:pt x="132" y="144"/>
                    </a:moveTo>
                    <a:cubicBezTo>
                      <a:pt x="132" y="144"/>
                      <a:pt x="132" y="144"/>
                      <a:pt x="132" y="144"/>
                    </a:cubicBezTo>
                    <a:cubicBezTo>
                      <a:pt x="132" y="144"/>
                      <a:pt x="132" y="144"/>
                      <a:pt x="132" y="144"/>
                    </a:cubicBezTo>
                    <a:cubicBezTo>
                      <a:pt x="132" y="144"/>
                      <a:pt x="132" y="144"/>
                      <a:pt x="132" y="144"/>
                    </a:cubicBezTo>
                    <a:close/>
                    <a:moveTo>
                      <a:pt x="123" y="138"/>
                    </a:moveTo>
                    <a:cubicBezTo>
                      <a:pt x="122" y="138"/>
                      <a:pt x="120" y="136"/>
                      <a:pt x="120" y="135"/>
                    </a:cubicBezTo>
                    <a:cubicBezTo>
                      <a:pt x="120" y="135"/>
                      <a:pt x="121" y="135"/>
                      <a:pt x="122" y="135"/>
                    </a:cubicBezTo>
                    <a:cubicBezTo>
                      <a:pt x="122" y="135"/>
                      <a:pt x="123" y="136"/>
                      <a:pt x="123" y="136"/>
                    </a:cubicBezTo>
                    <a:cubicBezTo>
                      <a:pt x="123" y="136"/>
                      <a:pt x="123" y="137"/>
                      <a:pt x="123" y="137"/>
                    </a:cubicBezTo>
                    <a:cubicBezTo>
                      <a:pt x="123" y="137"/>
                      <a:pt x="123" y="137"/>
                      <a:pt x="124" y="137"/>
                    </a:cubicBezTo>
                    <a:cubicBezTo>
                      <a:pt x="124" y="138"/>
                      <a:pt x="123" y="139"/>
                      <a:pt x="123" y="138"/>
                    </a:cubicBezTo>
                    <a:close/>
                    <a:moveTo>
                      <a:pt x="119" y="127"/>
                    </a:moveTo>
                    <a:cubicBezTo>
                      <a:pt x="119" y="127"/>
                      <a:pt x="119" y="127"/>
                      <a:pt x="119" y="126"/>
                    </a:cubicBezTo>
                    <a:cubicBezTo>
                      <a:pt x="121" y="126"/>
                      <a:pt x="122" y="126"/>
                      <a:pt x="122" y="127"/>
                    </a:cubicBezTo>
                    <a:cubicBezTo>
                      <a:pt x="122" y="128"/>
                      <a:pt x="121" y="127"/>
                      <a:pt x="120" y="128"/>
                    </a:cubicBezTo>
                    <a:cubicBezTo>
                      <a:pt x="121" y="129"/>
                      <a:pt x="122" y="129"/>
                      <a:pt x="122" y="131"/>
                    </a:cubicBezTo>
                    <a:cubicBezTo>
                      <a:pt x="122" y="132"/>
                      <a:pt x="121" y="132"/>
                      <a:pt x="121" y="132"/>
                    </a:cubicBezTo>
                    <a:cubicBezTo>
                      <a:pt x="120" y="132"/>
                      <a:pt x="119" y="130"/>
                      <a:pt x="119" y="129"/>
                    </a:cubicBezTo>
                    <a:lnTo>
                      <a:pt x="119" y="127"/>
                    </a:lnTo>
                    <a:close/>
                    <a:moveTo>
                      <a:pt x="101" y="101"/>
                    </a:moveTo>
                    <a:cubicBezTo>
                      <a:pt x="79" y="110"/>
                      <a:pt x="79" y="110"/>
                      <a:pt x="79" y="110"/>
                    </a:cubicBezTo>
                    <a:cubicBezTo>
                      <a:pt x="79" y="110"/>
                      <a:pt x="78" y="110"/>
                      <a:pt x="78" y="110"/>
                    </a:cubicBezTo>
                    <a:cubicBezTo>
                      <a:pt x="78" y="110"/>
                      <a:pt x="78" y="110"/>
                      <a:pt x="78" y="110"/>
                    </a:cubicBezTo>
                    <a:cubicBezTo>
                      <a:pt x="78" y="110"/>
                      <a:pt x="77" y="110"/>
                      <a:pt x="77" y="110"/>
                    </a:cubicBezTo>
                    <a:cubicBezTo>
                      <a:pt x="77" y="110"/>
                      <a:pt x="77" y="110"/>
                      <a:pt x="77" y="110"/>
                    </a:cubicBezTo>
                    <a:cubicBezTo>
                      <a:pt x="76" y="110"/>
                      <a:pt x="76" y="110"/>
                      <a:pt x="76" y="110"/>
                    </a:cubicBezTo>
                    <a:cubicBezTo>
                      <a:pt x="76" y="110"/>
                      <a:pt x="76" y="110"/>
                      <a:pt x="76" y="110"/>
                    </a:cubicBezTo>
                    <a:cubicBezTo>
                      <a:pt x="76" y="110"/>
                      <a:pt x="76" y="110"/>
                      <a:pt x="76" y="110"/>
                    </a:cubicBezTo>
                    <a:cubicBezTo>
                      <a:pt x="75" y="110"/>
                      <a:pt x="75" y="110"/>
                      <a:pt x="74" y="110"/>
                    </a:cubicBezTo>
                    <a:cubicBezTo>
                      <a:pt x="74" y="110"/>
                      <a:pt x="74" y="110"/>
                      <a:pt x="74" y="110"/>
                    </a:cubicBezTo>
                    <a:cubicBezTo>
                      <a:pt x="74" y="110"/>
                      <a:pt x="74" y="110"/>
                      <a:pt x="73" y="110"/>
                    </a:cubicBezTo>
                    <a:cubicBezTo>
                      <a:pt x="73" y="110"/>
                      <a:pt x="73" y="110"/>
                      <a:pt x="73" y="110"/>
                    </a:cubicBezTo>
                    <a:cubicBezTo>
                      <a:pt x="73" y="110"/>
                      <a:pt x="73" y="110"/>
                      <a:pt x="73" y="110"/>
                    </a:cubicBezTo>
                    <a:cubicBezTo>
                      <a:pt x="72" y="110"/>
                      <a:pt x="72" y="110"/>
                      <a:pt x="72" y="110"/>
                    </a:cubicBezTo>
                    <a:cubicBezTo>
                      <a:pt x="72" y="110"/>
                      <a:pt x="72" y="110"/>
                      <a:pt x="72" y="110"/>
                    </a:cubicBezTo>
                    <a:cubicBezTo>
                      <a:pt x="71" y="110"/>
                      <a:pt x="71" y="110"/>
                      <a:pt x="71" y="110"/>
                    </a:cubicBezTo>
                    <a:cubicBezTo>
                      <a:pt x="70" y="110"/>
                      <a:pt x="70" y="110"/>
                      <a:pt x="70" y="110"/>
                    </a:cubicBezTo>
                    <a:cubicBezTo>
                      <a:pt x="70" y="110"/>
                      <a:pt x="70" y="110"/>
                      <a:pt x="70" y="110"/>
                    </a:cubicBezTo>
                    <a:cubicBezTo>
                      <a:pt x="69" y="110"/>
                      <a:pt x="69" y="110"/>
                      <a:pt x="69" y="110"/>
                    </a:cubicBezTo>
                    <a:cubicBezTo>
                      <a:pt x="69" y="110"/>
                      <a:pt x="69" y="109"/>
                      <a:pt x="68" y="109"/>
                    </a:cubicBezTo>
                    <a:cubicBezTo>
                      <a:pt x="68" y="109"/>
                      <a:pt x="68" y="110"/>
                      <a:pt x="68" y="110"/>
                    </a:cubicBezTo>
                    <a:cubicBezTo>
                      <a:pt x="67" y="110"/>
                      <a:pt x="67" y="110"/>
                      <a:pt x="67" y="110"/>
                    </a:cubicBezTo>
                    <a:cubicBezTo>
                      <a:pt x="67" y="109"/>
                      <a:pt x="66" y="109"/>
                      <a:pt x="66" y="109"/>
                    </a:cubicBezTo>
                    <a:cubicBezTo>
                      <a:pt x="66" y="109"/>
                      <a:pt x="66" y="109"/>
                      <a:pt x="66" y="110"/>
                    </a:cubicBezTo>
                    <a:cubicBezTo>
                      <a:pt x="66" y="110"/>
                      <a:pt x="66" y="110"/>
                      <a:pt x="66" y="110"/>
                    </a:cubicBezTo>
                    <a:cubicBezTo>
                      <a:pt x="96" y="90"/>
                      <a:pt x="96" y="90"/>
                      <a:pt x="96" y="90"/>
                    </a:cubicBezTo>
                    <a:cubicBezTo>
                      <a:pt x="98" y="94"/>
                      <a:pt x="100" y="97"/>
                      <a:pt x="101" y="101"/>
                    </a:cubicBezTo>
                    <a:close/>
                    <a:moveTo>
                      <a:pt x="59" y="143"/>
                    </a:moveTo>
                    <a:cubicBezTo>
                      <a:pt x="59" y="143"/>
                      <a:pt x="59" y="142"/>
                      <a:pt x="60" y="140"/>
                    </a:cubicBezTo>
                    <a:cubicBezTo>
                      <a:pt x="60" y="145"/>
                      <a:pt x="60" y="145"/>
                      <a:pt x="60" y="145"/>
                    </a:cubicBezTo>
                    <a:cubicBezTo>
                      <a:pt x="60" y="145"/>
                      <a:pt x="60" y="145"/>
                      <a:pt x="60" y="145"/>
                    </a:cubicBezTo>
                    <a:cubicBezTo>
                      <a:pt x="59" y="145"/>
                      <a:pt x="60" y="144"/>
                      <a:pt x="59" y="144"/>
                    </a:cubicBezTo>
                    <a:cubicBezTo>
                      <a:pt x="59" y="144"/>
                      <a:pt x="59" y="144"/>
                      <a:pt x="59" y="144"/>
                    </a:cubicBezTo>
                    <a:cubicBezTo>
                      <a:pt x="58" y="144"/>
                      <a:pt x="58" y="143"/>
                      <a:pt x="59" y="143"/>
                    </a:cubicBezTo>
                    <a:close/>
                    <a:moveTo>
                      <a:pt x="69" y="111"/>
                    </a:moveTo>
                    <a:cubicBezTo>
                      <a:pt x="69" y="111"/>
                      <a:pt x="70" y="111"/>
                      <a:pt x="70" y="111"/>
                    </a:cubicBezTo>
                    <a:cubicBezTo>
                      <a:pt x="70" y="111"/>
                      <a:pt x="70" y="111"/>
                      <a:pt x="71" y="111"/>
                    </a:cubicBezTo>
                    <a:cubicBezTo>
                      <a:pt x="72" y="111"/>
                      <a:pt x="72" y="111"/>
                      <a:pt x="72" y="111"/>
                    </a:cubicBezTo>
                    <a:cubicBezTo>
                      <a:pt x="72" y="111"/>
                      <a:pt x="72" y="111"/>
                      <a:pt x="72" y="111"/>
                    </a:cubicBezTo>
                    <a:cubicBezTo>
                      <a:pt x="72" y="111"/>
                      <a:pt x="73" y="111"/>
                      <a:pt x="73" y="111"/>
                    </a:cubicBezTo>
                    <a:cubicBezTo>
                      <a:pt x="73" y="111"/>
                      <a:pt x="73" y="111"/>
                      <a:pt x="73" y="111"/>
                    </a:cubicBezTo>
                    <a:cubicBezTo>
                      <a:pt x="73" y="111"/>
                      <a:pt x="74" y="111"/>
                      <a:pt x="74" y="111"/>
                    </a:cubicBezTo>
                    <a:cubicBezTo>
                      <a:pt x="74" y="111"/>
                      <a:pt x="74" y="111"/>
                      <a:pt x="74" y="111"/>
                    </a:cubicBezTo>
                    <a:cubicBezTo>
                      <a:pt x="75" y="111"/>
                      <a:pt x="75" y="111"/>
                      <a:pt x="75" y="111"/>
                    </a:cubicBezTo>
                    <a:cubicBezTo>
                      <a:pt x="76" y="111"/>
                      <a:pt x="76" y="111"/>
                      <a:pt x="76" y="111"/>
                    </a:cubicBezTo>
                    <a:cubicBezTo>
                      <a:pt x="68" y="115"/>
                      <a:pt x="68" y="115"/>
                      <a:pt x="68" y="115"/>
                    </a:cubicBezTo>
                    <a:cubicBezTo>
                      <a:pt x="68" y="115"/>
                      <a:pt x="68" y="115"/>
                      <a:pt x="68" y="115"/>
                    </a:cubicBezTo>
                    <a:cubicBezTo>
                      <a:pt x="67" y="114"/>
                      <a:pt x="66" y="114"/>
                      <a:pt x="66" y="114"/>
                    </a:cubicBezTo>
                    <a:cubicBezTo>
                      <a:pt x="65" y="113"/>
                      <a:pt x="66" y="112"/>
                      <a:pt x="66" y="111"/>
                    </a:cubicBezTo>
                    <a:cubicBezTo>
                      <a:pt x="66" y="111"/>
                      <a:pt x="67" y="111"/>
                      <a:pt x="67" y="111"/>
                    </a:cubicBezTo>
                    <a:cubicBezTo>
                      <a:pt x="68" y="111"/>
                      <a:pt x="68" y="111"/>
                      <a:pt x="68" y="111"/>
                    </a:cubicBezTo>
                    <a:cubicBezTo>
                      <a:pt x="68" y="111"/>
                      <a:pt x="68" y="111"/>
                      <a:pt x="68" y="111"/>
                    </a:cubicBezTo>
                    <a:cubicBezTo>
                      <a:pt x="69" y="111"/>
                      <a:pt x="69" y="111"/>
                      <a:pt x="69" y="111"/>
                    </a:cubicBezTo>
                    <a:cubicBezTo>
                      <a:pt x="69" y="111"/>
                      <a:pt x="69" y="111"/>
                      <a:pt x="69" y="111"/>
                    </a:cubicBezTo>
                    <a:close/>
                    <a:moveTo>
                      <a:pt x="85" y="111"/>
                    </a:moveTo>
                    <a:cubicBezTo>
                      <a:pt x="85" y="112"/>
                      <a:pt x="85" y="112"/>
                      <a:pt x="85" y="112"/>
                    </a:cubicBezTo>
                    <a:cubicBezTo>
                      <a:pt x="86" y="112"/>
                      <a:pt x="86" y="112"/>
                      <a:pt x="86" y="112"/>
                    </a:cubicBezTo>
                    <a:cubicBezTo>
                      <a:pt x="87" y="112"/>
                      <a:pt x="87" y="112"/>
                      <a:pt x="87" y="112"/>
                    </a:cubicBezTo>
                    <a:cubicBezTo>
                      <a:pt x="87" y="112"/>
                      <a:pt x="87" y="112"/>
                      <a:pt x="87" y="112"/>
                    </a:cubicBezTo>
                    <a:cubicBezTo>
                      <a:pt x="88" y="112"/>
                      <a:pt x="88" y="112"/>
                      <a:pt x="88" y="112"/>
                    </a:cubicBezTo>
                    <a:cubicBezTo>
                      <a:pt x="88" y="112"/>
                      <a:pt x="88" y="112"/>
                      <a:pt x="89" y="112"/>
                    </a:cubicBezTo>
                    <a:cubicBezTo>
                      <a:pt x="89" y="112"/>
                      <a:pt x="89" y="112"/>
                      <a:pt x="89" y="112"/>
                    </a:cubicBezTo>
                    <a:cubicBezTo>
                      <a:pt x="89" y="112"/>
                      <a:pt x="90" y="112"/>
                      <a:pt x="90" y="112"/>
                    </a:cubicBezTo>
                    <a:cubicBezTo>
                      <a:pt x="91" y="112"/>
                      <a:pt x="91" y="112"/>
                      <a:pt x="91" y="112"/>
                    </a:cubicBezTo>
                    <a:cubicBezTo>
                      <a:pt x="91" y="112"/>
                      <a:pt x="91" y="112"/>
                      <a:pt x="91" y="112"/>
                    </a:cubicBezTo>
                    <a:cubicBezTo>
                      <a:pt x="92" y="112"/>
                      <a:pt x="92" y="112"/>
                      <a:pt x="92" y="112"/>
                    </a:cubicBezTo>
                    <a:cubicBezTo>
                      <a:pt x="92" y="112"/>
                      <a:pt x="92" y="112"/>
                      <a:pt x="92" y="112"/>
                    </a:cubicBezTo>
                    <a:cubicBezTo>
                      <a:pt x="92" y="112"/>
                      <a:pt x="93" y="112"/>
                      <a:pt x="93" y="112"/>
                    </a:cubicBezTo>
                    <a:cubicBezTo>
                      <a:pt x="93" y="112"/>
                      <a:pt x="93" y="112"/>
                      <a:pt x="94" y="112"/>
                    </a:cubicBezTo>
                    <a:cubicBezTo>
                      <a:pt x="95" y="112"/>
                      <a:pt x="95" y="112"/>
                      <a:pt x="95" y="112"/>
                    </a:cubicBezTo>
                    <a:cubicBezTo>
                      <a:pt x="95" y="112"/>
                      <a:pt x="95" y="112"/>
                      <a:pt x="95" y="112"/>
                    </a:cubicBezTo>
                    <a:cubicBezTo>
                      <a:pt x="95" y="113"/>
                      <a:pt x="95" y="112"/>
                      <a:pt x="96" y="112"/>
                    </a:cubicBezTo>
                    <a:cubicBezTo>
                      <a:pt x="96" y="112"/>
                      <a:pt x="96" y="112"/>
                      <a:pt x="96" y="112"/>
                    </a:cubicBezTo>
                    <a:cubicBezTo>
                      <a:pt x="96" y="112"/>
                      <a:pt x="96" y="113"/>
                      <a:pt x="97" y="113"/>
                    </a:cubicBezTo>
                    <a:cubicBezTo>
                      <a:pt x="97" y="113"/>
                      <a:pt x="97" y="113"/>
                      <a:pt x="97" y="112"/>
                    </a:cubicBezTo>
                    <a:cubicBezTo>
                      <a:pt x="98" y="112"/>
                      <a:pt x="98" y="112"/>
                      <a:pt x="98" y="112"/>
                    </a:cubicBezTo>
                    <a:cubicBezTo>
                      <a:pt x="98" y="113"/>
                      <a:pt x="99" y="113"/>
                      <a:pt x="99" y="113"/>
                    </a:cubicBezTo>
                    <a:cubicBezTo>
                      <a:pt x="99" y="113"/>
                      <a:pt x="99" y="113"/>
                      <a:pt x="99" y="112"/>
                    </a:cubicBezTo>
                    <a:cubicBezTo>
                      <a:pt x="100" y="112"/>
                      <a:pt x="100" y="112"/>
                      <a:pt x="100" y="112"/>
                    </a:cubicBezTo>
                    <a:cubicBezTo>
                      <a:pt x="100" y="113"/>
                      <a:pt x="100" y="113"/>
                      <a:pt x="101" y="113"/>
                    </a:cubicBezTo>
                    <a:cubicBezTo>
                      <a:pt x="101" y="113"/>
                      <a:pt x="101" y="113"/>
                      <a:pt x="101" y="113"/>
                    </a:cubicBezTo>
                    <a:cubicBezTo>
                      <a:pt x="102" y="113"/>
                      <a:pt x="102" y="113"/>
                      <a:pt x="102" y="113"/>
                    </a:cubicBezTo>
                    <a:cubicBezTo>
                      <a:pt x="102" y="113"/>
                      <a:pt x="102" y="113"/>
                      <a:pt x="103" y="113"/>
                    </a:cubicBezTo>
                    <a:cubicBezTo>
                      <a:pt x="103" y="113"/>
                      <a:pt x="103" y="113"/>
                      <a:pt x="103" y="113"/>
                    </a:cubicBezTo>
                    <a:cubicBezTo>
                      <a:pt x="103" y="113"/>
                      <a:pt x="104" y="113"/>
                      <a:pt x="104" y="113"/>
                    </a:cubicBezTo>
                    <a:cubicBezTo>
                      <a:pt x="104" y="113"/>
                      <a:pt x="104" y="113"/>
                      <a:pt x="104" y="114"/>
                    </a:cubicBezTo>
                    <a:cubicBezTo>
                      <a:pt x="77" y="118"/>
                      <a:pt x="77" y="118"/>
                      <a:pt x="77" y="118"/>
                    </a:cubicBezTo>
                    <a:cubicBezTo>
                      <a:pt x="68" y="115"/>
                      <a:pt x="68" y="115"/>
                      <a:pt x="68" y="115"/>
                    </a:cubicBezTo>
                    <a:cubicBezTo>
                      <a:pt x="77" y="111"/>
                      <a:pt x="77" y="111"/>
                      <a:pt x="77" y="111"/>
                    </a:cubicBezTo>
                    <a:cubicBezTo>
                      <a:pt x="77" y="112"/>
                      <a:pt x="78" y="112"/>
                      <a:pt x="78" y="112"/>
                    </a:cubicBezTo>
                    <a:cubicBezTo>
                      <a:pt x="78" y="112"/>
                      <a:pt x="78" y="112"/>
                      <a:pt x="78" y="111"/>
                    </a:cubicBezTo>
                    <a:cubicBezTo>
                      <a:pt x="79" y="111"/>
                      <a:pt x="79" y="111"/>
                      <a:pt x="79" y="111"/>
                    </a:cubicBezTo>
                    <a:cubicBezTo>
                      <a:pt x="79" y="112"/>
                      <a:pt x="80" y="112"/>
                      <a:pt x="80" y="112"/>
                    </a:cubicBezTo>
                    <a:cubicBezTo>
                      <a:pt x="80" y="112"/>
                      <a:pt x="80" y="112"/>
                      <a:pt x="80" y="111"/>
                    </a:cubicBezTo>
                    <a:cubicBezTo>
                      <a:pt x="81" y="111"/>
                      <a:pt x="81" y="111"/>
                      <a:pt x="81" y="111"/>
                    </a:cubicBezTo>
                    <a:cubicBezTo>
                      <a:pt x="81" y="112"/>
                      <a:pt x="81" y="112"/>
                      <a:pt x="81" y="112"/>
                    </a:cubicBezTo>
                    <a:cubicBezTo>
                      <a:pt x="82" y="112"/>
                      <a:pt x="82" y="112"/>
                      <a:pt x="82" y="112"/>
                    </a:cubicBezTo>
                    <a:cubicBezTo>
                      <a:pt x="83" y="112"/>
                      <a:pt x="83" y="112"/>
                      <a:pt x="83" y="112"/>
                    </a:cubicBezTo>
                    <a:cubicBezTo>
                      <a:pt x="83" y="112"/>
                      <a:pt x="83" y="112"/>
                      <a:pt x="84" y="112"/>
                    </a:cubicBezTo>
                    <a:cubicBezTo>
                      <a:pt x="84" y="112"/>
                      <a:pt x="84" y="112"/>
                      <a:pt x="84" y="111"/>
                    </a:cubicBezTo>
                    <a:cubicBezTo>
                      <a:pt x="84" y="111"/>
                      <a:pt x="85" y="111"/>
                      <a:pt x="85" y="111"/>
                    </a:cubicBezTo>
                    <a:close/>
                    <a:moveTo>
                      <a:pt x="91" y="149"/>
                    </a:moveTo>
                    <a:cubicBezTo>
                      <a:pt x="91" y="149"/>
                      <a:pt x="91" y="149"/>
                      <a:pt x="91" y="149"/>
                    </a:cubicBezTo>
                    <a:cubicBezTo>
                      <a:pt x="90" y="149"/>
                      <a:pt x="90" y="149"/>
                      <a:pt x="90" y="149"/>
                    </a:cubicBezTo>
                    <a:cubicBezTo>
                      <a:pt x="90" y="149"/>
                      <a:pt x="90" y="149"/>
                      <a:pt x="90" y="149"/>
                    </a:cubicBezTo>
                    <a:cubicBezTo>
                      <a:pt x="89" y="149"/>
                      <a:pt x="89" y="149"/>
                      <a:pt x="89" y="149"/>
                    </a:cubicBezTo>
                    <a:cubicBezTo>
                      <a:pt x="88" y="149"/>
                      <a:pt x="88" y="149"/>
                      <a:pt x="88" y="149"/>
                    </a:cubicBezTo>
                    <a:cubicBezTo>
                      <a:pt x="88" y="149"/>
                      <a:pt x="88" y="149"/>
                      <a:pt x="87" y="149"/>
                    </a:cubicBezTo>
                    <a:cubicBezTo>
                      <a:pt x="87" y="149"/>
                      <a:pt x="87" y="149"/>
                      <a:pt x="87" y="149"/>
                    </a:cubicBezTo>
                    <a:cubicBezTo>
                      <a:pt x="86" y="149"/>
                      <a:pt x="86" y="149"/>
                      <a:pt x="86" y="149"/>
                    </a:cubicBezTo>
                    <a:cubicBezTo>
                      <a:pt x="86" y="149"/>
                      <a:pt x="86" y="149"/>
                      <a:pt x="86" y="149"/>
                    </a:cubicBezTo>
                    <a:cubicBezTo>
                      <a:pt x="86" y="149"/>
                      <a:pt x="85" y="149"/>
                      <a:pt x="85" y="149"/>
                    </a:cubicBezTo>
                    <a:cubicBezTo>
                      <a:pt x="84" y="149"/>
                      <a:pt x="84" y="149"/>
                      <a:pt x="84" y="149"/>
                    </a:cubicBezTo>
                    <a:cubicBezTo>
                      <a:pt x="84" y="149"/>
                      <a:pt x="84" y="149"/>
                      <a:pt x="84" y="149"/>
                    </a:cubicBezTo>
                    <a:cubicBezTo>
                      <a:pt x="83" y="149"/>
                      <a:pt x="83" y="149"/>
                      <a:pt x="83" y="149"/>
                    </a:cubicBezTo>
                    <a:cubicBezTo>
                      <a:pt x="83" y="149"/>
                      <a:pt x="83" y="149"/>
                      <a:pt x="83" y="149"/>
                    </a:cubicBezTo>
                    <a:cubicBezTo>
                      <a:pt x="82" y="149"/>
                      <a:pt x="82" y="149"/>
                      <a:pt x="82" y="149"/>
                    </a:cubicBezTo>
                    <a:cubicBezTo>
                      <a:pt x="82" y="149"/>
                      <a:pt x="82" y="149"/>
                      <a:pt x="82" y="149"/>
                    </a:cubicBezTo>
                    <a:cubicBezTo>
                      <a:pt x="80" y="149"/>
                      <a:pt x="80" y="149"/>
                      <a:pt x="80" y="149"/>
                    </a:cubicBezTo>
                    <a:cubicBezTo>
                      <a:pt x="80" y="149"/>
                      <a:pt x="80" y="149"/>
                      <a:pt x="80" y="149"/>
                    </a:cubicBezTo>
                    <a:cubicBezTo>
                      <a:pt x="80" y="149"/>
                      <a:pt x="79" y="149"/>
                      <a:pt x="79" y="149"/>
                    </a:cubicBezTo>
                    <a:cubicBezTo>
                      <a:pt x="79" y="149"/>
                      <a:pt x="79" y="149"/>
                      <a:pt x="79" y="149"/>
                    </a:cubicBezTo>
                    <a:cubicBezTo>
                      <a:pt x="79" y="149"/>
                      <a:pt x="79" y="149"/>
                      <a:pt x="78" y="149"/>
                    </a:cubicBezTo>
                    <a:cubicBezTo>
                      <a:pt x="78" y="149"/>
                      <a:pt x="78" y="149"/>
                      <a:pt x="78" y="149"/>
                    </a:cubicBezTo>
                    <a:cubicBezTo>
                      <a:pt x="65" y="132"/>
                      <a:pt x="65" y="132"/>
                      <a:pt x="65" y="132"/>
                    </a:cubicBezTo>
                    <a:cubicBezTo>
                      <a:pt x="64" y="126"/>
                      <a:pt x="64" y="126"/>
                      <a:pt x="64" y="126"/>
                    </a:cubicBezTo>
                    <a:cubicBezTo>
                      <a:pt x="92" y="148"/>
                      <a:pt x="92" y="148"/>
                      <a:pt x="92" y="148"/>
                    </a:cubicBezTo>
                    <a:cubicBezTo>
                      <a:pt x="92" y="148"/>
                      <a:pt x="91" y="148"/>
                      <a:pt x="91" y="149"/>
                    </a:cubicBezTo>
                    <a:close/>
                    <a:moveTo>
                      <a:pt x="76" y="149"/>
                    </a:moveTo>
                    <a:cubicBezTo>
                      <a:pt x="76" y="149"/>
                      <a:pt x="76" y="149"/>
                      <a:pt x="76" y="149"/>
                    </a:cubicBezTo>
                    <a:cubicBezTo>
                      <a:pt x="75" y="149"/>
                      <a:pt x="75" y="149"/>
                      <a:pt x="75" y="149"/>
                    </a:cubicBezTo>
                    <a:cubicBezTo>
                      <a:pt x="75" y="149"/>
                      <a:pt x="75" y="149"/>
                      <a:pt x="74" y="149"/>
                    </a:cubicBezTo>
                    <a:cubicBezTo>
                      <a:pt x="74" y="149"/>
                      <a:pt x="74" y="149"/>
                      <a:pt x="74" y="149"/>
                    </a:cubicBezTo>
                    <a:cubicBezTo>
                      <a:pt x="73" y="149"/>
                      <a:pt x="73" y="149"/>
                      <a:pt x="73" y="149"/>
                    </a:cubicBezTo>
                    <a:cubicBezTo>
                      <a:pt x="73" y="149"/>
                      <a:pt x="73" y="149"/>
                      <a:pt x="72" y="149"/>
                    </a:cubicBezTo>
                    <a:cubicBezTo>
                      <a:pt x="72" y="149"/>
                      <a:pt x="72" y="149"/>
                      <a:pt x="72" y="150"/>
                    </a:cubicBezTo>
                    <a:cubicBezTo>
                      <a:pt x="71" y="150"/>
                      <a:pt x="71" y="150"/>
                      <a:pt x="71" y="150"/>
                    </a:cubicBezTo>
                    <a:cubicBezTo>
                      <a:pt x="71" y="149"/>
                      <a:pt x="71" y="149"/>
                      <a:pt x="71" y="149"/>
                    </a:cubicBezTo>
                    <a:cubicBezTo>
                      <a:pt x="70" y="149"/>
                      <a:pt x="70" y="149"/>
                      <a:pt x="70" y="150"/>
                    </a:cubicBezTo>
                    <a:cubicBezTo>
                      <a:pt x="69" y="150"/>
                      <a:pt x="69" y="150"/>
                      <a:pt x="69" y="150"/>
                    </a:cubicBezTo>
                    <a:cubicBezTo>
                      <a:pt x="65" y="133"/>
                      <a:pt x="65" y="133"/>
                      <a:pt x="65" y="133"/>
                    </a:cubicBezTo>
                    <a:cubicBezTo>
                      <a:pt x="78" y="149"/>
                      <a:pt x="78" y="149"/>
                      <a:pt x="78" y="149"/>
                    </a:cubicBezTo>
                    <a:cubicBezTo>
                      <a:pt x="77" y="149"/>
                      <a:pt x="77" y="149"/>
                      <a:pt x="77" y="149"/>
                    </a:cubicBezTo>
                    <a:cubicBezTo>
                      <a:pt x="77" y="149"/>
                      <a:pt x="76" y="149"/>
                      <a:pt x="76" y="149"/>
                    </a:cubicBezTo>
                    <a:close/>
                    <a:moveTo>
                      <a:pt x="69" y="149"/>
                    </a:moveTo>
                    <a:cubicBezTo>
                      <a:pt x="68" y="149"/>
                      <a:pt x="68" y="150"/>
                      <a:pt x="68" y="150"/>
                    </a:cubicBezTo>
                    <a:cubicBezTo>
                      <a:pt x="67" y="150"/>
                      <a:pt x="67" y="150"/>
                      <a:pt x="67" y="150"/>
                    </a:cubicBezTo>
                    <a:cubicBezTo>
                      <a:pt x="67" y="150"/>
                      <a:pt x="67" y="149"/>
                      <a:pt x="67" y="149"/>
                    </a:cubicBezTo>
                    <a:cubicBezTo>
                      <a:pt x="67" y="149"/>
                      <a:pt x="66" y="150"/>
                      <a:pt x="66" y="150"/>
                    </a:cubicBezTo>
                    <a:cubicBezTo>
                      <a:pt x="65" y="150"/>
                      <a:pt x="65" y="150"/>
                      <a:pt x="65" y="150"/>
                    </a:cubicBezTo>
                    <a:cubicBezTo>
                      <a:pt x="65" y="150"/>
                      <a:pt x="65" y="150"/>
                      <a:pt x="65" y="150"/>
                    </a:cubicBezTo>
                    <a:cubicBezTo>
                      <a:pt x="64" y="150"/>
                      <a:pt x="64" y="150"/>
                      <a:pt x="64" y="150"/>
                    </a:cubicBezTo>
                    <a:cubicBezTo>
                      <a:pt x="64" y="150"/>
                      <a:pt x="64" y="150"/>
                      <a:pt x="64" y="150"/>
                    </a:cubicBezTo>
                    <a:cubicBezTo>
                      <a:pt x="63" y="150"/>
                      <a:pt x="63" y="150"/>
                      <a:pt x="63" y="150"/>
                    </a:cubicBezTo>
                    <a:cubicBezTo>
                      <a:pt x="63" y="150"/>
                      <a:pt x="63" y="150"/>
                      <a:pt x="63" y="150"/>
                    </a:cubicBezTo>
                    <a:cubicBezTo>
                      <a:pt x="61" y="150"/>
                      <a:pt x="61" y="150"/>
                      <a:pt x="61" y="150"/>
                    </a:cubicBezTo>
                    <a:cubicBezTo>
                      <a:pt x="61" y="150"/>
                      <a:pt x="61" y="150"/>
                      <a:pt x="61" y="150"/>
                    </a:cubicBezTo>
                    <a:cubicBezTo>
                      <a:pt x="61" y="150"/>
                      <a:pt x="61" y="150"/>
                      <a:pt x="61" y="150"/>
                    </a:cubicBezTo>
                    <a:cubicBezTo>
                      <a:pt x="61" y="149"/>
                      <a:pt x="61" y="149"/>
                      <a:pt x="61" y="149"/>
                    </a:cubicBezTo>
                    <a:cubicBezTo>
                      <a:pt x="61" y="149"/>
                      <a:pt x="61" y="149"/>
                      <a:pt x="61" y="149"/>
                    </a:cubicBezTo>
                    <a:cubicBezTo>
                      <a:pt x="62" y="149"/>
                      <a:pt x="62" y="149"/>
                      <a:pt x="62" y="149"/>
                    </a:cubicBezTo>
                    <a:cubicBezTo>
                      <a:pt x="62" y="149"/>
                      <a:pt x="62" y="148"/>
                      <a:pt x="62" y="148"/>
                    </a:cubicBezTo>
                    <a:cubicBezTo>
                      <a:pt x="61" y="148"/>
                      <a:pt x="62" y="148"/>
                      <a:pt x="62" y="147"/>
                    </a:cubicBezTo>
                    <a:cubicBezTo>
                      <a:pt x="62" y="147"/>
                      <a:pt x="62" y="147"/>
                      <a:pt x="62" y="147"/>
                    </a:cubicBezTo>
                    <a:cubicBezTo>
                      <a:pt x="61" y="146"/>
                      <a:pt x="62" y="146"/>
                      <a:pt x="62" y="146"/>
                    </a:cubicBezTo>
                    <a:cubicBezTo>
                      <a:pt x="62" y="145"/>
                      <a:pt x="61" y="146"/>
                      <a:pt x="61" y="146"/>
                    </a:cubicBezTo>
                    <a:cubicBezTo>
                      <a:pt x="61" y="146"/>
                      <a:pt x="61" y="146"/>
                      <a:pt x="61" y="145"/>
                    </a:cubicBezTo>
                    <a:cubicBezTo>
                      <a:pt x="61" y="145"/>
                      <a:pt x="61" y="145"/>
                      <a:pt x="61" y="145"/>
                    </a:cubicBezTo>
                    <a:cubicBezTo>
                      <a:pt x="61" y="145"/>
                      <a:pt x="61" y="145"/>
                      <a:pt x="61" y="145"/>
                    </a:cubicBezTo>
                    <a:cubicBezTo>
                      <a:pt x="61" y="145"/>
                      <a:pt x="61" y="145"/>
                      <a:pt x="61" y="145"/>
                    </a:cubicBezTo>
                    <a:cubicBezTo>
                      <a:pt x="61" y="139"/>
                      <a:pt x="61" y="139"/>
                      <a:pt x="61" y="139"/>
                    </a:cubicBezTo>
                    <a:cubicBezTo>
                      <a:pt x="62" y="136"/>
                      <a:pt x="63" y="132"/>
                      <a:pt x="62" y="130"/>
                    </a:cubicBezTo>
                    <a:cubicBezTo>
                      <a:pt x="62" y="130"/>
                      <a:pt x="62" y="129"/>
                      <a:pt x="61" y="128"/>
                    </a:cubicBezTo>
                    <a:cubicBezTo>
                      <a:pt x="61" y="127"/>
                      <a:pt x="61" y="127"/>
                      <a:pt x="61" y="127"/>
                    </a:cubicBezTo>
                    <a:cubicBezTo>
                      <a:pt x="65" y="132"/>
                      <a:pt x="65" y="132"/>
                      <a:pt x="65" y="132"/>
                    </a:cubicBezTo>
                    <a:cubicBezTo>
                      <a:pt x="69" y="149"/>
                      <a:pt x="69" y="149"/>
                      <a:pt x="69" y="149"/>
                    </a:cubicBezTo>
                    <a:cubicBezTo>
                      <a:pt x="69" y="149"/>
                      <a:pt x="69" y="149"/>
                      <a:pt x="69" y="149"/>
                    </a:cubicBezTo>
                    <a:close/>
                    <a:moveTo>
                      <a:pt x="60" y="134"/>
                    </a:moveTo>
                    <a:cubicBezTo>
                      <a:pt x="60" y="139"/>
                      <a:pt x="59" y="138"/>
                      <a:pt x="59" y="138"/>
                    </a:cubicBezTo>
                    <a:cubicBezTo>
                      <a:pt x="59" y="137"/>
                      <a:pt x="59" y="133"/>
                      <a:pt x="59" y="133"/>
                    </a:cubicBezTo>
                    <a:cubicBezTo>
                      <a:pt x="59" y="131"/>
                      <a:pt x="60" y="132"/>
                      <a:pt x="60" y="132"/>
                    </a:cubicBezTo>
                    <a:cubicBezTo>
                      <a:pt x="60" y="132"/>
                      <a:pt x="60" y="132"/>
                      <a:pt x="60" y="132"/>
                    </a:cubicBezTo>
                    <a:lnTo>
                      <a:pt x="60" y="134"/>
                    </a:lnTo>
                    <a:close/>
                    <a:moveTo>
                      <a:pt x="55" y="125"/>
                    </a:moveTo>
                    <a:cubicBezTo>
                      <a:pt x="55" y="125"/>
                      <a:pt x="55" y="124"/>
                      <a:pt x="54" y="124"/>
                    </a:cubicBezTo>
                    <a:cubicBezTo>
                      <a:pt x="55" y="124"/>
                      <a:pt x="55" y="124"/>
                      <a:pt x="55" y="124"/>
                    </a:cubicBezTo>
                    <a:lnTo>
                      <a:pt x="55" y="125"/>
                    </a:lnTo>
                    <a:close/>
                    <a:moveTo>
                      <a:pt x="61" y="112"/>
                    </a:moveTo>
                    <a:cubicBezTo>
                      <a:pt x="61" y="113"/>
                      <a:pt x="62" y="113"/>
                      <a:pt x="62" y="113"/>
                    </a:cubicBezTo>
                    <a:cubicBezTo>
                      <a:pt x="61" y="113"/>
                      <a:pt x="61" y="113"/>
                      <a:pt x="61" y="113"/>
                    </a:cubicBezTo>
                    <a:cubicBezTo>
                      <a:pt x="61" y="112"/>
                      <a:pt x="61" y="112"/>
                      <a:pt x="61" y="112"/>
                    </a:cubicBezTo>
                    <a:close/>
                    <a:moveTo>
                      <a:pt x="66" y="111"/>
                    </a:moveTo>
                    <a:cubicBezTo>
                      <a:pt x="65" y="111"/>
                      <a:pt x="65" y="111"/>
                      <a:pt x="65" y="111"/>
                    </a:cubicBezTo>
                    <a:cubicBezTo>
                      <a:pt x="65" y="111"/>
                      <a:pt x="65" y="111"/>
                      <a:pt x="65" y="110"/>
                    </a:cubicBezTo>
                    <a:cubicBezTo>
                      <a:pt x="65" y="110"/>
                      <a:pt x="65" y="110"/>
                      <a:pt x="66" y="110"/>
                    </a:cubicBezTo>
                    <a:lnTo>
                      <a:pt x="66" y="111"/>
                    </a:lnTo>
                    <a:close/>
                    <a:moveTo>
                      <a:pt x="60" y="121"/>
                    </a:moveTo>
                    <a:cubicBezTo>
                      <a:pt x="59" y="121"/>
                      <a:pt x="59" y="121"/>
                      <a:pt x="59" y="121"/>
                    </a:cubicBezTo>
                    <a:cubicBezTo>
                      <a:pt x="60" y="121"/>
                      <a:pt x="60" y="120"/>
                      <a:pt x="61" y="120"/>
                    </a:cubicBezTo>
                    <a:cubicBezTo>
                      <a:pt x="61" y="120"/>
                      <a:pt x="61" y="120"/>
                      <a:pt x="61" y="120"/>
                    </a:cubicBezTo>
                    <a:cubicBezTo>
                      <a:pt x="61" y="120"/>
                      <a:pt x="61" y="120"/>
                      <a:pt x="61" y="120"/>
                    </a:cubicBezTo>
                    <a:cubicBezTo>
                      <a:pt x="60" y="121"/>
                      <a:pt x="60" y="121"/>
                      <a:pt x="60" y="121"/>
                    </a:cubicBezTo>
                    <a:close/>
                    <a:moveTo>
                      <a:pt x="63" y="115"/>
                    </a:moveTo>
                    <a:cubicBezTo>
                      <a:pt x="63" y="115"/>
                      <a:pt x="62" y="115"/>
                      <a:pt x="62" y="115"/>
                    </a:cubicBezTo>
                    <a:cubicBezTo>
                      <a:pt x="63" y="114"/>
                      <a:pt x="63" y="114"/>
                      <a:pt x="63" y="114"/>
                    </a:cubicBezTo>
                    <a:cubicBezTo>
                      <a:pt x="63" y="115"/>
                      <a:pt x="63" y="115"/>
                      <a:pt x="63" y="116"/>
                    </a:cubicBezTo>
                    <a:cubicBezTo>
                      <a:pt x="63" y="116"/>
                      <a:pt x="63" y="116"/>
                      <a:pt x="63" y="115"/>
                    </a:cubicBezTo>
                    <a:close/>
                    <a:moveTo>
                      <a:pt x="62" y="114"/>
                    </a:moveTo>
                    <a:cubicBezTo>
                      <a:pt x="62" y="115"/>
                      <a:pt x="62" y="115"/>
                      <a:pt x="62" y="115"/>
                    </a:cubicBezTo>
                    <a:cubicBezTo>
                      <a:pt x="62" y="114"/>
                      <a:pt x="62" y="114"/>
                      <a:pt x="61" y="114"/>
                    </a:cubicBezTo>
                    <a:cubicBezTo>
                      <a:pt x="61" y="114"/>
                      <a:pt x="61" y="114"/>
                      <a:pt x="61" y="114"/>
                    </a:cubicBezTo>
                    <a:cubicBezTo>
                      <a:pt x="61" y="114"/>
                      <a:pt x="61" y="114"/>
                      <a:pt x="61" y="114"/>
                    </a:cubicBezTo>
                    <a:cubicBezTo>
                      <a:pt x="61" y="113"/>
                      <a:pt x="61" y="113"/>
                      <a:pt x="61" y="113"/>
                    </a:cubicBezTo>
                    <a:cubicBezTo>
                      <a:pt x="61" y="113"/>
                      <a:pt x="61" y="113"/>
                      <a:pt x="61" y="113"/>
                    </a:cubicBezTo>
                    <a:cubicBezTo>
                      <a:pt x="62" y="114"/>
                      <a:pt x="62" y="114"/>
                      <a:pt x="62" y="114"/>
                    </a:cubicBezTo>
                    <a:close/>
                    <a:moveTo>
                      <a:pt x="60" y="124"/>
                    </a:moveTo>
                    <a:cubicBezTo>
                      <a:pt x="60" y="124"/>
                      <a:pt x="60" y="124"/>
                      <a:pt x="61" y="124"/>
                    </a:cubicBezTo>
                    <a:cubicBezTo>
                      <a:pt x="61" y="126"/>
                      <a:pt x="61" y="126"/>
                      <a:pt x="61" y="126"/>
                    </a:cubicBezTo>
                    <a:cubicBezTo>
                      <a:pt x="59" y="124"/>
                      <a:pt x="59" y="124"/>
                      <a:pt x="59" y="124"/>
                    </a:cubicBezTo>
                    <a:cubicBezTo>
                      <a:pt x="59" y="124"/>
                      <a:pt x="60" y="124"/>
                      <a:pt x="60" y="124"/>
                    </a:cubicBezTo>
                    <a:close/>
                    <a:moveTo>
                      <a:pt x="60" y="128"/>
                    </a:moveTo>
                    <a:cubicBezTo>
                      <a:pt x="61" y="129"/>
                      <a:pt x="60" y="130"/>
                      <a:pt x="59" y="131"/>
                    </a:cubicBezTo>
                    <a:cubicBezTo>
                      <a:pt x="59" y="131"/>
                      <a:pt x="59" y="131"/>
                      <a:pt x="59" y="130"/>
                    </a:cubicBezTo>
                    <a:cubicBezTo>
                      <a:pt x="60" y="130"/>
                      <a:pt x="60" y="129"/>
                      <a:pt x="60" y="128"/>
                    </a:cubicBezTo>
                    <a:close/>
                    <a:moveTo>
                      <a:pt x="60" y="127"/>
                    </a:moveTo>
                    <a:cubicBezTo>
                      <a:pt x="60" y="126"/>
                      <a:pt x="59" y="125"/>
                      <a:pt x="58" y="124"/>
                    </a:cubicBezTo>
                    <a:cubicBezTo>
                      <a:pt x="58" y="124"/>
                      <a:pt x="58" y="124"/>
                      <a:pt x="58" y="124"/>
                    </a:cubicBezTo>
                    <a:cubicBezTo>
                      <a:pt x="61" y="127"/>
                      <a:pt x="61" y="127"/>
                      <a:pt x="61" y="127"/>
                    </a:cubicBezTo>
                    <a:cubicBezTo>
                      <a:pt x="61" y="127"/>
                      <a:pt x="61" y="127"/>
                      <a:pt x="61" y="127"/>
                    </a:cubicBezTo>
                    <a:cubicBezTo>
                      <a:pt x="60" y="127"/>
                      <a:pt x="60" y="127"/>
                      <a:pt x="60" y="127"/>
                    </a:cubicBezTo>
                    <a:close/>
                    <a:moveTo>
                      <a:pt x="64" y="131"/>
                    </a:moveTo>
                    <a:cubicBezTo>
                      <a:pt x="61" y="127"/>
                      <a:pt x="61" y="127"/>
                      <a:pt x="61" y="127"/>
                    </a:cubicBezTo>
                    <a:cubicBezTo>
                      <a:pt x="61" y="125"/>
                      <a:pt x="61" y="125"/>
                      <a:pt x="61" y="125"/>
                    </a:cubicBezTo>
                    <a:cubicBezTo>
                      <a:pt x="61" y="125"/>
                      <a:pt x="61" y="125"/>
                      <a:pt x="62" y="125"/>
                    </a:cubicBezTo>
                    <a:cubicBezTo>
                      <a:pt x="62" y="125"/>
                      <a:pt x="62" y="125"/>
                      <a:pt x="62" y="125"/>
                    </a:cubicBezTo>
                    <a:cubicBezTo>
                      <a:pt x="63" y="126"/>
                      <a:pt x="63" y="126"/>
                      <a:pt x="63" y="126"/>
                    </a:cubicBezTo>
                    <a:lnTo>
                      <a:pt x="64" y="131"/>
                    </a:lnTo>
                    <a:close/>
                    <a:moveTo>
                      <a:pt x="62" y="124"/>
                    </a:moveTo>
                    <a:cubicBezTo>
                      <a:pt x="62" y="124"/>
                      <a:pt x="62" y="123"/>
                      <a:pt x="62" y="123"/>
                    </a:cubicBezTo>
                    <a:cubicBezTo>
                      <a:pt x="62" y="123"/>
                      <a:pt x="62" y="123"/>
                      <a:pt x="62" y="122"/>
                    </a:cubicBezTo>
                    <a:cubicBezTo>
                      <a:pt x="63" y="125"/>
                      <a:pt x="63" y="125"/>
                      <a:pt x="63" y="125"/>
                    </a:cubicBezTo>
                    <a:lnTo>
                      <a:pt x="62" y="124"/>
                    </a:lnTo>
                    <a:close/>
                    <a:moveTo>
                      <a:pt x="74" y="118"/>
                    </a:moveTo>
                    <a:cubicBezTo>
                      <a:pt x="71" y="118"/>
                      <a:pt x="68" y="117"/>
                      <a:pt x="66" y="117"/>
                    </a:cubicBezTo>
                    <a:cubicBezTo>
                      <a:pt x="66" y="116"/>
                      <a:pt x="66" y="116"/>
                      <a:pt x="66" y="116"/>
                    </a:cubicBezTo>
                    <a:cubicBezTo>
                      <a:pt x="67" y="115"/>
                      <a:pt x="67" y="115"/>
                      <a:pt x="67" y="115"/>
                    </a:cubicBezTo>
                    <a:cubicBezTo>
                      <a:pt x="76" y="118"/>
                      <a:pt x="76" y="118"/>
                      <a:pt x="76" y="118"/>
                    </a:cubicBezTo>
                    <a:lnTo>
                      <a:pt x="74" y="118"/>
                    </a:lnTo>
                    <a:close/>
                    <a:moveTo>
                      <a:pt x="77" y="118"/>
                    </a:moveTo>
                    <a:cubicBezTo>
                      <a:pt x="79" y="119"/>
                      <a:pt x="79" y="119"/>
                      <a:pt x="79" y="119"/>
                    </a:cubicBezTo>
                    <a:cubicBezTo>
                      <a:pt x="78" y="119"/>
                      <a:pt x="77" y="119"/>
                      <a:pt x="76" y="119"/>
                    </a:cubicBezTo>
                    <a:lnTo>
                      <a:pt x="77" y="118"/>
                    </a:lnTo>
                    <a:close/>
                    <a:moveTo>
                      <a:pt x="77" y="111"/>
                    </a:moveTo>
                    <a:cubicBezTo>
                      <a:pt x="77" y="111"/>
                      <a:pt x="77" y="111"/>
                      <a:pt x="77" y="111"/>
                    </a:cubicBezTo>
                    <a:cubicBezTo>
                      <a:pt x="77" y="111"/>
                      <a:pt x="77" y="111"/>
                      <a:pt x="77" y="111"/>
                    </a:cubicBezTo>
                    <a:cubicBezTo>
                      <a:pt x="77" y="111"/>
                      <a:pt x="77" y="111"/>
                      <a:pt x="77" y="111"/>
                    </a:cubicBezTo>
                    <a:close/>
                    <a:moveTo>
                      <a:pt x="61" y="112"/>
                    </a:moveTo>
                    <a:cubicBezTo>
                      <a:pt x="60" y="112"/>
                      <a:pt x="60" y="112"/>
                      <a:pt x="60" y="112"/>
                    </a:cubicBezTo>
                    <a:cubicBezTo>
                      <a:pt x="60" y="112"/>
                      <a:pt x="60" y="112"/>
                      <a:pt x="60" y="112"/>
                    </a:cubicBezTo>
                    <a:cubicBezTo>
                      <a:pt x="60" y="112"/>
                      <a:pt x="60" y="112"/>
                      <a:pt x="60" y="112"/>
                    </a:cubicBezTo>
                    <a:cubicBezTo>
                      <a:pt x="60" y="112"/>
                      <a:pt x="60" y="112"/>
                      <a:pt x="60" y="112"/>
                    </a:cubicBezTo>
                    <a:cubicBezTo>
                      <a:pt x="60" y="112"/>
                      <a:pt x="60" y="112"/>
                      <a:pt x="60" y="111"/>
                    </a:cubicBezTo>
                    <a:cubicBezTo>
                      <a:pt x="60" y="112"/>
                      <a:pt x="60" y="112"/>
                      <a:pt x="61" y="112"/>
                    </a:cubicBezTo>
                    <a:close/>
                    <a:moveTo>
                      <a:pt x="50" y="125"/>
                    </a:moveTo>
                    <a:cubicBezTo>
                      <a:pt x="50" y="125"/>
                      <a:pt x="50" y="125"/>
                      <a:pt x="50" y="125"/>
                    </a:cubicBezTo>
                    <a:cubicBezTo>
                      <a:pt x="50" y="125"/>
                      <a:pt x="50" y="125"/>
                      <a:pt x="50" y="125"/>
                    </a:cubicBezTo>
                    <a:close/>
                    <a:moveTo>
                      <a:pt x="53" y="125"/>
                    </a:moveTo>
                    <a:cubicBezTo>
                      <a:pt x="53" y="125"/>
                      <a:pt x="53" y="125"/>
                      <a:pt x="53" y="125"/>
                    </a:cubicBezTo>
                    <a:cubicBezTo>
                      <a:pt x="53" y="125"/>
                      <a:pt x="53" y="125"/>
                      <a:pt x="53" y="125"/>
                    </a:cubicBezTo>
                    <a:cubicBezTo>
                      <a:pt x="53" y="125"/>
                      <a:pt x="53" y="125"/>
                      <a:pt x="53" y="125"/>
                    </a:cubicBezTo>
                    <a:cubicBezTo>
                      <a:pt x="53" y="125"/>
                      <a:pt x="53" y="125"/>
                      <a:pt x="53" y="125"/>
                    </a:cubicBezTo>
                    <a:cubicBezTo>
                      <a:pt x="52" y="127"/>
                      <a:pt x="52" y="127"/>
                      <a:pt x="52" y="127"/>
                    </a:cubicBezTo>
                    <a:lnTo>
                      <a:pt x="53" y="125"/>
                    </a:lnTo>
                    <a:close/>
                    <a:moveTo>
                      <a:pt x="54" y="126"/>
                    </a:moveTo>
                    <a:cubicBezTo>
                      <a:pt x="54" y="127"/>
                      <a:pt x="54" y="127"/>
                      <a:pt x="54" y="127"/>
                    </a:cubicBezTo>
                    <a:cubicBezTo>
                      <a:pt x="52" y="128"/>
                      <a:pt x="52" y="128"/>
                      <a:pt x="52" y="128"/>
                    </a:cubicBezTo>
                    <a:cubicBezTo>
                      <a:pt x="52" y="128"/>
                      <a:pt x="52" y="128"/>
                      <a:pt x="52" y="128"/>
                    </a:cubicBezTo>
                    <a:cubicBezTo>
                      <a:pt x="54" y="126"/>
                      <a:pt x="54" y="126"/>
                      <a:pt x="54" y="126"/>
                    </a:cubicBezTo>
                    <a:close/>
                    <a:moveTo>
                      <a:pt x="54" y="127"/>
                    </a:moveTo>
                    <a:cubicBezTo>
                      <a:pt x="54" y="128"/>
                      <a:pt x="54" y="128"/>
                      <a:pt x="54" y="128"/>
                    </a:cubicBezTo>
                    <a:cubicBezTo>
                      <a:pt x="53" y="128"/>
                      <a:pt x="53" y="128"/>
                      <a:pt x="53" y="128"/>
                    </a:cubicBezTo>
                    <a:cubicBezTo>
                      <a:pt x="53" y="128"/>
                      <a:pt x="53" y="128"/>
                      <a:pt x="53" y="128"/>
                    </a:cubicBezTo>
                    <a:lnTo>
                      <a:pt x="54" y="127"/>
                    </a:lnTo>
                    <a:close/>
                    <a:moveTo>
                      <a:pt x="55" y="125"/>
                    </a:moveTo>
                    <a:cubicBezTo>
                      <a:pt x="55" y="124"/>
                      <a:pt x="55" y="124"/>
                      <a:pt x="55" y="124"/>
                    </a:cubicBezTo>
                    <a:cubicBezTo>
                      <a:pt x="55" y="124"/>
                      <a:pt x="55" y="124"/>
                      <a:pt x="55" y="124"/>
                    </a:cubicBezTo>
                    <a:cubicBezTo>
                      <a:pt x="57" y="124"/>
                      <a:pt x="57" y="125"/>
                      <a:pt x="57" y="126"/>
                    </a:cubicBezTo>
                    <a:cubicBezTo>
                      <a:pt x="57" y="126"/>
                      <a:pt x="56" y="126"/>
                      <a:pt x="56" y="126"/>
                    </a:cubicBezTo>
                    <a:cubicBezTo>
                      <a:pt x="56" y="126"/>
                      <a:pt x="55" y="126"/>
                      <a:pt x="55" y="125"/>
                    </a:cubicBezTo>
                    <a:close/>
                    <a:moveTo>
                      <a:pt x="60" y="151"/>
                    </a:moveTo>
                    <a:cubicBezTo>
                      <a:pt x="61" y="151"/>
                      <a:pt x="61" y="151"/>
                      <a:pt x="61" y="151"/>
                    </a:cubicBezTo>
                    <a:cubicBezTo>
                      <a:pt x="61" y="151"/>
                      <a:pt x="61" y="151"/>
                      <a:pt x="62" y="151"/>
                    </a:cubicBezTo>
                    <a:cubicBezTo>
                      <a:pt x="63" y="151"/>
                      <a:pt x="63" y="151"/>
                      <a:pt x="63" y="151"/>
                    </a:cubicBezTo>
                    <a:cubicBezTo>
                      <a:pt x="63" y="151"/>
                      <a:pt x="63" y="151"/>
                      <a:pt x="63" y="151"/>
                    </a:cubicBezTo>
                    <a:cubicBezTo>
                      <a:pt x="63" y="151"/>
                      <a:pt x="63" y="151"/>
                      <a:pt x="64" y="151"/>
                    </a:cubicBezTo>
                    <a:cubicBezTo>
                      <a:pt x="64" y="151"/>
                      <a:pt x="64" y="151"/>
                      <a:pt x="64" y="151"/>
                    </a:cubicBezTo>
                    <a:cubicBezTo>
                      <a:pt x="64" y="151"/>
                      <a:pt x="65" y="151"/>
                      <a:pt x="65" y="151"/>
                    </a:cubicBezTo>
                    <a:cubicBezTo>
                      <a:pt x="65" y="151"/>
                      <a:pt x="65" y="151"/>
                      <a:pt x="65" y="151"/>
                    </a:cubicBezTo>
                    <a:cubicBezTo>
                      <a:pt x="66" y="151"/>
                      <a:pt x="66" y="151"/>
                      <a:pt x="66" y="151"/>
                    </a:cubicBezTo>
                    <a:cubicBezTo>
                      <a:pt x="66" y="151"/>
                      <a:pt x="67" y="151"/>
                      <a:pt x="67" y="151"/>
                    </a:cubicBezTo>
                    <a:cubicBezTo>
                      <a:pt x="67" y="151"/>
                      <a:pt x="67" y="151"/>
                      <a:pt x="67" y="151"/>
                    </a:cubicBezTo>
                    <a:cubicBezTo>
                      <a:pt x="68" y="151"/>
                      <a:pt x="68" y="151"/>
                      <a:pt x="68" y="151"/>
                    </a:cubicBezTo>
                    <a:cubicBezTo>
                      <a:pt x="68" y="151"/>
                      <a:pt x="68" y="151"/>
                      <a:pt x="69" y="151"/>
                    </a:cubicBezTo>
                    <a:cubicBezTo>
                      <a:pt x="69" y="151"/>
                      <a:pt x="69" y="151"/>
                      <a:pt x="69" y="151"/>
                    </a:cubicBezTo>
                    <a:cubicBezTo>
                      <a:pt x="69" y="151"/>
                      <a:pt x="69" y="151"/>
                      <a:pt x="69" y="151"/>
                    </a:cubicBezTo>
                    <a:cubicBezTo>
                      <a:pt x="72" y="161"/>
                      <a:pt x="72" y="161"/>
                      <a:pt x="72" y="161"/>
                    </a:cubicBezTo>
                    <a:cubicBezTo>
                      <a:pt x="68" y="162"/>
                      <a:pt x="64" y="163"/>
                      <a:pt x="60" y="163"/>
                    </a:cubicBezTo>
                    <a:cubicBezTo>
                      <a:pt x="60" y="151"/>
                      <a:pt x="60" y="151"/>
                      <a:pt x="60" y="151"/>
                    </a:cubicBezTo>
                    <a:close/>
                    <a:moveTo>
                      <a:pt x="72" y="161"/>
                    </a:moveTo>
                    <a:cubicBezTo>
                      <a:pt x="70" y="151"/>
                      <a:pt x="70" y="151"/>
                      <a:pt x="70" y="151"/>
                    </a:cubicBezTo>
                    <a:cubicBezTo>
                      <a:pt x="70" y="151"/>
                      <a:pt x="70" y="151"/>
                      <a:pt x="70" y="151"/>
                    </a:cubicBezTo>
                    <a:cubicBezTo>
                      <a:pt x="70" y="151"/>
                      <a:pt x="70" y="151"/>
                      <a:pt x="71" y="151"/>
                    </a:cubicBezTo>
                    <a:cubicBezTo>
                      <a:pt x="71" y="151"/>
                      <a:pt x="71" y="151"/>
                      <a:pt x="71" y="150"/>
                    </a:cubicBezTo>
                    <a:cubicBezTo>
                      <a:pt x="72" y="150"/>
                      <a:pt x="72" y="150"/>
                      <a:pt x="72" y="150"/>
                    </a:cubicBezTo>
                    <a:cubicBezTo>
                      <a:pt x="72" y="151"/>
                      <a:pt x="72" y="151"/>
                      <a:pt x="72" y="151"/>
                    </a:cubicBezTo>
                    <a:cubicBezTo>
                      <a:pt x="73" y="151"/>
                      <a:pt x="73" y="151"/>
                      <a:pt x="73" y="151"/>
                    </a:cubicBezTo>
                    <a:cubicBezTo>
                      <a:pt x="74" y="150"/>
                      <a:pt x="74" y="150"/>
                      <a:pt x="74" y="150"/>
                    </a:cubicBezTo>
                    <a:cubicBezTo>
                      <a:pt x="74" y="151"/>
                      <a:pt x="74" y="151"/>
                      <a:pt x="75" y="151"/>
                    </a:cubicBezTo>
                    <a:cubicBezTo>
                      <a:pt x="75" y="151"/>
                      <a:pt x="75" y="150"/>
                      <a:pt x="75" y="150"/>
                    </a:cubicBezTo>
                    <a:cubicBezTo>
                      <a:pt x="76" y="150"/>
                      <a:pt x="76" y="150"/>
                      <a:pt x="76" y="150"/>
                    </a:cubicBezTo>
                    <a:cubicBezTo>
                      <a:pt x="76" y="150"/>
                      <a:pt x="76" y="151"/>
                      <a:pt x="76" y="151"/>
                    </a:cubicBezTo>
                    <a:cubicBezTo>
                      <a:pt x="76" y="151"/>
                      <a:pt x="77" y="150"/>
                      <a:pt x="77" y="150"/>
                    </a:cubicBezTo>
                    <a:cubicBezTo>
                      <a:pt x="78" y="150"/>
                      <a:pt x="78" y="150"/>
                      <a:pt x="78" y="150"/>
                    </a:cubicBezTo>
                    <a:cubicBezTo>
                      <a:pt x="78" y="150"/>
                      <a:pt x="78" y="150"/>
                      <a:pt x="78" y="150"/>
                    </a:cubicBezTo>
                    <a:cubicBezTo>
                      <a:pt x="78" y="150"/>
                      <a:pt x="78" y="150"/>
                      <a:pt x="79" y="150"/>
                    </a:cubicBezTo>
                    <a:cubicBezTo>
                      <a:pt x="83" y="156"/>
                      <a:pt x="83" y="156"/>
                      <a:pt x="83" y="156"/>
                    </a:cubicBezTo>
                    <a:cubicBezTo>
                      <a:pt x="79" y="158"/>
                      <a:pt x="76" y="159"/>
                      <a:pt x="72" y="161"/>
                    </a:cubicBezTo>
                    <a:close/>
                    <a:moveTo>
                      <a:pt x="83" y="155"/>
                    </a:moveTo>
                    <a:cubicBezTo>
                      <a:pt x="79" y="150"/>
                      <a:pt x="79" y="150"/>
                      <a:pt x="79" y="150"/>
                    </a:cubicBezTo>
                    <a:cubicBezTo>
                      <a:pt x="79" y="150"/>
                      <a:pt x="79" y="150"/>
                      <a:pt x="79" y="150"/>
                    </a:cubicBezTo>
                    <a:cubicBezTo>
                      <a:pt x="80" y="150"/>
                      <a:pt x="80" y="150"/>
                      <a:pt x="80" y="150"/>
                    </a:cubicBezTo>
                    <a:cubicBezTo>
                      <a:pt x="80" y="150"/>
                      <a:pt x="80" y="150"/>
                      <a:pt x="80" y="150"/>
                    </a:cubicBezTo>
                    <a:cubicBezTo>
                      <a:pt x="82" y="150"/>
                      <a:pt x="82" y="150"/>
                      <a:pt x="82" y="150"/>
                    </a:cubicBezTo>
                    <a:cubicBezTo>
                      <a:pt x="82" y="150"/>
                      <a:pt x="82" y="150"/>
                      <a:pt x="82" y="150"/>
                    </a:cubicBezTo>
                    <a:cubicBezTo>
                      <a:pt x="82" y="150"/>
                      <a:pt x="83" y="150"/>
                      <a:pt x="83" y="150"/>
                    </a:cubicBezTo>
                    <a:cubicBezTo>
                      <a:pt x="83" y="150"/>
                      <a:pt x="83" y="150"/>
                      <a:pt x="83" y="150"/>
                    </a:cubicBezTo>
                    <a:cubicBezTo>
                      <a:pt x="83" y="150"/>
                      <a:pt x="83" y="150"/>
                      <a:pt x="84" y="150"/>
                    </a:cubicBezTo>
                    <a:cubicBezTo>
                      <a:pt x="84" y="150"/>
                      <a:pt x="84" y="150"/>
                      <a:pt x="84" y="150"/>
                    </a:cubicBezTo>
                    <a:cubicBezTo>
                      <a:pt x="85" y="150"/>
                      <a:pt x="85" y="150"/>
                      <a:pt x="85" y="150"/>
                    </a:cubicBezTo>
                    <a:cubicBezTo>
                      <a:pt x="85" y="150"/>
                      <a:pt x="86" y="150"/>
                      <a:pt x="86" y="150"/>
                    </a:cubicBezTo>
                    <a:cubicBezTo>
                      <a:pt x="86" y="150"/>
                      <a:pt x="86" y="150"/>
                      <a:pt x="86" y="150"/>
                    </a:cubicBezTo>
                    <a:cubicBezTo>
                      <a:pt x="87" y="150"/>
                      <a:pt x="87" y="150"/>
                      <a:pt x="87" y="150"/>
                    </a:cubicBezTo>
                    <a:cubicBezTo>
                      <a:pt x="87" y="150"/>
                      <a:pt x="87" y="150"/>
                      <a:pt x="88" y="150"/>
                    </a:cubicBezTo>
                    <a:cubicBezTo>
                      <a:pt x="88" y="150"/>
                      <a:pt x="88" y="150"/>
                      <a:pt x="88" y="150"/>
                    </a:cubicBezTo>
                    <a:cubicBezTo>
                      <a:pt x="89" y="150"/>
                      <a:pt x="89" y="150"/>
                      <a:pt x="89" y="150"/>
                    </a:cubicBezTo>
                    <a:cubicBezTo>
                      <a:pt x="89" y="150"/>
                      <a:pt x="89" y="150"/>
                      <a:pt x="90" y="150"/>
                    </a:cubicBezTo>
                    <a:cubicBezTo>
                      <a:pt x="90" y="150"/>
                      <a:pt x="90" y="150"/>
                      <a:pt x="90" y="150"/>
                    </a:cubicBezTo>
                    <a:cubicBezTo>
                      <a:pt x="88" y="152"/>
                      <a:pt x="85" y="154"/>
                      <a:pt x="83" y="155"/>
                    </a:cubicBezTo>
                    <a:close/>
                    <a:moveTo>
                      <a:pt x="92" y="147"/>
                    </a:moveTo>
                    <a:cubicBezTo>
                      <a:pt x="64" y="125"/>
                      <a:pt x="64" y="125"/>
                      <a:pt x="64" y="125"/>
                    </a:cubicBezTo>
                    <a:cubicBezTo>
                      <a:pt x="63" y="122"/>
                      <a:pt x="63" y="122"/>
                      <a:pt x="63" y="122"/>
                    </a:cubicBezTo>
                    <a:cubicBezTo>
                      <a:pt x="64" y="122"/>
                      <a:pt x="65" y="123"/>
                      <a:pt x="65" y="123"/>
                    </a:cubicBezTo>
                    <a:cubicBezTo>
                      <a:pt x="66" y="122"/>
                      <a:pt x="65" y="122"/>
                      <a:pt x="65" y="121"/>
                    </a:cubicBezTo>
                    <a:cubicBezTo>
                      <a:pt x="67" y="121"/>
                      <a:pt x="69" y="122"/>
                      <a:pt x="71" y="122"/>
                    </a:cubicBezTo>
                    <a:cubicBezTo>
                      <a:pt x="99" y="138"/>
                      <a:pt x="99" y="138"/>
                      <a:pt x="99" y="138"/>
                    </a:cubicBezTo>
                    <a:cubicBezTo>
                      <a:pt x="97" y="141"/>
                      <a:pt x="95" y="144"/>
                      <a:pt x="92" y="147"/>
                    </a:cubicBezTo>
                    <a:close/>
                    <a:moveTo>
                      <a:pt x="99" y="137"/>
                    </a:moveTo>
                    <a:cubicBezTo>
                      <a:pt x="73" y="122"/>
                      <a:pt x="73" y="122"/>
                      <a:pt x="73" y="122"/>
                    </a:cubicBezTo>
                    <a:cubicBezTo>
                      <a:pt x="79" y="123"/>
                      <a:pt x="85" y="124"/>
                      <a:pt x="90" y="125"/>
                    </a:cubicBezTo>
                    <a:cubicBezTo>
                      <a:pt x="92" y="125"/>
                      <a:pt x="95" y="125"/>
                      <a:pt x="98" y="125"/>
                    </a:cubicBezTo>
                    <a:cubicBezTo>
                      <a:pt x="103" y="127"/>
                      <a:pt x="103" y="127"/>
                      <a:pt x="103" y="127"/>
                    </a:cubicBezTo>
                    <a:cubicBezTo>
                      <a:pt x="102" y="130"/>
                      <a:pt x="101" y="134"/>
                      <a:pt x="99" y="137"/>
                    </a:cubicBezTo>
                    <a:close/>
                    <a:moveTo>
                      <a:pt x="103" y="126"/>
                    </a:moveTo>
                    <a:cubicBezTo>
                      <a:pt x="101" y="125"/>
                      <a:pt x="101" y="125"/>
                      <a:pt x="101" y="125"/>
                    </a:cubicBezTo>
                    <a:cubicBezTo>
                      <a:pt x="101" y="125"/>
                      <a:pt x="102" y="126"/>
                      <a:pt x="103" y="126"/>
                    </a:cubicBezTo>
                    <a:cubicBezTo>
                      <a:pt x="103" y="126"/>
                      <a:pt x="103" y="126"/>
                      <a:pt x="103" y="126"/>
                    </a:cubicBezTo>
                    <a:close/>
                    <a:moveTo>
                      <a:pt x="82" y="119"/>
                    </a:moveTo>
                    <a:cubicBezTo>
                      <a:pt x="78" y="118"/>
                      <a:pt x="78" y="118"/>
                      <a:pt x="78" y="118"/>
                    </a:cubicBezTo>
                    <a:cubicBezTo>
                      <a:pt x="104" y="114"/>
                      <a:pt x="104" y="114"/>
                      <a:pt x="104" y="114"/>
                    </a:cubicBezTo>
                    <a:cubicBezTo>
                      <a:pt x="104" y="115"/>
                      <a:pt x="104" y="116"/>
                      <a:pt x="104" y="117"/>
                    </a:cubicBezTo>
                    <a:cubicBezTo>
                      <a:pt x="104" y="118"/>
                      <a:pt x="104" y="120"/>
                      <a:pt x="104" y="121"/>
                    </a:cubicBezTo>
                    <a:cubicBezTo>
                      <a:pt x="96" y="121"/>
                      <a:pt x="88" y="120"/>
                      <a:pt x="82" y="119"/>
                    </a:cubicBezTo>
                    <a:close/>
                    <a:moveTo>
                      <a:pt x="103" y="112"/>
                    </a:moveTo>
                    <a:cubicBezTo>
                      <a:pt x="103" y="112"/>
                      <a:pt x="103" y="111"/>
                      <a:pt x="103" y="111"/>
                    </a:cubicBezTo>
                    <a:cubicBezTo>
                      <a:pt x="103" y="111"/>
                      <a:pt x="102" y="111"/>
                      <a:pt x="102" y="112"/>
                    </a:cubicBezTo>
                    <a:cubicBezTo>
                      <a:pt x="102" y="112"/>
                      <a:pt x="101" y="112"/>
                      <a:pt x="101" y="112"/>
                    </a:cubicBezTo>
                    <a:cubicBezTo>
                      <a:pt x="101" y="111"/>
                      <a:pt x="101" y="111"/>
                      <a:pt x="101" y="111"/>
                    </a:cubicBezTo>
                    <a:cubicBezTo>
                      <a:pt x="100" y="111"/>
                      <a:pt x="100" y="111"/>
                      <a:pt x="100" y="111"/>
                    </a:cubicBezTo>
                    <a:cubicBezTo>
                      <a:pt x="100" y="111"/>
                      <a:pt x="100" y="111"/>
                      <a:pt x="100" y="111"/>
                    </a:cubicBezTo>
                    <a:cubicBezTo>
                      <a:pt x="99" y="111"/>
                      <a:pt x="99" y="111"/>
                      <a:pt x="99" y="111"/>
                    </a:cubicBezTo>
                    <a:cubicBezTo>
                      <a:pt x="99" y="111"/>
                      <a:pt x="99" y="111"/>
                      <a:pt x="99" y="111"/>
                    </a:cubicBezTo>
                    <a:cubicBezTo>
                      <a:pt x="99" y="111"/>
                      <a:pt x="99" y="111"/>
                      <a:pt x="98" y="111"/>
                    </a:cubicBezTo>
                    <a:cubicBezTo>
                      <a:pt x="98" y="111"/>
                      <a:pt x="98" y="111"/>
                      <a:pt x="97" y="111"/>
                    </a:cubicBezTo>
                    <a:cubicBezTo>
                      <a:pt x="97" y="111"/>
                      <a:pt x="97" y="111"/>
                      <a:pt x="97" y="111"/>
                    </a:cubicBezTo>
                    <a:cubicBezTo>
                      <a:pt x="97" y="111"/>
                      <a:pt x="97" y="111"/>
                      <a:pt x="96" y="111"/>
                    </a:cubicBezTo>
                    <a:cubicBezTo>
                      <a:pt x="96" y="111"/>
                      <a:pt x="96" y="111"/>
                      <a:pt x="96" y="111"/>
                    </a:cubicBezTo>
                    <a:cubicBezTo>
                      <a:pt x="95" y="111"/>
                      <a:pt x="95" y="111"/>
                      <a:pt x="95" y="111"/>
                    </a:cubicBezTo>
                    <a:cubicBezTo>
                      <a:pt x="95" y="111"/>
                      <a:pt x="95" y="111"/>
                      <a:pt x="95" y="111"/>
                    </a:cubicBezTo>
                    <a:cubicBezTo>
                      <a:pt x="95" y="111"/>
                      <a:pt x="95" y="111"/>
                      <a:pt x="95" y="111"/>
                    </a:cubicBezTo>
                    <a:cubicBezTo>
                      <a:pt x="94" y="111"/>
                      <a:pt x="94" y="111"/>
                      <a:pt x="94" y="111"/>
                    </a:cubicBezTo>
                    <a:cubicBezTo>
                      <a:pt x="93" y="111"/>
                      <a:pt x="93" y="111"/>
                      <a:pt x="93" y="111"/>
                    </a:cubicBezTo>
                    <a:cubicBezTo>
                      <a:pt x="93" y="111"/>
                      <a:pt x="93" y="111"/>
                      <a:pt x="93" y="111"/>
                    </a:cubicBezTo>
                    <a:cubicBezTo>
                      <a:pt x="93" y="111"/>
                      <a:pt x="93" y="111"/>
                      <a:pt x="93" y="111"/>
                    </a:cubicBezTo>
                    <a:cubicBezTo>
                      <a:pt x="92" y="111"/>
                      <a:pt x="92" y="111"/>
                      <a:pt x="92" y="111"/>
                    </a:cubicBezTo>
                    <a:cubicBezTo>
                      <a:pt x="92" y="111"/>
                      <a:pt x="92" y="111"/>
                      <a:pt x="91" y="111"/>
                    </a:cubicBezTo>
                    <a:cubicBezTo>
                      <a:pt x="91" y="111"/>
                      <a:pt x="91" y="111"/>
                      <a:pt x="91" y="111"/>
                    </a:cubicBezTo>
                    <a:cubicBezTo>
                      <a:pt x="91" y="111"/>
                      <a:pt x="90" y="111"/>
                      <a:pt x="90" y="111"/>
                    </a:cubicBezTo>
                    <a:cubicBezTo>
                      <a:pt x="90" y="111"/>
                      <a:pt x="89" y="111"/>
                      <a:pt x="89" y="111"/>
                    </a:cubicBezTo>
                    <a:cubicBezTo>
                      <a:pt x="89" y="111"/>
                      <a:pt x="89" y="111"/>
                      <a:pt x="89" y="111"/>
                    </a:cubicBezTo>
                    <a:cubicBezTo>
                      <a:pt x="89" y="111"/>
                      <a:pt x="89" y="111"/>
                      <a:pt x="89" y="111"/>
                    </a:cubicBezTo>
                    <a:cubicBezTo>
                      <a:pt x="89" y="111"/>
                      <a:pt x="89" y="111"/>
                      <a:pt x="89" y="111"/>
                    </a:cubicBezTo>
                    <a:cubicBezTo>
                      <a:pt x="88" y="111"/>
                      <a:pt x="88" y="111"/>
                      <a:pt x="88" y="111"/>
                    </a:cubicBezTo>
                    <a:cubicBezTo>
                      <a:pt x="88" y="111"/>
                      <a:pt x="88" y="111"/>
                      <a:pt x="88" y="111"/>
                    </a:cubicBezTo>
                    <a:cubicBezTo>
                      <a:pt x="87" y="111"/>
                      <a:pt x="87" y="111"/>
                      <a:pt x="87" y="111"/>
                    </a:cubicBezTo>
                    <a:cubicBezTo>
                      <a:pt x="87" y="111"/>
                      <a:pt x="86" y="111"/>
                      <a:pt x="86" y="111"/>
                    </a:cubicBezTo>
                    <a:cubicBezTo>
                      <a:pt x="86" y="111"/>
                      <a:pt x="86" y="111"/>
                      <a:pt x="85" y="111"/>
                    </a:cubicBezTo>
                    <a:cubicBezTo>
                      <a:pt x="85" y="111"/>
                      <a:pt x="85" y="111"/>
                      <a:pt x="85" y="111"/>
                    </a:cubicBezTo>
                    <a:cubicBezTo>
                      <a:pt x="85" y="111"/>
                      <a:pt x="84" y="111"/>
                      <a:pt x="84" y="111"/>
                    </a:cubicBezTo>
                    <a:cubicBezTo>
                      <a:pt x="84" y="111"/>
                      <a:pt x="84" y="110"/>
                      <a:pt x="84" y="110"/>
                    </a:cubicBezTo>
                    <a:cubicBezTo>
                      <a:pt x="83" y="110"/>
                      <a:pt x="83" y="110"/>
                      <a:pt x="83" y="111"/>
                    </a:cubicBezTo>
                    <a:cubicBezTo>
                      <a:pt x="83" y="111"/>
                      <a:pt x="82" y="111"/>
                      <a:pt x="82" y="111"/>
                    </a:cubicBezTo>
                    <a:cubicBezTo>
                      <a:pt x="82" y="110"/>
                      <a:pt x="82" y="110"/>
                      <a:pt x="82" y="110"/>
                    </a:cubicBezTo>
                    <a:cubicBezTo>
                      <a:pt x="81" y="110"/>
                      <a:pt x="81" y="110"/>
                      <a:pt x="81" y="110"/>
                    </a:cubicBezTo>
                    <a:cubicBezTo>
                      <a:pt x="81" y="110"/>
                      <a:pt x="81" y="110"/>
                      <a:pt x="81" y="110"/>
                    </a:cubicBezTo>
                    <a:cubicBezTo>
                      <a:pt x="80" y="110"/>
                      <a:pt x="80" y="110"/>
                      <a:pt x="80" y="110"/>
                    </a:cubicBezTo>
                    <a:cubicBezTo>
                      <a:pt x="80" y="110"/>
                      <a:pt x="80" y="110"/>
                      <a:pt x="80" y="110"/>
                    </a:cubicBezTo>
                    <a:cubicBezTo>
                      <a:pt x="102" y="102"/>
                      <a:pt x="102" y="102"/>
                      <a:pt x="102" y="102"/>
                    </a:cubicBezTo>
                    <a:cubicBezTo>
                      <a:pt x="103" y="105"/>
                      <a:pt x="103" y="108"/>
                      <a:pt x="104" y="112"/>
                    </a:cubicBezTo>
                    <a:lnTo>
                      <a:pt x="103" y="112"/>
                    </a:lnTo>
                    <a:close/>
                    <a:moveTo>
                      <a:pt x="64" y="109"/>
                    </a:moveTo>
                    <a:cubicBezTo>
                      <a:pt x="63" y="109"/>
                      <a:pt x="63" y="109"/>
                      <a:pt x="63" y="109"/>
                    </a:cubicBezTo>
                    <a:cubicBezTo>
                      <a:pt x="63" y="109"/>
                      <a:pt x="63" y="109"/>
                      <a:pt x="63" y="109"/>
                    </a:cubicBezTo>
                    <a:cubicBezTo>
                      <a:pt x="63" y="109"/>
                      <a:pt x="64" y="108"/>
                      <a:pt x="63" y="107"/>
                    </a:cubicBezTo>
                    <a:cubicBezTo>
                      <a:pt x="63" y="107"/>
                      <a:pt x="62" y="108"/>
                      <a:pt x="62" y="108"/>
                    </a:cubicBezTo>
                    <a:cubicBezTo>
                      <a:pt x="62" y="108"/>
                      <a:pt x="62" y="108"/>
                      <a:pt x="62" y="108"/>
                    </a:cubicBezTo>
                    <a:cubicBezTo>
                      <a:pt x="62" y="108"/>
                      <a:pt x="62" y="108"/>
                      <a:pt x="62" y="108"/>
                    </a:cubicBezTo>
                    <a:cubicBezTo>
                      <a:pt x="62" y="108"/>
                      <a:pt x="62" y="108"/>
                      <a:pt x="62" y="107"/>
                    </a:cubicBezTo>
                    <a:cubicBezTo>
                      <a:pt x="66" y="105"/>
                      <a:pt x="66" y="105"/>
                      <a:pt x="66" y="105"/>
                    </a:cubicBezTo>
                    <a:lnTo>
                      <a:pt x="64" y="109"/>
                    </a:lnTo>
                    <a:close/>
                    <a:moveTo>
                      <a:pt x="54" y="108"/>
                    </a:moveTo>
                    <a:cubicBezTo>
                      <a:pt x="54" y="106"/>
                      <a:pt x="54" y="106"/>
                      <a:pt x="54" y="106"/>
                    </a:cubicBezTo>
                    <a:cubicBezTo>
                      <a:pt x="55" y="107"/>
                      <a:pt x="55" y="107"/>
                      <a:pt x="55" y="107"/>
                    </a:cubicBezTo>
                    <a:cubicBezTo>
                      <a:pt x="54" y="107"/>
                      <a:pt x="54" y="108"/>
                      <a:pt x="54" y="108"/>
                    </a:cubicBezTo>
                    <a:close/>
                    <a:moveTo>
                      <a:pt x="48" y="116"/>
                    </a:moveTo>
                    <a:cubicBezTo>
                      <a:pt x="49" y="117"/>
                      <a:pt x="49" y="117"/>
                      <a:pt x="49" y="117"/>
                    </a:cubicBezTo>
                    <a:cubicBezTo>
                      <a:pt x="49" y="117"/>
                      <a:pt x="49" y="117"/>
                      <a:pt x="49" y="117"/>
                    </a:cubicBezTo>
                    <a:cubicBezTo>
                      <a:pt x="49" y="118"/>
                      <a:pt x="49" y="118"/>
                      <a:pt x="49" y="118"/>
                    </a:cubicBezTo>
                    <a:cubicBezTo>
                      <a:pt x="45" y="117"/>
                      <a:pt x="45" y="117"/>
                      <a:pt x="45" y="117"/>
                    </a:cubicBezTo>
                    <a:lnTo>
                      <a:pt x="48" y="116"/>
                    </a:lnTo>
                    <a:close/>
                    <a:moveTo>
                      <a:pt x="45" y="117"/>
                    </a:moveTo>
                    <a:cubicBezTo>
                      <a:pt x="42" y="116"/>
                      <a:pt x="42" y="116"/>
                      <a:pt x="42" y="116"/>
                    </a:cubicBezTo>
                    <a:cubicBezTo>
                      <a:pt x="47" y="116"/>
                      <a:pt x="47" y="116"/>
                      <a:pt x="47" y="116"/>
                    </a:cubicBezTo>
                    <a:lnTo>
                      <a:pt x="45" y="117"/>
                    </a:lnTo>
                    <a:close/>
                    <a:moveTo>
                      <a:pt x="51" y="125"/>
                    </a:moveTo>
                    <a:cubicBezTo>
                      <a:pt x="50" y="126"/>
                      <a:pt x="50" y="126"/>
                      <a:pt x="50" y="126"/>
                    </a:cubicBezTo>
                    <a:cubicBezTo>
                      <a:pt x="50" y="126"/>
                      <a:pt x="50" y="126"/>
                      <a:pt x="50" y="126"/>
                    </a:cubicBezTo>
                    <a:cubicBezTo>
                      <a:pt x="52" y="125"/>
                      <a:pt x="52" y="125"/>
                      <a:pt x="52" y="125"/>
                    </a:cubicBezTo>
                    <a:cubicBezTo>
                      <a:pt x="52" y="125"/>
                      <a:pt x="53" y="125"/>
                      <a:pt x="53" y="125"/>
                    </a:cubicBezTo>
                    <a:cubicBezTo>
                      <a:pt x="51" y="126"/>
                      <a:pt x="51" y="126"/>
                      <a:pt x="51" y="126"/>
                    </a:cubicBezTo>
                    <a:cubicBezTo>
                      <a:pt x="51" y="127"/>
                      <a:pt x="51" y="127"/>
                      <a:pt x="51" y="127"/>
                    </a:cubicBezTo>
                    <a:cubicBezTo>
                      <a:pt x="48" y="129"/>
                      <a:pt x="48" y="129"/>
                      <a:pt x="48" y="129"/>
                    </a:cubicBezTo>
                    <a:cubicBezTo>
                      <a:pt x="50" y="126"/>
                      <a:pt x="50" y="126"/>
                      <a:pt x="50" y="126"/>
                    </a:cubicBezTo>
                    <a:lnTo>
                      <a:pt x="51" y="125"/>
                    </a:lnTo>
                    <a:close/>
                    <a:moveTo>
                      <a:pt x="47" y="130"/>
                    </a:moveTo>
                    <a:cubicBezTo>
                      <a:pt x="26" y="151"/>
                      <a:pt x="26" y="151"/>
                      <a:pt x="26" y="151"/>
                    </a:cubicBezTo>
                    <a:cubicBezTo>
                      <a:pt x="23" y="149"/>
                      <a:pt x="20" y="146"/>
                      <a:pt x="18" y="142"/>
                    </a:cubicBezTo>
                    <a:cubicBezTo>
                      <a:pt x="49" y="126"/>
                      <a:pt x="49" y="126"/>
                      <a:pt x="49" y="126"/>
                    </a:cubicBezTo>
                    <a:lnTo>
                      <a:pt x="47" y="130"/>
                    </a:lnTo>
                    <a:close/>
                    <a:moveTo>
                      <a:pt x="47" y="132"/>
                    </a:moveTo>
                    <a:cubicBezTo>
                      <a:pt x="36" y="158"/>
                      <a:pt x="36" y="158"/>
                      <a:pt x="36" y="158"/>
                    </a:cubicBezTo>
                    <a:cubicBezTo>
                      <a:pt x="32" y="156"/>
                      <a:pt x="29" y="154"/>
                      <a:pt x="27" y="152"/>
                    </a:cubicBezTo>
                    <a:lnTo>
                      <a:pt x="47" y="132"/>
                    </a:lnTo>
                    <a:close/>
                    <a:moveTo>
                      <a:pt x="48" y="131"/>
                    </a:moveTo>
                    <a:cubicBezTo>
                      <a:pt x="51" y="127"/>
                      <a:pt x="51" y="127"/>
                      <a:pt x="51" y="127"/>
                    </a:cubicBezTo>
                    <a:cubicBezTo>
                      <a:pt x="52" y="127"/>
                      <a:pt x="52" y="127"/>
                      <a:pt x="52" y="127"/>
                    </a:cubicBezTo>
                    <a:cubicBezTo>
                      <a:pt x="54" y="126"/>
                      <a:pt x="54" y="126"/>
                      <a:pt x="54" y="126"/>
                    </a:cubicBezTo>
                    <a:cubicBezTo>
                      <a:pt x="54" y="126"/>
                      <a:pt x="54" y="126"/>
                      <a:pt x="54" y="126"/>
                    </a:cubicBezTo>
                    <a:cubicBezTo>
                      <a:pt x="52" y="128"/>
                      <a:pt x="52" y="128"/>
                      <a:pt x="52" y="128"/>
                    </a:cubicBezTo>
                    <a:cubicBezTo>
                      <a:pt x="52" y="127"/>
                      <a:pt x="52" y="127"/>
                      <a:pt x="52" y="127"/>
                    </a:cubicBezTo>
                    <a:cubicBezTo>
                      <a:pt x="51" y="128"/>
                      <a:pt x="51" y="128"/>
                      <a:pt x="51" y="128"/>
                    </a:cubicBezTo>
                    <a:cubicBezTo>
                      <a:pt x="53" y="129"/>
                      <a:pt x="53" y="129"/>
                      <a:pt x="53" y="129"/>
                    </a:cubicBezTo>
                    <a:cubicBezTo>
                      <a:pt x="53" y="130"/>
                      <a:pt x="53" y="130"/>
                      <a:pt x="54" y="130"/>
                    </a:cubicBezTo>
                    <a:cubicBezTo>
                      <a:pt x="48" y="162"/>
                      <a:pt x="48" y="162"/>
                      <a:pt x="48" y="162"/>
                    </a:cubicBezTo>
                    <a:cubicBezTo>
                      <a:pt x="44" y="161"/>
                      <a:pt x="40" y="160"/>
                      <a:pt x="36" y="158"/>
                    </a:cubicBezTo>
                    <a:lnTo>
                      <a:pt x="48" y="131"/>
                    </a:lnTo>
                    <a:close/>
                    <a:moveTo>
                      <a:pt x="54" y="129"/>
                    </a:moveTo>
                    <a:cubicBezTo>
                      <a:pt x="54" y="129"/>
                      <a:pt x="54" y="129"/>
                      <a:pt x="54" y="129"/>
                    </a:cubicBezTo>
                    <a:cubicBezTo>
                      <a:pt x="55" y="129"/>
                      <a:pt x="56" y="130"/>
                      <a:pt x="56" y="130"/>
                    </a:cubicBezTo>
                    <a:cubicBezTo>
                      <a:pt x="57" y="130"/>
                      <a:pt x="57" y="131"/>
                      <a:pt x="57" y="131"/>
                    </a:cubicBezTo>
                    <a:cubicBezTo>
                      <a:pt x="58" y="131"/>
                      <a:pt x="58" y="131"/>
                      <a:pt x="58" y="131"/>
                    </a:cubicBezTo>
                    <a:cubicBezTo>
                      <a:pt x="58" y="131"/>
                      <a:pt x="58" y="132"/>
                      <a:pt x="58" y="134"/>
                    </a:cubicBezTo>
                    <a:cubicBezTo>
                      <a:pt x="58" y="134"/>
                      <a:pt x="60" y="141"/>
                      <a:pt x="57" y="145"/>
                    </a:cubicBezTo>
                    <a:cubicBezTo>
                      <a:pt x="56" y="145"/>
                      <a:pt x="56" y="144"/>
                      <a:pt x="56" y="145"/>
                    </a:cubicBezTo>
                    <a:cubicBezTo>
                      <a:pt x="56" y="145"/>
                      <a:pt x="56" y="145"/>
                      <a:pt x="56" y="145"/>
                    </a:cubicBezTo>
                    <a:cubicBezTo>
                      <a:pt x="56" y="146"/>
                      <a:pt x="55" y="145"/>
                      <a:pt x="55" y="146"/>
                    </a:cubicBezTo>
                    <a:cubicBezTo>
                      <a:pt x="55" y="146"/>
                      <a:pt x="55" y="146"/>
                      <a:pt x="55" y="146"/>
                    </a:cubicBezTo>
                    <a:cubicBezTo>
                      <a:pt x="55" y="146"/>
                      <a:pt x="55" y="147"/>
                      <a:pt x="55" y="147"/>
                    </a:cubicBezTo>
                    <a:cubicBezTo>
                      <a:pt x="55" y="147"/>
                      <a:pt x="51" y="148"/>
                      <a:pt x="52" y="149"/>
                    </a:cubicBezTo>
                    <a:cubicBezTo>
                      <a:pt x="52" y="149"/>
                      <a:pt x="52" y="149"/>
                      <a:pt x="54" y="149"/>
                    </a:cubicBezTo>
                    <a:cubicBezTo>
                      <a:pt x="54" y="149"/>
                      <a:pt x="56" y="152"/>
                      <a:pt x="58" y="152"/>
                    </a:cubicBezTo>
                    <a:cubicBezTo>
                      <a:pt x="58" y="152"/>
                      <a:pt x="59" y="152"/>
                      <a:pt x="60" y="151"/>
                    </a:cubicBezTo>
                    <a:cubicBezTo>
                      <a:pt x="60" y="163"/>
                      <a:pt x="60" y="163"/>
                      <a:pt x="60" y="163"/>
                    </a:cubicBezTo>
                    <a:cubicBezTo>
                      <a:pt x="59" y="163"/>
                      <a:pt x="58" y="163"/>
                      <a:pt x="57" y="163"/>
                    </a:cubicBezTo>
                    <a:cubicBezTo>
                      <a:pt x="54" y="163"/>
                      <a:pt x="52" y="163"/>
                      <a:pt x="49" y="162"/>
                    </a:cubicBezTo>
                    <a:lnTo>
                      <a:pt x="54" y="129"/>
                    </a:lnTo>
                    <a:close/>
                    <a:moveTo>
                      <a:pt x="96" y="90"/>
                    </a:moveTo>
                    <a:cubicBezTo>
                      <a:pt x="65" y="109"/>
                      <a:pt x="65" y="109"/>
                      <a:pt x="65" y="109"/>
                    </a:cubicBezTo>
                    <a:cubicBezTo>
                      <a:pt x="65" y="109"/>
                      <a:pt x="65" y="109"/>
                      <a:pt x="65" y="109"/>
                    </a:cubicBezTo>
                    <a:cubicBezTo>
                      <a:pt x="65" y="109"/>
                      <a:pt x="65" y="109"/>
                      <a:pt x="64" y="109"/>
                    </a:cubicBezTo>
                    <a:cubicBezTo>
                      <a:pt x="64" y="109"/>
                      <a:pt x="64" y="109"/>
                      <a:pt x="64" y="109"/>
                    </a:cubicBezTo>
                    <a:cubicBezTo>
                      <a:pt x="66" y="104"/>
                      <a:pt x="66" y="104"/>
                      <a:pt x="66" y="104"/>
                    </a:cubicBezTo>
                    <a:cubicBezTo>
                      <a:pt x="91" y="84"/>
                      <a:pt x="91" y="84"/>
                      <a:pt x="91" y="84"/>
                    </a:cubicBezTo>
                    <a:cubicBezTo>
                      <a:pt x="93" y="86"/>
                      <a:pt x="94" y="88"/>
                      <a:pt x="96" y="90"/>
                    </a:cubicBezTo>
                    <a:close/>
                    <a:moveTo>
                      <a:pt x="87" y="82"/>
                    </a:moveTo>
                    <a:cubicBezTo>
                      <a:pt x="88" y="81"/>
                      <a:pt x="88" y="81"/>
                      <a:pt x="88" y="81"/>
                    </a:cubicBezTo>
                    <a:cubicBezTo>
                      <a:pt x="88" y="81"/>
                      <a:pt x="88" y="81"/>
                      <a:pt x="88" y="81"/>
                    </a:cubicBezTo>
                    <a:cubicBezTo>
                      <a:pt x="87" y="82"/>
                      <a:pt x="87" y="82"/>
                      <a:pt x="87" y="82"/>
                    </a:cubicBezTo>
                    <a:close/>
                    <a:moveTo>
                      <a:pt x="84" y="85"/>
                    </a:moveTo>
                    <a:cubicBezTo>
                      <a:pt x="79" y="89"/>
                      <a:pt x="74" y="92"/>
                      <a:pt x="69" y="96"/>
                    </a:cubicBezTo>
                    <a:cubicBezTo>
                      <a:pt x="77" y="74"/>
                      <a:pt x="77" y="74"/>
                      <a:pt x="77" y="74"/>
                    </a:cubicBezTo>
                    <a:cubicBezTo>
                      <a:pt x="81" y="76"/>
                      <a:pt x="84" y="78"/>
                      <a:pt x="87" y="81"/>
                    </a:cubicBezTo>
                    <a:lnTo>
                      <a:pt x="84" y="85"/>
                    </a:lnTo>
                    <a:close/>
                    <a:moveTo>
                      <a:pt x="69" y="96"/>
                    </a:moveTo>
                    <a:cubicBezTo>
                      <a:pt x="66" y="98"/>
                      <a:pt x="64" y="100"/>
                      <a:pt x="62" y="101"/>
                    </a:cubicBezTo>
                    <a:cubicBezTo>
                      <a:pt x="65" y="71"/>
                      <a:pt x="65" y="71"/>
                      <a:pt x="65" y="71"/>
                    </a:cubicBezTo>
                    <a:cubicBezTo>
                      <a:pt x="69" y="71"/>
                      <a:pt x="73" y="73"/>
                      <a:pt x="77" y="74"/>
                    </a:cubicBezTo>
                    <a:lnTo>
                      <a:pt x="69" y="96"/>
                    </a:lnTo>
                    <a:close/>
                    <a:moveTo>
                      <a:pt x="62" y="102"/>
                    </a:moveTo>
                    <a:cubicBezTo>
                      <a:pt x="60" y="104"/>
                      <a:pt x="58" y="104"/>
                      <a:pt x="58" y="105"/>
                    </a:cubicBezTo>
                    <a:cubicBezTo>
                      <a:pt x="58" y="105"/>
                      <a:pt x="58" y="105"/>
                      <a:pt x="57" y="105"/>
                    </a:cubicBezTo>
                    <a:cubicBezTo>
                      <a:pt x="57" y="105"/>
                      <a:pt x="57" y="105"/>
                      <a:pt x="56" y="106"/>
                    </a:cubicBezTo>
                    <a:cubicBezTo>
                      <a:pt x="56" y="106"/>
                      <a:pt x="56" y="106"/>
                      <a:pt x="56" y="106"/>
                    </a:cubicBezTo>
                    <a:cubicBezTo>
                      <a:pt x="56" y="106"/>
                      <a:pt x="56" y="106"/>
                      <a:pt x="56" y="106"/>
                    </a:cubicBezTo>
                    <a:cubicBezTo>
                      <a:pt x="56" y="106"/>
                      <a:pt x="56" y="106"/>
                      <a:pt x="56" y="106"/>
                    </a:cubicBezTo>
                    <a:cubicBezTo>
                      <a:pt x="56" y="106"/>
                      <a:pt x="55" y="106"/>
                      <a:pt x="55" y="106"/>
                    </a:cubicBezTo>
                    <a:cubicBezTo>
                      <a:pt x="55" y="106"/>
                      <a:pt x="55" y="106"/>
                      <a:pt x="55" y="107"/>
                    </a:cubicBezTo>
                    <a:cubicBezTo>
                      <a:pt x="54" y="105"/>
                      <a:pt x="54" y="105"/>
                      <a:pt x="54" y="105"/>
                    </a:cubicBezTo>
                    <a:cubicBezTo>
                      <a:pt x="54" y="70"/>
                      <a:pt x="54" y="70"/>
                      <a:pt x="54" y="70"/>
                    </a:cubicBezTo>
                    <a:cubicBezTo>
                      <a:pt x="55" y="70"/>
                      <a:pt x="56" y="70"/>
                      <a:pt x="57" y="70"/>
                    </a:cubicBezTo>
                    <a:cubicBezTo>
                      <a:pt x="60" y="70"/>
                      <a:pt x="62" y="70"/>
                      <a:pt x="65" y="70"/>
                    </a:cubicBezTo>
                    <a:lnTo>
                      <a:pt x="62" y="102"/>
                    </a:lnTo>
                    <a:close/>
                    <a:moveTo>
                      <a:pt x="53" y="105"/>
                    </a:moveTo>
                    <a:cubicBezTo>
                      <a:pt x="31" y="78"/>
                      <a:pt x="31" y="78"/>
                      <a:pt x="31" y="78"/>
                    </a:cubicBezTo>
                    <a:cubicBezTo>
                      <a:pt x="38" y="73"/>
                      <a:pt x="45" y="71"/>
                      <a:pt x="53" y="70"/>
                    </a:cubicBezTo>
                    <a:lnTo>
                      <a:pt x="53" y="105"/>
                    </a:lnTo>
                    <a:close/>
                    <a:moveTo>
                      <a:pt x="31" y="78"/>
                    </a:moveTo>
                    <a:cubicBezTo>
                      <a:pt x="53" y="105"/>
                      <a:pt x="53" y="105"/>
                      <a:pt x="53" y="105"/>
                    </a:cubicBezTo>
                    <a:cubicBezTo>
                      <a:pt x="53" y="108"/>
                      <a:pt x="53" y="108"/>
                      <a:pt x="53" y="108"/>
                    </a:cubicBezTo>
                    <a:cubicBezTo>
                      <a:pt x="53" y="108"/>
                      <a:pt x="52" y="108"/>
                      <a:pt x="51" y="107"/>
                    </a:cubicBezTo>
                    <a:cubicBezTo>
                      <a:pt x="51" y="108"/>
                      <a:pt x="52" y="109"/>
                      <a:pt x="52" y="109"/>
                    </a:cubicBezTo>
                    <a:cubicBezTo>
                      <a:pt x="22" y="86"/>
                      <a:pt x="22" y="86"/>
                      <a:pt x="22" y="86"/>
                    </a:cubicBezTo>
                    <a:cubicBezTo>
                      <a:pt x="22" y="86"/>
                      <a:pt x="22" y="86"/>
                      <a:pt x="22" y="86"/>
                    </a:cubicBezTo>
                    <a:cubicBezTo>
                      <a:pt x="52" y="110"/>
                      <a:pt x="52" y="110"/>
                      <a:pt x="52" y="110"/>
                    </a:cubicBezTo>
                    <a:cubicBezTo>
                      <a:pt x="51" y="111"/>
                      <a:pt x="50" y="111"/>
                      <a:pt x="48" y="111"/>
                    </a:cubicBezTo>
                    <a:cubicBezTo>
                      <a:pt x="49" y="112"/>
                      <a:pt x="50" y="112"/>
                      <a:pt x="50" y="113"/>
                    </a:cubicBezTo>
                    <a:cubicBezTo>
                      <a:pt x="49" y="115"/>
                      <a:pt x="48" y="114"/>
                      <a:pt x="47" y="115"/>
                    </a:cubicBezTo>
                    <a:cubicBezTo>
                      <a:pt x="47" y="115"/>
                      <a:pt x="47" y="115"/>
                      <a:pt x="47" y="115"/>
                    </a:cubicBezTo>
                    <a:cubicBezTo>
                      <a:pt x="15" y="97"/>
                      <a:pt x="15" y="97"/>
                      <a:pt x="15" y="97"/>
                    </a:cubicBezTo>
                    <a:cubicBezTo>
                      <a:pt x="18" y="89"/>
                      <a:pt x="24" y="83"/>
                      <a:pt x="31" y="78"/>
                    </a:cubicBezTo>
                    <a:close/>
                    <a:moveTo>
                      <a:pt x="14" y="97"/>
                    </a:moveTo>
                    <a:cubicBezTo>
                      <a:pt x="47" y="115"/>
                      <a:pt x="47" y="115"/>
                      <a:pt x="47" y="115"/>
                    </a:cubicBezTo>
                    <a:cubicBezTo>
                      <a:pt x="41" y="116"/>
                      <a:pt x="41" y="116"/>
                      <a:pt x="41" y="116"/>
                    </a:cubicBezTo>
                    <a:cubicBezTo>
                      <a:pt x="11" y="108"/>
                      <a:pt x="11" y="108"/>
                      <a:pt x="11" y="108"/>
                    </a:cubicBezTo>
                    <a:cubicBezTo>
                      <a:pt x="12" y="104"/>
                      <a:pt x="13" y="101"/>
                      <a:pt x="14" y="97"/>
                    </a:cubicBezTo>
                    <a:close/>
                    <a:moveTo>
                      <a:pt x="11" y="108"/>
                    </a:moveTo>
                    <a:cubicBezTo>
                      <a:pt x="40" y="116"/>
                      <a:pt x="40" y="116"/>
                      <a:pt x="40" y="116"/>
                    </a:cubicBezTo>
                    <a:cubicBezTo>
                      <a:pt x="10" y="119"/>
                      <a:pt x="10" y="119"/>
                      <a:pt x="10" y="119"/>
                    </a:cubicBezTo>
                    <a:cubicBezTo>
                      <a:pt x="10" y="120"/>
                      <a:pt x="10" y="120"/>
                      <a:pt x="10" y="120"/>
                    </a:cubicBezTo>
                    <a:cubicBezTo>
                      <a:pt x="41" y="116"/>
                      <a:pt x="41" y="116"/>
                      <a:pt x="41" y="116"/>
                    </a:cubicBezTo>
                    <a:cubicBezTo>
                      <a:pt x="44" y="117"/>
                      <a:pt x="44" y="117"/>
                      <a:pt x="44" y="117"/>
                    </a:cubicBezTo>
                    <a:cubicBezTo>
                      <a:pt x="13" y="132"/>
                      <a:pt x="13" y="132"/>
                      <a:pt x="13" y="132"/>
                    </a:cubicBezTo>
                    <a:cubicBezTo>
                      <a:pt x="13" y="132"/>
                      <a:pt x="13" y="132"/>
                      <a:pt x="13" y="132"/>
                    </a:cubicBezTo>
                    <a:cubicBezTo>
                      <a:pt x="45" y="117"/>
                      <a:pt x="45" y="117"/>
                      <a:pt x="45" y="117"/>
                    </a:cubicBezTo>
                    <a:cubicBezTo>
                      <a:pt x="48" y="118"/>
                      <a:pt x="48" y="118"/>
                      <a:pt x="48" y="118"/>
                    </a:cubicBezTo>
                    <a:cubicBezTo>
                      <a:pt x="48" y="119"/>
                      <a:pt x="48" y="119"/>
                      <a:pt x="48" y="119"/>
                    </a:cubicBezTo>
                    <a:cubicBezTo>
                      <a:pt x="48" y="120"/>
                      <a:pt x="49" y="119"/>
                      <a:pt x="49" y="119"/>
                    </a:cubicBezTo>
                    <a:cubicBezTo>
                      <a:pt x="50" y="119"/>
                      <a:pt x="50" y="120"/>
                      <a:pt x="50" y="120"/>
                    </a:cubicBezTo>
                    <a:cubicBezTo>
                      <a:pt x="48" y="120"/>
                      <a:pt x="49" y="121"/>
                      <a:pt x="49" y="121"/>
                    </a:cubicBezTo>
                    <a:cubicBezTo>
                      <a:pt x="50" y="122"/>
                      <a:pt x="50" y="122"/>
                      <a:pt x="50" y="122"/>
                    </a:cubicBezTo>
                    <a:cubicBezTo>
                      <a:pt x="50" y="122"/>
                      <a:pt x="50" y="122"/>
                      <a:pt x="50" y="123"/>
                    </a:cubicBezTo>
                    <a:cubicBezTo>
                      <a:pt x="50" y="123"/>
                      <a:pt x="50" y="123"/>
                      <a:pt x="50" y="123"/>
                    </a:cubicBezTo>
                    <a:cubicBezTo>
                      <a:pt x="50" y="123"/>
                      <a:pt x="50" y="123"/>
                      <a:pt x="50" y="123"/>
                    </a:cubicBezTo>
                    <a:cubicBezTo>
                      <a:pt x="50" y="123"/>
                      <a:pt x="49" y="123"/>
                      <a:pt x="49" y="123"/>
                    </a:cubicBezTo>
                    <a:cubicBezTo>
                      <a:pt x="49" y="124"/>
                      <a:pt x="49" y="124"/>
                      <a:pt x="49" y="124"/>
                    </a:cubicBezTo>
                    <a:cubicBezTo>
                      <a:pt x="49" y="124"/>
                      <a:pt x="49" y="124"/>
                      <a:pt x="49" y="124"/>
                    </a:cubicBezTo>
                    <a:cubicBezTo>
                      <a:pt x="49" y="124"/>
                      <a:pt x="49" y="124"/>
                      <a:pt x="49" y="124"/>
                    </a:cubicBezTo>
                    <a:cubicBezTo>
                      <a:pt x="49" y="125"/>
                      <a:pt x="49" y="125"/>
                      <a:pt x="49" y="125"/>
                    </a:cubicBezTo>
                    <a:cubicBezTo>
                      <a:pt x="49" y="125"/>
                      <a:pt x="49" y="125"/>
                      <a:pt x="49" y="125"/>
                    </a:cubicBezTo>
                    <a:cubicBezTo>
                      <a:pt x="18" y="142"/>
                      <a:pt x="18" y="142"/>
                      <a:pt x="18" y="142"/>
                    </a:cubicBezTo>
                    <a:cubicBezTo>
                      <a:pt x="13" y="135"/>
                      <a:pt x="10" y="126"/>
                      <a:pt x="10" y="117"/>
                    </a:cubicBezTo>
                    <a:cubicBezTo>
                      <a:pt x="10" y="114"/>
                      <a:pt x="10" y="111"/>
                      <a:pt x="11" y="108"/>
                    </a:cubicBezTo>
                    <a:close/>
                    <a:moveTo>
                      <a:pt x="113" y="113"/>
                    </a:moveTo>
                    <a:cubicBezTo>
                      <a:pt x="114" y="113"/>
                      <a:pt x="114" y="113"/>
                      <a:pt x="114" y="113"/>
                    </a:cubicBezTo>
                    <a:cubicBezTo>
                      <a:pt x="115" y="113"/>
                      <a:pt x="115" y="113"/>
                      <a:pt x="115" y="113"/>
                    </a:cubicBezTo>
                    <a:cubicBezTo>
                      <a:pt x="115" y="113"/>
                      <a:pt x="115" y="113"/>
                      <a:pt x="115" y="113"/>
                    </a:cubicBezTo>
                    <a:cubicBezTo>
                      <a:pt x="115" y="113"/>
                      <a:pt x="116" y="113"/>
                      <a:pt x="116" y="113"/>
                    </a:cubicBezTo>
                    <a:cubicBezTo>
                      <a:pt x="116" y="113"/>
                      <a:pt x="116" y="113"/>
                      <a:pt x="117" y="113"/>
                    </a:cubicBezTo>
                    <a:cubicBezTo>
                      <a:pt x="117" y="113"/>
                      <a:pt x="117" y="113"/>
                      <a:pt x="117" y="113"/>
                    </a:cubicBezTo>
                    <a:cubicBezTo>
                      <a:pt x="117" y="113"/>
                      <a:pt x="118" y="113"/>
                      <a:pt x="118" y="113"/>
                    </a:cubicBezTo>
                    <a:cubicBezTo>
                      <a:pt x="118" y="114"/>
                      <a:pt x="118" y="114"/>
                      <a:pt x="119" y="114"/>
                    </a:cubicBezTo>
                    <a:cubicBezTo>
                      <a:pt x="119" y="114"/>
                      <a:pt x="119" y="114"/>
                      <a:pt x="119" y="113"/>
                    </a:cubicBezTo>
                    <a:cubicBezTo>
                      <a:pt x="119" y="114"/>
                      <a:pt x="119" y="114"/>
                      <a:pt x="120" y="114"/>
                    </a:cubicBezTo>
                    <a:cubicBezTo>
                      <a:pt x="120" y="114"/>
                      <a:pt x="120" y="114"/>
                      <a:pt x="120" y="114"/>
                    </a:cubicBezTo>
                    <a:cubicBezTo>
                      <a:pt x="120" y="114"/>
                      <a:pt x="121" y="114"/>
                      <a:pt x="121" y="114"/>
                    </a:cubicBezTo>
                    <a:cubicBezTo>
                      <a:pt x="122" y="114"/>
                      <a:pt x="122" y="114"/>
                      <a:pt x="122" y="114"/>
                    </a:cubicBezTo>
                    <a:cubicBezTo>
                      <a:pt x="122" y="114"/>
                      <a:pt x="122" y="114"/>
                      <a:pt x="122" y="114"/>
                    </a:cubicBezTo>
                    <a:cubicBezTo>
                      <a:pt x="120" y="115"/>
                      <a:pt x="118" y="117"/>
                      <a:pt x="117" y="119"/>
                    </a:cubicBezTo>
                    <a:cubicBezTo>
                      <a:pt x="117" y="121"/>
                      <a:pt x="117" y="121"/>
                      <a:pt x="117" y="121"/>
                    </a:cubicBezTo>
                    <a:cubicBezTo>
                      <a:pt x="117" y="121"/>
                      <a:pt x="118" y="120"/>
                      <a:pt x="118" y="120"/>
                    </a:cubicBezTo>
                    <a:cubicBezTo>
                      <a:pt x="117" y="121"/>
                      <a:pt x="117" y="122"/>
                      <a:pt x="117" y="122"/>
                    </a:cubicBezTo>
                    <a:cubicBezTo>
                      <a:pt x="116" y="122"/>
                      <a:pt x="114" y="122"/>
                      <a:pt x="113" y="122"/>
                    </a:cubicBezTo>
                    <a:cubicBezTo>
                      <a:pt x="114" y="120"/>
                      <a:pt x="114" y="118"/>
                      <a:pt x="114" y="117"/>
                    </a:cubicBezTo>
                    <a:cubicBezTo>
                      <a:pt x="114" y="115"/>
                      <a:pt x="114" y="114"/>
                      <a:pt x="113" y="113"/>
                    </a:cubicBezTo>
                    <a:close/>
                    <a:moveTo>
                      <a:pt x="123" y="135"/>
                    </a:moveTo>
                    <a:cubicBezTo>
                      <a:pt x="123" y="135"/>
                      <a:pt x="123" y="135"/>
                      <a:pt x="124" y="134"/>
                    </a:cubicBezTo>
                    <a:cubicBezTo>
                      <a:pt x="124" y="135"/>
                      <a:pt x="124" y="135"/>
                      <a:pt x="124" y="135"/>
                    </a:cubicBezTo>
                    <a:cubicBezTo>
                      <a:pt x="124" y="135"/>
                      <a:pt x="124" y="135"/>
                      <a:pt x="123" y="136"/>
                    </a:cubicBezTo>
                    <a:cubicBezTo>
                      <a:pt x="123" y="135"/>
                      <a:pt x="123" y="135"/>
                      <a:pt x="123" y="135"/>
                    </a:cubicBezTo>
                    <a:close/>
                    <a:moveTo>
                      <a:pt x="137" y="140"/>
                    </a:moveTo>
                    <a:cubicBezTo>
                      <a:pt x="137" y="140"/>
                      <a:pt x="136" y="140"/>
                      <a:pt x="136" y="140"/>
                    </a:cubicBezTo>
                    <a:cubicBezTo>
                      <a:pt x="136" y="139"/>
                      <a:pt x="136" y="139"/>
                      <a:pt x="136" y="139"/>
                    </a:cubicBezTo>
                    <a:cubicBezTo>
                      <a:pt x="136" y="139"/>
                      <a:pt x="136" y="139"/>
                      <a:pt x="137" y="138"/>
                    </a:cubicBezTo>
                    <a:cubicBezTo>
                      <a:pt x="137" y="138"/>
                      <a:pt x="138" y="137"/>
                      <a:pt x="139" y="137"/>
                    </a:cubicBezTo>
                    <a:cubicBezTo>
                      <a:pt x="139" y="137"/>
                      <a:pt x="139" y="137"/>
                      <a:pt x="139" y="137"/>
                    </a:cubicBezTo>
                    <a:cubicBezTo>
                      <a:pt x="139" y="137"/>
                      <a:pt x="140" y="137"/>
                      <a:pt x="140" y="137"/>
                    </a:cubicBezTo>
                    <a:cubicBezTo>
                      <a:pt x="140" y="137"/>
                      <a:pt x="140" y="137"/>
                      <a:pt x="140" y="137"/>
                    </a:cubicBezTo>
                    <a:cubicBezTo>
                      <a:pt x="140" y="138"/>
                      <a:pt x="138" y="140"/>
                      <a:pt x="137" y="140"/>
                    </a:cubicBezTo>
                    <a:close/>
                    <a:moveTo>
                      <a:pt x="137" y="137"/>
                    </a:moveTo>
                    <a:cubicBezTo>
                      <a:pt x="137" y="137"/>
                      <a:pt x="137" y="137"/>
                      <a:pt x="137" y="137"/>
                    </a:cubicBezTo>
                    <a:cubicBezTo>
                      <a:pt x="137" y="137"/>
                      <a:pt x="137" y="137"/>
                      <a:pt x="137" y="137"/>
                    </a:cubicBezTo>
                    <a:close/>
                    <a:moveTo>
                      <a:pt x="132" y="118"/>
                    </a:moveTo>
                    <a:cubicBezTo>
                      <a:pt x="133" y="118"/>
                      <a:pt x="134" y="118"/>
                      <a:pt x="134" y="118"/>
                    </a:cubicBezTo>
                    <a:cubicBezTo>
                      <a:pt x="134" y="118"/>
                      <a:pt x="134" y="118"/>
                      <a:pt x="134" y="118"/>
                    </a:cubicBezTo>
                    <a:cubicBezTo>
                      <a:pt x="133" y="118"/>
                      <a:pt x="133" y="119"/>
                      <a:pt x="133" y="119"/>
                    </a:cubicBezTo>
                    <a:cubicBezTo>
                      <a:pt x="132" y="118"/>
                      <a:pt x="132" y="118"/>
                      <a:pt x="132" y="118"/>
                    </a:cubicBezTo>
                    <a:close/>
                    <a:moveTo>
                      <a:pt x="125" y="119"/>
                    </a:moveTo>
                    <a:cubicBezTo>
                      <a:pt x="125" y="120"/>
                      <a:pt x="125" y="120"/>
                      <a:pt x="125" y="120"/>
                    </a:cubicBezTo>
                    <a:cubicBezTo>
                      <a:pt x="125" y="120"/>
                      <a:pt x="125" y="120"/>
                      <a:pt x="125" y="120"/>
                    </a:cubicBezTo>
                    <a:cubicBezTo>
                      <a:pt x="124" y="120"/>
                      <a:pt x="124" y="121"/>
                      <a:pt x="125" y="121"/>
                    </a:cubicBezTo>
                    <a:cubicBezTo>
                      <a:pt x="124" y="122"/>
                      <a:pt x="123" y="122"/>
                      <a:pt x="123" y="122"/>
                    </a:cubicBezTo>
                    <a:cubicBezTo>
                      <a:pt x="123" y="122"/>
                      <a:pt x="121" y="122"/>
                      <a:pt x="122" y="122"/>
                    </a:cubicBezTo>
                    <a:cubicBezTo>
                      <a:pt x="122" y="121"/>
                      <a:pt x="124" y="119"/>
                      <a:pt x="125" y="119"/>
                    </a:cubicBezTo>
                    <a:close/>
                    <a:moveTo>
                      <a:pt x="125" y="129"/>
                    </a:moveTo>
                    <a:cubicBezTo>
                      <a:pt x="125" y="128"/>
                      <a:pt x="126" y="127"/>
                      <a:pt x="126" y="127"/>
                    </a:cubicBezTo>
                    <a:cubicBezTo>
                      <a:pt x="126" y="127"/>
                      <a:pt x="126" y="127"/>
                      <a:pt x="126" y="127"/>
                    </a:cubicBezTo>
                    <a:cubicBezTo>
                      <a:pt x="126" y="127"/>
                      <a:pt x="126" y="127"/>
                      <a:pt x="126" y="128"/>
                    </a:cubicBezTo>
                    <a:cubicBezTo>
                      <a:pt x="126" y="129"/>
                      <a:pt x="126" y="129"/>
                      <a:pt x="126" y="129"/>
                    </a:cubicBezTo>
                    <a:cubicBezTo>
                      <a:pt x="126" y="129"/>
                      <a:pt x="126" y="129"/>
                      <a:pt x="126" y="129"/>
                    </a:cubicBezTo>
                    <a:cubicBezTo>
                      <a:pt x="126" y="129"/>
                      <a:pt x="126" y="129"/>
                      <a:pt x="126" y="129"/>
                    </a:cubicBezTo>
                    <a:cubicBezTo>
                      <a:pt x="126" y="130"/>
                      <a:pt x="126" y="130"/>
                      <a:pt x="126" y="130"/>
                    </a:cubicBezTo>
                    <a:cubicBezTo>
                      <a:pt x="126" y="130"/>
                      <a:pt x="126" y="131"/>
                      <a:pt x="126" y="131"/>
                    </a:cubicBezTo>
                    <a:cubicBezTo>
                      <a:pt x="125" y="130"/>
                      <a:pt x="125" y="130"/>
                      <a:pt x="125" y="129"/>
                    </a:cubicBezTo>
                    <a:close/>
                    <a:moveTo>
                      <a:pt x="129" y="135"/>
                    </a:moveTo>
                    <a:cubicBezTo>
                      <a:pt x="131" y="135"/>
                      <a:pt x="131" y="135"/>
                      <a:pt x="131" y="135"/>
                    </a:cubicBezTo>
                    <a:cubicBezTo>
                      <a:pt x="131" y="135"/>
                      <a:pt x="132" y="135"/>
                      <a:pt x="132" y="135"/>
                    </a:cubicBezTo>
                    <a:cubicBezTo>
                      <a:pt x="132" y="135"/>
                      <a:pt x="131" y="135"/>
                      <a:pt x="131" y="135"/>
                    </a:cubicBezTo>
                    <a:cubicBezTo>
                      <a:pt x="130" y="135"/>
                      <a:pt x="129" y="135"/>
                      <a:pt x="128" y="135"/>
                    </a:cubicBezTo>
                    <a:cubicBezTo>
                      <a:pt x="129" y="135"/>
                      <a:pt x="129" y="135"/>
                      <a:pt x="129" y="135"/>
                    </a:cubicBezTo>
                    <a:close/>
                    <a:moveTo>
                      <a:pt x="124" y="123"/>
                    </a:moveTo>
                    <a:cubicBezTo>
                      <a:pt x="124" y="123"/>
                      <a:pt x="125" y="122"/>
                      <a:pt x="125" y="122"/>
                    </a:cubicBezTo>
                    <a:cubicBezTo>
                      <a:pt x="125" y="122"/>
                      <a:pt x="125" y="122"/>
                      <a:pt x="125" y="122"/>
                    </a:cubicBezTo>
                    <a:cubicBezTo>
                      <a:pt x="125" y="123"/>
                      <a:pt x="125" y="123"/>
                      <a:pt x="125" y="123"/>
                    </a:cubicBezTo>
                    <a:cubicBezTo>
                      <a:pt x="124" y="123"/>
                      <a:pt x="124" y="123"/>
                      <a:pt x="124" y="123"/>
                    </a:cubicBezTo>
                    <a:close/>
                    <a:moveTo>
                      <a:pt x="126" y="137"/>
                    </a:moveTo>
                    <a:cubicBezTo>
                      <a:pt x="126" y="137"/>
                      <a:pt x="126" y="137"/>
                      <a:pt x="126" y="138"/>
                    </a:cubicBezTo>
                    <a:cubicBezTo>
                      <a:pt x="127" y="138"/>
                      <a:pt x="126" y="139"/>
                      <a:pt x="127" y="140"/>
                    </a:cubicBezTo>
                    <a:cubicBezTo>
                      <a:pt x="128" y="140"/>
                      <a:pt x="128" y="139"/>
                      <a:pt x="129" y="138"/>
                    </a:cubicBezTo>
                    <a:cubicBezTo>
                      <a:pt x="131" y="138"/>
                      <a:pt x="131" y="140"/>
                      <a:pt x="131" y="141"/>
                    </a:cubicBezTo>
                    <a:cubicBezTo>
                      <a:pt x="132" y="141"/>
                      <a:pt x="132" y="140"/>
                      <a:pt x="132" y="139"/>
                    </a:cubicBezTo>
                    <a:cubicBezTo>
                      <a:pt x="133" y="138"/>
                      <a:pt x="133" y="138"/>
                      <a:pt x="134" y="138"/>
                    </a:cubicBezTo>
                    <a:cubicBezTo>
                      <a:pt x="134" y="138"/>
                      <a:pt x="134" y="138"/>
                      <a:pt x="134" y="139"/>
                    </a:cubicBezTo>
                    <a:cubicBezTo>
                      <a:pt x="134" y="141"/>
                      <a:pt x="132" y="142"/>
                      <a:pt x="130" y="142"/>
                    </a:cubicBezTo>
                    <a:cubicBezTo>
                      <a:pt x="128" y="142"/>
                      <a:pt x="128" y="142"/>
                      <a:pt x="128" y="142"/>
                    </a:cubicBezTo>
                    <a:cubicBezTo>
                      <a:pt x="126" y="141"/>
                      <a:pt x="125" y="140"/>
                      <a:pt x="125" y="138"/>
                    </a:cubicBezTo>
                    <a:cubicBezTo>
                      <a:pt x="125" y="137"/>
                      <a:pt x="126" y="137"/>
                      <a:pt x="126" y="137"/>
                    </a:cubicBezTo>
                    <a:close/>
                    <a:moveTo>
                      <a:pt x="142" y="139"/>
                    </a:moveTo>
                    <a:cubicBezTo>
                      <a:pt x="142" y="139"/>
                      <a:pt x="142" y="139"/>
                      <a:pt x="142" y="139"/>
                    </a:cubicBezTo>
                    <a:cubicBezTo>
                      <a:pt x="142" y="139"/>
                      <a:pt x="142" y="139"/>
                      <a:pt x="143" y="138"/>
                    </a:cubicBezTo>
                    <a:cubicBezTo>
                      <a:pt x="143" y="139"/>
                      <a:pt x="143" y="139"/>
                      <a:pt x="143" y="139"/>
                    </a:cubicBezTo>
                    <a:cubicBezTo>
                      <a:pt x="142" y="139"/>
                      <a:pt x="142" y="139"/>
                      <a:pt x="142" y="139"/>
                    </a:cubicBezTo>
                    <a:close/>
                    <a:moveTo>
                      <a:pt x="144" y="137"/>
                    </a:moveTo>
                    <a:cubicBezTo>
                      <a:pt x="144" y="137"/>
                      <a:pt x="144" y="137"/>
                      <a:pt x="144" y="137"/>
                    </a:cubicBezTo>
                    <a:cubicBezTo>
                      <a:pt x="143" y="138"/>
                      <a:pt x="143" y="138"/>
                      <a:pt x="143" y="138"/>
                    </a:cubicBezTo>
                    <a:cubicBezTo>
                      <a:pt x="143" y="138"/>
                      <a:pt x="143" y="138"/>
                      <a:pt x="143" y="138"/>
                    </a:cubicBezTo>
                    <a:cubicBezTo>
                      <a:pt x="144" y="137"/>
                      <a:pt x="145" y="136"/>
                      <a:pt x="145" y="134"/>
                    </a:cubicBezTo>
                    <a:cubicBezTo>
                      <a:pt x="145" y="134"/>
                      <a:pt x="145" y="134"/>
                      <a:pt x="145" y="134"/>
                    </a:cubicBezTo>
                    <a:cubicBezTo>
                      <a:pt x="145" y="134"/>
                      <a:pt x="145" y="135"/>
                      <a:pt x="145" y="135"/>
                    </a:cubicBezTo>
                    <a:cubicBezTo>
                      <a:pt x="145" y="135"/>
                      <a:pt x="145" y="135"/>
                      <a:pt x="145" y="135"/>
                    </a:cubicBezTo>
                    <a:cubicBezTo>
                      <a:pt x="145" y="135"/>
                      <a:pt x="145" y="136"/>
                      <a:pt x="145" y="136"/>
                    </a:cubicBezTo>
                    <a:cubicBezTo>
                      <a:pt x="145" y="136"/>
                      <a:pt x="145" y="136"/>
                      <a:pt x="144" y="136"/>
                    </a:cubicBezTo>
                    <a:cubicBezTo>
                      <a:pt x="144" y="136"/>
                      <a:pt x="144" y="136"/>
                      <a:pt x="144" y="137"/>
                    </a:cubicBezTo>
                    <a:close/>
                    <a:moveTo>
                      <a:pt x="124" y="145"/>
                    </a:moveTo>
                    <a:cubicBezTo>
                      <a:pt x="123" y="145"/>
                      <a:pt x="123" y="145"/>
                      <a:pt x="123" y="146"/>
                    </a:cubicBezTo>
                    <a:cubicBezTo>
                      <a:pt x="122" y="146"/>
                      <a:pt x="122" y="146"/>
                      <a:pt x="122" y="146"/>
                    </a:cubicBezTo>
                    <a:cubicBezTo>
                      <a:pt x="122" y="146"/>
                      <a:pt x="122" y="146"/>
                      <a:pt x="121" y="146"/>
                    </a:cubicBezTo>
                    <a:cubicBezTo>
                      <a:pt x="121" y="146"/>
                      <a:pt x="121" y="146"/>
                      <a:pt x="121" y="146"/>
                    </a:cubicBezTo>
                    <a:cubicBezTo>
                      <a:pt x="120" y="146"/>
                      <a:pt x="120" y="146"/>
                      <a:pt x="120" y="146"/>
                    </a:cubicBezTo>
                    <a:cubicBezTo>
                      <a:pt x="120" y="146"/>
                      <a:pt x="120" y="146"/>
                      <a:pt x="120" y="146"/>
                    </a:cubicBezTo>
                    <a:cubicBezTo>
                      <a:pt x="120" y="146"/>
                      <a:pt x="119" y="146"/>
                      <a:pt x="119" y="146"/>
                    </a:cubicBezTo>
                    <a:cubicBezTo>
                      <a:pt x="118" y="146"/>
                      <a:pt x="118" y="146"/>
                      <a:pt x="118" y="146"/>
                    </a:cubicBezTo>
                    <a:cubicBezTo>
                      <a:pt x="118" y="146"/>
                      <a:pt x="118" y="146"/>
                      <a:pt x="118" y="146"/>
                    </a:cubicBezTo>
                    <a:cubicBezTo>
                      <a:pt x="117" y="146"/>
                      <a:pt x="117" y="146"/>
                      <a:pt x="117" y="146"/>
                    </a:cubicBezTo>
                    <a:cubicBezTo>
                      <a:pt x="117" y="146"/>
                      <a:pt x="117" y="146"/>
                      <a:pt x="117" y="146"/>
                    </a:cubicBezTo>
                    <a:cubicBezTo>
                      <a:pt x="116" y="146"/>
                      <a:pt x="116" y="146"/>
                      <a:pt x="116" y="146"/>
                    </a:cubicBezTo>
                    <a:cubicBezTo>
                      <a:pt x="116" y="146"/>
                      <a:pt x="116" y="146"/>
                      <a:pt x="115" y="146"/>
                    </a:cubicBezTo>
                    <a:cubicBezTo>
                      <a:pt x="114" y="146"/>
                      <a:pt x="114" y="146"/>
                      <a:pt x="114" y="146"/>
                    </a:cubicBezTo>
                    <a:cubicBezTo>
                      <a:pt x="114" y="146"/>
                      <a:pt x="114" y="146"/>
                      <a:pt x="114" y="146"/>
                    </a:cubicBezTo>
                    <a:cubicBezTo>
                      <a:pt x="114" y="146"/>
                      <a:pt x="113" y="146"/>
                      <a:pt x="113" y="147"/>
                    </a:cubicBezTo>
                    <a:cubicBezTo>
                      <a:pt x="113" y="147"/>
                      <a:pt x="113" y="147"/>
                      <a:pt x="113" y="147"/>
                    </a:cubicBezTo>
                    <a:cubicBezTo>
                      <a:pt x="113" y="147"/>
                      <a:pt x="113" y="146"/>
                      <a:pt x="112" y="146"/>
                    </a:cubicBezTo>
                    <a:cubicBezTo>
                      <a:pt x="112" y="146"/>
                      <a:pt x="112" y="147"/>
                      <a:pt x="112" y="147"/>
                    </a:cubicBezTo>
                    <a:cubicBezTo>
                      <a:pt x="111" y="147"/>
                      <a:pt x="111" y="147"/>
                      <a:pt x="111" y="147"/>
                    </a:cubicBezTo>
                    <a:cubicBezTo>
                      <a:pt x="111" y="147"/>
                      <a:pt x="110" y="147"/>
                      <a:pt x="110" y="147"/>
                    </a:cubicBezTo>
                    <a:cubicBezTo>
                      <a:pt x="110" y="147"/>
                      <a:pt x="110" y="147"/>
                      <a:pt x="110" y="147"/>
                    </a:cubicBezTo>
                    <a:cubicBezTo>
                      <a:pt x="109" y="147"/>
                      <a:pt x="109" y="147"/>
                      <a:pt x="109" y="147"/>
                    </a:cubicBezTo>
                    <a:cubicBezTo>
                      <a:pt x="109" y="147"/>
                      <a:pt x="109" y="147"/>
                      <a:pt x="109" y="147"/>
                    </a:cubicBezTo>
                    <a:cubicBezTo>
                      <a:pt x="108" y="147"/>
                      <a:pt x="108" y="147"/>
                      <a:pt x="108" y="147"/>
                    </a:cubicBezTo>
                    <a:cubicBezTo>
                      <a:pt x="107" y="147"/>
                      <a:pt x="107" y="147"/>
                      <a:pt x="107" y="147"/>
                    </a:cubicBezTo>
                    <a:cubicBezTo>
                      <a:pt x="107" y="147"/>
                      <a:pt x="107" y="147"/>
                      <a:pt x="106" y="147"/>
                    </a:cubicBezTo>
                    <a:cubicBezTo>
                      <a:pt x="106" y="147"/>
                      <a:pt x="106" y="147"/>
                      <a:pt x="106" y="147"/>
                    </a:cubicBezTo>
                    <a:cubicBezTo>
                      <a:pt x="105" y="147"/>
                      <a:pt x="105" y="147"/>
                      <a:pt x="105" y="147"/>
                    </a:cubicBezTo>
                    <a:cubicBezTo>
                      <a:pt x="105" y="147"/>
                      <a:pt x="105" y="147"/>
                      <a:pt x="105" y="147"/>
                    </a:cubicBezTo>
                    <a:cubicBezTo>
                      <a:pt x="109" y="141"/>
                      <a:pt x="111" y="134"/>
                      <a:pt x="113" y="126"/>
                    </a:cubicBezTo>
                    <a:cubicBezTo>
                      <a:pt x="114" y="126"/>
                      <a:pt x="115" y="126"/>
                      <a:pt x="115" y="126"/>
                    </a:cubicBezTo>
                    <a:cubicBezTo>
                      <a:pt x="115" y="127"/>
                      <a:pt x="115" y="127"/>
                      <a:pt x="115" y="127"/>
                    </a:cubicBezTo>
                    <a:cubicBezTo>
                      <a:pt x="114" y="136"/>
                      <a:pt x="121" y="143"/>
                      <a:pt x="129" y="144"/>
                    </a:cubicBezTo>
                    <a:cubicBezTo>
                      <a:pt x="130" y="144"/>
                      <a:pt x="131" y="144"/>
                      <a:pt x="131" y="144"/>
                    </a:cubicBezTo>
                    <a:cubicBezTo>
                      <a:pt x="131" y="144"/>
                      <a:pt x="131" y="144"/>
                      <a:pt x="131" y="144"/>
                    </a:cubicBezTo>
                    <a:cubicBezTo>
                      <a:pt x="130" y="145"/>
                      <a:pt x="130" y="145"/>
                      <a:pt x="130" y="145"/>
                    </a:cubicBezTo>
                    <a:cubicBezTo>
                      <a:pt x="130" y="144"/>
                      <a:pt x="130" y="144"/>
                      <a:pt x="129" y="144"/>
                    </a:cubicBezTo>
                    <a:cubicBezTo>
                      <a:pt x="129" y="144"/>
                      <a:pt x="129" y="145"/>
                      <a:pt x="129" y="145"/>
                    </a:cubicBezTo>
                    <a:cubicBezTo>
                      <a:pt x="129" y="145"/>
                      <a:pt x="128" y="145"/>
                      <a:pt x="128" y="145"/>
                    </a:cubicBezTo>
                    <a:cubicBezTo>
                      <a:pt x="128" y="145"/>
                      <a:pt x="128" y="145"/>
                      <a:pt x="128" y="145"/>
                    </a:cubicBezTo>
                    <a:cubicBezTo>
                      <a:pt x="127" y="145"/>
                      <a:pt x="127" y="145"/>
                      <a:pt x="127" y="145"/>
                    </a:cubicBezTo>
                    <a:cubicBezTo>
                      <a:pt x="126" y="145"/>
                      <a:pt x="126" y="145"/>
                      <a:pt x="126" y="145"/>
                    </a:cubicBezTo>
                    <a:cubicBezTo>
                      <a:pt x="126" y="145"/>
                      <a:pt x="126" y="145"/>
                      <a:pt x="125" y="145"/>
                    </a:cubicBezTo>
                    <a:cubicBezTo>
                      <a:pt x="125" y="145"/>
                      <a:pt x="125" y="145"/>
                      <a:pt x="125" y="146"/>
                    </a:cubicBezTo>
                    <a:cubicBezTo>
                      <a:pt x="124" y="146"/>
                      <a:pt x="124" y="146"/>
                      <a:pt x="124" y="146"/>
                    </a:cubicBezTo>
                    <a:cubicBezTo>
                      <a:pt x="124" y="146"/>
                      <a:pt x="124" y="146"/>
                      <a:pt x="124" y="146"/>
                    </a:cubicBezTo>
                    <a:cubicBezTo>
                      <a:pt x="124" y="146"/>
                      <a:pt x="124" y="145"/>
                      <a:pt x="124" y="145"/>
                    </a:cubicBezTo>
                    <a:close/>
                    <a:moveTo>
                      <a:pt x="137" y="114"/>
                    </a:moveTo>
                    <a:cubicBezTo>
                      <a:pt x="137" y="114"/>
                      <a:pt x="137" y="114"/>
                      <a:pt x="136" y="114"/>
                    </a:cubicBezTo>
                    <a:cubicBezTo>
                      <a:pt x="136" y="114"/>
                      <a:pt x="136" y="114"/>
                      <a:pt x="136" y="114"/>
                    </a:cubicBezTo>
                    <a:cubicBezTo>
                      <a:pt x="136" y="114"/>
                      <a:pt x="136" y="114"/>
                      <a:pt x="136" y="114"/>
                    </a:cubicBezTo>
                    <a:cubicBezTo>
                      <a:pt x="136" y="114"/>
                      <a:pt x="136" y="114"/>
                      <a:pt x="136" y="114"/>
                    </a:cubicBezTo>
                    <a:cubicBezTo>
                      <a:pt x="135" y="114"/>
                      <a:pt x="135" y="114"/>
                      <a:pt x="134" y="114"/>
                    </a:cubicBezTo>
                    <a:cubicBezTo>
                      <a:pt x="134" y="113"/>
                      <a:pt x="134" y="113"/>
                      <a:pt x="134" y="113"/>
                    </a:cubicBezTo>
                    <a:cubicBezTo>
                      <a:pt x="134" y="113"/>
                      <a:pt x="133" y="113"/>
                      <a:pt x="133" y="113"/>
                    </a:cubicBezTo>
                    <a:cubicBezTo>
                      <a:pt x="133" y="113"/>
                      <a:pt x="133" y="113"/>
                      <a:pt x="133" y="113"/>
                    </a:cubicBezTo>
                    <a:cubicBezTo>
                      <a:pt x="133" y="113"/>
                      <a:pt x="132" y="113"/>
                      <a:pt x="132" y="113"/>
                    </a:cubicBezTo>
                    <a:cubicBezTo>
                      <a:pt x="132" y="113"/>
                      <a:pt x="132" y="113"/>
                      <a:pt x="132" y="113"/>
                    </a:cubicBezTo>
                    <a:cubicBezTo>
                      <a:pt x="131" y="113"/>
                      <a:pt x="131" y="113"/>
                      <a:pt x="131" y="113"/>
                    </a:cubicBezTo>
                    <a:cubicBezTo>
                      <a:pt x="131" y="113"/>
                      <a:pt x="131" y="113"/>
                      <a:pt x="131" y="113"/>
                    </a:cubicBezTo>
                    <a:cubicBezTo>
                      <a:pt x="131" y="113"/>
                      <a:pt x="131" y="113"/>
                      <a:pt x="131" y="113"/>
                    </a:cubicBezTo>
                    <a:cubicBezTo>
                      <a:pt x="131" y="113"/>
                      <a:pt x="131" y="111"/>
                      <a:pt x="130" y="110"/>
                    </a:cubicBezTo>
                    <a:cubicBezTo>
                      <a:pt x="130" y="110"/>
                      <a:pt x="130" y="110"/>
                      <a:pt x="129" y="110"/>
                    </a:cubicBezTo>
                    <a:cubicBezTo>
                      <a:pt x="128" y="107"/>
                      <a:pt x="128" y="107"/>
                      <a:pt x="128" y="107"/>
                    </a:cubicBezTo>
                    <a:cubicBezTo>
                      <a:pt x="127" y="103"/>
                      <a:pt x="127" y="103"/>
                      <a:pt x="127" y="103"/>
                    </a:cubicBezTo>
                    <a:cubicBezTo>
                      <a:pt x="189" y="45"/>
                      <a:pt x="189" y="45"/>
                      <a:pt x="189" y="45"/>
                    </a:cubicBezTo>
                    <a:cubicBezTo>
                      <a:pt x="194" y="40"/>
                      <a:pt x="194" y="40"/>
                      <a:pt x="194" y="40"/>
                    </a:cubicBezTo>
                    <a:cubicBezTo>
                      <a:pt x="196" y="39"/>
                      <a:pt x="196" y="39"/>
                      <a:pt x="196" y="39"/>
                    </a:cubicBezTo>
                    <a:cubicBezTo>
                      <a:pt x="197" y="38"/>
                      <a:pt x="198" y="38"/>
                      <a:pt x="199" y="37"/>
                    </a:cubicBezTo>
                    <a:cubicBezTo>
                      <a:pt x="198" y="38"/>
                      <a:pt x="198" y="39"/>
                      <a:pt x="198" y="39"/>
                    </a:cubicBezTo>
                    <a:lnTo>
                      <a:pt x="137" y="114"/>
                    </a:lnTo>
                    <a:close/>
                    <a:moveTo>
                      <a:pt x="199" y="36"/>
                    </a:moveTo>
                    <a:cubicBezTo>
                      <a:pt x="198" y="37"/>
                      <a:pt x="197" y="37"/>
                      <a:pt x="196" y="38"/>
                    </a:cubicBezTo>
                    <a:cubicBezTo>
                      <a:pt x="194" y="38"/>
                      <a:pt x="194" y="38"/>
                      <a:pt x="194" y="38"/>
                    </a:cubicBezTo>
                    <a:cubicBezTo>
                      <a:pt x="198" y="35"/>
                      <a:pt x="198" y="35"/>
                      <a:pt x="198" y="35"/>
                    </a:cubicBezTo>
                    <a:cubicBezTo>
                      <a:pt x="198" y="35"/>
                      <a:pt x="199" y="36"/>
                      <a:pt x="199" y="36"/>
                    </a:cubicBezTo>
                    <a:close/>
                    <a:moveTo>
                      <a:pt x="217" y="57"/>
                    </a:moveTo>
                    <a:cubicBezTo>
                      <a:pt x="217" y="57"/>
                      <a:pt x="217" y="57"/>
                      <a:pt x="217" y="57"/>
                    </a:cubicBezTo>
                    <a:cubicBezTo>
                      <a:pt x="217" y="57"/>
                      <a:pt x="217" y="57"/>
                      <a:pt x="218" y="57"/>
                    </a:cubicBezTo>
                    <a:cubicBezTo>
                      <a:pt x="217" y="56"/>
                      <a:pt x="217" y="56"/>
                      <a:pt x="217" y="56"/>
                    </a:cubicBezTo>
                    <a:cubicBezTo>
                      <a:pt x="219" y="57"/>
                      <a:pt x="220" y="60"/>
                      <a:pt x="220" y="62"/>
                    </a:cubicBezTo>
                    <a:cubicBezTo>
                      <a:pt x="220" y="62"/>
                      <a:pt x="219" y="63"/>
                      <a:pt x="219" y="63"/>
                    </a:cubicBezTo>
                    <a:lnTo>
                      <a:pt x="217" y="57"/>
                    </a:lnTo>
                    <a:close/>
                    <a:moveTo>
                      <a:pt x="284" y="117"/>
                    </a:moveTo>
                    <a:cubicBezTo>
                      <a:pt x="284" y="120"/>
                      <a:pt x="283" y="123"/>
                      <a:pt x="283" y="127"/>
                    </a:cubicBezTo>
                    <a:cubicBezTo>
                      <a:pt x="258" y="119"/>
                      <a:pt x="258" y="119"/>
                      <a:pt x="258" y="119"/>
                    </a:cubicBezTo>
                    <a:cubicBezTo>
                      <a:pt x="284" y="114"/>
                      <a:pt x="284" y="114"/>
                      <a:pt x="284" y="114"/>
                    </a:cubicBezTo>
                    <a:cubicBezTo>
                      <a:pt x="284" y="115"/>
                      <a:pt x="284" y="116"/>
                      <a:pt x="284" y="117"/>
                    </a:cubicBezTo>
                    <a:close/>
                    <a:moveTo>
                      <a:pt x="227" y="71"/>
                    </a:moveTo>
                    <a:cubicBezTo>
                      <a:pt x="228" y="75"/>
                      <a:pt x="228" y="75"/>
                      <a:pt x="228" y="75"/>
                    </a:cubicBezTo>
                    <a:cubicBezTo>
                      <a:pt x="228" y="75"/>
                      <a:pt x="229" y="76"/>
                      <a:pt x="230" y="76"/>
                    </a:cubicBezTo>
                    <a:cubicBezTo>
                      <a:pt x="231" y="75"/>
                      <a:pt x="231" y="75"/>
                      <a:pt x="231" y="74"/>
                    </a:cubicBezTo>
                    <a:cubicBezTo>
                      <a:pt x="230" y="71"/>
                      <a:pt x="230" y="71"/>
                      <a:pt x="230" y="71"/>
                    </a:cubicBezTo>
                    <a:cubicBezTo>
                      <a:pt x="231" y="71"/>
                      <a:pt x="232" y="70"/>
                      <a:pt x="233" y="70"/>
                    </a:cubicBezTo>
                    <a:cubicBezTo>
                      <a:pt x="233" y="103"/>
                      <a:pt x="233" y="103"/>
                      <a:pt x="233" y="103"/>
                    </a:cubicBezTo>
                    <a:cubicBezTo>
                      <a:pt x="228" y="91"/>
                      <a:pt x="224" y="74"/>
                      <a:pt x="224" y="74"/>
                    </a:cubicBezTo>
                    <a:cubicBezTo>
                      <a:pt x="224" y="73"/>
                      <a:pt x="224" y="73"/>
                      <a:pt x="224" y="72"/>
                    </a:cubicBezTo>
                    <a:cubicBezTo>
                      <a:pt x="225" y="72"/>
                      <a:pt x="226" y="71"/>
                      <a:pt x="227" y="71"/>
                    </a:cubicBezTo>
                    <a:close/>
                    <a:moveTo>
                      <a:pt x="252" y="161"/>
                    </a:moveTo>
                    <a:cubicBezTo>
                      <a:pt x="245" y="134"/>
                      <a:pt x="245" y="134"/>
                      <a:pt x="245" y="134"/>
                    </a:cubicBezTo>
                    <a:cubicBezTo>
                      <a:pt x="262" y="156"/>
                      <a:pt x="262" y="156"/>
                      <a:pt x="262" y="156"/>
                    </a:cubicBezTo>
                    <a:cubicBezTo>
                      <a:pt x="259" y="158"/>
                      <a:pt x="256" y="160"/>
                      <a:pt x="252" y="161"/>
                    </a:cubicBezTo>
                    <a:close/>
                    <a:moveTo>
                      <a:pt x="251" y="161"/>
                    </a:moveTo>
                    <a:cubicBezTo>
                      <a:pt x="248" y="162"/>
                      <a:pt x="244" y="163"/>
                      <a:pt x="240" y="163"/>
                    </a:cubicBezTo>
                    <a:cubicBezTo>
                      <a:pt x="241" y="128"/>
                      <a:pt x="241" y="128"/>
                      <a:pt x="241" y="128"/>
                    </a:cubicBezTo>
                    <a:cubicBezTo>
                      <a:pt x="245" y="133"/>
                      <a:pt x="245" y="133"/>
                      <a:pt x="245" y="133"/>
                    </a:cubicBezTo>
                    <a:lnTo>
                      <a:pt x="251" y="161"/>
                    </a:lnTo>
                    <a:close/>
                    <a:moveTo>
                      <a:pt x="241" y="127"/>
                    </a:moveTo>
                    <a:cubicBezTo>
                      <a:pt x="241" y="124"/>
                      <a:pt x="241" y="124"/>
                      <a:pt x="241" y="124"/>
                    </a:cubicBezTo>
                    <a:cubicBezTo>
                      <a:pt x="243" y="126"/>
                      <a:pt x="243" y="126"/>
                      <a:pt x="243" y="126"/>
                    </a:cubicBezTo>
                    <a:cubicBezTo>
                      <a:pt x="244" y="132"/>
                      <a:pt x="244" y="132"/>
                      <a:pt x="244" y="132"/>
                    </a:cubicBezTo>
                    <a:lnTo>
                      <a:pt x="241" y="127"/>
                    </a:lnTo>
                    <a:close/>
                    <a:moveTo>
                      <a:pt x="242" y="117"/>
                    </a:moveTo>
                    <a:cubicBezTo>
                      <a:pt x="242" y="117"/>
                      <a:pt x="242" y="117"/>
                      <a:pt x="242" y="117"/>
                    </a:cubicBezTo>
                    <a:cubicBezTo>
                      <a:pt x="242" y="117"/>
                      <a:pt x="242" y="117"/>
                      <a:pt x="242" y="117"/>
                    </a:cubicBezTo>
                    <a:close/>
                    <a:moveTo>
                      <a:pt x="236" y="122"/>
                    </a:moveTo>
                    <a:cubicBezTo>
                      <a:pt x="235" y="122"/>
                      <a:pt x="235" y="122"/>
                      <a:pt x="235" y="122"/>
                    </a:cubicBezTo>
                    <a:cubicBezTo>
                      <a:pt x="235" y="122"/>
                      <a:pt x="235" y="122"/>
                      <a:pt x="235" y="122"/>
                    </a:cubicBezTo>
                    <a:cubicBezTo>
                      <a:pt x="236" y="122"/>
                      <a:pt x="236" y="122"/>
                      <a:pt x="236" y="122"/>
                    </a:cubicBezTo>
                    <a:close/>
                    <a:moveTo>
                      <a:pt x="240" y="122"/>
                    </a:moveTo>
                    <a:cubicBezTo>
                      <a:pt x="240" y="123"/>
                      <a:pt x="240" y="123"/>
                      <a:pt x="240" y="123"/>
                    </a:cubicBezTo>
                    <a:cubicBezTo>
                      <a:pt x="238" y="122"/>
                      <a:pt x="238" y="122"/>
                      <a:pt x="238" y="122"/>
                    </a:cubicBezTo>
                    <a:lnTo>
                      <a:pt x="240" y="122"/>
                    </a:lnTo>
                    <a:close/>
                    <a:moveTo>
                      <a:pt x="232" y="115"/>
                    </a:moveTo>
                    <a:cubicBezTo>
                      <a:pt x="232" y="115"/>
                      <a:pt x="232" y="115"/>
                      <a:pt x="232" y="115"/>
                    </a:cubicBezTo>
                    <a:cubicBezTo>
                      <a:pt x="230" y="115"/>
                      <a:pt x="230" y="115"/>
                      <a:pt x="230" y="115"/>
                    </a:cubicBezTo>
                    <a:cubicBezTo>
                      <a:pt x="232" y="114"/>
                      <a:pt x="232" y="114"/>
                      <a:pt x="232" y="114"/>
                    </a:cubicBezTo>
                    <a:cubicBezTo>
                      <a:pt x="232" y="114"/>
                      <a:pt x="232" y="115"/>
                      <a:pt x="232" y="115"/>
                    </a:cubicBezTo>
                    <a:close/>
                    <a:moveTo>
                      <a:pt x="232" y="115"/>
                    </a:moveTo>
                    <a:cubicBezTo>
                      <a:pt x="232" y="116"/>
                      <a:pt x="232" y="116"/>
                      <a:pt x="232" y="117"/>
                    </a:cubicBezTo>
                    <a:cubicBezTo>
                      <a:pt x="232" y="117"/>
                      <a:pt x="232" y="118"/>
                      <a:pt x="232" y="118"/>
                    </a:cubicBezTo>
                    <a:cubicBezTo>
                      <a:pt x="232" y="118"/>
                      <a:pt x="232" y="118"/>
                      <a:pt x="232" y="118"/>
                    </a:cubicBezTo>
                    <a:cubicBezTo>
                      <a:pt x="228" y="116"/>
                      <a:pt x="228" y="116"/>
                      <a:pt x="228" y="116"/>
                    </a:cubicBezTo>
                    <a:cubicBezTo>
                      <a:pt x="229" y="116"/>
                      <a:pt x="229" y="116"/>
                      <a:pt x="229" y="116"/>
                    </a:cubicBezTo>
                    <a:lnTo>
                      <a:pt x="232" y="115"/>
                    </a:lnTo>
                    <a:close/>
                    <a:moveTo>
                      <a:pt x="228" y="116"/>
                    </a:moveTo>
                    <a:cubicBezTo>
                      <a:pt x="232" y="119"/>
                      <a:pt x="232" y="119"/>
                      <a:pt x="232" y="119"/>
                    </a:cubicBezTo>
                    <a:cubicBezTo>
                      <a:pt x="232" y="119"/>
                      <a:pt x="232" y="119"/>
                      <a:pt x="232" y="119"/>
                    </a:cubicBezTo>
                    <a:cubicBezTo>
                      <a:pt x="225" y="117"/>
                      <a:pt x="225" y="117"/>
                      <a:pt x="225" y="117"/>
                    </a:cubicBezTo>
                    <a:lnTo>
                      <a:pt x="228" y="116"/>
                    </a:lnTo>
                    <a:close/>
                    <a:moveTo>
                      <a:pt x="225" y="117"/>
                    </a:moveTo>
                    <a:cubicBezTo>
                      <a:pt x="222" y="117"/>
                      <a:pt x="222" y="117"/>
                      <a:pt x="222" y="117"/>
                    </a:cubicBezTo>
                    <a:cubicBezTo>
                      <a:pt x="227" y="116"/>
                      <a:pt x="227" y="116"/>
                      <a:pt x="227" y="116"/>
                    </a:cubicBezTo>
                    <a:lnTo>
                      <a:pt x="225" y="117"/>
                    </a:lnTo>
                    <a:close/>
                    <a:moveTo>
                      <a:pt x="232" y="119"/>
                    </a:moveTo>
                    <a:cubicBezTo>
                      <a:pt x="233" y="119"/>
                      <a:pt x="233" y="119"/>
                      <a:pt x="233" y="119"/>
                    </a:cubicBezTo>
                    <a:cubicBezTo>
                      <a:pt x="233" y="119"/>
                      <a:pt x="233" y="119"/>
                      <a:pt x="233" y="119"/>
                    </a:cubicBezTo>
                    <a:cubicBezTo>
                      <a:pt x="232" y="119"/>
                      <a:pt x="232" y="119"/>
                      <a:pt x="232" y="119"/>
                    </a:cubicBezTo>
                    <a:close/>
                    <a:moveTo>
                      <a:pt x="233" y="120"/>
                    </a:moveTo>
                    <a:cubicBezTo>
                      <a:pt x="234" y="121"/>
                      <a:pt x="234" y="121"/>
                      <a:pt x="235" y="121"/>
                    </a:cubicBezTo>
                    <a:cubicBezTo>
                      <a:pt x="235" y="123"/>
                      <a:pt x="235" y="123"/>
                      <a:pt x="235" y="123"/>
                    </a:cubicBezTo>
                    <a:cubicBezTo>
                      <a:pt x="230" y="125"/>
                      <a:pt x="230" y="125"/>
                      <a:pt x="230" y="125"/>
                    </a:cubicBezTo>
                    <a:cubicBezTo>
                      <a:pt x="232" y="120"/>
                      <a:pt x="232" y="120"/>
                      <a:pt x="232" y="120"/>
                    </a:cubicBezTo>
                    <a:lnTo>
                      <a:pt x="233" y="120"/>
                    </a:lnTo>
                    <a:close/>
                    <a:moveTo>
                      <a:pt x="234" y="124"/>
                    </a:moveTo>
                    <a:cubicBezTo>
                      <a:pt x="228" y="130"/>
                      <a:pt x="228" y="130"/>
                      <a:pt x="228" y="130"/>
                    </a:cubicBezTo>
                    <a:cubicBezTo>
                      <a:pt x="229" y="126"/>
                      <a:pt x="229" y="126"/>
                      <a:pt x="229" y="126"/>
                    </a:cubicBezTo>
                    <a:lnTo>
                      <a:pt x="234" y="124"/>
                    </a:lnTo>
                    <a:close/>
                    <a:moveTo>
                      <a:pt x="237" y="122"/>
                    </a:moveTo>
                    <a:cubicBezTo>
                      <a:pt x="237" y="122"/>
                      <a:pt x="237" y="122"/>
                      <a:pt x="237" y="122"/>
                    </a:cubicBezTo>
                    <a:cubicBezTo>
                      <a:pt x="238" y="122"/>
                      <a:pt x="238" y="122"/>
                      <a:pt x="238" y="122"/>
                    </a:cubicBezTo>
                    <a:cubicBezTo>
                      <a:pt x="240" y="124"/>
                      <a:pt x="240" y="124"/>
                      <a:pt x="240" y="124"/>
                    </a:cubicBezTo>
                    <a:cubicBezTo>
                      <a:pt x="240" y="126"/>
                      <a:pt x="240" y="126"/>
                      <a:pt x="240" y="126"/>
                    </a:cubicBezTo>
                    <a:cubicBezTo>
                      <a:pt x="237" y="122"/>
                      <a:pt x="237" y="122"/>
                      <a:pt x="237" y="122"/>
                    </a:cubicBezTo>
                    <a:close/>
                    <a:moveTo>
                      <a:pt x="241" y="124"/>
                    </a:moveTo>
                    <a:cubicBezTo>
                      <a:pt x="241" y="121"/>
                      <a:pt x="241" y="121"/>
                      <a:pt x="241" y="121"/>
                    </a:cubicBezTo>
                    <a:cubicBezTo>
                      <a:pt x="242" y="121"/>
                      <a:pt x="242" y="121"/>
                      <a:pt x="242" y="121"/>
                    </a:cubicBezTo>
                    <a:cubicBezTo>
                      <a:pt x="243" y="125"/>
                      <a:pt x="243" y="125"/>
                      <a:pt x="243" y="125"/>
                    </a:cubicBezTo>
                    <a:lnTo>
                      <a:pt x="241" y="124"/>
                    </a:lnTo>
                    <a:close/>
                    <a:moveTo>
                      <a:pt x="241" y="121"/>
                    </a:moveTo>
                    <a:cubicBezTo>
                      <a:pt x="241" y="121"/>
                      <a:pt x="241" y="121"/>
                      <a:pt x="241" y="121"/>
                    </a:cubicBezTo>
                    <a:cubicBezTo>
                      <a:pt x="241" y="121"/>
                      <a:pt x="241" y="120"/>
                      <a:pt x="242" y="120"/>
                    </a:cubicBezTo>
                    <a:cubicBezTo>
                      <a:pt x="242" y="121"/>
                      <a:pt x="242" y="121"/>
                      <a:pt x="242" y="121"/>
                    </a:cubicBezTo>
                    <a:lnTo>
                      <a:pt x="241" y="121"/>
                    </a:lnTo>
                    <a:close/>
                    <a:moveTo>
                      <a:pt x="242" y="118"/>
                    </a:moveTo>
                    <a:cubicBezTo>
                      <a:pt x="242" y="118"/>
                      <a:pt x="242" y="118"/>
                      <a:pt x="242" y="118"/>
                    </a:cubicBezTo>
                    <a:cubicBezTo>
                      <a:pt x="243" y="117"/>
                      <a:pt x="243" y="117"/>
                      <a:pt x="243" y="117"/>
                    </a:cubicBezTo>
                    <a:cubicBezTo>
                      <a:pt x="247" y="120"/>
                      <a:pt x="247" y="120"/>
                      <a:pt x="247" y="120"/>
                    </a:cubicBezTo>
                    <a:cubicBezTo>
                      <a:pt x="242" y="121"/>
                      <a:pt x="242" y="121"/>
                      <a:pt x="242" y="121"/>
                    </a:cubicBezTo>
                    <a:lnTo>
                      <a:pt x="242" y="118"/>
                    </a:lnTo>
                    <a:close/>
                    <a:moveTo>
                      <a:pt x="243" y="117"/>
                    </a:moveTo>
                    <a:cubicBezTo>
                      <a:pt x="247" y="116"/>
                      <a:pt x="247" y="116"/>
                      <a:pt x="247" y="116"/>
                    </a:cubicBezTo>
                    <a:cubicBezTo>
                      <a:pt x="256" y="119"/>
                      <a:pt x="256" y="119"/>
                      <a:pt x="256" y="119"/>
                    </a:cubicBezTo>
                    <a:cubicBezTo>
                      <a:pt x="248" y="120"/>
                      <a:pt x="248" y="120"/>
                      <a:pt x="248" y="120"/>
                    </a:cubicBezTo>
                    <a:lnTo>
                      <a:pt x="243" y="117"/>
                    </a:lnTo>
                    <a:close/>
                    <a:moveTo>
                      <a:pt x="243" y="117"/>
                    </a:moveTo>
                    <a:cubicBezTo>
                      <a:pt x="242" y="116"/>
                      <a:pt x="242" y="116"/>
                      <a:pt x="242" y="116"/>
                    </a:cubicBezTo>
                    <a:cubicBezTo>
                      <a:pt x="242" y="116"/>
                      <a:pt x="242" y="116"/>
                      <a:pt x="242" y="116"/>
                    </a:cubicBezTo>
                    <a:cubicBezTo>
                      <a:pt x="243" y="114"/>
                      <a:pt x="243" y="114"/>
                      <a:pt x="243" y="114"/>
                    </a:cubicBezTo>
                    <a:cubicBezTo>
                      <a:pt x="246" y="115"/>
                      <a:pt x="246" y="115"/>
                      <a:pt x="246" y="115"/>
                    </a:cubicBezTo>
                    <a:lnTo>
                      <a:pt x="243" y="117"/>
                    </a:lnTo>
                    <a:close/>
                    <a:moveTo>
                      <a:pt x="242" y="115"/>
                    </a:moveTo>
                    <a:cubicBezTo>
                      <a:pt x="242" y="115"/>
                      <a:pt x="241" y="114"/>
                      <a:pt x="241" y="114"/>
                    </a:cubicBezTo>
                    <a:cubicBezTo>
                      <a:pt x="241" y="114"/>
                      <a:pt x="241" y="114"/>
                      <a:pt x="241" y="114"/>
                    </a:cubicBezTo>
                    <a:cubicBezTo>
                      <a:pt x="242" y="114"/>
                      <a:pt x="242" y="114"/>
                      <a:pt x="242" y="114"/>
                    </a:cubicBezTo>
                    <a:lnTo>
                      <a:pt x="242" y="115"/>
                    </a:lnTo>
                    <a:close/>
                    <a:moveTo>
                      <a:pt x="241" y="113"/>
                    </a:moveTo>
                    <a:cubicBezTo>
                      <a:pt x="241" y="113"/>
                      <a:pt x="241" y="113"/>
                      <a:pt x="241" y="113"/>
                    </a:cubicBezTo>
                    <a:cubicBezTo>
                      <a:pt x="243" y="112"/>
                      <a:pt x="243" y="112"/>
                      <a:pt x="243" y="112"/>
                    </a:cubicBezTo>
                    <a:cubicBezTo>
                      <a:pt x="242" y="114"/>
                      <a:pt x="242" y="114"/>
                      <a:pt x="242" y="114"/>
                    </a:cubicBezTo>
                    <a:lnTo>
                      <a:pt x="241" y="113"/>
                    </a:lnTo>
                    <a:close/>
                    <a:moveTo>
                      <a:pt x="241" y="112"/>
                    </a:moveTo>
                    <a:cubicBezTo>
                      <a:pt x="242" y="108"/>
                      <a:pt x="242" y="108"/>
                      <a:pt x="242" y="108"/>
                    </a:cubicBezTo>
                    <a:cubicBezTo>
                      <a:pt x="246" y="103"/>
                      <a:pt x="246" y="103"/>
                      <a:pt x="246" y="103"/>
                    </a:cubicBezTo>
                    <a:cubicBezTo>
                      <a:pt x="243" y="111"/>
                      <a:pt x="243" y="111"/>
                      <a:pt x="243" y="111"/>
                    </a:cubicBezTo>
                    <a:lnTo>
                      <a:pt x="241" y="112"/>
                    </a:lnTo>
                    <a:close/>
                    <a:moveTo>
                      <a:pt x="240" y="112"/>
                    </a:moveTo>
                    <a:cubicBezTo>
                      <a:pt x="240" y="113"/>
                      <a:pt x="240" y="113"/>
                      <a:pt x="240" y="113"/>
                    </a:cubicBezTo>
                    <a:cubicBezTo>
                      <a:pt x="240" y="113"/>
                      <a:pt x="239" y="112"/>
                      <a:pt x="239" y="112"/>
                    </a:cubicBezTo>
                    <a:cubicBezTo>
                      <a:pt x="238" y="111"/>
                      <a:pt x="238" y="111"/>
                      <a:pt x="238" y="111"/>
                    </a:cubicBezTo>
                    <a:cubicBezTo>
                      <a:pt x="241" y="108"/>
                      <a:pt x="241" y="108"/>
                      <a:pt x="241" y="108"/>
                    </a:cubicBezTo>
                    <a:lnTo>
                      <a:pt x="240" y="112"/>
                    </a:lnTo>
                    <a:close/>
                    <a:moveTo>
                      <a:pt x="238" y="112"/>
                    </a:moveTo>
                    <a:cubicBezTo>
                      <a:pt x="238" y="112"/>
                      <a:pt x="238" y="112"/>
                      <a:pt x="238" y="112"/>
                    </a:cubicBezTo>
                    <a:cubicBezTo>
                      <a:pt x="238" y="112"/>
                      <a:pt x="238" y="112"/>
                      <a:pt x="238" y="112"/>
                    </a:cubicBezTo>
                    <a:close/>
                    <a:moveTo>
                      <a:pt x="237" y="112"/>
                    </a:moveTo>
                    <a:cubicBezTo>
                      <a:pt x="237" y="112"/>
                      <a:pt x="237" y="112"/>
                      <a:pt x="237" y="112"/>
                    </a:cubicBezTo>
                    <a:cubicBezTo>
                      <a:pt x="236" y="111"/>
                      <a:pt x="236" y="109"/>
                      <a:pt x="235" y="108"/>
                    </a:cubicBezTo>
                    <a:cubicBezTo>
                      <a:pt x="238" y="111"/>
                      <a:pt x="238" y="111"/>
                      <a:pt x="238" y="111"/>
                    </a:cubicBezTo>
                    <a:lnTo>
                      <a:pt x="237" y="112"/>
                    </a:lnTo>
                    <a:close/>
                    <a:moveTo>
                      <a:pt x="220" y="89"/>
                    </a:moveTo>
                    <a:cubicBezTo>
                      <a:pt x="211" y="78"/>
                      <a:pt x="211" y="78"/>
                      <a:pt x="211" y="78"/>
                    </a:cubicBezTo>
                    <a:cubicBezTo>
                      <a:pt x="212" y="77"/>
                      <a:pt x="214" y="76"/>
                      <a:pt x="216" y="75"/>
                    </a:cubicBezTo>
                    <a:cubicBezTo>
                      <a:pt x="216" y="79"/>
                      <a:pt x="218" y="84"/>
                      <a:pt x="220" y="89"/>
                    </a:cubicBezTo>
                    <a:close/>
                    <a:moveTo>
                      <a:pt x="211" y="78"/>
                    </a:moveTo>
                    <a:cubicBezTo>
                      <a:pt x="221" y="91"/>
                      <a:pt x="221" y="91"/>
                      <a:pt x="221" y="91"/>
                    </a:cubicBezTo>
                    <a:cubicBezTo>
                      <a:pt x="223" y="97"/>
                      <a:pt x="226" y="103"/>
                      <a:pt x="228" y="107"/>
                    </a:cubicBezTo>
                    <a:cubicBezTo>
                      <a:pt x="202" y="86"/>
                      <a:pt x="202" y="86"/>
                      <a:pt x="202" y="86"/>
                    </a:cubicBezTo>
                    <a:cubicBezTo>
                      <a:pt x="202" y="86"/>
                      <a:pt x="202" y="86"/>
                      <a:pt x="202" y="86"/>
                    </a:cubicBezTo>
                    <a:cubicBezTo>
                      <a:pt x="228" y="108"/>
                      <a:pt x="228" y="108"/>
                      <a:pt x="228" y="108"/>
                    </a:cubicBezTo>
                    <a:cubicBezTo>
                      <a:pt x="230" y="110"/>
                      <a:pt x="230" y="112"/>
                      <a:pt x="230" y="112"/>
                    </a:cubicBezTo>
                    <a:cubicBezTo>
                      <a:pt x="231" y="112"/>
                      <a:pt x="231" y="113"/>
                      <a:pt x="232" y="114"/>
                    </a:cubicBezTo>
                    <a:cubicBezTo>
                      <a:pt x="228" y="115"/>
                      <a:pt x="228" y="115"/>
                      <a:pt x="228" y="115"/>
                    </a:cubicBezTo>
                    <a:cubicBezTo>
                      <a:pt x="227" y="115"/>
                      <a:pt x="227" y="115"/>
                      <a:pt x="227" y="115"/>
                    </a:cubicBezTo>
                    <a:cubicBezTo>
                      <a:pt x="194" y="97"/>
                      <a:pt x="194" y="97"/>
                      <a:pt x="194" y="97"/>
                    </a:cubicBezTo>
                    <a:cubicBezTo>
                      <a:pt x="198" y="89"/>
                      <a:pt x="204" y="83"/>
                      <a:pt x="211" y="78"/>
                    </a:cubicBezTo>
                    <a:close/>
                    <a:moveTo>
                      <a:pt x="194" y="97"/>
                    </a:moveTo>
                    <a:cubicBezTo>
                      <a:pt x="226" y="116"/>
                      <a:pt x="226" y="116"/>
                      <a:pt x="226" y="116"/>
                    </a:cubicBezTo>
                    <a:cubicBezTo>
                      <a:pt x="221" y="116"/>
                      <a:pt x="221" y="116"/>
                      <a:pt x="221" y="116"/>
                    </a:cubicBezTo>
                    <a:cubicBezTo>
                      <a:pt x="191" y="108"/>
                      <a:pt x="191" y="108"/>
                      <a:pt x="191" y="108"/>
                    </a:cubicBezTo>
                    <a:cubicBezTo>
                      <a:pt x="191" y="104"/>
                      <a:pt x="193" y="101"/>
                      <a:pt x="194" y="97"/>
                    </a:cubicBezTo>
                    <a:close/>
                    <a:moveTo>
                      <a:pt x="191" y="109"/>
                    </a:moveTo>
                    <a:cubicBezTo>
                      <a:pt x="219" y="116"/>
                      <a:pt x="219" y="116"/>
                      <a:pt x="219" y="116"/>
                    </a:cubicBezTo>
                    <a:cubicBezTo>
                      <a:pt x="190" y="120"/>
                      <a:pt x="190" y="120"/>
                      <a:pt x="190" y="120"/>
                    </a:cubicBezTo>
                    <a:cubicBezTo>
                      <a:pt x="190" y="120"/>
                      <a:pt x="190" y="120"/>
                      <a:pt x="190" y="120"/>
                    </a:cubicBezTo>
                    <a:cubicBezTo>
                      <a:pt x="221" y="117"/>
                      <a:pt x="221" y="117"/>
                      <a:pt x="221" y="117"/>
                    </a:cubicBezTo>
                    <a:cubicBezTo>
                      <a:pt x="224" y="118"/>
                      <a:pt x="224" y="118"/>
                      <a:pt x="224" y="118"/>
                    </a:cubicBezTo>
                    <a:cubicBezTo>
                      <a:pt x="193" y="132"/>
                      <a:pt x="193" y="132"/>
                      <a:pt x="193" y="132"/>
                    </a:cubicBezTo>
                    <a:cubicBezTo>
                      <a:pt x="193" y="133"/>
                      <a:pt x="193" y="133"/>
                      <a:pt x="193" y="133"/>
                    </a:cubicBezTo>
                    <a:cubicBezTo>
                      <a:pt x="225" y="118"/>
                      <a:pt x="225" y="118"/>
                      <a:pt x="225" y="118"/>
                    </a:cubicBezTo>
                    <a:cubicBezTo>
                      <a:pt x="231" y="120"/>
                      <a:pt x="231" y="120"/>
                      <a:pt x="231" y="120"/>
                    </a:cubicBezTo>
                    <a:cubicBezTo>
                      <a:pt x="229" y="126"/>
                      <a:pt x="229" y="126"/>
                      <a:pt x="229" y="126"/>
                    </a:cubicBezTo>
                    <a:cubicBezTo>
                      <a:pt x="198" y="142"/>
                      <a:pt x="198" y="142"/>
                      <a:pt x="198" y="142"/>
                    </a:cubicBezTo>
                    <a:cubicBezTo>
                      <a:pt x="193" y="135"/>
                      <a:pt x="190" y="126"/>
                      <a:pt x="190" y="117"/>
                    </a:cubicBezTo>
                    <a:cubicBezTo>
                      <a:pt x="190" y="114"/>
                      <a:pt x="190" y="111"/>
                      <a:pt x="191" y="109"/>
                    </a:cubicBezTo>
                    <a:close/>
                    <a:moveTo>
                      <a:pt x="229" y="126"/>
                    </a:moveTo>
                    <a:cubicBezTo>
                      <a:pt x="227" y="131"/>
                      <a:pt x="227" y="131"/>
                      <a:pt x="227" y="131"/>
                    </a:cubicBezTo>
                    <a:cubicBezTo>
                      <a:pt x="206" y="152"/>
                      <a:pt x="206" y="152"/>
                      <a:pt x="206" y="152"/>
                    </a:cubicBezTo>
                    <a:cubicBezTo>
                      <a:pt x="203" y="149"/>
                      <a:pt x="200" y="146"/>
                      <a:pt x="198" y="143"/>
                    </a:cubicBezTo>
                    <a:lnTo>
                      <a:pt x="229" y="126"/>
                    </a:lnTo>
                    <a:close/>
                    <a:moveTo>
                      <a:pt x="226" y="132"/>
                    </a:moveTo>
                    <a:cubicBezTo>
                      <a:pt x="216" y="158"/>
                      <a:pt x="216" y="158"/>
                      <a:pt x="216" y="158"/>
                    </a:cubicBezTo>
                    <a:cubicBezTo>
                      <a:pt x="212" y="157"/>
                      <a:pt x="209" y="155"/>
                      <a:pt x="206" y="152"/>
                    </a:cubicBezTo>
                    <a:lnTo>
                      <a:pt x="226" y="132"/>
                    </a:lnTo>
                    <a:close/>
                    <a:moveTo>
                      <a:pt x="227" y="131"/>
                    </a:moveTo>
                    <a:cubicBezTo>
                      <a:pt x="235" y="124"/>
                      <a:pt x="235" y="124"/>
                      <a:pt x="235" y="124"/>
                    </a:cubicBezTo>
                    <a:cubicBezTo>
                      <a:pt x="228" y="163"/>
                      <a:pt x="228" y="163"/>
                      <a:pt x="228" y="163"/>
                    </a:cubicBezTo>
                    <a:cubicBezTo>
                      <a:pt x="224" y="162"/>
                      <a:pt x="220" y="161"/>
                      <a:pt x="216" y="159"/>
                    </a:cubicBezTo>
                    <a:lnTo>
                      <a:pt x="227" y="131"/>
                    </a:lnTo>
                    <a:close/>
                    <a:moveTo>
                      <a:pt x="235" y="123"/>
                    </a:moveTo>
                    <a:cubicBezTo>
                      <a:pt x="235" y="123"/>
                      <a:pt x="235" y="123"/>
                      <a:pt x="235" y="123"/>
                    </a:cubicBezTo>
                    <a:cubicBezTo>
                      <a:pt x="237" y="122"/>
                      <a:pt x="237" y="122"/>
                      <a:pt x="237" y="122"/>
                    </a:cubicBezTo>
                    <a:cubicBezTo>
                      <a:pt x="240" y="127"/>
                      <a:pt x="240" y="127"/>
                      <a:pt x="240" y="127"/>
                    </a:cubicBezTo>
                    <a:cubicBezTo>
                      <a:pt x="239" y="163"/>
                      <a:pt x="239" y="163"/>
                      <a:pt x="239" y="163"/>
                    </a:cubicBezTo>
                    <a:cubicBezTo>
                      <a:pt x="239" y="163"/>
                      <a:pt x="238" y="163"/>
                      <a:pt x="237" y="163"/>
                    </a:cubicBezTo>
                    <a:cubicBezTo>
                      <a:pt x="234" y="163"/>
                      <a:pt x="231" y="163"/>
                      <a:pt x="229" y="163"/>
                    </a:cubicBezTo>
                    <a:lnTo>
                      <a:pt x="235" y="123"/>
                    </a:lnTo>
                    <a:close/>
                    <a:moveTo>
                      <a:pt x="263" y="156"/>
                    </a:moveTo>
                    <a:cubicBezTo>
                      <a:pt x="245" y="133"/>
                      <a:pt x="245" y="133"/>
                      <a:pt x="245" y="133"/>
                    </a:cubicBezTo>
                    <a:cubicBezTo>
                      <a:pt x="244" y="127"/>
                      <a:pt x="244" y="127"/>
                      <a:pt x="244" y="127"/>
                    </a:cubicBezTo>
                    <a:cubicBezTo>
                      <a:pt x="272" y="148"/>
                      <a:pt x="272" y="148"/>
                      <a:pt x="272" y="148"/>
                    </a:cubicBezTo>
                    <a:cubicBezTo>
                      <a:pt x="269" y="151"/>
                      <a:pt x="266" y="154"/>
                      <a:pt x="263" y="156"/>
                    </a:cubicBezTo>
                    <a:close/>
                    <a:moveTo>
                      <a:pt x="272" y="148"/>
                    </a:moveTo>
                    <a:cubicBezTo>
                      <a:pt x="243" y="126"/>
                      <a:pt x="243" y="126"/>
                      <a:pt x="243" y="126"/>
                    </a:cubicBezTo>
                    <a:cubicBezTo>
                      <a:pt x="242" y="121"/>
                      <a:pt x="242" y="121"/>
                      <a:pt x="242" y="121"/>
                    </a:cubicBezTo>
                    <a:cubicBezTo>
                      <a:pt x="248" y="120"/>
                      <a:pt x="248" y="120"/>
                      <a:pt x="248" y="120"/>
                    </a:cubicBezTo>
                    <a:cubicBezTo>
                      <a:pt x="279" y="138"/>
                      <a:pt x="279" y="138"/>
                      <a:pt x="279" y="138"/>
                    </a:cubicBezTo>
                    <a:cubicBezTo>
                      <a:pt x="277" y="142"/>
                      <a:pt x="275" y="145"/>
                      <a:pt x="272" y="148"/>
                    </a:cubicBezTo>
                    <a:close/>
                    <a:moveTo>
                      <a:pt x="279" y="138"/>
                    </a:moveTo>
                    <a:cubicBezTo>
                      <a:pt x="248" y="120"/>
                      <a:pt x="248" y="120"/>
                      <a:pt x="248" y="120"/>
                    </a:cubicBezTo>
                    <a:cubicBezTo>
                      <a:pt x="257" y="119"/>
                      <a:pt x="257" y="119"/>
                      <a:pt x="257" y="119"/>
                    </a:cubicBezTo>
                    <a:cubicBezTo>
                      <a:pt x="283" y="127"/>
                      <a:pt x="283" y="127"/>
                      <a:pt x="283" y="127"/>
                    </a:cubicBezTo>
                    <a:cubicBezTo>
                      <a:pt x="282" y="131"/>
                      <a:pt x="280" y="134"/>
                      <a:pt x="279" y="138"/>
                    </a:cubicBezTo>
                    <a:close/>
                    <a:moveTo>
                      <a:pt x="257" y="118"/>
                    </a:moveTo>
                    <a:cubicBezTo>
                      <a:pt x="248" y="115"/>
                      <a:pt x="248" y="115"/>
                      <a:pt x="248" y="115"/>
                    </a:cubicBezTo>
                    <a:cubicBezTo>
                      <a:pt x="282" y="102"/>
                      <a:pt x="282" y="102"/>
                      <a:pt x="282" y="102"/>
                    </a:cubicBezTo>
                    <a:cubicBezTo>
                      <a:pt x="283" y="106"/>
                      <a:pt x="283" y="110"/>
                      <a:pt x="284" y="114"/>
                    </a:cubicBezTo>
                    <a:lnTo>
                      <a:pt x="257" y="118"/>
                    </a:lnTo>
                    <a:close/>
                    <a:moveTo>
                      <a:pt x="247" y="115"/>
                    </a:moveTo>
                    <a:cubicBezTo>
                      <a:pt x="243" y="114"/>
                      <a:pt x="243" y="114"/>
                      <a:pt x="243" y="114"/>
                    </a:cubicBezTo>
                    <a:cubicBezTo>
                      <a:pt x="244" y="111"/>
                      <a:pt x="244" y="111"/>
                      <a:pt x="244" y="111"/>
                    </a:cubicBezTo>
                    <a:cubicBezTo>
                      <a:pt x="276" y="91"/>
                      <a:pt x="276" y="91"/>
                      <a:pt x="276" y="91"/>
                    </a:cubicBezTo>
                    <a:cubicBezTo>
                      <a:pt x="278" y="94"/>
                      <a:pt x="280" y="98"/>
                      <a:pt x="281" y="102"/>
                    </a:cubicBezTo>
                    <a:lnTo>
                      <a:pt x="247" y="115"/>
                    </a:lnTo>
                    <a:close/>
                    <a:moveTo>
                      <a:pt x="244" y="110"/>
                    </a:moveTo>
                    <a:cubicBezTo>
                      <a:pt x="247" y="102"/>
                      <a:pt x="247" y="102"/>
                      <a:pt x="247" y="102"/>
                    </a:cubicBezTo>
                    <a:cubicBezTo>
                      <a:pt x="267" y="81"/>
                      <a:pt x="267" y="81"/>
                      <a:pt x="267" y="81"/>
                    </a:cubicBezTo>
                    <a:cubicBezTo>
                      <a:pt x="271" y="84"/>
                      <a:pt x="273" y="87"/>
                      <a:pt x="276" y="90"/>
                    </a:cubicBezTo>
                    <a:lnTo>
                      <a:pt x="244" y="110"/>
                    </a:lnTo>
                    <a:close/>
                    <a:moveTo>
                      <a:pt x="247" y="101"/>
                    </a:moveTo>
                    <a:cubicBezTo>
                      <a:pt x="257" y="75"/>
                      <a:pt x="257" y="75"/>
                      <a:pt x="257" y="75"/>
                    </a:cubicBezTo>
                    <a:cubicBezTo>
                      <a:pt x="261" y="76"/>
                      <a:pt x="264" y="79"/>
                      <a:pt x="267" y="81"/>
                    </a:cubicBezTo>
                    <a:lnTo>
                      <a:pt x="247" y="101"/>
                    </a:lnTo>
                    <a:close/>
                    <a:moveTo>
                      <a:pt x="247" y="102"/>
                    </a:moveTo>
                    <a:cubicBezTo>
                      <a:pt x="242" y="107"/>
                      <a:pt x="242" y="107"/>
                      <a:pt x="242" y="107"/>
                    </a:cubicBezTo>
                    <a:cubicBezTo>
                      <a:pt x="245" y="71"/>
                      <a:pt x="245" y="71"/>
                      <a:pt x="245" y="71"/>
                    </a:cubicBezTo>
                    <a:cubicBezTo>
                      <a:pt x="249" y="72"/>
                      <a:pt x="253" y="73"/>
                      <a:pt x="257" y="75"/>
                    </a:cubicBezTo>
                    <a:lnTo>
                      <a:pt x="247" y="102"/>
                    </a:lnTo>
                    <a:close/>
                    <a:moveTo>
                      <a:pt x="241" y="108"/>
                    </a:moveTo>
                    <a:cubicBezTo>
                      <a:pt x="238" y="111"/>
                      <a:pt x="238" y="111"/>
                      <a:pt x="238" y="111"/>
                    </a:cubicBezTo>
                    <a:cubicBezTo>
                      <a:pt x="234" y="106"/>
                      <a:pt x="234" y="106"/>
                      <a:pt x="234" y="106"/>
                    </a:cubicBezTo>
                    <a:cubicBezTo>
                      <a:pt x="234" y="106"/>
                      <a:pt x="234" y="105"/>
                      <a:pt x="234" y="105"/>
                    </a:cubicBezTo>
                    <a:cubicBezTo>
                      <a:pt x="234" y="70"/>
                      <a:pt x="234" y="70"/>
                      <a:pt x="234" y="70"/>
                    </a:cubicBezTo>
                    <a:cubicBezTo>
                      <a:pt x="235" y="70"/>
                      <a:pt x="236" y="70"/>
                      <a:pt x="237" y="70"/>
                    </a:cubicBezTo>
                    <a:cubicBezTo>
                      <a:pt x="240" y="70"/>
                      <a:pt x="242" y="70"/>
                      <a:pt x="245" y="71"/>
                    </a:cubicBezTo>
                    <a:lnTo>
                      <a:pt x="241" y="108"/>
                    </a:lnTo>
                    <a:close/>
                    <a:moveTo>
                      <a:pt x="223" y="62"/>
                    </a:moveTo>
                    <a:cubicBezTo>
                      <a:pt x="222" y="60"/>
                      <a:pt x="221" y="58"/>
                      <a:pt x="221" y="57"/>
                    </a:cubicBezTo>
                    <a:cubicBezTo>
                      <a:pt x="221" y="57"/>
                      <a:pt x="221" y="57"/>
                      <a:pt x="221" y="57"/>
                    </a:cubicBezTo>
                    <a:cubicBezTo>
                      <a:pt x="222" y="57"/>
                      <a:pt x="222" y="57"/>
                      <a:pt x="222" y="57"/>
                    </a:cubicBezTo>
                    <a:cubicBezTo>
                      <a:pt x="220" y="53"/>
                      <a:pt x="221" y="52"/>
                      <a:pt x="223" y="52"/>
                    </a:cubicBezTo>
                    <a:cubicBezTo>
                      <a:pt x="225" y="61"/>
                      <a:pt x="225" y="61"/>
                      <a:pt x="225" y="61"/>
                    </a:cubicBezTo>
                    <a:cubicBezTo>
                      <a:pt x="224" y="61"/>
                      <a:pt x="223" y="61"/>
                      <a:pt x="223" y="62"/>
                    </a:cubicBezTo>
                    <a:close/>
                    <a:moveTo>
                      <a:pt x="234" y="24"/>
                    </a:moveTo>
                    <a:cubicBezTo>
                      <a:pt x="237" y="29"/>
                      <a:pt x="233" y="34"/>
                      <a:pt x="231" y="36"/>
                    </a:cubicBezTo>
                    <a:cubicBezTo>
                      <a:pt x="227" y="41"/>
                      <a:pt x="225" y="45"/>
                      <a:pt x="224" y="47"/>
                    </a:cubicBezTo>
                    <a:cubicBezTo>
                      <a:pt x="223" y="46"/>
                      <a:pt x="223" y="46"/>
                      <a:pt x="223" y="46"/>
                    </a:cubicBezTo>
                    <a:cubicBezTo>
                      <a:pt x="221" y="46"/>
                      <a:pt x="221" y="46"/>
                      <a:pt x="221" y="46"/>
                    </a:cubicBezTo>
                    <a:cubicBezTo>
                      <a:pt x="222" y="51"/>
                      <a:pt x="222" y="51"/>
                      <a:pt x="222" y="51"/>
                    </a:cubicBezTo>
                    <a:cubicBezTo>
                      <a:pt x="219" y="53"/>
                      <a:pt x="220" y="56"/>
                      <a:pt x="221" y="57"/>
                    </a:cubicBezTo>
                    <a:cubicBezTo>
                      <a:pt x="220" y="56"/>
                      <a:pt x="220" y="55"/>
                      <a:pt x="220" y="55"/>
                    </a:cubicBezTo>
                    <a:cubicBezTo>
                      <a:pt x="218" y="55"/>
                      <a:pt x="217" y="55"/>
                      <a:pt x="217" y="55"/>
                    </a:cubicBezTo>
                    <a:cubicBezTo>
                      <a:pt x="217" y="54"/>
                      <a:pt x="217" y="54"/>
                      <a:pt x="217" y="54"/>
                    </a:cubicBezTo>
                    <a:cubicBezTo>
                      <a:pt x="217" y="54"/>
                      <a:pt x="217" y="49"/>
                      <a:pt x="214" y="48"/>
                    </a:cubicBezTo>
                    <a:cubicBezTo>
                      <a:pt x="214" y="48"/>
                      <a:pt x="212" y="47"/>
                      <a:pt x="211" y="44"/>
                    </a:cubicBezTo>
                    <a:cubicBezTo>
                      <a:pt x="210" y="45"/>
                      <a:pt x="210" y="45"/>
                      <a:pt x="210" y="45"/>
                    </a:cubicBezTo>
                    <a:cubicBezTo>
                      <a:pt x="209" y="42"/>
                      <a:pt x="208" y="38"/>
                      <a:pt x="206" y="34"/>
                    </a:cubicBezTo>
                    <a:cubicBezTo>
                      <a:pt x="209" y="33"/>
                      <a:pt x="211" y="32"/>
                      <a:pt x="214" y="31"/>
                    </a:cubicBezTo>
                    <a:cubicBezTo>
                      <a:pt x="216" y="30"/>
                      <a:pt x="217" y="30"/>
                      <a:pt x="219" y="30"/>
                    </a:cubicBezTo>
                    <a:cubicBezTo>
                      <a:pt x="223" y="28"/>
                      <a:pt x="221" y="30"/>
                      <a:pt x="223" y="24"/>
                    </a:cubicBezTo>
                    <a:cubicBezTo>
                      <a:pt x="226" y="17"/>
                      <a:pt x="225" y="20"/>
                      <a:pt x="219" y="10"/>
                    </a:cubicBezTo>
                    <a:cubicBezTo>
                      <a:pt x="220" y="10"/>
                      <a:pt x="220" y="10"/>
                      <a:pt x="220" y="10"/>
                    </a:cubicBezTo>
                    <a:cubicBezTo>
                      <a:pt x="228" y="14"/>
                      <a:pt x="231" y="19"/>
                      <a:pt x="234" y="24"/>
                    </a:cubicBezTo>
                    <a:close/>
                    <a:moveTo>
                      <a:pt x="201" y="21"/>
                    </a:moveTo>
                    <a:cubicBezTo>
                      <a:pt x="200" y="18"/>
                      <a:pt x="200" y="18"/>
                      <a:pt x="200" y="18"/>
                    </a:cubicBezTo>
                    <a:cubicBezTo>
                      <a:pt x="210" y="13"/>
                      <a:pt x="210" y="13"/>
                      <a:pt x="210" y="13"/>
                    </a:cubicBezTo>
                    <a:cubicBezTo>
                      <a:pt x="210" y="13"/>
                      <a:pt x="211" y="13"/>
                      <a:pt x="211" y="13"/>
                    </a:cubicBezTo>
                    <a:cubicBezTo>
                      <a:pt x="211" y="13"/>
                      <a:pt x="212" y="13"/>
                      <a:pt x="213" y="13"/>
                    </a:cubicBezTo>
                    <a:cubicBezTo>
                      <a:pt x="213" y="13"/>
                      <a:pt x="213" y="13"/>
                      <a:pt x="213" y="13"/>
                    </a:cubicBezTo>
                    <a:cubicBezTo>
                      <a:pt x="213" y="12"/>
                      <a:pt x="213" y="12"/>
                      <a:pt x="213" y="12"/>
                    </a:cubicBezTo>
                    <a:cubicBezTo>
                      <a:pt x="213" y="12"/>
                      <a:pt x="213" y="12"/>
                      <a:pt x="213" y="12"/>
                    </a:cubicBezTo>
                    <a:cubicBezTo>
                      <a:pt x="216" y="10"/>
                      <a:pt x="216" y="10"/>
                      <a:pt x="216" y="10"/>
                    </a:cubicBezTo>
                    <a:cubicBezTo>
                      <a:pt x="218" y="10"/>
                      <a:pt x="218" y="10"/>
                      <a:pt x="218" y="10"/>
                    </a:cubicBezTo>
                    <a:cubicBezTo>
                      <a:pt x="224" y="20"/>
                      <a:pt x="224" y="17"/>
                      <a:pt x="223" y="23"/>
                    </a:cubicBezTo>
                    <a:cubicBezTo>
                      <a:pt x="221" y="30"/>
                      <a:pt x="219" y="28"/>
                      <a:pt x="214" y="30"/>
                    </a:cubicBezTo>
                    <a:cubicBezTo>
                      <a:pt x="211" y="31"/>
                      <a:pt x="208" y="32"/>
                      <a:pt x="206" y="33"/>
                    </a:cubicBezTo>
                    <a:cubicBezTo>
                      <a:pt x="205" y="28"/>
                      <a:pt x="204" y="23"/>
                      <a:pt x="204" y="23"/>
                    </a:cubicBezTo>
                    <a:cubicBezTo>
                      <a:pt x="203" y="23"/>
                      <a:pt x="203" y="23"/>
                      <a:pt x="203" y="23"/>
                    </a:cubicBezTo>
                    <a:cubicBezTo>
                      <a:pt x="203" y="23"/>
                      <a:pt x="203" y="23"/>
                      <a:pt x="203" y="23"/>
                    </a:cubicBezTo>
                    <a:cubicBezTo>
                      <a:pt x="203" y="22"/>
                      <a:pt x="201" y="21"/>
                      <a:pt x="201" y="21"/>
                    </a:cubicBezTo>
                    <a:close/>
                    <a:moveTo>
                      <a:pt x="126" y="99"/>
                    </a:moveTo>
                    <a:cubicBezTo>
                      <a:pt x="188" y="44"/>
                      <a:pt x="188" y="44"/>
                      <a:pt x="188" y="44"/>
                    </a:cubicBezTo>
                    <a:cubicBezTo>
                      <a:pt x="189" y="44"/>
                      <a:pt x="189" y="44"/>
                      <a:pt x="189" y="44"/>
                    </a:cubicBezTo>
                    <a:cubicBezTo>
                      <a:pt x="127" y="102"/>
                      <a:pt x="127" y="102"/>
                      <a:pt x="127" y="102"/>
                    </a:cubicBezTo>
                    <a:cubicBezTo>
                      <a:pt x="126" y="99"/>
                      <a:pt x="126" y="99"/>
                      <a:pt x="126" y="99"/>
                    </a:cubicBezTo>
                    <a:cubicBezTo>
                      <a:pt x="126" y="99"/>
                      <a:pt x="126" y="99"/>
                      <a:pt x="126" y="99"/>
                    </a:cubicBezTo>
                    <a:close/>
                    <a:moveTo>
                      <a:pt x="105" y="61"/>
                    </a:moveTo>
                    <a:cubicBezTo>
                      <a:pt x="104" y="61"/>
                      <a:pt x="104" y="59"/>
                      <a:pt x="104" y="59"/>
                    </a:cubicBezTo>
                    <a:cubicBezTo>
                      <a:pt x="105" y="58"/>
                      <a:pt x="106" y="58"/>
                      <a:pt x="107" y="57"/>
                    </a:cubicBezTo>
                    <a:cubicBezTo>
                      <a:pt x="107" y="58"/>
                      <a:pt x="107" y="58"/>
                      <a:pt x="107" y="58"/>
                    </a:cubicBezTo>
                    <a:cubicBezTo>
                      <a:pt x="108" y="60"/>
                      <a:pt x="108" y="60"/>
                      <a:pt x="108" y="60"/>
                    </a:cubicBezTo>
                    <a:cubicBezTo>
                      <a:pt x="108" y="60"/>
                      <a:pt x="108" y="60"/>
                      <a:pt x="108" y="60"/>
                    </a:cubicBezTo>
                    <a:cubicBezTo>
                      <a:pt x="107" y="61"/>
                      <a:pt x="106" y="62"/>
                      <a:pt x="105" y="61"/>
                    </a:cubicBezTo>
                    <a:close/>
                    <a:moveTo>
                      <a:pt x="109" y="60"/>
                    </a:moveTo>
                    <a:cubicBezTo>
                      <a:pt x="109" y="60"/>
                      <a:pt x="109" y="60"/>
                      <a:pt x="110" y="60"/>
                    </a:cubicBezTo>
                    <a:cubicBezTo>
                      <a:pt x="109" y="60"/>
                      <a:pt x="109" y="60"/>
                      <a:pt x="109" y="60"/>
                    </a:cubicBezTo>
                    <a:cubicBezTo>
                      <a:pt x="109" y="60"/>
                      <a:pt x="109" y="60"/>
                      <a:pt x="109" y="60"/>
                    </a:cubicBezTo>
                    <a:close/>
                    <a:moveTo>
                      <a:pt x="123" y="113"/>
                    </a:moveTo>
                    <a:cubicBezTo>
                      <a:pt x="123" y="113"/>
                      <a:pt x="123" y="112"/>
                      <a:pt x="122" y="112"/>
                    </a:cubicBezTo>
                    <a:cubicBezTo>
                      <a:pt x="122" y="112"/>
                      <a:pt x="122" y="112"/>
                      <a:pt x="122" y="113"/>
                    </a:cubicBezTo>
                    <a:cubicBezTo>
                      <a:pt x="121" y="113"/>
                      <a:pt x="121" y="113"/>
                      <a:pt x="121" y="113"/>
                    </a:cubicBezTo>
                    <a:cubicBezTo>
                      <a:pt x="121" y="112"/>
                      <a:pt x="121" y="112"/>
                      <a:pt x="120" y="112"/>
                    </a:cubicBezTo>
                    <a:cubicBezTo>
                      <a:pt x="120" y="112"/>
                      <a:pt x="120" y="112"/>
                      <a:pt x="120" y="113"/>
                    </a:cubicBezTo>
                    <a:cubicBezTo>
                      <a:pt x="120" y="113"/>
                      <a:pt x="119" y="113"/>
                      <a:pt x="119" y="113"/>
                    </a:cubicBezTo>
                    <a:cubicBezTo>
                      <a:pt x="119" y="112"/>
                      <a:pt x="119" y="112"/>
                      <a:pt x="119" y="112"/>
                    </a:cubicBezTo>
                    <a:cubicBezTo>
                      <a:pt x="118" y="112"/>
                      <a:pt x="118" y="112"/>
                      <a:pt x="118" y="112"/>
                    </a:cubicBezTo>
                    <a:cubicBezTo>
                      <a:pt x="117" y="112"/>
                      <a:pt x="117" y="112"/>
                      <a:pt x="117" y="112"/>
                    </a:cubicBezTo>
                    <a:cubicBezTo>
                      <a:pt x="117" y="112"/>
                      <a:pt x="117" y="112"/>
                      <a:pt x="117" y="112"/>
                    </a:cubicBezTo>
                    <a:cubicBezTo>
                      <a:pt x="116" y="112"/>
                      <a:pt x="116" y="112"/>
                      <a:pt x="116" y="112"/>
                    </a:cubicBezTo>
                    <a:cubicBezTo>
                      <a:pt x="116" y="112"/>
                      <a:pt x="116" y="112"/>
                      <a:pt x="116" y="112"/>
                    </a:cubicBezTo>
                    <a:cubicBezTo>
                      <a:pt x="115" y="112"/>
                      <a:pt x="115" y="112"/>
                      <a:pt x="115" y="112"/>
                    </a:cubicBezTo>
                    <a:cubicBezTo>
                      <a:pt x="115" y="112"/>
                      <a:pt x="115" y="112"/>
                      <a:pt x="115" y="112"/>
                    </a:cubicBezTo>
                    <a:cubicBezTo>
                      <a:pt x="115" y="112"/>
                      <a:pt x="115" y="112"/>
                      <a:pt x="114" y="112"/>
                    </a:cubicBezTo>
                    <a:cubicBezTo>
                      <a:pt x="113" y="112"/>
                      <a:pt x="113" y="112"/>
                      <a:pt x="113" y="112"/>
                    </a:cubicBezTo>
                    <a:cubicBezTo>
                      <a:pt x="112" y="99"/>
                      <a:pt x="107" y="87"/>
                      <a:pt x="99" y="78"/>
                    </a:cubicBezTo>
                    <a:cubicBezTo>
                      <a:pt x="110" y="69"/>
                      <a:pt x="110" y="69"/>
                      <a:pt x="110" y="69"/>
                    </a:cubicBezTo>
                    <a:lnTo>
                      <a:pt x="123" y="113"/>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0" name="文本框 49"/>
              <p:cNvSpPr txBox="1"/>
              <p:nvPr/>
            </p:nvSpPr>
            <p:spPr>
              <a:xfrm>
                <a:off x="7115570" y="2666838"/>
                <a:ext cx="1619326" cy="430374"/>
              </a:xfrm>
              <a:prstGeom prst="rect">
                <a:avLst/>
              </a:prstGeom>
              <a:noFill/>
            </p:spPr>
            <p:txBody>
              <a:bodyPr wrap="square" rtlCol="0">
                <a:spAutoFit/>
              </a:bodyPr>
              <a:lstStyle/>
              <a:p>
                <a:pPr algn="ctr">
                  <a:lnSpc>
                    <a:spcPct val="120000"/>
                  </a:lnSpc>
                  <a:buClr>
                    <a:srgbClr val="20BAA8"/>
                  </a:buClr>
                </a:pPr>
                <a:r>
                  <a:rPr lang="zh-CN" altLang="en-US" sz="2000" dirty="0">
                    <a:solidFill>
                      <a:schemeClr val="bg1"/>
                    </a:solidFill>
                    <a:latin typeface="微软雅黑" panose="020B0503020204020204" pitchFamily="34" charset="-122"/>
                    <a:ea typeface="微软雅黑" panose="020B0503020204020204" pitchFamily="34" charset="-122"/>
                  </a:rPr>
                  <a:t>自行车</a:t>
                </a:r>
                <a:endParaRPr lang="en-US" altLang="zh-CN" sz="2000" dirty="0">
                  <a:solidFill>
                    <a:schemeClr val="bg1"/>
                  </a:solidFill>
                  <a:latin typeface="微软雅黑" panose="020B0503020204020204" pitchFamily="34" charset="-122"/>
                  <a:ea typeface="微软雅黑" panose="020B0503020204020204" pitchFamily="34" charset="-122"/>
                </a:endParaRPr>
              </a:p>
            </p:txBody>
          </p:sp>
        </p:grpSp>
      </p:grpSp>
      <p:grpSp>
        <p:nvGrpSpPr>
          <p:cNvPr id="60" name="组合 59"/>
          <p:cNvGrpSpPr/>
          <p:nvPr/>
        </p:nvGrpSpPr>
        <p:grpSpPr>
          <a:xfrm>
            <a:off x="8638841" y="4009559"/>
            <a:ext cx="2044620" cy="2044620"/>
            <a:chOff x="8638841" y="4009559"/>
            <a:chExt cx="2044620" cy="2044620"/>
          </a:xfrm>
        </p:grpSpPr>
        <p:sp>
          <p:nvSpPr>
            <p:cNvPr id="35" name="椭圆 34"/>
            <p:cNvSpPr/>
            <p:nvPr/>
          </p:nvSpPr>
          <p:spPr>
            <a:xfrm>
              <a:off x="8638841" y="4009559"/>
              <a:ext cx="2044620" cy="2044620"/>
            </a:xfrm>
            <a:prstGeom prst="ellipse">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5" name="组合 54"/>
            <p:cNvGrpSpPr/>
            <p:nvPr/>
          </p:nvGrpSpPr>
          <p:grpSpPr>
            <a:xfrm>
              <a:off x="8851488" y="4597491"/>
              <a:ext cx="1619326" cy="1068267"/>
              <a:chOff x="8852330" y="4660534"/>
              <a:chExt cx="1619326" cy="1068267"/>
            </a:xfrm>
          </p:grpSpPr>
          <p:grpSp>
            <p:nvGrpSpPr>
              <p:cNvPr id="38" name="组合 37"/>
              <p:cNvGrpSpPr/>
              <p:nvPr/>
            </p:nvGrpSpPr>
            <p:grpSpPr>
              <a:xfrm>
                <a:off x="9317181" y="4660534"/>
                <a:ext cx="689625" cy="472503"/>
                <a:chOff x="3664915" y="4491533"/>
                <a:chExt cx="753466" cy="438912"/>
              </a:xfrm>
              <a:solidFill>
                <a:schemeClr val="bg1"/>
              </a:solidFill>
            </p:grpSpPr>
            <p:cxnSp>
              <p:nvCxnSpPr>
                <p:cNvPr id="39" name="直接连接符 38"/>
                <p:cNvCxnSpPr/>
                <p:nvPr/>
              </p:nvCxnSpPr>
              <p:spPr>
                <a:xfrm>
                  <a:off x="3664915" y="4491533"/>
                  <a:ext cx="0" cy="438912"/>
                </a:xfrm>
                <a:prstGeom prst="line">
                  <a:avLst/>
                </a:prstGeom>
                <a:grpFill/>
                <a:ln w="762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418380" y="4491533"/>
                  <a:ext cx="0" cy="438912"/>
                </a:xfrm>
                <a:prstGeom prst="line">
                  <a:avLst/>
                </a:prstGeom>
                <a:grpFill/>
                <a:ln w="762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3664915" y="4710989"/>
                  <a:ext cx="753466" cy="0"/>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1" name="文本框 50"/>
              <p:cNvSpPr txBox="1"/>
              <p:nvPr/>
            </p:nvSpPr>
            <p:spPr>
              <a:xfrm>
                <a:off x="8852330" y="5298427"/>
                <a:ext cx="1619326" cy="430374"/>
              </a:xfrm>
              <a:prstGeom prst="rect">
                <a:avLst/>
              </a:prstGeom>
              <a:noFill/>
            </p:spPr>
            <p:txBody>
              <a:bodyPr wrap="square" rtlCol="0">
                <a:spAutoFit/>
              </a:bodyPr>
              <a:lstStyle/>
              <a:p>
                <a:pPr algn="ctr">
                  <a:lnSpc>
                    <a:spcPct val="120000"/>
                  </a:lnSpc>
                  <a:buClr>
                    <a:srgbClr val="20BAA8"/>
                  </a:buClr>
                </a:pPr>
                <a:r>
                  <a:rPr lang="zh-CN" altLang="en-US" sz="2000" dirty="0">
                    <a:solidFill>
                      <a:schemeClr val="bg1"/>
                    </a:solidFill>
                    <a:latin typeface="微软雅黑" panose="020B0503020204020204" pitchFamily="34" charset="-122"/>
                    <a:ea typeface="微软雅黑" panose="020B0503020204020204" pitchFamily="34" charset="-122"/>
                  </a:rPr>
                  <a:t>健身</a:t>
                </a:r>
                <a:endParaRPr lang="en-US" altLang="zh-CN" sz="2000" dirty="0">
                  <a:solidFill>
                    <a:schemeClr val="bg1"/>
                  </a:solidFill>
                  <a:latin typeface="微软雅黑" panose="020B0503020204020204" pitchFamily="34" charset="-122"/>
                  <a:ea typeface="微软雅黑" panose="020B0503020204020204" pitchFamily="34" charset="-122"/>
                </a:endParaRPr>
              </a:p>
            </p:txBody>
          </p:sp>
        </p:grpSp>
      </p:grpSp>
      <p:grpSp>
        <p:nvGrpSpPr>
          <p:cNvPr id="7" name="组合 6"/>
          <p:cNvGrpSpPr/>
          <p:nvPr/>
        </p:nvGrpSpPr>
        <p:grpSpPr>
          <a:xfrm>
            <a:off x="1319030" y="2072641"/>
            <a:ext cx="2859266" cy="4614950"/>
            <a:chOff x="1319030" y="2072641"/>
            <a:chExt cx="2859266" cy="4614950"/>
          </a:xfrm>
        </p:grpSpPr>
        <p:sp>
          <p:nvSpPr>
            <p:cNvPr id="8" name="任意多边形 7"/>
            <p:cNvSpPr/>
            <p:nvPr/>
          </p:nvSpPr>
          <p:spPr>
            <a:xfrm>
              <a:off x="1319030" y="2072641"/>
              <a:ext cx="2859266" cy="4614950"/>
            </a:xfrm>
            <a:custGeom>
              <a:avLst/>
              <a:gdLst>
                <a:gd name="connsiteX0" fmla="*/ 314244 w 826265"/>
                <a:gd name="connsiteY0" fmla="*/ 293971 h 1333619"/>
                <a:gd name="connsiteX1" fmla="*/ 440135 w 826265"/>
                <a:gd name="connsiteY1" fmla="*/ 321339 h 1333619"/>
                <a:gd name="connsiteX2" fmla="*/ 593043 w 826265"/>
                <a:gd name="connsiteY2" fmla="*/ 450103 h 1333619"/>
                <a:gd name="connsiteX3" fmla="*/ 755999 w 826265"/>
                <a:gd name="connsiteY3" fmla="*/ 347756 h 1333619"/>
                <a:gd name="connsiteX4" fmla="*/ 819235 w 826265"/>
                <a:gd name="connsiteY4" fmla="*/ 362202 h 1333619"/>
                <a:gd name="connsiteX5" fmla="*/ 804788 w 826265"/>
                <a:gd name="connsiteY5" fmla="*/ 425437 h 1333619"/>
                <a:gd name="connsiteX6" fmla="*/ 639383 w 826265"/>
                <a:gd name="connsiteY6" fmla="*/ 529323 h 1333619"/>
                <a:gd name="connsiteX7" fmla="*/ 610394 w 826265"/>
                <a:gd name="connsiteY7" fmla="*/ 537939 h 1333619"/>
                <a:gd name="connsiteX8" fmla="*/ 603242 w 826265"/>
                <a:gd name="connsiteY8" fmla="*/ 537581 h 1333619"/>
                <a:gd name="connsiteX9" fmla="*/ 592106 w 826265"/>
                <a:gd name="connsiteY9" fmla="*/ 542856 h 1333619"/>
                <a:gd name="connsiteX10" fmla="*/ 447862 w 826265"/>
                <a:gd name="connsiteY10" fmla="*/ 432097 h 1333619"/>
                <a:gd name="connsiteX11" fmla="*/ 442711 w 826265"/>
                <a:gd name="connsiteY11" fmla="*/ 754069 h 1333619"/>
                <a:gd name="connsiteX12" fmla="*/ 429832 w 826265"/>
                <a:gd name="connsiteY12" fmla="*/ 777251 h 1333619"/>
                <a:gd name="connsiteX13" fmla="*/ 437559 w 826265"/>
                <a:gd name="connsiteY13" fmla="*/ 1331043 h 1333619"/>
                <a:gd name="connsiteX14" fmla="*/ 303619 w 826265"/>
                <a:gd name="connsiteY14" fmla="*/ 1331043 h 1333619"/>
                <a:gd name="connsiteX15" fmla="*/ 303619 w 826265"/>
                <a:gd name="connsiteY15" fmla="*/ 818464 h 1333619"/>
                <a:gd name="connsiteX16" fmla="*/ 262406 w 826265"/>
                <a:gd name="connsiteY16" fmla="*/ 818464 h 1333619"/>
                <a:gd name="connsiteX17" fmla="*/ 262406 w 826265"/>
                <a:gd name="connsiteY17" fmla="*/ 1333619 h 1333619"/>
                <a:gd name="connsiteX18" fmla="*/ 131042 w 826265"/>
                <a:gd name="connsiteY18" fmla="*/ 1333619 h 1333619"/>
                <a:gd name="connsiteX19" fmla="*/ 131042 w 826265"/>
                <a:gd name="connsiteY19" fmla="*/ 777251 h 1333619"/>
                <a:gd name="connsiteX20" fmla="*/ 115587 w 826265"/>
                <a:gd name="connsiteY20" fmla="*/ 759221 h 1333619"/>
                <a:gd name="connsiteX21" fmla="*/ 114014 w 826265"/>
                <a:gd name="connsiteY21" fmla="*/ 623862 h 1333619"/>
                <a:gd name="connsiteX22" fmla="*/ 91409 w 826265"/>
                <a:gd name="connsiteY22" fmla="*/ 841087 h 1333619"/>
                <a:gd name="connsiteX23" fmla="*/ 40398 w 826265"/>
                <a:gd name="connsiteY23" fmla="*/ 881153 h 1333619"/>
                <a:gd name="connsiteX24" fmla="*/ 332 w 826265"/>
                <a:gd name="connsiteY24" fmla="*/ 830141 h 1333619"/>
                <a:gd name="connsiteX25" fmla="*/ 14352 w 826265"/>
                <a:gd name="connsiteY25" fmla="*/ 693350 h 1333619"/>
                <a:gd name="connsiteX26" fmla="*/ 17113 w 826265"/>
                <a:gd name="connsiteY26" fmla="*/ 666411 h 1333619"/>
                <a:gd name="connsiteX27" fmla="*/ 15132 w 826265"/>
                <a:gd name="connsiteY27" fmla="*/ 669069 h 1333619"/>
                <a:gd name="connsiteX28" fmla="*/ 46042 w 826265"/>
                <a:gd name="connsiteY28" fmla="*/ 367703 h 1333619"/>
                <a:gd name="connsiteX29" fmla="*/ 113012 w 826265"/>
                <a:gd name="connsiteY29" fmla="*/ 318763 h 1333619"/>
                <a:gd name="connsiteX30" fmla="*/ 314244 w 826265"/>
                <a:gd name="connsiteY30" fmla="*/ 293971 h 1333619"/>
                <a:gd name="connsiteX31" fmla="*/ 264771 w 826265"/>
                <a:gd name="connsiteY31" fmla="*/ 0 h 1333619"/>
                <a:gd name="connsiteX32" fmla="*/ 402794 w 826265"/>
                <a:gd name="connsiteY32" fmla="*/ 138023 h 1333619"/>
                <a:gd name="connsiteX33" fmla="*/ 264771 w 826265"/>
                <a:gd name="connsiteY33" fmla="*/ 276046 h 1333619"/>
                <a:gd name="connsiteX34" fmla="*/ 126748 w 826265"/>
                <a:gd name="connsiteY34" fmla="*/ 138023 h 1333619"/>
                <a:gd name="connsiteX35" fmla="*/ 264771 w 826265"/>
                <a:gd name="connsiteY35" fmla="*/ 0 h 1333619"/>
                <a:gd name="connsiteX0-1" fmla="*/ 314244 w 826265"/>
                <a:gd name="connsiteY0-2" fmla="*/ 293971 h 1333619"/>
                <a:gd name="connsiteX1-3" fmla="*/ 440135 w 826265"/>
                <a:gd name="connsiteY1-4" fmla="*/ 321339 h 1333619"/>
                <a:gd name="connsiteX2-5" fmla="*/ 593043 w 826265"/>
                <a:gd name="connsiteY2-6" fmla="*/ 450103 h 1333619"/>
                <a:gd name="connsiteX3-7" fmla="*/ 755999 w 826265"/>
                <a:gd name="connsiteY3-8" fmla="*/ 347756 h 1333619"/>
                <a:gd name="connsiteX4-9" fmla="*/ 819235 w 826265"/>
                <a:gd name="connsiteY4-10" fmla="*/ 362202 h 1333619"/>
                <a:gd name="connsiteX5-11" fmla="*/ 804788 w 826265"/>
                <a:gd name="connsiteY5-12" fmla="*/ 425437 h 1333619"/>
                <a:gd name="connsiteX6-13" fmla="*/ 639383 w 826265"/>
                <a:gd name="connsiteY6-14" fmla="*/ 529323 h 1333619"/>
                <a:gd name="connsiteX7-15" fmla="*/ 603242 w 826265"/>
                <a:gd name="connsiteY7-16" fmla="*/ 537581 h 1333619"/>
                <a:gd name="connsiteX8-17" fmla="*/ 592106 w 826265"/>
                <a:gd name="connsiteY8-18" fmla="*/ 542856 h 1333619"/>
                <a:gd name="connsiteX9-19" fmla="*/ 447862 w 826265"/>
                <a:gd name="connsiteY9-20" fmla="*/ 432097 h 1333619"/>
                <a:gd name="connsiteX10-21" fmla="*/ 442711 w 826265"/>
                <a:gd name="connsiteY10-22" fmla="*/ 754069 h 1333619"/>
                <a:gd name="connsiteX11-23" fmla="*/ 429832 w 826265"/>
                <a:gd name="connsiteY11-24" fmla="*/ 777251 h 1333619"/>
                <a:gd name="connsiteX12-25" fmla="*/ 437559 w 826265"/>
                <a:gd name="connsiteY12-26" fmla="*/ 1331043 h 1333619"/>
                <a:gd name="connsiteX13-27" fmla="*/ 303619 w 826265"/>
                <a:gd name="connsiteY13-28" fmla="*/ 1331043 h 1333619"/>
                <a:gd name="connsiteX14-29" fmla="*/ 303619 w 826265"/>
                <a:gd name="connsiteY14-30" fmla="*/ 818464 h 1333619"/>
                <a:gd name="connsiteX15-31" fmla="*/ 262406 w 826265"/>
                <a:gd name="connsiteY15-32" fmla="*/ 818464 h 1333619"/>
                <a:gd name="connsiteX16-33" fmla="*/ 262406 w 826265"/>
                <a:gd name="connsiteY16-34" fmla="*/ 1333619 h 1333619"/>
                <a:gd name="connsiteX17-35" fmla="*/ 131042 w 826265"/>
                <a:gd name="connsiteY17-36" fmla="*/ 1333619 h 1333619"/>
                <a:gd name="connsiteX18-37" fmla="*/ 131042 w 826265"/>
                <a:gd name="connsiteY18-38" fmla="*/ 777251 h 1333619"/>
                <a:gd name="connsiteX19-39" fmla="*/ 115587 w 826265"/>
                <a:gd name="connsiteY19-40" fmla="*/ 759221 h 1333619"/>
                <a:gd name="connsiteX20-41" fmla="*/ 114014 w 826265"/>
                <a:gd name="connsiteY20-42" fmla="*/ 623862 h 1333619"/>
                <a:gd name="connsiteX21-43" fmla="*/ 91409 w 826265"/>
                <a:gd name="connsiteY21-44" fmla="*/ 841087 h 1333619"/>
                <a:gd name="connsiteX22-45" fmla="*/ 40398 w 826265"/>
                <a:gd name="connsiteY22-46" fmla="*/ 881153 h 1333619"/>
                <a:gd name="connsiteX23-47" fmla="*/ 332 w 826265"/>
                <a:gd name="connsiteY23-48" fmla="*/ 830141 h 1333619"/>
                <a:gd name="connsiteX24-49" fmla="*/ 14352 w 826265"/>
                <a:gd name="connsiteY24-50" fmla="*/ 693350 h 1333619"/>
                <a:gd name="connsiteX25-51" fmla="*/ 17113 w 826265"/>
                <a:gd name="connsiteY25-52" fmla="*/ 666411 h 1333619"/>
                <a:gd name="connsiteX26-53" fmla="*/ 15132 w 826265"/>
                <a:gd name="connsiteY26-54" fmla="*/ 669069 h 1333619"/>
                <a:gd name="connsiteX27-55" fmla="*/ 46042 w 826265"/>
                <a:gd name="connsiteY27-56" fmla="*/ 367703 h 1333619"/>
                <a:gd name="connsiteX28-57" fmla="*/ 113012 w 826265"/>
                <a:gd name="connsiteY28-58" fmla="*/ 318763 h 1333619"/>
                <a:gd name="connsiteX29-59" fmla="*/ 314244 w 826265"/>
                <a:gd name="connsiteY29-60" fmla="*/ 293971 h 1333619"/>
                <a:gd name="connsiteX30-61" fmla="*/ 264771 w 826265"/>
                <a:gd name="connsiteY30-62" fmla="*/ 0 h 1333619"/>
                <a:gd name="connsiteX31-63" fmla="*/ 402794 w 826265"/>
                <a:gd name="connsiteY31-64" fmla="*/ 138023 h 1333619"/>
                <a:gd name="connsiteX32-65" fmla="*/ 264771 w 826265"/>
                <a:gd name="connsiteY32-66" fmla="*/ 276046 h 1333619"/>
                <a:gd name="connsiteX33-67" fmla="*/ 126748 w 826265"/>
                <a:gd name="connsiteY33-68" fmla="*/ 138023 h 1333619"/>
                <a:gd name="connsiteX34-69" fmla="*/ 264771 w 826265"/>
                <a:gd name="connsiteY34-70" fmla="*/ 0 h 1333619"/>
                <a:gd name="connsiteX0-71" fmla="*/ 314244 w 826265"/>
                <a:gd name="connsiteY0-72" fmla="*/ 293971 h 1333619"/>
                <a:gd name="connsiteX1-73" fmla="*/ 440135 w 826265"/>
                <a:gd name="connsiteY1-74" fmla="*/ 321339 h 1333619"/>
                <a:gd name="connsiteX2-75" fmla="*/ 593043 w 826265"/>
                <a:gd name="connsiteY2-76" fmla="*/ 450103 h 1333619"/>
                <a:gd name="connsiteX3-77" fmla="*/ 755999 w 826265"/>
                <a:gd name="connsiteY3-78" fmla="*/ 347756 h 1333619"/>
                <a:gd name="connsiteX4-79" fmla="*/ 819235 w 826265"/>
                <a:gd name="connsiteY4-80" fmla="*/ 362202 h 1333619"/>
                <a:gd name="connsiteX5-81" fmla="*/ 804788 w 826265"/>
                <a:gd name="connsiteY5-82" fmla="*/ 425437 h 1333619"/>
                <a:gd name="connsiteX6-83" fmla="*/ 639383 w 826265"/>
                <a:gd name="connsiteY6-84" fmla="*/ 529323 h 1333619"/>
                <a:gd name="connsiteX7-85" fmla="*/ 592106 w 826265"/>
                <a:gd name="connsiteY7-86" fmla="*/ 542856 h 1333619"/>
                <a:gd name="connsiteX8-87" fmla="*/ 447862 w 826265"/>
                <a:gd name="connsiteY8-88" fmla="*/ 432097 h 1333619"/>
                <a:gd name="connsiteX9-89" fmla="*/ 442711 w 826265"/>
                <a:gd name="connsiteY9-90" fmla="*/ 754069 h 1333619"/>
                <a:gd name="connsiteX10-91" fmla="*/ 429832 w 826265"/>
                <a:gd name="connsiteY10-92" fmla="*/ 777251 h 1333619"/>
                <a:gd name="connsiteX11-93" fmla="*/ 437559 w 826265"/>
                <a:gd name="connsiteY11-94" fmla="*/ 1331043 h 1333619"/>
                <a:gd name="connsiteX12-95" fmla="*/ 303619 w 826265"/>
                <a:gd name="connsiteY12-96" fmla="*/ 1331043 h 1333619"/>
                <a:gd name="connsiteX13-97" fmla="*/ 303619 w 826265"/>
                <a:gd name="connsiteY13-98" fmla="*/ 818464 h 1333619"/>
                <a:gd name="connsiteX14-99" fmla="*/ 262406 w 826265"/>
                <a:gd name="connsiteY14-100" fmla="*/ 818464 h 1333619"/>
                <a:gd name="connsiteX15-101" fmla="*/ 262406 w 826265"/>
                <a:gd name="connsiteY15-102" fmla="*/ 1333619 h 1333619"/>
                <a:gd name="connsiteX16-103" fmla="*/ 131042 w 826265"/>
                <a:gd name="connsiteY16-104" fmla="*/ 1333619 h 1333619"/>
                <a:gd name="connsiteX17-105" fmla="*/ 131042 w 826265"/>
                <a:gd name="connsiteY17-106" fmla="*/ 777251 h 1333619"/>
                <a:gd name="connsiteX18-107" fmla="*/ 115587 w 826265"/>
                <a:gd name="connsiteY18-108" fmla="*/ 759221 h 1333619"/>
                <a:gd name="connsiteX19-109" fmla="*/ 114014 w 826265"/>
                <a:gd name="connsiteY19-110" fmla="*/ 623862 h 1333619"/>
                <a:gd name="connsiteX20-111" fmla="*/ 91409 w 826265"/>
                <a:gd name="connsiteY20-112" fmla="*/ 841087 h 1333619"/>
                <a:gd name="connsiteX21-113" fmla="*/ 40398 w 826265"/>
                <a:gd name="connsiteY21-114" fmla="*/ 881153 h 1333619"/>
                <a:gd name="connsiteX22-115" fmla="*/ 332 w 826265"/>
                <a:gd name="connsiteY22-116" fmla="*/ 830141 h 1333619"/>
                <a:gd name="connsiteX23-117" fmla="*/ 14352 w 826265"/>
                <a:gd name="connsiteY23-118" fmla="*/ 693350 h 1333619"/>
                <a:gd name="connsiteX24-119" fmla="*/ 17113 w 826265"/>
                <a:gd name="connsiteY24-120" fmla="*/ 666411 h 1333619"/>
                <a:gd name="connsiteX25-121" fmla="*/ 15132 w 826265"/>
                <a:gd name="connsiteY25-122" fmla="*/ 669069 h 1333619"/>
                <a:gd name="connsiteX26-123" fmla="*/ 46042 w 826265"/>
                <a:gd name="connsiteY26-124" fmla="*/ 367703 h 1333619"/>
                <a:gd name="connsiteX27-125" fmla="*/ 113012 w 826265"/>
                <a:gd name="connsiteY27-126" fmla="*/ 318763 h 1333619"/>
                <a:gd name="connsiteX28-127" fmla="*/ 314244 w 826265"/>
                <a:gd name="connsiteY28-128" fmla="*/ 293971 h 1333619"/>
                <a:gd name="connsiteX29-129" fmla="*/ 264771 w 826265"/>
                <a:gd name="connsiteY29-130" fmla="*/ 0 h 1333619"/>
                <a:gd name="connsiteX30-131" fmla="*/ 402794 w 826265"/>
                <a:gd name="connsiteY30-132" fmla="*/ 138023 h 1333619"/>
                <a:gd name="connsiteX31-133" fmla="*/ 264771 w 826265"/>
                <a:gd name="connsiteY31-134" fmla="*/ 276046 h 1333619"/>
                <a:gd name="connsiteX32-135" fmla="*/ 126748 w 826265"/>
                <a:gd name="connsiteY32-136" fmla="*/ 138023 h 1333619"/>
                <a:gd name="connsiteX33-137" fmla="*/ 264771 w 826265"/>
                <a:gd name="connsiteY33-138" fmla="*/ 0 h 1333619"/>
                <a:gd name="connsiteX0-139" fmla="*/ 314244 w 826265"/>
                <a:gd name="connsiteY0-140" fmla="*/ 293971 h 1333619"/>
                <a:gd name="connsiteX1-141" fmla="*/ 440135 w 826265"/>
                <a:gd name="connsiteY1-142" fmla="*/ 321339 h 1333619"/>
                <a:gd name="connsiteX2-143" fmla="*/ 593043 w 826265"/>
                <a:gd name="connsiteY2-144" fmla="*/ 450103 h 1333619"/>
                <a:gd name="connsiteX3-145" fmla="*/ 755999 w 826265"/>
                <a:gd name="connsiteY3-146" fmla="*/ 347756 h 1333619"/>
                <a:gd name="connsiteX4-147" fmla="*/ 819235 w 826265"/>
                <a:gd name="connsiteY4-148" fmla="*/ 362202 h 1333619"/>
                <a:gd name="connsiteX5-149" fmla="*/ 804788 w 826265"/>
                <a:gd name="connsiteY5-150" fmla="*/ 425437 h 1333619"/>
                <a:gd name="connsiteX6-151" fmla="*/ 639383 w 826265"/>
                <a:gd name="connsiteY6-152" fmla="*/ 529323 h 1333619"/>
                <a:gd name="connsiteX7-153" fmla="*/ 592106 w 826265"/>
                <a:gd name="connsiteY7-154" fmla="*/ 542856 h 1333619"/>
                <a:gd name="connsiteX8-155" fmla="*/ 447862 w 826265"/>
                <a:gd name="connsiteY8-156" fmla="*/ 432097 h 1333619"/>
                <a:gd name="connsiteX9-157" fmla="*/ 442711 w 826265"/>
                <a:gd name="connsiteY9-158" fmla="*/ 754069 h 1333619"/>
                <a:gd name="connsiteX10-159" fmla="*/ 429832 w 826265"/>
                <a:gd name="connsiteY10-160" fmla="*/ 777251 h 1333619"/>
                <a:gd name="connsiteX11-161" fmla="*/ 437559 w 826265"/>
                <a:gd name="connsiteY11-162" fmla="*/ 1331043 h 1333619"/>
                <a:gd name="connsiteX12-163" fmla="*/ 303619 w 826265"/>
                <a:gd name="connsiteY12-164" fmla="*/ 1331043 h 1333619"/>
                <a:gd name="connsiteX13-165" fmla="*/ 303619 w 826265"/>
                <a:gd name="connsiteY13-166" fmla="*/ 818464 h 1333619"/>
                <a:gd name="connsiteX14-167" fmla="*/ 262406 w 826265"/>
                <a:gd name="connsiteY14-168" fmla="*/ 818464 h 1333619"/>
                <a:gd name="connsiteX15-169" fmla="*/ 262406 w 826265"/>
                <a:gd name="connsiteY15-170" fmla="*/ 1333619 h 1333619"/>
                <a:gd name="connsiteX16-171" fmla="*/ 131042 w 826265"/>
                <a:gd name="connsiteY16-172" fmla="*/ 1333619 h 1333619"/>
                <a:gd name="connsiteX17-173" fmla="*/ 131042 w 826265"/>
                <a:gd name="connsiteY17-174" fmla="*/ 777251 h 1333619"/>
                <a:gd name="connsiteX18-175" fmla="*/ 115587 w 826265"/>
                <a:gd name="connsiteY18-176" fmla="*/ 759221 h 1333619"/>
                <a:gd name="connsiteX19-177" fmla="*/ 114014 w 826265"/>
                <a:gd name="connsiteY19-178" fmla="*/ 623862 h 1333619"/>
                <a:gd name="connsiteX20-179" fmla="*/ 91409 w 826265"/>
                <a:gd name="connsiteY20-180" fmla="*/ 841087 h 1333619"/>
                <a:gd name="connsiteX21-181" fmla="*/ 40398 w 826265"/>
                <a:gd name="connsiteY21-182" fmla="*/ 881153 h 1333619"/>
                <a:gd name="connsiteX22-183" fmla="*/ 332 w 826265"/>
                <a:gd name="connsiteY22-184" fmla="*/ 830141 h 1333619"/>
                <a:gd name="connsiteX23-185" fmla="*/ 14352 w 826265"/>
                <a:gd name="connsiteY23-186" fmla="*/ 693350 h 1333619"/>
                <a:gd name="connsiteX24-187" fmla="*/ 17113 w 826265"/>
                <a:gd name="connsiteY24-188" fmla="*/ 666411 h 1333619"/>
                <a:gd name="connsiteX25-189" fmla="*/ 15132 w 826265"/>
                <a:gd name="connsiteY25-190" fmla="*/ 669069 h 1333619"/>
                <a:gd name="connsiteX26-191" fmla="*/ 46042 w 826265"/>
                <a:gd name="connsiteY26-192" fmla="*/ 367703 h 1333619"/>
                <a:gd name="connsiteX27-193" fmla="*/ 113012 w 826265"/>
                <a:gd name="connsiteY27-194" fmla="*/ 318763 h 1333619"/>
                <a:gd name="connsiteX28-195" fmla="*/ 314244 w 826265"/>
                <a:gd name="connsiteY28-196" fmla="*/ 293971 h 1333619"/>
                <a:gd name="connsiteX29-197" fmla="*/ 264771 w 826265"/>
                <a:gd name="connsiteY29-198" fmla="*/ 0 h 1333619"/>
                <a:gd name="connsiteX30-199" fmla="*/ 402794 w 826265"/>
                <a:gd name="connsiteY30-200" fmla="*/ 138023 h 1333619"/>
                <a:gd name="connsiteX31-201" fmla="*/ 264771 w 826265"/>
                <a:gd name="connsiteY31-202" fmla="*/ 276046 h 1333619"/>
                <a:gd name="connsiteX32-203" fmla="*/ 126748 w 826265"/>
                <a:gd name="connsiteY32-204" fmla="*/ 138023 h 1333619"/>
                <a:gd name="connsiteX33-205" fmla="*/ 264771 w 826265"/>
                <a:gd name="connsiteY33-206" fmla="*/ 0 h 1333619"/>
                <a:gd name="connsiteX0-207" fmla="*/ 314244 w 826265"/>
                <a:gd name="connsiteY0-208" fmla="*/ 293971 h 1333619"/>
                <a:gd name="connsiteX1-209" fmla="*/ 440135 w 826265"/>
                <a:gd name="connsiteY1-210" fmla="*/ 321339 h 1333619"/>
                <a:gd name="connsiteX2-211" fmla="*/ 593043 w 826265"/>
                <a:gd name="connsiteY2-212" fmla="*/ 450103 h 1333619"/>
                <a:gd name="connsiteX3-213" fmla="*/ 755999 w 826265"/>
                <a:gd name="connsiteY3-214" fmla="*/ 347756 h 1333619"/>
                <a:gd name="connsiteX4-215" fmla="*/ 819235 w 826265"/>
                <a:gd name="connsiteY4-216" fmla="*/ 362202 h 1333619"/>
                <a:gd name="connsiteX5-217" fmla="*/ 804788 w 826265"/>
                <a:gd name="connsiteY5-218" fmla="*/ 425437 h 1333619"/>
                <a:gd name="connsiteX6-219" fmla="*/ 639383 w 826265"/>
                <a:gd name="connsiteY6-220" fmla="*/ 529323 h 1333619"/>
                <a:gd name="connsiteX7-221" fmla="*/ 592106 w 826265"/>
                <a:gd name="connsiteY7-222" fmla="*/ 542856 h 1333619"/>
                <a:gd name="connsiteX8-223" fmla="*/ 447862 w 826265"/>
                <a:gd name="connsiteY8-224" fmla="*/ 432097 h 1333619"/>
                <a:gd name="connsiteX9-225" fmla="*/ 442711 w 826265"/>
                <a:gd name="connsiteY9-226" fmla="*/ 754069 h 1333619"/>
                <a:gd name="connsiteX10-227" fmla="*/ 429832 w 826265"/>
                <a:gd name="connsiteY10-228" fmla="*/ 777251 h 1333619"/>
                <a:gd name="connsiteX11-229" fmla="*/ 437559 w 826265"/>
                <a:gd name="connsiteY11-230" fmla="*/ 1331043 h 1333619"/>
                <a:gd name="connsiteX12-231" fmla="*/ 303619 w 826265"/>
                <a:gd name="connsiteY12-232" fmla="*/ 1331043 h 1333619"/>
                <a:gd name="connsiteX13-233" fmla="*/ 303619 w 826265"/>
                <a:gd name="connsiteY13-234" fmla="*/ 818464 h 1333619"/>
                <a:gd name="connsiteX14-235" fmla="*/ 262406 w 826265"/>
                <a:gd name="connsiteY14-236" fmla="*/ 818464 h 1333619"/>
                <a:gd name="connsiteX15-237" fmla="*/ 262406 w 826265"/>
                <a:gd name="connsiteY15-238" fmla="*/ 1333619 h 1333619"/>
                <a:gd name="connsiteX16-239" fmla="*/ 131042 w 826265"/>
                <a:gd name="connsiteY16-240" fmla="*/ 1333619 h 1333619"/>
                <a:gd name="connsiteX17-241" fmla="*/ 131042 w 826265"/>
                <a:gd name="connsiteY17-242" fmla="*/ 777251 h 1333619"/>
                <a:gd name="connsiteX18-243" fmla="*/ 115587 w 826265"/>
                <a:gd name="connsiteY18-244" fmla="*/ 759221 h 1333619"/>
                <a:gd name="connsiteX19-245" fmla="*/ 114014 w 826265"/>
                <a:gd name="connsiteY19-246" fmla="*/ 623862 h 1333619"/>
                <a:gd name="connsiteX20-247" fmla="*/ 91409 w 826265"/>
                <a:gd name="connsiteY20-248" fmla="*/ 841087 h 1333619"/>
                <a:gd name="connsiteX21-249" fmla="*/ 40398 w 826265"/>
                <a:gd name="connsiteY21-250" fmla="*/ 881153 h 1333619"/>
                <a:gd name="connsiteX22-251" fmla="*/ 332 w 826265"/>
                <a:gd name="connsiteY22-252" fmla="*/ 830141 h 1333619"/>
                <a:gd name="connsiteX23-253" fmla="*/ 14352 w 826265"/>
                <a:gd name="connsiteY23-254" fmla="*/ 693350 h 1333619"/>
                <a:gd name="connsiteX24-255" fmla="*/ 17113 w 826265"/>
                <a:gd name="connsiteY24-256" fmla="*/ 666411 h 1333619"/>
                <a:gd name="connsiteX25-257" fmla="*/ 15132 w 826265"/>
                <a:gd name="connsiteY25-258" fmla="*/ 669069 h 1333619"/>
                <a:gd name="connsiteX26-259" fmla="*/ 46042 w 826265"/>
                <a:gd name="connsiteY26-260" fmla="*/ 367703 h 1333619"/>
                <a:gd name="connsiteX27-261" fmla="*/ 113012 w 826265"/>
                <a:gd name="connsiteY27-262" fmla="*/ 318763 h 1333619"/>
                <a:gd name="connsiteX28-263" fmla="*/ 314244 w 826265"/>
                <a:gd name="connsiteY28-264" fmla="*/ 293971 h 1333619"/>
                <a:gd name="connsiteX29-265" fmla="*/ 264771 w 826265"/>
                <a:gd name="connsiteY29-266" fmla="*/ 0 h 1333619"/>
                <a:gd name="connsiteX30-267" fmla="*/ 402794 w 826265"/>
                <a:gd name="connsiteY30-268" fmla="*/ 138023 h 1333619"/>
                <a:gd name="connsiteX31-269" fmla="*/ 264771 w 826265"/>
                <a:gd name="connsiteY31-270" fmla="*/ 276046 h 1333619"/>
                <a:gd name="connsiteX32-271" fmla="*/ 126748 w 826265"/>
                <a:gd name="connsiteY32-272" fmla="*/ 138023 h 1333619"/>
                <a:gd name="connsiteX33-273" fmla="*/ 264771 w 826265"/>
                <a:gd name="connsiteY33-274" fmla="*/ 0 h 1333619"/>
                <a:gd name="connsiteX0-275" fmla="*/ 314244 w 826265"/>
                <a:gd name="connsiteY0-276" fmla="*/ 293971 h 1333619"/>
                <a:gd name="connsiteX1-277" fmla="*/ 440135 w 826265"/>
                <a:gd name="connsiteY1-278" fmla="*/ 321339 h 1333619"/>
                <a:gd name="connsiteX2-279" fmla="*/ 593043 w 826265"/>
                <a:gd name="connsiteY2-280" fmla="*/ 450103 h 1333619"/>
                <a:gd name="connsiteX3-281" fmla="*/ 755999 w 826265"/>
                <a:gd name="connsiteY3-282" fmla="*/ 347756 h 1333619"/>
                <a:gd name="connsiteX4-283" fmla="*/ 819235 w 826265"/>
                <a:gd name="connsiteY4-284" fmla="*/ 362202 h 1333619"/>
                <a:gd name="connsiteX5-285" fmla="*/ 804788 w 826265"/>
                <a:gd name="connsiteY5-286" fmla="*/ 425437 h 1333619"/>
                <a:gd name="connsiteX6-287" fmla="*/ 639383 w 826265"/>
                <a:gd name="connsiteY6-288" fmla="*/ 529323 h 1333619"/>
                <a:gd name="connsiteX7-289" fmla="*/ 592106 w 826265"/>
                <a:gd name="connsiteY7-290" fmla="*/ 542856 h 1333619"/>
                <a:gd name="connsiteX8-291" fmla="*/ 447862 w 826265"/>
                <a:gd name="connsiteY8-292" fmla="*/ 432097 h 1333619"/>
                <a:gd name="connsiteX9-293" fmla="*/ 442711 w 826265"/>
                <a:gd name="connsiteY9-294" fmla="*/ 754069 h 1333619"/>
                <a:gd name="connsiteX10-295" fmla="*/ 429832 w 826265"/>
                <a:gd name="connsiteY10-296" fmla="*/ 777251 h 1333619"/>
                <a:gd name="connsiteX11-297" fmla="*/ 437559 w 826265"/>
                <a:gd name="connsiteY11-298" fmla="*/ 1331043 h 1333619"/>
                <a:gd name="connsiteX12-299" fmla="*/ 303619 w 826265"/>
                <a:gd name="connsiteY12-300" fmla="*/ 1331043 h 1333619"/>
                <a:gd name="connsiteX13-301" fmla="*/ 303619 w 826265"/>
                <a:gd name="connsiteY13-302" fmla="*/ 818464 h 1333619"/>
                <a:gd name="connsiteX14-303" fmla="*/ 262406 w 826265"/>
                <a:gd name="connsiteY14-304" fmla="*/ 818464 h 1333619"/>
                <a:gd name="connsiteX15-305" fmla="*/ 262406 w 826265"/>
                <a:gd name="connsiteY15-306" fmla="*/ 1333619 h 1333619"/>
                <a:gd name="connsiteX16-307" fmla="*/ 131042 w 826265"/>
                <a:gd name="connsiteY16-308" fmla="*/ 1333619 h 1333619"/>
                <a:gd name="connsiteX17-309" fmla="*/ 131042 w 826265"/>
                <a:gd name="connsiteY17-310" fmla="*/ 777251 h 1333619"/>
                <a:gd name="connsiteX18-311" fmla="*/ 115587 w 826265"/>
                <a:gd name="connsiteY18-312" fmla="*/ 759221 h 1333619"/>
                <a:gd name="connsiteX19-313" fmla="*/ 114014 w 826265"/>
                <a:gd name="connsiteY19-314" fmla="*/ 623862 h 1333619"/>
                <a:gd name="connsiteX20-315" fmla="*/ 91409 w 826265"/>
                <a:gd name="connsiteY20-316" fmla="*/ 841087 h 1333619"/>
                <a:gd name="connsiteX21-317" fmla="*/ 40398 w 826265"/>
                <a:gd name="connsiteY21-318" fmla="*/ 881153 h 1333619"/>
                <a:gd name="connsiteX22-319" fmla="*/ 332 w 826265"/>
                <a:gd name="connsiteY22-320" fmla="*/ 830141 h 1333619"/>
                <a:gd name="connsiteX23-321" fmla="*/ 14352 w 826265"/>
                <a:gd name="connsiteY23-322" fmla="*/ 693350 h 1333619"/>
                <a:gd name="connsiteX24-323" fmla="*/ 17113 w 826265"/>
                <a:gd name="connsiteY24-324" fmla="*/ 666411 h 1333619"/>
                <a:gd name="connsiteX25-325" fmla="*/ 15132 w 826265"/>
                <a:gd name="connsiteY25-326" fmla="*/ 669069 h 1333619"/>
                <a:gd name="connsiteX26-327" fmla="*/ 46042 w 826265"/>
                <a:gd name="connsiteY26-328" fmla="*/ 367703 h 1333619"/>
                <a:gd name="connsiteX27-329" fmla="*/ 113012 w 826265"/>
                <a:gd name="connsiteY27-330" fmla="*/ 318763 h 1333619"/>
                <a:gd name="connsiteX28-331" fmla="*/ 314244 w 826265"/>
                <a:gd name="connsiteY28-332" fmla="*/ 293971 h 1333619"/>
                <a:gd name="connsiteX29-333" fmla="*/ 264771 w 826265"/>
                <a:gd name="connsiteY29-334" fmla="*/ 0 h 1333619"/>
                <a:gd name="connsiteX30-335" fmla="*/ 402794 w 826265"/>
                <a:gd name="connsiteY30-336" fmla="*/ 138023 h 1333619"/>
                <a:gd name="connsiteX31-337" fmla="*/ 264771 w 826265"/>
                <a:gd name="connsiteY31-338" fmla="*/ 276046 h 1333619"/>
                <a:gd name="connsiteX32-339" fmla="*/ 126748 w 826265"/>
                <a:gd name="connsiteY32-340" fmla="*/ 138023 h 1333619"/>
                <a:gd name="connsiteX33-341" fmla="*/ 264771 w 826265"/>
                <a:gd name="connsiteY33-342" fmla="*/ 0 h 1333619"/>
                <a:gd name="connsiteX0-343" fmla="*/ 314244 w 826265"/>
                <a:gd name="connsiteY0-344" fmla="*/ 293971 h 1333619"/>
                <a:gd name="connsiteX1-345" fmla="*/ 440135 w 826265"/>
                <a:gd name="connsiteY1-346" fmla="*/ 321339 h 1333619"/>
                <a:gd name="connsiteX2-347" fmla="*/ 593043 w 826265"/>
                <a:gd name="connsiteY2-348" fmla="*/ 450103 h 1333619"/>
                <a:gd name="connsiteX3-349" fmla="*/ 755999 w 826265"/>
                <a:gd name="connsiteY3-350" fmla="*/ 347756 h 1333619"/>
                <a:gd name="connsiteX4-351" fmla="*/ 819235 w 826265"/>
                <a:gd name="connsiteY4-352" fmla="*/ 362202 h 1333619"/>
                <a:gd name="connsiteX5-353" fmla="*/ 804788 w 826265"/>
                <a:gd name="connsiteY5-354" fmla="*/ 425437 h 1333619"/>
                <a:gd name="connsiteX6-355" fmla="*/ 639383 w 826265"/>
                <a:gd name="connsiteY6-356" fmla="*/ 529323 h 1333619"/>
                <a:gd name="connsiteX7-357" fmla="*/ 592106 w 826265"/>
                <a:gd name="connsiteY7-358" fmla="*/ 542856 h 1333619"/>
                <a:gd name="connsiteX8-359" fmla="*/ 447862 w 826265"/>
                <a:gd name="connsiteY8-360" fmla="*/ 447197 h 1333619"/>
                <a:gd name="connsiteX9-361" fmla="*/ 442711 w 826265"/>
                <a:gd name="connsiteY9-362" fmla="*/ 754069 h 1333619"/>
                <a:gd name="connsiteX10-363" fmla="*/ 429832 w 826265"/>
                <a:gd name="connsiteY10-364" fmla="*/ 777251 h 1333619"/>
                <a:gd name="connsiteX11-365" fmla="*/ 437559 w 826265"/>
                <a:gd name="connsiteY11-366" fmla="*/ 1331043 h 1333619"/>
                <a:gd name="connsiteX12-367" fmla="*/ 303619 w 826265"/>
                <a:gd name="connsiteY12-368" fmla="*/ 1331043 h 1333619"/>
                <a:gd name="connsiteX13-369" fmla="*/ 303619 w 826265"/>
                <a:gd name="connsiteY13-370" fmla="*/ 818464 h 1333619"/>
                <a:gd name="connsiteX14-371" fmla="*/ 262406 w 826265"/>
                <a:gd name="connsiteY14-372" fmla="*/ 818464 h 1333619"/>
                <a:gd name="connsiteX15-373" fmla="*/ 262406 w 826265"/>
                <a:gd name="connsiteY15-374" fmla="*/ 1333619 h 1333619"/>
                <a:gd name="connsiteX16-375" fmla="*/ 131042 w 826265"/>
                <a:gd name="connsiteY16-376" fmla="*/ 1333619 h 1333619"/>
                <a:gd name="connsiteX17-377" fmla="*/ 131042 w 826265"/>
                <a:gd name="connsiteY17-378" fmla="*/ 777251 h 1333619"/>
                <a:gd name="connsiteX18-379" fmla="*/ 115587 w 826265"/>
                <a:gd name="connsiteY18-380" fmla="*/ 759221 h 1333619"/>
                <a:gd name="connsiteX19-381" fmla="*/ 114014 w 826265"/>
                <a:gd name="connsiteY19-382" fmla="*/ 623862 h 1333619"/>
                <a:gd name="connsiteX20-383" fmla="*/ 91409 w 826265"/>
                <a:gd name="connsiteY20-384" fmla="*/ 841087 h 1333619"/>
                <a:gd name="connsiteX21-385" fmla="*/ 40398 w 826265"/>
                <a:gd name="connsiteY21-386" fmla="*/ 881153 h 1333619"/>
                <a:gd name="connsiteX22-387" fmla="*/ 332 w 826265"/>
                <a:gd name="connsiteY22-388" fmla="*/ 830141 h 1333619"/>
                <a:gd name="connsiteX23-389" fmla="*/ 14352 w 826265"/>
                <a:gd name="connsiteY23-390" fmla="*/ 693350 h 1333619"/>
                <a:gd name="connsiteX24-391" fmla="*/ 17113 w 826265"/>
                <a:gd name="connsiteY24-392" fmla="*/ 666411 h 1333619"/>
                <a:gd name="connsiteX25-393" fmla="*/ 15132 w 826265"/>
                <a:gd name="connsiteY25-394" fmla="*/ 669069 h 1333619"/>
                <a:gd name="connsiteX26-395" fmla="*/ 46042 w 826265"/>
                <a:gd name="connsiteY26-396" fmla="*/ 367703 h 1333619"/>
                <a:gd name="connsiteX27-397" fmla="*/ 113012 w 826265"/>
                <a:gd name="connsiteY27-398" fmla="*/ 318763 h 1333619"/>
                <a:gd name="connsiteX28-399" fmla="*/ 314244 w 826265"/>
                <a:gd name="connsiteY28-400" fmla="*/ 293971 h 1333619"/>
                <a:gd name="connsiteX29-401" fmla="*/ 264771 w 826265"/>
                <a:gd name="connsiteY29-402" fmla="*/ 0 h 1333619"/>
                <a:gd name="connsiteX30-403" fmla="*/ 402794 w 826265"/>
                <a:gd name="connsiteY30-404" fmla="*/ 138023 h 1333619"/>
                <a:gd name="connsiteX31-405" fmla="*/ 264771 w 826265"/>
                <a:gd name="connsiteY31-406" fmla="*/ 276046 h 1333619"/>
                <a:gd name="connsiteX32-407" fmla="*/ 126748 w 826265"/>
                <a:gd name="connsiteY32-408" fmla="*/ 138023 h 1333619"/>
                <a:gd name="connsiteX33-409" fmla="*/ 264771 w 826265"/>
                <a:gd name="connsiteY33-410" fmla="*/ 0 h 133361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Lst>
              <a:rect l="l" t="t" r="r" b="b"/>
              <a:pathLst>
                <a:path w="826265" h="1333619">
                  <a:moveTo>
                    <a:pt x="314244" y="293971"/>
                  </a:moveTo>
                  <a:cubicBezTo>
                    <a:pt x="373595" y="297942"/>
                    <a:pt x="420388" y="310606"/>
                    <a:pt x="440135" y="321339"/>
                  </a:cubicBezTo>
                  <a:lnTo>
                    <a:pt x="593043" y="450103"/>
                  </a:lnTo>
                  <a:lnTo>
                    <a:pt x="755999" y="347756"/>
                  </a:lnTo>
                  <a:cubicBezTo>
                    <a:pt x="777450" y="334283"/>
                    <a:pt x="805762" y="340751"/>
                    <a:pt x="819235" y="362202"/>
                  </a:cubicBezTo>
                  <a:cubicBezTo>
                    <a:pt x="832707" y="383653"/>
                    <a:pt x="826239" y="411965"/>
                    <a:pt x="804788" y="425437"/>
                  </a:cubicBezTo>
                  <a:lnTo>
                    <a:pt x="639383" y="529323"/>
                  </a:lnTo>
                  <a:cubicBezTo>
                    <a:pt x="607596" y="545965"/>
                    <a:pt x="604995" y="544421"/>
                    <a:pt x="592106" y="542856"/>
                  </a:cubicBezTo>
                  <a:cubicBezTo>
                    <a:pt x="536298" y="534269"/>
                    <a:pt x="495943" y="484117"/>
                    <a:pt x="447862" y="447197"/>
                  </a:cubicBezTo>
                  <a:lnTo>
                    <a:pt x="442711" y="754069"/>
                  </a:lnTo>
                  <a:lnTo>
                    <a:pt x="429832" y="777251"/>
                  </a:lnTo>
                  <a:lnTo>
                    <a:pt x="437559" y="1331043"/>
                  </a:lnTo>
                  <a:lnTo>
                    <a:pt x="303619" y="1331043"/>
                  </a:lnTo>
                  <a:lnTo>
                    <a:pt x="303619" y="818464"/>
                  </a:lnTo>
                  <a:lnTo>
                    <a:pt x="262406" y="818464"/>
                  </a:lnTo>
                  <a:lnTo>
                    <a:pt x="262406" y="1333619"/>
                  </a:lnTo>
                  <a:lnTo>
                    <a:pt x="131042" y="1333619"/>
                  </a:lnTo>
                  <a:lnTo>
                    <a:pt x="131042" y="777251"/>
                  </a:lnTo>
                  <a:lnTo>
                    <a:pt x="115587" y="759221"/>
                  </a:lnTo>
                  <a:cubicBezTo>
                    <a:pt x="115063" y="714101"/>
                    <a:pt x="114538" y="668982"/>
                    <a:pt x="114014" y="623862"/>
                  </a:cubicBezTo>
                  <a:lnTo>
                    <a:pt x="91409" y="841087"/>
                  </a:lnTo>
                  <a:cubicBezTo>
                    <a:pt x="88386" y="866237"/>
                    <a:pt x="65548" y="884175"/>
                    <a:pt x="40398" y="881153"/>
                  </a:cubicBezTo>
                  <a:cubicBezTo>
                    <a:pt x="15248" y="878130"/>
                    <a:pt x="-2690" y="855291"/>
                    <a:pt x="332" y="830141"/>
                  </a:cubicBezTo>
                  <a:cubicBezTo>
                    <a:pt x="5864" y="784115"/>
                    <a:pt x="10108" y="738733"/>
                    <a:pt x="14352" y="693350"/>
                  </a:cubicBezTo>
                  <a:lnTo>
                    <a:pt x="17113" y="666411"/>
                  </a:lnTo>
                  <a:lnTo>
                    <a:pt x="15132" y="669069"/>
                  </a:lnTo>
                  <a:lnTo>
                    <a:pt x="46042" y="367703"/>
                  </a:lnTo>
                  <a:cubicBezTo>
                    <a:pt x="47759" y="356543"/>
                    <a:pt x="95840" y="319621"/>
                    <a:pt x="113012" y="318763"/>
                  </a:cubicBezTo>
                  <a:cubicBezTo>
                    <a:pt x="182987" y="294723"/>
                    <a:pt x="254894" y="290000"/>
                    <a:pt x="314244" y="293971"/>
                  </a:cubicBezTo>
                  <a:close/>
                  <a:moveTo>
                    <a:pt x="264771" y="0"/>
                  </a:moveTo>
                  <a:cubicBezTo>
                    <a:pt x="340999" y="0"/>
                    <a:pt x="402794" y="61795"/>
                    <a:pt x="402794" y="138023"/>
                  </a:cubicBezTo>
                  <a:cubicBezTo>
                    <a:pt x="402794" y="214251"/>
                    <a:pt x="340999" y="276046"/>
                    <a:pt x="264771" y="276046"/>
                  </a:cubicBezTo>
                  <a:cubicBezTo>
                    <a:pt x="188543" y="276046"/>
                    <a:pt x="126748" y="214251"/>
                    <a:pt x="126748" y="138023"/>
                  </a:cubicBezTo>
                  <a:cubicBezTo>
                    <a:pt x="126748" y="61795"/>
                    <a:pt x="188543" y="0"/>
                    <a:pt x="264771" y="0"/>
                  </a:cubicBez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2103116" y="3258299"/>
              <a:ext cx="258488" cy="1256988"/>
              <a:chOff x="2103116" y="3258299"/>
              <a:chExt cx="258488" cy="1256988"/>
            </a:xfrm>
          </p:grpSpPr>
          <p:sp>
            <p:nvSpPr>
              <p:cNvPr id="10" name="椭圆 9"/>
              <p:cNvSpPr/>
              <p:nvPr/>
            </p:nvSpPr>
            <p:spPr>
              <a:xfrm>
                <a:off x="2153254" y="3258299"/>
                <a:ext cx="158213" cy="158213"/>
              </a:xfrm>
              <a:prstGeom prst="ellipse">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任意多边形 51"/>
              <p:cNvSpPr/>
              <p:nvPr/>
            </p:nvSpPr>
            <p:spPr>
              <a:xfrm flipV="1">
                <a:off x="2103116" y="3384437"/>
                <a:ext cx="258488" cy="1130850"/>
              </a:xfrm>
              <a:custGeom>
                <a:avLst/>
                <a:gdLst>
                  <a:gd name="connsiteX0" fmla="*/ 129244 w 258488"/>
                  <a:gd name="connsiteY0" fmla="*/ 1130850 h 1130850"/>
                  <a:gd name="connsiteX1" fmla="*/ 258488 w 258488"/>
                  <a:gd name="connsiteY1" fmla="*/ 188922 h 1130850"/>
                  <a:gd name="connsiteX2" fmla="*/ 129244 w 258488"/>
                  <a:gd name="connsiteY2" fmla="*/ 0 h 1130850"/>
                  <a:gd name="connsiteX3" fmla="*/ 0 w 258488"/>
                  <a:gd name="connsiteY3" fmla="*/ 188922 h 1130850"/>
                </a:gdLst>
                <a:ahLst/>
                <a:cxnLst>
                  <a:cxn ang="0">
                    <a:pos x="connsiteX0" y="connsiteY0"/>
                  </a:cxn>
                  <a:cxn ang="0">
                    <a:pos x="connsiteX1" y="connsiteY1"/>
                  </a:cxn>
                  <a:cxn ang="0">
                    <a:pos x="connsiteX2" y="connsiteY2"/>
                  </a:cxn>
                  <a:cxn ang="0">
                    <a:pos x="connsiteX3" y="connsiteY3"/>
                  </a:cxn>
                </a:cxnLst>
                <a:rect l="l" t="t" r="r" b="b"/>
                <a:pathLst>
                  <a:path w="258488" h="1130850">
                    <a:moveTo>
                      <a:pt x="129244" y="1130850"/>
                    </a:moveTo>
                    <a:lnTo>
                      <a:pt x="258488" y="188922"/>
                    </a:lnTo>
                    <a:lnTo>
                      <a:pt x="129244" y="0"/>
                    </a:lnTo>
                    <a:lnTo>
                      <a:pt x="0" y="188922"/>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mc:AlternateContent xmlns:mc="http://schemas.openxmlformats.org/markup-compatibility/2006" xmlns:p14="http://schemas.microsoft.com/office/powerpoint/2010/main">
    <mc:Choice Requires="p14">
      <p:transition spd="slow" p14:dur="2000" advTm="4496"/>
    </mc:Choice>
    <mc:Fallback xmlns="">
      <p:transition spd="slow" advTm="449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500"/>
                                        <p:tgtEl>
                                          <p:spTgt spid="29"/>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500"/>
                                        <p:tgtEl>
                                          <p:spTgt spid="2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500"/>
                                        <p:tgtEl>
                                          <p:spTgt spid="23"/>
                                        </p:tgtEl>
                                      </p:cBhvr>
                                    </p:animEffect>
                                  </p:childTnLst>
                                </p:cTn>
                              </p:par>
                            </p:childTnLst>
                          </p:cTn>
                        </p:par>
                        <p:par>
                          <p:cTn id="47" fill="hold">
                            <p:stCondLst>
                              <p:cond delay="1500"/>
                            </p:stCondLst>
                            <p:childTnLst>
                              <p:par>
                                <p:cTn id="48" presetID="10" presetClass="entr" presetSubtype="0"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500"/>
                                        <p:tgtEl>
                                          <p:spTgt spid="22"/>
                                        </p:tgtEl>
                                      </p:cBhvr>
                                    </p:animEffect>
                                  </p:childTnLst>
                                </p:cTn>
                              </p:par>
                            </p:childTnLst>
                          </p:cTn>
                        </p:par>
                        <p:par>
                          <p:cTn id="51" fill="hold">
                            <p:stCondLst>
                              <p:cond delay="2000"/>
                            </p:stCondLst>
                            <p:childTnLst>
                              <p:par>
                                <p:cTn id="52" presetID="53" presetClass="entr" presetSubtype="16" fill="hold" nodeType="afterEffect">
                                  <p:stCondLst>
                                    <p:cond delay="0"/>
                                  </p:stCondLst>
                                  <p:childTnLst>
                                    <p:set>
                                      <p:cBhvr>
                                        <p:cTn id="53" dur="1" fill="hold">
                                          <p:stCondLst>
                                            <p:cond delay="0"/>
                                          </p:stCondLst>
                                        </p:cTn>
                                        <p:tgtEl>
                                          <p:spTgt spid="56"/>
                                        </p:tgtEl>
                                        <p:attrNameLst>
                                          <p:attrName>style.visibility</p:attrName>
                                        </p:attrNameLst>
                                      </p:cBhvr>
                                      <p:to>
                                        <p:strVal val="visible"/>
                                      </p:to>
                                    </p:set>
                                    <p:anim calcmode="lin" valueType="num">
                                      <p:cBhvr>
                                        <p:cTn id="54" dur="500" fill="hold"/>
                                        <p:tgtEl>
                                          <p:spTgt spid="56"/>
                                        </p:tgtEl>
                                        <p:attrNameLst>
                                          <p:attrName>ppt_w</p:attrName>
                                        </p:attrNameLst>
                                      </p:cBhvr>
                                      <p:tavLst>
                                        <p:tav tm="0">
                                          <p:val>
                                            <p:fltVal val="0"/>
                                          </p:val>
                                        </p:tav>
                                        <p:tav tm="100000">
                                          <p:val>
                                            <p:strVal val="#ppt_w"/>
                                          </p:val>
                                        </p:tav>
                                      </p:tavLst>
                                    </p:anim>
                                    <p:anim calcmode="lin" valueType="num">
                                      <p:cBhvr>
                                        <p:cTn id="55" dur="500" fill="hold"/>
                                        <p:tgtEl>
                                          <p:spTgt spid="56"/>
                                        </p:tgtEl>
                                        <p:attrNameLst>
                                          <p:attrName>ppt_h</p:attrName>
                                        </p:attrNameLst>
                                      </p:cBhvr>
                                      <p:tavLst>
                                        <p:tav tm="0">
                                          <p:val>
                                            <p:fltVal val="0"/>
                                          </p:val>
                                        </p:tav>
                                        <p:tav tm="100000">
                                          <p:val>
                                            <p:strVal val="#ppt_h"/>
                                          </p:val>
                                        </p:tav>
                                      </p:tavLst>
                                    </p:anim>
                                    <p:animEffect transition="in" filter="fade">
                                      <p:cBhvr>
                                        <p:cTn id="56" dur="500"/>
                                        <p:tgtEl>
                                          <p:spTgt spid="56"/>
                                        </p:tgtEl>
                                      </p:cBhvr>
                                    </p:animEffect>
                                  </p:childTnLst>
                                </p:cTn>
                              </p:par>
                            </p:childTnLst>
                          </p:cTn>
                        </p:par>
                        <p:par>
                          <p:cTn id="57" fill="hold">
                            <p:stCondLst>
                              <p:cond delay="2500"/>
                            </p:stCondLst>
                            <p:childTnLst>
                              <p:par>
                                <p:cTn id="58" presetID="53" presetClass="entr" presetSubtype="16" fill="hold" nodeType="afterEffect">
                                  <p:stCondLst>
                                    <p:cond delay="0"/>
                                  </p:stCondLst>
                                  <p:childTnLst>
                                    <p:set>
                                      <p:cBhvr>
                                        <p:cTn id="59" dur="1" fill="hold">
                                          <p:stCondLst>
                                            <p:cond delay="0"/>
                                          </p:stCondLst>
                                        </p:cTn>
                                        <p:tgtEl>
                                          <p:spTgt spid="59"/>
                                        </p:tgtEl>
                                        <p:attrNameLst>
                                          <p:attrName>style.visibility</p:attrName>
                                        </p:attrNameLst>
                                      </p:cBhvr>
                                      <p:to>
                                        <p:strVal val="visible"/>
                                      </p:to>
                                    </p:set>
                                    <p:anim calcmode="lin" valueType="num">
                                      <p:cBhvr>
                                        <p:cTn id="60" dur="500" fill="hold"/>
                                        <p:tgtEl>
                                          <p:spTgt spid="59"/>
                                        </p:tgtEl>
                                        <p:attrNameLst>
                                          <p:attrName>ppt_w</p:attrName>
                                        </p:attrNameLst>
                                      </p:cBhvr>
                                      <p:tavLst>
                                        <p:tav tm="0">
                                          <p:val>
                                            <p:fltVal val="0"/>
                                          </p:val>
                                        </p:tav>
                                        <p:tav tm="100000">
                                          <p:val>
                                            <p:strVal val="#ppt_w"/>
                                          </p:val>
                                        </p:tav>
                                      </p:tavLst>
                                    </p:anim>
                                    <p:anim calcmode="lin" valueType="num">
                                      <p:cBhvr>
                                        <p:cTn id="61" dur="500" fill="hold"/>
                                        <p:tgtEl>
                                          <p:spTgt spid="59"/>
                                        </p:tgtEl>
                                        <p:attrNameLst>
                                          <p:attrName>ppt_h</p:attrName>
                                        </p:attrNameLst>
                                      </p:cBhvr>
                                      <p:tavLst>
                                        <p:tav tm="0">
                                          <p:val>
                                            <p:fltVal val="0"/>
                                          </p:val>
                                        </p:tav>
                                        <p:tav tm="100000">
                                          <p:val>
                                            <p:strVal val="#ppt_h"/>
                                          </p:val>
                                        </p:tav>
                                      </p:tavLst>
                                    </p:anim>
                                    <p:animEffect transition="in" filter="fade">
                                      <p:cBhvr>
                                        <p:cTn id="62" dur="500"/>
                                        <p:tgtEl>
                                          <p:spTgt spid="59"/>
                                        </p:tgtEl>
                                      </p:cBhvr>
                                    </p:animEffect>
                                  </p:childTnLst>
                                </p:cTn>
                              </p:par>
                            </p:childTnLst>
                          </p:cTn>
                        </p:par>
                        <p:par>
                          <p:cTn id="63" fill="hold">
                            <p:stCondLst>
                              <p:cond delay="3000"/>
                            </p:stCondLst>
                            <p:childTnLst>
                              <p:par>
                                <p:cTn id="64" presetID="53" presetClass="entr" presetSubtype="16" fill="hold" nodeType="afterEffect">
                                  <p:stCondLst>
                                    <p:cond delay="0"/>
                                  </p:stCondLst>
                                  <p:childTnLst>
                                    <p:set>
                                      <p:cBhvr>
                                        <p:cTn id="65" dur="1" fill="hold">
                                          <p:stCondLst>
                                            <p:cond delay="0"/>
                                          </p:stCondLst>
                                        </p:cTn>
                                        <p:tgtEl>
                                          <p:spTgt spid="60"/>
                                        </p:tgtEl>
                                        <p:attrNameLst>
                                          <p:attrName>style.visibility</p:attrName>
                                        </p:attrNameLst>
                                      </p:cBhvr>
                                      <p:to>
                                        <p:strVal val="visible"/>
                                      </p:to>
                                    </p:set>
                                    <p:anim calcmode="lin" valueType="num">
                                      <p:cBhvr>
                                        <p:cTn id="66" dur="500" fill="hold"/>
                                        <p:tgtEl>
                                          <p:spTgt spid="60"/>
                                        </p:tgtEl>
                                        <p:attrNameLst>
                                          <p:attrName>ppt_w</p:attrName>
                                        </p:attrNameLst>
                                      </p:cBhvr>
                                      <p:tavLst>
                                        <p:tav tm="0">
                                          <p:val>
                                            <p:fltVal val="0"/>
                                          </p:val>
                                        </p:tav>
                                        <p:tav tm="100000">
                                          <p:val>
                                            <p:strVal val="#ppt_w"/>
                                          </p:val>
                                        </p:tav>
                                      </p:tavLst>
                                    </p:anim>
                                    <p:anim calcmode="lin" valueType="num">
                                      <p:cBhvr>
                                        <p:cTn id="67" dur="500" fill="hold"/>
                                        <p:tgtEl>
                                          <p:spTgt spid="60"/>
                                        </p:tgtEl>
                                        <p:attrNameLst>
                                          <p:attrName>ppt_h</p:attrName>
                                        </p:attrNameLst>
                                      </p:cBhvr>
                                      <p:tavLst>
                                        <p:tav tm="0">
                                          <p:val>
                                            <p:fltVal val="0"/>
                                          </p:val>
                                        </p:tav>
                                        <p:tav tm="100000">
                                          <p:val>
                                            <p:strVal val="#ppt_h"/>
                                          </p:val>
                                        </p:tav>
                                      </p:tavLst>
                                    </p:anim>
                                    <p:animEffect transition="in" filter="fade">
                                      <p:cBhvr>
                                        <p:cTn id="68"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93655" y="50489"/>
            <a:ext cx="647168" cy="647168"/>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168"/>
          <p:cNvSpPr>
            <a:spLocks noEditPoints="1"/>
          </p:cNvSpPr>
          <p:nvPr/>
        </p:nvSpPr>
        <p:spPr bwMode="auto">
          <a:xfrm>
            <a:off x="466460" y="163382"/>
            <a:ext cx="301558" cy="421382"/>
          </a:xfrm>
          <a:custGeom>
            <a:avLst/>
            <a:gdLst>
              <a:gd name="T0" fmla="*/ 22 w 151"/>
              <a:gd name="T1" fmla="*/ 202 h 211"/>
              <a:gd name="T2" fmla="*/ 132 w 151"/>
              <a:gd name="T3" fmla="*/ 202 h 211"/>
              <a:gd name="T4" fmla="*/ 125 w 151"/>
              <a:gd name="T5" fmla="*/ 211 h 211"/>
              <a:gd name="T6" fmla="*/ 28 w 151"/>
              <a:gd name="T7" fmla="*/ 211 h 211"/>
              <a:gd name="T8" fmla="*/ 22 w 151"/>
              <a:gd name="T9" fmla="*/ 202 h 211"/>
              <a:gd name="T10" fmla="*/ 52 w 151"/>
              <a:gd name="T11" fmla="*/ 95 h 211"/>
              <a:gd name="T12" fmla="*/ 57 w 151"/>
              <a:gd name="T13" fmla="*/ 99 h 211"/>
              <a:gd name="T14" fmla="*/ 72 w 151"/>
              <a:gd name="T15" fmla="*/ 131 h 211"/>
              <a:gd name="T16" fmla="*/ 26 w 151"/>
              <a:gd name="T17" fmla="*/ 131 h 211"/>
              <a:gd name="T18" fmla="*/ 26 w 151"/>
              <a:gd name="T19" fmla="*/ 194 h 211"/>
              <a:gd name="T20" fmla="*/ 19 w 151"/>
              <a:gd name="T21" fmla="*/ 194 h 211"/>
              <a:gd name="T22" fmla="*/ 9 w 151"/>
              <a:gd name="T23" fmla="*/ 193 h 211"/>
              <a:gd name="T24" fmla="*/ 3 w 151"/>
              <a:gd name="T25" fmla="*/ 189 h 211"/>
              <a:gd name="T26" fmla="*/ 1 w 151"/>
              <a:gd name="T27" fmla="*/ 183 h 211"/>
              <a:gd name="T28" fmla="*/ 0 w 151"/>
              <a:gd name="T29" fmla="*/ 175 h 211"/>
              <a:gd name="T30" fmla="*/ 2 w 151"/>
              <a:gd name="T31" fmla="*/ 167 h 211"/>
              <a:gd name="T32" fmla="*/ 14 w 151"/>
              <a:gd name="T33" fmla="*/ 120 h 211"/>
              <a:gd name="T34" fmla="*/ 16 w 151"/>
              <a:gd name="T35" fmla="*/ 113 h 211"/>
              <a:gd name="T36" fmla="*/ 20 w 151"/>
              <a:gd name="T37" fmla="*/ 108 h 211"/>
              <a:gd name="T38" fmla="*/ 24 w 151"/>
              <a:gd name="T39" fmla="*/ 103 h 211"/>
              <a:gd name="T40" fmla="*/ 24 w 151"/>
              <a:gd name="T41" fmla="*/ 102 h 211"/>
              <a:gd name="T42" fmla="*/ 26 w 151"/>
              <a:gd name="T43" fmla="*/ 102 h 211"/>
              <a:gd name="T44" fmla="*/ 52 w 151"/>
              <a:gd name="T45" fmla="*/ 95 h 211"/>
              <a:gd name="T46" fmla="*/ 99 w 151"/>
              <a:gd name="T47" fmla="*/ 95 h 211"/>
              <a:gd name="T48" fmla="*/ 127 w 151"/>
              <a:gd name="T49" fmla="*/ 102 h 211"/>
              <a:gd name="T50" fmla="*/ 128 w 151"/>
              <a:gd name="T51" fmla="*/ 102 h 211"/>
              <a:gd name="T52" fmla="*/ 129 w 151"/>
              <a:gd name="T53" fmla="*/ 103 h 211"/>
              <a:gd name="T54" fmla="*/ 133 w 151"/>
              <a:gd name="T55" fmla="*/ 109 h 211"/>
              <a:gd name="T56" fmla="*/ 135 w 151"/>
              <a:gd name="T57" fmla="*/ 115 h 211"/>
              <a:gd name="T58" fmla="*/ 137 w 151"/>
              <a:gd name="T59" fmla="*/ 122 h 211"/>
              <a:gd name="T60" fmla="*/ 137 w 151"/>
              <a:gd name="T61" fmla="*/ 120 h 211"/>
              <a:gd name="T62" fmla="*/ 149 w 151"/>
              <a:gd name="T63" fmla="*/ 167 h 211"/>
              <a:gd name="T64" fmla="*/ 151 w 151"/>
              <a:gd name="T65" fmla="*/ 175 h 211"/>
              <a:gd name="T66" fmla="*/ 150 w 151"/>
              <a:gd name="T67" fmla="*/ 183 h 211"/>
              <a:gd name="T68" fmla="*/ 148 w 151"/>
              <a:gd name="T69" fmla="*/ 189 h 211"/>
              <a:gd name="T70" fmla="*/ 142 w 151"/>
              <a:gd name="T71" fmla="*/ 193 h 211"/>
              <a:gd name="T72" fmla="*/ 133 w 151"/>
              <a:gd name="T73" fmla="*/ 194 h 211"/>
              <a:gd name="T74" fmla="*/ 129 w 151"/>
              <a:gd name="T75" fmla="*/ 194 h 211"/>
              <a:gd name="T76" fmla="*/ 129 w 151"/>
              <a:gd name="T77" fmla="*/ 131 h 211"/>
              <a:gd name="T78" fmla="*/ 80 w 151"/>
              <a:gd name="T79" fmla="*/ 131 h 211"/>
              <a:gd name="T80" fmla="*/ 94 w 151"/>
              <a:gd name="T81" fmla="*/ 99 h 211"/>
              <a:gd name="T82" fmla="*/ 99 w 151"/>
              <a:gd name="T83" fmla="*/ 95 h 211"/>
              <a:gd name="T84" fmla="*/ 64 w 151"/>
              <a:gd name="T85" fmla="*/ 0 h 211"/>
              <a:gd name="T86" fmla="*/ 75 w 151"/>
              <a:gd name="T87" fmla="*/ 1 h 211"/>
              <a:gd name="T88" fmla="*/ 84 w 151"/>
              <a:gd name="T89" fmla="*/ 4 h 211"/>
              <a:gd name="T90" fmla="*/ 93 w 151"/>
              <a:gd name="T91" fmla="*/ 7 h 211"/>
              <a:gd name="T92" fmla="*/ 102 w 151"/>
              <a:gd name="T93" fmla="*/ 10 h 211"/>
              <a:gd name="T94" fmla="*/ 113 w 151"/>
              <a:gd name="T95" fmla="*/ 10 h 211"/>
              <a:gd name="T96" fmla="*/ 114 w 151"/>
              <a:gd name="T97" fmla="*/ 26 h 211"/>
              <a:gd name="T98" fmla="*/ 113 w 151"/>
              <a:gd name="T99" fmla="*/ 43 h 211"/>
              <a:gd name="T100" fmla="*/ 112 w 151"/>
              <a:gd name="T101" fmla="*/ 59 h 211"/>
              <a:gd name="T102" fmla="*/ 108 w 151"/>
              <a:gd name="T103" fmla="*/ 70 h 211"/>
              <a:gd name="T104" fmla="*/ 102 w 151"/>
              <a:gd name="T105" fmla="*/ 81 h 211"/>
              <a:gd name="T106" fmla="*/ 90 w 151"/>
              <a:gd name="T107" fmla="*/ 90 h 211"/>
              <a:gd name="T108" fmla="*/ 76 w 151"/>
              <a:gd name="T109" fmla="*/ 94 h 211"/>
              <a:gd name="T110" fmla="*/ 61 w 151"/>
              <a:gd name="T111" fmla="*/ 90 h 211"/>
              <a:gd name="T112" fmla="*/ 49 w 151"/>
              <a:gd name="T113" fmla="*/ 81 h 211"/>
              <a:gd name="T114" fmla="*/ 43 w 151"/>
              <a:gd name="T115" fmla="*/ 71 h 211"/>
              <a:gd name="T116" fmla="*/ 40 w 151"/>
              <a:gd name="T117" fmla="*/ 60 h 211"/>
              <a:gd name="T118" fmla="*/ 37 w 151"/>
              <a:gd name="T119" fmla="*/ 33 h 211"/>
              <a:gd name="T120" fmla="*/ 40 w 151"/>
              <a:gd name="T121" fmla="*/ 10 h 211"/>
              <a:gd name="T122" fmla="*/ 52 w 151"/>
              <a:gd name="T123" fmla="*/ 3 h 211"/>
              <a:gd name="T124" fmla="*/ 64 w 151"/>
              <a:gd name="T125"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1" h="211">
                <a:moveTo>
                  <a:pt x="22" y="202"/>
                </a:moveTo>
                <a:lnTo>
                  <a:pt x="132" y="202"/>
                </a:lnTo>
                <a:lnTo>
                  <a:pt x="125" y="211"/>
                </a:lnTo>
                <a:lnTo>
                  <a:pt x="28" y="211"/>
                </a:lnTo>
                <a:lnTo>
                  <a:pt x="22" y="202"/>
                </a:lnTo>
                <a:close/>
                <a:moveTo>
                  <a:pt x="52" y="95"/>
                </a:moveTo>
                <a:lnTo>
                  <a:pt x="57" y="99"/>
                </a:lnTo>
                <a:lnTo>
                  <a:pt x="72" y="131"/>
                </a:lnTo>
                <a:lnTo>
                  <a:pt x="26" y="131"/>
                </a:lnTo>
                <a:lnTo>
                  <a:pt x="26" y="194"/>
                </a:lnTo>
                <a:lnTo>
                  <a:pt x="19" y="194"/>
                </a:lnTo>
                <a:lnTo>
                  <a:pt x="9" y="193"/>
                </a:lnTo>
                <a:lnTo>
                  <a:pt x="3" y="189"/>
                </a:lnTo>
                <a:lnTo>
                  <a:pt x="1" y="183"/>
                </a:lnTo>
                <a:lnTo>
                  <a:pt x="0" y="175"/>
                </a:lnTo>
                <a:lnTo>
                  <a:pt x="2" y="167"/>
                </a:lnTo>
                <a:lnTo>
                  <a:pt x="14" y="120"/>
                </a:lnTo>
                <a:lnTo>
                  <a:pt x="16" y="113"/>
                </a:lnTo>
                <a:lnTo>
                  <a:pt x="20" y="108"/>
                </a:lnTo>
                <a:lnTo>
                  <a:pt x="24" y="103"/>
                </a:lnTo>
                <a:lnTo>
                  <a:pt x="24" y="102"/>
                </a:lnTo>
                <a:lnTo>
                  <a:pt x="26" y="102"/>
                </a:lnTo>
                <a:lnTo>
                  <a:pt x="52" y="95"/>
                </a:lnTo>
                <a:close/>
                <a:moveTo>
                  <a:pt x="99" y="95"/>
                </a:moveTo>
                <a:lnTo>
                  <a:pt x="127" y="102"/>
                </a:lnTo>
                <a:lnTo>
                  <a:pt x="128" y="102"/>
                </a:lnTo>
                <a:lnTo>
                  <a:pt x="129" y="103"/>
                </a:lnTo>
                <a:lnTo>
                  <a:pt x="133" y="109"/>
                </a:lnTo>
                <a:lnTo>
                  <a:pt x="135" y="115"/>
                </a:lnTo>
                <a:lnTo>
                  <a:pt x="137" y="122"/>
                </a:lnTo>
                <a:lnTo>
                  <a:pt x="137" y="120"/>
                </a:lnTo>
                <a:lnTo>
                  <a:pt x="149" y="167"/>
                </a:lnTo>
                <a:lnTo>
                  <a:pt x="151" y="175"/>
                </a:lnTo>
                <a:lnTo>
                  <a:pt x="150" y="183"/>
                </a:lnTo>
                <a:lnTo>
                  <a:pt x="148" y="189"/>
                </a:lnTo>
                <a:lnTo>
                  <a:pt x="142" y="193"/>
                </a:lnTo>
                <a:lnTo>
                  <a:pt x="133" y="194"/>
                </a:lnTo>
                <a:lnTo>
                  <a:pt x="129" y="194"/>
                </a:lnTo>
                <a:lnTo>
                  <a:pt x="129" y="131"/>
                </a:lnTo>
                <a:lnTo>
                  <a:pt x="80" y="131"/>
                </a:lnTo>
                <a:lnTo>
                  <a:pt x="94" y="99"/>
                </a:lnTo>
                <a:lnTo>
                  <a:pt x="99" y="95"/>
                </a:lnTo>
                <a:close/>
                <a:moveTo>
                  <a:pt x="64" y="0"/>
                </a:moveTo>
                <a:lnTo>
                  <a:pt x="75" y="1"/>
                </a:lnTo>
                <a:lnTo>
                  <a:pt x="84" y="4"/>
                </a:lnTo>
                <a:lnTo>
                  <a:pt x="93" y="7"/>
                </a:lnTo>
                <a:lnTo>
                  <a:pt x="102" y="10"/>
                </a:lnTo>
                <a:lnTo>
                  <a:pt x="113" y="10"/>
                </a:lnTo>
                <a:lnTo>
                  <a:pt x="114" y="26"/>
                </a:lnTo>
                <a:lnTo>
                  <a:pt x="113" y="43"/>
                </a:lnTo>
                <a:lnTo>
                  <a:pt x="112" y="59"/>
                </a:lnTo>
                <a:lnTo>
                  <a:pt x="108" y="70"/>
                </a:lnTo>
                <a:lnTo>
                  <a:pt x="102" y="81"/>
                </a:lnTo>
                <a:lnTo>
                  <a:pt x="90" y="90"/>
                </a:lnTo>
                <a:lnTo>
                  <a:pt x="76" y="94"/>
                </a:lnTo>
                <a:lnTo>
                  <a:pt x="61" y="90"/>
                </a:lnTo>
                <a:lnTo>
                  <a:pt x="49" y="81"/>
                </a:lnTo>
                <a:lnTo>
                  <a:pt x="43" y="71"/>
                </a:lnTo>
                <a:lnTo>
                  <a:pt x="40" y="60"/>
                </a:lnTo>
                <a:lnTo>
                  <a:pt x="37" y="33"/>
                </a:lnTo>
                <a:lnTo>
                  <a:pt x="40" y="10"/>
                </a:lnTo>
                <a:lnTo>
                  <a:pt x="52" y="3"/>
                </a:lnTo>
                <a:lnTo>
                  <a:pt x="64"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sp>
        <p:nvSpPr>
          <p:cNvPr id="4" name="文本框 3"/>
          <p:cNvSpPr txBox="1"/>
          <p:nvPr/>
        </p:nvSpPr>
        <p:spPr>
          <a:xfrm>
            <a:off x="940823" y="112463"/>
            <a:ext cx="1620957" cy="523220"/>
          </a:xfrm>
          <a:prstGeom prst="rect">
            <a:avLst/>
          </a:prstGeom>
          <a:noFill/>
        </p:spPr>
        <p:txBody>
          <a:bodyPr wrap="non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基本情况</a:t>
            </a:r>
          </a:p>
        </p:txBody>
      </p:sp>
      <p:sp>
        <p:nvSpPr>
          <p:cNvPr id="74" name="矩形 73"/>
          <p:cNvSpPr/>
          <p:nvPr/>
        </p:nvSpPr>
        <p:spPr>
          <a:xfrm>
            <a:off x="8482567" y="2130799"/>
            <a:ext cx="2884426" cy="718889"/>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p:txBody>
      </p:sp>
      <p:sp>
        <p:nvSpPr>
          <p:cNvPr id="76" name="矩形 75"/>
          <p:cNvSpPr/>
          <p:nvPr/>
        </p:nvSpPr>
        <p:spPr>
          <a:xfrm>
            <a:off x="8482567" y="2832431"/>
            <a:ext cx="2884426" cy="718889"/>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p:txBody>
      </p:sp>
      <p:sp>
        <p:nvSpPr>
          <p:cNvPr id="77" name="矩形 76"/>
          <p:cNvSpPr/>
          <p:nvPr/>
        </p:nvSpPr>
        <p:spPr>
          <a:xfrm>
            <a:off x="8482567" y="3534063"/>
            <a:ext cx="2884426" cy="718889"/>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p:txBody>
      </p:sp>
      <p:sp>
        <p:nvSpPr>
          <p:cNvPr id="78" name="矩形 77"/>
          <p:cNvSpPr/>
          <p:nvPr/>
        </p:nvSpPr>
        <p:spPr>
          <a:xfrm>
            <a:off x="8482567" y="4235695"/>
            <a:ext cx="2884426" cy="718889"/>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p:txBody>
      </p:sp>
      <p:sp>
        <p:nvSpPr>
          <p:cNvPr id="79" name="矩形 78"/>
          <p:cNvSpPr/>
          <p:nvPr/>
        </p:nvSpPr>
        <p:spPr>
          <a:xfrm>
            <a:off x="8482567" y="4937328"/>
            <a:ext cx="2884426" cy="718889"/>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p:txBody>
      </p:sp>
      <p:grpSp>
        <p:nvGrpSpPr>
          <p:cNvPr id="21" name="组合 20"/>
          <p:cNvGrpSpPr/>
          <p:nvPr/>
        </p:nvGrpSpPr>
        <p:grpSpPr>
          <a:xfrm>
            <a:off x="825008" y="2125930"/>
            <a:ext cx="6125372" cy="465221"/>
            <a:chOff x="494116" y="2165686"/>
            <a:chExt cx="6125372" cy="465221"/>
          </a:xfrm>
        </p:grpSpPr>
        <p:sp>
          <p:nvSpPr>
            <p:cNvPr id="5" name="矩形 4"/>
            <p:cNvSpPr/>
            <p:nvPr/>
          </p:nvSpPr>
          <p:spPr>
            <a:xfrm>
              <a:off x="494116" y="2165686"/>
              <a:ext cx="6125372" cy="465221"/>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5780870" y="2165686"/>
              <a:ext cx="838618" cy="465221"/>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文本框 52"/>
            <p:cNvSpPr txBox="1"/>
            <p:nvPr/>
          </p:nvSpPr>
          <p:spPr>
            <a:xfrm>
              <a:off x="549911" y="2167463"/>
              <a:ext cx="1107996" cy="461665"/>
            </a:xfrm>
            <a:prstGeom prst="rect">
              <a:avLst/>
            </a:prstGeom>
            <a:noFill/>
            <a:ln>
              <a:noFill/>
            </a:ln>
          </p:spPr>
          <p:txBody>
            <a:bodyPr wrap="none" rtlCol="0" anchor="ctr">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创造力</a:t>
              </a:r>
            </a:p>
          </p:txBody>
        </p:sp>
      </p:grpSp>
      <p:grpSp>
        <p:nvGrpSpPr>
          <p:cNvPr id="22" name="组合 21"/>
          <p:cNvGrpSpPr/>
          <p:nvPr/>
        </p:nvGrpSpPr>
        <p:grpSpPr>
          <a:xfrm>
            <a:off x="825008" y="2887309"/>
            <a:ext cx="6125372" cy="468484"/>
            <a:chOff x="494116" y="2873315"/>
            <a:chExt cx="6125372" cy="468484"/>
          </a:xfrm>
        </p:grpSpPr>
        <p:sp>
          <p:nvSpPr>
            <p:cNvPr id="43" name="矩形 42"/>
            <p:cNvSpPr/>
            <p:nvPr/>
          </p:nvSpPr>
          <p:spPr>
            <a:xfrm>
              <a:off x="494116" y="2876578"/>
              <a:ext cx="6125372" cy="465221"/>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549911" y="2873315"/>
              <a:ext cx="1107996" cy="461665"/>
            </a:xfrm>
            <a:prstGeom prst="rect">
              <a:avLst/>
            </a:prstGeom>
            <a:noFill/>
            <a:ln>
              <a:noFill/>
            </a:ln>
          </p:spPr>
          <p:txBody>
            <a:bodyPr wrap="none" rtlCol="0" anchor="ctr">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执行力</a:t>
              </a:r>
            </a:p>
          </p:txBody>
        </p:sp>
      </p:grpSp>
      <p:grpSp>
        <p:nvGrpSpPr>
          <p:cNvPr id="23" name="组合 22"/>
          <p:cNvGrpSpPr/>
          <p:nvPr/>
        </p:nvGrpSpPr>
        <p:grpSpPr>
          <a:xfrm>
            <a:off x="825008" y="3651951"/>
            <a:ext cx="6125372" cy="469407"/>
            <a:chOff x="494116" y="3587469"/>
            <a:chExt cx="6125372" cy="469407"/>
          </a:xfrm>
        </p:grpSpPr>
        <p:sp>
          <p:nvSpPr>
            <p:cNvPr id="44" name="矩形 43"/>
            <p:cNvSpPr/>
            <p:nvPr/>
          </p:nvSpPr>
          <p:spPr>
            <a:xfrm>
              <a:off x="494116" y="3587469"/>
              <a:ext cx="6125372" cy="465221"/>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5668576" y="3587469"/>
              <a:ext cx="950912" cy="465221"/>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文本框 54"/>
            <p:cNvSpPr txBox="1"/>
            <p:nvPr/>
          </p:nvSpPr>
          <p:spPr>
            <a:xfrm>
              <a:off x="549911" y="3595211"/>
              <a:ext cx="1107996" cy="461665"/>
            </a:xfrm>
            <a:prstGeom prst="rect">
              <a:avLst/>
            </a:prstGeom>
            <a:noFill/>
            <a:ln>
              <a:noFill/>
            </a:ln>
          </p:spPr>
          <p:txBody>
            <a:bodyPr wrap="none" rtlCol="0" anchor="ctr">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表达力</a:t>
              </a:r>
            </a:p>
          </p:txBody>
        </p:sp>
      </p:grpSp>
      <p:grpSp>
        <p:nvGrpSpPr>
          <p:cNvPr id="60" name="组合 59"/>
          <p:cNvGrpSpPr/>
          <p:nvPr/>
        </p:nvGrpSpPr>
        <p:grpSpPr>
          <a:xfrm>
            <a:off x="825008" y="4417516"/>
            <a:ext cx="6125372" cy="480410"/>
            <a:chOff x="494116" y="4298360"/>
            <a:chExt cx="6125372" cy="480410"/>
          </a:xfrm>
        </p:grpSpPr>
        <p:sp>
          <p:nvSpPr>
            <p:cNvPr id="45" name="矩形 44"/>
            <p:cNvSpPr/>
            <p:nvPr/>
          </p:nvSpPr>
          <p:spPr>
            <a:xfrm>
              <a:off x="494116" y="4298360"/>
              <a:ext cx="6125372" cy="465221"/>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6009888" y="4298360"/>
              <a:ext cx="609600" cy="465221"/>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文本框 55"/>
            <p:cNvSpPr txBox="1"/>
            <p:nvPr/>
          </p:nvSpPr>
          <p:spPr>
            <a:xfrm>
              <a:off x="549911" y="4317105"/>
              <a:ext cx="1107996" cy="461665"/>
            </a:xfrm>
            <a:prstGeom prst="rect">
              <a:avLst/>
            </a:prstGeom>
            <a:noFill/>
            <a:ln>
              <a:noFill/>
            </a:ln>
          </p:spPr>
          <p:txBody>
            <a:bodyPr wrap="none" rtlCol="0" anchor="ctr">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行动力</a:t>
              </a:r>
            </a:p>
          </p:txBody>
        </p:sp>
      </p:grpSp>
      <p:grpSp>
        <p:nvGrpSpPr>
          <p:cNvPr id="61" name="组合 60"/>
          <p:cNvGrpSpPr/>
          <p:nvPr/>
        </p:nvGrpSpPr>
        <p:grpSpPr>
          <a:xfrm>
            <a:off x="825008" y="5194085"/>
            <a:ext cx="6125372" cy="475371"/>
            <a:chOff x="494116" y="5009252"/>
            <a:chExt cx="6125372" cy="475371"/>
          </a:xfrm>
        </p:grpSpPr>
        <p:sp>
          <p:nvSpPr>
            <p:cNvPr id="46" name="矩形 45"/>
            <p:cNvSpPr/>
            <p:nvPr/>
          </p:nvSpPr>
          <p:spPr>
            <a:xfrm>
              <a:off x="494116" y="5009252"/>
              <a:ext cx="6125372" cy="465221"/>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5897593" y="5009252"/>
              <a:ext cx="721895" cy="465221"/>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文本框 56"/>
            <p:cNvSpPr txBox="1"/>
            <p:nvPr/>
          </p:nvSpPr>
          <p:spPr>
            <a:xfrm>
              <a:off x="549911" y="5022958"/>
              <a:ext cx="1107996" cy="461665"/>
            </a:xfrm>
            <a:prstGeom prst="rect">
              <a:avLst/>
            </a:prstGeom>
            <a:noFill/>
            <a:ln>
              <a:noFill/>
            </a:ln>
          </p:spPr>
          <p:txBody>
            <a:bodyPr wrap="none" rtlCol="0" anchor="ctr">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组织力</a:t>
              </a:r>
            </a:p>
          </p:txBody>
        </p:sp>
      </p:grpSp>
      <p:sp>
        <p:nvSpPr>
          <p:cNvPr id="62" name="文本框 61"/>
          <p:cNvSpPr txBox="1"/>
          <p:nvPr/>
        </p:nvSpPr>
        <p:spPr>
          <a:xfrm>
            <a:off x="6955123" y="2887309"/>
            <a:ext cx="1002197" cy="461665"/>
          </a:xfrm>
          <a:prstGeom prst="rect">
            <a:avLst/>
          </a:prstGeom>
          <a:noFill/>
        </p:spPr>
        <p:txBody>
          <a:bodyPr wrap="none" rtlCol="0">
            <a:spAutoFit/>
          </a:bodyPr>
          <a:lstStyle/>
          <a:p>
            <a:r>
              <a:rPr lang="en-US" altLang="zh-CN" sz="2400" dirty="0">
                <a:solidFill>
                  <a:srgbClr val="20BAA8"/>
                </a:solidFill>
                <a:latin typeface="微软雅黑" panose="020B0503020204020204" pitchFamily="34" charset="-122"/>
                <a:ea typeface="微软雅黑" panose="020B0503020204020204" pitchFamily="34" charset="-122"/>
              </a:rPr>
              <a:t>100%</a:t>
            </a:r>
            <a:endParaRPr lang="zh-CN" altLang="en-US" sz="2400" dirty="0">
              <a:solidFill>
                <a:srgbClr val="20BAA8"/>
              </a:solidFill>
              <a:latin typeface="微软雅黑" panose="020B0503020204020204" pitchFamily="34" charset="-122"/>
              <a:ea typeface="微软雅黑" panose="020B0503020204020204" pitchFamily="34" charset="-122"/>
            </a:endParaRPr>
          </a:p>
        </p:txBody>
      </p:sp>
      <p:sp>
        <p:nvSpPr>
          <p:cNvPr id="63" name="文本框 62"/>
          <p:cNvSpPr txBox="1"/>
          <p:nvPr/>
        </p:nvSpPr>
        <p:spPr>
          <a:xfrm>
            <a:off x="7136261" y="3659693"/>
            <a:ext cx="821059" cy="461665"/>
          </a:xfrm>
          <a:prstGeom prst="rect">
            <a:avLst/>
          </a:prstGeom>
          <a:noFill/>
        </p:spPr>
        <p:txBody>
          <a:bodyPr wrap="none" rtlCol="0">
            <a:spAutoFit/>
          </a:bodyPr>
          <a:lstStyle/>
          <a:p>
            <a:r>
              <a:rPr lang="en-US" altLang="zh-CN" sz="2400" dirty="0">
                <a:solidFill>
                  <a:srgbClr val="20BAA8"/>
                </a:solidFill>
                <a:latin typeface="微软雅黑" panose="020B0503020204020204" pitchFamily="34" charset="-122"/>
                <a:ea typeface="微软雅黑" panose="020B0503020204020204" pitchFamily="34" charset="-122"/>
              </a:rPr>
              <a:t>60%</a:t>
            </a:r>
            <a:endParaRPr lang="zh-CN" altLang="en-US" sz="2400" dirty="0">
              <a:solidFill>
                <a:srgbClr val="20BAA8"/>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7136261" y="4423198"/>
            <a:ext cx="821059" cy="461665"/>
          </a:xfrm>
          <a:prstGeom prst="rect">
            <a:avLst/>
          </a:prstGeom>
          <a:noFill/>
        </p:spPr>
        <p:txBody>
          <a:bodyPr wrap="none" rtlCol="0">
            <a:spAutoFit/>
          </a:bodyPr>
          <a:lstStyle/>
          <a:p>
            <a:r>
              <a:rPr lang="en-US" altLang="zh-CN" sz="2400" dirty="0">
                <a:solidFill>
                  <a:srgbClr val="20BAA8"/>
                </a:solidFill>
                <a:latin typeface="微软雅黑" panose="020B0503020204020204" pitchFamily="34" charset="-122"/>
                <a:ea typeface="微软雅黑" panose="020B0503020204020204" pitchFamily="34" charset="-122"/>
              </a:rPr>
              <a:t>85%</a:t>
            </a:r>
            <a:endParaRPr lang="zh-CN" altLang="en-US" sz="2400" dirty="0">
              <a:solidFill>
                <a:srgbClr val="20BAA8"/>
              </a:solidFill>
              <a:latin typeface="微软雅黑" panose="020B0503020204020204" pitchFamily="34" charset="-122"/>
              <a:ea typeface="微软雅黑" panose="020B0503020204020204" pitchFamily="34" charset="-122"/>
            </a:endParaRPr>
          </a:p>
        </p:txBody>
      </p:sp>
      <p:sp>
        <p:nvSpPr>
          <p:cNvPr id="67" name="文本框 66"/>
          <p:cNvSpPr txBox="1"/>
          <p:nvPr/>
        </p:nvSpPr>
        <p:spPr>
          <a:xfrm>
            <a:off x="7136261" y="5210704"/>
            <a:ext cx="821059" cy="461665"/>
          </a:xfrm>
          <a:prstGeom prst="rect">
            <a:avLst/>
          </a:prstGeom>
          <a:noFill/>
        </p:spPr>
        <p:txBody>
          <a:bodyPr wrap="none" rtlCol="0">
            <a:spAutoFit/>
          </a:bodyPr>
          <a:lstStyle/>
          <a:p>
            <a:r>
              <a:rPr lang="en-US" altLang="zh-CN" sz="2400" dirty="0">
                <a:solidFill>
                  <a:srgbClr val="20BAA8"/>
                </a:solidFill>
                <a:latin typeface="微软雅黑" panose="020B0503020204020204" pitchFamily="34" charset="-122"/>
                <a:ea typeface="微软雅黑" panose="020B0503020204020204" pitchFamily="34" charset="-122"/>
              </a:rPr>
              <a:t>70%</a:t>
            </a:r>
            <a:endParaRPr lang="zh-CN" altLang="en-US" sz="2400" dirty="0">
              <a:solidFill>
                <a:srgbClr val="20BAA8"/>
              </a:solidFill>
              <a:latin typeface="微软雅黑" panose="020B0503020204020204" pitchFamily="34" charset="-122"/>
              <a:ea typeface="微软雅黑" panose="020B0503020204020204" pitchFamily="34" charset="-122"/>
            </a:endParaRPr>
          </a:p>
        </p:txBody>
      </p:sp>
      <p:sp>
        <p:nvSpPr>
          <p:cNvPr id="68" name="文本框 67"/>
          <p:cNvSpPr txBox="1"/>
          <p:nvPr/>
        </p:nvSpPr>
        <p:spPr>
          <a:xfrm>
            <a:off x="7136261" y="2130800"/>
            <a:ext cx="821059" cy="461665"/>
          </a:xfrm>
          <a:prstGeom prst="rect">
            <a:avLst/>
          </a:prstGeom>
          <a:noFill/>
        </p:spPr>
        <p:txBody>
          <a:bodyPr wrap="none" rtlCol="0">
            <a:spAutoFit/>
          </a:bodyPr>
          <a:lstStyle/>
          <a:p>
            <a:r>
              <a:rPr lang="en-US" altLang="zh-CN" sz="2400" dirty="0">
                <a:solidFill>
                  <a:srgbClr val="20BAA8"/>
                </a:solidFill>
                <a:latin typeface="微软雅黑" panose="020B0503020204020204" pitchFamily="34" charset="-122"/>
                <a:ea typeface="微软雅黑" panose="020B0503020204020204" pitchFamily="34" charset="-122"/>
              </a:rPr>
              <a:t>75%</a:t>
            </a:r>
            <a:endParaRPr lang="zh-CN" altLang="en-US" sz="2400" dirty="0">
              <a:solidFill>
                <a:srgbClr val="20BAA8"/>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Tm="7503"/>
    </mc:Choice>
    <mc:Fallback xmlns="">
      <p:transition spd="slow" advTm="750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fade">
                                      <p:cBhvr>
                                        <p:cTn id="12" dur="500"/>
                                        <p:tgtEl>
                                          <p:spTgt spid="68"/>
                                        </p:tgtEl>
                                      </p:cBhvr>
                                    </p:animEffect>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22"/>
                                        </p:tgtEl>
                                        <p:attrNameLst>
                                          <p:attrName>style.visibility</p:attrName>
                                        </p:attrNameLst>
                                      </p:cBhvr>
                                      <p:to>
                                        <p:strVal val="visible"/>
                                      </p:to>
                                    </p:set>
                                    <p:anim calcmode="lin" valueType="num">
                                      <p:cBhvr additive="base">
                                        <p:cTn id="16" dur="500" fill="hold"/>
                                        <p:tgtEl>
                                          <p:spTgt spid="22"/>
                                        </p:tgtEl>
                                        <p:attrNameLst>
                                          <p:attrName>ppt_x</p:attrName>
                                        </p:attrNameLst>
                                      </p:cBhvr>
                                      <p:tavLst>
                                        <p:tav tm="0">
                                          <p:val>
                                            <p:strVal val="0-#ppt_w/2"/>
                                          </p:val>
                                        </p:tav>
                                        <p:tav tm="100000">
                                          <p:val>
                                            <p:strVal val="#ppt_x"/>
                                          </p:val>
                                        </p:tav>
                                      </p:tavLst>
                                    </p:anim>
                                    <p:anim calcmode="lin" valueType="num">
                                      <p:cBhvr additive="base">
                                        <p:cTn id="17" dur="500" fill="hold"/>
                                        <p:tgtEl>
                                          <p:spTgt spid="22"/>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62"/>
                                        </p:tgtEl>
                                        <p:attrNameLst>
                                          <p:attrName>style.visibility</p:attrName>
                                        </p:attrNameLst>
                                      </p:cBhvr>
                                      <p:to>
                                        <p:strVal val="visible"/>
                                      </p:to>
                                    </p:set>
                                    <p:animEffect transition="in" filter="fade">
                                      <p:cBhvr>
                                        <p:cTn id="21" dur="500"/>
                                        <p:tgtEl>
                                          <p:spTgt spid="62"/>
                                        </p:tgtEl>
                                      </p:cBhvr>
                                    </p:animEffect>
                                  </p:childTnLst>
                                </p:cTn>
                              </p:par>
                            </p:childTnLst>
                          </p:cTn>
                        </p:par>
                        <p:par>
                          <p:cTn id="22" fill="hold">
                            <p:stCondLst>
                              <p:cond delay="2000"/>
                            </p:stCondLst>
                            <p:childTnLst>
                              <p:par>
                                <p:cTn id="23" presetID="2" presetClass="entr" presetSubtype="8"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0-#ppt_w/2"/>
                                          </p:val>
                                        </p:tav>
                                        <p:tav tm="100000">
                                          <p:val>
                                            <p:strVal val="#ppt_x"/>
                                          </p:val>
                                        </p:tav>
                                      </p:tavLst>
                                    </p:anim>
                                    <p:anim calcmode="lin" valueType="num">
                                      <p:cBhvr additive="base">
                                        <p:cTn id="26" dur="500" fill="hold"/>
                                        <p:tgtEl>
                                          <p:spTgt spid="23"/>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fade">
                                      <p:cBhvr>
                                        <p:cTn id="30" dur="500"/>
                                        <p:tgtEl>
                                          <p:spTgt spid="63"/>
                                        </p:tgtEl>
                                      </p:cBhvr>
                                    </p:animEffect>
                                  </p:childTnLst>
                                </p:cTn>
                              </p:par>
                            </p:childTnLst>
                          </p:cTn>
                        </p:par>
                        <p:par>
                          <p:cTn id="31" fill="hold">
                            <p:stCondLst>
                              <p:cond delay="3000"/>
                            </p:stCondLst>
                            <p:childTnLst>
                              <p:par>
                                <p:cTn id="32" presetID="2" presetClass="entr" presetSubtype="8" fill="hold" nodeType="afterEffect">
                                  <p:stCondLst>
                                    <p:cond delay="0"/>
                                  </p:stCondLst>
                                  <p:childTnLst>
                                    <p:set>
                                      <p:cBhvr>
                                        <p:cTn id="33" dur="1" fill="hold">
                                          <p:stCondLst>
                                            <p:cond delay="0"/>
                                          </p:stCondLst>
                                        </p:cTn>
                                        <p:tgtEl>
                                          <p:spTgt spid="60"/>
                                        </p:tgtEl>
                                        <p:attrNameLst>
                                          <p:attrName>style.visibility</p:attrName>
                                        </p:attrNameLst>
                                      </p:cBhvr>
                                      <p:to>
                                        <p:strVal val="visible"/>
                                      </p:to>
                                    </p:set>
                                    <p:anim calcmode="lin" valueType="num">
                                      <p:cBhvr additive="base">
                                        <p:cTn id="34" dur="500" fill="hold"/>
                                        <p:tgtEl>
                                          <p:spTgt spid="60"/>
                                        </p:tgtEl>
                                        <p:attrNameLst>
                                          <p:attrName>ppt_x</p:attrName>
                                        </p:attrNameLst>
                                      </p:cBhvr>
                                      <p:tavLst>
                                        <p:tav tm="0">
                                          <p:val>
                                            <p:strVal val="0-#ppt_w/2"/>
                                          </p:val>
                                        </p:tav>
                                        <p:tav tm="100000">
                                          <p:val>
                                            <p:strVal val="#ppt_x"/>
                                          </p:val>
                                        </p:tav>
                                      </p:tavLst>
                                    </p:anim>
                                    <p:anim calcmode="lin" valueType="num">
                                      <p:cBhvr additive="base">
                                        <p:cTn id="35" dur="500" fill="hold"/>
                                        <p:tgtEl>
                                          <p:spTgt spid="60"/>
                                        </p:tgtEl>
                                        <p:attrNameLst>
                                          <p:attrName>ppt_y</p:attrName>
                                        </p:attrNameLst>
                                      </p:cBhvr>
                                      <p:tavLst>
                                        <p:tav tm="0">
                                          <p:val>
                                            <p:strVal val="#ppt_y"/>
                                          </p:val>
                                        </p:tav>
                                        <p:tav tm="100000">
                                          <p:val>
                                            <p:strVal val="#ppt_y"/>
                                          </p:val>
                                        </p:tav>
                                      </p:tavLst>
                                    </p:anim>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fade">
                                      <p:cBhvr>
                                        <p:cTn id="39" dur="500"/>
                                        <p:tgtEl>
                                          <p:spTgt spid="66"/>
                                        </p:tgtEl>
                                      </p:cBhvr>
                                    </p:animEffect>
                                  </p:childTnLst>
                                </p:cTn>
                              </p:par>
                            </p:childTnLst>
                          </p:cTn>
                        </p:par>
                        <p:par>
                          <p:cTn id="40" fill="hold">
                            <p:stCondLst>
                              <p:cond delay="4000"/>
                            </p:stCondLst>
                            <p:childTnLst>
                              <p:par>
                                <p:cTn id="41" presetID="2" presetClass="entr" presetSubtype="8" fill="hold" nodeType="afterEffect">
                                  <p:stCondLst>
                                    <p:cond delay="0"/>
                                  </p:stCondLst>
                                  <p:childTnLst>
                                    <p:set>
                                      <p:cBhvr>
                                        <p:cTn id="42" dur="1" fill="hold">
                                          <p:stCondLst>
                                            <p:cond delay="0"/>
                                          </p:stCondLst>
                                        </p:cTn>
                                        <p:tgtEl>
                                          <p:spTgt spid="61"/>
                                        </p:tgtEl>
                                        <p:attrNameLst>
                                          <p:attrName>style.visibility</p:attrName>
                                        </p:attrNameLst>
                                      </p:cBhvr>
                                      <p:to>
                                        <p:strVal val="visible"/>
                                      </p:to>
                                    </p:set>
                                    <p:anim calcmode="lin" valueType="num">
                                      <p:cBhvr additive="base">
                                        <p:cTn id="43" dur="500" fill="hold"/>
                                        <p:tgtEl>
                                          <p:spTgt spid="61"/>
                                        </p:tgtEl>
                                        <p:attrNameLst>
                                          <p:attrName>ppt_x</p:attrName>
                                        </p:attrNameLst>
                                      </p:cBhvr>
                                      <p:tavLst>
                                        <p:tav tm="0">
                                          <p:val>
                                            <p:strVal val="0-#ppt_w/2"/>
                                          </p:val>
                                        </p:tav>
                                        <p:tav tm="100000">
                                          <p:val>
                                            <p:strVal val="#ppt_x"/>
                                          </p:val>
                                        </p:tav>
                                      </p:tavLst>
                                    </p:anim>
                                    <p:anim calcmode="lin" valueType="num">
                                      <p:cBhvr additive="base">
                                        <p:cTn id="44" dur="500" fill="hold"/>
                                        <p:tgtEl>
                                          <p:spTgt spid="61"/>
                                        </p:tgtEl>
                                        <p:attrNameLst>
                                          <p:attrName>ppt_y</p:attrName>
                                        </p:attrNameLst>
                                      </p:cBhvr>
                                      <p:tavLst>
                                        <p:tav tm="0">
                                          <p:val>
                                            <p:strVal val="#ppt_y"/>
                                          </p:val>
                                        </p:tav>
                                        <p:tav tm="100000">
                                          <p:val>
                                            <p:strVal val="#ppt_y"/>
                                          </p:val>
                                        </p:tav>
                                      </p:tavLst>
                                    </p:anim>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67"/>
                                        </p:tgtEl>
                                        <p:attrNameLst>
                                          <p:attrName>style.visibility</p:attrName>
                                        </p:attrNameLst>
                                      </p:cBhvr>
                                      <p:to>
                                        <p:strVal val="visible"/>
                                      </p:to>
                                    </p:set>
                                    <p:animEffect transition="in" filter="fade">
                                      <p:cBhvr>
                                        <p:cTn id="48" dur="500"/>
                                        <p:tgtEl>
                                          <p:spTgt spid="67"/>
                                        </p:tgtEl>
                                      </p:cBhvr>
                                    </p:animEffect>
                                  </p:childTnLst>
                                </p:cTn>
                              </p:par>
                            </p:childTnLst>
                          </p:cTn>
                        </p:par>
                        <p:par>
                          <p:cTn id="49" fill="hold">
                            <p:stCondLst>
                              <p:cond delay="5000"/>
                            </p:stCondLst>
                            <p:childTnLst>
                              <p:par>
                                <p:cTn id="50" presetID="2" presetClass="entr" presetSubtype="4" fill="hold" grpId="0" nodeType="afterEffect">
                                  <p:stCondLst>
                                    <p:cond delay="0"/>
                                  </p:stCondLst>
                                  <p:childTnLst>
                                    <p:set>
                                      <p:cBhvr>
                                        <p:cTn id="51" dur="1" fill="hold">
                                          <p:stCondLst>
                                            <p:cond delay="0"/>
                                          </p:stCondLst>
                                        </p:cTn>
                                        <p:tgtEl>
                                          <p:spTgt spid="79"/>
                                        </p:tgtEl>
                                        <p:attrNameLst>
                                          <p:attrName>style.visibility</p:attrName>
                                        </p:attrNameLst>
                                      </p:cBhvr>
                                      <p:to>
                                        <p:strVal val="visible"/>
                                      </p:to>
                                    </p:set>
                                    <p:anim calcmode="lin" valueType="num">
                                      <p:cBhvr additive="base">
                                        <p:cTn id="52" dur="500" fill="hold"/>
                                        <p:tgtEl>
                                          <p:spTgt spid="79"/>
                                        </p:tgtEl>
                                        <p:attrNameLst>
                                          <p:attrName>ppt_x</p:attrName>
                                        </p:attrNameLst>
                                      </p:cBhvr>
                                      <p:tavLst>
                                        <p:tav tm="0">
                                          <p:val>
                                            <p:strVal val="#ppt_x"/>
                                          </p:val>
                                        </p:tav>
                                        <p:tav tm="100000">
                                          <p:val>
                                            <p:strVal val="#ppt_x"/>
                                          </p:val>
                                        </p:tav>
                                      </p:tavLst>
                                    </p:anim>
                                    <p:anim calcmode="lin" valueType="num">
                                      <p:cBhvr additive="base">
                                        <p:cTn id="53" dur="500" fill="hold"/>
                                        <p:tgtEl>
                                          <p:spTgt spid="79"/>
                                        </p:tgtEl>
                                        <p:attrNameLst>
                                          <p:attrName>ppt_y</p:attrName>
                                        </p:attrNameLst>
                                      </p:cBhvr>
                                      <p:tavLst>
                                        <p:tav tm="0">
                                          <p:val>
                                            <p:strVal val="1+#ppt_h/2"/>
                                          </p:val>
                                        </p:tav>
                                        <p:tav tm="100000">
                                          <p:val>
                                            <p:strVal val="#ppt_y"/>
                                          </p:val>
                                        </p:tav>
                                      </p:tavLst>
                                    </p:anim>
                                  </p:childTnLst>
                                </p:cTn>
                              </p:par>
                            </p:childTnLst>
                          </p:cTn>
                        </p:par>
                        <p:par>
                          <p:cTn id="54" fill="hold">
                            <p:stCondLst>
                              <p:cond delay="5500"/>
                            </p:stCondLst>
                            <p:childTnLst>
                              <p:par>
                                <p:cTn id="55" presetID="2" presetClass="entr" presetSubtype="4" fill="hold" grpId="0" nodeType="afterEffect">
                                  <p:stCondLst>
                                    <p:cond delay="0"/>
                                  </p:stCondLst>
                                  <p:childTnLst>
                                    <p:set>
                                      <p:cBhvr>
                                        <p:cTn id="56" dur="1" fill="hold">
                                          <p:stCondLst>
                                            <p:cond delay="0"/>
                                          </p:stCondLst>
                                        </p:cTn>
                                        <p:tgtEl>
                                          <p:spTgt spid="78"/>
                                        </p:tgtEl>
                                        <p:attrNameLst>
                                          <p:attrName>style.visibility</p:attrName>
                                        </p:attrNameLst>
                                      </p:cBhvr>
                                      <p:to>
                                        <p:strVal val="visible"/>
                                      </p:to>
                                    </p:set>
                                    <p:anim calcmode="lin" valueType="num">
                                      <p:cBhvr additive="base">
                                        <p:cTn id="57" dur="500" fill="hold"/>
                                        <p:tgtEl>
                                          <p:spTgt spid="78"/>
                                        </p:tgtEl>
                                        <p:attrNameLst>
                                          <p:attrName>ppt_x</p:attrName>
                                        </p:attrNameLst>
                                      </p:cBhvr>
                                      <p:tavLst>
                                        <p:tav tm="0">
                                          <p:val>
                                            <p:strVal val="#ppt_x"/>
                                          </p:val>
                                        </p:tav>
                                        <p:tav tm="100000">
                                          <p:val>
                                            <p:strVal val="#ppt_x"/>
                                          </p:val>
                                        </p:tav>
                                      </p:tavLst>
                                    </p:anim>
                                    <p:anim calcmode="lin" valueType="num">
                                      <p:cBhvr additive="base">
                                        <p:cTn id="58" dur="500" fill="hold"/>
                                        <p:tgtEl>
                                          <p:spTgt spid="78"/>
                                        </p:tgtEl>
                                        <p:attrNameLst>
                                          <p:attrName>ppt_y</p:attrName>
                                        </p:attrNameLst>
                                      </p:cBhvr>
                                      <p:tavLst>
                                        <p:tav tm="0">
                                          <p:val>
                                            <p:strVal val="1+#ppt_h/2"/>
                                          </p:val>
                                        </p:tav>
                                        <p:tav tm="100000">
                                          <p:val>
                                            <p:strVal val="#ppt_y"/>
                                          </p:val>
                                        </p:tav>
                                      </p:tavLst>
                                    </p:anim>
                                  </p:childTnLst>
                                </p:cTn>
                              </p:par>
                            </p:childTnLst>
                          </p:cTn>
                        </p:par>
                        <p:par>
                          <p:cTn id="59" fill="hold">
                            <p:stCondLst>
                              <p:cond delay="6000"/>
                            </p:stCondLst>
                            <p:childTnLst>
                              <p:par>
                                <p:cTn id="60" presetID="2" presetClass="entr" presetSubtype="4" fill="hold" grpId="0" nodeType="afterEffect">
                                  <p:stCondLst>
                                    <p:cond delay="0"/>
                                  </p:stCondLst>
                                  <p:childTnLst>
                                    <p:set>
                                      <p:cBhvr>
                                        <p:cTn id="61" dur="1" fill="hold">
                                          <p:stCondLst>
                                            <p:cond delay="0"/>
                                          </p:stCondLst>
                                        </p:cTn>
                                        <p:tgtEl>
                                          <p:spTgt spid="77"/>
                                        </p:tgtEl>
                                        <p:attrNameLst>
                                          <p:attrName>style.visibility</p:attrName>
                                        </p:attrNameLst>
                                      </p:cBhvr>
                                      <p:to>
                                        <p:strVal val="visible"/>
                                      </p:to>
                                    </p:set>
                                    <p:anim calcmode="lin" valueType="num">
                                      <p:cBhvr additive="base">
                                        <p:cTn id="62" dur="500" fill="hold"/>
                                        <p:tgtEl>
                                          <p:spTgt spid="77"/>
                                        </p:tgtEl>
                                        <p:attrNameLst>
                                          <p:attrName>ppt_x</p:attrName>
                                        </p:attrNameLst>
                                      </p:cBhvr>
                                      <p:tavLst>
                                        <p:tav tm="0">
                                          <p:val>
                                            <p:strVal val="#ppt_x"/>
                                          </p:val>
                                        </p:tav>
                                        <p:tav tm="100000">
                                          <p:val>
                                            <p:strVal val="#ppt_x"/>
                                          </p:val>
                                        </p:tav>
                                      </p:tavLst>
                                    </p:anim>
                                    <p:anim calcmode="lin" valueType="num">
                                      <p:cBhvr additive="base">
                                        <p:cTn id="63" dur="500" fill="hold"/>
                                        <p:tgtEl>
                                          <p:spTgt spid="77"/>
                                        </p:tgtEl>
                                        <p:attrNameLst>
                                          <p:attrName>ppt_y</p:attrName>
                                        </p:attrNameLst>
                                      </p:cBhvr>
                                      <p:tavLst>
                                        <p:tav tm="0">
                                          <p:val>
                                            <p:strVal val="1+#ppt_h/2"/>
                                          </p:val>
                                        </p:tav>
                                        <p:tav tm="100000">
                                          <p:val>
                                            <p:strVal val="#ppt_y"/>
                                          </p:val>
                                        </p:tav>
                                      </p:tavLst>
                                    </p:anim>
                                  </p:childTnLst>
                                </p:cTn>
                              </p:par>
                            </p:childTnLst>
                          </p:cTn>
                        </p:par>
                        <p:par>
                          <p:cTn id="64" fill="hold">
                            <p:stCondLst>
                              <p:cond delay="6500"/>
                            </p:stCondLst>
                            <p:childTnLst>
                              <p:par>
                                <p:cTn id="65" presetID="2" presetClass="entr" presetSubtype="4" fill="hold" grpId="0" nodeType="afterEffect">
                                  <p:stCondLst>
                                    <p:cond delay="0"/>
                                  </p:stCondLst>
                                  <p:childTnLst>
                                    <p:set>
                                      <p:cBhvr>
                                        <p:cTn id="66" dur="1" fill="hold">
                                          <p:stCondLst>
                                            <p:cond delay="0"/>
                                          </p:stCondLst>
                                        </p:cTn>
                                        <p:tgtEl>
                                          <p:spTgt spid="76"/>
                                        </p:tgtEl>
                                        <p:attrNameLst>
                                          <p:attrName>style.visibility</p:attrName>
                                        </p:attrNameLst>
                                      </p:cBhvr>
                                      <p:to>
                                        <p:strVal val="visible"/>
                                      </p:to>
                                    </p:set>
                                    <p:anim calcmode="lin" valueType="num">
                                      <p:cBhvr additive="base">
                                        <p:cTn id="67" dur="500" fill="hold"/>
                                        <p:tgtEl>
                                          <p:spTgt spid="76"/>
                                        </p:tgtEl>
                                        <p:attrNameLst>
                                          <p:attrName>ppt_x</p:attrName>
                                        </p:attrNameLst>
                                      </p:cBhvr>
                                      <p:tavLst>
                                        <p:tav tm="0">
                                          <p:val>
                                            <p:strVal val="#ppt_x"/>
                                          </p:val>
                                        </p:tav>
                                        <p:tav tm="100000">
                                          <p:val>
                                            <p:strVal val="#ppt_x"/>
                                          </p:val>
                                        </p:tav>
                                      </p:tavLst>
                                    </p:anim>
                                    <p:anim calcmode="lin" valueType="num">
                                      <p:cBhvr additive="base">
                                        <p:cTn id="68" dur="500" fill="hold"/>
                                        <p:tgtEl>
                                          <p:spTgt spid="76"/>
                                        </p:tgtEl>
                                        <p:attrNameLst>
                                          <p:attrName>ppt_y</p:attrName>
                                        </p:attrNameLst>
                                      </p:cBhvr>
                                      <p:tavLst>
                                        <p:tav tm="0">
                                          <p:val>
                                            <p:strVal val="1+#ppt_h/2"/>
                                          </p:val>
                                        </p:tav>
                                        <p:tav tm="100000">
                                          <p:val>
                                            <p:strVal val="#ppt_y"/>
                                          </p:val>
                                        </p:tav>
                                      </p:tavLst>
                                    </p:anim>
                                  </p:childTnLst>
                                </p:cTn>
                              </p:par>
                            </p:childTnLst>
                          </p:cTn>
                        </p:par>
                        <p:par>
                          <p:cTn id="69" fill="hold">
                            <p:stCondLst>
                              <p:cond delay="7000"/>
                            </p:stCondLst>
                            <p:childTnLst>
                              <p:par>
                                <p:cTn id="70" presetID="2" presetClass="entr" presetSubtype="4" fill="hold" grpId="0" nodeType="afterEffect">
                                  <p:stCondLst>
                                    <p:cond delay="0"/>
                                  </p:stCondLst>
                                  <p:childTnLst>
                                    <p:set>
                                      <p:cBhvr>
                                        <p:cTn id="71" dur="1" fill="hold">
                                          <p:stCondLst>
                                            <p:cond delay="0"/>
                                          </p:stCondLst>
                                        </p:cTn>
                                        <p:tgtEl>
                                          <p:spTgt spid="74"/>
                                        </p:tgtEl>
                                        <p:attrNameLst>
                                          <p:attrName>style.visibility</p:attrName>
                                        </p:attrNameLst>
                                      </p:cBhvr>
                                      <p:to>
                                        <p:strVal val="visible"/>
                                      </p:to>
                                    </p:set>
                                    <p:anim calcmode="lin" valueType="num">
                                      <p:cBhvr additive="base">
                                        <p:cTn id="72" dur="500" fill="hold"/>
                                        <p:tgtEl>
                                          <p:spTgt spid="74"/>
                                        </p:tgtEl>
                                        <p:attrNameLst>
                                          <p:attrName>ppt_x</p:attrName>
                                        </p:attrNameLst>
                                      </p:cBhvr>
                                      <p:tavLst>
                                        <p:tav tm="0">
                                          <p:val>
                                            <p:strVal val="#ppt_x"/>
                                          </p:val>
                                        </p:tav>
                                        <p:tav tm="100000">
                                          <p:val>
                                            <p:strVal val="#ppt_x"/>
                                          </p:val>
                                        </p:tav>
                                      </p:tavLst>
                                    </p:anim>
                                    <p:anim calcmode="lin" valueType="num">
                                      <p:cBhvr additive="base">
                                        <p:cTn id="73"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6" grpId="0" animBg="1"/>
      <p:bldP spid="77" grpId="0" animBg="1"/>
      <p:bldP spid="78" grpId="0" animBg="1"/>
      <p:bldP spid="79" grpId="0" animBg="1"/>
      <p:bldP spid="62" grpId="0"/>
      <p:bldP spid="63" grpId="0"/>
      <p:bldP spid="66" grpId="0"/>
      <p:bldP spid="67" grpId="0"/>
      <p:bldP spid="6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130054" y="3637316"/>
            <a:ext cx="2495982" cy="2103120"/>
            <a:chOff x="1130054" y="3637316"/>
            <a:chExt cx="2495982" cy="2103120"/>
          </a:xfrm>
        </p:grpSpPr>
        <p:sp>
          <p:nvSpPr>
            <p:cNvPr id="6" name="矩形 5"/>
            <p:cNvSpPr/>
            <p:nvPr/>
          </p:nvSpPr>
          <p:spPr>
            <a:xfrm>
              <a:off x="1130054" y="3637316"/>
              <a:ext cx="2495982" cy="2103120"/>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171803" y="3762894"/>
              <a:ext cx="2394816" cy="1865126"/>
            </a:xfrm>
            <a:prstGeom prst="rect">
              <a:avLst/>
            </a:prstGeom>
            <a:noFill/>
          </p:spPr>
          <p:txBody>
            <a:bodyPr wrap="square" rtlCol="0">
              <a:spAutoFit/>
            </a:bodyPr>
            <a:lstStyle/>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p:txBody>
        </p:sp>
      </p:grpSp>
      <p:grpSp>
        <p:nvGrpSpPr>
          <p:cNvPr id="48" name="组合 47"/>
          <p:cNvGrpSpPr/>
          <p:nvPr/>
        </p:nvGrpSpPr>
        <p:grpSpPr>
          <a:xfrm>
            <a:off x="6104281" y="3637316"/>
            <a:ext cx="2495982" cy="2103120"/>
            <a:chOff x="6104281" y="3637316"/>
            <a:chExt cx="2495982" cy="2103120"/>
          </a:xfrm>
        </p:grpSpPr>
        <p:sp>
          <p:nvSpPr>
            <p:cNvPr id="8" name="矩形 7"/>
            <p:cNvSpPr/>
            <p:nvPr/>
          </p:nvSpPr>
          <p:spPr>
            <a:xfrm>
              <a:off x="6104281" y="3637316"/>
              <a:ext cx="2495982" cy="2103120"/>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149840" y="3762894"/>
              <a:ext cx="2394816" cy="1865126"/>
            </a:xfrm>
            <a:prstGeom prst="rect">
              <a:avLst/>
            </a:prstGeom>
            <a:noFill/>
          </p:spPr>
          <p:txBody>
            <a:bodyPr wrap="square" rtlCol="0">
              <a:spAutoFit/>
            </a:bodyPr>
            <a:lstStyle/>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p:txBody>
        </p:sp>
      </p:grpSp>
      <p:grpSp>
        <p:nvGrpSpPr>
          <p:cNvPr id="43" name="组合 42"/>
          <p:cNvGrpSpPr/>
          <p:nvPr/>
        </p:nvGrpSpPr>
        <p:grpSpPr>
          <a:xfrm>
            <a:off x="3618256" y="1534196"/>
            <a:ext cx="2495982" cy="2103120"/>
            <a:chOff x="3618256" y="1534196"/>
            <a:chExt cx="2495982" cy="2103120"/>
          </a:xfrm>
        </p:grpSpPr>
        <p:sp>
          <p:nvSpPr>
            <p:cNvPr id="3" name="矩形 2"/>
            <p:cNvSpPr/>
            <p:nvPr/>
          </p:nvSpPr>
          <p:spPr>
            <a:xfrm>
              <a:off x="3618256" y="1534196"/>
              <a:ext cx="2495982" cy="2103120"/>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3652904" y="1654468"/>
              <a:ext cx="2394816" cy="1865126"/>
            </a:xfrm>
            <a:prstGeom prst="rect">
              <a:avLst/>
            </a:prstGeom>
            <a:noFill/>
          </p:spPr>
          <p:txBody>
            <a:bodyPr wrap="square" rtlCol="0">
              <a:spAutoFit/>
            </a:bodyPr>
            <a:lstStyle/>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p:txBody>
        </p:sp>
      </p:grpSp>
      <p:grpSp>
        <p:nvGrpSpPr>
          <p:cNvPr id="46" name="组合 45"/>
          <p:cNvGrpSpPr/>
          <p:nvPr/>
        </p:nvGrpSpPr>
        <p:grpSpPr>
          <a:xfrm>
            <a:off x="8594267" y="1534196"/>
            <a:ext cx="2495982" cy="2103120"/>
            <a:chOff x="8594267" y="1534196"/>
            <a:chExt cx="2495982" cy="2103120"/>
          </a:xfrm>
        </p:grpSpPr>
        <p:sp>
          <p:nvSpPr>
            <p:cNvPr id="5" name="矩形 4"/>
            <p:cNvSpPr/>
            <p:nvPr/>
          </p:nvSpPr>
          <p:spPr>
            <a:xfrm>
              <a:off x="8594267" y="1534196"/>
              <a:ext cx="2495982" cy="2103120"/>
            </a:xfrm>
            <a:prstGeom prst="rect">
              <a:avLst/>
            </a:pr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8644004" y="1654468"/>
              <a:ext cx="2394816" cy="1865126"/>
            </a:xfrm>
            <a:prstGeom prst="rect">
              <a:avLst/>
            </a:prstGeom>
            <a:noFill/>
          </p:spPr>
          <p:txBody>
            <a:bodyPr wrap="square" rtlCol="0">
              <a:spAutoFit/>
            </a:bodyPr>
            <a:lstStyle/>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a:p>
              <a:pPr algn="ctr">
                <a:lnSpc>
                  <a:spcPct val="120000"/>
                </a:lnSpc>
                <a:buClr>
                  <a:srgbClr val="20BAA8"/>
                </a:buClr>
              </a:pPr>
              <a:r>
                <a:rPr lang="zh-CN" altLang="en-US" sz="2400" dirty="0">
                  <a:solidFill>
                    <a:schemeClr val="bg1"/>
                  </a:solidFill>
                  <a:latin typeface="微软雅黑" panose="020B0503020204020204" pitchFamily="34" charset="-122"/>
                  <a:ea typeface="微软雅黑" panose="020B0503020204020204" pitchFamily="34" charset="-122"/>
                </a:rPr>
                <a:t>单击输入文字</a:t>
              </a:r>
              <a:r>
                <a:rPr lang="en-US" altLang="zh-CN" sz="2400" dirty="0">
                  <a:solidFill>
                    <a:schemeClr val="bg1"/>
                  </a:solidFill>
                  <a:latin typeface="微软雅黑" panose="020B0503020204020204" pitchFamily="34" charset="-122"/>
                  <a:ea typeface="微软雅黑" panose="020B0503020204020204" pitchFamily="34" charset="-122"/>
                </a:rPr>
                <a:t> </a:t>
              </a:r>
            </a:p>
          </p:txBody>
        </p:sp>
      </p:grpSp>
      <p:grpSp>
        <p:nvGrpSpPr>
          <p:cNvPr id="41" name="组合 40"/>
          <p:cNvGrpSpPr/>
          <p:nvPr/>
        </p:nvGrpSpPr>
        <p:grpSpPr>
          <a:xfrm>
            <a:off x="1130054" y="1534196"/>
            <a:ext cx="2495982" cy="2103120"/>
            <a:chOff x="1130054" y="1534196"/>
            <a:chExt cx="2495982" cy="2103120"/>
          </a:xfrm>
        </p:grpSpPr>
        <p:sp>
          <p:nvSpPr>
            <p:cNvPr id="2" name="矩形 1"/>
            <p:cNvSpPr/>
            <p:nvPr/>
          </p:nvSpPr>
          <p:spPr>
            <a:xfrm>
              <a:off x="1130054" y="1534196"/>
              <a:ext cx="2495982" cy="2103120"/>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1815732" y="1947233"/>
              <a:ext cx="1124626" cy="1277046"/>
              <a:chOff x="1564620" y="2038351"/>
              <a:chExt cx="866775" cy="984250"/>
            </a:xfrm>
          </p:grpSpPr>
          <p:sp>
            <p:nvSpPr>
              <p:cNvPr id="15" name="Freeform 5"/>
              <p:cNvSpPr>
                <a:spLocks noEditPoints="1"/>
              </p:cNvSpPr>
              <p:nvPr/>
            </p:nvSpPr>
            <p:spPr bwMode="auto">
              <a:xfrm>
                <a:off x="1897995" y="2038351"/>
                <a:ext cx="242888" cy="714375"/>
              </a:xfrm>
              <a:custGeom>
                <a:avLst/>
                <a:gdLst>
                  <a:gd name="T0" fmla="*/ 5 w 45"/>
                  <a:gd name="T1" fmla="*/ 36 h 133"/>
                  <a:gd name="T2" fmla="*/ 5 w 45"/>
                  <a:gd name="T3" fmla="*/ 34 h 133"/>
                  <a:gd name="T4" fmla="*/ 19 w 45"/>
                  <a:gd name="T5" fmla="*/ 34 h 133"/>
                  <a:gd name="T6" fmla="*/ 19 w 45"/>
                  <a:gd name="T7" fmla="*/ 44 h 133"/>
                  <a:gd name="T8" fmla="*/ 21 w 45"/>
                  <a:gd name="T9" fmla="*/ 43 h 133"/>
                  <a:gd name="T10" fmla="*/ 25 w 45"/>
                  <a:gd name="T11" fmla="*/ 45 h 133"/>
                  <a:gd name="T12" fmla="*/ 25 w 45"/>
                  <a:gd name="T13" fmla="*/ 45 h 133"/>
                  <a:gd name="T14" fmla="*/ 25 w 45"/>
                  <a:gd name="T15" fmla="*/ 35 h 133"/>
                  <a:gd name="T16" fmla="*/ 39 w 45"/>
                  <a:gd name="T17" fmla="*/ 35 h 133"/>
                  <a:gd name="T18" fmla="*/ 39 w 45"/>
                  <a:gd name="T19" fmla="*/ 52 h 133"/>
                  <a:gd name="T20" fmla="*/ 29 w 45"/>
                  <a:gd name="T21" fmla="*/ 52 h 133"/>
                  <a:gd name="T22" fmla="*/ 30 w 45"/>
                  <a:gd name="T23" fmla="*/ 59 h 133"/>
                  <a:gd name="T24" fmla="*/ 39 w 45"/>
                  <a:gd name="T25" fmla="*/ 59 h 133"/>
                  <a:gd name="T26" fmla="*/ 39 w 45"/>
                  <a:gd name="T27" fmla="*/ 76 h 133"/>
                  <a:gd name="T28" fmla="*/ 30 w 45"/>
                  <a:gd name="T29" fmla="*/ 76 h 133"/>
                  <a:gd name="T30" fmla="*/ 33 w 45"/>
                  <a:gd name="T31" fmla="*/ 78 h 133"/>
                  <a:gd name="T32" fmla="*/ 33 w 45"/>
                  <a:gd name="T33" fmla="*/ 79 h 133"/>
                  <a:gd name="T34" fmla="*/ 33 w 45"/>
                  <a:gd name="T35" fmla="*/ 92 h 133"/>
                  <a:gd name="T36" fmla="*/ 33 w 45"/>
                  <a:gd name="T37" fmla="*/ 93 h 133"/>
                  <a:gd name="T38" fmla="*/ 32 w 45"/>
                  <a:gd name="T39" fmla="*/ 93 h 133"/>
                  <a:gd name="T40" fmla="*/ 23 w 45"/>
                  <a:gd name="T41" fmla="*/ 102 h 133"/>
                  <a:gd name="T42" fmla="*/ 17 w 45"/>
                  <a:gd name="T43" fmla="*/ 110 h 133"/>
                  <a:gd name="T44" fmla="*/ 17 w 45"/>
                  <a:gd name="T45" fmla="*/ 122 h 133"/>
                  <a:gd name="T46" fmla="*/ 33 w 45"/>
                  <a:gd name="T47" fmla="*/ 129 h 133"/>
                  <a:gd name="T48" fmla="*/ 37 w 45"/>
                  <a:gd name="T49" fmla="*/ 130 h 133"/>
                  <a:gd name="T50" fmla="*/ 45 w 45"/>
                  <a:gd name="T51" fmla="*/ 133 h 133"/>
                  <a:gd name="T52" fmla="*/ 45 w 45"/>
                  <a:gd name="T53" fmla="*/ 0 h 133"/>
                  <a:gd name="T54" fmla="*/ 0 w 45"/>
                  <a:gd name="T55" fmla="*/ 0 h 133"/>
                  <a:gd name="T56" fmla="*/ 0 w 45"/>
                  <a:gd name="T57" fmla="*/ 37 h 133"/>
                  <a:gd name="T58" fmla="*/ 1 w 45"/>
                  <a:gd name="T59" fmla="*/ 36 h 133"/>
                  <a:gd name="T60" fmla="*/ 5 w 45"/>
                  <a:gd name="T61" fmla="*/ 36 h 133"/>
                  <a:gd name="T62" fmla="*/ 25 w 45"/>
                  <a:gd name="T63" fmla="*/ 10 h 133"/>
                  <a:gd name="T64" fmla="*/ 39 w 45"/>
                  <a:gd name="T65" fmla="*/ 10 h 133"/>
                  <a:gd name="T66" fmla="*/ 39 w 45"/>
                  <a:gd name="T67" fmla="*/ 27 h 133"/>
                  <a:gd name="T68" fmla="*/ 25 w 45"/>
                  <a:gd name="T69" fmla="*/ 27 h 133"/>
                  <a:gd name="T70" fmla="*/ 25 w 45"/>
                  <a:gd name="T71" fmla="*/ 10 h 133"/>
                  <a:gd name="T72" fmla="*/ 5 w 45"/>
                  <a:gd name="T73" fmla="*/ 10 h 133"/>
                  <a:gd name="T74" fmla="*/ 19 w 45"/>
                  <a:gd name="T75" fmla="*/ 10 h 133"/>
                  <a:gd name="T76" fmla="*/ 19 w 45"/>
                  <a:gd name="T77" fmla="*/ 27 h 133"/>
                  <a:gd name="T78" fmla="*/ 5 w 45"/>
                  <a:gd name="T79" fmla="*/ 27 h 133"/>
                  <a:gd name="T80" fmla="*/ 5 w 45"/>
                  <a:gd name="T81" fmla="*/ 1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5" h="133">
                    <a:moveTo>
                      <a:pt x="5" y="36"/>
                    </a:moveTo>
                    <a:cubicBezTo>
                      <a:pt x="5" y="34"/>
                      <a:pt x="5" y="34"/>
                      <a:pt x="5" y="34"/>
                    </a:cubicBezTo>
                    <a:cubicBezTo>
                      <a:pt x="19" y="34"/>
                      <a:pt x="19" y="34"/>
                      <a:pt x="19" y="34"/>
                    </a:cubicBezTo>
                    <a:cubicBezTo>
                      <a:pt x="19" y="44"/>
                      <a:pt x="19" y="44"/>
                      <a:pt x="19" y="44"/>
                    </a:cubicBezTo>
                    <a:cubicBezTo>
                      <a:pt x="20" y="43"/>
                      <a:pt x="20" y="43"/>
                      <a:pt x="21" y="43"/>
                    </a:cubicBezTo>
                    <a:cubicBezTo>
                      <a:pt x="22" y="43"/>
                      <a:pt x="23" y="44"/>
                      <a:pt x="25" y="45"/>
                    </a:cubicBezTo>
                    <a:cubicBezTo>
                      <a:pt x="25" y="45"/>
                      <a:pt x="25" y="45"/>
                      <a:pt x="25" y="45"/>
                    </a:cubicBezTo>
                    <a:cubicBezTo>
                      <a:pt x="25" y="35"/>
                      <a:pt x="25" y="35"/>
                      <a:pt x="25" y="35"/>
                    </a:cubicBezTo>
                    <a:cubicBezTo>
                      <a:pt x="39" y="35"/>
                      <a:pt x="39" y="35"/>
                      <a:pt x="39" y="35"/>
                    </a:cubicBezTo>
                    <a:cubicBezTo>
                      <a:pt x="39" y="52"/>
                      <a:pt x="39" y="52"/>
                      <a:pt x="39" y="52"/>
                    </a:cubicBezTo>
                    <a:cubicBezTo>
                      <a:pt x="29" y="52"/>
                      <a:pt x="29" y="52"/>
                      <a:pt x="29" y="52"/>
                    </a:cubicBezTo>
                    <a:cubicBezTo>
                      <a:pt x="29" y="54"/>
                      <a:pt x="30" y="56"/>
                      <a:pt x="30" y="59"/>
                    </a:cubicBezTo>
                    <a:cubicBezTo>
                      <a:pt x="39" y="59"/>
                      <a:pt x="39" y="59"/>
                      <a:pt x="39" y="59"/>
                    </a:cubicBezTo>
                    <a:cubicBezTo>
                      <a:pt x="39" y="76"/>
                      <a:pt x="39" y="76"/>
                      <a:pt x="39" y="76"/>
                    </a:cubicBezTo>
                    <a:cubicBezTo>
                      <a:pt x="30" y="76"/>
                      <a:pt x="30" y="76"/>
                      <a:pt x="30" y="76"/>
                    </a:cubicBezTo>
                    <a:cubicBezTo>
                      <a:pt x="31" y="76"/>
                      <a:pt x="33" y="77"/>
                      <a:pt x="33" y="78"/>
                    </a:cubicBezTo>
                    <a:cubicBezTo>
                      <a:pt x="33" y="79"/>
                      <a:pt x="33" y="79"/>
                      <a:pt x="33" y="79"/>
                    </a:cubicBezTo>
                    <a:cubicBezTo>
                      <a:pt x="33" y="84"/>
                      <a:pt x="34" y="87"/>
                      <a:pt x="33" y="92"/>
                    </a:cubicBezTo>
                    <a:cubicBezTo>
                      <a:pt x="33" y="93"/>
                      <a:pt x="33" y="93"/>
                      <a:pt x="33" y="93"/>
                    </a:cubicBezTo>
                    <a:cubicBezTo>
                      <a:pt x="32" y="93"/>
                      <a:pt x="32" y="93"/>
                      <a:pt x="32" y="93"/>
                    </a:cubicBezTo>
                    <a:cubicBezTo>
                      <a:pt x="28" y="95"/>
                      <a:pt x="26" y="98"/>
                      <a:pt x="23" y="102"/>
                    </a:cubicBezTo>
                    <a:cubicBezTo>
                      <a:pt x="22" y="105"/>
                      <a:pt x="20" y="108"/>
                      <a:pt x="17" y="110"/>
                    </a:cubicBezTo>
                    <a:cubicBezTo>
                      <a:pt x="15" y="116"/>
                      <a:pt x="16" y="120"/>
                      <a:pt x="17" y="122"/>
                    </a:cubicBezTo>
                    <a:cubicBezTo>
                      <a:pt x="20" y="127"/>
                      <a:pt x="26" y="128"/>
                      <a:pt x="33" y="129"/>
                    </a:cubicBezTo>
                    <a:cubicBezTo>
                      <a:pt x="34" y="129"/>
                      <a:pt x="36" y="130"/>
                      <a:pt x="37" y="130"/>
                    </a:cubicBezTo>
                    <a:cubicBezTo>
                      <a:pt x="40" y="131"/>
                      <a:pt x="43" y="131"/>
                      <a:pt x="45" y="133"/>
                    </a:cubicBezTo>
                    <a:cubicBezTo>
                      <a:pt x="45" y="0"/>
                      <a:pt x="45" y="0"/>
                      <a:pt x="45" y="0"/>
                    </a:cubicBezTo>
                    <a:cubicBezTo>
                      <a:pt x="0" y="0"/>
                      <a:pt x="0" y="0"/>
                      <a:pt x="0" y="0"/>
                    </a:cubicBezTo>
                    <a:cubicBezTo>
                      <a:pt x="0" y="37"/>
                      <a:pt x="0" y="37"/>
                      <a:pt x="0" y="37"/>
                    </a:cubicBezTo>
                    <a:cubicBezTo>
                      <a:pt x="1" y="37"/>
                      <a:pt x="1" y="36"/>
                      <a:pt x="1" y="36"/>
                    </a:cubicBezTo>
                    <a:lnTo>
                      <a:pt x="5" y="36"/>
                    </a:lnTo>
                    <a:close/>
                    <a:moveTo>
                      <a:pt x="25" y="10"/>
                    </a:moveTo>
                    <a:cubicBezTo>
                      <a:pt x="39" y="10"/>
                      <a:pt x="39" y="10"/>
                      <a:pt x="39" y="10"/>
                    </a:cubicBezTo>
                    <a:cubicBezTo>
                      <a:pt x="39" y="27"/>
                      <a:pt x="39" y="27"/>
                      <a:pt x="39" y="27"/>
                    </a:cubicBezTo>
                    <a:cubicBezTo>
                      <a:pt x="25" y="27"/>
                      <a:pt x="25" y="27"/>
                      <a:pt x="25" y="27"/>
                    </a:cubicBezTo>
                    <a:lnTo>
                      <a:pt x="25" y="10"/>
                    </a:lnTo>
                    <a:close/>
                    <a:moveTo>
                      <a:pt x="5" y="10"/>
                    </a:moveTo>
                    <a:cubicBezTo>
                      <a:pt x="19" y="10"/>
                      <a:pt x="19" y="10"/>
                      <a:pt x="19" y="10"/>
                    </a:cubicBezTo>
                    <a:cubicBezTo>
                      <a:pt x="19" y="27"/>
                      <a:pt x="19" y="27"/>
                      <a:pt x="19" y="27"/>
                    </a:cubicBezTo>
                    <a:cubicBezTo>
                      <a:pt x="5" y="27"/>
                      <a:pt x="5" y="27"/>
                      <a:pt x="5" y="27"/>
                    </a:cubicBezTo>
                    <a:lnTo>
                      <a:pt x="5" y="1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6"/>
              <p:cNvSpPr>
                <a:spLocks noEditPoints="1"/>
              </p:cNvSpPr>
              <p:nvPr/>
            </p:nvSpPr>
            <p:spPr bwMode="auto">
              <a:xfrm>
                <a:off x="2174220" y="2338389"/>
                <a:ext cx="257175" cy="576263"/>
              </a:xfrm>
              <a:custGeom>
                <a:avLst/>
                <a:gdLst>
                  <a:gd name="T0" fmla="*/ 33 w 48"/>
                  <a:gd name="T1" fmla="*/ 27 h 107"/>
                  <a:gd name="T2" fmla="*/ 0 w 48"/>
                  <a:gd name="T3" fmla="*/ 0 h 107"/>
                  <a:gd name="T4" fmla="*/ 0 w 48"/>
                  <a:gd name="T5" fmla="*/ 27 h 107"/>
                  <a:gd name="T6" fmla="*/ 0 w 48"/>
                  <a:gd name="T7" fmla="*/ 37 h 107"/>
                  <a:gd name="T8" fmla="*/ 0 w 48"/>
                  <a:gd name="T9" fmla="*/ 79 h 107"/>
                  <a:gd name="T10" fmla="*/ 13 w 48"/>
                  <a:gd name="T11" fmla="*/ 106 h 107"/>
                  <a:gd name="T12" fmla="*/ 13 w 48"/>
                  <a:gd name="T13" fmla="*/ 106 h 107"/>
                  <a:gd name="T14" fmla="*/ 13 w 48"/>
                  <a:gd name="T15" fmla="*/ 107 h 107"/>
                  <a:gd name="T16" fmla="*/ 13 w 48"/>
                  <a:gd name="T17" fmla="*/ 107 h 107"/>
                  <a:gd name="T18" fmla="*/ 33 w 48"/>
                  <a:gd name="T19" fmla="*/ 107 h 107"/>
                  <a:gd name="T20" fmla="*/ 33 w 48"/>
                  <a:gd name="T21" fmla="*/ 37 h 107"/>
                  <a:gd name="T22" fmla="*/ 48 w 48"/>
                  <a:gd name="T23" fmla="*/ 37 h 107"/>
                  <a:gd name="T24" fmla="*/ 33 w 48"/>
                  <a:gd name="T25" fmla="*/ 27 h 107"/>
                  <a:gd name="T26" fmla="*/ 24 w 48"/>
                  <a:gd name="T27" fmla="*/ 63 h 107"/>
                  <a:gd name="T28" fmla="*/ 9 w 48"/>
                  <a:gd name="T29" fmla="*/ 63 h 107"/>
                  <a:gd name="T30" fmla="*/ 9 w 48"/>
                  <a:gd name="T31" fmla="*/ 46 h 107"/>
                  <a:gd name="T32" fmla="*/ 24 w 48"/>
                  <a:gd name="T33" fmla="*/ 46 h 107"/>
                  <a:gd name="T34" fmla="*/ 24 w 48"/>
                  <a:gd name="T35" fmla="*/ 6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8" h="107">
                    <a:moveTo>
                      <a:pt x="33" y="27"/>
                    </a:moveTo>
                    <a:cubicBezTo>
                      <a:pt x="0" y="0"/>
                      <a:pt x="0" y="0"/>
                      <a:pt x="0" y="0"/>
                    </a:cubicBezTo>
                    <a:cubicBezTo>
                      <a:pt x="0" y="27"/>
                      <a:pt x="0" y="27"/>
                      <a:pt x="0" y="27"/>
                    </a:cubicBezTo>
                    <a:cubicBezTo>
                      <a:pt x="0" y="37"/>
                      <a:pt x="0" y="37"/>
                      <a:pt x="0" y="37"/>
                    </a:cubicBezTo>
                    <a:cubicBezTo>
                      <a:pt x="0" y="79"/>
                      <a:pt x="0" y="79"/>
                      <a:pt x="0" y="79"/>
                    </a:cubicBezTo>
                    <a:cubicBezTo>
                      <a:pt x="8" y="85"/>
                      <a:pt x="13" y="93"/>
                      <a:pt x="13" y="106"/>
                    </a:cubicBezTo>
                    <a:cubicBezTo>
                      <a:pt x="13" y="106"/>
                      <a:pt x="13" y="106"/>
                      <a:pt x="13" y="106"/>
                    </a:cubicBezTo>
                    <a:cubicBezTo>
                      <a:pt x="13" y="107"/>
                      <a:pt x="13" y="107"/>
                      <a:pt x="13" y="107"/>
                    </a:cubicBezTo>
                    <a:cubicBezTo>
                      <a:pt x="13" y="107"/>
                      <a:pt x="13" y="107"/>
                      <a:pt x="13" y="107"/>
                    </a:cubicBezTo>
                    <a:cubicBezTo>
                      <a:pt x="33" y="107"/>
                      <a:pt x="33" y="107"/>
                      <a:pt x="33" y="107"/>
                    </a:cubicBezTo>
                    <a:cubicBezTo>
                      <a:pt x="33" y="37"/>
                      <a:pt x="33" y="37"/>
                      <a:pt x="33" y="37"/>
                    </a:cubicBezTo>
                    <a:cubicBezTo>
                      <a:pt x="48" y="37"/>
                      <a:pt x="48" y="37"/>
                      <a:pt x="48" y="37"/>
                    </a:cubicBezTo>
                    <a:lnTo>
                      <a:pt x="33" y="27"/>
                    </a:lnTo>
                    <a:close/>
                    <a:moveTo>
                      <a:pt x="24" y="63"/>
                    </a:moveTo>
                    <a:cubicBezTo>
                      <a:pt x="9" y="63"/>
                      <a:pt x="9" y="63"/>
                      <a:pt x="9" y="63"/>
                    </a:cubicBezTo>
                    <a:cubicBezTo>
                      <a:pt x="9" y="46"/>
                      <a:pt x="9" y="46"/>
                      <a:pt x="9" y="46"/>
                    </a:cubicBezTo>
                    <a:cubicBezTo>
                      <a:pt x="24" y="46"/>
                      <a:pt x="24" y="46"/>
                      <a:pt x="24" y="46"/>
                    </a:cubicBezTo>
                    <a:lnTo>
                      <a:pt x="24" y="6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7"/>
              <p:cNvSpPr/>
              <p:nvPr/>
            </p:nvSpPr>
            <p:spPr bwMode="auto">
              <a:xfrm>
                <a:off x="1564620" y="2247901"/>
                <a:ext cx="652463" cy="774700"/>
              </a:xfrm>
              <a:custGeom>
                <a:avLst/>
                <a:gdLst>
                  <a:gd name="T0" fmla="*/ 121 w 121"/>
                  <a:gd name="T1" fmla="*/ 123 h 144"/>
                  <a:gd name="T2" fmla="*/ 111 w 121"/>
                  <a:gd name="T3" fmla="*/ 99 h 144"/>
                  <a:gd name="T4" fmla="*/ 106 w 121"/>
                  <a:gd name="T5" fmla="*/ 96 h 144"/>
                  <a:gd name="T6" fmla="*/ 97 w 121"/>
                  <a:gd name="T7" fmla="*/ 93 h 144"/>
                  <a:gd name="T8" fmla="*/ 93 w 121"/>
                  <a:gd name="T9" fmla="*/ 93 h 144"/>
                  <a:gd name="T10" fmla="*/ 76 w 121"/>
                  <a:gd name="T11" fmla="*/ 85 h 144"/>
                  <a:gd name="T12" fmla="*/ 75 w 121"/>
                  <a:gd name="T13" fmla="*/ 70 h 144"/>
                  <a:gd name="T14" fmla="*/ 75 w 121"/>
                  <a:gd name="T15" fmla="*/ 70 h 144"/>
                  <a:gd name="T16" fmla="*/ 75 w 121"/>
                  <a:gd name="T17" fmla="*/ 70 h 144"/>
                  <a:gd name="T18" fmla="*/ 82 w 121"/>
                  <a:gd name="T19" fmla="*/ 62 h 144"/>
                  <a:gd name="T20" fmla="*/ 91 w 121"/>
                  <a:gd name="T21" fmla="*/ 52 h 144"/>
                  <a:gd name="T22" fmla="*/ 91 w 121"/>
                  <a:gd name="T23" fmla="*/ 40 h 144"/>
                  <a:gd name="T24" fmla="*/ 91 w 121"/>
                  <a:gd name="T25" fmla="*/ 40 h 144"/>
                  <a:gd name="T26" fmla="*/ 90 w 121"/>
                  <a:gd name="T27" fmla="*/ 39 h 144"/>
                  <a:gd name="T28" fmla="*/ 87 w 121"/>
                  <a:gd name="T29" fmla="*/ 37 h 144"/>
                  <a:gd name="T30" fmla="*/ 87 w 121"/>
                  <a:gd name="T31" fmla="*/ 37 h 144"/>
                  <a:gd name="T32" fmla="*/ 87 w 121"/>
                  <a:gd name="T33" fmla="*/ 27 h 144"/>
                  <a:gd name="T34" fmla="*/ 87 w 121"/>
                  <a:gd name="T35" fmla="*/ 20 h 144"/>
                  <a:gd name="T36" fmla="*/ 87 w 121"/>
                  <a:gd name="T37" fmla="*/ 13 h 144"/>
                  <a:gd name="T38" fmla="*/ 85 w 121"/>
                  <a:gd name="T39" fmla="*/ 10 h 144"/>
                  <a:gd name="T40" fmla="*/ 84 w 121"/>
                  <a:gd name="T41" fmla="*/ 8 h 144"/>
                  <a:gd name="T42" fmla="*/ 80 w 121"/>
                  <a:gd name="T43" fmla="*/ 7 h 144"/>
                  <a:gd name="T44" fmla="*/ 79 w 121"/>
                  <a:gd name="T45" fmla="*/ 7 h 144"/>
                  <a:gd name="T46" fmla="*/ 74 w 121"/>
                  <a:gd name="T47" fmla="*/ 7 h 144"/>
                  <a:gd name="T48" fmla="*/ 70 w 121"/>
                  <a:gd name="T49" fmla="*/ 3 h 144"/>
                  <a:gd name="T50" fmla="*/ 66 w 121"/>
                  <a:gd name="T51" fmla="*/ 0 h 144"/>
                  <a:gd name="T52" fmla="*/ 65 w 121"/>
                  <a:gd name="T53" fmla="*/ 0 h 144"/>
                  <a:gd name="T54" fmla="*/ 63 w 121"/>
                  <a:gd name="T55" fmla="*/ 0 h 144"/>
                  <a:gd name="T56" fmla="*/ 61 w 121"/>
                  <a:gd name="T57" fmla="*/ 1 h 144"/>
                  <a:gd name="T58" fmla="*/ 50 w 121"/>
                  <a:gd name="T59" fmla="*/ 3 h 144"/>
                  <a:gd name="T60" fmla="*/ 42 w 121"/>
                  <a:gd name="T61" fmla="*/ 5 h 144"/>
                  <a:gd name="T62" fmla="*/ 34 w 121"/>
                  <a:gd name="T63" fmla="*/ 30 h 144"/>
                  <a:gd name="T64" fmla="*/ 34 w 121"/>
                  <a:gd name="T65" fmla="*/ 36 h 144"/>
                  <a:gd name="T66" fmla="*/ 34 w 121"/>
                  <a:gd name="T67" fmla="*/ 37 h 144"/>
                  <a:gd name="T68" fmla="*/ 33 w 121"/>
                  <a:gd name="T69" fmla="*/ 37 h 144"/>
                  <a:gd name="T70" fmla="*/ 30 w 121"/>
                  <a:gd name="T71" fmla="*/ 50 h 144"/>
                  <a:gd name="T72" fmla="*/ 33 w 121"/>
                  <a:gd name="T73" fmla="*/ 54 h 144"/>
                  <a:gd name="T74" fmla="*/ 37 w 121"/>
                  <a:gd name="T75" fmla="*/ 57 h 144"/>
                  <a:gd name="T76" fmla="*/ 40 w 121"/>
                  <a:gd name="T77" fmla="*/ 62 h 144"/>
                  <a:gd name="T78" fmla="*/ 47 w 121"/>
                  <a:gd name="T79" fmla="*/ 69 h 144"/>
                  <a:gd name="T80" fmla="*/ 48 w 121"/>
                  <a:gd name="T81" fmla="*/ 70 h 144"/>
                  <a:gd name="T82" fmla="*/ 48 w 121"/>
                  <a:gd name="T83" fmla="*/ 83 h 144"/>
                  <a:gd name="T84" fmla="*/ 47 w 121"/>
                  <a:gd name="T85" fmla="*/ 83 h 144"/>
                  <a:gd name="T86" fmla="*/ 25 w 121"/>
                  <a:gd name="T87" fmla="*/ 94 h 144"/>
                  <a:gd name="T88" fmla="*/ 3 w 121"/>
                  <a:gd name="T89" fmla="*/ 106 h 144"/>
                  <a:gd name="T90" fmla="*/ 1 w 121"/>
                  <a:gd name="T91" fmla="*/ 115 h 144"/>
                  <a:gd name="T92" fmla="*/ 0 w 121"/>
                  <a:gd name="T93" fmla="*/ 122 h 144"/>
                  <a:gd name="T94" fmla="*/ 0 w 121"/>
                  <a:gd name="T95" fmla="*/ 123 h 144"/>
                  <a:gd name="T96" fmla="*/ 0 w 121"/>
                  <a:gd name="T97" fmla="*/ 124 h 144"/>
                  <a:gd name="T98" fmla="*/ 61 w 121"/>
                  <a:gd name="T99" fmla="*/ 144 h 144"/>
                  <a:gd name="T100" fmla="*/ 105 w 121"/>
                  <a:gd name="T101" fmla="*/ 138 h 144"/>
                  <a:gd name="T102" fmla="*/ 106 w 121"/>
                  <a:gd name="T103" fmla="*/ 138 h 144"/>
                  <a:gd name="T104" fmla="*/ 106 w 121"/>
                  <a:gd name="T105" fmla="*/ 137 h 144"/>
                  <a:gd name="T106" fmla="*/ 121 w 121"/>
                  <a:gd name="T107" fmla="*/ 124 h 144"/>
                  <a:gd name="T108" fmla="*/ 121 w 121"/>
                  <a:gd name="T109" fmla="*/ 124 h 144"/>
                  <a:gd name="T110" fmla="*/ 121 w 121"/>
                  <a:gd name="T111" fmla="*/ 123 h 144"/>
                  <a:gd name="T112" fmla="*/ 121 w 121"/>
                  <a:gd name="T113" fmla="*/ 123 h 144"/>
                  <a:gd name="T114" fmla="*/ 121 w 121"/>
                  <a:gd name="T115" fmla="*/ 123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1" h="144">
                    <a:moveTo>
                      <a:pt x="121" y="123"/>
                    </a:moveTo>
                    <a:cubicBezTo>
                      <a:pt x="121" y="112"/>
                      <a:pt x="118" y="104"/>
                      <a:pt x="111" y="99"/>
                    </a:cubicBezTo>
                    <a:cubicBezTo>
                      <a:pt x="110" y="98"/>
                      <a:pt x="108" y="97"/>
                      <a:pt x="106" y="96"/>
                    </a:cubicBezTo>
                    <a:cubicBezTo>
                      <a:pt x="103" y="95"/>
                      <a:pt x="100" y="94"/>
                      <a:pt x="97" y="93"/>
                    </a:cubicBezTo>
                    <a:cubicBezTo>
                      <a:pt x="96" y="93"/>
                      <a:pt x="95" y="93"/>
                      <a:pt x="93" y="93"/>
                    </a:cubicBezTo>
                    <a:cubicBezTo>
                      <a:pt x="85" y="91"/>
                      <a:pt x="79" y="90"/>
                      <a:pt x="76" y="85"/>
                    </a:cubicBezTo>
                    <a:cubicBezTo>
                      <a:pt x="73" y="81"/>
                      <a:pt x="73" y="77"/>
                      <a:pt x="75" y="70"/>
                    </a:cubicBezTo>
                    <a:cubicBezTo>
                      <a:pt x="75" y="70"/>
                      <a:pt x="75" y="70"/>
                      <a:pt x="75" y="70"/>
                    </a:cubicBezTo>
                    <a:cubicBezTo>
                      <a:pt x="75" y="70"/>
                      <a:pt x="75" y="70"/>
                      <a:pt x="75" y="70"/>
                    </a:cubicBezTo>
                    <a:cubicBezTo>
                      <a:pt x="78" y="68"/>
                      <a:pt x="80" y="65"/>
                      <a:pt x="82" y="62"/>
                    </a:cubicBezTo>
                    <a:cubicBezTo>
                      <a:pt x="84" y="58"/>
                      <a:pt x="87" y="54"/>
                      <a:pt x="91" y="52"/>
                    </a:cubicBezTo>
                    <a:cubicBezTo>
                      <a:pt x="92" y="48"/>
                      <a:pt x="91" y="45"/>
                      <a:pt x="91" y="40"/>
                    </a:cubicBezTo>
                    <a:cubicBezTo>
                      <a:pt x="91" y="40"/>
                      <a:pt x="91" y="40"/>
                      <a:pt x="91" y="40"/>
                    </a:cubicBezTo>
                    <a:cubicBezTo>
                      <a:pt x="91" y="40"/>
                      <a:pt x="91" y="39"/>
                      <a:pt x="90" y="39"/>
                    </a:cubicBezTo>
                    <a:cubicBezTo>
                      <a:pt x="89" y="39"/>
                      <a:pt x="87" y="39"/>
                      <a:pt x="87" y="37"/>
                    </a:cubicBezTo>
                    <a:cubicBezTo>
                      <a:pt x="87" y="37"/>
                      <a:pt x="87" y="37"/>
                      <a:pt x="87" y="37"/>
                    </a:cubicBezTo>
                    <a:cubicBezTo>
                      <a:pt x="87" y="34"/>
                      <a:pt x="87" y="30"/>
                      <a:pt x="87" y="27"/>
                    </a:cubicBezTo>
                    <a:cubicBezTo>
                      <a:pt x="87" y="25"/>
                      <a:pt x="87" y="22"/>
                      <a:pt x="87" y="20"/>
                    </a:cubicBezTo>
                    <a:cubicBezTo>
                      <a:pt x="87" y="17"/>
                      <a:pt x="87" y="15"/>
                      <a:pt x="87" y="13"/>
                    </a:cubicBezTo>
                    <a:cubicBezTo>
                      <a:pt x="87" y="12"/>
                      <a:pt x="86" y="11"/>
                      <a:pt x="85" y="10"/>
                    </a:cubicBezTo>
                    <a:cubicBezTo>
                      <a:pt x="85" y="9"/>
                      <a:pt x="84" y="8"/>
                      <a:pt x="84" y="8"/>
                    </a:cubicBezTo>
                    <a:cubicBezTo>
                      <a:pt x="83" y="7"/>
                      <a:pt x="81" y="7"/>
                      <a:pt x="80" y="7"/>
                    </a:cubicBezTo>
                    <a:cubicBezTo>
                      <a:pt x="80" y="7"/>
                      <a:pt x="80" y="7"/>
                      <a:pt x="79" y="7"/>
                    </a:cubicBezTo>
                    <a:cubicBezTo>
                      <a:pt x="77" y="7"/>
                      <a:pt x="75" y="7"/>
                      <a:pt x="74" y="7"/>
                    </a:cubicBezTo>
                    <a:cubicBezTo>
                      <a:pt x="72" y="6"/>
                      <a:pt x="70" y="4"/>
                      <a:pt x="70" y="3"/>
                    </a:cubicBezTo>
                    <a:cubicBezTo>
                      <a:pt x="68" y="1"/>
                      <a:pt x="68" y="0"/>
                      <a:pt x="66" y="0"/>
                    </a:cubicBezTo>
                    <a:cubicBezTo>
                      <a:pt x="65" y="0"/>
                      <a:pt x="65" y="0"/>
                      <a:pt x="65" y="0"/>
                    </a:cubicBezTo>
                    <a:cubicBezTo>
                      <a:pt x="63" y="0"/>
                      <a:pt x="63" y="0"/>
                      <a:pt x="63" y="0"/>
                    </a:cubicBezTo>
                    <a:cubicBezTo>
                      <a:pt x="62" y="0"/>
                      <a:pt x="62" y="0"/>
                      <a:pt x="61" y="1"/>
                    </a:cubicBezTo>
                    <a:cubicBezTo>
                      <a:pt x="57" y="2"/>
                      <a:pt x="54" y="3"/>
                      <a:pt x="50" y="3"/>
                    </a:cubicBezTo>
                    <a:cubicBezTo>
                      <a:pt x="47" y="4"/>
                      <a:pt x="45" y="4"/>
                      <a:pt x="42" y="5"/>
                    </a:cubicBezTo>
                    <a:cubicBezTo>
                      <a:pt x="34" y="8"/>
                      <a:pt x="34" y="18"/>
                      <a:pt x="34" y="30"/>
                    </a:cubicBezTo>
                    <a:cubicBezTo>
                      <a:pt x="34" y="32"/>
                      <a:pt x="34" y="34"/>
                      <a:pt x="34" y="36"/>
                    </a:cubicBezTo>
                    <a:cubicBezTo>
                      <a:pt x="34" y="37"/>
                      <a:pt x="34" y="37"/>
                      <a:pt x="34" y="37"/>
                    </a:cubicBezTo>
                    <a:cubicBezTo>
                      <a:pt x="33" y="37"/>
                      <a:pt x="33" y="37"/>
                      <a:pt x="33" y="37"/>
                    </a:cubicBezTo>
                    <a:cubicBezTo>
                      <a:pt x="29" y="39"/>
                      <a:pt x="29" y="45"/>
                      <a:pt x="30" y="50"/>
                    </a:cubicBezTo>
                    <a:cubicBezTo>
                      <a:pt x="31" y="51"/>
                      <a:pt x="32" y="52"/>
                      <a:pt x="33" y="54"/>
                    </a:cubicBezTo>
                    <a:cubicBezTo>
                      <a:pt x="34" y="54"/>
                      <a:pt x="35" y="55"/>
                      <a:pt x="37" y="57"/>
                    </a:cubicBezTo>
                    <a:cubicBezTo>
                      <a:pt x="38" y="58"/>
                      <a:pt x="39" y="60"/>
                      <a:pt x="40" y="62"/>
                    </a:cubicBezTo>
                    <a:cubicBezTo>
                      <a:pt x="42" y="66"/>
                      <a:pt x="44" y="69"/>
                      <a:pt x="47" y="69"/>
                    </a:cubicBezTo>
                    <a:cubicBezTo>
                      <a:pt x="48" y="70"/>
                      <a:pt x="48" y="70"/>
                      <a:pt x="48" y="70"/>
                    </a:cubicBezTo>
                    <a:cubicBezTo>
                      <a:pt x="48" y="83"/>
                      <a:pt x="48" y="83"/>
                      <a:pt x="48" y="83"/>
                    </a:cubicBezTo>
                    <a:cubicBezTo>
                      <a:pt x="47" y="83"/>
                      <a:pt x="47" y="83"/>
                      <a:pt x="47" y="83"/>
                    </a:cubicBezTo>
                    <a:cubicBezTo>
                      <a:pt x="43" y="90"/>
                      <a:pt x="34" y="92"/>
                      <a:pt x="25" y="94"/>
                    </a:cubicBezTo>
                    <a:cubicBezTo>
                      <a:pt x="16" y="96"/>
                      <a:pt x="7" y="98"/>
                      <a:pt x="3" y="106"/>
                    </a:cubicBezTo>
                    <a:cubicBezTo>
                      <a:pt x="2" y="108"/>
                      <a:pt x="2" y="111"/>
                      <a:pt x="1" y="115"/>
                    </a:cubicBezTo>
                    <a:cubicBezTo>
                      <a:pt x="1" y="117"/>
                      <a:pt x="1" y="120"/>
                      <a:pt x="0" y="122"/>
                    </a:cubicBezTo>
                    <a:cubicBezTo>
                      <a:pt x="0" y="123"/>
                      <a:pt x="0" y="123"/>
                      <a:pt x="0" y="123"/>
                    </a:cubicBezTo>
                    <a:cubicBezTo>
                      <a:pt x="0" y="124"/>
                      <a:pt x="0" y="124"/>
                      <a:pt x="0" y="124"/>
                    </a:cubicBezTo>
                    <a:cubicBezTo>
                      <a:pt x="1" y="135"/>
                      <a:pt x="28" y="144"/>
                      <a:pt x="61" y="144"/>
                    </a:cubicBezTo>
                    <a:cubicBezTo>
                      <a:pt x="78" y="144"/>
                      <a:pt x="93" y="142"/>
                      <a:pt x="105" y="138"/>
                    </a:cubicBezTo>
                    <a:cubicBezTo>
                      <a:pt x="106" y="138"/>
                      <a:pt x="106" y="138"/>
                      <a:pt x="106" y="138"/>
                    </a:cubicBezTo>
                    <a:cubicBezTo>
                      <a:pt x="106" y="137"/>
                      <a:pt x="106" y="137"/>
                      <a:pt x="106" y="137"/>
                    </a:cubicBezTo>
                    <a:cubicBezTo>
                      <a:pt x="115" y="134"/>
                      <a:pt x="121" y="129"/>
                      <a:pt x="121" y="124"/>
                    </a:cubicBezTo>
                    <a:cubicBezTo>
                      <a:pt x="121" y="124"/>
                      <a:pt x="121" y="124"/>
                      <a:pt x="121" y="124"/>
                    </a:cubicBezTo>
                    <a:cubicBezTo>
                      <a:pt x="121" y="123"/>
                      <a:pt x="121" y="123"/>
                      <a:pt x="121" y="123"/>
                    </a:cubicBezTo>
                    <a:cubicBezTo>
                      <a:pt x="121" y="123"/>
                      <a:pt x="121" y="123"/>
                      <a:pt x="121" y="123"/>
                    </a:cubicBezTo>
                    <a:cubicBezTo>
                      <a:pt x="121" y="123"/>
                      <a:pt x="121" y="123"/>
                      <a:pt x="121" y="12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47" name="组合 46"/>
          <p:cNvGrpSpPr/>
          <p:nvPr/>
        </p:nvGrpSpPr>
        <p:grpSpPr>
          <a:xfrm>
            <a:off x="8594267" y="3637316"/>
            <a:ext cx="2495982" cy="2103120"/>
            <a:chOff x="8594267" y="3637316"/>
            <a:chExt cx="2495982" cy="2103120"/>
          </a:xfrm>
        </p:grpSpPr>
        <p:sp>
          <p:nvSpPr>
            <p:cNvPr id="9" name="矩形 8"/>
            <p:cNvSpPr/>
            <p:nvPr/>
          </p:nvSpPr>
          <p:spPr>
            <a:xfrm>
              <a:off x="8594267" y="3637316"/>
              <a:ext cx="2495982" cy="2103120"/>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Group 10"/>
            <p:cNvGrpSpPr>
              <a:grpSpLocks noChangeAspect="1"/>
            </p:cNvGrpSpPr>
            <p:nvPr/>
          </p:nvGrpSpPr>
          <p:grpSpPr bwMode="auto">
            <a:xfrm>
              <a:off x="9226881" y="4164945"/>
              <a:ext cx="1230754" cy="1047862"/>
              <a:chOff x="2511" y="1453"/>
              <a:chExt cx="572" cy="487"/>
            </a:xfrm>
            <a:solidFill>
              <a:schemeClr val="bg1"/>
            </a:solidFill>
          </p:grpSpPr>
          <p:sp>
            <p:nvSpPr>
              <p:cNvPr id="19" name="Oval 11"/>
              <p:cNvSpPr>
                <a:spLocks noChangeArrowheads="1"/>
              </p:cNvSpPr>
              <p:nvPr/>
            </p:nvSpPr>
            <p:spPr bwMode="auto">
              <a:xfrm>
                <a:off x="2564" y="1530"/>
                <a:ext cx="93" cy="9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2"/>
              <p:cNvSpPr/>
              <p:nvPr/>
            </p:nvSpPr>
            <p:spPr bwMode="auto">
              <a:xfrm>
                <a:off x="2511" y="1647"/>
                <a:ext cx="158" cy="163"/>
              </a:xfrm>
              <a:custGeom>
                <a:avLst/>
                <a:gdLst>
                  <a:gd name="T0" fmla="*/ 66 w 66"/>
                  <a:gd name="T1" fmla="*/ 12 h 68"/>
                  <a:gd name="T2" fmla="*/ 41 w 66"/>
                  <a:gd name="T3" fmla="*/ 0 h 68"/>
                  <a:gd name="T4" fmla="*/ 5 w 66"/>
                  <a:gd name="T5" fmla="*/ 45 h 68"/>
                  <a:gd name="T6" fmla="*/ 12 w 66"/>
                  <a:gd name="T7" fmla="*/ 53 h 68"/>
                  <a:gd name="T8" fmla="*/ 2 w 66"/>
                  <a:gd name="T9" fmla="*/ 61 h 68"/>
                  <a:gd name="T10" fmla="*/ 0 w 66"/>
                  <a:gd name="T11" fmla="*/ 63 h 68"/>
                  <a:gd name="T12" fmla="*/ 41 w 66"/>
                  <a:gd name="T13" fmla="*/ 68 h 68"/>
                  <a:gd name="T14" fmla="*/ 42 w 66"/>
                  <a:gd name="T15" fmla="*/ 68 h 68"/>
                  <a:gd name="T16" fmla="*/ 66 w 66"/>
                  <a:gd name="T17" fmla="*/ 12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68">
                    <a:moveTo>
                      <a:pt x="66" y="12"/>
                    </a:moveTo>
                    <a:cubicBezTo>
                      <a:pt x="60" y="4"/>
                      <a:pt x="51" y="0"/>
                      <a:pt x="41" y="0"/>
                    </a:cubicBezTo>
                    <a:cubicBezTo>
                      <a:pt x="21" y="0"/>
                      <a:pt x="5" y="20"/>
                      <a:pt x="5" y="45"/>
                    </a:cubicBezTo>
                    <a:cubicBezTo>
                      <a:pt x="12" y="53"/>
                      <a:pt x="12" y="53"/>
                      <a:pt x="12" y="53"/>
                    </a:cubicBezTo>
                    <a:cubicBezTo>
                      <a:pt x="2" y="61"/>
                      <a:pt x="2" y="61"/>
                      <a:pt x="2" y="61"/>
                    </a:cubicBezTo>
                    <a:cubicBezTo>
                      <a:pt x="0" y="63"/>
                      <a:pt x="0" y="63"/>
                      <a:pt x="0" y="63"/>
                    </a:cubicBezTo>
                    <a:cubicBezTo>
                      <a:pt x="0" y="66"/>
                      <a:pt x="19" y="68"/>
                      <a:pt x="41" y="68"/>
                    </a:cubicBezTo>
                    <a:cubicBezTo>
                      <a:pt x="41" y="68"/>
                      <a:pt x="42" y="68"/>
                      <a:pt x="42" y="68"/>
                    </a:cubicBezTo>
                    <a:cubicBezTo>
                      <a:pt x="44" y="46"/>
                      <a:pt x="53" y="26"/>
                      <a:pt x="6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Oval 13"/>
              <p:cNvSpPr>
                <a:spLocks noChangeArrowheads="1"/>
              </p:cNvSpPr>
              <p:nvPr/>
            </p:nvSpPr>
            <p:spPr bwMode="auto">
              <a:xfrm>
                <a:off x="2714" y="1453"/>
                <a:ext cx="168" cy="16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4"/>
              <p:cNvSpPr/>
              <p:nvPr/>
            </p:nvSpPr>
            <p:spPr bwMode="auto">
              <a:xfrm>
                <a:off x="2621" y="1645"/>
                <a:ext cx="352" cy="295"/>
              </a:xfrm>
              <a:custGeom>
                <a:avLst/>
                <a:gdLst>
                  <a:gd name="T0" fmla="*/ 144 w 147"/>
                  <a:gd name="T1" fmla="*/ 111 h 123"/>
                  <a:gd name="T2" fmla="*/ 127 w 147"/>
                  <a:gd name="T3" fmla="*/ 96 h 123"/>
                  <a:gd name="T4" fmla="*/ 140 w 147"/>
                  <a:gd name="T5" fmla="*/ 82 h 123"/>
                  <a:gd name="T6" fmla="*/ 140 w 147"/>
                  <a:gd name="T7" fmla="*/ 82 h 123"/>
                  <a:gd name="T8" fmla="*/ 140 w 147"/>
                  <a:gd name="T9" fmla="*/ 74 h 123"/>
                  <a:gd name="T10" fmla="*/ 115 w 147"/>
                  <a:gd name="T11" fmla="*/ 18 h 123"/>
                  <a:gd name="T12" fmla="*/ 74 w 147"/>
                  <a:gd name="T13" fmla="*/ 0 h 123"/>
                  <a:gd name="T14" fmla="*/ 33 w 147"/>
                  <a:gd name="T15" fmla="*/ 18 h 123"/>
                  <a:gd name="T16" fmla="*/ 8 w 147"/>
                  <a:gd name="T17" fmla="*/ 74 h 123"/>
                  <a:gd name="T18" fmla="*/ 8 w 147"/>
                  <a:gd name="T19" fmla="*/ 82 h 123"/>
                  <a:gd name="T20" fmla="*/ 21 w 147"/>
                  <a:gd name="T21" fmla="*/ 96 h 123"/>
                  <a:gd name="T22" fmla="*/ 4 w 147"/>
                  <a:gd name="T23" fmla="*/ 111 h 123"/>
                  <a:gd name="T24" fmla="*/ 0 w 147"/>
                  <a:gd name="T25" fmla="*/ 114 h 123"/>
                  <a:gd name="T26" fmla="*/ 74 w 147"/>
                  <a:gd name="T27" fmla="*/ 123 h 123"/>
                  <a:gd name="T28" fmla="*/ 147 w 147"/>
                  <a:gd name="T29" fmla="*/ 114 h 123"/>
                  <a:gd name="T30" fmla="*/ 147 w 147"/>
                  <a:gd name="T31" fmla="*/ 114 h 123"/>
                  <a:gd name="T32" fmla="*/ 147 w 147"/>
                  <a:gd name="T33" fmla="*/ 114 h 123"/>
                  <a:gd name="T34" fmla="*/ 144 w 147"/>
                  <a:gd name="T35" fmla="*/ 11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7" h="123">
                    <a:moveTo>
                      <a:pt x="144" y="111"/>
                    </a:moveTo>
                    <a:cubicBezTo>
                      <a:pt x="127" y="96"/>
                      <a:pt x="127" y="96"/>
                      <a:pt x="127" y="96"/>
                    </a:cubicBezTo>
                    <a:cubicBezTo>
                      <a:pt x="140" y="82"/>
                      <a:pt x="140" y="82"/>
                      <a:pt x="140" y="82"/>
                    </a:cubicBezTo>
                    <a:cubicBezTo>
                      <a:pt x="140" y="82"/>
                      <a:pt x="140" y="82"/>
                      <a:pt x="140" y="82"/>
                    </a:cubicBezTo>
                    <a:cubicBezTo>
                      <a:pt x="140" y="79"/>
                      <a:pt x="140" y="77"/>
                      <a:pt x="140" y="74"/>
                    </a:cubicBezTo>
                    <a:cubicBezTo>
                      <a:pt x="138" y="51"/>
                      <a:pt x="129" y="31"/>
                      <a:pt x="115" y="18"/>
                    </a:cubicBezTo>
                    <a:cubicBezTo>
                      <a:pt x="104" y="6"/>
                      <a:pt x="90" y="0"/>
                      <a:pt x="74" y="0"/>
                    </a:cubicBezTo>
                    <a:cubicBezTo>
                      <a:pt x="58" y="0"/>
                      <a:pt x="44" y="6"/>
                      <a:pt x="33" y="18"/>
                    </a:cubicBezTo>
                    <a:cubicBezTo>
                      <a:pt x="19" y="31"/>
                      <a:pt x="10" y="51"/>
                      <a:pt x="8" y="74"/>
                    </a:cubicBezTo>
                    <a:cubicBezTo>
                      <a:pt x="8" y="77"/>
                      <a:pt x="8" y="79"/>
                      <a:pt x="8" y="82"/>
                    </a:cubicBezTo>
                    <a:cubicBezTo>
                      <a:pt x="21" y="96"/>
                      <a:pt x="21" y="96"/>
                      <a:pt x="21" y="96"/>
                    </a:cubicBezTo>
                    <a:cubicBezTo>
                      <a:pt x="4" y="111"/>
                      <a:pt x="4" y="111"/>
                      <a:pt x="4" y="111"/>
                    </a:cubicBezTo>
                    <a:cubicBezTo>
                      <a:pt x="0" y="114"/>
                      <a:pt x="0" y="114"/>
                      <a:pt x="0" y="114"/>
                    </a:cubicBezTo>
                    <a:cubicBezTo>
                      <a:pt x="0" y="119"/>
                      <a:pt x="33" y="123"/>
                      <a:pt x="74" y="123"/>
                    </a:cubicBezTo>
                    <a:cubicBezTo>
                      <a:pt x="114" y="123"/>
                      <a:pt x="147" y="119"/>
                      <a:pt x="147" y="114"/>
                    </a:cubicBezTo>
                    <a:cubicBezTo>
                      <a:pt x="147" y="114"/>
                      <a:pt x="147" y="114"/>
                      <a:pt x="147" y="114"/>
                    </a:cubicBezTo>
                    <a:cubicBezTo>
                      <a:pt x="147" y="114"/>
                      <a:pt x="147" y="114"/>
                      <a:pt x="147" y="114"/>
                    </a:cubicBezTo>
                    <a:lnTo>
                      <a:pt x="144"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Oval 15"/>
              <p:cNvSpPr>
                <a:spLocks noChangeArrowheads="1"/>
              </p:cNvSpPr>
              <p:nvPr/>
            </p:nvSpPr>
            <p:spPr bwMode="auto">
              <a:xfrm>
                <a:off x="2939" y="1537"/>
                <a:ext cx="93" cy="9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6"/>
              <p:cNvSpPr/>
              <p:nvPr/>
            </p:nvSpPr>
            <p:spPr bwMode="auto">
              <a:xfrm>
                <a:off x="2927" y="1642"/>
                <a:ext cx="156" cy="166"/>
              </a:xfrm>
              <a:custGeom>
                <a:avLst/>
                <a:gdLst>
                  <a:gd name="T0" fmla="*/ 65 w 65"/>
                  <a:gd name="T1" fmla="*/ 63 h 69"/>
                  <a:gd name="T2" fmla="*/ 63 w 65"/>
                  <a:gd name="T3" fmla="*/ 62 h 69"/>
                  <a:gd name="T4" fmla="*/ 54 w 65"/>
                  <a:gd name="T5" fmla="*/ 53 h 69"/>
                  <a:gd name="T6" fmla="*/ 61 w 65"/>
                  <a:gd name="T7" fmla="*/ 46 h 69"/>
                  <a:gd name="T8" fmla="*/ 61 w 65"/>
                  <a:gd name="T9" fmla="*/ 46 h 69"/>
                  <a:gd name="T10" fmla="*/ 24 w 65"/>
                  <a:gd name="T11" fmla="*/ 0 h 69"/>
                  <a:gd name="T12" fmla="*/ 0 w 65"/>
                  <a:gd name="T13" fmla="*/ 12 h 69"/>
                  <a:gd name="T14" fmla="*/ 24 w 65"/>
                  <a:gd name="T15" fmla="*/ 69 h 69"/>
                  <a:gd name="T16" fmla="*/ 24 w 65"/>
                  <a:gd name="T17" fmla="*/ 69 h 69"/>
                  <a:gd name="T18" fmla="*/ 65 w 65"/>
                  <a:gd name="T19" fmla="*/ 63 h 69"/>
                  <a:gd name="T20" fmla="*/ 65 w 65"/>
                  <a:gd name="T21" fmla="*/ 6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9">
                    <a:moveTo>
                      <a:pt x="65" y="63"/>
                    </a:moveTo>
                    <a:cubicBezTo>
                      <a:pt x="63" y="62"/>
                      <a:pt x="63" y="62"/>
                      <a:pt x="63" y="62"/>
                    </a:cubicBezTo>
                    <a:cubicBezTo>
                      <a:pt x="54" y="53"/>
                      <a:pt x="54" y="53"/>
                      <a:pt x="54" y="53"/>
                    </a:cubicBezTo>
                    <a:cubicBezTo>
                      <a:pt x="61" y="46"/>
                      <a:pt x="61" y="46"/>
                      <a:pt x="61" y="46"/>
                    </a:cubicBezTo>
                    <a:cubicBezTo>
                      <a:pt x="61" y="46"/>
                      <a:pt x="61" y="46"/>
                      <a:pt x="61" y="46"/>
                    </a:cubicBezTo>
                    <a:cubicBezTo>
                      <a:pt x="61" y="21"/>
                      <a:pt x="44" y="0"/>
                      <a:pt x="24" y="0"/>
                    </a:cubicBezTo>
                    <a:cubicBezTo>
                      <a:pt x="15" y="0"/>
                      <a:pt x="6" y="5"/>
                      <a:pt x="0" y="12"/>
                    </a:cubicBezTo>
                    <a:cubicBezTo>
                      <a:pt x="13" y="26"/>
                      <a:pt x="22" y="46"/>
                      <a:pt x="24" y="69"/>
                    </a:cubicBezTo>
                    <a:cubicBezTo>
                      <a:pt x="24" y="69"/>
                      <a:pt x="24" y="69"/>
                      <a:pt x="24" y="69"/>
                    </a:cubicBezTo>
                    <a:cubicBezTo>
                      <a:pt x="47" y="69"/>
                      <a:pt x="65" y="66"/>
                      <a:pt x="65" y="63"/>
                    </a:cubicBezTo>
                    <a:cubicBezTo>
                      <a:pt x="65" y="63"/>
                      <a:pt x="65" y="63"/>
                      <a:pt x="65"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45" name="组合 44"/>
          <p:cNvGrpSpPr/>
          <p:nvPr/>
        </p:nvGrpSpPr>
        <p:grpSpPr>
          <a:xfrm>
            <a:off x="6104281" y="1534196"/>
            <a:ext cx="2495982" cy="2103120"/>
            <a:chOff x="6104281" y="1534196"/>
            <a:chExt cx="2495982" cy="2103120"/>
          </a:xfrm>
        </p:grpSpPr>
        <p:sp>
          <p:nvSpPr>
            <p:cNvPr id="4" name="矩形 3"/>
            <p:cNvSpPr/>
            <p:nvPr/>
          </p:nvSpPr>
          <p:spPr>
            <a:xfrm>
              <a:off x="6104281" y="1534196"/>
              <a:ext cx="2495982" cy="2103120"/>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Freeform 20"/>
            <p:cNvSpPr>
              <a:spLocks noEditPoints="1"/>
            </p:cNvSpPr>
            <p:nvPr/>
          </p:nvSpPr>
          <p:spPr bwMode="auto">
            <a:xfrm>
              <a:off x="6720432" y="2076681"/>
              <a:ext cx="1263680" cy="1018150"/>
            </a:xfrm>
            <a:custGeom>
              <a:avLst/>
              <a:gdLst>
                <a:gd name="T0" fmla="*/ 190 w 259"/>
                <a:gd name="T1" fmla="*/ 0 h 262"/>
                <a:gd name="T2" fmla="*/ 181 w 259"/>
                <a:gd name="T3" fmla="*/ 0 h 262"/>
                <a:gd name="T4" fmla="*/ 179 w 259"/>
                <a:gd name="T5" fmla="*/ 0 h 262"/>
                <a:gd name="T6" fmla="*/ 179 w 259"/>
                <a:gd name="T7" fmla="*/ 19 h 262"/>
                <a:gd name="T8" fmla="*/ 137 w 259"/>
                <a:gd name="T9" fmla="*/ 19 h 262"/>
                <a:gd name="T10" fmla="*/ 86 w 259"/>
                <a:gd name="T11" fmla="*/ 19 h 262"/>
                <a:gd name="T12" fmla="*/ 86 w 259"/>
                <a:gd name="T13" fmla="*/ 1 h 262"/>
                <a:gd name="T14" fmla="*/ 79 w 259"/>
                <a:gd name="T15" fmla="*/ 1 h 262"/>
                <a:gd name="T16" fmla="*/ 75 w 259"/>
                <a:gd name="T17" fmla="*/ 1 h 262"/>
                <a:gd name="T18" fmla="*/ 0 w 259"/>
                <a:gd name="T19" fmla="*/ 1 h 262"/>
                <a:gd name="T20" fmla="*/ 0 w 259"/>
                <a:gd name="T21" fmla="*/ 6 h 262"/>
                <a:gd name="T22" fmla="*/ 12 w 259"/>
                <a:gd name="T23" fmla="*/ 63 h 262"/>
                <a:gd name="T24" fmla="*/ 78 w 259"/>
                <a:gd name="T25" fmla="*/ 125 h 262"/>
                <a:gd name="T26" fmla="*/ 109 w 259"/>
                <a:gd name="T27" fmla="*/ 185 h 262"/>
                <a:gd name="T28" fmla="*/ 103 w 259"/>
                <a:gd name="T29" fmla="*/ 196 h 262"/>
                <a:gd name="T30" fmla="*/ 116 w 259"/>
                <a:gd name="T31" fmla="*/ 210 h 262"/>
                <a:gd name="T32" fmla="*/ 117 w 259"/>
                <a:gd name="T33" fmla="*/ 210 h 262"/>
                <a:gd name="T34" fmla="*/ 117 w 259"/>
                <a:gd name="T35" fmla="*/ 228 h 262"/>
                <a:gd name="T36" fmla="*/ 108 w 259"/>
                <a:gd name="T37" fmla="*/ 228 h 262"/>
                <a:gd name="T38" fmla="*/ 108 w 259"/>
                <a:gd name="T39" fmla="*/ 246 h 262"/>
                <a:gd name="T40" fmla="*/ 76 w 259"/>
                <a:gd name="T41" fmla="*/ 246 h 262"/>
                <a:gd name="T42" fmla="*/ 92 w 259"/>
                <a:gd name="T43" fmla="*/ 262 h 262"/>
                <a:gd name="T44" fmla="*/ 174 w 259"/>
                <a:gd name="T45" fmla="*/ 262 h 262"/>
                <a:gd name="T46" fmla="*/ 190 w 259"/>
                <a:gd name="T47" fmla="*/ 246 h 262"/>
                <a:gd name="T48" fmla="*/ 158 w 259"/>
                <a:gd name="T49" fmla="*/ 246 h 262"/>
                <a:gd name="T50" fmla="*/ 158 w 259"/>
                <a:gd name="T51" fmla="*/ 228 h 262"/>
                <a:gd name="T52" fmla="*/ 149 w 259"/>
                <a:gd name="T53" fmla="*/ 228 h 262"/>
                <a:gd name="T54" fmla="*/ 149 w 259"/>
                <a:gd name="T55" fmla="*/ 210 h 262"/>
                <a:gd name="T56" fmla="*/ 150 w 259"/>
                <a:gd name="T57" fmla="*/ 210 h 262"/>
                <a:gd name="T58" fmla="*/ 163 w 259"/>
                <a:gd name="T59" fmla="*/ 196 h 262"/>
                <a:gd name="T60" fmla="*/ 157 w 259"/>
                <a:gd name="T61" fmla="*/ 185 h 262"/>
                <a:gd name="T62" fmla="*/ 189 w 259"/>
                <a:gd name="T63" fmla="*/ 123 h 262"/>
                <a:gd name="T64" fmla="*/ 248 w 259"/>
                <a:gd name="T65" fmla="*/ 62 h 262"/>
                <a:gd name="T66" fmla="*/ 259 w 259"/>
                <a:gd name="T67" fmla="*/ 5 h 262"/>
                <a:gd name="T68" fmla="*/ 259 w 259"/>
                <a:gd name="T69" fmla="*/ 0 h 262"/>
                <a:gd name="T70" fmla="*/ 190 w 259"/>
                <a:gd name="T71" fmla="*/ 0 h 262"/>
                <a:gd name="T72" fmla="*/ 75 w 259"/>
                <a:gd name="T73" fmla="*/ 19 h 262"/>
                <a:gd name="T74" fmla="*/ 68 w 259"/>
                <a:gd name="T75" fmla="*/ 19 h 262"/>
                <a:gd name="T76" fmla="*/ 75 w 259"/>
                <a:gd name="T77" fmla="*/ 113 h 262"/>
                <a:gd name="T78" fmla="*/ 22 w 259"/>
                <a:gd name="T79" fmla="*/ 59 h 262"/>
                <a:gd name="T80" fmla="*/ 12 w 259"/>
                <a:gd name="T81" fmla="*/ 11 h 262"/>
                <a:gd name="T82" fmla="*/ 75 w 259"/>
                <a:gd name="T83" fmla="*/ 11 h 262"/>
                <a:gd name="T84" fmla="*/ 75 w 259"/>
                <a:gd name="T85" fmla="*/ 19 h 262"/>
                <a:gd name="T86" fmla="*/ 148 w 259"/>
                <a:gd name="T87" fmla="*/ 116 h 262"/>
                <a:gd name="T88" fmla="*/ 152 w 259"/>
                <a:gd name="T89" fmla="*/ 140 h 262"/>
                <a:gd name="T90" fmla="*/ 130 w 259"/>
                <a:gd name="T91" fmla="*/ 129 h 262"/>
                <a:gd name="T92" fmla="*/ 108 w 259"/>
                <a:gd name="T93" fmla="*/ 140 h 262"/>
                <a:gd name="T94" fmla="*/ 112 w 259"/>
                <a:gd name="T95" fmla="*/ 116 h 262"/>
                <a:gd name="T96" fmla="*/ 94 w 259"/>
                <a:gd name="T97" fmla="*/ 98 h 262"/>
                <a:gd name="T98" fmla="*/ 119 w 259"/>
                <a:gd name="T99" fmla="*/ 95 h 262"/>
                <a:gd name="T100" fmla="*/ 130 w 259"/>
                <a:gd name="T101" fmla="*/ 72 h 262"/>
                <a:gd name="T102" fmla="*/ 141 w 259"/>
                <a:gd name="T103" fmla="*/ 95 h 262"/>
                <a:gd name="T104" fmla="*/ 166 w 259"/>
                <a:gd name="T105" fmla="*/ 98 h 262"/>
                <a:gd name="T106" fmla="*/ 148 w 259"/>
                <a:gd name="T107" fmla="*/ 116 h 262"/>
                <a:gd name="T108" fmla="*/ 238 w 259"/>
                <a:gd name="T109" fmla="*/ 58 h 262"/>
                <a:gd name="T110" fmla="*/ 192 w 259"/>
                <a:gd name="T111" fmla="*/ 110 h 262"/>
                <a:gd name="T112" fmla="*/ 198 w 259"/>
                <a:gd name="T113" fmla="*/ 19 h 262"/>
                <a:gd name="T114" fmla="*/ 190 w 259"/>
                <a:gd name="T115" fmla="*/ 19 h 262"/>
                <a:gd name="T116" fmla="*/ 190 w 259"/>
                <a:gd name="T117" fmla="*/ 11 h 262"/>
                <a:gd name="T118" fmla="*/ 248 w 259"/>
                <a:gd name="T119" fmla="*/ 11 h 262"/>
                <a:gd name="T120" fmla="*/ 238 w 259"/>
                <a:gd name="T121" fmla="*/ 5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262">
                  <a:moveTo>
                    <a:pt x="190" y="0"/>
                  </a:moveTo>
                  <a:cubicBezTo>
                    <a:pt x="181" y="0"/>
                    <a:pt x="181" y="0"/>
                    <a:pt x="181" y="0"/>
                  </a:cubicBezTo>
                  <a:cubicBezTo>
                    <a:pt x="179" y="0"/>
                    <a:pt x="179" y="0"/>
                    <a:pt x="179" y="0"/>
                  </a:cubicBezTo>
                  <a:cubicBezTo>
                    <a:pt x="179" y="19"/>
                    <a:pt x="179" y="19"/>
                    <a:pt x="179" y="19"/>
                  </a:cubicBezTo>
                  <a:cubicBezTo>
                    <a:pt x="137" y="19"/>
                    <a:pt x="137" y="19"/>
                    <a:pt x="137" y="19"/>
                  </a:cubicBezTo>
                  <a:cubicBezTo>
                    <a:pt x="86" y="19"/>
                    <a:pt x="86" y="19"/>
                    <a:pt x="86" y="19"/>
                  </a:cubicBezTo>
                  <a:cubicBezTo>
                    <a:pt x="86" y="1"/>
                    <a:pt x="86" y="1"/>
                    <a:pt x="86" y="1"/>
                  </a:cubicBezTo>
                  <a:cubicBezTo>
                    <a:pt x="79" y="1"/>
                    <a:pt x="79" y="1"/>
                    <a:pt x="79" y="1"/>
                  </a:cubicBezTo>
                  <a:cubicBezTo>
                    <a:pt x="75" y="1"/>
                    <a:pt x="75" y="1"/>
                    <a:pt x="75" y="1"/>
                  </a:cubicBezTo>
                  <a:cubicBezTo>
                    <a:pt x="0" y="1"/>
                    <a:pt x="0" y="1"/>
                    <a:pt x="0" y="1"/>
                  </a:cubicBezTo>
                  <a:cubicBezTo>
                    <a:pt x="0" y="6"/>
                    <a:pt x="0" y="6"/>
                    <a:pt x="0" y="6"/>
                  </a:cubicBezTo>
                  <a:cubicBezTo>
                    <a:pt x="0" y="7"/>
                    <a:pt x="1" y="34"/>
                    <a:pt x="12" y="63"/>
                  </a:cubicBezTo>
                  <a:cubicBezTo>
                    <a:pt x="25" y="97"/>
                    <a:pt x="47" y="118"/>
                    <a:pt x="78" y="125"/>
                  </a:cubicBezTo>
                  <a:cubicBezTo>
                    <a:pt x="84" y="149"/>
                    <a:pt x="93" y="171"/>
                    <a:pt x="109" y="185"/>
                  </a:cubicBezTo>
                  <a:cubicBezTo>
                    <a:pt x="105" y="187"/>
                    <a:pt x="103" y="192"/>
                    <a:pt x="103" y="196"/>
                  </a:cubicBezTo>
                  <a:cubicBezTo>
                    <a:pt x="103" y="204"/>
                    <a:pt x="109" y="210"/>
                    <a:pt x="116" y="210"/>
                  </a:cubicBezTo>
                  <a:cubicBezTo>
                    <a:pt x="117" y="210"/>
                    <a:pt x="117" y="210"/>
                    <a:pt x="117" y="210"/>
                  </a:cubicBezTo>
                  <a:cubicBezTo>
                    <a:pt x="117" y="228"/>
                    <a:pt x="117" y="228"/>
                    <a:pt x="117" y="228"/>
                  </a:cubicBezTo>
                  <a:cubicBezTo>
                    <a:pt x="108" y="228"/>
                    <a:pt x="108" y="228"/>
                    <a:pt x="108" y="228"/>
                  </a:cubicBezTo>
                  <a:cubicBezTo>
                    <a:pt x="108" y="246"/>
                    <a:pt x="108" y="246"/>
                    <a:pt x="108" y="246"/>
                  </a:cubicBezTo>
                  <a:cubicBezTo>
                    <a:pt x="76" y="246"/>
                    <a:pt x="76" y="246"/>
                    <a:pt x="76" y="246"/>
                  </a:cubicBezTo>
                  <a:cubicBezTo>
                    <a:pt x="76" y="255"/>
                    <a:pt x="83" y="262"/>
                    <a:pt x="92" y="262"/>
                  </a:cubicBezTo>
                  <a:cubicBezTo>
                    <a:pt x="174" y="262"/>
                    <a:pt x="174" y="262"/>
                    <a:pt x="174" y="262"/>
                  </a:cubicBezTo>
                  <a:cubicBezTo>
                    <a:pt x="183" y="262"/>
                    <a:pt x="190" y="255"/>
                    <a:pt x="190" y="246"/>
                  </a:cubicBezTo>
                  <a:cubicBezTo>
                    <a:pt x="158" y="246"/>
                    <a:pt x="158" y="246"/>
                    <a:pt x="158" y="246"/>
                  </a:cubicBezTo>
                  <a:cubicBezTo>
                    <a:pt x="158" y="228"/>
                    <a:pt x="158" y="228"/>
                    <a:pt x="158" y="228"/>
                  </a:cubicBezTo>
                  <a:cubicBezTo>
                    <a:pt x="149" y="228"/>
                    <a:pt x="149" y="228"/>
                    <a:pt x="149" y="228"/>
                  </a:cubicBezTo>
                  <a:cubicBezTo>
                    <a:pt x="149" y="210"/>
                    <a:pt x="149" y="210"/>
                    <a:pt x="149" y="210"/>
                  </a:cubicBezTo>
                  <a:cubicBezTo>
                    <a:pt x="150" y="210"/>
                    <a:pt x="150" y="210"/>
                    <a:pt x="150" y="210"/>
                  </a:cubicBezTo>
                  <a:cubicBezTo>
                    <a:pt x="157" y="210"/>
                    <a:pt x="163" y="204"/>
                    <a:pt x="163" y="196"/>
                  </a:cubicBezTo>
                  <a:cubicBezTo>
                    <a:pt x="163" y="192"/>
                    <a:pt x="161" y="187"/>
                    <a:pt x="157" y="185"/>
                  </a:cubicBezTo>
                  <a:cubicBezTo>
                    <a:pt x="173" y="171"/>
                    <a:pt x="183" y="147"/>
                    <a:pt x="189" y="123"/>
                  </a:cubicBezTo>
                  <a:cubicBezTo>
                    <a:pt x="216" y="114"/>
                    <a:pt x="236" y="93"/>
                    <a:pt x="248" y="62"/>
                  </a:cubicBezTo>
                  <a:cubicBezTo>
                    <a:pt x="259" y="34"/>
                    <a:pt x="259" y="7"/>
                    <a:pt x="259" y="5"/>
                  </a:cubicBezTo>
                  <a:cubicBezTo>
                    <a:pt x="259" y="0"/>
                    <a:pt x="259" y="0"/>
                    <a:pt x="259" y="0"/>
                  </a:cubicBezTo>
                  <a:lnTo>
                    <a:pt x="190" y="0"/>
                  </a:lnTo>
                  <a:close/>
                  <a:moveTo>
                    <a:pt x="75" y="19"/>
                  </a:moveTo>
                  <a:cubicBezTo>
                    <a:pt x="68" y="19"/>
                    <a:pt x="68" y="19"/>
                    <a:pt x="68" y="19"/>
                  </a:cubicBezTo>
                  <a:cubicBezTo>
                    <a:pt x="68" y="19"/>
                    <a:pt x="65" y="67"/>
                    <a:pt x="75" y="113"/>
                  </a:cubicBezTo>
                  <a:cubicBezTo>
                    <a:pt x="51" y="106"/>
                    <a:pt x="33" y="88"/>
                    <a:pt x="22" y="59"/>
                  </a:cubicBezTo>
                  <a:cubicBezTo>
                    <a:pt x="14" y="40"/>
                    <a:pt x="12" y="21"/>
                    <a:pt x="12" y="11"/>
                  </a:cubicBezTo>
                  <a:cubicBezTo>
                    <a:pt x="75" y="11"/>
                    <a:pt x="75" y="11"/>
                    <a:pt x="75" y="11"/>
                  </a:cubicBezTo>
                  <a:lnTo>
                    <a:pt x="75" y="19"/>
                  </a:lnTo>
                  <a:close/>
                  <a:moveTo>
                    <a:pt x="148" y="116"/>
                  </a:moveTo>
                  <a:cubicBezTo>
                    <a:pt x="152" y="140"/>
                    <a:pt x="152" y="140"/>
                    <a:pt x="152" y="140"/>
                  </a:cubicBezTo>
                  <a:cubicBezTo>
                    <a:pt x="130" y="129"/>
                    <a:pt x="130" y="129"/>
                    <a:pt x="130" y="129"/>
                  </a:cubicBezTo>
                  <a:cubicBezTo>
                    <a:pt x="108" y="140"/>
                    <a:pt x="108" y="140"/>
                    <a:pt x="108" y="140"/>
                  </a:cubicBezTo>
                  <a:cubicBezTo>
                    <a:pt x="112" y="116"/>
                    <a:pt x="112" y="116"/>
                    <a:pt x="112" y="116"/>
                  </a:cubicBezTo>
                  <a:cubicBezTo>
                    <a:pt x="94" y="98"/>
                    <a:pt x="94" y="98"/>
                    <a:pt x="94" y="98"/>
                  </a:cubicBezTo>
                  <a:cubicBezTo>
                    <a:pt x="119" y="95"/>
                    <a:pt x="119" y="95"/>
                    <a:pt x="119" y="95"/>
                  </a:cubicBezTo>
                  <a:cubicBezTo>
                    <a:pt x="130" y="72"/>
                    <a:pt x="130" y="72"/>
                    <a:pt x="130" y="72"/>
                  </a:cubicBezTo>
                  <a:cubicBezTo>
                    <a:pt x="141" y="95"/>
                    <a:pt x="141" y="95"/>
                    <a:pt x="141" y="95"/>
                  </a:cubicBezTo>
                  <a:cubicBezTo>
                    <a:pt x="166" y="98"/>
                    <a:pt x="166" y="98"/>
                    <a:pt x="166" y="98"/>
                  </a:cubicBezTo>
                  <a:lnTo>
                    <a:pt x="148" y="116"/>
                  </a:lnTo>
                  <a:close/>
                  <a:moveTo>
                    <a:pt x="238" y="58"/>
                  </a:moveTo>
                  <a:cubicBezTo>
                    <a:pt x="228" y="84"/>
                    <a:pt x="213" y="101"/>
                    <a:pt x="192" y="110"/>
                  </a:cubicBezTo>
                  <a:cubicBezTo>
                    <a:pt x="201" y="65"/>
                    <a:pt x="198" y="19"/>
                    <a:pt x="198" y="19"/>
                  </a:cubicBezTo>
                  <a:cubicBezTo>
                    <a:pt x="190" y="19"/>
                    <a:pt x="190" y="19"/>
                    <a:pt x="190" y="19"/>
                  </a:cubicBezTo>
                  <a:cubicBezTo>
                    <a:pt x="190" y="11"/>
                    <a:pt x="190" y="11"/>
                    <a:pt x="190" y="11"/>
                  </a:cubicBezTo>
                  <a:cubicBezTo>
                    <a:pt x="248" y="11"/>
                    <a:pt x="248" y="11"/>
                    <a:pt x="248" y="11"/>
                  </a:cubicBezTo>
                  <a:cubicBezTo>
                    <a:pt x="248" y="20"/>
                    <a:pt x="246" y="39"/>
                    <a:pt x="238" y="5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44" name="组合 43"/>
          <p:cNvGrpSpPr/>
          <p:nvPr/>
        </p:nvGrpSpPr>
        <p:grpSpPr>
          <a:xfrm>
            <a:off x="3618256" y="3637316"/>
            <a:ext cx="2495982" cy="2103120"/>
            <a:chOff x="3618256" y="3637316"/>
            <a:chExt cx="2495982" cy="2103120"/>
          </a:xfrm>
        </p:grpSpPr>
        <p:sp>
          <p:nvSpPr>
            <p:cNvPr id="7" name="矩形 6"/>
            <p:cNvSpPr/>
            <p:nvPr/>
          </p:nvSpPr>
          <p:spPr>
            <a:xfrm>
              <a:off x="3618256" y="3637316"/>
              <a:ext cx="2495982" cy="2103120"/>
            </a:xfrm>
            <a:prstGeom prst="rect">
              <a:avLst/>
            </a:pr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6" name="Group 23"/>
            <p:cNvGrpSpPr>
              <a:grpSpLocks noChangeAspect="1"/>
            </p:cNvGrpSpPr>
            <p:nvPr/>
          </p:nvGrpSpPr>
          <p:grpSpPr bwMode="auto">
            <a:xfrm>
              <a:off x="4402056" y="4108416"/>
              <a:ext cx="928382" cy="1160920"/>
              <a:chOff x="2769" y="1300"/>
              <a:chExt cx="523" cy="654"/>
            </a:xfrm>
            <a:solidFill>
              <a:schemeClr val="bg1"/>
            </a:solidFill>
          </p:grpSpPr>
          <p:sp>
            <p:nvSpPr>
              <p:cNvPr id="27" name="Freeform 24"/>
              <p:cNvSpPr/>
              <p:nvPr/>
            </p:nvSpPr>
            <p:spPr bwMode="auto">
              <a:xfrm>
                <a:off x="2806" y="1454"/>
                <a:ext cx="449" cy="156"/>
              </a:xfrm>
              <a:custGeom>
                <a:avLst/>
                <a:gdLst>
                  <a:gd name="T0" fmla="*/ 143 w 157"/>
                  <a:gd name="T1" fmla="*/ 0 h 55"/>
                  <a:gd name="T2" fmla="*/ 143 w 157"/>
                  <a:gd name="T3" fmla="*/ 0 h 55"/>
                  <a:gd name="T4" fmla="*/ 143 w 157"/>
                  <a:gd name="T5" fmla="*/ 0 h 55"/>
                  <a:gd name="T6" fmla="*/ 120 w 157"/>
                  <a:gd name="T7" fmla="*/ 0 h 55"/>
                  <a:gd name="T8" fmla="*/ 0 w 157"/>
                  <a:gd name="T9" fmla="*/ 0 h 55"/>
                  <a:gd name="T10" fmla="*/ 0 w 157"/>
                  <a:gd name="T11" fmla="*/ 4 h 55"/>
                  <a:gd name="T12" fmla="*/ 116 w 157"/>
                  <a:gd name="T13" fmla="*/ 4 h 55"/>
                  <a:gd name="T14" fmla="*/ 136 w 157"/>
                  <a:gd name="T15" fmla="*/ 4 h 55"/>
                  <a:gd name="T16" fmla="*/ 136 w 157"/>
                  <a:gd name="T17" fmla="*/ 4 h 55"/>
                  <a:gd name="T18" fmla="*/ 136 w 157"/>
                  <a:gd name="T19" fmla="*/ 4 h 55"/>
                  <a:gd name="T20" fmla="*/ 148 w 157"/>
                  <a:gd name="T21" fmla="*/ 28 h 55"/>
                  <a:gd name="T22" fmla="*/ 136 w 157"/>
                  <a:gd name="T23" fmla="*/ 51 h 55"/>
                  <a:gd name="T24" fmla="*/ 136 w 157"/>
                  <a:gd name="T25" fmla="*/ 52 h 55"/>
                  <a:gd name="T26" fmla="*/ 136 w 157"/>
                  <a:gd name="T27" fmla="*/ 52 h 55"/>
                  <a:gd name="T28" fmla="*/ 116 w 157"/>
                  <a:gd name="T29" fmla="*/ 52 h 55"/>
                  <a:gd name="T30" fmla="*/ 0 w 157"/>
                  <a:gd name="T31" fmla="*/ 52 h 55"/>
                  <a:gd name="T32" fmla="*/ 0 w 157"/>
                  <a:gd name="T33" fmla="*/ 55 h 55"/>
                  <a:gd name="T34" fmla="*/ 120 w 157"/>
                  <a:gd name="T35" fmla="*/ 55 h 55"/>
                  <a:gd name="T36" fmla="*/ 143 w 157"/>
                  <a:gd name="T37" fmla="*/ 55 h 55"/>
                  <a:gd name="T38" fmla="*/ 143 w 157"/>
                  <a:gd name="T39" fmla="*/ 55 h 55"/>
                  <a:gd name="T40" fmla="*/ 143 w 157"/>
                  <a:gd name="T41" fmla="*/ 55 h 55"/>
                  <a:gd name="T42" fmla="*/ 157 w 157"/>
                  <a:gd name="T43" fmla="*/ 28 h 55"/>
                  <a:gd name="T44" fmla="*/ 143 w 157"/>
                  <a:gd name="T45"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7" h="55">
                    <a:moveTo>
                      <a:pt x="143" y="0"/>
                    </a:moveTo>
                    <a:cubicBezTo>
                      <a:pt x="143" y="0"/>
                      <a:pt x="143" y="0"/>
                      <a:pt x="143" y="0"/>
                    </a:cubicBezTo>
                    <a:cubicBezTo>
                      <a:pt x="143" y="0"/>
                      <a:pt x="143" y="0"/>
                      <a:pt x="143" y="0"/>
                    </a:cubicBezTo>
                    <a:cubicBezTo>
                      <a:pt x="120" y="0"/>
                      <a:pt x="120" y="0"/>
                      <a:pt x="120" y="0"/>
                    </a:cubicBezTo>
                    <a:cubicBezTo>
                      <a:pt x="0" y="0"/>
                      <a:pt x="0" y="0"/>
                      <a:pt x="0" y="0"/>
                    </a:cubicBezTo>
                    <a:cubicBezTo>
                      <a:pt x="0" y="4"/>
                      <a:pt x="0" y="4"/>
                      <a:pt x="0" y="4"/>
                    </a:cubicBezTo>
                    <a:cubicBezTo>
                      <a:pt x="116" y="4"/>
                      <a:pt x="116" y="4"/>
                      <a:pt x="116" y="4"/>
                    </a:cubicBezTo>
                    <a:cubicBezTo>
                      <a:pt x="136" y="4"/>
                      <a:pt x="136" y="4"/>
                      <a:pt x="136" y="4"/>
                    </a:cubicBezTo>
                    <a:cubicBezTo>
                      <a:pt x="136" y="4"/>
                      <a:pt x="136" y="4"/>
                      <a:pt x="136" y="4"/>
                    </a:cubicBezTo>
                    <a:cubicBezTo>
                      <a:pt x="136" y="4"/>
                      <a:pt x="136" y="4"/>
                      <a:pt x="136" y="4"/>
                    </a:cubicBezTo>
                    <a:cubicBezTo>
                      <a:pt x="143" y="9"/>
                      <a:pt x="148" y="17"/>
                      <a:pt x="148" y="28"/>
                    </a:cubicBezTo>
                    <a:cubicBezTo>
                      <a:pt x="148" y="38"/>
                      <a:pt x="143" y="47"/>
                      <a:pt x="136" y="51"/>
                    </a:cubicBezTo>
                    <a:cubicBezTo>
                      <a:pt x="136" y="52"/>
                      <a:pt x="136" y="52"/>
                      <a:pt x="136" y="52"/>
                    </a:cubicBezTo>
                    <a:cubicBezTo>
                      <a:pt x="136" y="52"/>
                      <a:pt x="136" y="52"/>
                      <a:pt x="136" y="52"/>
                    </a:cubicBezTo>
                    <a:cubicBezTo>
                      <a:pt x="116" y="52"/>
                      <a:pt x="116" y="52"/>
                      <a:pt x="116" y="52"/>
                    </a:cubicBezTo>
                    <a:cubicBezTo>
                      <a:pt x="0" y="52"/>
                      <a:pt x="0" y="52"/>
                      <a:pt x="0" y="52"/>
                    </a:cubicBezTo>
                    <a:cubicBezTo>
                      <a:pt x="0" y="55"/>
                      <a:pt x="0" y="55"/>
                      <a:pt x="0" y="55"/>
                    </a:cubicBezTo>
                    <a:cubicBezTo>
                      <a:pt x="120" y="55"/>
                      <a:pt x="120" y="55"/>
                      <a:pt x="120" y="55"/>
                    </a:cubicBezTo>
                    <a:cubicBezTo>
                      <a:pt x="143" y="55"/>
                      <a:pt x="143" y="55"/>
                      <a:pt x="143" y="55"/>
                    </a:cubicBezTo>
                    <a:cubicBezTo>
                      <a:pt x="143" y="55"/>
                      <a:pt x="143" y="55"/>
                      <a:pt x="143" y="55"/>
                    </a:cubicBezTo>
                    <a:cubicBezTo>
                      <a:pt x="143" y="55"/>
                      <a:pt x="143" y="55"/>
                      <a:pt x="143" y="55"/>
                    </a:cubicBezTo>
                    <a:cubicBezTo>
                      <a:pt x="152" y="50"/>
                      <a:pt x="157" y="40"/>
                      <a:pt x="157" y="28"/>
                    </a:cubicBezTo>
                    <a:cubicBezTo>
                      <a:pt x="157" y="16"/>
                      <a:pt x="152" y="6"/>
                      <a:pt x="14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5"/>
              <p:cNvSpPr/>
              <p:nvPr/>
            </p:nvSpPr>
            <p:spPr bwMode="auto">
              <a:xfrm>
                <a:off x="2806" y="1454"/>
                <a:ext cx="449" cy="156"/>
              </a:xfrm>
              <a:custGeom>
                <a:avLst/>
                <a:gdLst>
                  <a:gd name="T0" fmla="*/ 143 w 157"/>
                  <a:gd name="T1" fmla="*/ 0 h 55"/>
                  <a:gd name="T2" fmla="*/ 143 w 157"/>
                  <a:gd name="T3" fmla="*/ 0 h 55"/>
                  <a:gd name="T4" fmla="*/ 143 w 157"/>
                  <a:gd name="T5" fmla="*/ 0 h 55"/>
                  <a:gd name="T6" fmla="*/ 120 w 157"/>
                  <a:gd name="T7" fmla="*/ 0 h 55"/>
                  <a:gd name="T8" fmla="*/ 0 w 157"/>
                  <a:gd name="T9" fmla="*/ 0 h 55"/>
                  <a:gd name="T10" fmla="*/ 0 w 157"/>
                  <a:gd name="T11" fmla="*/ 4 h 55"/>
                  <a:gd name="T12" fmla="*/ 116 w 157"/>
                  <a:gd name="T13" fmla="*/ 4 h 55"/>
                  <a:gd name="T14" fmla="*/ 136 w 157"/>
                  <a:gd name="T15" fmla="*/ 4 h 55"/>
                  <a:gd name="T16" fmla="*/ 136 w 157"/>
                  <a:gd name="T17" fmla="*/ 4 h 55"/>
                  <a:gd name="T18" fmla="*/ 136 w 157"/>
                  <a:gd name="T19" fmla="*/ 4 h 55"/>
                  <a:gd name="T20" fmla="*/ 148 w 157"/>
                  <a:gd name="T21" fmla="*/ 28 h 55"/>
                  <a:gd name="T22" fmla="*/ 136 w 157"/>
                  <a:gd name="T23" fmla="*/ 51 h 55"/>
                  <a:gd name="T24" fmla="*/ 136 w 157"/>
                  <a:gd name="T25" fmla="*/ 52 h 55"/>
                  <a:gd name="T26" fmla="*/ 136 w 157"/>
                  <a:gd name="T27" fmla="*/ 52 h 55"/>
                  <a:gd name="T28" fmla="*/ 116 w 157"/>
                  <a:gd name="T29" fmla="*/ 52 h 55"/>
                  <a:gd name="T30" fmla="*/ 0 w 157"/>
                  <a:gd name="T31" fmla="*/ 52 h 55"/>
                  <a:gd name="T32" fmla="*/ 0 w 157"/>
                  <a:gd name="T33" fmla="*/ 55 h 55"/>
                  <a:gd name="T34" fmla="*/ 120 w 157"/>
                  <a:gd name="T35" fmla="*/ 55 h 55"/>
                  <a:gd name="T36" fmla="*/ 143 w 157"/>
                  <a:gd name="T37" fmla="*/ 55 h 55"/>
                  <a:gd name="T38" fmla="*/ 143 w 157"/>
                  <a:gd name="T39" fmla="*/ 55 h 55"/>
                  <a:gd name="T40" fmla="*/ 143 w 157"/>
                  <a:gd name="T41" fmla="*/ 55 h 55"/>
                  <a:gd name="T42" fmla="*/ 157 w 157"/>
                  <a:gd name="T43" fmla="*/ 28 h 55"/>
                  <a:gd name="T44" fmla="*/ 143 w 157"/>
                  <a:gd name="T45"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7" h="55">
                    <a:moveTo>
                      <a:pt x="143" y="0"/>
                    </a:moveTo>
                    <a:cubicBezTo>
                      <a:pt x="143" y="0"/>
                      <a:pt x="143" y="0"/>
                      <a:pt x="143" y="0"/>
                    </a:cubicBezTo>
                    <a:cubicBezTo>
                      <a:pt x="143" y="0"/>
                      <a:pt x="143" y="0"/>
                      <a:pt x="143" y="0"/>
                    </a:cubicBezTo>
                    <a:cubicBezTo>
                      <a:pt x="120" y="0"/>
                      <a:pt x="120" y="0"/>
                      <a:pt x="120" y="0"/>
                    </a:cubicBezTo>
                    <a:cubicBezTo>
                      <a:pt x="0" y="0"/>
                      <a:pt x="0" y="0"/>
                      <a:pt x="0" y="0"/>
                    </a:cubicBezTo>
                    <a:cubicBezTo>
                      <a:pt x="0" y="4"/>
                      <a:pt x="0" y="4"/>
                      <a:pt x="0" y="4"/>
                    </a:cubicBezTo>
                    <a:cubicBezTo>
                      <a:pt x="116" y="4"/>
                      <a:pt x="116" y="4"/>
                      <a:pt x="116" y="4"/>
                    </a:cubicBezTo>
                    <a:cubicBezTo>
                      <a:pt x="136" y="4"/>
                      <a:pt x="136" y="4"/>
                      <a:pt x="136" y="4"/>
                    </a:cubicBezTo>
                    <a:cubicBezTo>
                      <a:pt x="136" y="4"/>
                      <a:pt x="136" y="4"/>
                      <a:pt x="136" y="4"/>
                    </a:cubicBezTo>
                    <a:cubicBezTo>
                      <a:pt x="136" y="4"/>
                      <a:pt x="136" y="4"/>
                      <a:pt x="136" y="4"/>
                    </a:cubicBezTo>
                    <a:cubicBezTo>
                      <a:pt x="143" y="9"/>
                      <a:pt x="148" y="17"/>
                      <a:pt x="148" y="28"/>
                    </a:cubicBezTo>
                    <a:cubicBezTo>
                      <a:pt x="148" y="38"/>
                      <a:pt x="143" y="47"/>
                      <a:pt x="136" y="51"/>
                    </a:cubicBezTo>
                    <a:cubicBezTo>
                      <a:pt x="136" y="52"/>
                      <a:pt x="136" y="52"/>
                      <a:pt x="136" y="52"/>
                    </a:cubicBezTo>
                    <a:cubicBezTo>
                      <a:pt x="136" y="52"/>
                      <a:pt x="136" y="52"/>
                      <a:pt x="136" y="52"/>
                    </a:cubicBezTo>
                    <a:cubicBezTo>
                      <a:pt x="116" y="52"/>
                      <a:pt x="116" y="52"/>
                      <a:pt x="116" y="52"/>
                    </a:cubicBezTo>
                    <a:cubicBezTo>
                      <a:pt x="0" y="52"/>
                      <a:pt x="0" y="52"/>
                      <a:pt x="0" y="52"/>
                    </a:cubicBezTo>
                    <a:cubicBezTo>
                      <a:pt x="0" y="55"/>
                      <a:pt x="0" y="55"/>
                      <a:pt x="0" y="55"/>
                    </a:cubicBezTo>
                    <a:cubicBezTo>
                      <a:pt x="120" y="55"/>
                      <a:pt x="120" y="55"/>
                      <a:pt x="120" y="55"/>
                    </a:cubicBezTo>
                    <a:cubicBezTo>
                      <a:pt x="143" y="55"/>
                      <a:pt x="143" y="55"/>
                      <a:pt x="143" y="55"/>
                    </a:cubicBezTo>
                    <a:cubicBezTo>
                      <a:pt x="143" y="55"/>
                      <a:pt x="143" y="55"/>
                      <a:pt x="143" y="55"/>
                    </a:cubicBezTo>
                    <a:cubicBezTo>
                      <a:pt x="143" y="55"/>
                      <a:pt x="143" y="55"/>
                      <a:pt x="143" y="55"/>
                    </a:cubicBezTo>
                    <a:cubicBezTo>
                      <a:pt x="152" y="50"/>
                      <a:pt x="157" y="40"/>
                      <a:pt x="157" y="28"/>
                    </a:cubicBezTo>
                    <a:cubicBezTo>
                      <a:pt x="157" y="16"/>
                      <a:pt x="152" y="6"/>
                      <a:pt x="14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6"/>
              <p:cNvSpPr/>
              <p:nvPr/>
            </p:nvSpPr>
            <p:spPr bwMode="auto">
              <a:xfrm>
                <a:off x="2886" y="1300"/>
                <a:ext cx="289" cy="139"/>
              </a:xfrm>
              <a:custGeom>
                <a:avLst/>
                <a:gdLst>
                  <a:gd name="T0" fmla="*/ 92 w 101"/>
                  <a:gd name="T1" fmla="*/ 0 h 49"/>
                  <a:gd name="T2" fmla="*/ 92 w 101"/>
                  <a:gd name="T3" fmla="*/ 0 h 49"/>
                  <a:gd name="T4" fmla="*/ 92 w 101"/>
                  <a:gd name="T5" fmla="*/ 0 h 49"/>
                  <a:gd name="T6" fmla="*/ 77 w 101"/>
                  <a:gd name="T7" fmla="*/ 0 h 49"/>
                  <a:gd name="T8" fmla="*/ 0 w 101"/>
                  <a:gd name="T9" fmla="*/ 0 h 49"/>
                  <a:gd name="T10" fmla="*/ 0 w 101"/>
                  <a:gd name="T11" fmla="*/ 3 h 49"/>
                  <a:gd name="T12" fmla="*/ 74 w 101"/>
                  <a:gd name="T13" fmla="*/ 3 h 49"/>
                  <a:gd name="T14" fmla="*/ 87 w 101"/>
                  <a:gd name="T15" fmla="*/ 3 h 49"/>
                  <a:gd name="T16" fmla="*/ 87 w 101"/>
                  <a:gd name="T17" fmla="*/ 3 h 49"/>
                  <a:gd name="T18" fmla="*/ 87 w 101"/>
                  <a:gd name="T19" fmla="*/ 3 h 49"/>
                  <a:gd name="T20" fmla="*/ 95 w 101"/>
                  <a:gd name="T21" fmla="*/ 25 h 49"/>
                  <a:gd name="T22" fmla="*/ 87 w 101"/>
                  <a:gd name="T23" fmla="*/ 46 h 49"/>
                  <a:gd name="T24" fmla="*/ 87 w 101"/>
                  <a:gd name="T25" fmla="*/ 46 h 49"/>
                  <a:gd name="T26" fmla="*/ 87 w 101"/>
                  <a:gd name="T27" fmla="*/ 46 h 49"/>
                  <a:gd name="T28" fmla="*/ 74 w 101"/>
                  <a:gd name="T29" fmla="*/ 46 h 49"/>
                  <a:gd name="T30" fmla="*/ 0 w 101"/>
                  <a:gd name="T31" fmla="*/ 46 h 49"/>
                  <a:gd name="T32" fmla="*/ 0 w 101"/>
                  <a:gd name="T33" fmla="*/ 49 h 49"/>
                  <a:gd name="T34" fmla="*/ 77 w 101"/>
                  <a:gd name="T35" fmla="*/ 49 h 49"/>
                  <a:gd name="T36" fmla="*/ 92 w 101"/>
                  <a:gd name="T37" fmla="*/ 49 h 49"/>
                  <a:gd name="T38" fmla="*/ 92 w 101"/>
                  <a:gd name="T39" fmla="*/ 49 h 49"/>
                  <a:gd name="T40" fmla="*/ 92 w 101"/>
                  <a:gd name="T41" fmla="*/ 49 h 49"/>
                  <a:gd name="T42" fmla="*/ 101 w 101"/>
                  <a:gd name="T43" fmla="*/ 25 h 49"/>
                  <a:gd name="T44" fmla="*/ 92 w 101"/>
                  <a:gd name="T4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1" h="49">
                    <a:moveTo>
                      <a:pt x="92" y="0"/>
                    </a:moveTo>
                    <a:cubicBezTo>
                      <a:pt x="92" y="0"/>
                      <a:pt x="92" y="0"/>
                      <a:pt x="92" y="0"/>
                    </a:cubicBezTo>
                    <a:cubicBezTo>
                      <a:pt x="92" y="0"/>
                      <a:pt x="92" y="0"/>
                      <a:pt x="92" y="0"/>
                    </a:cubicBezTo>
                    <a:cubicBezTo>
                      <a:pt x="77" y="0"/>
                      <a:pt x="77" y="0"/>
                      <a:pt x="77" y="0"/>
                    </a:cubicBezTo>
                    <a:cubicBezTo>
                      <a:pt x="0" y="0"/>
                      <a:pt x="0" y="0"/>
                      <a:pt x="0" y="0"/>
                    </a:cubicBezTo>
                    <a:cubicBezTo>
                      <a:pt x="0" y="3"/>
                      <a:pt x="0" y="3"/>
                      <a:pt x="0" y="3"/>
                    </a:cubicBezTo>
                    <a:cubicBezTo>
                      <a:pt x="74" y="3"/>
                      <a:pt x="74" y="3"/>
                      <a:pt x="74" y="3"/>
                    </a:cubicBezTo>
                    <a:cubicBezTo>
                      <a:pt x="87" y="3"/>
                      <a:pt x="87" y="3"/>
                      <a:pt x="87" y="3"/>
                    </a:cubicBezTo>
                    <a:cubicBezTo>
                      <a:pt x="87" y="3"/>
                      <a:pt x="87" y="3"/>
                      <a:pt x="87" y="3"/>
                    </a:cubicBezTo>
                    <a:cubicBezTo>
                      <a:pt x="87" y="3"/>
                      <a:pt x="87" y="3"/>
                      <a:pt x="87" y="3"/>
                    </a:cubicBezTo>
                    <a:cubicBezTo>
                      <a:pt x="92" y="7"/>
                      <a:pt x="95" y="15"/>
                      <a:pt x="95" y="25"/>
                    </a:cubicBezTo>
                    <a:cubicBezTo>
                      <a:pt x="95" y="34"/>
                      <a:pt x="92" y="42"/>
                      <a:pt x="87" y="46"/>
                    </a:cubicBezTo>
                    <a:cubicBezTo>
                      <a:pt x="87" y="46"/>
                      <a:pt x="87" y="46"/>
                      <a:pt x="87" y="46"/>
                    </a:cubicBezTo>
                    <a:cubicBezTo>
                      <a:pt x="87" y="46"/>
                      <a:pt x="87" y="46"/>
                      <a:pt x="87" y="46"/>
                    </a:cubicBezTo>
                    <a:cubicBezTo>
                      <a:pt x="74" y="46"/>
                      <a:pt x="74" y="46"/>
                      <a:pt x="74" y="46"/>
                    </a:cubicBezTo>
                    <a:cubicBezTo>
                      <a:pt x="0" y="46"/>
                      <a:pt x="0" y="46"/>
                      <a:pt x="0" y="46"/>
                    </a:cubicBezTo>
                    <a:cubicBezTo>
                      <a:pt x="0" y="49"/>
                      <a:pt x="0" y="49"/>
                      <a:pt x="0" y="49"/>
                    </a:cubicBezTo>
                    <a:cubicBezTo>
                      <a:pt x="77" y="49"/>
                      <a:pt x="77" y="49"/>
                      <a:pt x="77" y="49"/>
                    </a:cubicBezTo>
                    <a:cubicBezTo>
                      <a:pt x="92" y="49"/>
                      <a:pt x="92" y="49"/>
                      <a:pt x="92" y="49"/>
                    </a:cubicBezTo>
                    <a:cubicBezTo>
                      <a:pt x="92" y="49"/>
                      <a:pt x="92" y="49"/>
                      <a:pt x="92" y="49"/>
                    </a:cubicBezTo>
                    <a:cubicBezTo>
                      <a:pt x="92" y="49"/>
                      <a:pt x="92" y="49"/>
                      <a:pt x="92" y="49"/>
                    </a:cubicBezTo>
                    <a:cubicBezTo>
                      <a:pt x="97" y="44"/>
                      <a:pt x="101" y="35"/>
                      <a:pt x="101" y="25"/>
                    </a:cubicBezTo>
                    <a:cubicBezTo>
                      <a:pt x="101" y="14"/>
                      <a:pt x="97" y="5"/>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7"/>
              <p:cNvSpPr/>
              <p:nvPr/>
            </p:nvSpPr>
            <p:spPr bwMode="auto">
              <a:xfrm>
                <a:off x="2886" y="1300"/>
                <a:ext cx="289" cy="139"/>
              </a:xfrm>
              <a:custGeom>
                <a:avLst/>
                <a:gdLst>
                  <a:gd name="T0" fmla="*/ 92 w 101"/>
                  <a:gd name="T1" fmla="*/ 0 h 49"/>
                  <a:gd name="T2" fmla="*/ 92 w 101"/>
                  <a:gd name="T3" fmla="*/ 0 h 49"/>
                  <a:gd name="T4" fmla="*/ 92 w 101"/>
                  <a:gd name="T5" fmla="*/ 0 h 49"/>
                  <a:gd name="T6" fmla="*/ 77 w 101"/>
                  <a:gd name="T7" fmla="*/ 0 h 49"/>
                  <a:gd name="T8" fmla="*/ 0 w 101"/>
                  <a:gd name="T9" fmla="*/ 0 h 49"/>
                  <a:gd name="T10" fmla="*/ 0 w 101"/>
                  <a:gd name="T11" fmla="*/ 3 h 49"/>
                  <a:gd name="T12" fmla="*/ 74 w 101"/>
                  <a:gd name="T13" fmla="*/ 3 h 49"/>
                  <a:gd name="T14" fmla="*/ 87 w 101"/>
                  <a:gd name="T15" fmla="*/ 3 h 49"/>
                  <a:gd name="T16" fmla="*/ 87 w 101"/>
                  <a:gd name="T17" fmla="*/ 3 h 49"/>
                  <a:gd name="T18" fmla="*/ 87 w 101"/>
                  <a:gd name="T19" fmla="*/ 3 h 49"/>
                  <a:gd name="T20" fmla="*/ 95 w 101"/>
                  <a:gd name="T21" fmla="*/ 25 h 49"/>
                  <a:gd name="T22" fmla="*/ 87 w 101"/>
                  <a:gd name="T23" fmla="*/ 46 h 49"/>
                  <a:gd name="T24" fmla="*/ 87 w 101"/>
                  <a:gd name="T25" fmla="*/ 46 h 49"/>
                  <a:gd name="T26" fmla="*/ 87 w 101"/>
                  <a:gd name="T27" fmla="*/ 46 h 49"/>
                  <a:gd name="T28" fmla="*/ 74 w 101"/>
                  <a:gd name="T29" fmla="*/ 46 h 49"/>
                  <a:gd name="T30" fmla="*/ 0 w 101"/>
                  <a:gd name="T31" fmla="*/ 46 h 49"/>
                  <a:gd name="T32" fmla="*/ 0 w 101"/>
                  <a:gd name="T33" fmla="*/ 49 h 49"/>
                  <a:gd name="T34" fmla="*/ 77 w 101"/>
                  <a:gd name="T35" fmla="*/ 49 h 49"/>
                  <a:gd name="T36" fmla="*/ 92 w 101"/>
                  <a:gd name="T37" fmla="*/ 49 h 49"/>
                  <a:gd name="T38" fmla="*/ 92 w 101"/>
                  <a:gd name="T39" fmla="*/ 49 h 49"/>
                  <a:gd name="T40" fmla="*/ 92 w 101"/>
                  <a:gd name="T41" fmla="*/ 49 h 49"/>
                  <a:gd name="T42" fmla="*/ 101 w 101"/>
                  <a:gd name="T43" fmla="*/ 25 h 49"/>
                  <a:gd name="T44" fmla="*/ 92 w 101"/>
                  <a:gd name="T4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1" h="49">
                    <a:moveTo>
                      <a:pt x="92" y="0"/>
                    </a:moveTo>
                    <a:cubicBezTo>
                      <a:pt x="92" y="0"/>
                      <a:pt x="92" y="0"/>
                      <a:pt x="92" y="0"/>
                    </a:cubicBezTo>
                    <a:cubicBezTo>
                      <a:pt x="92" y="0"/>
                      <a:pt x="92" y="0"/>
                      <a:pt x="92" y="0"/>
                    </a:cubicBezTo>
                    <a:cubicBezTo>
                      <a:pt x="77" y="0"/>
                      <a:pt x="77" y="0"/>
                      <a:pt x="77" y="0"/>
                    </a:cubicBezTo>
                    <a:cubicBezTo>
                      <a:pt x="0" y="0"/>
                      <a:pt x="0" y="0"/>
                      <a:pt x="0" y="0"/>
                    </a:cubicBezTo>
                    <a:cubicBezTo>
                      <a:pt x="0" y="3"/>
                      <a:pt x="0" y="3"/>
                      <a:pt x="0" y="3"/>
                    </a:cubicBezTo>
                    <a:cubicBezTo>
                      <a:pt x="74" y="3"/>
                      <a:pt x="74" y="3"/>
                      <a:pt x="74" y="3"/>
                    </a:cubicBezTo>
                    <a:cubicBezTo>
                      <a:pt x="87" y="3"/>
                      <a:pt x="87" y="3"/>
                      <a:pt x="87" y="3"/>
                    </a:cubicBezTo>
                    <a:cubicBezTo>
                      <a:pt x="87" y="3"/>
                      <a:pt x="87" y="3"/>
                      <a:pt x="87" y="3"/>
                    </a:cubicBezTo>
                    <a:cubicBezTo>
                      <a:pt x="87" y="3"/>
                      <a:pt x="87" y="3"/>
                      <a:pt x="87" y="3"/>
                    </a:cubicBezTo>
                    <a:cubicBezTo>
                      <a:pt x="92" y="7"/>
                      <a:pt x="95" y="15"/>
                      <a:pt x="95" y="25"/>
                    </a:cubicBezTo>
                    <a:cubicBezTo>
                      <a:pt x="95" y="34"/>
                      <a:pt x="92" y="42"/>
                      <a:pt x="87" y="46"/>
                    </a:cubicBezTo>
                    <a:cubicBezTo>
                      <a:pt x="87" y="46"/>
                      <a:pt x="87" y="46"/>
                      <a:pt x="87" y="46"/>
                    </a:cubicBezTo>
                    <a:cubicBezTo>
                      <a:pt x="87" y="46"/>
                      <a:pt x="87" y="46"/>
                      <a:pt x="87" y="46"/>
                    </a:cubicBezTo>
                    <a:cubicBezTo>
                      <a:pt x="74" y="46"/>
                      <a:pt x="74" y="46"/>
                      <a:pt x="74" y="46"/>
                    </a:cubicBezTo>
                    <a:cubicBezTo>
                      <a:pt x="0" y="46"/>
                      <a:pt x="0" y="46"/>
                      <a:pt x="0" y="46"/>
                    </a:cubicBezTo>
                    <a:cubicBezTo>
                      <a:pt x="0" y="49"/>
                      <a:pt x="0" y="49"/>
                      <a:pt x="0" y="49"/>
                    </a:cubicBezTo>
                    <a:cubicBezTo>
                      <a:pt x="77" y="49"/>
                      <a:pt x="77" y="49"/>
                      <a:pt x="77" y="49"/>
                    </a:cubicBezTo>
                    <a:cubicBezTo>
                      <a:pt x="92" y="49"/>
                      <a:pt x="92" y="49"/>
                      <a:pt x="92" y="49"/>
                    </a:cubicBezTo>
                    <a:cubicBezTo>
                      <a:pt x="92" y="49"/>
                      <a:pt x="92" y="49"/>
                      <a:pt x="92" y="49"/>
                    </a:cubicBezTo>
                    <a:cubicBezTo>
                      <a:pt x="92" y="49"/>
                      <a:pt x="92" y="49"/>
                      <a:pt x="92" y="49"/>
                    </a:cubicBezTo>
                    <a:cubicBezTo>
                      <a:pt x="97" y="44"/>
                      <a:pt x="101" y="35"/>
                      <a:pt x="101" y="25"/>
                    </a:cubicBezTo>
                    <a:cubicBezTo>
                      <a:pt x="101" y="14"/>
                      <a:pt x="97" y="5"/>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8"/>
              <p:cNvSpPr/>
              <p:nvPr/>
            </p:nvSpPr>
            <p:spPr bwMode="auto">
              <a:xfrm>
                <a:off x="2840" y="1471"/>
                <a:ext cx="381" cy="122"/>
              </a:xfrm>
              <a:custGeom>
                <a:avLst/>
                <a:gdLst>
                  <a:gd name="T0" fmla="*/ 122 w 133"/>
                  <a:gd name="T1" fmla="*/ 1 h 43"/>
                  <a:gd name="T2" fmla="*/ 122 w 133"/>
                  <a:gd name="T3" fmla="*/ 0 h 43"/>
                  <a:gd name="T4" fmla="*/ 122 w 133"/>
                  <a:gd name="T5" fmla="*/ 0 h 43"/>
                  <a:gd name="T6" fmla="*/ 104 w 133"/>
                  <a:gd name="T7" fmla="*/ 0 h 43"/>
                  <a:gd name="T8" fmla="*/ 0 w 133"/>
                  <a:gd name="T9" fmla="*/ 0 h 43"/>
                  <a:gd name="T10" fmla="*/ 0 w 133"/>
                  <a:gd name="T11" fmla="*/ 43 h 43"/>
                  <a:gd name="T12" fmla="*/ 104 w 133"/>
                  <a:gd name="T13" fmla="*/ 43 h 43"/>
                  <a:gd name="T14" fmla="*/ 122 w 133"/>
                  <a:gd name="T15" fmla="*/ 43 h 43"/>
                  <a:gd name="T16" fmla="*/ 122 w 133"/>
                  <a:gd name="T17" fmla="*/ 43 h 43"/>
                  <a:gd name="T18" fmla="*/ 122 w 133"/>
                  <a:gd name="T19" fmla="*/ 43 h 43"/>
                  <a:gd name="T20" fmla="*/ 133 w 133"/>
                  <a:gd name="T21" fmla="*/ 22 h 43"/>
                  <a:gd name="T22" fmla="*/ 122 w 133"/>
                  <a:gd name="T23" fmla="*/ 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3" h="43">
                    <a:moveTo>
                      <a:pt x="122" y="1"/>
                    </a:moveTo>
                    <a:cubicBezTo>
                      <a:pt x="122" y="0"/>
                      <a:pt x="122" y="0"/>
                      <a:pt x="122" y="0"/>
                    </a:cubicBezTo>
                    <a:cubicBezTo>
                      <a:pt x="122" y="0"/>
                      <a:pt x="122" y="0"/>
                      <a:pt x="122" y="0"/>
                    </a:cubicBezTo>
                    <a:cubicBezTo>
                      <a:pt x="104" y="0"/>
                      <a:pt x="104" y="0"/>
                      <a:pt x="104" y="0"/>
                    </a:cubicBezTo>
                    <a:cubicBezTo>
                      <a:pt x="0" y="0"/>
                      <a:pt x="0" y="0"/>
                      <a:pt x="0" y="0"/>
                    </a:cubicBezTo>
                    <a:cubicBezTo>
                      <a:pt x="0" y="0"/>
                      <a:pt x="9" y="24"/>
                      <a:pt x="0" y="43"/>
                    </a:cubicBezTo>
                    <a:cubicBezTo>
                      <a:pt x="104" y="43"/>
                      <a:pt x="104" y="43"/>
                      <a:pt x="104" y="43"/>
                    </a:cubicBezTo>
                    <a:cubicBezTo>
                      <a:pt x="122" y="43"/>
                      <a:pt x="122" y="43"/>
                      <a:pt x="122" y="43"/>
                    </a:cubicBezTo>
                    <a:cubicBezTo>
                      <a:pt x="122" y="43"/>
                      <a:pt x="122" y="43"/>
                      <a:pt x="122" y="43"/>
                    </a:cubicBezTo>
                    <a:cubicBezTo>
                      <a:pt x="122" y="43"/>
                      <a:pt x="122" y="43"/>
                      <a:pt x="122" y="43"/>
                    </a:cubicBezTo>
                    <a:cubicBezTo>
                      <a:pt x="128" y="39"/>
                      <a:pt x="133" y="31"/>
                      <a:pt x="133" y="22"/>
                    </a:cubicBezTo>
                    <a:cubicBezTo>
                      <a:pt x="133" y="13"/>
                      <a:pt x="128" y="5"/>
                      <a:pt x="12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9"/>
              <p:cNvSpPr/>
              <p:nvPr/>
            </p:nvSpPr>
            <p:spPr bwMode="auto">
              <a:xfrm>
                <a:off x="2912" y="1317"/>
                <a:ext cx="237" cy="105"/>
              </a:xfrm>
              <a:custGeom>
                <a:avLst/>
                <a:gdLst>
                  <a:gd name="T0" fmla="*/ 76 w 83"/>
                  <a:gd name="T1" fmla="*/ 0 h 37"/>
                  <a:gd name="T2" fmla="*/ 76 w 83"/>
                  <a:gd name="T3" fmla="*/ 0 h 37"/>
                  <a:gd name="T4" fmla="*/ 76 w 83"/>
                  <a:gd name="T5" fmla="*/ 0 h 37"/>
                  <a:gd name="T6" fmla="*/ 65 w 83"/>
                  <a:gd name="T7" fmla="*/ 0 h 37"/>
                  <a:gd name="T8" fmla="*/ 0 w 83"/>
                  <a:gd name="T9" fmla="*/ 0 h 37"/>
                  <a:gd name="T10" fmla="*/ 0 w 83"/>
                  <a:gd name="T11" fmla="*/ 37 h 37"/>
                  <a:gd name="T12" fmla="*/ 65 w 83"/>
                  <a:gd name="T13" fmla="*/ 37 h 37"/>
                  <a:gd name="T14" fmla="*/ 76 w 83"/>
                  <a:gd name="T15" fmla="*/ 37 h 37"/>
                  <a:gd name="T16" fmla="*/ 76 w 83"/>
                  <a:gd name="T17" fmla="*/ 37 h 37"/>
                  <a:gd name="T18" fmla="*/ 76 w 83"/>
                  <a:gd name="T19" fmla="*/ 37 h 37"/>
                  <a:gd name="T20" fmla="*/ 83 w 83"/>
                  <a:gd name="T21" fmla="*/ 19 h 37"/>
                  <a:gd name="T22" fmla="*/ 76 w 83"/>
                  <a:gd name="T23"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37">
                    <a:moveTo>
                      <a:pt x="76" y="0"/>
                    </a:moveTo>
                    <a:cubicBezTo>
                      <a:pt x="76" y="0"/>
                      <a:pt x="76" y="0"/>
                      <a:pt x="76" y="0"/>
                    </a:cubicBezTo>
                    <a:cubicBezTo>
                      <a:pt x="76" y="0"/>
                      <a:pt x="76" y="0"/>
                      <a:pt x="76" y="0"/>
                    </a:cubicBezTo>
                    <a:cubicBezTo>
                      <a:pt x="65" y="0"/>
                      <a:pt x="65" y="0"/>
                      <a:pt x="65" y="0"/>
                    </a:cubicBezTo>
                    <a:cubicBezTo>
                      <a:pt x="0" y="0"/>
                      <a:pt x="0" y="0"/>
                      <a:pt x="0" y="0"/>
                    </a:cubicBezTo>
                    <a:cubicBezTo>
                      <a:pt x="0" y="0"/>
                      <a:pt x="9" y="15"/>
                      <a:pt x="0" y="37"/>
                    </a:cubicBezTo>
                    <a:cubicBezTo>
                      <a:pt x="65" y="37"/>
                      <a:pt x="65" y="37"/>
                      <a:pt x="65" y="37"/>
                    </a:cubicBezTo>
                    <a:cubicBezTo>
                      <a:pt x="76" y="37"/>
                      <a:pt x="76" y="37"/>
                      <a:pt x="76" y="37"/>
                    </a:cubicBezTo>
                    <a:cubicBezTo>
                      <a:pt x="76" y="37"/>
                      <a:pt x="76" y="37"/>
                      <a:pt x="76" y="37"/>
                    </a:cubicBezTo>
                    <a:cubicBezTo>
                      <a:pt x="76" y="37"/>
                      <a:pt x="76" y="37"/>
                      <a:pt x="76" y="37"/>
                    </a:cubicBezTo>
                    <a:cubicBezTo>
                      <a:pt x="80" y="34"/>
                      <a:pt x="83" y="27"/>
                      <a:pt x="83" y="19"/>
                    </a:cubicBezTo>
                    <a:cubicBezTo>
                      <a:pt x="83" y="10"/>
                      <a:pt x="80" y="3"/>
                      <a:pt x="7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30"/>
              <p:cNvSpPr/>
              <p:nvPr/>
            </p:nvSpPr>
            <p:spPr bwMode="auto">
              <a:xfrm>
                <a:off x="2769" y="1627"/>
                <a:ext cx="523" cy="179"/>
              </a:xfrm>
              <a:custGeom>
                <a:avLst/>
                <a:gdLst>
                  <a:gd name="T0" fmla="*/ 16 w 183"/>
                  <a:gd name="T1" fmla="*/ 63 h 63"/>
                  <a:gd name="T2" fmla="*/ 16 w 183"/>
                  <a:gd name="T3" fmla="*/ 63 h 63"/>
                  <a:gd name="T4" fmla="*/ 17 w 183"/>
                  <a:gd name="T5" fmla="*/ 63 h 63"/>
                  <a:gd name="T6" fmla="*/ 44 w 183"/>
                  <a:gd name="T7" fmla="*/ 63 h 63"/>
                  <a:gd name="T8" fmla="*/ 183 w 183"/>
                  <a:gd name="T9" fmla="*/ 63 h 63"/>
                  <a:gd name="T10" fmla="*/ 183 w 183"/>
                  <a:gd name="T11" fmla="*/ 59 h 63"/>
                  <a:gd name="T12" fmla="*/ 48 w 183"/>
                  <a:gd name="T13" fmla="*/ 59 h 63"/>
                  <a:gd name="T14" fmla="*/ 25 w 183"/>
                  <a:gd name="T15" fmla="*/ 59 h 63"/>
                  <a:gd name="T16" fmla="*/ 25 w 183"/>
                  <a:gd name="T17" fmla="*/ 59 h 63"/>
                  <a:gd name="T18" fmla="*/ 25 w 183"/>
                  <a:gd name="T19" fmla="*/ 59 h 63"/>
                  <a:gd name="T20" fmla="*/ 11 w 183"/>
                  <a:gd name="T21" fmla="*/ 31 h 63"/>
                  <a:gd name="T22" fmla="*/ 25 w 183"/>
                  <a:gd name="T23" fmla="*/ 4 h 63"/>
                  <a:gd name="T24" fmla="*/ 25 w 183"/>
                  <a:gd name="T25" fmla="*/ 4 h 63"/>
                  <a:gd name="T26" fmla="*/ 25 w 183"/>
                  <a:gd name="T27" fmla="*/ 4 h 63"/>
                  <a:gd name="T28" fmla="*/ 48 w 183"/>
                  <a:gd name="T29" fmla="*/ 4 h 63"/>
                  <a:gd name="T30" fmla="*/ 183 w 183"/>
                  <a:gd name="T31" fmla="*/ 4 h 63"/>
                  <a:gd name="T32" fmla="*/ 183 w 183"/>
                  <a:gd name="T33" fmla="*/ 0 h 63"/>
                  <a:gd name="T34" fmla="*/ 44 w 183"/>
                  <a:gd name="T35" fmla="*/ 0 h 63"/>
                  <a:gd name="T36" fmla="*/ 17 w 183"/>
                  <a:gd name="T37" fmla="*/ 0 h 63"/>
                  <a:gd name="T38" fmla="*/ 16 w 183"/>
                  <a:gd name="T39" fmla="*/ 0 h 63"/>
                  <a:gd name="T40" fmla="*/ 16 w 183"/>
                  <a:gd name="T41" fmla="*/ 0 h 63"/>
                  <a:gd name="T42" fmla="*/ 0 w 183"/>
                  <a:gd name="T43" fmla="*/ 31 h 63"/>
                  <a:gd name="T44" fmla="*/ 16 w 183"/>
                  <a:gd name="T45"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3" h="63">
                    <a:moveTo>
                      <a:pt x="16" y="63"/>
                    </a:moveTo>
                    <a:cubicBezTo>
                      <a:pt x="16" y="63"/>
                      <a:pt x="16" y="63"/>
                      <a:pt x="16" y="63"/>
                    </a:cubicBezTo>
                    <a:cubicBezTo>
                      <a:pt x="17" y="63"/>
                      <a:pt x="17" y="63"/>
                      <a:pt x="17" y="63"/>
                    </a:cubicBezTo>
                    <a:cubicBezTo>
                      <a:pt x="44" y="63"/>
                      <a:pt x="44" y="63"/>
                      <a:pt x="44" y="63"/>
                    </a:cubicBezTo>
                    <a:cubicBezTo>
                      <a:pt x="183" y="63"/>
                      <a:pt x="183" y="63"/>
                      <a:pt x="183" y="63"/>
                    </a:cubicBezTo>
                    <a:cubicBezTo>
                      <a:pt x="183" y="59"/>
                      <a:pt x="183" y="59"/>
                      <a:pt x="183" y="59"/>
                    </a:cubicBezTo>
                    <a:cubicBezTo>
                      <a:pt x="48" y="59"/>
                      <a:pt x="48" y="59"/>
                      <a:pt x="48" y="59"/>
                    </a:cubicBezTo>
                    <a:cubicBezTo>
                      <a:pt x="25" y="59"/>
                      <a:pt x="25" y="59"/>
                      <a:pt x="25" y="59"/>
                    </a:cubicBezTo>
                    <a:cubicBezTo>
                      <a:pt x="25" y="59"/>
                      <a:pt x="25" y="59"/>
                      <a:pt x="25" y="59"/>
                    </a:cubicBezTo>
                    <a:cubicBezTo>
                      <a:pt x="25" y="59"/>
                      <a:pt x="25" y="59"/>
                      <a:pt x="25" y="59"/>
                    </a:cubicBezTo>
                    <a:cubicBezTo>
                      <a:pt x="17" y="54"/>
                      <a:pt x="11" y="43"/>
                      <a:pt x="11" y="31"/>
                    </a:cubicBezTo>
                    <a:cubicBezTo>
                      <a:pt x="11" y="19"/>
                      <a:pt x="17" y="9"/>
                      <a:pt x="25" y="4"/>
                    </a:cubicBezTo>
                    <a:cubicBezTo>
                      <a:pt x="25" y="4"/>
                      <a:pt x="25" y="4"/>
                      <a:pt x="25" y="4"/>
                    </a:cubicBezTo>
                    <a:cubicBezTo>
                      <a:pt x="25" y="4"/>
                      <a:pt x="25" y="4"/>
                      <a:pt x="25" y="4"/>
                    </a:cubicBezTo>
                    <a:cubicBezTo>
                      <a:pt x="48" y="4"/>
                      <a:pt x="48" y="4"/>
                      <a:pt x="48" y="4"/>
                    </a:cubicBezTo>
                    <a:cubicBezTo>
                      <a:pt x="183" y="4"/>
                      <a:pt x="183" y="4"/>
                      <a:pt x="183" y="4"/>
                    </a:cubicBezTo>
                    <a:cubicBezTo>
                      <a:pt x="183" y="0"/>
                      <a:pt x="183" y="0"/>
                      <a:pt x="183" y="0"/>
                    </a:cubicBezTo>
                    <a:cubicBezTo>
                      <a:pt x="44" y="0"/>
                      <a:pt x="44" y="0"/>
                      <a:pt x="44" y="0"/>
                    </a:cubicBezTo>
                    <a:cubicBezTo>
                      <a:pt x="17" y="0"/>
                      <a:pt x="17" y="0"/>
                      <a:pt x="17" y="0"/>
                    </a:cubicBezTo>
                    <a:cubicBezTo>
                      <a:pt x="16" y="0"/>
                      <a:pt x="16" y="0"/>
                      <a:pt x="16" y="0"/>
                    </a:cubicBezTo>
                    <a:cubicBezTo>
                      <a:pt x="16" y="0"/>
                      <a:pt x="16" y="0"/>
                      <a:pt x="16" y="0"/>
                    </a:cubicBezTo>
                    <a:cubicBezTo>
                      <a:pt x="7" y="6"/>
                      <a:pt x="0" y="18"/>
                      <a:pt x="0" y="31"/>
                    </a:cubicBezTo>
                    <a:cubicBezTo>
                      <a:pt x="0" y="45"/>
                      <a:pt x="7" y="57"/>
                      <a:pt x="16"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31"/>
              <p:cNvSpPr/>
              <p:nvPr/>
            </p:nvSpPr>
            <p:spPr bwMode="auto">
              <a:xfrm>
                <a:off x="2769" y="1627"/>
                <a:ext cx="523" cy="179"/>
              </a:xfrm>
              <a:custGeom>
                <a:avLst/>
                <a:gdLst>
                  <a:gd name="T0" fmla="*/ 16 w 183"/>
                  <a:gd name="T1" fmla="*/ 63 h 63"/>
                  <a:gd name="T2" fmla="*/ 16 w 183"/>
                  <a:gd name="T3" fmla="*/ 63 h 63"/>
                  <a:gd name="T4" fmla="*/ 17 w 183"/>
                  <a:gd name="T5" fmla="*/ 63 h 63"/>
                  <a:gd name="T6" fmla="*/ 44 w 183"/>
                  <a:gd name="T7" fmla="*/ 63 h 63"/>
                  <a:gd name="T8" fmla="*/ 183 w 183"/>
                  <a:gd name="T9" fmla="*/ 63 h 63"/>
                  <a:gd name="T10" fmla="*/ 183 w 183"/>
                  <a:gd name="T11" fmla="*/ 59 h 63"/>
                  <a:gd name="T12" fmla="*/ 48 w 183"/>
                  <a:gd name="T13" fmla="*/ 59 h 63"/>
                  <a:gd name="T14" fmla="*/ 25 w 183"/>
                  <a:gd name="T15" fmla="*/ 59 h 63"/>
                  <a:gd name="T16" fmla="*/ 25 w 183"/>
                  <a:gd name="T17" fmla="*/ 59 h 63"/>
                  <a:gd name="T18" fmla="*/ 25 w 183"/>
                  <a:gd name="T19" fmla="*/ 59 h 63"/>
                  <a:gd name="T20" fmla="*/ 11 w 183"/>
                  <a:gd name="T21" fmla="*/ 31 h 63"/>
                  <a:gd name="T22" fmla="*/ 25 w 183"/>
                  <a:gd name="T23" fmla="*/ 4 h 63"/>
                  <a:gd name="T24" fmla="*/ 25 w 183"/>
                  <a:gd name="T25" fmla="*/ 4 h 63"/>
                  <a:gd name="T26" fmla="*/ 25 w 183"/>
                  <a:gd name="T27" fmla="*/ 4 h 63"/>
                  <a:gd name="T28" fmla="*/ 48 w 183"/>
                  <a:gd name="T29" fmla="*/ 4 h 63"/>
                  <a:gd name="T30" fmla="*/ 183 w 183"/>
                  <a:gd name="T31" fmla="*/ 4 h 63"/>
                  <a:gd name="T32" fmla="*/ 183 w 183"/>
                  <a:gd name="T33" fmla="*/ 0 h 63"/>
                  <a:gd name="T34" fmla="*/ 44 w 183"/>
                  <a:gd name="T35" fmla="*/ 0 h 63"/>
                  <a:gd name="T36" fmla="*/ 17 w 183"/>
                  <a:gd name="T37" fmla="*/ 0 h 63"/>
                  <a:gd name="T38" fmla="*/ 16 w 183"/>
                  <a:gd name="T39" fmla="*/ 0 h 63"/>
                  <a:gd name="T40" fmla="*/ 16 w 183"/>
                  <a:gd name="T41" fmla="*/ 0 h 63"/>
                  <a:gd name="T42" fmla="*/ 0 w 183"/>
                  <a:gd name="T43" fmla="*/ 31 h 63"/>
                  <a:gd name="T44" fmla="*/ 16 w 183"/>
                  <a:gd name="T45"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3" h="63">
                    <a:moveTo>
                      <a:pt x="16" y="63"/>
                    </a:moveTo>
                    <a:cubicBezTo>
                      <a:pt x="16" y="63"/>
                      <a:pt x="16" y="63"/>
                      <a:pt x="16" y="63"/>
                    </a:cubicBezTo>
                    <a:cubicBezTo>
                      <a:pt x="17" y="63"/>
                      <a:pt x="17" y="63"/>
                      <a:pt x="17" y="63"/>
                    </a:cubicBezTo>
                    <a:cubicBezTo>
                      <a:pt x="44" y="63"/>
                      <a:pt x="44" y="63"/>
                      <a:pt x="44" y="63"/>
                    </a:cubicBezTo>
                    <a:cubicBezTo>
                      <a:pt x="183" y="63"/>
                      <a:pt x="183" y="63"/>
                      <a:pt x="183" y="63"/>
                    </a:cubicBezTo>
                    <a:cubicBezTo>
                      <a:pt x="183" y="59"/>
                      <a:pt x="183" y="59"/>
                      <a:pt x="183" y="59"/>
                    </a:cubicBezTo>
                    <a:cubicBezTo>
                      <a:pt x="48" y="59"/>
                      <a:pt x="48" y="59"/>
                      <a:pt x="48" y="59"/>
                    </a:cubicBezTo>
                    <a:cubicBezTo>
                      <a:pt x="25" y="59"/>
                      <a:pt x="25" y="59"/>
                      <a:pt x="25" y="59"/>
                    </a:cubicBezTo>
                    <a:cubicBezTo>
                      <a:pt x="25" y="59"/>
                      <a:pt x="25" y="59"/>
                      <a:pt x="25" y="59"/>
                    </a:cubicBezTo>
                    <a:cubicBezTo>
                      <a:pt x="25" y="59"/>
                      <a:pt x="25" y="59"/>
                      <a:pt x="25" y="59"/>
                    </a:cubicBezTo>
                    <a:cubicBezTo>
                      <a:pt x="17" y="54"/>
                      <a:pt x="11" y="43"/>
                      <a:pt x="11" y="31"/>
                    </a:cubicBezTo>
                    <a:cubicBezTo>
                      <a:pt x="11" y="19"/>
                      <a:pt x="17" y="9"/>
                      <a:pt x="25" y="4"/>
                    </a:cubicBezTo>
                    <a:cubicBezTo>
                      <a:pt x="25" y="4"/>
                      <a:pt x="25" y="4"/>
                      <a:pt x="25" y="4"/>
                    </a:cubicBezTo>
                    <a:cubicBezTo>
                      <a:pt x="25" y="4"/>
                      <a:pt x="25" y="4"/>
                      <a:pt x="25" y="4"/>
                    </a:cubicBezTo>
                    <a:cubicBezTo>
                      <a:pt x="48" y="4"/>
                      <a:pt x="48" y="4"/>
                      <a:pt x="48" y="4"/>
                    </a:cubicBezTo>
                    <a:cubicBezTo>
                      <a:pt x="183" y="4"/>
                      <a:pt x="183" y="4"/>
                      <a:pt x="183" y="4"/>
                    </a:cubicBezTo>
                    <a:cubicBezTo>
                      <a:pt x="183" y="0"/>
                      <a:pt x="183" y="0"/>
                      <a:pt x="183" y="0"/>
                    </a:cubicBezTo>
                    <a:cubicBezTo>
                      <a:pt x="44" y="0"/>
                      <a:pt x="44" y="0"/>
                      <a:pt x="44" y="0"/>
                    </a:cubicBezTo>
                    <a:cubicBezTo>
                      <a:pt x="17" y="0"/>
                      <a:pt x="17" y="0"/>
                      <a:pt x="17" y="0"/>
                    </a:cubicBezTo>
                    <a:cubicBezTo>
                      <a:pt x="16" y="0"/>
                      <a:pt x="16" y="0"/>
                      <a:pt x="16" y="0"/>
                    </a:cubicBezTo>
                    <a:cubicBezTo>
                      <a:pt x="16" y="0"/>
                      <a:pt x="16" y="0"/>
                      <a:pt x="16" y="0"/>
                    </a:cubicBezTo>
                    <a:cubicBezTo>
                      <a:pt x="7" y="6"/>
                      <a:pt x="0" y="18"/>
                      <a:pt x="0" y="31"/>
                    </a:cubicBezTo>
                    <a:cubicBezTo>
                      <a:pt x="0" y="45"/>
                      <a:pt x="7" y="57"/>
                      <a:pt x="16"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2"/>
              <p:cNvSpPr/>
              <p:nvPr/>
            </p:nvSpPr>
            <p:spPr bwMode="auto">
              <a:xfrm>
                <a:off x="2812" y="1647"/>
                <a:ext cx="437" cy="139"/>
              </a:xfrm>
              <a:custGeom>
                <a:avLst/>
                <a:gdLst>
                  <a:gd name="T0" fmla="*/ 12 w 153"/>
                  <a:gd name="T1" fmla="*/ 49 h 49"/>
                  <a:gd name="T2" fmla="*/ 12 w 153"/>
                  <a:gd name="T3" fmla="*/ 49 h 49"/>
                  <a:gd name="T4" fmla="*/ 13 w 153"/>
                  <a:gd name="T5" fmla="*/ 49 h 49"/>
                  <a:gd name="T6" fmla="*/ 33 w 153"/>
                  <a:gd name="T7" fmla="*/ 49 h 49"/>
                  <a:gd name="T8" fmla="*/ 153 w 153"/>
                  <a:gd name="T9" fmla="*/ 49 h 49"/>
                  <a:gd name="T10" fmla="*/ 153 w 153"/>
                  <a:gd name="T11" fmla="*/ 0 h 49"/>
                  <a:gd name="T12" fmla="*/ 33 w 153"/>
                  <a:gd name="T13" fmla="*/ 0 h 49"/>
                  <a:gd name="T14" fmla="*/ 13 w 153"/>
                  <a:gd name="T15" fmla="*/ 0 h 49"/>
                  <a:gd name="T16" fmla="*/ 12 w 153"/>
                  <a:gd name="T17" fmla="*/ 0 h 49"/>
                  <a:gd name="T18" fmla="*/ 12 w 153"/>
                  <a:gd name="T19" fmla="*/ 0 h 49"/>
                  <a:gd name="T20" fmla="*/ 0 w 153"/>
                  <a:gd name="T21" fmla="*/ 24 h 49"/>
                  <a:gd name="T22" fmla="*/ 12 w 153"/>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3" h="49">
                    <a:moveTo>
                      <a:pt x="12" y="49"/>
                    </a:moveTo>
                    <a:cubicBezTo>
                      <a:pt x="12" y="49"/>
                      <a:pt x="12" y="49"/>
                      <a:pt x="12" y="49"/>
                    </a:cubicBezTo>
                    <a:cubicBezTo>
                      <a:pt x="13" y="49"/>
                      <a:pt x="13" y="49"/>
                      <a:pt x="13" y="49"/>
                    </a:cubicBezTo>
                    <a:cubicBezTo>
                      <a:pt x="33" y="49"/>
                      <a:pt x="33" y="49"/>
                      <a:pt x="33" y="49"/>
                    </a:cubicBezTo>
                    <a:cubicBezTo>
                      <a:pt x="153" y="49"/>
                      <a:pt x="153" y="49"/>
                      <a:pt x="153" y="49"/>
                    </a:cubicBezTo>
                    <a:cubicBezTo>
                      <a:pt x="153" y="49"/>
                      <a:pt x="143" y="22"/>
                      <a:pt x="153" y="0"/>
                    </a:cubicBezTo>
                    <a:cubicBezTo>
                      <a:pt x="33" y="0"/>
                      <a:pt x="33" y="0"/>
                      <a:pt x="33" y="0"/>
                    </a:cubicBezTo>
                    <a:cubicBezTo>
                      <a:pt x="13" y="0"/>
                      <a:pt x="13" y="0"/>
                      <a:pt x="13" y="0"/>
                    </a:cubicBezTo>
                    <a:cubicBezTo>
                      <a:pt x="12" y="0"/>
                      <a:pt x="12" y="0"/>
                      <a:pt x="12" y="0"/>
                    </a:cubicBezTo>
                    <a:cubicBezTo>
                      <a:pt x="12" y="0"/>
                      <a:pt x="12" y="0"/>
                      <a:pt x="12" y="0"/>
                    </a:cubicBezTo>
                    <a:cubicBezTo>
                      <a:pt x="5" y="5"/>
                      <a:pt x="0" y="14"/>
                      <a:pt x="0" y="24"/>
                    </a:cubicBezTo>
                    <a:cubicBezTo>
                      <a:pt x="0" y="35"/>
                      <a:pt x="5" y="44"/>
                      <a:pt x="12"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33"/>
              <p:cNvSpPr/>
              <p:nvPr/>
            </p:nvSpPr>
            <p:spPr bwMode="auto">
              <a:xfrm>
                <a:off x="3001" y="1647"/>
                <a:ext cx="60" cy="307"/>
              </a:xfrm>
              <a:custGeom>
                <a:avLst/>
                <a:gdLst>
                  <a:gd name="T0" fmla="*/ 60 w 60"/>
                  <a:gd name="T1" fmla="*/ 307 h 307"/>
                  <a:gd name="T2" fmla="*/ 31 w 60"/>
                  <a:gd name="T3" fmla="*/ 267 h 307"/>
                  <a:gd name="T4" fmla="*/ 0 w 60"/>
                  <a:gd name="T5" fmla="*/ 307 h 307"/>
                  <a:gd name="T6" fmla="*/ 0 w 60"/>
                  <a:gd name="T7" fmla="*/ 0 h 307"/>
                  <a:gd name="T8" fmla="*/ 60 w 60"/>
                  <a:gd name="T9" fmla="*/ 0 h 307"/>
                  <a:gd name="T10" fmla="*/ 60 w 60"/>
                  <a:gd name="T11" fmla="*/ 307 h 307"/>
                </a:gdLst>
                <a:ahLst/>
                <a:cxnLst>
                  <a:cxn ang="0">
                    <a:pos x="T0" y="T1"/>
                  </a:cxn>
                  <a:cxn ang="0">
                    <a:pos x="T2" y="T3"/>
                  </a:cxn>
                  <a:cxn ang="0">
                    <a:pos x="T4" y="T5"/>
                  </a:cxn>
                  <a:cxn ang="0">
                    <a:pos x="T6" y="T7"/>
                  </a:cxn>
                  <a:cxn ang="0">
                    <a:pos x="T8" y="T9"/>
                  </a:cxn>
                  <a:cxn ang="0">
                    <a:pos x="T10" y="T11"/>
                  </a:cxn>
                </a:cxnLst>
                <a:rect l="0" t="0" r="r" b="b"/>
                <a:pathLst>
                  <a:path w="60" h="307">
                    <a:moveTo>
                      <a:pt x="60" y="307"/>
                    </a:moveTo>
                    <a:lnTo>
                      <a:pt x="31" y="267"/>
                    </a:lnTo>
                    <a:lnTo>
                      <a:pt x="0" y="307"/>
                    </a:lnTo>
                    <a:lnTo>
                      <a:pt x="0" y="0"/>
                    </a:lnTo>
                    <a:lnTo>
                      <a:pt x="60" y="0"/>
                    </a:lnTo>
                    <a:lnTo>
                      <a:pt x="60" y="3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Line 34"/>
              <p:cNvSpPr>
                <a:spLocks noChangeShapeType="1"/>
              </p:cNvSpPr>
              <p:nvPr/>
            </p:nvSpPr>
            <p:spPr bwMode="auto">
              <a:xfrm>
                <a:off x="3032" y="1954"/>
                <a:ext cx="0" cy="0"/>
              </a:xfrm>
              <a:prstGeom prst="lin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Line 35"/>
              <p:cNvSpPr>
                <a:spLocks noChangeShapeType="1"/>
              </p:cNvSpPr>
              <p:nvPr/>
            </p:nvSpPr>
            <p:spPr bwMode="auto">
              <a:xfrm>
                <a:off x="3032" y="1954"/>
                <a:ext cx="0" cy="0"/>
              </a:xfrm>
              <a:prstGeom prst="lin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Line 36"/>
              <p:cNvSpPr>
                <a:spLocks noChangeShapeType="1"/>
              </p:cNvSpPr>
              <p:nvPr/>
            </p:nvSpPr>
            <p:spPr bwMode="auto">
              <a:xfrm>
                <a:off x="3032" y="1954"/>
                <a:ext cx="0" cy="0"/>
              </a:xfrm>
              <a:prstGeom prst="lin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Line 37"/>
              <p:cNvSpPr>
                <a:spLocks noChangeShapeType="1"/>
              </p:cNvSpPr>
              <p:nvPr/>
            </p:nvSpPr>
            <p:spPr bwMode="auto">
              <a:xfrm>
                <a:off x="3032" y="1954"/>
                <a:ext cx="0" cy="0"/>
              </a:xfrm>
              <a:prstGeom prst="lin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Tree>
  </p:cSld>
  <p:clrMapOvr>
    <a:masterClrMapping/>
  </p:clrMapOvr>
  <mc:AlternateContent xmlns:mc="http://schemas.openxmlformats.org/markup-compatibility/2006" xmlns:p14="http://schemas.microsoft.com/office/powerpoint/2010/main">
    <mc:Choice Requires="p14">
      <p:transition spd="slow" p14:dur="2000" advTm="1013"/>
    </mc:Choice>
    <mc:Fallback xmlns="">
      <p:transition spd="slow" advTm="101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ppt_w</p:attrName>
                                        </p:attrNameLst>
                                      </p:cBhvr>
                                      <p:tavLst>
                                        <p:tav tm="0">
                                          <p:val>
                                            <p:fltVal val="0"/>
                                          </p:val>
                                        </p:tav>
                                        <p:tav tm="100000">
                                          <p:val>
                                            <p:strVal val="#ppt_w"/>
                                          </p:val>
                                        </p:tav>
                                      </p:tavLst>
                                    </p:anim>
                                    <p:anim calcmode="lin" valueType="num">
                                      <p:cBhvr>
                                        <p:cTn id="8" dur="500" fill="hold"/>
                                        <p:tgtEl>
                                          <p:spTgt spid="41"/>
                                        </p:tgtEl>
                                        <p:attrNameLst>
                                          <p:attrName>ppt_h</p:attrName>
                                        </p:attrNameLst>
                                      </p:cBhvr>
                                      <p:tavLst>
                                        <p:tav tm="0">
                                          <p:val>
                                            <p:fltVal val="0"/>
                                          </p:val>
                                        </p:tav>
                                        <p:tav tm="100000">
                                          <p:val>
                                            <p:strVal val="#ppt_h"/>
                                          </p:val>
                                        </p:tav>
                                      </p:tavLst>
                                    </p:anim>
                                    <p:animEffect transition="in" filter="fade">
                                      <p:cBhvr>
                                        <p:cTn id="9" dur="500"/>
                                        <p:tgtEl>
                                          <p:spTgt spid="41"/>
                                        </p:tgtEl>
                                      </p:cBhvr>
                                    </p:animEffect>
                                  </p:childTnLst>
                                </p:cTn>
                              </p:par>
                              <p:par>
                                <p:cTn id="10" presetID="53" presetClass="entr" presetSubtype="16" fill="hold" nodeType="withEffect">
                                  <p:stCondLst>
                                    <p:cond delay="0"/>
                                  </p:stCondLst>
                                  <p:childTnLst>
                                    <p:set>
                                      <p:cBhvr>
                                        <p:cTn id="11" dur="1" fill="hold">
                                          <p:stCondLst>
                                            <p:cond delay="0"/>
                                          </p:stCondLst>
                                        </p:cTn>
                                        <p:tgtEl>
                                          <p:spTgt spid="44"/>
                                        </p:tgtEl>
                                        <p:attrNameLst>
                                          <p:attrName>style.visibility</p:attrName>
                                        </p:attrNameLst>
                                      </p:cBhvr>
                                      <p:to>
                                        <p:strVal val="visible"/>
                                      </p:to>
                                    </p:set>
                                    <p:anim calcmode="lin" valueType="num">
                                      <p:cBhvr>
                                        <p:cTn id="12" dur="500" fill="hold"/>
                                        <p:tgtEl>
                                          <p:spTgt spid="44"/>
                                        </p:tgtEl>
                                        <p:attrNameLst>
                                          <p:attrName>ppt_w</p:attrName>
                                        </p:attrNameLst>
                                      </p:cBhvr>
                                      <p:tavLst>
                                        <p:tav tm="0">
                                          <p:val>
                                            <p:fltVal val="0"/>
                                          </p:val>
                                        </p:tav>
                                        <p:tav tm="100000">
                                          <p:val>
                                            <p:strVal val="#ppt_w"/>
                                          </p:val>
                                        </p:tav>
                                      </p:tavLst>
                                    </p:anim>
                                    <p:anim calcmode="lin" valueType="num">
                                      <p:cBhvr>
                                        <p:cTn id="13" dur="500" fill="hold"/>
                                        <p:tgtEl>
                                          <p:spTgt spid="44"/>
                                        </p:tgtEl>
                                        <p:attrNameLst>
                                          <p:attrName>ppt_h</p:attrName>
                                        </p:attrNameLst>
                                      </p:cBhvr>
                                      <p:tavLst>
                                        <p:tav tm="0">
                                          <p:val>
                                            <p:fltVal val="0"/>
                                          </p:val>
                                        </p:tav>
                                        <p:tav tm="100000">
                                          <p:val>
                                            <p:strVal val="#ppt_h"/>
                                          </p:val>
                                        </p:tav>
                                      </p:tavLst>
                                    </p:anim>
                                    <p:animEffect transition="in" filter="fade">
                                      <p:cBhvr>
                                        <p:cTn id="14" dur="500"/>
                                        <p:tgtEl>
                                          <p:spTgt spid="44"/>
                                        </p:tgtEl>
                                      </p:cBhvr>
                                    </p:animEffect>
                                  </p:childTnLst>
                                </p:cTn>
                              </p:par>
                              <p:par>
                                <p:cTn id="15" presetID="53" presetClass="entr" presetSubtype="16" fill="hold" nodeType="with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p:cTn id="17" dur="500" fill="hold"/>
                                        <p:tgtEl>
                                          <p:spTgt spid="45"/>
                                        </p:tgtEl>
                                        <p:attrNameLst>
                                          <p:attrName>ppt_w</p:attrName>
                                        </p:attrNameLst>
                                      </p:cBhvr>
                                      <p:tavLst>
                                        <p:tav tm="0">
                                          <p:val>
                                            <p:fltVal val="0"/>
                                          </p:val>
                                        </p:tav>
                                        <p:tav tm="100000">
                                          <p:val>
                                            <p:strVal val="#ppt_w"/>
                                          </p:val>
                                        </p:tav>
                                      </p:tavLst>
                                    </p:anim>
                                    <p:anim calcmode="lin" valueType="num">
                                      <p:cBhvr>
                                        <p:cTn id="18" dur="500" fill="hold"/>
                                        <p:tgtEl>
                                          <p:spTgt spid="45"/>
                                        </p:tgtEl>
                                        <p:attrNameLst>
                                          <p:attrName>ppt_h</p:attrName>
                                        </p:attrNameLst>
                                      </p:cBhvr>
                                      <p:tavLst>
                                        <p:tav tm="0">
                                          <p:val>
                                            <p:fltVal val="0"/>
                                          </p:val>
                                        </p:tav>
                                        <p:tav tm="100000">
                                          <p:val>
                                            <p:strVal val="#ppt_h"/>
                                          </p:val>
                                        </p:tav>
                                      </p:tavLst>
                                    </p:anim>
                                    <p:animEffect transition="in" filter="fade">
                                      <p:cBhvr>
                                        <p:cTn id="19" dur="500"/>
                                        <p:tgtEl>
                                          <p:spTgt spid="45"/>
                                        </p:tgtEl>
                                      </p:cBhvr>
                                    </p:animEffect>
                                  </p:childTnLst>
                                </p:cTn>
                              </p:par>
                              <p:par>
                                <p:cTn id="20" presetID="53" presetClass="entr" presetSubtype="16" fill="hold" nodeType="with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p:cTn id="22" dur="500" fill="hold"/>
                                        <p:tgtEl>
                                          <p:spTgt spid="47"/>
                                        </p:tgtEl>
                                        <p:attrNameLst>
                                          <p:attrName>ppt_w</p:attrName>
                                        </p:attrNameLst>
                                      </p:cBhvr>
                                      <p:tavLst>
                                        <p:tav tm="0">
                                          <p:val>
                                            <p:fltVal val="0"/>
                                          </p:val>
                                        </p:tav>
                                        <p:tav tm="100000">
                                          <p:val>
                                            <p:strVal val="#ppt_w"/>
                                          </p:val>
                                        </p:tav>
                                      </p:tavLst>
                                    </p:anim>
                                    <p:anim calcmode="lin" valueType="num">
                                      <p:cBhvr>
                                        <p:cTn id="23" dur="500" fill="hold"/>
                                        <p:tgtEl>
                                          <p:spTgt spid="47"/>
                                        </p:tgtEl>
                                        <p:attrNameLst>
                                          <p:attrName>ppt_h</p:attrName>
                                        </p:attrNameLst>
                                      </p:cBhvr>
                                      <p:tavLst>
                                        <p:tav tm="0">
                                          <p:val>
                                            <p:fltVal val="0"/>
                                          </p:val>
                                        </p:tav>
                                        <p:tav tm="100000">
                                          <p:val>
                                            <p:strVal val="#ppt_h"/>
                                          </p:val>
                                        </p:tav>
                                      </p:tavLst>
                                    </p:anim>
                                    <p:animEffect transition="in" filter="fade">
                                      <p:cBhvr>
                                        <p:cTn id="24" dur="500"/>
                                        <p:tgtEl>
                                          <p:spTgt spid="47"/>
                                        </p:tgtEl>
                                      </p:cBhvr>
                                    </p:animEffect>
                                  </p:childTnLst>
                                </p:cTn>
                              </p:par>
                            </p:childTnLst>
                          </p:cTn>
                        </p:par>
                        <p:par>
                          <p:cTn id="25" fill="hold">
                            <p:stCondLst>
                              <p:cond delay="500"/>
                            </p:stCondLst>
                            <p:childTnLst>
                              <p:par>
                                <p:cTn id="26" presetID="53" presetClass="entr" presetSubtype="16" fill="hold"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p:cTn id="28" dur="500" fill="hold"/>
                                        <p:tgtEl>
                                          <p:spTgt spid="43"/>
                                        </p:tgtEl>
                                        <p:attrNameLst>
                                          <p:attrName>ppt_w</p:attrName>
                                        </p:attrNameLst>
                                      </p:cBhvr>
                                      <p:tavLst>
                                        <p:tav tm="0">
                                          <p:val>
                                            <p:fltVal val="0"/>
                                          </p:val>
                                        </p:tav>
                                        <p:tav tm="100000">
                                          <p:val>
                                            <p:strVal val="#ppt_w"/>
                                          </p:val>
                                        </p:tav>
                                      </p:tavLst>
                                    </p:anim>
                                    <p:anim calcmode="lin" valueType="num">
                                      <p:cBhvr>
                                        <p:cTn id="29" dur="500" fill="hold"/>
                                        <p:tgtEl>
                                          <p:spTgt spid="43"/>
                                        </p:tgtEl>
                                        <p:attrNameLst>
                                          <p:attrName>ppt_h</p:attrName>
                                        </p:attrNameLst>
                                      </p:cBhvr>
                                      <p:tavLst>
                                        <p:tav tm="0">
                                          <p:val>
                                            <p:fltVal val="0"/>
                                          </p:val>
                                        </p:tav>
                                        <p:tav tm="100000">
                                          <p:val>
                                            <p:strVal val="#ppt_h"/>
                                          </p:val>
                                        </p:tav>
                                      </p:tavLst>
                                    </p:anim>
                                    <p:animEffect transition="in" filter="fade">
                                      <p:cBhvr>
                                        <p:cTn id="30" dur="500"/>
                                        <p:tgtEl>
                                          <p:spTgt spid="43"/>
                                        </p:tgtEl>
                                      </p:cBhvr>
                                    </p:animEffect>
                                  </p:childTnLst>
                                </p:cTn>
                              </p:par>
                              <p:par>
                                <p:cTn id="31" presetID="53" presetClass="entr" presetSubtype="16"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p:cTn id="33" dur="500" fill="hold"/>
                                        <p:tgtEl>
                                          <p:spTgt spid="42"/>
                                        </p:tgtEl>
                                        <p:attrNameLst>
                                          <p:attrName>ppt_w</p:attrName>
                                        </p:attrNameLst>
                                      </p:cBhvr>
                                      <p:tavLst>
                                        <p:tav tm="0">
                                          <p:val>
                                            <p:fltVal val="0"/>
                                          </p:val>
                                        </p:tav>
                                        <p:tav tm="100000">
                                          <p:val>
                                            <p:strVal val="#ppt_w"/>
                                          </p:val>
                                        </p:tav>
                                      </p:tavLst>
                                    </p:anim>
                                    <p:anim calcmode="lin" valueType="num">
                                      <p:cBhvr>
                                        <p:cTn id="34" dur="500" fill="hold"/>
                                        <p:tgtEl>
                                          <p:spTgt spid="42"/>
                                        </p:tgtEl>
                                        <p:attrNameLst>
                                          <p:attrName>ppt_h</p:attrName>
                                        </p:attrNameLst>
                                      </p:cBhvr>
                                      <p:tavLst>
                                        <p:tav tm="0">
                                          <p:val>
                                            <p:fltVal val="0"/>
                                          </p:val>
                                        </p:tav>
                                        <p:tav tm="100000">
                                          <p:val>
                                            <p:strVal val="#ppt_h"/>
                                          </p:val>
                                        </p:tav>
                                      </p:tavLst>
                                    </p:anim>
                                    <p:animEffect transition="in" filter="fade">
                                      <p:cBhvr>
                                        <p:cTn id="35" dur="500"/>
                                        <p:tgtEl>
                                          <p:spTgt spid="42"/>
                                        </p:tgtEl>
                                      </p:cBhvr>
                                    </p:animEffect>
                                  </p:childTnLst>
                                </p:cTn>
                              </p:par>
                              <p:par>
                                <p:cTn id="36" presetID="53" presetClass="entr" presetSubtype="16" fill="hold" nodeType="withEffect">
                                  <p:stCondLst>
                                    <p:cond delay="0"/>
                                  </p:stCondLst>
                                  <p:childTnLst>
                                    <p:set>
                                      <p:cBhvr>
                                        <p:cTn id="37" dur="1" fill="hold">
                                          <p:stCondLst>
                                            <p:cond delay="0"/>
                                          </p:stCondLst>
                                        </p:cTn>
                                        <p:tgtEl>
                                          <p:spTgt spid="48"/>
                                        </p:tgtEl>
                                        <p:attrNameLst>
                                          <p:attrName>style.visibility</p:attrName>
                                        </p:attrNameLst>
                                      </p:cBhvr>
                                      <p:to>
                                        <p:strVal val="visible"/>
                                      </p:to>
                                    </p:set>
                                    <p:anim calcmode="lin" valueType="num">
                                      <p:cBhvr>
                                        <p:cTn id="38" dur="500" fill="hold"/>
                                        <p:tgtEl>
                                          <p:spTgt spid="48"/>
                                        </p:tgtEl>
                                        <p:attrNameLst>
                                          <p:attrName>ppt_w</p:attrName>
                                        </p:attrNameLst>
                                      </p:cBhvr>
                                      <p:tavLst>
                                        <p:tav tm="0">
                                          <p:val>
                                            <p:fltVal val="0"/>
                                          </p:val>
                                        </p:tav>
                                        <p:tav tm="100000">
                                          <p:val>
                                            <p:strVal val="#ppt_w"/>
                                          </p:val>
                                        </p:tav>
                                      </p:tavLst>
                                    </p:anim>
                                    <p:anim calcmode="lin" valueType="num">
                                      <p:cBhvr>
                                        <p:cTn id="39" dur="500" fill="hold"/>
                                        <p:tgtEl>
                                          <p:spTgt spid="48"/>
                                        </p:tgtEl>
                                        <p:attrNameLst>
                                          <p:attrName>ppt_h</p:attrName>
                                        </p:attrNameLst>
                                      </p:cBhvr>
                                      <p:tavLst>
                                        <p:tav tm="0">
                                          <p:val>
                                            <p:fltVal val="0"/>
                                          </p:val>
                                        </p:tav>
                                        <p:tav tm="100000">
                                          <p:val>
                                            <p:strVal val="#ppt_h"/>
                                          </p:val>
                                        </p:tav>
                                      </p:tavLst>
                                    </p:anim>
                                    <p:animEffect transition="in" filter="fade">
                                      <p:cBhvr>
                                        <p:cTn id="40" dur="500"/>
                                        <p:tgtEl>
                                          <p:spTgt spid="48"/>
                                        </p:tgtEl>
                                      </p:cBhvr>
                                    </p:animEffect>
                                  </p:childTnLst>
                                </p:cTn>
                              </p:par>
                              <p:par>
                                <p:cTn id="41" presetID="53" presetClass="entr" presetSubtype="16" fill="hold" nodeType="withEffect">
                                  <p:stCondLst>
                                    <p:cond delay="0"/>
                                  </p:stCondLst>
                                  <p:childTnLst>
                                    <p:set>
                                      <p:cBhvr>
                                        <p:cTn id="42" dur="1" fill="hold">
                                          <p:stCondLst>
                                            <p:cond delay="0"/>
                                          </p:stCondLst>
                                        </p:cTn>
                                        <p:tgtEl>
                                          <p:spTgt spid="46"/>
                                        </p:tgtEl>
                                        <p:attrNameLst>
                                          <p:attrName>style.visibility</p:attrName>
                                        </p:attrNameLst>
                                      </p:cBhvr>
                                      <p:to>
                                        <p:strVal val="visible"/>
                                      </p:to>
                                    </p:set>
                                    <p:anim calcmode="lin" valueType="num">
                                      <p:cBhvr>
                                        <p:cTn id="43" dur="500" fill="hold"/>
                                        <p:tgtEl>
                                          <p:spTgt spid="46"/>
                                        </p:tgtEl>
                                        <p:attrNameLst>
                                          <p:attrName>ppt_w</p:attrName>
                                        </p:attrNameLst>
                                      </p:cBhvr>
                                      <p:tavLst>
                                        <p:tav tm="0">
                                          <p:val>
                                            <p:fltVal val="0"/>
                                          </p:val>
                                        </p:tav>
                                        <p:tav tm="100000">
                                          <p:val>
                                            <p:strVal val="#ppt_w"/>
                                          </p:val>
                                        </p:tav>
                                      </p:tavLst>
                                    </p:anim>
                                    <p:anim calcmode="lin" valueType="num">
                                      <p:cBhvr>
                                        <p:cTn id="44" dur="500" fill="hold"/>
                                        <p:tgtEl>
                                          <p:spTgt spid="46"/>
                                        </p:tgtEl>
                                        <p:attrNameLst>
                                          <p:attrName>ppt_h</p:attrName>
                                        </p:attrNameLst>
                                      </p:cBhvr>
                                      <p:tavLst>
                                        <p:tav tm="0">
                                          <p:val>
                                            <p:fltVal val="0"/>
                                          </p:val>
                                        </p:tav>
                                        <p:tav tm="100000">
                                          <p:val>
                                            <p:strVal val="#ppt_h"/>
                                          </p:val>
                                        </p:tav>
                                      </p:tavLst>
                                    </p:anim>
                                    <p:animEffect transition="in" filter="fade">
                                      <p:cBhvr>
                                        <p:cTn id="4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2027"/>
    </mc:Choice>
    <mc:Fallback xmlns="">
      <p:transition spd="slow" advTm="202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1178695" y="4909338"/>
            <a:ext cx="10788017" cy="1292662"/>
          </a:xfrm>
          <a:prstGeom prst="rect">
            <a:avLst/>
          </a:prstGeom>
          <a:noFill/>
        </p:spPr>
        <p:txBody>
          <a:bodyPr wrap="square" rtlCol="0">
            <a:spAutoFit/>
          </a:bodyPr>
          <a:lstStyle/>
          <a:p>
            <a:pPr marL="342900" indent="-342900">
              <a:lnSpc>
                <a:spcPct val="130000"/>
              </a:lnSpc>
              <a:buClr>
                <a:srgbClr val="20BAA8"/>
              </a:buClr>
              <a:buFont typeface="Wingdings" panose="05000000000000000000" pitchFamily="2" charset="2"/>
              <a:buChar char="n"/>
            </a:pPr>
            <a:r>
              <a:rPr lang="zh-CN" altLang="en-US" sz="2000" dirty="0">
                <a:solidFill>
                  <a:srgbClr val="3F3F3F"/>
                </a:solidFill>
                <a:latin typeface="微软雅黑" panose="020B0503020204020204" pitchFamily="34" charset="-122"/>
                <a:ea typeface="微软雅黑" panose="020B0503020204020204" pitchFamily="34" charset="-122"/>
              </a:rPr>
              <a:t>单击输入文字单击输入文字单击输入文字单击输入文字单击输入文字单击输入文字字</a:t>
            </a:r>
            <a:endParaRPr lang="en-US" altLang="zh-CN" sz="2000" dirty="0">
              <a:solidFill>
                <a:srgbClr val="3F3F3F"/>
              </a:solidFill>
              <a:latin typeface="微软雅黑" panose="020B0503020204020204" pitchFamily="34" charset="-122"/>
              <a:ea typeface="微软雅黑" panose="020B0503020204020204" pitchFamily="34" charset="-122"/>
            </a:endParaRPr>
          </a:p>
          <a:p>
            <a:pPr marL="342900" indent="-342900">
              <a:lnSpc>
                <a:spcPct val="130000"/>
              </a:lnSpc>
              <a:buClr>
                <a:srgbClr val="20BAA8"/>
              </a:buClr>
              <a:buFont typeface="Wingdings" panose="05000000000000000000" pitchFamily="2" charset="2"/>
              <a:buChar char="n"/>
            </a:pPr>
            <a:r>
              <a:rPr lang="zh-CN" altLang="en-US" sz="2000" dirty="0">
                <a:solidFill>
                  <a:srgbClr val="3F3F3F"/>
                </a:solidFill>
                <a:latin typeface="微软雅黑" panose="020B0503020204020204" pitchFamily="34" charset="-122"/>
                <a:ea typeface="微软雅黑" panose="020B0503020204020204" pitchFamily="34" charset="-122"/>
              </a:rPr>
              <a:t>单击输入文字单击输入文字单击输入文字单击输入文字单击输入文字单击输入文字字</a:t>
            </a:r>
            <a:endParaRPr lang="en-US" altLang="zh-CN" sz="2000" dirty="0">
              <a:solidFill>
                <a:srgbClr val="3F3F3F"/>
              </a:solidFill>
              <a:latin typeface="微软雅黑" panose="020B0503020204020204" pitchFamily="34" charset="-122"/>
              <a:ea typeface="微软雅黑" panose="020B0503020204020204" pitchFamily="34" charset="-122"/>
            </a:endParaRPr>
          </a:p>
          <a:p>
            <a:pPr marL="342900" indent="-342900">
              <a:lnSpc>
                <a:spcPct val="130000"/>
              </a:lnSpc>
              <a:buClr>
                <a:srgbClr val="20BAA8"/>
              </a:buClr>
              <a:buFont typeface="Wingdings" panose="05000000000000000000" pitchFamily="2" charset="2"/>
              <a:buChar char="n"/>
            </a:pPr>
            <a:r>
              <a:rPr lang="zh-CN" altLang="en-US" sz="2000" dirty="0">
                <a:solidFill>
                  <a:srgbClr val="3F3F3F"/>
                </a:solidFill>
                <a:latin typeface="微软雅黑" panose="020B0503020204020204" pitchFamily="34" charset="-122"/>
                <a:ea typeface="微软雅黑" panose="020B0503020204020204" pitchFamily="34" charset="-122"/>
              </a:rPr>
              <a:t>单击输入文字单击输入文字单击输入文字单击输入文字单击输入文字单击输入文字字</a:t>
            </a:r>
            <a:endParaRPr lang="en-US" altLang="zh-CN" sz="2000" dirty="0">
              <a:solidFill>
                <a:srgbClr val="3F3F3F"/>
              </a:solidFill>
              <a:latin typeface="微软雅黑" panose="020B0503020204020204" pitchFamily="34" charset="-122"/>
              <a:ea typeface="微软雅黑" panose="020B0503020204020204" pitchFamily="34" charset="-122"/>
            </a:endParaRPr>
          </a:p>
        </p:txBody>
      </p:sp>
      <p:grpSp>
        <p:nvGrpSpPr>
          <p:cNvPr id="37" name="组合 36"/>
          <p:cNvGrpSpPr/>
          <p:nvPr/>
        </p:nvGrpSpPr>
        <p:grpSpPr>
          <a:xfrm>
            <a:off x="3830428" y="1563168"/>
            <a:ext cx="1949120" cy="1949120"/>
            <a:chOff x="3830428" y="1563168"/>
            <a:chExt cx="1949120" cy="1949120"/>
          </a:xfrm>
        </p:grpSpPr>
        <p:grpSp>
          <p:nvGrpSpPr>
            <p:cNvPr id="2" name="组合 1"/>
            <p:cNvGrpSpPr/>
            <p:nvPr/>
          </p:nvGrpSpPr>
          <p:grpSpPr>
            <a:xfrm>
              <a:off x="3830428" y="1563168"/>
              <a:ext cx="1949120" cy="1949120"/>
              <a:chOff x="3658051" y="2016993"/>
              <a:chExt cx="1949120" cy="1949120"/>
            </a:xfrm>
          </p:grpSpPr>
          <p:sp>
            <p:nvSpPr>
              <p:cNvPr id="3" name="任意多边形 2"/>
              <p:cNvSpPr/>
              <p:nvPr/>
            </p:nvSpPr>
            <p:spPr>
              <a:xfrm>
                <a:off x="4658264" y="2018290"/>
                <a:ext cx="948907" cy="1640936"/>
              </a:xfrm>
              <a:custGeom>
                <a:avLst/>
                <a:gdLst>
                  <a:gd name="connsiteX0" fmla="*/ 0 w 948907"/>
                  <a:gd name="connsiteY0" fmla="*/ 0 h 1640936"/>
                  <a:gd name="connsiteX1" fmla="*/ 73990 w 948907"/>
                  <a:gd name="connsiteY1" fmla="*/ 3736 h 1640936"/>
                  <a:gd name="connsiteX2" fmla="*/ 948907 w 948907"/>
                  <a:gd name="connsiteY2" fmla="*/ 973264 h 1640936"/>
                  <a:gd name="connsiteX3" fmla="*/ 782468 w 948907"/>
                  <a:gd name="connsiteY3" fmla="*/ 1518150 h 1640936"/>
                  <a:gd name="connsiteX4" fmla="*/ 681160 w 948907"/>
                  <a:gd name="connsiteY4" fmla="*/ 1640936 h 1640936"/>
                  <a:gd name="connsiteX5" fmla="*/ 552401 w 948907"/>
                  <a:gd name="connsiteY5" fmla="*/ 1526483 h 1640936"/>
                  <a:gd name="connsiteX6" fmla="*/ 639057 w 948907"/>
                  <a:gd name="connsiteY6" fmla="*/ 1421454 h 1640936"/>
                  <a:gd name="connsiteX7" fmla="*/ 775960 w 948907"/>
                  <a:gd name="connsiteY7" fmla="*/ 973264 h 1640936"/>
                  <a:gd name="connsiteX8" fmla="*/ 56306 w 948907"/>
                  <a:gd name="connsiteY8" fmla="*/ 175789 h 1640936"/>
                  <a:gd name="connsiteX9" fmla="*/ 0 w 948907"/>
                  <a:gd name="connsiteY9" fmla="*/ 172946 h 1640936"/>
                  <a:gd name="connsiteX10" fmla="*/ 0 w 948907"/>
                  <a:gd name="connsiteY10" fmla="*/ 0 h 1640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8907" h="1640936">
                    <a:moveTo>
                      <a:pt x="0" y="0"/>
                    </a:moveTo>
                    <a:lnTo>
                      <a:pt x="73990" y="3736"/>
                    </a:lnTo>
                    <a:cubicBezTo>
                      <a:pt x="565418" y="53643"/>
                      <a:pt x="948907" y="468669"/>
                      <a:pt x="948907" y="973264"/>
                    </a:cubicBezTo>
                    <a:cubicBezTo>
                      <a:pt x="948907" y="1175102"/>
                      <a:pt x="887549" y="1362609"/>
                      <a:pt x="782468" y="1518150"/>
                    </a:cubicBezTo>
                    <a:lnTo>
                      <a:pt x="681160" y="1640936"/>
                    </a:lnTo>
                    <a:lnTo>
                      <a:pt x="552401" y="1526483"/>
                    </a:lnTo>
                    <a:lnTo>
                      <a:pt x="639057" y="1421454"/>
                    </a:lnTo>
                    <a:cubicBezTo>
                      <a:pt x="725491" y="1293516"/>
                      <a:pt x="775960" y="1139284"/>
                      <a:pt x="775960" y="973264"/>
                    </a:cubicBezTo>
                    <a:cubicBezTo>
                      <a:pt x="775960" y="558215"/>
                      <a:pt x="460525" y="216839"/>
                      <a:pt x="56306" y="175789"/>
                    </a:cubicBezTo>
                    <a:lnTo>
                      <a:pt x="0" y="172946"/>
                    </a:lnTo>
                    <a:lnTo>
                      <a:pt x="0" y="0"/>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任意多边形 3"/>
              <p:cNvSpPr/>
              <p:nvPr/>
            </p:nvSpPr>
            <p:spPr>
              <a:xfrm>
                <a:off x="3658051" y="2016993"/>
                <a:ext cx="1681373" cy="1949120"/>
              </a:xfrm>
              <a:custGeom>
                <a:avLst/>
                <a:gdLst>
                  <a:gd name="connsiteX0" fmla="*/ 974560 w 1681373"/>
                  <a:gd name="connsiteY0" fmla="*/ 0 h 1949120"/>
                  <a:gd name="connsiteX1" fmla="*/ 1000213 w 1681373"/>
                  <a:gd name="connsiteY1" fmla="*/ 1296 h 1949120"/>
                  <a:gd name="connsiteX2" fmla="*/ 1000213 w 1681373"/>
                  <a:gd name="connsiteY2" fmla="*/ 174242 h 1949120"/>
                  <a:gd name="connsiteX3" fmla="*/ 974559 w 1681373"/>
                  <a:gd name="connsiteY3" fmla="*/ 172946 h 1949120"/>
                  <a:gd name="connsiteX4" fmla="*/ 172945 w 1681373"/>
                  <a:gd name="connsiteY4" fmla="*/ 974560 h 1949120"/>
                  <a:gd name="connsiteX5" fmla="*/ 974559 w 1681373"/>
                  <a:gd name="connsiteY5" fmla="*/ 1776174 h 1949120"/>
                  <a:gd name="connsiteX6" fmla="*/ 1541386 w 1681373"/>
                  <a:gd name="connsiteY6" fmla="*/ 1541387 h 1949120"/>
                  <a:gd name="connsiteX7" fmla="*/ 1552614 w 1681373"/>
                  <a:gd name="connsiteY7" fmla="*/ 1527779 h 1949120"/>
                  <a:gd name="connsiteX8" fmla="*/ 1681373 w 1681373"/>
                  <a:gd name="connsiteY8" fmla="*/ 1642232 h 1949120"/>
                  <a:gd name="connsiteX9" fmla="*/ 1663678 w 1681373"/>
                  <a:gd name="connsiteY9" fmla="*/ 1663678 h 1949120"/>
                  <a:gd name="connsiteX10" fmla="*/ 974560 w 1681373"/>
                  <a:gd name="connsiteY10" fmla="*/ 1949120 h 1949120"/>
                  <a:gd name="connsiteX11" fmla="*/ 0 w 1681373"/>
                  <a:gd name="connsiteY11" fmla="*/ 974560 h 1949120"/>
                  <a:gd name="connsiteX12" fmla="*/ 974560 w 1681373"/>
                  <a:gd name="connsiteY12" fmla="*/ 0 h 194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81373" h="1949120">
                    <a:moveTo>
                      <a:pt x="974560" y="0"/>
                    </a:moveTo>
                    <a:lnTo>
                      <a:pt x="1000213" y="1296"/>
                    </a:lnTo>
                    <a:lnTo>
                      <a:pt x="1000213" y="174242"/>
                    </a:lnTo>
                    <a:lnTo>
                      <a:pt x="974559" y="172946"/>
                    </a:lnTo>
                    <a:cubicBezTo>
                      <a:pt x="531840" y="172946"/>
                      <a:pt x="172945" y="531841"/>
                      <a:pt x="172945" y="974560"/>
                    </a:cubicBezTo>
                    <a:cubicBezTo>
                      <a:pt x="172945" y="1417279"/>
                      <a:pt x="531840" y="1776174"/>
                      <a:pt x="974559" y="1776174"/>
                    </a:cubicBezTo>
                    <a:cubicBezTo>
                      <a:pt x="1195919" y="1776174"/>
                      <a:pt x="1396322" y="1686450"/>
                      <a:pt x="1541386" y="1541387"/>
                    </a:cubicBezTo>
                    <a:lnTo>
                      <a:pt x="1552614" y="1527779"/>
                    </a:lnTo>
                    <a:lnTo>
                      <a:pt x="1681373" y="1642232"/>
                    </a:lnTo>
                    <a:lnTo>
                      <a:pt x="1663678" y="1663678"/>
                    </a:lnTo>
                    <a:cubicBezTo>
                      <a:pt x="1487318" y="1840039"/>
                      <a:pt x="1243678" y="1949120"/>
                      <a:pt x="974560" y="1949120"/>
                    </a:cubicBezTo>
                    <a:cubicBezTo>
                      <a:pt x="436325" y="1949120"/>
                      <a:pt x="0" y="1512795"/>
                      <a:pt x="0" y="974560"/>
                    </a:cubicBezTo>
                    <a:cubicBezTo>
                      <a:pt x="0" y="436325"/>
                      <a:pt x="436325" y="0"/>
                      <a:pt x="974560" y="0"/>
                    </a:cubicBez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2" name="文本框 11"/>
            <p:cNvSpPr txBox="1"/>
            <p:nvPr/>
          </p:nvSpPr>
          <p:spPr>
            <a:xfrm>
              <a:off x="4198036" y="1883259"/>
              <a:ext cx="1178528" cy="1323439"/>
            </a:xfrm>
            <a:prstGeom prst="rect">
              <a:avLst/>
            </a:prstGeom>
            <a:noFill/>
          </p:spPr>
          <p:txBody>
            <a:bodyPr wrap="none" rtlCol="0">
              <a:spAutoFit/>
            </a:bodyPr>
            <a:lstStyle/>
            <a:p>
              <a:r>
                <a:rPr lang="en-US" altLang="zh-CN" sz="8000" dirty="0">
                  <a:solidFill>
                    <a:srgbClr val="20BAA8"/>
                  </a:solidFill>
                  <a:latin typeface="微软雅黑" panose="020B0503020204020204" pitchFamily="34" charset="-122"/>
                  <a:ea typeface="微软雅黑" panose="020B0503020204020204" pitchFamily="34" charset="-122"/>
                </a:rPr>
                <a:t>Ai</a:t>
              </a:r>
              <a:endParaRPr lang="zh-CN" altLang="en-US" sz="8000" dirty="0">
                <a:solidFill>
                  <a:srgbClr val="20BAA8"/>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6412452" y="1563168"/>
            <a:ext cx="1949120" cy="1949120"/>
            <a:chOff x="6412452" y="1563168"/>
            <a:chExt cx="1949120" cy="1949120"/>
          </a:xfrm>
        </p:grpSpPr>
        <p:grpSp>
          <p:nvGrpSpPr>
            <p:cNvPr id="5" name="组合 4"/>
            <p:cNvGrpSpPr/>
            <p:nvPr/>
          </p:nvGrpSpPr>
          <p:grpSpPr>
            <a:xfrm>
              <a:off x="6412452" y="1563168"/>
              <a:ext cx="1949120" cy="1949120"/>
              <a:chOff x="5814655" y="2016993"/>
              <a:chExt cx="1949120" cy="1949120"/>
            </a:xfrm>
          </p:grpSpPr>
          <p:sp>
            <p:nvSpPr>
              <p:cNvPr id="6" name="任意多边形 5"/>
              <p:cNvSpPr/>
              <p:nvPr/>
            </p:nvSpPr>
            <p:spPr>
              <a:xfrm>
                <a:off x="6797615" y="2017418"/>
                <a:ext cx="966160" cy="1948272"/>
              </a:xfrm>
              <a:custGeom>
                <a:avLst/>
                <a:gdLst>
                  <a:gd name="connsiteX0" fmla="*/ 0 w 966160"/>
                  <a:gd name="connsiteY0" fmla="*/ 0 h 1948272"/>
                  <a:gd name="connsiteX1" fmla="*/ 91243 w 966160"/>
                  <a:gd name="connsiteY1" fmla="*/ 4608 h 1948272"/>
                  <a:gd name="connsiteX2" fmla="*/ 966160 w 966160"/>
                  <a:gd name="connsiteY2" fmla="*/ 974136 h 1948272"/>
                  <a:gd name="connsiteX3" fmla="*/ 91243 w 966160"/>
                  <a:gd name="connsiteY3" fmla="*/ 1943664 h 1948272"/>
                  <a:gd name="connsiteX4" fmla="*/ 0 w 966160"/>
                  <a:gd name="connsiteY4" fmla="*/ 1948272 h 1948272"/>
                  <a:gd name="connsiteX5" fmla="*/ 0 w 966160"/>
                  <a:gd name="connsiteY5" fmla="*/ 1775326 h 1948272"/>
                  <a:gd name="connsiteX6" fmla="*/ 73559 w 966160"/>
                  <a:gd name="connsiteY6" fmla="*/ 1771611 h 1948272"/>
                  <a:gd name="connsiteX7" fmla="*/ 793213 w 966160"/>
                  <a:gd name="connsiteY7" fmla="*/ 974136 h 1948272"/>
                  <a:gd name="connsiteX8" fmla="*/ 73559 w 966160"/>
                  <a:gd name="connsiteY8" fmla="*/ 176661 h 1948272"/>
                  <a:gd name="connsiteX9" fmla="*/ 0 w 966160"/>
                  <a:gd name="connsiteY9" fmla="*/ 172946 h 1948272"/>
                  <a:gd name="connsiteX10" fmla="*/ 0 w 966160"/>
                  <a:gd name="connsiteY10" fmla="*/ 0 h 1948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6160" h="1948272">
                    <a:moveTo>
                      <a:pt x="0" y="0"/>
                    </a:moveTo>
                    <a:lnTo>
                      <a:pt x="91243" y="4608"/>
                    </a:lnTo>
                    <a:cubicBezTo>
                      <a:pt x="582671" y="54515"/>
                      <a:pt x="966160" y="469541"/>
                      <a:pt x="966160" y="974136"/>
                    </a:cubicBezTo>
                    <a:cubicBezTo>
                      <a:pt x="966160" y="1478731"/>
                      <a:pt x="582671" y="1893757"/>
                      <a:pt x="91243" y="1943664"/>
                    </a:cubicBezTo>
                    <a:lnTo>
                      <a:pt x="0" y="1948272"/>
                    </a:lnTo>
                    <a:lnTo>
                      <a:pt x="0" y="1775326"/>
                    </a:lnTo>
                    <a:lnTo>
                      <a:pt x="73559" y="1771611"/>
                    </a:lnTo>
                    <a:cubicBezTo>
                      <a:pt x="477778" y="1730561"/>
                      <a:pt x="793213" y="1389185"/>
                      <a:pt x="793213" y="974136"/>
                    </a:cubicBezTo>
                    <a:cubicBezTo>
                      <a:pt x="793213" y="559087"/>
                      <a:pt x="477778" y="217711"/>
                      <a:pt x="73559" y="176661"/>
                    </a:cubicBezTo>
                    <a:lnTo>
                      <a:pt x="0" y="172946"/>
                    </a:lnTo>
                    <a:lnTo>
                      <a:pt x="0" y="0"/>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任意多边形 6"/>
              <p:cNvSpPr/>
              <p:nvPr/>
            </p:nvSpPr>
            <p:spPr>
              <a:xfrm>
                <a:off x="5814655" y="2016993"/>
                <a:ext cx="982960" cy="1949120"/>
              </a:xfrm>
              <a:custGeom>
                <a:avLst/>
                <a:gdLst>
                  <a:gd name="connsiteX0" fmla="*/ 974560 w 982960"/>
                  <a:gd name="connsiteY0" fmla="*/ 0 h 1949120"/>
                  <a:gd name="connsiteX1" fmla="*/ 982960 w 982960"/>
                  <a:gd name="connsiteY1" fmla="*/ 424 h 1949120"/>
                  <a:gd name="connsiteX2" fmla="*/ 982960 w 982960"/>
                  <a:gd name="connsiteY2" fmla="*/ 173370 h 1949120"/>
                  <a:gd name="connsiteX3" fmla="*/ 974559 w 982960"/>
                  <a:gd name="connsiteY3" fmla="*/ 172946 h 1949120"/>
                  <a:gd name="connsiteX4" fmla="*/ 172945 w 982960"/>
                  <a:gd name="connsiteY4" fmla="*/ 974560 h 1949120"/>
                  <a:gd name="connsiteX5" fmla="*/ 974559 w 982960"/>
                  <a:gd name="connsiteY5" fmla="*/ 1776174 h 1949120"/>
                  <a:gd name="connsiteX6" fmla="*/ 982960 w 982960"/>
                  <a:gd name="connsiteY6" fmla="*/ 1775750 h 1949120"/>
                  <a:gd name="connsiteX7" fmla="*/ 982960 w 982960"/>
                  <a:gd name="connsiteY7" fmla="*/ 1948696 h 1949120"/>
                  <a:gd name="connsiteX8" fmla="*/ 974560 w 982960"/>
                  <a:gd name="connsiteY8" fmla="*/ 1949120 h 1949120"/>
                  <a:gd name="connsiteX9" fmla="*/ 0 w 982960"/>
                  <a:gd name="connsiteY9" fmla="*/ 974560 h 1949120"/>
                  <a:gd name="connsiteX10" fmla="*/ 974560 w 982960"/>
                  <a:gd name="connsiteY10" fmla="*/ 0 h 194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2960" h="1949120">
                    <a:moveTo>
                      <a:pt x="974560" y="0"/>
                    </a:moveTo>
                    <a:lnTo>
                      <a:pt x="982960" y="424"/>
                    </a:lnTo>
                    <a:lnTo>
                      <a:pt x="982960" y="173370"/>
                    </a:lnTo>
                    <a:lnTo>
                      <a:pt x="974559" y="172946"/>
                    </a:lnTo>
                    <a:cubicBezTo>
                      <a:pt x="531840" y="172946"/>
                      <a:pt x="172945" y="531841"/>
                      <a:pt x="172945" y="974560"/>
                    </a:cubicBezTo>
                    <a:cubicBezTo>
                      <a:pt x="172945" y="1417279"/>
                      <a:pt x="531840" y="1776174"/>
                      <a:pt x="974559" y="1776174"/>
                    </a:cubicBezTo>
                    <a:lnTo>
                      <a:pt x="982960" y="1775750"/>
                    </a:lnTo>
                    <a:lnTo>
                      <a:pt x="982960" y="1948696"/>
                    </a:lnTo>
                    <a:lnTo>
                      <a:pt x="974560" y="1949120"/>
                    </a:lnTo>
                    <a:cubicBezTo>
                      <a:pt x="436325" y="1949120"/>
                      <a:pt x="0" y="1512795"/>
                      <a:pt x="0" y="974560"/>
                    </a:cubicBezTo>
                    <a:cubicBezTo>
                      <a:pt x="0" y="436325"/>
                      <a:pt x="436325" y="0"/>
                      <a:pt x="974560" y="0"/>
                    </a:cubicBez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3" name="文本框 12"/>
            <p:cNvSpPr txBox="1"/>
            <p:nvPr/>
          </p:nvSpPr>
          <p:spPr>
            <a:xfrm>
              <a:off x="6803214" y="1883259"/>
              <a:ext cx="1268296" cy="1323439"/>
            </a:xfrm>
            <a:prstGeom prst="rect">
              <a:avLst/>
            </a:prstGeom>
            <a:noFill/>
          </p:spPr>
          <p:txBody>
            <a:bodyPr wrap="none" rtlCol="0">
              <a:spAutoFit/>
            </a:bodyPr>
            <a:lstStyle/>
            <a:p>
              <a:r>
                <a:rPr lang="en-US" altLang="zh-CN" sz="8000" dirty="0">
                  <a:solidFill>
                    <a:srgbClr val="20BAA8"/>
                  </a:solidFill>
                  <a:latin typeface="微软雅黑" panose="020B0503020204020204" pitchFamily="34" charset="-122"/>
                  <a:ea typeface="微软雅黑" panose="020B0503020204020204" pitchFamily="34" charset="-122"/>
                </a:rPr>
                <a:t>ID</a:t>
              </a:r>
              <a:endParaRPr lang="zh-CN" altLang="en-US" sz="8000" dirty="0">
                <a:solidFill>
                  <a:srgbClr val="20BAA8"/>
                </a:solidFill>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8994476" y="1563168"/>
            <a:ext cx="1949120" cy="1949120"/>
            <a:chOff x="8994476" y="1563168"/>
            <a:chExt cx="1949120" cy="1949120"/>
          </a:xfrm>
        </p:grpSpPr>
        <p:grpSp>
          <p:nvGrpSpPr>
            <p:cNvPr id="8" name="组合 7"/>
            <p:cNvGrpSpPr/>
            <p:nvPr/>
          </p:nvGrpSpPr>
          <p:grpSpPr>
            <a:xfrm>
              <a:off x="8994476" y="1563168"/>
              <a:ext cx="1949120" cy="1949120"/>
              <a:chOff x="8057523" y="2016993"/>
              <a:chExt cx="1949120" cy="1949120"/>
            </a:xfrm>
          </p:grpSpPr>
          <p:sp>
            <p:nvSpPr>
              <p:cNvPr id="9" name="任意多边形 8"/>
              <p:cNvSpPr/>
              <p:nvPr/>
            </p:nvSpPr>
            <p:spPr>
              <a:xfrm>
                <a:off x="8392093" y="2016993"/>
                <a:ext cx="1614550" cy="1949120"/>
              </a:xfrm>
              <a:custGeom>
                <a:avLst/>
                <a:gdLst>
                  <a:gd name="connsiteX0" fmla="*/ 639990 w 1614550"/>
                  <a:gd name="connsiteY0" fmla="*/ 0 h 1949120"/>
                  <a:gd name="connsiteX1" fmla="*/ 1614550 w 1614550"/>
                  <a:gd name="connsiteY1" fmla="*/ 974560 h 1949120"/>
                  <a:gd name="connsiteX2" fmla="*/ 639990 w 1614550"/>
                  <a:gd name="connsiteY2" fmla="*/ 1949120 h 1949120"/>
                  <a:gd name="connsiteX3" fmla="*/ 95104 w 1614550"/>
                  <a:gd name="connsiteY3" fmla="*/ 1782681 h 1949120"/>
                  <a:gd name="connsiteX4" fmla="*/ 0 w 1614550"/>
                  <a:gd name="connsiteY4" fmla="*/ 1704213 h 1949120"/>
                  <a:gd name="connsiteX5" fmla="*/ 128354 w 1614550"/>
                  <a:gd name="connsiteY5" fmla="*/ 1586924 h 1949120"/>
                  <a:gd name="connsiteX6" fmla="*/ 191799 w 1614550"/>
                  <a:gd name="connsiteY6" fmla="*/ 1639271 h 1949120"/>
                  <a:gd name="connsiteX7" fmla="*/ 639989 w 1614550"/>
                  <a:gd name="connsiteY7" fmla="*/ 1776174 h 1949120"/>
                  <a:gd name="connsiteX8" fmla="*/ 1441603 w 1614550"/>
                  <a:gd name="connsiteY8" fmla="*/ 974560 h 1949120"/>
                  <a:gd name="connsiteX9" fmla="*/ 639989 w 1614550"/>
                  <a:gd name="connsiteY9" fmla="*/ 172946 h 1949120"/>
                  <a:gd name="connsiteX10" fmla="*/ 579379 w 1614550"/>
                  <a:gd name="connsiteY10" fmla="*/ 176007 h 1949120"/>
                  <a:gd name="connsiteX11" fmla="*/ 579379 w 1614550"/>
                  <a:gd name="connsiteY11" fmla="*/ 3061 h 1949120"/>
                  <a:gd name="connsiteX12" fmla="*/ 639990 w 1614550"/>
                  <a:gd name="connsiteY12" fmla="*/ 0 h 194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4550" h="1949120">
                    <a:moveTo>
                      <a:pt x="639990" y="0"/>
                    </a:moveTo>
                    <a:cubicBezTo>
                      <a:pt x="1178225" y="0"/>
                      <a:pt x="1614550" y="436325"/>
                      <a:pt x="1614550" y="974560"/>
                    </a:cubicBezTo>
                    <a:cubicBezTo>
                      <a:pt x="1614550" y="1512795"/>
                      <a:pt x="1178225" y="1949120"/>
                      <a:pt x="639990" y="1949120"/>
                    </a:cubicBezTo>
                    <a:cubicBezTo>
                      <a:pt x="438152" y="1949120"/>
                      <a:pt x="250645" y="1887762"/>
                      <a:pt x="95104" y="1782681"/>
                    </a:cubicBezTo>
                    <a:lnTo>
                      <a:pt x="0" y="1704213"/>
                    </a:lnTo>
                    <a:lnTo>
                      <a:pt x="128354" y="1586924"/>
                    </a:lnTo>
                    <a:lnTo>
                      <a:pt x="191799" y="1639271"/>
                    </a:lnTo>
                    <a:cubicBezTo>
                      <a:pt x="319737" y="1725705"/>
                      <a:pt x="473969" y="1776174"/>
                      <a:pt x="639989" y="1776174"/>
                    </a:cubicBezTo>
                    <a:cubicBezTo>
                      <a:pt x="1082708" y="1776174"/>
                      <a:pt x="1441603" y="1417279"/>
                      <a:pt x="1441603" y="974560"/>
                    </a:cubicBezTo>
                    <a:cubicBezTo>
                      <a:pt x="1441603" y="531841"/>
                      <a:pt x="1082708" y="172946"/>
                      <a:pt x="639989" y="172946"/>
                    </a:cubicBezTo>
                    <a:lnTo>
                      <a:pt x="579379" y="176007"/>
                    </a:lnTo>
                    <a:lnTo>
                      <a:pt x="579379" y="3061"/>
                    </a:lnTo>
                    <a:lnTo>
                      <a:pt x="639990" y="0"/>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任意多边形 9"/>
              <p:cNvSpPr/>
              <p:nvPr/>
            </p:nvSpPr>
            <p:spPr>
              <a:xfrm>
                <a:off x="8057523" y="2020055"/>
                <a:ext cx="913949" cy="1701152"/>
              </a:xfrm>
              <a:custGeom>
                <a:avLst/>
                <a:gdLst>
                  <a:gd name="connsiteX0" fmla="*/ 913949 w 913949"/>
                  <a:gd name="connsiteY0" fmla="*/ 0 h 1701152"/>
                  <a:gd name="connsiteX1" fmla="*/ 913949 w 913949"/>
                  <a:gd name="connsiteY1" fmla="*/ 172946 h 1701152"/>
                  <a:gd name="connsiteX2" fmla="*/ 892599 w 913949"/>
                  <a:gd name="connsiteY2" fmla="*/ 174024 h 1701152"/>
                  <a:gd name="connsiteX3" fmla="*/ 172945 w 913949"/>
                  <a:gd name="connsiteY3" fmla="*/ 971499 h 1701152"/>
                  <a:gd name="connsiteX4" fmla="*/ 407732 w 913949"/>
                  <a:gd name="connsiteY4" fmla="*/ 1538326 h 1701152"/>
                  <a:gd name="connsiteX5" fmla="*/ 462924 w 913949"/>
                  <a:gd name="connsiteY5" fmla="*/ 1583863 h 1701152"/>
                  <a:gd name="connsiteX6" fmla="*/ 334570 w 913949"/>
                  <a:gd name="connsiteY6" fmla="*/ 1701152 h 1701152"/>
                  <a:gd name="connsiteX7" fmla="*/ 285442 w 913949"/>
                  <a:gd name="connsiteY7" fmla="*/ 1660617 h 1701152"/>
                  <a:gd name="connsiteX8" fmla="*/ 0 w 913949"/>
                  <a:gd name="connsiteY8" fmla="*/ 971499 h 1701152"/>
                  <a:gd name="connsiteX9" fmla="*/ 874917 w 913949"/>
                  <a:gd name="connsiteY9" fmla="*/ 1971 h 1701152"/>
                  <a:gd name="connsiteX10" fmla="*/ 913949 w 913949"/>
                  <a:gd name="connsiteY10" fmla="*/ 0 h 1701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3949" h="1701152">
                    <a:moveTo>
                      <a:pt x="913949" y="0"/>
                    </a:moveTo>
                    <a:lnTo>
                      <a:pt x="913949" y="172946"/>
                    </a:lnTo>
                    <a:lnTo>
                      <a:pt x="892599" y="174024"/>
                    </a:lnTo>
                    <a:cubicBezTo>
                      <a:pt x="488380" y="215074"/>
                      <a:pt x="172945" y="556450"/>
                      <a:pt x="172945" y="971499"/>
                    </a:cubicBezTo>
                    <a:cubicBezTo>
                      <a:pt x="172945" y="1192859"/>
                      <a:pt x="262669" y="1393262"/>
                      <a:pt x="407732" y="1538326"/>
                    </a:cubicBezTo>
                    <a:lnTo>
                      <a:pt x="462924" y="1583863"/>
                    </a:lnTo>
                    <a:lnTo>
                      <a:pt x="334570" y="1701152"/>
                    </a:lnTo>
                    <a:lnTo>
                      <a:pt x="285442" y="1660617"/>
                    </a:lnTo>
                    <a:cubicBezTo>
                      <a:pt x="109081" y="1484257"/>
                      <a:pt x="0" y="1240617"/>
                      <a:pt x="0" y="971499"/>
                    </a:cubicBezTo>
                    <a:cubicBezTo>
                      <a:pt x="0" y="466904"/>
                      <a:pt x="383489" y="51878"/>
                      <a:pt x="874917" y="1971"/>
                    </a:cubicBezTo>
                    <a:lnTo>
                      <a:pt x="913949" y="0"/>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4" name="文本框 13"/>
            <p:cNvSpPr txBox="1"/>
            <p:nvPr/>
          </p:nvSpPr>
          <p:spPr>
            <a:xfrm>
              <a:off x="9304874" y="1883259"/>
              <a:ext cx="1255472" cy="1323439"/>
            </a:xfrm>
            <a:prstGeom prst="rect">
              <a:avLst/>
            </a:prstGeom>
            <a:noFill/>
          </p:spPr>
          <p:txBody>
            <a:bodyPr wrap="none" rtlCol="0">
              <a:spAutoFit/>
            </a:bodyPr>
            <a:lstStyle/>
            <a:p>
              <a:r>
                <a:rPr lang="en-US" altLang="zh-CN" sz="8000" dirty="0">
                  <a:solidFill>
                    <a:srgbClr val="20BAA8"/>
                  </a:solidFill>
                  <a:latin typeface="微软雅黑" panose="020B0503020204020204" pitchFamily="34" charset="-122"/>
                  <a:ea typeface="微软雅黑" panose="020B0503020204020204" pitchFamily="34" charset="-122"/>
                </a:rPr>
                <a:t>FL</a:t>
              </a:r>
              <a:endParaRPr lang="zh-CN" altLang="en-US" sz="8000" dirty="0">
                <a:solidFill>
                  <a:srgbClr val="20BAA8"/>
                </a:solidFill>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1248404" y="1563168"/>
            <a:ext cx="1949120" cy="1949120"/>
            <a:chOff x="1248404" y="1723695"/>
            <a:chExt cx="1949120" cy="1949120"/>
          </a:xfrm>
        </p:grpSpPr>
        <p:grpSp>
          <p:nvGrpSpPr>
            <p:cNvPr id="16" name="组合 15"/>
            <p:cNvGrpSpPr/>
            <p:nvPr/>
          </p:nvGrpSpPr>
          <p:grpSpPr>
            <a:xfrm>
              <a:off x="1248404" y="1723695"/>
              <a:ext cx="1949120" cy="1949120"/>
              <a:chOff x="77777" y="2016993"/>
              <a:chExt cx="1949120" cy="1949120"/>
            </a:xfrm>
          </p:grpSpPr>
          <p:sp>
            <p:nvSpPr>
              <p:cNvPr id="18" name="任意多边形 17"/>
              <p:cNvSpPr/>
              <p:nvPr/>
            </p:nvSpPr>
            <p:spPr>
              <a:xfrm>
                <a:off x="1052423" y="2016998"/>
                <a:ext cx="974474" cy="1154940"/>
              </a:xfrm>
              <a:custGeom>
                <a:avLst/>
                <a:gdLst>
                  <a:gd name="connsiteX0" fmla="*/ 0 w 974474"/>
                  <a:gd name="connsiteY0" fmla="*/ 0 h 1154940"/>
                  <a:gd name="connsiteX1" fmla="*/ 99557 w 974474"/>
                  <a:gd name="connsiteY1" fmla="*/ 5028 h 1154940"/>
                  <a:gd name="connsiteX2" fmla="*/ 974474 w 974474"/>
                  <a:gd name="connsiteY2" fmla="*/ 974556 h 1154940"/>
                  <a:gd name="connsiteX3" fmla="*/ 969442 w 974474"/>
                  <a:gd name="connsiteY3" fmla="*/ 1074199 h 1154940"/>
                  <a:gd name="connsiteX4" fmla="*/ 957120 w 974474"/>
                  <a:gd name="connsiteY4" fmla="*/ 1154940 h 1154940"/>
                  <a:gd name="connsiteX5" fmla="*/ 789669 w 974474"/>
                  <a:gd name="connsiteY5" fmla="*/ 1107097 h 1154940"/>
                  <a:gd name="connsiteX6" fmla="*/ 797388 w 974474"/>
                  <a:gd name="connsiteY6" fmla="*/ 1056516 h 1154940"/>
                  <a:gd name="connsiteX7" fmla="*/ 801527 w 974474"/>
                  <a:gd name="connsiteY7" fmla="*/ 974556 h 1154940"/>
                  <a:gd name="connsiteX8" fmla="*/ 81873 w 974474"/>
                  <a:gd name="connsiteY8" fmla="*/ 177081 h 1154940"/>
                  <a:gd name="connsiteX9" fmla="*/ 0 w 974474"/>
                  <a:gd name="connsiteY9" fmla="*/ 172947 h 1154940"/>
                  <a:gd name="connsiteX10" fmla="*/ 0 w 974474"/>
                  <a:gd name="connsiteY10" fmla="*/ 0 h 11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74474" h="1154940">
                    <a:moveTo>
                      <a:pt x="0" y="0"/>
                    </a:moveTo>
                    <a:lnTo>
                      <a:pt x="99557" y="5028"/>
                    </a:lnTo>
                    <a:cubicBezTo>
                      <a:pt x="590985" y="54935"/>
                      <a:pt x="974474" y="469961"/>
                      <a:pt x="974474" y="974556"/>
                    </a:cubicBezTo>
                    <a:cubicBezTo>
                      <a:pt x="974474" y="1008196"/>
                      <a:pt x="972770" y="1041437"/>
                      <a:pt x="969442" y="1074199"/>
                    </a:cubicBezTo>
                    <a:lnTo>
                      <a:pt x="957120" y="1154940"/>
                    </a:lnTo>
                    <a:lnTo>
                      <a:pt x="789669" y="1107097"/>
                    </a:lnTo>
                    <a:lnTo>
                      <a:pt x="797388" y="1056516"/>
                    </a:lnTo>
                    <a:cubicBezTo>
                      <a:pt x="800125" y="1029569"/>
                      <a:pt x="801527" y="1002226"/>
                      <a:pt x="801527" y="974556"/>
                    </a:cubicBezTo>
                    <a:cubicBezTo>
                      <a:pt x="801527" y="559507"/>
                      <a:pt x="486092" y="218131"/>
                      <a:pt x="81873" y="177081"/>
                    </a:cubicBezTo>
                    <a:lnTo>
                      <a:pt x="0" y="172947"/>
                    </a:lnTo>
                    <a:lnTo>
                      <a:pt x="0" y="0"/>
                    </a:lnTo>
                    <a:close/>
                  </a:path>
                </a:pathLst>
              </a:custGeom>
              <a:solidFill>
                <a:srgbClr val="3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9" name="任意多边形 18"/>
              <p:cNvSpPr/>
              <p:nvPr/>
            </p:nvSpPr>
            <p:spPr>
              <a:xfrm>
                <a:off x="77777" y="2016993"/>
                <a:ext cx="1931766" cy="1949120"/>
              </a:xfrm>
              <a:custGeom>
                <a:avLst/>
                <a:gdLst>
                  <a:gd name="connsiteX0" fmla="*/ 974560 w 1931766"/>
                  <a:gd name="connsiteY0" fmla="*/ 0 h 1949120"/>
                  <a:gd name="connsiteX1" fmla="*/ 974646 w 1931766"/>
                  <a:gd name="connsiteY1" fmla="*/ 4 h 1949120"/>
                  <a:gd name="connsiteX2" fmla="*/ 974646 w 1931766"/>
                  <a:gd name="connsiteY2" fmla="*/ 172951 h 1949120"/>
                  <a:gd name="connsiteX3" fmla="*/ 974559 w 1931766"/>
                  <a:gd name="connsiteY3" fmla="*/ 172946 h 1949120"/>
                  <a:gd name="connsiteX4" fmla="*/ 172945 w 1931766"/>
                  <a:gd name="connsiteY4" fmla="*/ 974560 h 1949120"/>
                  <a:gd name="connsiteX5" fmla="*/ 974559 w 1931766"/>
                  <a:gd name="connsiteY5" fmla="*/ 1776174 h 1949120"/>
                  <a:gd name="connsiteX6" fmla="*/ 1759887 w 1931766"/>
                  <a:gd name="connsiteY6" fmla="*/ 1136113 h 1949120"/>
                  <a:gd name="connsiteX7" fmla="*/ 1764315 w 1931766"/>
                  <a:gd name="connsiteY7" fmla="*/ 1107101 h 1949120"/>
                  <a:gd name="connsiteX8" fmla="*/ 1931766 w 1931766"/>
                  <a:gd name="connsiteY8" fmla="*/ 1154944 h 1949120"/>
                  <a:gd name="connsiteX9" fmla="*/ 1929320 w 1931766"/>
                  <a:gd name="connsiteY9" fmla="*/ 1170968 h 1949120"/>
                  <a:gd name="connsiteX10" fmla="*/ 974560 w 1931766"/>
                  <a:gd name="connsiteY10" fmla="*/ 1949120 h 1949120"/>
                  <a:gd name="connsiteX11" fmla="*/ 0 w 1931766"/>
                  <a:gd name="connsiteY11" fmla="*/ 974560 h 1949120"/>
                  <a:gd name="connsiteX12" fmla="*/ 974560 w 1931766"/>
                  <a:gd name="connsiteY12" fmla="*/ 0 h 194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31766" h="1949120">
                    <a:moveTo>
                      <a:pt x="974560" y="0"/>
                    </a:moveTo>
                    <a:lnTo>
                      <a:pt x="974646" y="4"/>
                    </a:lnTo>
                    <a:lnTo>
                      <a:pt x="974646" y="172951"/>
                    </a:lnTo>
                    <a:lnTo>
                      <a:pt x="974559" y="172946"/>
                    </a:lnTo>
                    <a:cubicBezTo>
                      <a:pt x="531840" y="172946"/>
                      <a:pt x="172945" y="531841"/>
                      <a:pt x="172945" y="974560"/>
                    </a:cubicBezTo>
                    <a:cubicBezTo>
                      <a:pt x="172945" y="1417279"/>
                      <a:pt x="531840" y="1776174"/>
                      <a:pt x="974559" y="1776174"/>
                    </a:cubicBezTo>
                    <a:cubicBezTo>
                      <a:pt x="1361938" y="1776174"/>
                      <a:pt x="1685140" y="1501395"/>
                      <a:pt x="1759887" y="1136113"/>
                    </a:cubicBezTo>
                    <a:lnTo>
                      <a:pt x="1764315" y="1107101"/>
                    </a:lnTo>
                    <a:lnTo>
                      <a:pt x="1931766" y="1154944"/>
                    </a:lnTo>
                    <a:lnTo>
                      <a:pt x="1929320" y="1170968"/>
                    </a:lnTo>
                    <a:cubicBezTo>
                      <a:pt x="1838446" y="1615059"/>
                      <a:pt x="1445516" y="1949120"/>
                      <a:pt x="974560" y="1949120"/>
                    </a:cubicBezTo>
                    <a:cubicBezTo>
                      <a:pt x="436325" y="1949120"/>
                      <a:pt x="0" y="1512795"/>
                      <a:pt x="0" y="974560"/>
                    </a:cubicBezTo>
                    <a:cubicBezTo>
                      <a:pt x="0" y="436325"/>
                      <a:pt x="436325" y="0"/>
                      <a:pt x="974560" y="0"/>
                    </a:cubicBez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7" name="文本框 16"/>
            <p:cNvSpPr txBox="1"/>
            <p:nvPr/>
          </p:nvSpPr>
          <p:spPr>
            <a:xfrm>
              <a:off x="1579198" y="2036536"/>
              <a:ext cx="1287532" cy="1323439"/>
            </a:xfrm>
            <a:prstGeom prst="rect">
              <a:avLst/>
            </a:prstGeom>
            <a:noFill/>
          </p:spPr>
          <p:txBody>
            <a:bodyPr wrap="none" rtlCol="0">
              <a:spAutoFit/>
            </a:bodyPr>
            <a:lstStyle/>
            <a:p>
              <a:r>
                <a:rPr lang="en-US" altLang="zh-CN" sz="8000" dirty="0">
                  <a:solidFill>
                    <a:srgbClr val="20BAA8"/>
                  </a:solidFill>
                  <a:latin typeface="微软雅黑" panose="020B0503020204020204" pitchFamily="34" charset="-122"/>
                  <a:ea typeface="微软雅黑" panose="020B0503020204020204" pitchFamily="34" charset="-122"/>
                </a:rPr>
                <a:t>Ps</a:t>
              </a:r>
              <a:endParaRPr lang="zh-CN" altLang="en-US" sz="8000" dirty="0">
                <a:solidFill>
                  <a:srgbClr val="20BAA8"/>
                </a:solidFill>
                <a:latin typeface="微软雅黑" panose="020B0503020204020204" pitchFamily="34" charset="-122"/>
                <a:ea typeface="微软雅黑" panose="020B0503020204020204" pitchFamily="34" charset="-122"/>
              </a:endParaRPr>
            </a:p>
          </p:txBody>
        </p:sp>
      </p:grpSp>
      <p:grpSp>
        <p:nvGrpSpPr>
          <p:cNvPr id="44" name="组合 43"/>
          <p:cNvGrpSpPr/>
          <p:nvPr/>
        </p:nvGrpSpPr>
        <p:grpSpPr>
          <a:xfrm>
            <a:off x="1258593" y="3494867"/>
            <a:ext cx="1928744" cy="878165"/>
            <a:chOff x="1258593" y="3494867"/>
            <a:chExt cx="1928744" cy="878165"/>
          </a:xfrm>
        </p:grpSpPr>
        <p:sp>
          <p:nvSpPr>
            <p:cNvPr id="43" name="任意多边形 42"/>
            <p:cNvSpPr/>
            <p:nvPr/>
          </p:nvSpPr>
          <p:spPr>
            <a:xfrm>
              <a:off x="1258593" y="3494867"/>
              <a:ext cx="1928744" cy="878165"/>
            </a:xfrm>
            <a:custGeom>
              <a:avLst/>
              <a:gdLst>
                <a:gd name="connsiteX0" fmla="*/ 964372 w 1928744"/>
                <a:gd name="connsiteY0" fmla="*/ 0 h 878165"/>
                <a:gd name="connsiteX1" fmla="*/ 1170239 w 1928744"/>
                <a:gd name="connsiteY1" fmla="*/ 354945 h 878165"/>
                <a:gd name="connsiteX2" fmla="*/ 1928744 w 1928744"/>
                <a:gd name="connsiteY2" fmla="*/ 354945 h 878165"/>
                <a:gd name="connsiteX3" fmla="*/ 1928744 w 1928744"/>
                <a:gd name="connsiteY3" fmla="*/ 878165 h 878165"/>
                <a:gd name="connsiteX4" fmla="*/ 0 w 1928744"/>
                <a:gd name="connsiteY4" fmla="*/ 878165 h 878165"/>
                <a:gd name="connsiteX5" fmla="*/ 0 w 1928744"/>
                <a:gd name="connsiteY5" fmla="*/ 354945 h 878165"/>
                <a:gd name="connsiteX6" fmla="*/ 758504 w 1928744"/>
                <a:gd name="connsiteY6" fmla="*/ 354945 h 878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8744" h="878165">
                  <a:moveTo>
                    <a:pt x="964372" y="0"/>
                  </a:moveTo>
                  <a:lnTo>
                    <a:pt x="1170239" y="354945"/>
                  </a:lnTo>
                  <a:lnTo>
                    <a:pt x="1928744" y="354945"/>
                  </a:lnTo>
                  <a:lnTo>
                    <a:pt x="1928744" y="878165"/>
                  </a:lnTo>
                  <a:lnTo>
                    <a:pt x="0" y="878165"/>
                  </a:lnTo>
                  <a:lnTo>
                    <a:pt x="0" y="354945"/>
                  </a:lnTo>
                  <a:lnTo>
                    <a:pt x="758504" y="354945"/>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1761139" y="3849812"/>
              <a:ext cx="923651" cy="523220"/>
            </a:xfrm>
            <a:prstGeom prst="rect">
              <a:avLst/>
            </a:prstGeom>
            <a:noFill/>
          </p:spPr>
          <p:txBody>
            <a:bodyPr wrap="none" rtlCol="0">
              <a:spAutoFit/>
            </a:bodyPr>
            <a:lstStyle/>
            <a:p>
              <a:pPr algn="ctr"/>
              <a:r>
                <a:rPr lang="en-US" altLang="zh-CN" sz="2800" dirty="0">
                  <a:solidFill>
                    <a:schemeClr val="bg1"/>
                  </a:solidFill>
                  <a:latin typeface="微软雅黑" panose="020B0503020204020204" pitchFamily="34" charset="-122"/>
                  <a:ea typeface="微软雅黑" panose="020B0503020204020204" pitchFamily="34" charset="-122"/>
                </a:rPr>
                <a:t>80%</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50" name="组合 49"/>
          <p:cNvGrpSpPr/>
          <p:nvPr/>
        </p:nvGrpSpPr>
        <p:grpSpPr>
          <a:xfrm>
            <a:off x="3810068" y="3505884"/>
            <a:ext cx="1963670" cy="867148"/>
            <a:chOff x="3810068" y="3505884"/>
            <a:chExt cx="1963670" cy="867148"/>
          </a:xfrm>
        </p:grpSpPr>
        <p:sp>
          <p:nvSpPr>
            <p:cNvPr id="45" name="任意多边形 44"/>
            <p:cNvSpPr/>
            <p:nvPr/>
          </p:nvSpPr>
          <p:spPr>
            <a:xfrm>
              <a:off x="3810068" y="3505884"/>
              <a:ext cx="1963670" cy="867148"/>
            </a:xfrm>
            <a:custGeom>
              <a:avLst/>
              <a:gdLst>
                <a:gd name="connsiteX0" fmla="*/ 975410 w 1963670"/>
                <a:gd name="connsiteY0" fmla="*/ 0 h 867148"/>
                <a:gd name="connsiteX1" fmla="*/ 1174887 w 1963670"/>
                <a:gd name="connsiteY1" fmla="*/ 343928 h 867148"/>
                <a:gd name="connsiteX2" fmla="*/ 1963670 w 1963670"/>
                <a:gd name="connsiteY2" fmla="*/ 343928 h 867148"/>
                <a:gd name="connsiteX3" fmla="*/ 1963670 w 1963670"/>
                <a:gd name="connsiteY3" fmla="*/ 867148 h 867148"/>
                <a:gd name="connsiteX4" fmla="*/ 0 w 1963670"/>
                <a:gd name="connsiteY4" fmla="*/ 867148 h 867148"/>
                <a:gd name="connsiteX5" fmla="*/ 0 w 1963670"/>
                <a:gd name="connsiteY5" fmla="*/ 343928 h 867148"/>
                <a:gd name="connsiteX6" fmla="*/ 775932 w 1963670"/>
                <a:gd name="connsiteY6" fmla="*/ 343928 h 86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3670" h="867148">
                  <a:moveTo>
                    <a:pt x="975410" y="0"/>
                  </a:moveTo>
                  <a:lnTo>
                    <a:pt x="1174887" y="343928"/>
                  </a:lnTo>
                  <a:lnTo>
                    <a:pt x="1963670" y="343928"/>
                  </a:lnTo>
                  <a:lnTo>
                    <a:pt x="1963670" y="867148"/>
                  </a:lnTo>
                  <a:lnTo>
                    <a:pt x="0" y="867148"/>
                  </a:lnTo>
                  <a:lnTo>
                    <a:pt x="0" y="343928"/>
                  </a:lnTo>
                  <a:lnTo>
                    <a:pt x="775932" y="343928"/>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4343164" y="3849812"/>
              <a:ext cx="923651" cy="523220"/>
            </a:xfrm>
            <a:prstGeom prst="rect">
              <a:avLst/>
            </a:prstGeom>
            <a:noFill/>
          </p:spPr>
          <p:txBody>
            <a:bodyPr wrap="none" rtlCol="0">
              <a:spAutoFit/>
            </a:bodyPr>
            <a:lstStyle/>
            <a:p>
              <a:pPr algn="ctr"/>
              <a:r>
                <a:rPr lang="en-US" altLang="zh-CN" sz="2800" dirty="0">
                  <a:solidFill>
                    <a:schemeClr val="bg1"/>
                  </a:solidFill>
                  <a:latin typeface="微软雅黑" panose="020B0503020204020204" pitchFamily="34" charset="-122"/>
                  <a:ea typeface="微软雅黑" panose="020B0503020204020204" pitchFamily="34" charset="-122"/>
                </a:rPr>
                <a:t>75%</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49" name="组合 48"/>
          <p:cNvGrpSpPr/>
          <p:nvPr/>
        </p:nvGrpSpPr>
        <p:grpSpPr>
          <a:xfrm>
            <a:off x="6413795" y="3505883"/>
            <a:ext cx="1946434" cy="867149"/>
            <a:chOff x="6413795" y="3505883"/>
            <a:chExt cx="1946434" cy="867149"/>
          </a:xfrm>
        </p:grpSpPr>
        <p:sp>
          <p:nvSpPr>
            <p:cNvPr id="46" name="任意多边形 45"/>
            <p:cNvSpPr/>
            <p:nvPr/>
          </p:nvSpPr>
          <p:spPr>
            <a:xfrm>
              <a:off x="6413795" y="3505883"/>
              <a:ext cx="1946434" cy="867148"/>
            </a:xfrm>
            <a:custGeom>
              <a:avLst/>
              <a:gdLst>
                <a:gd name="connsiteX0" fmla="*/ 978081 w 1946434"/>
                <a:gd name="connsiteY0" fmla="*/ 0 h 867148"/>
                <a:gd name="connsiteX1" fmla="*/ 1177558 w 1946434"/>
                <a:gd name="connsiteY1" fmla="*/ 343928 h 867148"/>
                <a:gd name="connsiteX2" fmla="*/ 1946434 w 1946434"/>
                <a:gd name="connsiteY2" fmla="*/ 343928 h 867148"/>
                <a:gd name="connsiteX3" fmla="*/ 1946434 w 1946434"/>
                <a:gd name="connsiteY3" fmla="*/ 867148 h 867148"/>
                <a:gd name="connsiteX4" fmla="*/ 0 w 1946434"/>
                <a:gd name="connsiteY4" fmla="*/ 867148 h 867148"/>
                <a:gd name="connsiteX5" fmla="*/ 0 w 1946434"/>
                <a:gd name="connsiteY5" fmla="*/ 343928 h 867148"/>
                <a:gd name="connsiteX6" fmla="*/ 778603 w 1946434"/>
                <a:gd name="connsiteY6" fmla="*/ 343928 h 86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46434" h="867148">
                  <a:moveTo>
                    <a:pt x="978081" y="0"/>
                  </a:moveTo>
                  <a:lnTo>
                    <a:pt x="1177558" y="343928"/>
                  </a:lnTo>
                  <a:lnTo>
                    <a:pt x="1946434" y="343928"/>
                  </a:lnTo>
                  <a:lnTo>
                    <a:pt x="1946434" y="867148"/>
                  </a:lnTo>
                  <a:lnTo>
                    <a:pt x="0" y="867148"/>
                  </a:lnTo>
                  <a:lnTo>
                    <a:pt x="0" y="343928"/>
                  </a:lnTo>
                  <a:lnTo>
                    <a:pt x="778603" y="343928"/>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6925187" y="3849812"/>
              <a:ext cx="923651" cy="523220"/>
            </a:xfrm>
            <a:prstGeom prst="rect">
              <a:avLst/>
            </a:prstGeom>
            <a:noFill/>
          </p:spPr>
          <p:txBody>
            <a:bodyPr wrap="none" rtlCol="0">
              <a:spAutoFit/>
            </a:bodyPr>
            <a:lstStyle/>
            <a:p>
              <a:pPr algn="ctr"/>
              <a:r>
                <a:rPr lang="en-US" altLang="zh-CN" sz="2800" dirty="0">
                  <a:solidFill>
                    <a:schemeClr val="bg1"/>
                  </a:solidFill>
                  <a:latin typeface="微软雅黑" panose="020B0503020204020204" pitchFamily="34" charset="-122"/>
                  <a:ea typeface="微软雅黑" panose="020B0503020204020204" pitchFamily="34" charset="-122"/>
                </a:rPr>
                <a:t>60%</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48" name="组合 47"/>
          <p:cNvGrpSpPr/>
          <p:nvPr/>
        </p:nvGrpSpPr>
        <p:grpSpPr>
          <a:xfrm>
            <a:off x="8999538" y="3514170"/>
            <a:ext cx="1960200" cy="858862"/>
            <a:chOff x="8999538" y="3514170"/>
            <a:chExt cx="1960200" cy="858862"/>
          </a:xfrm>
        </p:grpSpPr>
        <p:sp>
          <p:nvSpPr>
            <p:cNvPr id="47" name="任意多边形 46"/>
            <p:cNvSpPr/>
            <p:nvPr/>
          </p:nvSpPr>
          <p:spPr>
            <a:xfrm>
              <a:off x="8999538" y="3514170"/>
              <a:ext cx="1960200" cy="858862"/>
            </a:xfrm>
            <a:custGeom>
              <a:avLst/>
              <a:gdLst>
                <a:gd name="connsiteX0" fmla="*/ 969499 w 1960200"/>
                <a:gd name="connsiteY0" fmla="*/ 0 h 858862"/>
                <a:gd name="connsiteX1" fmla="*/ 1164170 w 1960200"/>
                <a:gd name="connsiteY1" fmla="*/ 335642 h 858862"/>
                <a:gd name="connsiteX2" fmla="*/ 1960200 w 1960200"/>
                <a:gd name="connsiteY2" fmla="*/ 335642 h 858862"/>
                <a:gd name="connsiteX3" fmla="*/ 1960200 w 1960200"/>
                <a:gd name="connsiteY3" fmla="*/ 858862 h 858862"/>
                <a:gd name="connsiteX4" fmla="*/ 0 w 1960200"/>
                <a:gd name="connsiteY4" fmla="*/ 858862 h 858862"/>
                <a:gd name="connsiteX5" fmla="*/ 0 w 1960200"/>
                <a:gd name="connsiteY5" fmla="*/ 335642 h 858862"/>
                <a:gd name="connsiteX6" fmla="*/ 774827 w 1960200"/>
                <a:gd name="connsiteY6" fmla="*/ 335642 h 858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0200" h="858862">
                  <a:moveTo>
                    <a:pt x="969499" y="0"/>
                  </a:moveTo>
                  <a:lnTo>
                    <a:pt x="1164170" y="335642"/>
                  </a:lnTo>
                  <a:lnTo>
                    <a:pt x="1960200" y="335642"/>
                  </a:lnTo>
                  <a:lnTo>
                    <a:pt x="1960200" y="858862"/>
                  </a:lnTo>
                  <a:lnTo>
                    <a:pt x="0" y="858862"/>
                  </a:lnTo>
                  <a:lnTo>
                    <a:pt x="0" y="335642"/>
                  </a:lnTo>
                  <a:lnTo>
                    <a:pt x="774827" y="335642"/>
                  </a:lnTo>
                  <a:close/>
                </a:path>
              </a:pathLst>
            </a:custGeom>
            <a:solidFill>
              <a:srgbClr val="20B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9507211" y="3849812"/>
              <a:ext cx="923651" cy="523220"/>
            </a:xfrm>
            <a:prstGeom prst="rect">
              <a:avLst/>
            </a:prstGeom>
            <a:noFill/>
          </p:spPr>
          <p:txBody>
            <a:bodyPr wrap="none" rtlCol="0">
              <a:spAutoFit/>
            </a:bodyPr>
            <a:lstStyle/>
            <a:p>
              <a:pPr algn="ctr"/>
              <a:r>
                <a:rPr lang="en-US" altLang="zh-CN" sz="2800" dirty="0">
                  <a:solidFill>
                    <a:schemeClr val="bg1"/>
                  </a:solidFill>
                  <a:latin typeface="微软雅黑" panose="020B0503020204020204" pitchFamily="34" charset="-122"/>
                  <a:ea typeface="微软雅黑" panose="020B0503020204020204" pitchFamily="34" charset="-122"/>
                </a:rPr>
                <a:t>45%</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4079"/>
    </mc:Choice>
    <mc:Fallback xmlns="">
      <p:transition spd="slow" advTm="407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anim calcmode="lin" valueType="num">
                                      <p:cBhvr>
                                        <p:cTn id="8" dur="500" fill="hold"/>
                                        <p:tgtEl>
                                          <p:spTgt spid="15"/>
                                        </p:tgtEl>
                                        <p:attrNameLst>
                                          <p:attrName>ppt_x</p:attrName>
                                        </p:attrNameLst>
                                      </p:cBhvr>
                                      <p:tavLst>
                                        <p:tav tm="0">
                                          <p:val>
                                            <p:strVal val="#ppt_x"/>
                                          </p:val>
                                        </p:tav>
                                        <p:tav tm="100000">
                                          <p:val>
                                            <p:strVal val="#ppt_x"/>
                                          </p:val>
                                        </p:tav>
                                      </p:tavLst>
                                    </p:anim>
                                    <p:anim calcmode="lin" valueType="num">
                                      <p:cBhvr>
                                        <p:cTn id="9" dur="5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fade">
                                      <p:cBhvr>
                                        <p:cTn id="12" dur="500"/>
                                        <p:tgtEl>
                                          <p:spTgt spid="44"/>
                                        </p:tgtEl>
                                      </p:cBhvr>
                                    </p:animEffect>
                                    <p:anim calcmode="lin" valueType="num">
                                      <p:cBhvr>
                                        <p:cTn id="13" dur="500" fill="hold"/>
                                        <p:tgtEl>
                                          <p:spTgt spid="44"/>
                                        </p:tgtEl>
                                        <p:attrNameLst>
                                          <p:attrName>ppt_x</p:attrName>
                                        </p:attrNameLst>
                                      </p:cBhvr>
                                      <p:tavLst>
                                        <p:tav tm="0">
                                          <p:val>
                                            <p:strVal val="#ppt_x"/>
                                          </p:val>
                                        </p:tav>
                                        <p:tav tm="100000">
                                          <p:val>
                                            <p:strVal val="#ppt_x"/>
                                          </p:val>
                                        </p:tav>
                                      </p:tavLst>
                                    </p:anim>
                                    <p:anim calcmode="lin" valueType="num">
                                      <p:cBhvr>
                                        <p:cTn id="14" dur="500" fill="hold"/>
                                        <p:tgtEl>
                                          <p:spTgt spid="44"/>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7" presetClass="entr" presetSubtype="0" fill="hold" nodeType="after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500"/>
                                        <p:tgtEl>
                                          <p:spTgt spid="37"/>
                                        </p:tgtEl>
                                      </p:cBhvr>
                                    </p:animEffect>
                                    <p:anim calcmode="lin" valueType="num">
                                      <p:cBhvr>
                                        <p:cTn id="19" dur="500" fill="hold"/>
                                        <p:tgtEl>
                                          <p:spTgt spid="37"/>
                                        </p:tgtEl>
                                        <p:attrNameLst>
                                          <p:attrName>ppt_x</p:attrName>
                                        </p:attrNameLst>
                                      </p:cBhvr>
                                      <p:tavLst>
                                        <p:tav tm="0">
                                          <p:val>
                                            <p:strVal val="#ppt_x"/>
                                          </p:val>
                                        </p:tav>
                                        <p:tav tm="100000">
                                          <p:val>
                                            <p:strVal val="#ppt_x"/>
                                          </p:val>
                                        </p:tav>
                                      </p:tavLst>
                                    </p:anim>
                                    <p:anim calcmode="lin" valueType="num">
                                      <p:cBhvr>
                                        <p:cTn id="20" dur="500" fill="hold"/>
                                        <p:tgtEl>
                                          <p:spTgt spid="37"/>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fade">
                                      <p:cBhvr>
                                        <p:cTn id="23" dur="500"/>
                                        <p:tgtEl>
                                          <p:spTgt spid="50"/>
                                        </p:tgtEl>
                                      </p:cBhvr>
                                    </p:animEffect>
                                    <p:anim calcmode="lin" valueType="num">
                                      <p:cBhvr>
                                        <p:cTn id="24" dur="500" fill="hold"/>
                                        <p:tgtEl>
                                          <p:spTgt spid="50"/>
                                        </p:tgtEl>
                                        <p:attrNameLst>
                                          <p:attrName>ppt_x</p:attrName>
                                        </p:attrNameLst>
                                      </p:cBhvr>
                                      <p:tavLst>
                                        <p:tav tm="0">
                                          <p:val>
                                            <p:strVal val="#ppt_x"/>
                                          </p:val>
                                        </p:tav>
                                        <p:tav tm="100000">
                                          <p:val>
                                            <p:strVal val="#ppt_x"/>
                                          </p:val>
                                        </p:tav>
                                      </p:tavLst>
                                    </p:anim>
                                    <p:anim calcmode="lin" valueType="num">
                                      <p:cBhvr>
                                        <p:cTn id="25" dur="500" fill="hold"/>
                                        <p:tgtEl>
                                          <p:spTgt spid="50"/>
                                        </p:tgtEl>
                                        <p:attrNameLst>
                                          <p:attrName>ppt_y</p:attrName>
                                        </p:attrNameLst>
                                      </p:cBhvr>
                                      <p:tavLst>
                                        <p:tav tm="0">
                                          <p:val>
                                            <p:strVal val="#ppt_y+.1"/>
                                          </p:val>
                                        </p:tav>
                                        <p:tav tm="100000">
                                          <p:val>
                                            <p:strVal val="#ppt_y"/>
                                          </p:val>
                                        </p:tav>
                                      </p:tavLst>
                                    </p:anim>
                                  </p:childTnLst>
                                </p:cTn>
                              </p:par>
                            </p:childTnLst>
                          </p:cTn>
                        </p:par>
                        <p:par>
                          <p:cTn id="26" fill="hold">
                            <p:stCondLst>
                              <p:cond delay="1000"/>
                            </p:stCondLst>
                            <p:childTnLst>
                              <p:par>
                                <p:cTn id="27" presetID="47" presetClass="entr" presetSubtype="0" fill="hold"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500"/>
                                        <p:tgtEl>
                                          <p:spTgt spid="39"/>
                                        </p:tgtEl>
                                      </p:cBhvr>
                                    </p:animEffect>
                                    <p:anim calcmode="lin" valueType="num">
                                      <p:cBhvr>
                                        <p:cTn id="30" dur="500" fill="hold"/>
                                        <p:tgtEl>
                                          <p:spTgt spid="39"/>
                                        </p:tgtEl>
                                        <p:attrNameLst>
                                          <p:attrName>ppt_x</p:attrName>
                                        </p:attrNameLst>
                                      </p:cBhvr>
                                      <p:tavLst>
                                        <p:tav tm="0">
                                          <p:val>
                                            <p:strVal val="#ppt_x"/>
                                          </p:val>
                                        </p:tav>
                                        <p:tav tm="100000">
                                          <p:val>
                                            <p:strVal val="#ppt_x"/>
                                          </p:val>
                                        </p:tav>
                                      </p:tavLst>
                                    </p:anim>
                                    <p:anim calcmode="lin" valueType="num">
                                      <p:cBhvr>
                                        <p:cTn id="31" dur="500" fill="hold"/>
                                        <p:tgtEl>
                                          <p:spTgt spid="39"/>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fade">
                                      <p:cBhvr>
                                        <p:cTn id="34" dur="500"/>
                                        <p:tgtEl>
                                          <p:spTgt spid="49"/>
                                        </p:tgtEl>
                                      </p:cBhvr>
                                    </p:animEffect>
                                    <p:anim calcmode="lin" valueType="num">
                                      <p:cBhvr>
                                        <p:cTn id="35" dur="500" fill="hold"/>
                                        <p:tgtEl>
                                          <p:spTgt spid="49"/>
                                        </p:tgtEl>
                                        <p:attrNameLst>
                                          <p:attrName>ppt_x</p:attrName>
                                        </p:attrNameLst>
                                      </p:cBhvr>
                                      <p:tavLst>
                                        <p:tav tm="0">
                                          <p:val>
                                            <p:strVal val="#ppt_x"/>
                                          </p:val>
                                        </p:tav>
                                        <p:tav tm="100000">
                                          <p:val>
                                            <p:strVal val="#ppt_x"/>
                                          </p:val>
                                        </p:tav>
                                      </p:tavLst>
                                    </p:anim>
                                    <p:anim calcmode="lin" valueType="num">
                                      <p:cBhvr>
                                        <p:cTn id="36" dur="500" fill="hold"/>
                                        <p:tgtEl>
                                          <p:spTgt spid="49"/>
                                        </p:tgtEl>
                                        <p:attrNameLst>
                                          <p:attrName>ppt_y</p:attrName>
                                        </p:attrNameLst>
                                      </p:cBhvr>
                                      <p:tavLst>
                                        <p:tav tm="0">
                                          <p:val>
                                            <p:strVal val="#ppt_y+.1"/>
                                          </p:val>
                                        </p:tav>
                                        <p:tav tm="100000">
                                          <p:val>
                                            <p:strVal val="#ppt_y"/>
                                          </p:val>
                                        </p:tav>
                                      </p:tavLst>
                                    </p:anim>
                                  </p:childTnLst>
                                </p:cTn>
                              </p:par>
                            </p:childTnLst>
                          </p:cTn>
                        </p:par>
                        <p:par>
                          <p:cTn id="37" fill="hold">
                            <p:stCondLst>
                              <p:cond delay="1500"/>
                            </p:stCondLst>
                            <p:childTnLst>
                              <p:par>
                                <p:cTn id="38" presetID="47" presetClass="entr" presetSubtype="0" fill="hold" nodeType="after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fade">
                                      <p:cBhvr>
                                        <p:cTn id="40" dur="500"/>
                                        <p:tgtEl>
                                          <p:spTgt spid="41"/>
                                        </p:tgtEl>
                                      </p:cBhvr>
                                    </p:animEffect>
                                    <p:anim calcmode="lin" valueType="num">
                                      <p:cBhvr>
                                        <p:cTn id="41" dur="500" fill="hold"/>
                                        <p:tgtEl>
                                          <p:spTgt spid="41"/>
                                        </p:tgtEl>
                                        <p:attrNameLst>
                                          <p:attrName>ppt_x</p:attrName>
                                        </p:attrNameLst>
                                      </p:cBhvr>
                                      <p:tavLst>
                                        <p:tav tm="0">
                                          <p:val>
                                            <p:strVal val="#ppt_x"/>
                                          </p:val>
                                        </p:tav>
                                        <p:tav tm="100000">
                                          <p:val>
                                            <p:strVal val="#ppt_x"/>
                                          </p:val>
                                        </p:tav>
                                      </p:tavLst>
                                    </p:anim>
                                    <p:anim calcmode="lin" valueType="num">
                                      <p:cBhvr>
                                        <p:cTn id="42" dur="500" fill="hold"/>
                                        <p:tgtEl>
                                          <p:spTgt spid="41"/>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fade">
                                      <p:cBhvr>
                                        <p:cTn id="45" dur="500"/>
                                        <p:tgtEl>
                                          <p:spTgt spid="48"/>
                                        </p:tgtEl>
                                      </p:cBhvr>
                                    </p:animEffect>
                                    <p:anim calcmode="lin" valueType="num">
                                      <p:cBhvr>
                                        <p:cTn id="46" dur="500" fill="hold"/>
                                        <p:tgtEl>
                                          <p:spTgt spid="48"/>
                                        </p:tgtEl>
                                        <p:attrNameLst>
                                          <p:attrName>ppt_x</p:attrName>
                                        </p:attrNameLst>
                                      </p:cBhvr>
                                      <p:tavLst>
                                        <p:tav tm="0">
                                          <p:val>
                                            <p:strVal val="#ppt_x"/>
                                          </p:val>
                                        </p:tav>
                                        <p:tav tm="100000">
                                          <p:val>
                                            <p:strVal val="#ppt_x"/>
                                          </p:val>
                                        </p:tav>
                                      </p:tavLst>
                                    </p:anim>
                                    <p:anim calcmode="lin" valueType="num">
                                      <p:cBhvr>
                                        <p:cTn id="47" dur="500" fill="hold"/>
                                        <p:tgtEl>
                                          <p:spTgt spid="48"/>
                                        </p:tgtEl>
                                        <p:attrNameLst>
                                          <p:attrName>ppt_y</p:attrName>
                                        </p:attrNameLst>
                                      </p:cBhvr>
                                      <p:tavLst>
                                        <p:tav tm="0">
                                          <p:val>
                                            <p:strVal val="#ppt_y+.1"/>
                                          </p:val>
                                        </p:tav>
                                        <p:tav tm="100000">
                                          <p:val>
                                            <p:strVal val="#ppt_y"/>
                                          </p:val>
                                        </p:tav>
                                      </p:tavLst>
                                    </p:anim>
                                  </p:childTnLst>
                                </p:cTn>
                              </p:par>
                            </p:childTnLst>
                          </p:cTn>
                        </p:par>
                        <p:par>
                          <p:cTn id="48" fill="hold">
                            <p:stCondLst>
                              <p:cond delay="2000"/>
                            </p:stCondLst>
                            <p:childTnLst>
                              <p:par>
                                <p:cTn id="49" presetID="37" presetClass="entr" presetSubtype="0"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900" decel="100000" fill="hold"/>
                                        <p:tgtEl>
                                          <p:spTgt spid="11"/>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681</Words>
  <Application>Microsoft Office PowerPoint</Application>
  <PresentationFormat>宽屏</PresentationFormat>
  <Paragraphs>183</Paragraphs>
  <Slides>25</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25</vt:i4>
      </vt:variant>
    </vt:vector>
  </HeadingPairs>
  <TitlesOfParts>
    <vt:vector size="34" baseType="lpstr">
      <vt:lpstr>方正正粗黑简体</vt:lpstr>
      <vt:lpstr>汉仪菱心体简</vt:lpstr>
      <vt:lpstr>微软雅黑</vt:lpstr>
      <vt:lpstr>造字工房力黑（非商用）常规体</vt:lpstr>
      <vt:lpstr>Arial</vt:lpstr>
      <vt:lpstr>Calibri</vt:lpstr>
      <vt:lpstr>Calibri Light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119</cp:revision>
  <dcterms:created xsi:type="dcterms:W3CDTF">2015-08-07T00:50:00Z</dcterms:created>
  <dcterms:modified xsi:type="dcterms:W3CDTF">2021-01-05T16:04:45Z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