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29">
          <p15:clr>
            <a:srgbClr val="A4A3A4"/>
          </p15:clr>
        </p15:guide>
        <p15:guide id="3" pos="69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14" y="96"/>
      </p:cViewPr>
      <p:guideLst>
        <p:guide orient="horz" pos="2160"/>
        <p:guide pos="529"/>
        <p:guide pos="69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E837D-96A9-4953-91D8-CAD2D829B11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13DED-6523-437A-B3D0-A1B085F8734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009-B80F-4637-B872-9F096667358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0BB-7337-421E-B08B-27D13B2BB0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009-B80F-4637-B872-9F096667358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0BB-7337-421E-B08B-27D13B2BB0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009-B80F-4637-B872-9F096667358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0BB-7337-421E-B08B-27D13B2BB0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009-B80F-4637-B872-9F096667358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0BB-7337-421E-B08B-27D13B2BB0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009-B80F-4637-B872-9F096667358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0BB-7337-421E-B08B-27D13B2BB0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009-B80F-4637-B872-9F096667358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0BB-7337-421E-B08B-27D13B2BB0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009-B80F-4637-B872-9F096667358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0BB-7337-421E-B08B-27D13B2BB0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009-B80F-4637-B872-9F096667358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0BB-7337-421E-B08B-27D13B2BB0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009-B80F-4637-B872-9F096667358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0BB-7337-421E-B08B-27D13B2BB0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009-B80F-4637-B872-9F096667358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0BB-7337-421E-B08B-27D13B2BB0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009-B80F-4637-B872-9F096667358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0BB-7337-421E-B08B-27D13B2BB0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9E009-B80F-4637-B872-9F096667358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C30BB-7337-421E-B08B-27D13B2BB0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组合 54"/>
          <p:cNvGrpSpPr/>
          <p:nvPr/>
        </p:nvGrpSpPr>
        <p:grpSpPr>
          <a:xfrm>
            <a:off x="0" y="0"/>
            <a:ext cx="12192000" cy="144016"/>
            <a:chOff x="0" y="0"/>
            <a:chExt cx="9140052" cy="144016"/>
          </a:xfrm>
        </p:grpSpPr>
        <p:grpSp>
          <p:nvGrpSpPr>
            <p:cNvPr id="8" name="组合 7"/>
            <p:cNvGrpSpPr/>
            <p:nvPr/>
          </p:nvGrpSpPr>
          <p:grpSpPr>
            <a:xfrm>
              <a:off x="0" y="0"/>
              <a:ext cx="2285013" cy="144016"/>
              <a:chOff x="0" y="0"/>
              <a:chExt cx="2285013" cy="144016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0" y="0"/>
                <a:ext cx="576064" cy="144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" name="矩形 4"/>
              <p:cNvSpPr/>
              <p:nvPr/>
            </p:nvSpPr>
            <p:spPr>
              <a:xfrm>
                <a:off x="556821" y="0"/>
                <a:ext cx="576064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矩形 5"/>
              <p:cNvSpPr/>
              <p:nvPr/>
            </p:nvSpPr>
            <p:spPr>
              <a:xfrm>
                <a:off x="1132885" y="0"/>
                <a:ext cx="576064" cy="144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矩形 6"/>
              <p:cNvSpPr/>
              <p:nvPr/>
            </p:nvSpPr>
            <p:spPr>
              <a:xfrm>
                <a:off x="1708949" y="0"/>
                <a:ext cx="576064" cy="144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2285013" y="0"/>
              <a:ext cx="2285013" cy="144016"/>
              <a:chOff x="0" y="0"/>
              <a:chExt cx="2285013" cy="144016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0" y="0"/>
                <a:ext cx="576064" cy="144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556821" y="0"/>
                <a:ext cx="576064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1132885" y="0"/>
                <a:ext cx="576064" cy="144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1708949" y="0"/>
                <a:ext cx="576064" cy="144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4570026" y="0"/>
              <a:ext cx="2285013" cy="144016"/>
              <a:chOff x="0" y="0"/>
              <a:chExt cx="2285013" cy="144016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0" y="0"/>
                <a:ext cx="576064" cy="144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556821" y="0"/>
                <a:ext cx="576064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1132885" y="0"/>
                <a:ext cx="576064" cy="144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1708949" y="0"/>
                <a:ext cx="576064" cy="144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6855039" y="0"/>
              <a:ext cx="2285013" cy="144016"/>
              <a:chOff x="0" y="0"/>
              <a:chExt cx="2285013" cy="144016"/>
            </a:xfrm>
          </p:grpSpPr>
          <p:sp>
            <p:nvSpPr>
              <p:cNvPr id="20" name="矩形 19"/>
              <p:cNvSpPr/>
              <p:nvPr/>
            </p:nvSpPr>
            <p:spPr>
              <a:xfrm>
                <a:off x="0" y="0"/>
                <a:ext cx="576064" cy="144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556821" y="0"/>
                <a:ext cx="576064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1132885" y="0"/>
                <a:ext cx="576064" cy="144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1708949" y="0"/>
                <a:ext cx="576064" cy="144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0" y="6741368"/>
            <a:ext cx="12192000" cy="116632"/>
            <a:chOff x="0" y="0"/>
            <a:chExt cx="9140052" cy="144016"/>
          </a:xfrm>
        </p:grpSpPr>
        <p:grpSp>
          <p:nvGrpSpPr>
            <p:cNvPr id="26" name="组合 25"/>
            <p:cNvGrpSpPr/>
            <p:nvPr/>
          </p:nvGrpSpPr>
          <p:grpSpPr>
            <a:xfrm>
              <a:off x="0" y="0"/>
              <a:ext cx="2285013" cy="144016"/>
              <a:chOff x="0" y="0"/>
              <a:chExt cx="2285013" cy="144016"/>
            </a:xfrm>
          </p:grpSpPr>
          <p:sp>
            <p:nvSpPr>
              <p:cNvPr id="42" name="矩形 41"/>
              <p:cNvSpPr/>
              <p:nvPr/>
            </p:nvSpPr>
            <p:spPr>
              <a:xfrm>
                <a:off x="0" y="0"/>
                <a:ext cx="576064" cy="144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556821" y="0"/>
                <a:ext cx="576064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" name="矩形 43"/>
              <p:cNvSpPr/>
              <p:nvPr/>
            </p:nvSpPr>
            <p:spPr>
              <a:xfrm>
                <a:off x="1132885" y="0"/>
                <a:ext cx="576064" cy="144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矩形 44"/>
              <p:cNvSpPr/>
              <p:nvPr/>
            </p:nvSpPr>
            <p:spPr>
              <a:xfrm>
                <a:off x="1708949" y="0"/>
                <a:ext cx="576064" cy="144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2285013" y="0"/>
              <a:ext cx="2285013" cy="144016"/>
              <a:chOff x="0" y="0"/>
              <a:chExt cx="2285013" cy="144016"/>
            </a:xfrm>
          </p:grpSpPr>
          <p:sp>
            <p:nvSpPr>
              <p:cNvPr id="38" name="矩形 37"/>
              <p:cNvSpPr/>
              <p:nvPr/>
            </p:nvSpPr>
            <p:spPr>
              <a:xfrm>
                <a:off x="0" y="0"/>
                <a:ext cx="576064" cy="144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556821" y="0"/>
                <a:ext cx="576064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1132885" y="0"/>
                <a:ext cx="576064" cy="144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矩形 40"/>
              <p:cNvSpPr/>
              <p:nvPr/>
            </p:nvSpPr>
            <p:spPr>
              <a:xfrm>
                <a:off x="1708949" y="0"/>
                <a:ext cx="576064" cy="144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4570026" y="0"/>
              <a:ext cx="2285013" cy="144016"/>
              <a:chOff x="0" y="0"/>
              <a:chExt cx="2285013" cy="144016"/>
            </a:xfrm>
          </p:grpSpPr>
          <p:sp>
            <p:nvSpPr>
              <p:cNvPr id="34" name="矩形 33"/>
              <p:cNvSpPr/>
              <p:nvPr/>
            </p:nvSpPr>
            <p:spPr>
              <a:xfrm>
                <a:off x="0" y="0"/>
                <a:ext cx="576064" cy="144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556821" y="0"/>
                <a:ext cx="576064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矩形 35"/>
              <p:cNvSpPr/>
              <p:nvPr/>
            </p:nvSpPr>
            <p:spPr>
              <a:xfrm>
                <a:off x="1132885" y="0"/>
                <a:ext cx="576064" cy="144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矩形 36"/>
              <p:cNvSpPr/>
              <p:nvPr/>
            </p:nvSpPr>
            <p:spPr>
              <a:xfrm>
                <a:off x="1708949" y="0"/>
                <a:ext cx="576064" cy="144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6855039" y="0"/>
              <a:ext cx="2285013" cy="144016"/>
              <a:chOff x="0" y="0"/>
              <a:chExt cx="2285013" cy="144016"/>
            </a:xfrm>
          </p:grpSpPr>
          <p:sp>
            <p:nvSpPr>
              <p:cNvPr id="30" name="矩形 29"/>
              <p:cNvSpPr/>
              <p:nvPr/>
            </p:nvSpPr>
            <p:spPr>
              <a:xfrm>
                <a:off x="0" y="0"/>
                <a:ext cx="576064" cy="144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556821" y="0"/>
                <a:ext cx="576064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1132885" y="0"/>
                <a:ext cx="576064" cy="144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1708949" y="0"/>
                <a:ext cx="576064" cy="144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cxnSp>
        <p:nvCxnSpPr>
          <p:cNvPr id="49" name="直接连接符 48"/>
          <p:cNvCxnSpPr/>
          <p:nvPr/>
        </p:nvCxnSpPr>
        <p:spPr>
          <a:xfrm>
            <a:off x="6023992" y="1412776"/>
            <a:ext cx="0" cy="388843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/>
          <p:cNvSpPr/>
          <p:nvPr/>
        </p:nvSpPr>
        <p:spPr>
          <a:xfrm>
            <a:off x="1932774" y="1916832"/>
            <a:ext cx="2939090" cy="29047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TextBox 50"/>
          <p:cNvSpPr txBox="1"/>
          <p:nvPr/>
        </p:nvSpPr>
        <p:spPr>
          <a:xfrm>
            <a:off x="2423592" y="2435984"/>
            <a:ext cx="194421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通往</a:t>
            </a:r>
            <a:endParaRPr lang="en-US" altLang="zh-CN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6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成功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351155" y="2500444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888088" y="3208330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MY RESUME</a:t>
            </a:r>
            <a:endParaRPr lang="zh-CN" altLang="en-US" sz="4000" b="1" dirty="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圆角矩形 53"/>
          <p:cNvSpPr/>
          <p:nvPr/>
        </p:nvSpPr>
        <p:spPr>
          <a:xfrm>
            <a:off x="8246799" y="3916216"/>
            <a:ext cx="1872208" cy="448888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BY SERENAYAN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组合 54"/>
          <p:cNvGrpSpPr/>
          <p:nvPr/>
        </p:nvGrpSpPr>
        <p:grpSpPr>
          <a:xfrm>
            <a:off x="0" y="0"/>
            <a:ext cx="12192000" cy="144016"/>
            <a:chOff x="0" y="0"/>
            <a:chExt cx="9140052" cy="144016"/>
          </a:xfrm>
        </p:grpSpPr>
        <p:grpSp>
          <p:nvGrpSpPr>
            <p:cNvPr id="8" name="组合 7"/>
            <p:cNvGrpSpPr/>
            <p:nvPr/>
          </p:nvGrpSpPr>
          <p:grpSpPr>
            <a:xfrm>
              <a:off x="0" y="0"/>
              <a:ext cx="2285013" cy="144016"/>
              <a:chOff x="0" y="0"/>
              <a:chExt cx="2285013" cy="144016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0" y="0"/>
                <a:ext cx="576064" cy="144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" name="矩形 4"/>
              <p:cNvSpPr/>
              <p:nvPr/>
            </p:nvSpPr>
            <p:spPr>
              <a:xfrm>
                <a:off x="556821" y="0"/>
                <a:ext cx="576064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矩形 5"/>
              <p:cNvSpPr/>
              <p:nvPr/>
            </p:nvSpPr>
            <p:spPr>
              <a:xfrm>
                <a:off x="1132885" y="0"/>
                <a:ext cx="576064" cy="144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矩形 6"/>
              <p:cNvSpPr/>
              <p:nvPr/>
            </p:nvSpPr>
            <p:spPr>
              <a:xfrm>
                <a:off x="1708949" y="0"/>
                <a:ext cx="576064" cy="144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2285013" y="0"/>
              <a:ext cx="2285013" cy="144016"/>
              <a:chOff x="0" y="0"/>
              <a:chExt cx="2285013" cy="144016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0" y="0"/>
                <a:ext cx="576064" cy="144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556821" y="0"/>
                <a:ext cx="576064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1132885" y="0"/>
                <a:ext cx="576064" cy="144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1708949" y="0"/>
                <a:ext cx="576064" cy="144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4570026" y="0"/>
              <a:ext cx="2285013" cy="144016"/>
              <a:chOff x="0" y="0"/>
              <a:chExt cx="2285013" cy="144016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0" y="0"/>
                <a:ext cx="576064" cy="144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556821" y="0"/>
                <a:ext cx="576064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1132885" y="0"/>
                <a:ext cx="576064" cy="144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1708949" y="0"/>
                <a:ext cx="576064" cy="144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6855039" y="0"/>
              <a:ext cx="2285013" cy="144016"/>
              <a:chOff x="0" y="0"/>
              <a:chExt cx="2285013" cy="144016"/>
            </a:xfrm>
          </p:grpSpPr>
          <p:sp>
            <p:nvSpPr>
              <p:cNvPr id="20" name="矩形 19"/>
              <p:cNvSpPr/>
              <p:nvPr/>
            </p:nvSpPr>
            <p:spPr>
              <a:xfrm>
                <a:off x="0" y="0"/>
                <a:ext cx="576064" cy="144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556821" y="0"/>
                <a:ext cx="576064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1132885" y="0"/>
                <a:ext cx="576064" cy="144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1708949" y="0"/>
                <a:ext cx="576064" cy="144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0" y="6741368"/>
            <a:ext cx="12192000" cy="116632"/>
            <a:chOff x="0" y="0"/>
            <a:chExt cx="9140052" cy="144016"/>
          </a:xfrm>
        </p:grpSpPr>
        <p:grpSp>
          <p:nvGrpSpPr>
            <p:cNvPr id="26" name="组合 25"/>
            <p:cNvGrpSpPr/>
            <p:nvPr/>
          </p:nvGrpSpPr>
          <p:grpSpPr>
            <a:xfrm>
              <a:off x="0" y="0"/>
              <a:ext cx="2285013" cy="144016"/>
              <a:chOff x="0" y="0"/>
              <a:chExt cx="2285013" cy="144016"/>
            </a:xfrm>
          </p:grpSpPr>
          <p:sp>
            <p:nvSpPr>
              <p:cNvPr id="42" name="矩形 41"/>
              <p:cNvSpPr/>
              <p:nvPr/>
            </p:nvSpPr>
            <p:spPr>
              <a:xfrm>
                <a:off x="0" y="0"/>
                <a:ext cx="576064" cy="144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556821" y="0"/>
                <a:ext cx="576064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" name="矩形 43"/>
              <p:cNvSpPr/>
              <p:nvPr/>
            </p:nvSpPr>
            <p:spPr>
              <a:xfrm>
                <a:off x="1132885" y="0"/>
                <a:ext cx="576064" cy="144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矩形 44"/>
              <p:cNvSpPr/>
              <p:nvPr/>
            </p:nvSpPr>
            <p:spPr>
              <a:xfrm>
                <a:off x="1708949" y="0"/>
                <a:ext cx="576064" cy="144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2285013" y="0"/>
              <a:ext cx="2285013" cy="144016"/>
              <a:chOff x="0" y="0"/>
              <a:chExt cx="2285013" cy="144016"/>
            </a:xfrm>
          </p:grpSpPr>
          <p:sp>
            <p:nvSpPr>
              <p:cNvPr id="38" name="矩形 37"/>
              <p:cNvSpPr/>
              <p:nvPr/>
            </p:nvSpPr>
            <p:spPr>
              <a:xfrm>
                <a:off x="0" y="0"/>
                <a:ext cx="576064" cy="144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556821" y="0"/>
                <a:ext cx="576064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1132885" y="0"/>
                <a:ext cx="576064" cy="144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矩形 40"/>
              <p:cNvSpPr/>
              <p:nvPr/>
            </p:nvSpPr>
            <p:spPr>
              <a:xfrm>
                <a:off x="1708949" y="0"/>
                <a:ext cx="576064" cy="144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4570026" y="0"/>
              <a:ext cx="2285013" cy="144016"/>
              <a:chOff x="0" y="0"/>
              <a:chExt cx="2285013" cy="144016"/>
            </a:xfrm>
          </p:grpSpPr>
          <p:sp>
            <p:nvSpPr>
              <p:cNvPr id="34" name="矩形 33"/>
              <p:cNvSpPr/>
              <p:nvPr/>
            </p:nvSpPr>
            <p:spPr>
              <a:xfrm>
                <a:off x="0" y="0"/>
                <a:ext cx="576064" cy="144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556821" y="0"/>
                <a:ext cx="576064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矩形 35"/>
              <p:cNvSpPr/>
              <p:nvPr/>
            </p:nvSpPr>
            <p:spPr>
              <a:xfrm>
                <a:off x="1132885" y="0"/>
                <a:ext cx="576064" cy="144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矩形 36"/>
              <p:cNvSpPr/>
              <p:nvPr/>
            </p:nvSpPr>
            <p:spPr>
              <a:xfrm>
                <a:off x="1708949" y="0"/>
                <a:ext cx="576064" cy="144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6855039" y="0"/>
              <a:ext cx="2285013" cy="144016"/>
              <a:chOff x="0" y="0"/>
              <a:chExt cx="2285013" cy="144016"/>
            </a:xfrm>
          </p:grpSpPr>
          <p:sp>
            <p:nvSpPr>
              <p:cNvPr id="30" name="矩形 29"/>
              <p:cNvSpPr/>
              <p:nvPr/>
            </p:nvSpPr>
            <p:spPr>
              <a:xfrm>
                <a:off x="0" y="0"/>
                <a:ext cx="576064" cy="144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556821" y="0"/>
                <a:ext cx="576064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1132885" y="0"/>
                <a:ext cx="576064" cy="144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1708949" y="0"/>
                <a:ext cx="576064" cy="144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" name="椭圆 1"/>
          <p:cNvSpPr/>
          <p:nvPr/>
        </p:nvSpPr>
        <p:spPr>
          <a:xfrm>
            <a:off x="4365834" y="1484784"/>
            <a:ext cx="3314342" cy="30963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 </a:t>
            </a:r>
            <a:r>
              <a:rPr lang="en-US" altLang="zh-CN" sz="2400" b="1" dirty="0" err="1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</a:t>
            </a:r>
            <a:r>
              <a:rPr lang="en-US" altLang="zh-CN" sz="2400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j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1812032" y="6093296"/>
            <a:ext cx="2483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>
            <a:off x="7802975" y="6093296"/>
            <a:ext cx="25380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385078" y="5939408"/>
            <a:ext cx="3511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感谢您抽出您宝贵的时间阅读我的简历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7514943" y="0"/>
            <a:ext cx="2285013" cy="144016"/>
            <a:chOff x="0" y="0"/>
            <a:chExt cx="2285013" cy="144016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576064" cy="144016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556821" y="0"/>
              <a:ext cx="576064" cy="1440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132885" y="0"/>
              <a:ext cx="576064" cy="14401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708949" y="0"/>
              <a:ext cx="576064" cy="1440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39416" y="780840"/>
            <a:ext cx="10225136" cy="856595"/>
            <a:chOff x="0" y="780839"/>
            <a:chExt cx="9144000" cy="856595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0" y="1628800"/>
              <a:ext cx="9144000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0" y="780839"/>
              <a:ext cx="2987824" cy="85659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个人信息</a:t>
              </a:r>
              <a:endPara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Personal information </a:t>
              </a:r>
              <a:endPara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椭圆 11"/>
          <p:cNvSpPr/>
          <p:nvPr/>
        </p:nvSpPr>
        <p:spPr>
          <a:xfrm>
            <a:off x="1631504" y="2485784"/>
            <a:ext cx="3456384" cy="3456384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 t="-46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6136461" y="1988841"/>
            <a:ext cx="384797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姓名： 顾</a:t>
            </a:r>
            <a:r>
              <a:rPr lang="en-US" altLang="zh-CN" dirty="0"/>
              <a:t>XX</a:t>
            </a:r>
          </a:p>
          <a:p>
            <a:endParaRPr lang="en-US" altLang="zh-CN" dirty="0"/>
          </a:p>
          <a:p>
            <a:r>
              <a:rPr lang="zh-CN" altLang="en-US" dirty="0"/>
              <a:t>性别：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出生年月：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学历：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毕业学院：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专业：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爱好：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个人主页：</a:t>
            </a:r>
            <a:r>
              <a:rPr lang="en-US" altLang="zh-CN" dirty="0"/>
              <a:t>http://www.XXX.COM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7514943" y="0"/>
            <a:ext cx="2285013" cy="144016"/>
            <a:chOff x="0" y="0"/>
            <a:chExt cx="2285013" cy="144016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576064" cy="144016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556821" y="0"/>
              <a:ext cx="576064" cy="1440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132885" y="0"/>
              <a:ext cx="576064" cy="14401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708949" y="0"/>
              <a:ext cx="576064" cy="1440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839788" y="780840"/>
            <a:ext cx="10225087" cy="856595"/>
            <a:chOff x="0" y="780839"/>
            <a:chExt cx="9144000" cy="856595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0" y="1628800"/>
              <a:ext cx="9144000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0" y="780839"/>
              <a:ext cx="2987824" cy="85659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关于我</a:t>
              </a:r>
              <a:endPara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About me  </a:t>
              </a:r>
              <a:endPara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2279576" y="2708920"/>
            <a:ext cx="7632848" cy="28083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本人性格开朗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稳重、有活力，待人热情、真诚；工作认真负责，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积极主动，能吃苦刻苦，用于承受压力，勇于创新；有很强的组织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能力和团队协作精神，具有较强适应能力；纪律性强，工作积极配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合意志坚强，具有较强的无私奉献精神。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7514943" y="0"/>
            <a:ext cx="2285013" cy="144016"/>
            <a:chOff x="0" y="0"/>
            <a:chExt cx="2285013" cy="144016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576064" cy="144016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556821" y="0"/>
              <a:ext cx="576064" cy="1440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132885" y="0"/>
              <a:ext cx="576064" cy="14401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708949" y="0"/>
              <a:ext cx="576064" cy="1440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839787" y="780840"/>
            <a:ext cx="10225087" cy="856595"/>
            <a:chOff x="0" y="780839"/>
            <a:chExt cx="9144000" cy="856595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0" y="1628800"/>
              <a:ext cx="9144000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0" y="780839"/>
              <a:ext cx="2987824" cy="85659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专业技能</a:t>
              </a:r>
              <a:endPara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Professional skills   </a:t>
              </a:r>
              <a:endPara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22" name="直接连接符 21"/>
          <p:cNvCxnSpPr/>
          <p:nvPr/>
        </p:nvCxnSpPr>
        <p:spPr>
          <a:xfrm flipH="1">
            <a:off x="5390562" y="4962883"/>
            <a:ext cx="533969" cy="784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5306644" y="3060695"/>
            <a:ext cx="1872208" cy="1800200"/>
            <a:chOff x="3563888" y="3140968"/>
            <a:chExt cx="1872208" cy="1800200"/>
          </a:xfrm>
        </p:grpSpPr>
        <p:sp>
          <p:nvSpPr>
            <p:cNvPr id="3" name="椭圆 2"/>
            <p:cNvSpPr/>
            <p:nvPr/>
          </p:nvSpPr>
          <p:spPr>
            <a:xfrm>
              <a:off x="3563888" y="3140968"/>
              <a:ext cx="1872208" cy="18002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饼形 11"/>
            <p:cNvSpPr/>
            <p:nvPr/>
          </p:nvSpPr>
          <p:spPr>
            <a:xfrm>
              <a:off x="3563888" y="3140968"/>
              <a:ext cx="1872208" cy="1800200"/>
            </a:xfrm>
            <a:prstGeom prst="pi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3722545" y="3276037"/>
              <a:ext cx="1554894" cy="15300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594676" y="3360631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Ps   </a:t>
            </a:r>
          </a:p>
          <a:p>
            <a:pPr algn="ctr"/>
            <a:r>
              <a:rPr lang="en-US" altLang="zh-CN" sz="36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80%</a:t>
            </a:r>
            <a:endParaRPr lang="zh-CN" altLang="en-US" sz="3600" b="1" dirty="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flipV="1">
            <a:off x="7020195" y="2700655"/>
            <a:ext cx="1270324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7039438" y="4570389"/>
            <a:ext cx="1651582" cy="2905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H="1">
            <a:off x="3434437" y="4177893"/>
            <a:ext cx="1872209" cy="784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flipH="1" flipV="1">
            <a:off x="4658572" y="2988688"/>
            <a:ext cx="806730" cy="2070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组合 36"/>
          <p:cNvGrpSpPr/>
          <p:nvPr/>
        </p:nvGrpSpPr>
        <p:grpSpPr>
          <a:xfrm>
            <a:off x="8371318" y="1875634"/>
            <a:ext cx="1429416" cy="1452028"/>
            <a:chOff x="6724232" y="1800555"/>
            <a:chExt cx="1872208" cy="1800200"/>
          </a:xfrm>
        </p:grpSpPr>
        <p:sp>
          <p:nvSpPr>
            <p:cNvPr id="31" name="椭圆 30"/>
            <p:cNvSpPr/>
            <p:nvPr/>
          </p:nvSpPr>
          <p:spPr>
            <a:xfrm>
              <a:off x="6724232" y="1800555"/>
              <a:ext cx="1872208" cy="18002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6" name="组合 35"/>
            <p:cNvGrpSpPr/>
            <p:nvPr/>
          </p:nvGrpSpPr>
          <p:grpSpPr>
            <a:xfrm>
              <a:off x="6724232" y="1800555"/>
              <a:ext cx="1872208" cy="1800200"/>
              <a:chOff x="6724232" y="1800555"/>
              <a:chExt cx="1872208" cy="1800200"/>
            </a:xfrm>
          </p:grpSpPr>
          <p:sp>
            <p:nvSpPr>
              <p:cNvPr id="32" name="饼形 31"/>
              <p:cNvSpPr/>
              <p:nvPr/>
            </p:nvSpPr>
            <p:spPr>
              <a:xfrm>
                <a:off x="6724232" y="1800555"/>
                <a:ext cx="1872208" cy="1800200"/>
              </a:xfrm>
              <a:prstGeom prst="pie">
                <a:avLst>
                  <a:gd name="adj1" fmla="val 3067449"/>
                  <a:gd name="adj2" fmla="val 16200000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6882889" y="1935624"/>
                <a:ext cx="1554894" cy="15300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6986777" y="2162046"/>
                <a:ext cx="1296144" cy="1182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200" b="1" dirty="0">
                    <a:solidFill>
                      <a:srgbClr val="7030A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DW   </a:t>
                </a:r>
              </a:p>
              <a:p>
                <a:pPr algn="ctr"/>
                <a:r>
                  <a:rPr lang="en-US" altLang="zh-CN" sz="2400" b="1" dirty="0">
                    <a:solidFill>
                      <a:srgbClr val="7030A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30%</a:t>
                </a:r>
                <a:endParaRPr lang="zh-CN" altLang="en-US" sz="2400" b="1" dirty="0">
                  <a:solidFill>
                    <a:srgbClr val="7030A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8" name="组合 37"/>
          <p:cNvGrpSpPr/>
          <p:nvPr/>
        </p:nvGrpSpPr>
        <p:grpSpPr>
          <a:xfrm>
            <a:off x="8511101" y="4418243"/>
            <a:ext cx="1789254" cy="1737460"/>
            <a:chOff x="6724232" y="1800555"/>
            <a:chExt cx="1872208" cy="1800200"/>
          </a:xfrm>
        </p:grpSpPr>
        <p:sp>
          <p:nvSpPr>
            <p:cNvPr id="39" name="椭圆 38"/>
            <p:cNvSpPr/>
            <p:nvPr/>
          </p:nvSpPr>
          <p:spPr>
            <a:xfrm>
              <a:off x="6724232" y="1800555"/>
              <a:ext cx="1872208" cy="18002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6724232" y="1800555"/>
              <a:ext cx="1872208" cy="1800200"/>
              <a:chOff x="6724232" y="1800555"/>
              <a:chExt cx="1872208" cy="1800200"/>
            </a:xfrm>
          </p:grpSpPr>
          <p:sp>
            <p:nvSpPr>
              <p:cNvPr id="41" name="饼形 40"/>
              <p:cNvSpPr/>
              <p:nvPr/>
            </p:nvSpPr>
            <p:spPr>
              <a:xfrm>
                <a:off x="6724232" y="1800555"/>
                <a:ext cx="1872208" cy="1800200"/>
              </a:xfrm>
              <a:prstGeom prst="pie">
                <a:avLst>
                  <a:gd name="adj1" fmla="val 9951287"/>
                  <a:gd name="adj2" fmla="val 16200000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椭圆 41"/>
              <p:cNvSpPr/>
              <p:nvPr/>
            </p:nvSpPr>
            <p:spPr>
              <a:xfrm>
                <a:off x="6882889" y="1935624"/>
                <a:ext cx="1554894" cy="15300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986777" y="2267755"/>
                <a:ext cx="1296144" cy="988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200" b="1" dirty="0">
                    <a:solidFill>
                      <a:srgbClr val="00B05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Code    </a:t>
                </a:r>
              </a:p>
              <a:p>
                <a:pPr algn="ctr"/>
                <a:r>
                  <a:rPr lang="en-US" altLang="zh-CN" sz="2400" b="1" dirty="0">
                    <a:solidFill>
                      <a:srgbClr val="00B05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30%</a:t>
                </a:r>
                <a:endParaRPr lang="zh-CN" altLang="en-US" sz="2400" b="1" dirty="0">
                  <a:solidFill>
                    <a:srgbClr val="00B0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44" name="组合 43"/>
          <p:cNvGrpSpPr/>
          <p:nvPr/>
        </p:nvGrpSpPr>
        <p:grpSpPr>
          <a:xfrm>
            <a:off x="4532989" y="5373578"/>
            <a:ext cx="1336768" cy="1310026"/>
            <a:chOff x="6724232" y="1800555"/>
            <a:chExt cx="1872208" cy="1800200"/>
          </a:xfrm>
        </p:grpSpPr>
        <p:sp>
          <p:nvSpPr>
            <p:cNvPr id="45" name="椭圆 44"/>
            <p:cNvSpPr/>
            <p:nvPr/>
          </p:nvSpPr>
          <p:spPr>
            <a:xfrm>
              <a:off x="6724232" y="1800555"/>
              <a:ext cx="1872208" cy="18002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6" name="组合 45"/>
            <p:cNvGrpSpPr/>
            <p:nvPr/>
          </p:nvGrpSpPr>
          <p:grpSpPr>
            <a:xfrm>
              <a:off x="6724232" y="1800555"/>
              <a:ext cx="1872208" cy="1800200"/>
              <a:chOff x="6724232" y="1800555"/>
              <a:chExt cx="1872208" cy="1800200"/>
            </a:xfrm>
          </p:grpSpPr>
          <p:sp>
            <p:nvSpPr>
              <p:cNvPr id="47" name="饼形 46"/>
              <p:cNvSpPr/>
              <p:nvPr/>
            </p:nvSpPr>
            <p:spPr>
              <a:xfrm>
                <a:off x="6724232" y="1800555"/>
                <a:ext cx="1872208" cy="1800200"/>
              </a:xfrm>
              <a:prstGeom prst="pie">
                <a:avLst>
                  <a:gd name="adj1" fmla="val 11718143"/>
                  <a:gd name="adj2" fmla="val 16200000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椭圆 47"/>
              <p:cNvSpPr/>
              <p:nvPr/>
            </p:nvSpPr>
            <p:spPr>
              <a:xfrm>
                <a:off x="6882889" y="1935624"/>
                <a:ext cx="1554894" cy="15300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6986777" y="2267755"/>
                <a:ext cx="1296144" cy="888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000" b="1" dirty="0">
                    <a:solidFill>
                      <a:srgbClr val="FFC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Excel     </a:t>
                </a:r>
              </a:p>
              <a:p>
                <a:pPr algn="ctr"/>
                <a:r>
                  <a:rPr lang="en-US" altLang="zh-CN" sz="1600" b="1" dirty="0">
                    <a:solidFill>
                      <a:srgbClr val="FFC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20%</a:t>
                </a:r>
                <a:endParaRPr lang="zh-CN" altLang="en-US" sz="16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50" name="组合 49"/>
          <p:cNvGrpSpPr/>
          <p:nvPr/>
        </p:nvGrpSpPr>
        <p:grpSpPr>
          <a:xfrm>
            <a:off x="1896869" y="4323379"/>
            <a:ext cx="1814150" cy="1804044"/>
            <a:chOff x="6724232" y="1800555"/>
            <a:chExt cx="1872208" cy="1800200"/>
          </a:xfrm>
        </p:grpSpPr>
        <p:sp>
          <p:nvSpPr>
            <p:cNvPr id="51" name="椭圆 50"/>
            <p:cNvSpPr/>
            <p:nvPr/>
          </p:nvSpPr>
          <p:spPr>
            <a:xfrm>
              <a:off x="6724232" y="1800555"/>
              <a:ext cx="1872208" cy="18002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2" name="组合 51"/>
            <p:cNvGrpSpPr/>
            <p:nvPr/>
          </p:nvGrpSpPr>
          <p:grpSpPr>
            <a:xfrm>
              <a:off x="6724232" y="1800555"/>
              <a:ext cx="1872208" cy="1800200"/>
              <a:chOff x="6724232" y="1800555"/>
              <a:chExt cx="1872208" cy="1800200"/>
            </a:xfrm>
          </p:grpSpPr>
          <p:sp>
            <p:nvSpPr>
              <p:cNvPr id="53" name="饼形 52"/>
              <p:cNvSpPr/>
              <p:nvPr/>
            </p:nvSpPr>
            <p:spPr>
              <a:xfrm>
                <a:off x="6724232" y="1800555"/>
                <a:ext cx="1872208" cy="1800200"/>
              </a:xfrm>
              <a:prstGeom prst="pie">
                <a:avLst>
                  <a:gd name="adj1" fmla="val 3180060"/>
                  <a:gd name="adj2" fmla="val 1620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椭圆 53"/>
              <p:cNvSpPr/>
              <p:nvPr/>
            </p:nvSpPr>
            <p:spPr>
              <a:xfrm>
                <a:off x="6882889" y="1935624"/>
                <a:ext cx="1554894" cy="15300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6986777" y="2267755"/>
                <a:ext cx="1296144" cy="8292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 b="1" dirty="0">
                    <a:solidFill>
                      <a:schemeClr val="accent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Ai      </a:t>
                </a:r>
              </a:p>
              <a:p>
                <a:pPr algn="ctr"/>
                <a:r>
                  <a:rPr lang="en-US" altLang="zh-CN" sz="2000" b="1" dirty="0">
                    <a:solidFill>
                      <a:schemeClr val="accent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50%</a:t>
                </a:r>
                <a:endParaRPr lang="zh-CN" altLang="en-US" sz="2000" b="1" dirty="0">
                  <a:solidFill>
                    <a:schemeClr val="accent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56" name="组合 55"/>
          <p:cNvGrpSpPr/>
          <p:nvPr/>
        </p:nvGrpSpPr>
        <p:grpSpPr>
          <a:xfrm>
            <a:off x="3060363" y="2319774"/>
            <a:ext cx="1357666" cy="1337826"/>
            <a:chOff x="6724232" y="1800555"/>
            <a:chExt cx="1872208" cy="1800200"/>
          </a:xfrm>
        </p:grpSpPr>
        <p:sp>
          <p:nvSpPr>
            <p:cNvPr id="57" name="椭圆 56"/>
            <p:cNvSpPr/>
            <p:nvPr/>
          </p:nvSpPr>
          <p:spPr>
            <a:xfrm>
              <a:off x="6724232" y="1800555"/>
              <a:ext cx="1872208" cy="18002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8" name="组合 57"/>
            <p:cNvGrpSpPr/>
            <p:nvPr/>
          </p:nvGrpSpPr>
          <p:grpSpPr>
            <a:xfrm>
              <a:off x="6724232" y="1800555"/>
              <a:ext cx="1872208" cy="1800200"/>
              <a:chOff x="6724232" y="1800555"/>
              <a:chExt cx="1872208" cy="1800200"/>
            </a:xfrm>
          </p:grpSpPr>
          <p:sp>
            <p:nvSpPr>
              <p:cNvPr id="59" name="饼形 58"/>
              <p:cNvSpPr/>
              <p:nvPr/>
            </p:nvSpPr>
            <p:spPr>
              <a:xfrm>
                <a:off x="6724232" y="1800555"/>
                <a:ext cx="1872208" cy="1800200"/>
              </a:xfrm>
              <a:prstGeom prst="pie">
                <a:avLst>
                  <a:gd name="adj1" fmla="val 12618818"/>
                  <a:gd name="adj2" fmla="val 1620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6882889" y="1935624"/>
                <a:ext cx="1554894" cy="15300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6986777" y="2267756"/>
                <a:ext cx="1296145" cy="1118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 b="1" dirty="0">
                    <a:solidFill>
                      <a:schemeClr val="accent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Doc       </a:t>
                </a:r>
              </a:p>
              <a:p>
                <a:pPr algn="ctr"/>
                <a:r>
                  <a:rPr lang="en-US" altLang="zh-CN" sz="2000" b="1" dirty="0">
                    <a:solidFill>
                      <a:schemeClr val="accent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20%</a:t>
                </a:r>
                <a:endParaRPr lang="zh-CN" altLang="en-US" sz="2000" b="1" dirty="0">
                  <a:solidFill>
                    <a:schemeClr val="accent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7514943" y="0"/>
            <a:ext cx="2285013" cy="144016"/>
            <a:chOff x="0" y="0"/>
            <a:chExt cx="2285013" cy="144016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576064" cy="144016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556821" y="0"/>
              <a:ext cx="576064" cy="1440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132885" y="0"/>
              <a:ext cx="576064" cy="14401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708949" y="0"/>
              <a:ext cx="576064" cy="1440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839787" y="780840"/>
            <a:ext cx="10225087" cy="856595"/>
            <a:chOff x="0" y="780839"/>
            <a:chExt cx="9144000" cy="856595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0" y="1628800"/>
              <a:ext cx="9144000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0" y="780839"/>
              <a:ext cx="2987824" cy="85659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工作经验</a:t>
              </a:r>
              <a:endPara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Job experiences</a:t>
              </a:r>
            </a:p>
          </p:txBody>
        </p:sp>
      </p:grpSp>
      <p:sp>
        <p:nvSpPr>
          <p:cNvPr id="12" name="圆角矩形 11"/>
          <p:cNvSpPr/>
          <p:nvPr/>
        </p:nvSpPr>
        <p:spPr>
          <a:xfrm>
            <a:off x="2063552" y="2708920"/>
            <a:ext cx="4248472" cy="273630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6699579" y="3014765"/>
            <a:ext cx="3320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2013.XX.XX-2014.XX.XX</a:t>
            </a:r>
            <a:endParaRPr lang="zh-CN" alt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740609" y="3476429"/>
            <a:ext cx="3459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我的专业（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XXXX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99578" y="3999650"/>
            <a:ext cx="1948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/>
              <a:t>XXXXXX</a:t>
            </a:r>
            <a:r>
              <a:rPr lang="zh-CN" altLang="en-US" sz="2400" dirty="0"/>
              <a:t>大学</a:t>
            </a:r>
          </a:p>
        </p:txBody>
      </p:sp>
      <p:sp>
        <p:nvSpPr>
          <p:cNvPr id="16" name="圆角矩形 15"/>
          <p:cNvSpPr/>
          <p:nvPr/>
        </p:nvSpPr>
        <p:spPr>
          <a:xfrm>
            <a:off x="6888088" y="4653136"/>
            <a:ext cx="72008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AI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7711723" y="4653136"/>
            <a:ext cx="720080" cy="64807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PS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8575819" y="4653136"/>
            <a:ext cx="1048573" cy="648072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四六级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7514943" y="0"/>
            <a:ext cx="2285013" cy="144016"/>
            <a:chOff x="0" y="0"/>
            <a:chExt cx="2285013" cy="144016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576064" cy="144016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556821" y="0"/>
              <a:ext cx="576064" cy="1440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132885" y="0"/>
              <a:ext cx="576064" cy="14401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708949" y="0"/>
              <a:ext cx="576064" cy="1440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839787" y="780840"/>
            <a:ext cx="10225087" cy="856595"/>
            <a:chOff x="0" y="780839"/>
            <a:chExt cx="9144000" cy="856595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0" y="1628800"/>
              <a:ext cx="9144000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0" y="780839"/>
              <a:ext cx="2987824" cy="85659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工作经验</a:t>
              </a:r>
              <a:endPara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Job experiences</a:t>
              </a:r>
            </a:p>
          </p:txBody>
        </p:sp>
      </p:grpSp>
      <p:sp>
        <p:nvSpPr>
          <p:cNvPr id="12" name="圆角矩形 11"/>
          <p:cNvSpPr/>
          <p:nvPr/>
        </p:nvSpPr>
        <p:spPr>
          <a:xfrm>
            <a:off x="6096000" y="2708920"/>
            <a:ext cx="4248472" cy="273630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2063553" y="3087259"/>
            <a:ext cx="3500877" cy="2286444"/>
            <a:chOff x="5175578" y="3014764"/>
            <a:chExt cx="3500877" cy="2286444"/>
          </a:xfrm>
        </p:grpSpPr>
        <p:sp>
          <p:nvSpPr>
            <p:cNvPr id="13" name="TextBox 12"/>
            <p:cNvSpPr txBox="1"/>
            <p:nvPr/>
          </p:nvSpPr>
          <p:spPr>
            <a:xfrm>
              <a:off x="5175578" y="3014764"/>
              <a:ext cx="33204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/>
                <a:t>2013.XX.XX-2014.XX.XX</a:t>
              </a:r>
              <a:endParaRPr lang="zh-CN" alt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16608" y="3476429"/>
              <a:ext cx="34598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实习职务（</a:t>
              </a:r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XXXX</a:t>
              </a:r>
              <a:r>
                <a: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75578" y="3999649"/>
              <a:ext cx="1948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/>
                <a:t>XXXXXX</a:t>
              </a:r>
              <a:r>
                <a:rPr lang="zh-CN" altLang="en-US" sz="2400" dirty="0"/>
                <a:t>公司</a:t>
              </a:r>
            </a:p>
          </p:txBody>
        </p:sp>
        <p:sp>
          <p:nvSpPr>
            <p:cNvPr id="16" name="圆角矩形 15"/>
            <p:cNvSpPr/>
            <p:nvPr/>
          </p:nvSpPr>
          <p:spPr>
            <a:xfrm>
              <a:off x="5364088" y="4653136"/>
              <a:ext cx="720080" cy="64807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AI</a:t>
              </a:r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6187723" y="4653136"/>
              <a:ext cx="720080" cy="648072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PS</a:t>
              </a:r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7051817" y="4653136"/>
              <a:ext cx="1444193" cy="648072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平面设计</a:t>
              </a:r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7514943" y="0"/>
            <a:ext cx="2285013" cy="144016"/>
            <a:chOff x="0" y="0"/>
            <a:chExt cx="2285013" cy="144016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576064" cy="144016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556821" y="0"/>
              <a:ext cx="576064" cy="1440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132885" y="0"/>
              <a:ext cx="576064" cy="14401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708949" y="0"/>
              <a:ext cx="576064" cy="1440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839787" y="780840"/>
            <a:ext cx="10225087" cy="856595"/>
            <a:chOff x="0" y="780839"/>
            <a:chExt cx="9144000" cy="856595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0" y="1628800"/>
              <a:ext cx="9144000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0" y="780839"/>
              <a:ext cx="2987824" cy="85659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自我评价</a:t>
              </a:r>
              <a:endPara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Personal evaluation</a:t>
              </a:r>
            </a:p>
          </p:txBody>
        </p:sp>
      </p:grpSp>
      <p:pic>
        <p:nvPicPr>
          <p:cNvPr id="1026" name="Picture 2" descr="d:\Users\guld\Desktop\9d8e42cagw1eaq8mhwtlij20c8096wf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365" y="2861647"/>
            <a:ext cx="3374796" cy="2531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91544" y="2276873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我是谁？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91544" y="2861647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只有认清自己是谁，才能让公司认识你。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91544" y="3645025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我最大的优势是？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91544" y="4221088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你最大的优势就是你最值钱的东西。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91544" y="5013177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我能创造什么？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91544" y="5597951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你能为公司创造什么样的财富。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7514943" y="0"/>
            <a:ext cx="2285013" cy="144016"/>
            <a:chOff x="0" y="0"/>
            <a:chExt cx="2285013" cy="144016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576064" cy="144016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556821" y="0"/>
              <a:ext cx="576064" cy="1440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132885" y="0"/>
              <a:ext cx="576064" cy="14401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708949" y="0"/>
              <a:ext cx="576064" cy="1440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839787" y="780840"/>
            <a:ext cx="10225087" cy="856595"/>
            <a:chOff x="0" y="780839"/>
            <a:chExt cx="9144000" cy="856595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0" y="1628800"/>
              <a:ext cx="9144000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0" y="780839"/>
              <a:ext cx="2987824" cy="85659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个人作品</a:t>
              </a:r>
              <a:endPara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Personal works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7514943" y="0"/>
            <a:ext cx="2285013" cy="144016"/>
            <a:chOff x="0" y="0"/>
            <a:chExt cx="2285013" cy="144016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576064" cy="144016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556821" y="0"/>
              <a:ext cx="576064" cy="1440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132885" y="0"/>
              <a:ext cx="576064" cy="14401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708949" y="0"/>
              <a:ext cx="576064" cy="1440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839787" y="780840"/>
            <a:ext cx="10225087" cy="856595"/>
            <a:chOff x="0" y="780839"/>
            <a:chExt cx="9144000" cy="856595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0" y="1628800"/>
              <a:ext cx="9144000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0" y="780839"/>
              <a:ext cx="2987824" cy="85659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自我定位</a:t>
              </a:r>
              <a:endPara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Self-orientation</a:t>
              </a:r>
            </a:p>
          </p:txBody>
        </p:sp>
      </p:grpSp>
      <p:sp>
        <p:nvSpPr>
          <p:cNvPr id="2" name="椭圆 1"/>
          <p:cNvSpPr/>
          <p:nvPr/>
        </p:nvSpPr>
        <p:spPr>
          <a:xfrm>
            <a:off x="4115780" y="2492896"/>
            <a:ext cx="1800200" cy="165618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精力旺盛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思想新潮</a:t>
            </a:r>
          </a:p>
        </p:txBody>
      </p:sp>
      <p:sp>
        <p:nvSpPr>
          <p:cNvPr id="12" name="椭圆 11"/>
          <p:cNvSpPr/>
          <p:nvPr/>
        </p:nvSpPr>
        <p:spPr>
          <a:xfrm>
            <a:off x="2690441" y="4365104"/>
            <a:ext cx="1403162" cy="131488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反应快</a:t>
            </a:r>
            <a:endParaRPr lang="en-US" altLang="zh-CN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有进取心</a:t>
            </a:r>
            <a:endParaRPr lang="en-US" altLang="zh-CN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6528048" y="2024273"/>
            <a:ext cx="2231678" cy="210803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良好的人员</a:t>
            </a:r>
            <a:endParaRPr lang="en-US" altLang="zh-CN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管理和交际能力</a:t>
            </a:r>
            <a:endParaRPr lang="en-US" altLang="zh-CN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8200982" y="4149080"/>
            <a:ext cx="1517302" cy="147164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能在高压力下和时间限制下进行工作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自定义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00B0F0"/>
      </a:accent6>
      <a:hlink>
        <a:srgbClr val="FFFFFF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宽屏</PresentationFormat>
  <Paragraphs>79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天 下</cp:lastModifiedBy>
  <cp:revision>14</cp:revision>
  <dcterms:created xsi:type="dcterms:W3CDTF">2014-03-26T06:40:00Z</dcterms:created>
  <dcterms:modified xsi:type="dcterms:W3CDTF">2021-01-05T16:04:46Z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