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3" r:id="rId6"/>
    <p:sldId id="265" r:id="rId7"/>
    <p:sldId id="262" r:id="rId8"/>
    <p:sldId id="264" r:id="rId9"/>
    <p:sldId id="266" r:id="rId10"/>
    <p:sldId id="267" r:id="rId11"/>
    <p:sldId id="268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2C29"/>
    <a:srgbClr val="666B6D"/>
    <a:srgbClr val="CE2F2B"/>
    <a:srgbClr val="4C4B4B"/>
    <a:srgbClr val="403F3F"/>
    <a:srgbClr val="313334"/>
    <a:srgbClr val="E6E2DE"/>
    <a:srgbClr val="F6DA98"/>
    <a:srgbClr val="4FB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 autoAdjust="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864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6718C-D408-4059-8C3C-F09F34B08C9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04ADB-62EB-455A-8846-0BA6240C27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4ADB-62EB-455A-8846-0BA6240C274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4ADB-62EB-455A-8846-0BA6240C274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4ADB-62EB-455A-8846-0BA6240C274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4ADB-62EB-455A-8846-0BA6240C274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4ADB-62EB-455A-8846-0BA6240C274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4ADB-62EB-455A-8846-0BA6240C274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4ADB-62EB-455A-8846-0BA6240C274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4ADB-62EB-455A-8846-0BA6240C274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4ADB-62EB-455A-8846-0BA6240C274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4ADB-62EB-455A-8846-0BA6240C274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704ADB-62EB-455A-8846-0BA6240C274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F6DA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rgbClr val="4FB8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5" name="组 4"/>
          <p:cNvGrpSpPr/>
          <p:nvPr/>
        </p:nvGrpSpPr>
        <p:grpSpPr>
          <a:xfrm>
            <a:off x="3451442" y="-52911"/>
            <a:ext cx="2241117" cy="1146427"/>
            <a:chOff x="3033164" y="-52911"/>
            <a:chExt cx="2241117" cy="1146427"/>
          </a:xfrm>
        </p:grpSpPr>
        <p:sp>
          <p:nvSpPr>
            <p:cNvPr id="3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33164" y="-52911"/>
              <a:ext cx="2233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RESUME</a:t>
              </a:r>
              <a:endParaRPr kumimoji="1" lang="zh-CN" altLang="en-US" sz="36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3583743" y="2910512"/>
            <a:ext cx="4689041" cy="10525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zh-CN" altLang="en-US" sz="14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点击此处添加简短的个人介绍。</a:t>
            </a:r>
            <a:endParaRPr kumimoji="1" lang="en-US" altLang="zh-CN" sz="1400" b="1" dirty="0">
              <a:solidFill>
                <a:srgbClr val="4C4B4B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90000"/>
              </a:lnSpc>
            </a:pPr>
            <a:endParaRPr lang="en-US" altLang="zh-CN" sz="1200" dirty="0">
              <a:solidFill>
                <a:srgbClr val="4C4B4B"/>
              </a:solidFill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pic>
        <p:nvPicPr>
          <p:cNvPr id="12" name="图片 11" descr="155430705 2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63" y="1712865"/>
            <a:ext cx="2163795" cy="21637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3583743" y="1706972"/>
            <a:ext cx="4689041" cy="1210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en-US" altLang="zh-CN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Hi</a:t>
            </a:r>
            <a:r>
              <a:rPr kumimoji="1" lang="zh-CN" altLang="en-US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This is</a:t>
            </a:r>
          </a:p>
          <a:p>
            <a:pPr>
              <a:lnSpc>
                <a:spcPct val="90000"/>
              </a:lnSpc>
            </a:pPr>
            <a:r>
              <a:rPr kumimoji="1" lang="en-US" altLang="zh-CN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JANE DOE’S RESUME</a:t>
            </a:r>
            <a:endParaRPr kumimoji="1" lang="zh-CN" altLang="en-US" sz="4000" b="1" dirty="0">
              <a:solidFill>
                <a:srgbClr val="F6DA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41" name="组 40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2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PORTFOLIO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1" y="1325645"/>
            <a:ext cx="9163028" cy="3481952"/>
            <a:chOff x="1" y="1325645"/>
            <a:chExt cx="9163028" cy="3481952"/>
          </a:xfrm>
        </p:grpSpPr>
        <p:pic>
          <p:nvPicPr>
            <p:cNvPr id="12" name="图片 11" descr="2A3514AD64127C43A19D567690318DCD_B800_2400_600_456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1325646"/>
              <a:ext cx="4581514" cy="3481951"/>
            </a:xfrm>
            <a:prstGeom prst="rect">
              <a:avLst/>
            </a:prstGeom>
          </p:spPr>
        </p:pic>
        <p:pic>
          <p:nvPicPr>
            <p:cNvPr id="13" name="图片 12" descr="2CCCFED0359D9C78648034C56559CEBA_B800_2400_600_456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515" y="1325645"/>
              <a:ext cx="4581514" cy="3481951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5" name="组 4"/>
          <p:cNvGrpSpPr/>
          <p:nvPr/>
        </p:nvGrpSpPr>
        <p:grpSpPr>
          <a:xfrm>
            <a:off x="3451442" y="-52911"/>
            <a:ext cx="2241117" cy="1146427"/>
            <a:chOff x="3033164" y="-52911"/>
            <a:chExt cx="2241117" cy="1146427"/>
          </a:xfrm>
        </p:grpSpPr>
        <p:sp>
          <p:nvSpPr>
            <p:cNvPr id="3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033164" y="-52911"/>
              <a:ext cx="2233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RESUME</a:t>
              </a:r>
              <a:endParaRPr kumimoji="1" lang="zh-CN" altLang="en-US" sz="36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2227480" y="1518027"/>
            <a:ext cx="4689041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kumimoji="1" lang="en-US" altLang="zh-CN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THANK</a:t>
            </a:r>
            <a:r>
              <a:rPr kumimoji="1" lang="zh-CN" altLang="en-US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40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YOU!</a:t>
            </a:r>
            <a:endParaRPr kumimoji="1" lang="zh-CN" altLang="en-US" sz="4000" b="1" dirty="0">
              <a:solidFill>
                <a:srgbClr val="F6DA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3476269" y="2421966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椭圆 47"/>
          <p:cNvSpPr/>
          <p:nvPr/>
        </p:nvSpPr>
        <p:spPr>
          <a:xfrm>
            <a:off x="3479828" y="2996914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椭圆 48"/>
          <p:cNvSpPr/>
          <p:nvPr/>
        </p:nvSpPr>
        <p:spPr>
          <a:xfrm>
            <a:off x="3483387" y="3571862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文本框 49"/>
          <p:cNvSpPr txBox="1"/>
          <p:nvPr/>
        </p:nvSpPr>
        <p:spPr>
          <a:xfrm>
            <a:off x="3976128" y="2477201"/>
            <a:ext cx="1525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+</a:t>
            </a:r>
            <a:r>
              <a:rPr kumimoji="1" lang="en-US" altLang="zh-CN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86</a:t>
            </a:r>
            <a:r>
              <a:rPr kumimoji="1" lang="zh-CN" altLang="en-US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12345678901</a:t>
            </a:r>
            <a:endParaRPr kumimoji="1" lang="zh-CN" altLang="en-US" sz="14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976128" y="3067538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点击此处添加邮寄地址</a:t>
            </a:r>
          </a:p>
        </p:txBody>
      </p:sp>
      <p:sp>
        <p:nvSpPr>
          <p:cNvPr id="52" name="文本框 51"/>
          <p:cNvSpPr txBox="1"/>
          <p:nvPr/>
        </p:nvSpPr>
        <p:spPr>
          <a:xfrm>
            <a:off x="3976128" y="3627097"/>
            <a:ext cx="1637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err="1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template@ppt.com</a:t>
            </a:r>
            <a:endParaRPr kumimoji="1" lang="zh-CN" altLang="en-US" sz="14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3486946" y="4146811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3976128" y="4217435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点击此处添加微博名称</a:t>
            </a:r>
          </a:p>
        </p:txBody>
      </p:sp>
      <p:grpSp>
        <p:nvGrpSpPr>
          <p:cNvPr id="55" name="组 54"/>
          <p:cNvGrpSpPr/>
          <p:nvPr/>
        </p:nvGrpSpPr>
        <p:grpSpPr>
          <a:xfrm>
            <a:off x="3609221" y="2485961"/>
            <a:ext cx="156178" cy="279818"/>
            <a:chOff x="4557713" y="1657350"/>
            <a:chExt cx="304800" cy="546100"/>
          </a:xfrm>
          <a:solidFill>
            <a:schemeClr val="bg1"/>
          </a:solidFill>
        </p:grpSpPr>
        <p:sp>
          <p:nvSpPr>
            <p:cNvPr id="56" name="Freeform 141"/>
            <p:cNvSpPr>
              <a:spLocks noEditPoints="1"/>
            </p:cNvSpPr>
            <p:nvPr/>
          </p:nvSpPr>
          <p:spPr bwMode="auto">
            <a:xfrm>
              <a:off x="4557713" y="1657350"/>
              <a:ext cx="304800" cy="546100"/>
            </a:xfrm>
            <a:custGeom>
              <a:avLst/>
              <a:gdLst/>
              <a:ahLst/>
              <a:cxnLst>
                <a:cxn ang="0">
                  <a:pos x="172" y="344"/>
                </a:cxn>
                <a:cxn ang="0">
                  <a:pos x="20" y="344"/>
                </a:cxn>
                <a:cxn ang="0">
                  <a:pos x="20" y="344"/>
                </a:cxn>
                <a:cxn ang="0">
                  <a:pos x="14" y="344"/>
                </a:cxn>
                <a:cxn ang="0">
                  <a:pos x="6" y="338"/>
                </a:cxn>
                <a:cxn ang="0">
                  <a:pos x="2" y="332"/>
                </a:cxn>
                <a:cxn ang="0">
                  <a:pos x="0" y="324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6" y="6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172" y="0"/>
                </a:cxn>
                <a:cxn ang="0">
                  <a:pos x="172" y="0"/>
                </a:cxn>
                <a:cxn ang="0">
                  <a:pos x="180" y="2"/>
                </a:cxn>
                <a:cxn ang="0">
                  <a:pos x="186" y="6"/>
                </a:cxn>
                <a:cxn ang="0">
                  <a:pos x="190" y="14"/>
                </a:cxn>
                <a:cxn ang="0">
                  <a:pos x="192" y="20"/>
                </a:cxn>
                <a:cxn ang="0">
                  <a:pos x="192" y="324"/>
                </a:cxn>
                <a:cxn ang="0">
                  <a:pos x="192" y="324"/>
                </a:cxn>
                <a:cxn ang="0">
                  <a:pos x="190" y="332"/>
                </a:cxn>
                <a:cxn ang="0">
                  <a:pos x="186" y="338"/>
                </a:cxn>
                <a:cxn ang="0">
                  <a:pos x="180" y="344"/>
                </a:cxn>
                <a:cxn ang="0">
                  <a:pos x="172" y="344"/>
                </a:cxn>
                <a:cxn ang="0">
                  <a:pos x="172" y="344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6" y="324"/>
                </a:cxn>
                <a:cxn ang="0">
                  <a:pos x="16" y="324"/>
                </a:cxn>
                <a:cxn ang="0">
                  <a:pos x="18" y="328"/>
                </a:cxn>
                <a:cxn ang="0">
                  <a:pos x="20" y="330"/>
                </a:cxn>
                <a:cxn ang="0">
                  <a:pos x="172" y="330"/>
                </a:cxn>
                <a:cxn ang="0">
                  <a:pos x="172" y="330"/>
                </a:cxn>
                <a:cxn ang="0">
                  <a:pos x="176" y="328"/>
                </a:cxn>
                <a:cxn ang="0">
                  <a:pos x="178" y="324"/>
                </a:cxn>
                <a:cxn ang="0">
                  <a:pos x="178" y="20"/>
                </a:cxn>
                <a:cxn ang="0">
                  <a:pos x="178" y="20"/>
                </a:cxn>
                <a:cxn ang="0">
                  <a:pos x="176" y="18"/>
                </a:cxn>
                <a:cxn ang="0">
                  <a:pos x="172" y="16"/>
                </a:cxn>
                <a:cxn ang="0">
                  <a:pos x="20" y="16"/>
                </a:cxn>
              </a:cxnLst>
              <a:rect l="0" t="0" r="r" b="b"/>
              <a:pathLst>
                <a:path w="192" h="344">
                  <a:moveTo>
                    <a:pt x="172" y="344"/>
                  </a:moveTo>
                  <a:lnTo>
                    <a:pt x="20" y="344"/>
                  </a:lnTo>
                  <a:lnTo>
                    <a:pt x="20" y="344"/>
                  </a:lnTo>
                  <a:lnTo>
                    <a:pt x="14" y="344"/>
                  </a:lnTo>
                  <a:lnTo>
                    <a:pt x="6" y="338"/>
                  </a:lnTo>
                  <a:lnTo>
                    <a:pt x="2" y="332"/>
                  </a:lnTo>
                  <a:lnTo>
                    <a:pt x="0" y="3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80" y="2"/>
                  </a:lnTo>
                  <a:lnTo>
                    <a:pt x="186" y="6"/>
                  </a:lnTo>
                  <a:lnTo>
                    <a:pt x="190" y="14"/>
                  </a:lnTo>
                  <a:lnTo>
                    <a:pt x="192" y="20"/>
                  </a:lnTo>
                  <a:lnTo>
                    <a:pt x="192" y="324"/>
                  </a:lnTo>
                  <a:lnTo>
                    <a:pt x="192" y="324"/>
                  </a:lnTo>
                  <a:lnTo>
                    <a:pt x="190" y="332"/>
                  </a:lnTo>
                  <a:lnTo>
                    <a:pt x="186" y="338"/>
                  </a:lnTo>
                  <a:lnTo>
                    <a:pt x="180" y="344"/>
                  </a:lnTo>
                  <a:lnTo>
                    <a:pt x="172" y="344"/>
                  </a:lnTo>
                  <a:lnTo>
                    <a:pt x="172" y="344"/>
                  </a:lnTo>
                  <a:close/>
                  <a:moveTo>
                    <a:pt x="20" y="16"/>
                  </a:moveTo>
                  <a:lnTo>
                    <a:pt x="20" y="16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8" y="328"/>
                  </a:lnTo>
                  <a:lnTo>
                    <a:pt x="20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6" y="328"/>
                  </a:lnTo>
                  <a:lnTo>
                    <a:pt x="178" y="324"/>
                  </a:lnTo>
                  <a:lnTo>
                    <a:pt x="178" y="20"/>
                  </a:lnTo>
                  <a:lnTo>
                    <a:pt x="178" y="20"/>
                  </a:lnTo>
                  <a:lnTo>
                    <a:pt x="176" y="18"/>
                  </a:lnTo>
                  <a:lnTo>
                    <a:pt x="172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 noEditPoints="1"/>
            </p:cNvSpPr>
            <p:nvPr/>
          </p:nvSpPr>
          <p:spPr bwMode="auto">
            <a:xfrm>
              <a:off x="4595813" y="1730375"/>
              <a:ext cx="228600" cy="412750"/>
            </a:xfrm>
            <a:custGeom>
              <a:avLst/>
              <a:gdLst/>
              <a:ahLst/>
              <a:cxnLst>
                <a:cxn ang="0">
                  <a:pos x="122" y="260"/>
                </a:cxn>
                <a:cxn ang="0">
                  <a:pos x="22" y="260"/>
                </a:cxn>
                <a:cxn ang="0">
                  <a:pos x="22" y="260"/>
                </a:cxn>
                <a:cxn ang="0">
                  <a:pos x="14" y="258"/>
                </a:cxn>
                <a:cxn ang="0">
                  <a:pos x="8" y="254"/>
                </a:cxn>
                <a:cxn ang="0">
                  <a:pos x="2" y="246"/>
                </a:cxn>
                <a:cxn ang="0">
                  <a:pos x="0" y="23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2" y="0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30" y="2"/>
                </a:cxn>
                <a:cxn ang="0">
                  <a:pos x="138" y="6"/>
                </a:cxn>
                <a:cxn ang="0">
                  <a:pos x="142" y="14"/>
                </a:cxn>
                <a:cxn ang="0">
                  <a:pos x="144" y="22"/>
                </a:cxn>
                <a:cxn ang="0">
                  <a:pos x="144" y="238"/>
                </a:cxn>
                <a:cxn ang="0">
                  <a:pos x="144" y="238"/>
                </a:cxn>
                <a:cxn ang="0">
                  <a:pos x="142" y="246"/>
                </a:cxn>
                <a:cxn ang="0">
                  <a:pos x="138" y="254"/>
                </a:cxn>
                <a:cxn ang="0">
                  <a:pos x="130" y="258"/>
                </a:cxn>
                <a:cxn ang="0">
                  <a:pos x="122" y="260"/>
                </a:cxn>
                <a:cxn ang="0">
                  <a:pos x="122" y="260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38"/>
                </a:cxn>
                <a:cxn ang="0">
                  <a:pos x="16" y="238"/>
                </a:cxn>
                <a:cxn ang="0">
                  <a:pos x="18" y="244"/>
                </a:cxn>
                <a:cxn ang="0">
                  <a:pos x="22" y="246"/>
                </a:cxn>
                <a:cxn ang="0">
                  <a:pos x="122" y="246"/>
                </a:cxn>
                <a:cxn ang="0">
                  <a:pos x="122" y="246"/>
                </a:cxn>
                <a:cxn ang="0">
                  <a:pos x="128" y="244"/>
                </a:cxn>
                <a:cxn ang="0">
                  <a:pos x="130" y="238"/>
                </a:cxn>
                <a:cxn ang="0">
                  <a:pos x="130" y="22"/>
                </a:cxn>
                <a:cxn ang="0">
                  <a:pos x="130" y="22"/>
                </a:cxn>
                <a:cxn ang="0">
                  <a:pos x="128" y="16"/>
                </a:cxn>
                <a:cxn ang="0">
                  <a:pos x="122" y="14"/>
                </a:cxn>
                <a:cxn ang="0">
                  <a:pos x="22" y="14"/>
                </a:cxn>
              </a:cxnLst>
              <a:rect l="0" t="0" r="r" b="b"/>
              <a:pathLst>
                <a:path w="144" h="260">
                  <a:moveTo>
                    <a:pt x="122" y="260"/>
                  </a:moveTo>
                  <a:lnTo>
                    <a:pt x="22" y="260"/>
                  </a:lnTo>
                  <a:lnTo>
                    <a:pt x="22" y="260"/>
                  </a:lnTo>
                  <a:lnTo>
                    <a:pt x="14" y="258"/>
                  </a:lnTo>
                  <a:lnTo>
                    <a:pt x="8" y="254"/>
                  </a:lnTo>
                  <a:lnTo>
                    <a:pt x="2" y="246"/>
                  </a:lnTo>
                  <a:lnTo>
                    <a:pt x="0" y="23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0" y="2"/>
                  </a:lnTo>
                  <a:lnTo>
                    <a:pt x="138" y="6"/>
                  </a:lnTo>
                  <a:lnTo>
                    <a:pt x="142" y="14"/>
                  </a:lnTo>
                  <a:lnTo>
                    <a:pt x="144" y="22"/>
                  </a:lnTo>
                  <a:lnTo>
                    <a:pt x="144" y="238"/>
                  </a:lnTo>
                  <a:lnTo>
                    <a:pt x="144" y="238"/>
                  </a:lnTo>
                  <a:lnTo>
                    <a:pt x="142" y="246"/>
                  </a:lnTo>
                  <a:lnTo>
                    <a:pt x="138" y="254"/>
                  </a:lnTo>
                  <a:lnTo>
                    <a:pt x="130" y="258"/>
                  </a:lnTo>
                  <a:lnTo>
                    <a:pt x="122" y="260"/>
                  </a:lnTo>
                  <a:lnTo>
                    <a:pt x="122" y="260"/>
                  </a:lnTo>
                  <a:close/>
                  <a:moveTo>
                    <a:pt x="22" y="14"/>
                  </a:moveTo>
                  <a:lnTo>
                    <a:pt x="22" y="14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8" y="244"/>
                  </a:lnTo>
                  <a:lnTo>
                    <a:pt x="22" y="246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8" y="244"/>
                  </a:lnTo>
                  <a:lnTo>
                    <a:pt x="130" y="238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8" y="16"/>
                  </a:lnTo>
                  <a:lnTo>
                    <a:pt x="122" y="14"/>
                  </a:lnTo>
                  <a:lnTo>
                    <a:pt x="2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 57"/>
          <p:cNvGrpSpPr/>
          <p:nvPr/>
        </p:nvGrpSpPr>
        <p:grpSpPr>
          <a:xfrm>
            <a:off x="3591178" y="3086534"/>
            <a:ext cx="193063" cy="258003"/>
            <a:chOff x="3910013" y="1676400"/>
            <a:chExt cx="349250" cy="466725"/>
          </a:xfrm>
          <a:solidFill>
            <a:schemeClr val="bg1"/>
          </a:solidFill>
        </p:grpSpPr>
        <p:sp>
          <p:nvSpPr>
            <p:cNvPr id="59" name="Freeform 139"/>
            <p:cNvSpPr>
              <a:spLocks noEditPoints="1"/>
            </p:cNvSpPr>
            <p:nvPr/>
          </p:nvSpPr>
          <p:spPr bwMode="auto">
            <a:xfrm>
              <a:off x="3910013" y="1676400"/>
              <a:ext cx="349250" cy="466725"/>
            </a:xfrm>
            <a:custGeom>
              <a:avLst/>
              <a:gdLst/>
              <a:ahLst/>
              <a:cxnLst>
                <a:cxn ang="0">
                  <a:pos x="110" y="294"/>
                </a:cxn>
                <a:cxn ang="0">
                  <a:pos x="96" y="288"/>
                </a:cxn>
                <a:cxn ang="0">
                  <a:pos x="76" y="266"/>
                </a:cxn>
                <a:cxn ang="0">
                  <a:pos x="44" y="226"/>
                </a:cxn>
                <a:cxn ang="0">
                  <a:pos x="14" y="172"/>
                </a:cxn>
                <a:cxn ang="0">
                  <a:pos x="4" y="14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6" y="74"/>
                </a:cxn>
                <a:cxn ang="0">
                  <a:pos x="14" y="52"/>
                </a:cxn>
                <a:cxn ang="0">
                  <a:pos x="28" y="32"/>
                </a:cxn>
                <a:cxn ang="0">
                  <a:pos x="36" y="24"/>
                </a:cxn>
                <a:cxn ang="0">
                  <a:pos x="70" y="6"/>
                </a:cxn>
                <a:cxn ang="0">
                  <a:pos x="110" y="0"/>
                </a:cxn>
                <a:cxn ang="0">
                  <a:pos x="132" y="0"/>
                </a:cxn>
                <a:cxn ang="0">
                  <a:pos x="168" y="14"/>
                </a:cxn>
                <a:cxn ang="0">
                  <a:pos x="184" y="24"/>
                </a:cxn>
                <a:cxn ang="0">
                  <a:pos x="200" y="42"/>
                </a:cxn>
                <a:cxn ang="0">
                  <a:pos x="212" y="62"/>
                </a:cxn>
                <a:cxn ang="0">
                  <a:pos x="218" y="86"/>
                </a:cxn>
                <a:cxn ang="0">
                  <a:pos x="220" y="114"/>
                </a:cxn>
                <a:cxn ang="0">
                  <a:pos x="220" y="128"/>
                </a:cxn>
                <a:cxn ang="0">
                  <a:pos x="212" y="158"/>
                </a:cxn>
                <a:cxn ang="0">
                  <a:pos x="192" y="200"/>
                </a:cxn>
                <a:cxn ang="0">
                  <a:pos x="160" y="248"/>
                </a:cxn>
                <a:cxn ang="0">
                  <a:pos x="126" y="288"/>
                </a:cxn>
                <a:cxn ang="0">
                  <a:pos x="118" y="292"/>
                </a:cxn>
                <a:cxn ang="0">
                  <a:pos x="110" y="294"/>
                </a:cxn>
                <a:cxn ang="0">
                  <a:pos x="110" y="16"/>
                </a:cxn>
                <a:cxn ang="0">
                  <a:pos x="86" y="18"/>
                </a:cxn>
                <a:cxn ang="0">
                  <a:pos x="66" y="24"/>
                </a:cxn>
                <a:cxn ang="0">
                  <a:pos x="38" y="48"/>
                </a:cxn>
                <a:cxn ang="0">
                  <a:pos x="22" y="80"/>
                </a:cxn>
                <a:cxn ang="0">
                  <a:pos x="16" y="114"/>
                </a:cxn>
                <a:cxn ang="0">
                  <a:pos x="18" y="126"/>
                </a:cxn>
                <a:cxn ang="0">
                  <a:pos x="24" y="154"/>
                </a:cxn>
                <a:cxn ang="0">
                  <a:pos x="42" y="194"/>
                </a:cxn>
                <a:cxn ang="0">
                  <a:pos x="74" y="238"/>
                </a:cxn>
                <a:cxn ang="0">
                  <a:pos x="106" y="276"/>
                </a:cxn>
                <a:cxn ang="0">
                  <a:pos x="110" y="278"/>
                </a:cxn>
                <a:cxn ang="0">
                  <a:pos x="114" y="276"/>
                </a:cxn>
                <a:cxn ang="0">
                  <a:pos x="146" y="238"/>
                </a:cxn>
                <a:cxn ang="0">
                  <a:pos x="178" y="194"/>
                </a:cxn>
                <a:cxn ang="0">
                  <a:pos x="196" y="154"/>
                </a:cxn>
                <a:cxn ang="0">
                  <a:pos x="204" y="126"/>
                </a:cxn>
                <a:cxn ang="0">
                  <a:pos x="204" y="114"/>
                </a:cxn>
                <a:cxn ang="0">
                  <a:pos x="200" y="80"/>
                </a:cxn>
                <a:cxn ang="0">
                  <a:pos x="184" y="48"/>
                </a:cxn>
                <a:cxn ang="0">
                  <a:pos x="154" y="24"/>
                </a:cxn>
                <a:cxn ang="0">
                  <a:pos x="134" y="18"/>
                </a:cxn>
                <a:cxn ang="0">
                  <a:pos x="110" y="16"/>
                </a:cxn>
              </a:cxnLst>
              <a:rect l="0" t="0" r="r" b="b"/>
              <a:pathLst>
                <a:path w="220" h="294">
                  <a:moveTo>
                    <a:pt x="110" y="294"/>
                  </a:moveTo>
                  <a:lnTo>
                    <a:pt x="110" y="294"/>
                  </a:lnTo>
                  <a:lnTo>
                    <a:pt x="102" y="292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76" y="266"/>
                  </a:lnTo>
                  <a:lnTo>
                    <a:pt x="60" y="248"/>
                  </a:lnTo>
                  <a:lnTo>
                    <a:pt x="44" y="226"/>
                  </a:lnTo>
                  <a:lnTo>
                    <a:pt x="28" y="200"/>
                  </a:lnTo>
                  <a:lnTo>
                    <a:pt x="14" y="172"/>
                  </a:lnTo>
                  <a:lnTo>
                    <a:pt x="8" y="158"/>
                  </a:lnTo>
                  <a:lnTo>
                    <a:pt x="4" y="142"/>
                  </a:lnTo>
                  <a:lnTo>
                    <a:pt x="2" y="12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2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4" y="52"/>
                  </a:lnTo>
                  <a:lnTo>
                    <a:pt x="20" y="42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52" y="14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0"/>
                  </a:lnTo>
                  <a:lnTo>
                    <a:pt x="150" y="6"/>
                  </a:lnTo>
                  <a:lnTo>
                    <a:pt x="168" y="1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92" y="32"/>
                  </a:lnTo>
                  <a:lnTo>
                    <a:pt x="200" y="42"/>
                  </a:lnTo>
                  <a:lnTo>
                    <a:pt x="206" y="52"/>
                  </a:lnTo>
                  <a:lnTo>
                    <a:pt x="212" y="62"/>
                  </a:lnTo>
                  <a:lnTo>
                    <a:pt x="216" y="74"/>
                  </a:lnTo>
                  <a:lnTo>
                    <a:pt x="218" y="86"/>
                  </a:lnTo>
                  <a:lnTo>
                    <a:pt x="220" y="100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28"/>
                  </a:lnTo>
                  <a:lnTo>
                    <a:pt x="216" y="142"/>
                  </a:lnTo>
                  <a:lnTo>
                    <a:pt x="212" y="158"/>
                  </a:lnTo>
                  <a:lnTo>
                    <a:pt x="206" y="172"/>
                  </a:lnTo>
                  <a:lnTo>
                    <a:pt x="192" y="200"/>
                  </a:lnTo>
                  <a:lnTo>
                    <a:pt x="176" y="226"/>
                  </a:lnTo>
                  <a:lnTo>
                    <a:pt x="160" y="248"/>
                  </a:lnTo>
                  <a:lnTo>
                    <a:pt x="144" y="266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18" y="292"/>
                  </a:lnTo>
                  <a:lnTo>
                    <a:pt x="110" y="294"/>
                  </a:lnTo>
                  <a:lnTo>
                    <a:pt x="110" y="294"/>
                  </a:lnTo>
                  <a:close/>
                  <a:moveTo>
                    <a:pt x="110" y="16"/>
                  </a:moveTo>
                  <a:lnTo>
                    <a:pt x="110" y="16"/>
                  </a:lnTo>
                  <a:lnTo>
                    <a:pt x="98" y="16"/>
                  </a:lnTo>
                  <a:lnTo>
                    <a:pt x="86" y="18"/>
                  </a:lnTo>
                  <a:lnTo>
                    <a:pt x="76" y="20"/>
                  </a:lnTo>
                  <a:lnTo>
                    <a:pt x="66" y="24"/>
                  </a:lnTo>
                  <a:lnTo>
                    <a:pt x="50" y="34"/>
                  </a:lnTo>
                  <a:lnTo>
                    <a:pt x="38" y="48"/>
                  </a:lnTo>
                  <a:lnTo>
                    <a:pt x="28" y="62"/>
                  </a:lnTo>
                  <a:lnTo>
                    <a:pt x="22" y="80"/>
                  </a:lnTo>
                  <a:lnTo>
                    <a:pt x="18" y="96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8" y="126"/>
                  </a:lnTo>
                  <a:lnTo>
                    <a:pt x="20" y="140"/>
                  </a:lnTo>
                  <a:lnTo>
                    <a:pt x="24" y="154"/>
                  </a:lnTo>
                  <a:lnTo>
                    <a:pt x="30" y="168"/>
                  </a:lnTo>
                  <a:lnTo>
                    <a:pt x="42" y="194"/>
                  </a:lnTo>
                  <a:lnTo>
                    <a:pt x="58" y="218"/>
                  </a:lnTo>
                  <a:lnTo>
                    <a:pt x="74" y="238"/>
                  </a:lnTo>
                  <a:lnTo>
                    <a:pt x="88" y="256"/>
                  </a:lnTo>
                  <a:lnTo>
                    <a:pt x="106" y="276"/>
                  </a:lnTo>
                  <a:lnTo>
                    <a:pt x="106" y="276"/>
                  </a:lnTo>
                  <a:lnTo>
                    <a:pt x="110" y="278"/>
                  </a:lnTo>
                  <a:lnTo>
                    <a:pt x="114" y="276"/>
                  </a:lnTo>
                  <a:lnTo>
                    <a:pt x="114" y="276"/>
                  </a:lnTo>
                  <a:lnTo>
                    <a:pt x="132" y="256"/>
                  </a:lnTo>
                  <a:lnTo>
                    <a:pt x="146" y="238"/>
                  </a:lnTo>
                  <a:lnTo>
                    <a:pt x="162" y="218"/>
                  </a:lnTo>
                  <a:lnTo>
                    <a:pt x="178" y="194"/>
                  </a:lnTo>
                  <a:lnTo>
                    <a:pt x="192" y="168"/>
                  </a:lnTo>
                  <a:lnTo>
                    <a:pt x="196" y="154"/>
                  </a:lnTo>
                  <a:lnTo>
                    <a:pt x="200" y="140"/>
                  </a:lnTo>
                  <a:lnTo>
                    <a:pt x="204" y="126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96"/>
                  </a:lnTo>
                  <a:lnTo>
                    <a:pt x="200" y="80"/>
                  </a:lnTo>
                  <a:lnTo>
                    <a:pt x="192" y="62"/>
                  </a:lnTo>
                  <a:lnTo>
                    <a:pt x="184" y="48"/>
                  </a:lnTo>
                  <a:lnTo>
                    <a:pt x="170" y="34"/>
                  </a:lnTo>
                  <a:lnTo>
                    <a:pt x="154" y="24"/>
                  </a:lnTo>
                  <a:lnTo>
                    <a:pt x="144" y="20"/>
                  </a:lnTo>
                  <a:lnTo>
                    <a:pt x="134" y="18"/>
                  </a:lnTo>
                  <a:lnTo>
                    <a:pt x="122" y="16"/>
                  </a:lnTo>
                  <a:lnTo>
                    <a:pt x="110" y="16"/>
                  </a:lnTo>
                  <a:lnTo>
                    <a:pt x="11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40"/>
            <p:cNvSpPr>
              <a:spLocks noEditPoints="1"/>
            </p:cNvSpPr>
            <p:nvPr/>
          </p:nvSpPr>
          <p:spPr bwMode="auto">
            <a:xfrm>
              <a:off x="3992563" y="1739900"/>
              <a:ext cx="184150" cy="180975"/>
            </a:xfrm>
            <a:custGeom>
              <a:avLst/>
              <a:gdLst/>
              <a:ahLst/>
              <a:cxnLst>
                <a:cxn ang="0">
                  <a:pos x="58" y="114"/>
                </a:cxn>
                <a:cxn ang="0">
                  <a:pos x="36" y="110"/>
                </a:cxn>
                <a:cxn ang="0">
                  <a:pos x="18" y="98"/>
                </a:cxn>
                <a:cxn ang="0">
                  <a:pos x="6" y="80"/>
                </a:cxn>
                <a:cxn ang="0">
                  <a:pos x="0" y="58"/>
                </a:cxn>
                <a:cxn ang="0">
                  <a:pos x="2" y="46"/>
                </a:cxn>
                <a:cxn ang="0">
                  <a:pos x="10" y="24"/>
                </a:cxn>
                <a:cxn ang="0">
                  <a:pos x="26" y="10"/>
                </a:cxn>
                <a:cxn ang="0">
                  <a:pos x="46" y="0"/>
                </a:cxn>
                <a:cxn ang="0">
                  <a:pos x="58" y="0"/>
                </a:cxn>
                <a:cxn ang="0">
                  <a:pos x="80" y="4"/>
                </a:cxn>
                <a:cxn ang="0">
                  <a:pos x="100" y="16"/>
                </a:cxn>
                <a:cxn ang="0">
                  <a:pos x="112" y="34"/>
                </a:cxn>
                <a:cxn ang="0">
                  <a:pos x="116" y="58"/>
                </a:cxn>
                <a:cxn ang="0">
                  <a:pos x="114" y="68"/>
                </a:cxn>
                <a:cxn ang="0">
                  <a:pos x="106" y="90"/>
                </a:cxn>
                <a:cxn ang="0">
                  <a:pos x="90" y="104"/>
                </a:cxn>
                <a:cxn ang="0">
                  <a:pos x="70" y="114"/>
                </a:cxn>
                <a:cxn ang="0">
                  <a:pos x="58" y="114"/>
                </a:cxn>
                <a:cxn ang="0">
                  <a:pos x="58" y="16"/>
                </a:cxn>
                <a:cxn ang="0">
                  <a:pos x="42" y="18"/>
                </a:cxn>
                <a:cxn ang="0">
                  <a:pos x="30" y="28"/>
                </a:cxn>
                <a:cxn ang="0">
                  <a:pos x="20" y="42"/>
                </a:cxn>
                <a:cxn ang="0">
                  <a:pos x="16" y="58"/>
                </a:cxn>
                <a:cxn ang="0">
                  <a:pos x="18" y="66"/>
                </a:cxn>
                <a:cxn ang="0">
                  <a:pos x="24" y="80"/>
                </a:cxn>
                <a:cxn ang="0">
                  <a:pos x="36" y="92"/>
                </a:cxn>
                <a:cxn ang="0">
                  <a:pos x="50" y="98"/>
                </a:cxn>
                <a:cxn ang="0">
                  <a:pos x="58" y="98"/>
                </a:cxn>
                <a:cxn ang="0">
                  <a:pos x="74" y="96"/>
                </a:cxn>
                <a:cxn ang="0">
                  <a:pos x="88" y="86"/>
                </a:cxn>
                <a:cxn ang="0">
                  <a:pos x="96" y="74"/>
                </a:cxn>
                <a:cxn ang="0">
                  <a:pos x="100" y="58"/>
                </a:cxn>
                <a:cxn ang="0">
                  <a:pos x="98" y="48"/>
                </a:cxn>
                <a:cxn ang="0">
                  <a:pos x="92" y="34"/>
                </a:cxn>
                <a:cxn ang="0">
                  <a:pos x="82" y="22"/>
                </a:cxn>
                <a:cxn ang="0">
                  <a:pos x="66" y="16"/>
                </a:cxn>
                <a:cxn ang="0">
                  <a:pos x="58" y="16"/>
                </a:cxn>
              </a:cxnLst>
              <a:rect l="0" t="0" r="r" b="b"/>
              <a:pathLst>
                <a:path w="116" h="114">
                  <a:moveTo>
                    <a:pt x="58" y="114"/>
                  </a:moveTo>
                  <a:lnTo>
                    <a:pt x="58" y="114"/>
                  </a:lnTo>
                  <a:lnTo>
                    <a:pt x="46" y="114"/>
                  </a:lnTo>
                  <a:lnTo>
                    <a:pt x="36" y="110"/>
                  </a:lnTo>
                  <a:lnTo>
                    <a:pt x="26" y="104"/>
                  </a:lnTo>
                  <a:lnTo>
                    <a:pt x="18" y="98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12" y="34"/>
                  </a:lnTo>
                  <a:lnTo>
                    <a:pt x="114" y="46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4" y="68"/>
                  </a:lnTo>
                  <a:lnTo>
                    <a:pt x="112" y="80"/>
                  </a:lnTo>
                  <a:lnTo>
                    <a:pt x="106" y="90"/>
                  </a:lnTo>
                  <a:lnTo>
                    <a:pt x="100" y="98"/>
                  </a:lnTo>
                  <a:lnTo>
                    <a:pt x="90" y="104"/>
                  </a:lnTo>
                  <a:lnTo>
                    <a:pt x="80" y="110"/>
                  </a:lnTo>
                  <a:lnTo>
                    <a:pt x="70" y="114"/>
                  </a:lnTo>
                  <a:lnTo>
                    <a:pt x="58" y="114"/>
                  </a:lnTo>
                  <a:lnTo>
                    <a:pt x="58" y="1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6" y="22"/>
                  </a:lnTo>
                  <a:lnTo>
                    <a:pt x="30" y="28"/>
                  </a:lnTo>
                  <a:lnTo>
                    <a:pt x="24" y="34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66"/>
                  </a:lnTo>
                  <a:lnTo>
                    <a:pt x="20" y="74"/>
                  </a:lnTo>
                  <a:lnTo>
                    <a:pt x="24" y="80"/>
                  </a:lnTo>
                  <a:lnTo>
                    <a:pt x="30" y="86"/>
                  </a:lnTo>
                  <a:lnTo>
                    <a:pt x="36" y="92"/>
                  </a:lnTo>
                  <a:lnTo>
                    <a:pt x="42" y="96"/>
                  </a:lnTo>
                  <a:lnTo>
                    <a:pt x="50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6" y="98"/>
                  </a:lnTo>
                  <a:lnTo>
                    <a:pt x="74" y="96"/>
                  </a:lnTo>
                  <a:lnTo>
                    <a:pt x="82" y="92"/>
                  </a:lnTo>
                  <a:lnTo>
                    <a:pt x="88" y="86"/>
                  </a:lnTo>
                  <a:lnTo>
                    <a:pt x="92" y="80"/>
                  </a:lnTo>
                  <a:lnTo>
                    <a:pt x="96" y="74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48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88" y="28"/>
                  </a:lnTo>
                  <a:lnTo>
                    <a:pt x="82" y="22"/>
                  </a:lnTo>
                  <a:lnTo>
                    <a:pt x="74" y="18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1" name="组 60"/>
          <p:cNvGrpSpPr/>
          <p:nvPr/>
        </p:nvGrpSpPr>
        <p:grpSpPr>
          <a:xfrm>
            <a:off x="3560049" y="4243187"/>
            <a:ext cx="254493" cy="212370"/>
            <a:chOff x="4557713" y="2359025"/>
            <a:chExt cx="460375" cy="384175"/>
          </a:xfrm>
          <a:solidFill>
            <a:schemeClr val="bg1"/>
          </a:solidFill>
        </p:grpSpPr>
        <p:sp>
          <p:nvSpPr>
            <p:cNvPr id="62" name="Freeform 153"/>
            <p:cNvSpPr>
              <a:spLocks noEditPoints="1"/>
            </p:cNvSpPr>
            <p:nvPr/>
          </p:nvSpPr>
          <p:spPr bwMode="auto">
            <a:xfrm>
              <a:off x="4557713" y="2359025"/>
              <a:ext cx="460375" cy="384175"/>
            </a:xfrm>
            <a:custGeom>
              <a:avLst/>
              <a:gdLst/>
              <a:ahLst/>
              <a:cxnLst>
                <a:cxn ang="0">
                  <a:pos x="246" y="90"/>
                </a:cxn>
                <a:cxn ang="0">
                  <a:pos x="250" y="68"/>
                </a:cxn>
                <a:cxn ang="0">
                  <a:pos x="244" y="52"/>
                </a:cxn>
                <a:cxn ang="0">
                  <a:pos x="224" y="40"/>
                </a:cxn>
                <a:cxn ang="0">
                  <a:pos x="192" y="40"/>
                </a:cxn>
                <a:cxn ang="0">
                  <a:pos x="170" y="36"/>
                </a:cxn>
                <a:cxn ang="0">
                  <a:pos x="162" y="10"/>
                </a:cxn>
                <a:cxn ang="0">
                  <a:pos x="152" y="2"/>
                </a:cxn>
                <a:cxn ang="0">
                  <a:pos x="140" y="0"/>
                </a:cxn>
                <a:cxn ang="0">
                  <a:pos x="108" y="8"/>
                </a:cxn>
                <a:cxn ang="0">
                  <a:pos x="50" y="50"/>
                </a:cxn>
                <a:cxn ang="0">
                  <a:pos x="12" y="100"/>
                </a:cxn>
                <a:cxn ang="0">
                  <a:pos x="0" y="134"/>
                </a:cxn>
                <a:cxn ang="0">
                  <a:pos x="0" y="156"/>
                </a:cxn>
                <a:cxn ang="0">
                  <a:pos x="12" y="186"/>
                </a:cxn>
                <a:cxn ang="0">
                  <a:pos x="44" y="216"/>
                </a:cxn>
                <a:cxn ang="0">
                  <a:pos x="114" y="240"/>
                </a:cxn>
                <a:cxn ang="0">
                  <a:pos x="156" y="240"/>
                </a:cxn>
                <a:cxn ang="0">
                  <a:pos x="202" y="232"/>
                </a:cxn>
                <a:cxn ang="0">
                  <a:pos x="266" y="190"/>
                </a:cxn>
                <a:cxn ang="0">
                  <a:pos x="288" y="148"/>
                </a:cxn>
                <a:cxn ang="0">
                  <a:pos x="288" y="132"/>
                </a:cxn>
                <a:cxn ang="0">
                  <a:pos x="278" y="110"/>
                </a:cxn>
                <a:cxn ang="0">
                  <a:pos x="256" y="94"/>
                </a:cxn>
                <a:cxn ang="0">
                  <a:pos x="140" y="228"/>
                </a:cxn>
                <a:cxn ang="0">
                  <a:pos x="94" y="222"/>
                </a:cxn>
                <a:cxn ang="0">
                  <a:pos x="36" y="194"/>
                </a:cxn>
                <a:cxn ang="0">
                  <a:pos x="16" y="164"/>
                </a:cxn>
                <a:cxn ang="0">
                  <a:pos x="12" y="146"/>
                </a:cxn>
                <a:cxn ang="0">
                  <a:pos x="20" y="116"/>
                </a:cxn>
                <a:cxn ang="0">
                  <a:pos x="58" y="60"/>
                </a:cxn>
                <a:cxn ang="0">
                  <a:pos x="100" y="26"/>
                </a:cxn>
                <a:cxn ang="0">
                  <a:pos x="140" y="14"/>
                </a:cxn>
                <a:cxn ang="0">
                  <a:pos x="154" y="18"/>
                </a:cxn>
                <a:cxn ang="0">
                  <a:pos x="158" y="30"/>
                </a:cxn>
                <a:cxn ang="0">
                  <a:pos x="156" y="50"/>
                </a:cxn>
                <a:cxn ang="0">
                  <a:pos x="156" y="60"/>
                </a:cxn>
                <a:cxn ang="0">
                  <a:pos x="164" y="64"/>
                </a:cxn>
                <a:cxn ang="0">
                  <a:pos x="172" y="62"/>
                </a:cxn>
                <a:cxn ang="0">
                  <a:pos x="212" y="52"/>
                </a:cxn>
                <a:cxn ang="0">
                  <a:pos x="234" y="60"/>
                </a:cxn>
                <a:cxn ang="0">
                  <a:pos x="236" y="72"/>
                </a:cxn>
                <a:cxn ang="0">
                  <a:pos x="232" y="90"/>
                </a:cxn>
                <a:cxn ang="0">
                  <a:pos x="238" y="100"/>
                </a:cxn>
                <a:cxn ang="0">
                  <a:pos x="252" y="106"/>
                </a:cxn>
                <a:cxn ang="0">
                  <a:pos x="272" y="124"/>
                </a:cxn>
                <a:cxn ang="0">
                  <a:pos x="276" y="140"/>
                </a:cxn>
                <a:cxn ang="0">
                  <a:pos x="256" y="184"/>
                </a:cxn>
                <a:cxn ang="0">
                  <a:pos x="196" y="220"/>
                </a:cxn>
                <a:cxn ang="0">
                  <a:pos x="140" y="228"/>
                </a:cxn>
              </a:cxnLst>
              <a:rect l="0" t="0" r="r" b="b"/>
              <a:pathLst>
                <a:path w="290" h="242">
                  <a:moveTo>
                    <a:pt x="246" y="90"/>
                  </a:moveTo>
                  <a:lnTo>
                    <a:pt x="246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50" y="78"/>
                  </a:lnTo>
                  <a:lnTo>
                    <a:pt x="250" y="6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52"/>
                  </a:lnTo>
                  <a:lnTo>
                    <a:pt x="240" y="46"/>
                  </a:lnTo>
                  <a:lnTo>
                    <a:pt x="232" y="42"/>
                  </a:lnTo>
                  <a:lnTo>
                    <a:pt x="224" y="40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68" y="48"/>
                  </a:lnTo>
                  <a:lnTo>
                    <a:pt x="170" y="36"/>
                  </a:lnTo>
                  <a:lnTo>
                    <a:pt x="170" y="26"/>
                  </a:lnTo>
                  <a:lnTo>
                    <a:pt x="168" y="16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58" y="6"/>
                  </a:lnTo>
                  <a:lnTo>
                    <a:pt x="152" y="2"/>
                  </a:lnTo>
                  <a:lnTo>
                    <a:pt x="146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0" y="2"/>
                  </a:lnTo>
                  <a:lnTo>
                    <a:pt x="118" y="4"/>
                  </a:lnTo>
                  <a:lnTo>
                    <a:pt x="108" y="8"/>
                  </a:lnTo>
                  <a:lnTo>
                    <a:pt x="96" y="14"/>
                  </a:lnTo>
                  <a:lnTo>
                    <a:pt x="72" y="3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28" y="76"/>
                  </a:lnTo>
                  <a:lnTo>
                    <a:pt x="12" y="100"/>
                  </a:lnTo>
                  <a:lnTo>
                    <a:pt x="8" y="112"/>
                  </a:lnTo>
                  <a:lnTo>
                    <a:pt x="4" y="124"/>
                  </a:lnTo>
                  <a:lnTo>
                    <a:pt x="0" y="13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56"/>
                  </a:lnTo>
                  <a:lnTo>
                    <a:pt x="4" y="166"/>
                  </a:lnTo>
                  <a:lnTo>
                    <a:pt x="8" y="176"/>
                  </a:lnTo>
                  <a:lnTo>
                    <a:pt x="12" y="186"/>
                  </a:lnTo>
                  <a:lnTo>
                    <a:pt x="18" y="194"/>
                  </a:lnTo>
                  <a:lnTo>
                    <a:pt x="26" y="202"/>
                  </a:lnTo>
                  <a:lnTo>
                    <a:pt x="44" y="216"/>
                  </a:lnTo>
                  <a:lnTo>
                    <a:pt x="66" y="226"/>
                  </a:lnTo>
                  <a:lnTo>
                    <a:pt x="90" y="234"/>
                  </a:lnTo>
                  <a:lnTo>
                    <a:pt x="114" y="240"/>
                  </a:lnTo>
                  <a:lnTo>
                    <a:pt x="140" y="242"/>
                  </a:lnTo>
                  <a:lnTo>
                    <a:pt x="140" y="242"/>
                  </a:lnTo>
                  <a:lnTo>
                    <a:pt x="156" y="240"/>
                  </a:lnTo>
                  <a:lnTo>
                    <a:pt x="172" y="238"/>
                  </a:lnTo>
                  <a:lnTo>
                    <a:pt x="188" y="236"/>
                  </a:lnTo>
                  <a:lnTo>
                    <a:pt x="202" y="232"/>
                  </a:lnTo>
                  <a:lnTo>
                    <a:pt x="228" y="220"/>
                  </a:lnTo>
                  <a:lnTo>
                    <a:pt x="250" y="206"/>
                  </a:lnTo>
                  <a:lnTo>
                    <a:pt x="266" y="190"/>
                  </a:lnTo>
                  <a:lnTo>
                    <a:pt x="280" y="174"/>
                  </a:lnTo>
                  <a:lnTo>
                    <a:pt x="286" y="156"/>
                  </a:lnTo>
                  <a:lnTo>
                    <a:pt x="288" y="148"/>
                  </a:lnTo>
                  <a:lnTo>
                    <a:pt x="290" y="140"/>
                  </a:lnTo>
                  <a:lnTo>
                    <a:pt x="290" y="140"/>
                  </a:lnTo>
                  <a:lnTo>
                    <a:pt x="288" y="132"/>
                  </a:lnTo>
                  <a:lnTo>
                    <a:pt x="286" y="124"/>
                  </a:lnTo>
                  <a:lnTo>
                    <a:pt x="284" y="116"/>
                  </a:lnTo>
                  <a:lnTo>
                    <a:pt x="278" y="110"/>
                  </a:lnTo>
                  <a:lnTo>
                    <a:pt x="272" y="104"/>
                  </a:lnTo>
                  <a:lnTo>
                    <a:pt x="264" y="98"/>
                  </a:lnTo>
                  <a:lnTo>
                    <a:pt x="256" y="94"/>
                  </a:lnTo>
                  <a:lnTo>
                    <a:pt x="246" y="90"/>
                  </a:lnTo>
                  <a:lnTo>
                    <a:pt x="246" y="90"/>
                  </a:lnTo>
                  <a:close/>
                  <a:moveTo>
                    <a:pt x="140" y="228"/>
                  </a:moveTo>
                  <a:lnTo>
                    <a:pt x="140" y="228"/>
                  </a:lnTo>
                  <a:lnTo>
                    <a:pt x="116" y="226"/>
                  </a:lnTo>
                  <a:lnTo>
                    <a:pt x="94" y="222"/>
                  </a:lnTo>
                  <a:lnTo>
                    <a:pt x="72" y="216"/>
                  </a:lnTo>
                  <a:lnTo>
                    <a:pt x="54" y="206"/>
                  </a:lnTo>
                  <a:lnTo>
                    <a:pt x="36" y="194"/>
                  </a:lnTo>
                  <a:lnTo>
                    <a:pt x="24" y="180"/>
                  </a:lnTo>
                  <a:lnTo>
                    <a:pt x="20" y="172"/>
                  </a:lnTo>
                  <a:lnTo>
                    <a:pt x="16" y="164"/>
                  </a:lnTo>
                  <a:lnTo>
                    <a:pt x="14" y="154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4" y="136"/>
                  </a:lnTo>
                  <a:lnTo>
                    <a:pt x="16" y="126"/>
                  </a:lnTo>
                  <a:lnTo>
                    <a:pt x="20" y="116"/>
                  </a:lnTo>
                  <a:lnTo>
                    <a:pt x="24" y="104"/>
                  </a:lnTo>
                  <a:lnTo>
                    <a:pt x="38" y="8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80" y="40"/>
                  </a:lnTo>
                  <a:lnTo>
                    <a:pt x="100" y="26"/>
                  </a:lnTo>
                  <a:lnTo>
                    <a:pt x="122" y="16"/>
                  </a:lnTo>
                  <a:lnTo>
                    <a:pt x="13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8" y="14"/>
                  </a:lnTo>
                  <a:lnTo>
                    <a:pt x="154" y="18"/>
                  </a:lnTo>
                  <a:lnTo>
                    <a:pt x="154" y="18"/>
                  </a:lnTo>
                  <a:lnTo>
                    <a:pt x="156" y="24"/>
                  </a:lnTo>
                  <a:lnTo>
                    <a:pt x="158" y="30"/>
                  </a:lnTo>
                  <a:lnTo>
                    <a:pt x="158" y="40"/>
                  </a:lnTo>
                  <a:lnTo>
                    <a:pt x="156" y="50"/>
                  </a:lnTo>
                  <a:lnTo>
                    <a:pt x="156" y="50"/>
                  </a:lnTo>
                  <a:lnTo>
                    <a:pt x="154" y="56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58" y="62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70" y="62"/>
                  </a:lnTo>
                  <a:lnTo>
                    <a:pt x="172" y="62"/>
                  </a:lnTo>
                  <a:lnTo>
                    <a:pt x="172" y="62"/>
                  </a:lnTo>
                  <a:lnTo>
                    <a:pt x="194" y="54"/>
                  </a:lnTo>
                  <a:lnTo>
                    <a:pt x="212" y="52"/>
                  </a:lnTo>
                  <a:lnTo>
                    <a:pt x="212" y="52"/>
                  </a:lnTo>
                  <a:lnTo>
                    <a:pt x="224" y="52"/>
                  </a:lnTo>
                  <a:lnTo>
                    <a:pt x="230" y="56"/>
                  </a:lnTo>
                  <a:lnTo>
                    <a:pt x="234" y="60"/>
                  </a:lnTo>
                  <a:lnTo>
                    <a:pt x="234" y="60"/>
                  </a:lnTo>
                  <a:lnTo>
                    <a:pt x="236" y="66"/>
                  </a:lnTo>
                  <a:lnTo>
                    <a:pt x="236" y="72"/>
                  </a:lnTo>
                  <a:lnTo>
                    <a:pt x="234" y="86"/>
                  </a:lnTo>
                  <a:lnTo>
                    <a:pt x="234" y="86"/>
                  </a:lnTo>
                  <a:lnTo>
                    <a:pt x="232" y="90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8" y="100"/>
                  </a:lnTo>
                  <a:lnTo>
                    <a:pt x="242" y="102"/>
                  </a:lnTo>
                  <a:lnTo>
                    <a:pt x="242" y="102"/>
                  </a:lnTo>
                  <a:lnTo>
                    <a:pt x="252" y="106"/>
                  </a:lnTo>
                  <a:lnTo>
                    <a:pt x="262" y="112"/>
                  </a:lnTo>
                  <a:lnTo>
                    <a:pt x="268" y="118"/>
                  </a:lnTo>
                  <a:lnTo>
                    <a:pt x="272" y="124"/>
                  </a:lnTo>
                  <a:lnTo>
                    <a:pt x="276" y="13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4" y="154"/>
                  </a:lnTo>
                  <a:lnTo>
                    <a:pt x="266" y="170"/>
                  </a:lnTo>
                  <a:lnTo>
                    <a:pt x="256" y="184"/>
                  </a:lnTo>
                  <a:lnTo>
                    <a:pt x="240" y="198"/>
                  </a:lnTo>
                  <a:lnTo>
                    <a:pt x="220" y="210"/>
                  </a:lnTo>
                  <a:lnTo>
                    <a:pt x="196" y="220"/>
                  </a:lnTo>
                  <a:lnTo>
                    <a:pt x="170" y="226"/>
                  </a:lnTo>
                  <a:lnTo>
                    <a:pt x="154" y="228"/>
                  </a:lnTo>
                  <a:lnTo>
                    <a:pt x="140" y="228"/>
                  </a:lnTo>
                  <a:lnTo>
                    <a:pt x="140" y="2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54"/>
            <p:cNvSpPr>
              <a:spLocks noEditPoints="1"/>
            </p:cNvSpPr>
            <p:nvPr/>
          </p:nvSpPr>
          <p:spPr bwMode="auto">
            <a:xfrm>
              <a:off x="4608513" y="2482850"/>
              <a:ext cx="320675" cy="2222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94" y="2"/>
                </a:cxn>
                <a:cxn ang="0">
                  <a:pos x="56" y="10"/>
                </a:cxn>
                <a:cxn ang="0">
                  <a:pos x="24" y="28"/>
                </a:cxn>
                <a:cxn ang="0">
                  <a:pos x="6" y="52"/>
                </a:cxn>
                <a:cxn ang="0">
                  <a:pos x="0" y="80"/>
                </a:cxn>
                <a:cxn ang="0">
                  <a:pos x="2" y="92"/>
                </a:cxn>
                <a:cxn ang="0">
                  <a:pos x="18" y="114"/>
                </a:cxn>
                <a:cxn ang="0">
                  <a:pos x="42" y="130"/>
                </a:cxn>
                <a:cxn ang="0">
                  <a:pos x="74" y="140"/>
                </a:cxn>
                <a:cxn ang="0">
                  <a:pos x="94" y="140"/>
                </a:cxn>
                <a:cxn ang="0">
                  <a:pos x="108" y="140"/>
                </a:cxn>
                <a:cxn ang="0">
                  <a:pos x="148" y="130"/>
                </a:cxn>
                <a:cxn ang="0">
                  <a:pos x="178" y="112"/>
                </a:cxn>
                <a:cxn ang="0">
                  <a:pos x="198" y="88"/>
                </a:cxn>
                <a:cxn ang="0">
                  <a:pos x="202" y="60"/>
                </a:cxn>
                <a:cxn ang="0">
                  <a:pos x="200" y="48"/>
                </a:cxn>
                <a:cxn ang="0">
                  <a:pos x="186" y="26"/>
                </a:cxn>
                <a:cxn ang="0">
                  <a:pos x="160" y="10"/>
                </a:cxn>
                <a:cxn ang="0">
                  <a:pos x="128" y="2"/>
                </a:cxn>
                <a:cxn ang="0">
                  <a:pos x="110" y="0"/>
                </a:cxn>
                <a:cxn ang="0">
                  <a:pos x="108" y="126"/>
                </a:cxn>
                <a:cxn ang="0">
                  <a:pos x="94" y="128"/>
                </a:cxn>
                <a:cxn ang="0">
                  <a:pos x="62" y="124"/>
                </a:cxn>
                <a:cxn ang="0">
                  <a:pos x="38" y="114"/>
                </a:cxn>
                <a:cxn ang="0">
                  <a:pos x="20" y="98"/>
                </a:cxn>
                <a:cxn ang="0">
                  <a:pos x="12" y="80"/>
                </a:cxn>
                <a:cxn ang="0">
                  <a:pos x="14" y="68"/>
                </a:cxn>
                <a:cxn ang="0">
                  <a:pos x="24" y="46"/>
                </a:cxn>
                <a:cxn ang="0">
                  <a:pos x="48" y="28"/>
                </a:cxn>
                <a:cxn ang="0">
                  <a:pos x="78" y="16"/>
                </a:cxn>
                <a:cxn ang="0">
                  <a:pos x="96" y="14"/>
                </a:cxn>
                <a:cxn ang="0">
                  <a:pos x="110" y="14"/>
                </a:cxn>
                <a:cxn ang="0">
                  <a:pos x="140" y="16"/>
                </a:cxn>
                <a:cxn ang="0">
                  <a:pos x="166" y="28"/>
                </a:cxn>
                <a:cxn ang="0">
                  <a:pos x="182" y="42"/>
                </a:cxn>
                <a:cxn ang="0">
                  <a:pos x="190" y="62"/>
                </a:cxn>
                <a:cxn ang="0">
                  <a:pos x="190" y="72"/>
                </a:cxn>
                <a:cxn ang="0">
                  <a:pos x="178" y="94"/>
                </a:cxn>
                <a:cxn ang="0">
                  <a:pos x="156" y="112"/>
                </a:cxn>
                <a:cxn ang="0">
                  <a:pos x="124" y="124"/>
                </a:cxn>
                <a:cxn ang="0">
                  <a:pos x="108" y="126"/>
                </a:cxn>
              </a:cxnLst>
              <a:rect l="0" t="0" r="r" b="b"/>
              <a:pathLst>
                <a:path w="202" h="140">
                  <a:moveTo>
                    <a:pt x="110" y="0"/>
                  </a:moveTo>
                  <a:lnTo>
                    <a:pt x="110" y="0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74" y="4"/>
                  </a:lnTo>
                  <a:lnTo>
                    <a:pt x="56" y="10"/>
                  </a:lnTo>
                  <a:lnTo>
                    <a:pt x="40" y="18"/>
                  </a:lnTo>
                  <a:lnTo>
                    <a:pt x="24" y="28"/>
                  </a:lnTo>
                  <a:lnTo>
                    <a:pt x="14" y="40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92"/>
                  </a:lnTo>
                  <a:lnTo>
                    <a:pt x="8" y="104"/>
                  </a:lnTo>
                  <a:lnTo>
                    <a:pt x="18" y="114"/>
                  </a:lnTo>
                  <a:lnTo>
                    <a:pt x="30" y="124"/>
                  </a:lnTo>
                  <a:lnTo>
                    <a:pt x="42" y="130"/>
                  </a:lnTo>
                  <a:lnTo>
                    <a:pt x="58" y="136"/>
                  </a:lnTo>
                  <a:lnTo>
                    <a:pt x="7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28" y="136"/>
                  </a:lnTo>
                  <a:lnTo>
                    <a:pt x="148" y="130"/>
                  </a:lnTo>
                  <a:lnTo>
                    <a:pt x="164" y="122"/>
                  </a:lnTo>
                  <a:lnTo>
                    <a:pt x="178" y="112"/>
                  </a:lnTo>
                  <a:lnTo>
                    <a:pt x="190" y="100"/>
                  </a:lnTo>
                  <a:lnTo>
                    <a:pt x="198" y="88"/>
                  </a:lnTo>
                  <a:lnTo>
                    <a:pt x="202" y="74"/>
                  </a:lnTo>
                  <a:lnTo>
                    <a:pt x="202" y="60"/>
                  </a:lnTo>
                  <a:lnTo>
                    <a:pt x="202" y="60"/>
                  </a:lnTo>
                  <a:lnTo>
                    <a:pt x="200" y="48"/>
                  </a:lnTo>
                  <a:lnTo>
                    <a:pt x="194" y="36"/>
                  </a:lnTo>
                  <a:lnTo>
                    <a:pt x="186" y="26"/>
                  </a:lnTo>
                  <a:lnTo>
                    <a:pt x="174" y="18"/>
                  </a:lnTo>
                  <a:lnTo>
                    <a:pt x="160" y="10"/>
                  </a:lnTo>
                  <a:lnTo>
                    <a:pt x="146" y="4"/>
                  </a:lnTo>
                  <a:lnTo>
                    <a:pt x="128" y="2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108" y="126"/>
                  </a:moveTo>
                  <a:lnTo>
                    <a:pt x="108" y="126"/>
                  </a:lnTo>
                  <a:lnTo>
                    <a:pt x="94" y="128"/>
                  </a:lnTo>
                  <a:lnTo>
                    <a:pt x="94" y="128"/>
                  </a:lnTo>
                  <a:lnTo>
                    <a:pt x="78" y="126"/>
                  </a:lnTo>
                  <a:lnTo>
                    <a:pt x="62" y="124"/>
                  </a:lnTo>
                  <a:lnTo>
                    <a:pt x="50" y="120"/>
                  </a:lnTo>
                  <a:lnTo>
                    <a:pt x="38" y="114"/>
                  </a:lnTo>
                  <a:lnTo>
                    <a:pt x="28" y="106"/>
                  </a:lnTo>
                  <a:lnTo>
                    <a:pt x="20" y="98"/>
                  </a:lnTo>
                  <a:lnTo>
                    <a:pt x="16" y="9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4" y="68"/>
                  </a:lnTo>
                  <a:lnTo>
                    <a:pt x="18" y="56"/>
                  </a:lnTo>
                  <a:lnTo>
                    <a:pt x="24" y="46"/>
                  </a:lnTo>
                  <a:lnTo>
                    <a:pt x="34" y="36"/>
                  </a:lnTo>
                  <a:lnTo>
                    <a:pt x="48" y="28"/>
                  </a:lnTo>
                  <a:lnTo>
                    <a:pt x="62" y="22"/>
                  </a:lnTo>
                  <a:lnTo>
                    <a:pt x="78" y="16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26" y="14"/>
                  </a:lnTo>
                  <a:lnTo>
                    <a:pt x="140" y="16"/>
                  </a:lnTo>
                  <a:lnTo>
                    <a:pt x="154" y="22"/>
                  </a:lnTo>
                  <a:lnTo>
                    <a:pt x="166" y="28"/>
                  </a:lnTo>
                  <a:lnTo>
                    <a:pt x="174" y="34"/>
                  </a:lnTo>
                  <a:lnTo>
                    <a:pt x="182" y="42"/>
                  </a:lnTo>
                  <a:lnTo>
                    <a:pt x="188" y="52"/>
                  </a:lnTo>
                  <a:lnTo>
                    <a:pt x="190" y="62"/>
                  </a:lnTo>
                  <a:lnTo>
                    <a:pt x="190" y="62"/>
                  </a:lnTo>
                  <a:lnTo>
                    <a:pt x="190" y="72"/>
                  </a:lnTo>
                  <a:lnTo>
                    <a:pt x="186" y="84"/>
                  </a:lnTo>
                  <a:lnTo>
                    <a:pt x="178" y="94"/>
                  </a:lnTo>
                  <a:lnTo>
                    <a:pt x="168" y="104"/>
                  </a:lnTo>
                  <a:lnTo>
                    <a:pt x="156" y="112"/>
                  </a:lnTo>
                  <a:lnTo>
                    <a:pt x="142" y="118"/>
                  </a:lnTo>
                  <a:lnTo>
                    <a:pt x="124" y="124"/>
                  </a:lnTo>
                  <a:lnTo>
                    <a:pt x="108" y="126"/>
                  </a:lnTo>
                  <a:lnTo>
                    <a:pt x="108" y="1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55"/>
            <p:cNvSpPr>
              <a:spLocks noEditPoints="1"/>
            </p:cNvSpPr>
            <p:nvPr/>
          </p:nvSpPr>
          <p:spPr bwMode="auto">
            <a:xfrm>
              <a:off x="4675188" y="2536825"/>
              <a:ext cx="142875" cy="12382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8" y="2"/>
                </a:cxn>
                <a:cxn ang="0">
                  <a:pos x="22" y="8"/>
                </a:cxn>
                <a:cxn ang="0">
                  <a:pos x="8" y="18"/>
                </a:cxn>
                <a:cxn ang="0">
                  <a:pos x="4" y="26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6" y="60"/>
                </a:cxn>
                <a:cxn ang="0">
                  <a:pos x="14" y="70"/>
                </a:cxn>
                <a:cxn ang="0">
                  <a:pos x="42" y="78"/>
                </a:cxn>
                <a:cxn ang="0">
                  <a:pos x="42" y="78"/>
                </a:cxn>
                <a:cxn ang="0">
                  <a:pos x="52" y="78"/>
                </a:cxn>
                <a:cxn ang="0">
                  <a:pos x="70" y="72"/>
                </a:cxn>
                <a:cxn ang="0">
                  <a:pos x="82" y="60"/>
                </a:cxn>
                <a:cxn ang="0">
                  <a:pos x="86" y="54"/>
                </a:cxn>
                <a:cxn ang="0">
                  <a:pos x="90" y="38"/>
                </a:cxn>
                <a:cxn ang="0">
                  <a:pos x="90" y="30"/>
                </a:cxn>
                <a:cxn ang="0">
                  <a:pos x="84" y="18"/>
                </a:cxn>
                <a:cxn ang="0">
                  <a:pos x="76" y="8"/>
                </a:cxn>
                <a:cxn ang="0">
                  <a:pos x="48" y="0"/>
                </a:cxn>
                <a:cxn ang="0">
                  <a:pos x="72" y="52"/>
                </a:cxn>
                <a:cxn ang="0">
                  <a:pos x="62" y="60"/>
                </a:cxn>
                <a:cxn ang="0">
                  <a:pos x="50" y="64"/>
                </a:cxn>
                <a:cxn ang="0">
                  <a:pos x="42" y="66"/>
                </a:cxn>
                <a:cxn ang="0">
                  <a:pos x="42" y="66"/>
                </a:cxn>
                <a:cxn ang="0">
                  <a:pos x="24" y="60"/>
                </a:cxn>
                <a:cxn ang="0">
                  <a:pos x="14" y="46"/>
                </a:cxn>
                <a:cxn ang="0">
                  <a:pos x="14" y="36"/>
                </a:cxn>
                <a:cxn ang="0">
                  <a:pos x="18" y="26"/>
                </a:cxn>
                <a:cxn ang="0">
                  <a:pos x="40" y="14"/>
                </a:cxn>
                <a:cxn ang="0">
                  <a:pos x="48" y="14"/>
                </a:cxn>
                <a:cxn ang="0">
                  <a:pos x="58" y="14"/>
                </a:cxn>
                <a:cxn ang="0">
                  <a:pos x="74" y="24"/>
                </a:cxn>
                <a:cxn ang="0">
                  <a:pos x="78" y="32"/>
                </a:cxn>
                <a:cxn ang="0">
                  <a:pos x="72" y="52"/>
                </a:cxn>
              </a:cxnLst>
              <a:rect l="0" t="0" r="r" b="b"/>
              <a:pathLst>
                <a:path w="90" h="78">
                  <a:moveTo>
                    <a:pt x="48" y="0"/>
                  </a:moveTo>
                  <a:lnTo>
                    <a:pt x="48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4"/>
                  </a:lnTo>
                  <a:lnTo>
                    <a:pt x="6" y="60"/>
                  </a:lnTo>
                  <a:lnTo>
                    <a:pt x="10" y="66"/>
                  </a:lnTo>
                  <a:lnTo>
                    <a:pt x="14" y="70"/>
                  </a:lnTo>
                  <a:lnTo>
                    <a:pt x="28" y="76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6" y="66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6" y="54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8" y="24"/>
                  </a:lnTo>
                  <a:lnTo>
                    <a:pt x="84" y="18"/>
                  </a:lnTo>
                  <a:lnTo>
                    <a:pt x="80" y="12"/>
                  </a:lnTo>
                  <a:lnTo>
                    <a:pt x="76" y="8"/>
                  </a:lnTo>
                  <a:lnTo>
                    <a:pt x="62" y="2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72" y="52"/>
                  </a:moveTo>
                  <a:lnTo>
                    <a:pt x="72" y="52"/>
                  </a:lnTo>
                  <a:lnTo>
                    <a:pt x="62" y="60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32" y="64"/>
                  </a:lnTo>
                  <a:lnTo>
                    <a:pt x="24" y="60"/>
                  </a:lnTo>
                  <a:lnTo>
                    <a:pt x="16" y="54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8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8" y="14"/>
                  </a:lnTo>
                  <a:lnTo>
                    <a:pt x="68" y="18"/>
                  </a:lnTo>
                  <a:lnTo>
                    <a:pt x="74" y="2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6" y="42"/>
                  </a:lnTo>
                  <a:lnTo>
                    <a:pt x="72" y="52"/>
                  </a:lnTo>
                  <a:lnTo>
                    <a:pt x="72" y="5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65" name="Freeform 144"/>
          <p:cNvSpPr>
            <a:spLocks noEditPoints="1"/>
          </p:cNvSpPr>
          <p:nvPr/>
        </p:nvSpPr>
        <p:spPr bwMode="auto">
          <a:xfrm>
            <a:off x="3570527" y="3703178"/>
            <a:ext cx="244016" cy="156346"/>
          </a:xfrm>
          <a:custGeom>
            <a:avLst/>
            <a:gdLst/>
            <a:ahLst/>
            <a:cxnLst>
              <a:cxn ang="0">
                <a:pos x="314" y="0"/>
              </a:cxn>
              <a:cxn ang="0">
                <a:pos x="22" y="0"/>
              </a:cxn>
              <a:cxn ang="0">
                <a:pos x="22" y="0"/>
              </a:cxn>
              <a:cxn ang="0">
                <a:pos x="14" y="2"/>
              </a:cxn>
              <a:cxn ang="0">
                <a:pos x="6" y="6"/>
              </a:cxn>
              <a:cxn ang="0">
                <a:pos x="2" y="12"/>
              </a:cxn>
              <a:cxn ang="0">
                <a:pos x="0" y="20"/>
              </a:cxn>
              <a:cxn ang="0">
                <a:pos x="0" y="192"/>
              </a:cxn>
              <a:cxn ang="0">
                <a:pos x="0" y="192"/>
              </a:cxn>
              <a:cxn ang="0">
                <a:pos x="2" y="200"/>
              </a:cxn>
              <a:cxn ang="0">
                <a:pos x="6" y="208"/>
              </a:cxn>
              <a:cxn ang="0">
                <a:pos x="14" y="212"/>
              </a:cxn>
              <a:cxn ang="0">
                <a:pos x="22" y="214"/>
              </a:cxn>
              <a:cxn ang="0">
                <a:pos x="314" y="214"/>
              </a:cxn>
              <a:cxn ang="0">
                <a:pos x="314" y="214"/>
              </a:cxn>
              <a:cxn ang="0">
                <a:pos x="322" y="212"/>
              </a:cxn>
              <a:cxn ang="0">
                <a:pos x="328" y="208"/>
              </a:cxn>
              <a:cxn ang="0">
                <a:pos x="334" y="200"/>
              </a:cxn>
              <a:cxn ang="0">
                <a:pos x="334" y="192"/>
              </a:cxn>
              <a:cxn ang="0">
                <a:pos x="334" y="20"/>
              </a:cxn>
              <a:cxn ang="0">
                <a:pos x="334" y="20"/>
              </a:cxn>
              <a:cxn ang="0">
                <a:pos x="334" y="12"/>
              </a:cxn>
              <a:cxn ang="0">
                <a:pos x="328" y="6"/>
              </a:cxn>
              <a:cxn ang="0">
                <a:pos x="322" y="2"/>
              </a:cxn>
              <a:cxn ang="0">
                <a:pos x="314" y="0"/>
              </a:cxn>
              <a:cxn ang="0">
                <a:pos x="314" y="0"/>
              </a:cxn>
              <a:cxn ang="0">
                <a:pos x="300" y="14"/>
              </a:cxn>
              <a:cxn ang="0">
                <a:pos x="174" y="108"/>
              </a:cxn>
              <a:cxn ang="0">
                <a:pos x="36" y="14"/>
              </a:cxn>
              <a:cxn ang="0">
                <a:pos x="300" y="14"/>
              </a:cxn>
              <a:cxn ang="0">
                <a:pos x="320" y="192"/>
              </a:cxn>
              <a:cxn ang="0">
                <a:pos x="320" y="192"/>
              </a:cxn>
              <a:cxn ang="0">
                <a:pos x="318" y="196"/>
              </a:cxn>
              <a:cxn ang="0">
                <a:pos x="314" y="198"/>
              </a:cxn>
              <a:cxn ang="0">
                <a:pos x="22" y="198"/>
              </a:cxn>
              <a:cxn ang="0">
                <a:pos x="22" y="198"/>
              </a:cxn>
              <a:cxn ang="0">
                <a:pos x="18" y="196"/>
              </a:cxn>
              <a:cxn ang="0">
                <a:pos x="16" y="192"/>
              </a:cxn>
              <a:cxn ang="0">
                <a:pos x="16" y="20"/>
              </a:cxn>
              <a:cxn ang="0">
                <a:pos x="16" y="20"/>
              </a:cxn>
              <a:cxn ang="0">
                <a:pos x="16" y="18"/>
              </a:cxn>
              <a:cxn ang="0">
                <a:pos x="170" y="122"/>
              </a:cxn>
              <a:cxn ang="0">
                <a:pos x="170" y="122"/>
              </a:cxn>
              <a:cxn ang="0">
                <a:pos x="174" y="124"/>
              </a:cxn>
              <a:cxn ang="0">
                <a:pos x="174" y="124"/>
              </a:cxn>
              <a:cxn ang="0">
                <a:pos x="178" y="122"/>
              </a:cxn>
              <a:cxn ang="0">
                <a:pos x="320" y="18"/>
              </a:cxn>
              <a:cxn ang="0">
                <a:pos x="320" y="18"/>
              </a:cxn>
              <a:cxn ang="0">
                <a:pos x="320" y="20"/>
              </a:cxn>
              <a:cxn ang="0">
                <a:pos x="320" y="192"/>
              </a:cxn>
            </a:cxnLst>
            <a:rect l="0" t="0" r="r" b="b"/>
            <a:pathLst>
              <a:path w="334" h="214">
                <a:moveTo>
                  <a:pt x="314" y="0"/>
                </a:moveTo>
                <a:lnTo>
                  <a:pt x="22" y="0"/>
                </a:lnTo>
                <a:lnTo>
                  <a:pt x="22" y="0"/>
                </a:lnTo>
                <a:lnTo>
                  <a:pt x="14" y="2"/>
                </a:lnTo>
                <a:lnTo>
                  <a:pt x="6" y="6"/>
                </a:lnTo>
                <a:lnTo>
                  <a:pt x="2" y="12"/>
                </a:lnTo>
                <a:lnTo>
                  <a:pt x="0" y="20"/>
                </a:lnTo>
                <a:lnTo>
                  <a:pt x="0" y="192"/>
                </a:lnTo>
                <a:lnTo>
                  <a:pt x="0" y="192"/>
                </a:lnTo>
                <a:lnTo>
                  <a:pt x="2" y="200"/>
                </a:lnTo>
                <a:lnTo>
                  <a:pt x="6" y="208"/>
                </a:lnTo>
                <a:lnTo>
                  <a:pt x="14" y="212"/>
                </a:lnTo>
                <a:lnTo>
                  <a:pt x="22" y="214"/>
                </a:lnTo>
                <a:lnTo>
                  <a:pt x="314" y="214"/>
                </a:lnTo>
                <a:lnTo>
                  <a:pt x="314" y="214"/>
                </a:lnTo>
                <a:lnTo>
                  <a:pt x="322" y="212"/>
                </a:lnTo>
                <a:lnTo>
                  <a:pt x="328" y="208"/>
                </a:lnTo>
                <a:lnTo>
                  <a:pt x="334" y="200"/>
                </a:lnTo>
                <a:lnTo>
                  <a:pt x="334" y="192"/>
                </a:lnTo>
                <a:lnTo>
                  <a:pt x="334" y="20"/>
                </a:lnTo>
                <a:lnTo>
                  <a:pt x="334" y="20"/>
                </a:lnTo>
                <a:lnTo>
                  <a:pt x="334" y="12"/>
                </a:lnTo>
                <a:lnTo>
                  <a:pt x="328" y="6"/>
                </a:lnTo>
                <a:lnTo>
                  <a:pt x="322" y="2"/>
                </a:lnTo>
                <a:lnTo>
                  <a:pt x="314" y="0"/>
                </a:lnTo>
                <a:lnTo>
                  <a:pt x="314" y="0"/>
                </a:lnTo>
                <a:close/>
                <a:moveTo>
                  <a:pt x="300" y="14"/>
                </a:moveTo>
                <a:lnTo>
                  <a:pt x="174" y="108"/>
                </a:lnTo>
                <a:lnTo>
                  <a:pt x="36" y="14"/>
                </a:lnTo>
                <a:lnTo>
                  <a:pt x="300" y="14"/>
                </a:lnTo>
                <a:close/>
                <a:moveTo>
                  <a:pt x="320" y="192"/>
                </a:moveTo>
                <a:lnTo>
                  <a:pt x="320" y="192"/>
                </a:lnTo>
                <a:lnTo>
                  <a:pt x="318" y="196"/>
                </a:lnTo>
                <a:lnTo>
                  <a:pt x="314" y="198"/>
                </a:lnTo>
                <a:lnTo>
                  <a:pt x="22" y="198"/>
                </a:lnTo>
                <a:lnTo>
                  <a:pt x="22" y="198"/>
                </a:lnTo>
                <a:lnTo>
                  <a:pt x="18" y="196"/>
                </a:lnTo>
                <a:lnTo>
                  <a:pt x="16" y="192"/>
                </a:lnTo>
                <a:lnTo>
                  <a:pt x="16" y="20"/>
                </a:lnTo>
                <a:lnTo>
                  <a:pt x="16" y="20"/>
                </a:lnTo>
                <a:lnTo>
                  <a:pt x="16" y="18"/>
                </a:lnTo>
                <a:lnTo>
                  <a:pt x="170" y="122"/>
                </a:lnTo>
                <a:lnTo>
                  <a:pt x="170" y="122"/>
                </a:lnTo>
                <a:lnTo>
                  <a:pt x="174" y="124"/>
                </a:lnTo>
                <a:lnTo>
                  <a:pt x="174" y="124"/>
                </a:lnTo>
                <a:lnTo>
                  <a:pt x="178" y="122"/>
                </a:lnTo>
                <a:lnTo>
                  <a:pt x="320" y="18"/>
                </a:lnTo>
                <a:lnTo>
                  <a:pt x="320" y="18"/>
                </a:lnTo>
                <a:lnTo>
                  <a:pt x="320" y="20"/>
                </a:lnTo>
                <a:lnTo>
                  <a:pt x="32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52911"/>
            <a:ext cx="2241117" cy="1146427"/>
            <a:chOff x="3033164" y="-52911"/>
            <a:chExt cx="2241117" cy="114642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-52911"/>
              <a:ext cx="2233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ABOUT</a:t>
              </a:r>
              <a:endParaRPr kumimoji="1" lang="zh-CN" altLang="en-US" sz="36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11" name="椭圆 10"/>
          <p:cNvSpPr/>
          <p:nvPr/>
        </p:nvSpPr>
        <p:spPr>
          <a:xfrm>
            <a:off x="902500" y="1535476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906059" y="2110424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09618" y="2685372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402359" y="1590711"/>
            <a:ext cx="15259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zh-CN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+</a:t>
            </a:r>
            <a:r>
              <a:rPr kumimoji="1" lang="en-US" altLang="zh-CN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86</a:t>
            </a:r>
            <a:r>
              <a:rPr kumimoji="1" lang="zh-CN" altLang="en-US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 </a:t>
            </a:r>
            <a:r>
              <a:rPr kumimoji="1" lang="en-US" altLang="zh-CN" sz="1400" dirty="0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12345678901</a:t>
            </a:r>
            <a:endParaRPr kumimoji="1" lang="zh-CN" altLang="en-US" sz="14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402359" y="2181048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点击此处添加邮寄地址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1402359" y="2740607"/>
            <a:ext cx="1637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400" dirty="0" err="1">
                <a:solidFill>
                  <a:schemeClr val="bg1"/>
                </a:solidFill>
                <a:latin typeface="Segoe UI Light" panose="020B0502040204020203"/>
                <a:cs typeface="Segoe UI Light" panose="020B0502040204020203"/>
              </a:rPr>
              <a:t>template@ppt.com</a:t>
            </a:r>
            <a:endParaRPr kumimoji="1" lang="zh-CN" altLang="en-US" sz="1400" dirty="0">
              <a:solidFill>
                <a:schemeClr val="bg1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913177" y="3260321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1402359" y="3330945"/>
            <a:ext cx="17235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点击此处添加微博名称</a:t>
            </a:r>
          </a:p>
        </p:txBody>
      </p:sp>
      <p:sp>
        <p:nvSpPr>
          <p:cNvPr id="31" name="椭圆 30"/>
          <p:cNvSpPr/>
          <p:nvPr/>
        </p:nvSpPr>
        <p:spPr>
          <a:xfrm>
            <a:off x="5956188" y="1530048"/>
            <a:ext cx="418247" cy="418247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6484832" y="1596744"/>
            <a:ext cx="204112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2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点击此处添加个人简介。</a:t>
            </a:r>
          </a:p>
          <a:p>
            <a:endParaRPr kumimoji="1" lang="zh-CN" altLang="en-US" sz="12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点击此处添加文本信息。标题数字等都可以通过点击和重新输入进行更改，顶部“开始”面板中可以对字体、字号、颜色、行距等进行修改。建议正文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1730215" y="4124372"/>
            <a:ext cx="568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36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SOMETHING</a:t>
            </a:r>
            <a:r>
              <a:rPr kumimoji="1" lang="zh-CN" altLang="en-US" sz="36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36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ABOUT</a:t>
            </a:r>
            <a:r>
              <a:rPr kumimoji="1" lang="zh-CN" altLang="en-US" sz="36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kumimoji="1" lang="en-US" altLang="zh-CN" sz="36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MYSELF</a:t>
            </a:r>
            <a:endParaRPr kumimoji="1" lang="zh-CN" altLang="en-US" sz="3600" b="1" dirty="0">
              <a:solidFill>
                <a:srgbClr val="F6DA98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6" name="图片 35" descr="155430705 2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56" y="1597398"/>
            <a:ext cx="2163795" cy="21637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47" name="组 46"/>
          <p:cNvGrpSpPr/>
          <p:nvPr/>
        </p:nvGrpSpPr>
        <p:grpSpPr>
          <a:xfrm>
            <a:off x="1035452" y="1599471"/>
            <a:ext cx="156178" cy="279818"/>
            <a:chOff x="4557713" y="1657350"/>
            <a:chExt cx="304800" cy="546100"/>
          </a:xfrm>
          <a:solidFill>
            <a:schemeClr val="bg1"/>
          </a:solidFill>
        </p:grpSpPr>
        <p:sp>
          <p:nvSpPr>
            <p:cNvPr id="48" name="Freeform 141"/>
            <p:cNvSpPr>
              <a:spLocks noEditPoints="1"/>
            </p:cNvSpPr>
            <p:nvPr/>
          </p:nvSpPr>
          <p:spPr bwMode="auto">
            <a:xfrm>
              <a:off x="4557713" y="1657350"/>
              <a:ext cx="304800" cy="546100"/>
            </a:xfrm>
            <a:custGeom>
              <a:avLst/>
              <a:gdLst/>
              <a:ahLst/>
              <a:cxnLst>
                <a:cxn ang="0">
                  <a:pos x="172" y="344"/>
                </a:cxn>
                <a:cxn ang="0">
                  <a:pos x="20" y="344"/>
                </a:cxn>
                <a:cxn ang="0">
                  <a:pos x="20" y="344"/>
                </a:cxn>
                <a:cxn ang="0">
                  <a:pos x="14" y="344"/>
                </a:cxn>
                <a:cxn ang="0">
                  <a:pos x="6" y="338"/>
                </a:cxn>
                <a:cxn ang="0">
                  <a:pos x="2" y="332"/>
                </a:cxn>
                <a:cxn ang="0">
                  <a:pos x="0" y="324"/>
                </a:cxn>
                <a:cxn ang="0">
                  <a:pos x="0" y="20"/>
                </a:cxn>
                <a:cxn ang="0">
                  <a:pos x="0" y="20"/>
                </a:cxn>
                <a:cxn ang="0">
                  <a:pos x="2" y="14"/>
                </a:cxn>
                <a:cxn ang="0">
                  <a:pos x="6" y="6"/>
                </a:cxn>
                <a:cxn ang="0">
                  <a:pos x="14" y="2"/>
                </a:cxn>
                <a:cxn ang="0">
                  <a:pos x="20" y="0"/>
                </a:cxn>
                <a:cxn ang="0">
                  <a:pos x="172" y="0"/>
                </a:cxn>
                <a:cxn ang="0">
                  <a:pos x="172" y="0"/>
                </a:cxn>
                <a:cxn ang="0">
                  <a:pos x="180" y="2"/>
                </a:cxn>
                <a:cxn ang="0">
                  <a:pos x="186" y="6"/>
                </a:cxn>
                <a:cxn ang="0">
                  <a:pos x="190" y="14"/>
                </a:cxn>
                <a:cxn ang="0">
                  <a:pos x="192" y="20"/>
                </a:cxn>
                <a:cxn ang="0">
                  <a:pos x="192" y="324"/>
                </a:cxn>
                <a:cxn ang="0">
                  <a:pos x="192" y="324"/>
                </a:cxn>
                <a:cxn ang="0">
                  <a:pos x="190" y="332"/>
                </a:cxn>
                <a:cxn ang="0">
                  <a:pos x="186" y="338"/>
                </a:cxn>
                <a:cxn ang="0">
                  <a:pos x="180" y="344"/>
                </a:cxn>
                <a:cxn ang="0">
                  <a:pos x="172" y="344"/>
                </a:cxn>
                <a:cxn ang="0">
                  <a:pos x="172" y="344"/>
                </a:cxn>
                <a:cxn ang="0">
                  <a:pos x="20" y="16"/>
                </a:cxn>
                <a:cxn ang="0">
                  <a:pos x="20" y="16"/>
                </a:cxn>
                <a:cxn ang="0">
                  <a:pos x="18" y="18"/>
                </a:cxn>
                <a:cxn ang="0">
                  <a:pos x="16" y="20"/>
                </a:cxn>
                <a:cxn ang="0">
                  <a:pos x="16" y="324"/>
                </a:cxn>
                <a:cxn ang="0">
                  <a:pos x="16" y="324"/>
                </a:cxn>
                <a:cxn ang="0">
                  <a:pos x="18" y="328"/>
                </a:cxn>
                <a:cxn ang="0">
                  <a:pos x="20" y="330"/>
                </a:cxn>
                <a:cxn ang="0">
                  <a:pos x="172" y="330"/>
                </a:cxn>
                <a:cxn ang="0">
                  <a:pos x="172" y="330"/>
                </a:cxn>
                <a:cxn ang="0">
                  <a:pos x="176" y="328"/>
                </a:cxn>
                <a:cxn ang="0">
                  <a:pos x="178" y="324"/>
                </a:cxn>
                <a:cxn ang="0">
                  <a:pos x="178" y="20"/>
                </a:cxn>
                <a:cxn ang="0">
                  <a:pos x="178" y="20"/>
                </a:cxn>
                <a:cxn ang="0">
                  <a:pos x="176" y="18"/>
                </a:cxn>
                <a:cxn ang="0">
                  <a:pos x="172" y="16"/>
                </a:cxn>
                <a:cxn ang="0">
                  <a:pos x="20" y="16"/>
                </a:cxn>
              </a:cxnLst>
              <a:rect l="0" t="0" r="r" b="b"/>
              <a:pathLst>
                <a:path w="192" h="344">
                  <a:moveTo>
                    <a:pt x="172" y="344"/>
                  </a:moveTo>
                  <a:lnTo>
                    <a:pt x="20" y="344"/>
                  </a:lnTo>
                  <a:lnTo>
                    <a:pt x="20" y="344"/>
                  </a:lnTo>
                  <a:lnTo>
                    <a:pt x="14" y="344"/>
                  </a:lnTo>
                  <a:lnTo>
                    <a:pt x="6" y="338"/>
                  </a:lnTo>
                  <a:lnTo>
                    <a:pt x="2" y="332"/>
                  </a:lnTo>
                  <a:lnTo>
                    <a:pt x="0" y="324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14"/>
                  </a:lnTo>
                  <a:lnTo>
                    <a:pt x="6" y="6"/>
                  </a:lnTo>
                  <a:lnTo>
                    <a:pt x="14" y="2"/>
                  </a:lnTo>
                  <a:lnTo>
                    <a:pt x="20" y="0"/>
                  </a:lnTo>
                  <a:lnTo>
                    <a:pt x="172" y="0"/>
                  </a:lnTo>
                  <a:lnTo>
                    <a:pt x="172" y="0"/>
                  </a:lnTo>
                  <a:lnTo>
                    <a:pt x="180" y="2"/>
                  </a:lnTo>
                  <a:lnTo>
                    <a:pt x="186" y="6"/>
                  </a:lnTo>
                  <a:lnTo>
                    <a:pt x="190" y="14"/>
                  </a:lnTo>
                  <a:lnTo>
                    <a:pt x="192" y="20"/>
                  </a:lnTo>
                  <a:lnTo>
                    <a:pt x="192" y="324"/>
                  </a:lnTo>
                  <a:lnTo>
                    <a:pt x="192" y="324"/>
                  </a:lnTo>
                  <a:lnTo>
                    <a:pt x="190" y="332"/>
                  </a:lnTo>
                  <a:lnTo>
                    <a:pt x="186" y="338"/>
                  </a:lnTo>
                  <a:lnTo>
                    <a:pt x="180" y="344"/>
                  </a:lnTo>
                  <a:lnTo>
                    <a:pt x="172" y="344"/>
                  </a:lnTo>
                  <a:lnTo>
                    <a:pt x="172" y="344"/>
                  </a:lnTo>
                  <a:close/>
                  <a:moveTo>
                    <a:pt x="20" y="16"/>
                  </a:moveTo>
                  <a:lnTo>
                    <a:pt x="20" y="16"/>
                  </a:lnTo>
                  <a:lnTo>
                    <a:pt x="18" y="18"/>
                  </a:lnTo>
                  <a:lnTo>
                    <a:pt x="16" y="20"/>
                  </a:lnTo>
                  <a:lnTo>
                    <a:pt x="16" y="324"/>
                  </a:lnTo>
                  <a:lnTo>
                    <a:pt x="16" y="324"/>
                  </a:lnTo>
                  <a:lnTo>
                    <a:pt x="18" y="328"/>
                  </a:lnTo>
                  <a:lnTo>
                    <a:pt x="20" y="330"/>
                  </a:lnTo>
                  <a:lnTo>
                    <a:pt x="172" y="330"/>
                  </a:lnTo>
                  <a:lnTo>
                    <a:pt x="172" y="330"/>
                  </a:lnTo>
                  <a:lnTo>
                    <a:pt x="176" y="328"/>
                  </a:lnTo>
                  <a:lnTo>
                    <a:pt x="178" y="324"/>
                  </a:lnTo>
                  <a:lnTo>
                    <a:pt x="178" y="20"/>
                  </a:lnTo>
                  <a:lnTo>
                    <a:pt x="178" y="20"/>
                  </a:lnTo>
                  <a:lnTo>
                    <a:pt x="176" y="18"/>
                  </a:lnTo>
                  <a:lnTo>
                    <a:pt x="172" y="16"/>
                  </a:lnTo>
                  <a:lnTo>
                    <a:pt x="2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43"/>
            <p:cNvSpPr>
              <a:spLocks noEditPoints="1"/>
            </p:cNvSpPr>
            <p:nvPr/>
          </p:nvSpPr>
          <p:spPr bwMode="auto">
            <a:xfrm>
              <a:off x="4595813" y="1730375"/>
              <a:ext cx="228600" cy="412750"/>
            </a:xfrm>
            <a:custGeom>
              <a:avLst/>
              <a:gdLst/>
              <a:ahLst/>
              <a:cxnLst>
                <a:cxn ang="0">
                  <a:pos x="122" y="260"/>
                </a:cxn>
                <a:cxn ang="0">
                  <a:pos x="22" y="260"/>
                </a:cxn>
                <a:cxn ang="0">
                  <a:pos x="22" y="260"/>
                </a:cxn>
                <a:cxn ang="0">
                  <a:pos x="14" y="258"/>
                </a:cxn>
                <a:cxn ang="0">
                  <a:pos x="8" y="254"/>
                </a:cxn>
                <a:cxn ang="0">
                  <a:pos x="2" y="246"/>
                </a:cxn>
                <a:cxn ang="0">
                  <a:pos x="0" y="238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2" y="14"/>
                </a:cxn>
                <a:cxn ang="0">
                  <a:pos x="8" y="6"/>
                </a:cxn>
                <a:cxn ang="0">
                  <a:pos x="14" y="2"/>
                </a:cxn>
                <a:cxn ang="0">
                  <a:pos x="22" y="0"/>
                </a:cxn>
                <a:cxn ang="0">
                  <a:pos x="122" y="0"/>
                </a:cxn>
                <a:cxn ang="0">
                  <a:pos x="122" y="0"/>
                </a:cxn>
                <a:cxn ang="0">
                  <a:pos x="130" y="2"/>
                </a:cxn>
                <a:cxn ang="0">
                  <a:pos x="138" y="6"/>
                </a:cxn>
                <a:cxn ang="0">
                  <a:pos x="142" y="14"/>
                </a:cxn>
                <a:cxn ang="0">
                  <a:pos x="144" y="22"/>
                </a:cxn>
                <a:cxn ang="0">
                  <a:pos x="144" y="238"/>
                </a:cxn>
                <a:cxn ang="0">
                  <a:pos x="144" y="238"/>
                </a:cxn>
                <a:cxn ang="0">
                  <a:pos x="142" y="246"/>
                </a:cxn>
                <a:cxn ang="0">
                  <a:pos x="138" y="254"/>
                </a:cxn>
                <a:cxn ang="0">
                  <a:pos x="130" y="258"/>
                </a:cxn>
                <a:cxn ang="0">
                  <a:pos x="122" y="260"/>
                </a:cxn>
                <a:cxn ang="0">
                  <a:pos x="122" y="260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18" y="16"/>
                </a:cxn>
                <a:cxn ang="0">
                  <a:pos x="16" y="22"/>
                </a:cxn>
                <a:cxn ang="0">
                  <a:pos x="16" y="238"/>
                </a:cxn>
                <a:cxn ang="0">
                  <a:pos x="16" y="238"/>
                </a:cxn>
                <a:cxn ang="0">
                  <a:pos x="18" y="244"/>
                </a:cxn>
                <a:cxn ang="0">
                  <a:pos x="22" y="246"/>
                </a:cxn>
                <a:cxn ang="0">
                  <a:pos x="122" y="246"/>
                </a:cxn>
                <a:cxn ang="0">
                  <a:pos x="122" y="246"/>
                </a:cxn>
                <a:cxn ang="0">
                  <a:pos x="128" y="244"/>
                </a:cxn>
                <a:cxn ang="0">
                  <a:pos x="130" y="238"/>
                </a:cxn>
                <a:cxn ang="0">
                  <a:pos x="130" y="22"/>
                </a:cxn>
                <a:cxn ang="0">
                  <a:pos x="130" y="22"/>
                </a:cxn>
                <a:cxn ang="0">
                  <a:pos x="128" y="16"/>
                </a:cxn>
                <a:cxn ang="0">
                  <a:pos x="122" y="14"/>
                </a:cxn>
                <a:cxn ang="0">
                  <a:pos x="22" y="14"/>
                </a:cxn>
              </a:cxnLst>
              <a:rect l="0" t="0" r="r" b="b"/>
              <a:pathLst>
                <a:path w="144" h="260">
                  <a:moveTo>
                    <a:pt x="122" y="260"/>
                  </a:moveTo>
                  <a:lnTo>
                    <a:pt x="22" y="260"/>
                  </a:lnTo>
                  <a:lnTo>
                    <a:pt x="22" y="260"/>
                  </a:lnTo>
                  <a:lnTo>
                    <a:pt x="14" y="258"/>
                  </a:lnTo>
                  <a:lnTo>
                    <a:pt x="8" y="254"/>
                  </a:lnTo>
                  <a:lnTo>
                    <a:pt x="2" y="246"/>
                  </a:lnTo>
                  <a:lnTo>
                    <a:pt x="0" y="23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2" y="14"/>
                  </a:lnTo>
                  <a:lnTo>
                    <a:pt x="8" y="6"/>
                  </a:lnTo>
                  <a:lnTo>
                    <a:pt x="14" y="2"/>
                  </a:lnTo>
                  <a:lnTo>
                    <a:pt x="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30" y="2"/>
                  </a:lnTo>
                  <a:lnTo>
                    <a:pt x="138" y="6"/>
                  </a:lnTo>
                  <a:lnTo>
                    <a:pt x="142" y="14"/>
                  </a:lnTo>
                  <a:lnTo>
                    <a:pt x="144" y="22"/>
                  </a:lnTo>
                  <a:lnTo>
                    <a:pt x="144" y="238"/>
                  </a:lnTo>
                  <a:lnTo>
                    <a:pt x="144" y="238"/>
                  </a:lnTo>
                  <a:lnTo>
                    <a:pt x="142" y="246"/>
                  </a:lnTo>
                  <a:lnTo>
                    <a:pt x="138" y="254"/>
                  </a:lnTo>
                  <a:lnTo>
                    <a:pt x="130" y="258"/>
                  </a:lnTo>
                  <a:lnTo>
                    <a:pt x="122" y="260"/>
                  </a:lnTo>
                  <a:lnTo>
                    <a:pt x="122" y="260"/>
                  </a:lnTo>
                  <a:close/>
                  <a:moveTo>
                    <a:pt x="22" y="14"/>
                  </a:moveTo>
                  <a:lnTo>
                    <a:pt x="22" y="14"/>
                  </a:lnTo>
                  <a:lnTo>
                    <a:pt x="18" y="16"/>
                  </a:lnTo>
                  <a:lnTo>
                    <a:pt x="16" y="22"/>
                  </a:lnTo>
                  <a:lnTo>
                    <a:pt x="16" y="238"/>
                  </a:lnTo>
                  <a:lnTo>
                    <a:pt x="16" y="238"/>
                  </a:lnTo>
                  <a:lnTo>
                    <a:pt x="18" y="244"/>
                  </a:lnTo>
                  <a:lnTo>
                    <a:pt x="22" y="246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8" y="244"/>
                  </a:lnTo>
                  <a:lnTo>
                    <a:pt x="130" y="238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8" y="16"/>
                  </a:lnTo>
                  <a:lnTo>
                    <a:pt x="122" y="14"/>
                  </a:lnTo>
                  <a:lnTo>
                    <a:pt x="22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0" name="组 49"/>
          <p:cNvGrpSpPr/>
          <p:nvPr/>
        </p:nvGrpSpPr>
        <p:grpSpPr>
          <a:xfrm>
            <a:off x="1017409" y="2200044"/>
            <a:ext cx="193063" cy="258003"/>
            <a:chOff x="3910013" y="1676400"/>
            <a:chExt cx="349250" cy="466725"/>
          </a:xfrm>
          <a:solidFill>
            <a:schemeClr val="bg1"/>
          </a:solidFill>
        </p:grpSpPr>
        <p:sp>
          <p:nvSpPr>
            <p:cNvPr id="51" name="Freeform 139"/>
            <p:cNvSpPr>
              <a:spLocks noEditPoints="1"/>
            </p:cNvSpPr>
            <p:nvPr/>
          </p:nvSpPr>
          <p:spPr bwMode="auto">
            <a:xfrm>
              <a:off x="3910013" y="1676400"/>
              <a:ext cx="349250" cy="466725"/>
            </a:xfrm>
            <a:custGeom>
              <a:avLst/>
              <a:gdLst/>
              <a:ahLst/>
              <a:cxnLst>
                <a:cxn ang="0">
                  <a:pos x="110" y="294"/>
                </a:cxn>
                <a:cxn ang="0">
                  <a:pos x="96" y="288"/>
                </a:cxn>
                <a:cxn ang="0">
                  <a:pos x="76" y="266"/>
                </a:cxn>
                <a:cxn ang="0">
                  <a:pos x="44" y="226"/>
                </a:cxn>
                <a:cxn ang="0">
                  <a:pos x="14" y="172"/>
                </a:cxn>
                <a:cxn ang="0">
                  <a:pos x="4" y="142"/>
                </a:cxn>
                <a:cxn ang="0">
                  <a:pos x="0" y="114"/>
                </a:cxn>
                <a:cxn ang="0">
                  <a:pos x="0" y="100"/>
                </a:cxn>
                <a:cxn ang="0">
                  <a:pos x="6" y="74"/>
                </a:cxn>
                <a:cxn ang="0">
                  <a:pos x="14" y="52"/>
                </a:cxn>
                <a:cxn ang="0">
                  <a:pos x="28" y="32"/>
                </a:cxn>
                <a:cxn ang="0">
                  <a:pos x="36" y="24"/>
                </a:cxn>
                <a:cxn ang="0">
                  <a:pos x="70" y="6"/>
                </a:cxn>
                <a:cxn ang="0">
                  <a:pos x="110" y="0"/>
                </a:cxn>
                <a:cxn ang="0">
                  <a:pos x="132" y="0"/>
                </a:cxn>
                <a:cxn ang="0">
                  <a:pos x="168" y="14"/>
                </a:cxn>
                <a:cxn ang="0">
                  <a:pos x="184" y="24"/>
                </a:cxn>
                <a:cxn ang="0">
                  <a:pos x="200" y="42"/>
                </a:cxn>
                <a:cxn ang="0">
                  <a:pos x="212" y="62"/>
                </a:cxn>
                <a:cxn ang="0">
                  <a:pos x="218" y="86"/>
                </a:cxn>
                <a:cxn ang="0">
                  <a:pos x="220" y="114"/>
                </a:cxn>
                <a:cxn ang="0">
                  <a:pos x="220" y="128"/>
                </a:cxn>
                <a:cxn ang="0">
                  <a:pos x="212" y="158"/>
                </a:cxn>
                <a:cxn ang="0">
                  <a:pos x="192" y="200"/>
                </a:cxn>
                <a:cxn ang="0">
                  <a:pos x="160" y="248"/>
                </a:cxn>
                <a:cxn ang="0">
                  <a:pos x="126" y="288"/>
                </a:cxn>
                <a:cxn ang="0">
                  <a:pos x="118" y="292"/>
                </a:cxn>
                <a:cxn ang="0">
                  <a:pos x="110" y="294"/>
                </a:cxn>
                <a:cxn ang="0">
                  <a:pos x="110" y="16"/>
                </a:cxn>
                <a:cxn ang="0">
                  <a:pos x="86" y="18"/>
                </a:cxn>
                <a:cxn ang="0">
                  <a:pos x="66" y="24"/>
                </a:cxn>
                <a:cxn ang="0">
                  <a:pos x="38" y="48"/>
                </a:cxn>
                <a:cxn ang="0">
                  <a:pos x="22" y="80"/>
                </a:cxn>
                <a:cxn ang="0">
                  <a:pos x="16" y="114"/>
                </a:cxn>
                <a:cxn ang="0">
                  <a:pos x="18" y="126"/>
                </a:cxn>
                <a:cxn ang="0">
                  <a:pos x="24" y="154"/>
                </a:cxn>
                <a:cxn ang="0">
                  <a:pos x="42" y="194"/>
                </a:cxn>
                <a:cxn ang="0">
                  <a:pos x="74" y="238"/>
                </a:cxn>
                <a:cxn ang="0">
                  <a:pos x="106" y="276"/>
                </a:cxn>
                <a:cxn ang="0">
                  <a:pos x="110" y="278"/>
                </a:cxn>
                <a:cxn ang="0">
                  <a:pos x="114" y="276"/>
                </a:cxn>
                <a:cxn ang="0">
                  <a:pos x="146" y="238"/>
                </a:cxn>
                <a:cxn ang="0">
                  <a:pos x="178" y="194"/>
                </a:cxn>
                <a:cxn ang="0">
                  <a:pos x="196" y="154"/>
                </a:cxn>
                <a:cxn ang="0">
                  <a:pos x="204" y="126"/>
                </a:cxn>
                <a:cxn ang="0">
                  <a:pos x="204" y="114"/>
                </a:cxn>
                <a:cxn ang="0">
                  <a:pos x="200" y="80"/>
                </a:cxn>
                <a:cxn ang="0">
                  <a:pos x="184" y="48"/>
                </a:cxn>
                <a:cxn ang="0">
                  <a:pos x="154" y="24"/>
                </a:cxn>
                <a:cxn ang="0">
                  <a:pos x="134" y="18"/>
                </a:cxn>
                <a:cxn ang="0">
                  <a:pos x="110" y="16"/>
                </a:cxn>
              </a:cxnLst>
              <a:rect l="0" t="0" r="r" b="b"/>
              <a:pathLst>
                <a:path w="220" h="294">
                  <a:moveTo>
                    <a:pt x="110" y="294"/>
                  </a:moveTo>
                  <a:lnTo>
                    <a:pt x="110" y="294"/>
                  </a:lnTo>
                  <a:lnTo>
                    <a:pt x="102" y="292"/>
                  </a:lnTo>
                  <a:lnTo>
                    <a:pt x="96" y="288"/>
                  </a:lnTo>
                  <a:lnTo>
                    <a:pt x="96" y="288"/>
                  </a:lnTo>
                  <a:lnTo>
                    <a:pt x="76" y="266"/>
                  </a:lnTo>
                  <a:lnTo>
                    <a:pt x="60" y="248"/>
                  </a:lnTo>
                  <a:lnTo>
                    <a:pt x="44" y="226"/>
                  </a:lnTo>
                  <a:lnTo>
                    <a:pt x="28" y="200"/>
                  </a:lnTo>
                  <a:lnTo>
                    <a:pt x="14" y="172"/>
                  </a:lnTo>
                  <a:lnTo>
                    <a:pt x="8" y="158"/>
                  </a:lnTo>
                  <a:lnTo>
                    <a:pt x="4" y="142"/>
                  </a:lnTo>
                  <a:lnTo>
                    <a:pt x="2" y="128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00"/>
                  </a:lnTo>
                  <a:lnTo>
                    <a:pt x="2" y="86"/>
                  </a:lnTo>
                  <a:lnTo>
                    <a:pt x="6" y="74"/>
                  </a:lnTo>
                  <a:lnTo>
                    <a:pt x="10" y="62"/>
                  </a:lnTo>
                  <a:lnTo>
                    <a:pt x="14" y="52"/>
                  </a:lnTo>
                  <a:lnTo>
                    <a:pt x="20" y="42"/>
                  </a:lnTo>
                  <a:lnTo>
                    <a:pt x="28" y="32"/>
                  </a:lnTo>
                  <a:lnTo>
                    <a:pt x="36" y="24"/>
                  </a:lnTo>
                  <a:lnTo>
                    <a:pt x="36" y="24"/>
                  </a:lnTo>
                  <a:lnTo>
                    <a:pt x="52" y="14"/>
                  </a:lnTo>
                  <a:lnTo>
                    <a:pt x="70" y="6"/>
                  </a:lnTo>
                  <a:lnTo>
                    <a:pt x="9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32" y="0"/>
                  </a:lnTo>
                  <a:lnTo>
                    <a:pt x="150" y="6"/>
                  </a:lnTo>
                  <a:lnTo>
                    <a:pt x="168" y="14"/>
                  </a:lnTo>
                  <a:lnTo>
                    <a:pt x="184" y="24"/>
                  </a:lnTo>
                  <a:lnTo>
                    <a:pt x="184" y="24"/>
                  </a:lnTo>
                  <a:lnTo>
                    <a:pt x="192" y="32"/>
                  </a:lnTo>
                  <a:lnTo>
                    <a:pt x="200" y="42"/>
                  </a:lnTo>
                  <a:lnTo>
                    <a:pt x="206" y="52"/>
                  </a:lnTo>
                  <a:lnTo>
                    <a:pt x="212" y="62"/>
                  </a:lnTo>
                  <a:lnTo>
                    <a:pt x="216" y="74"/>
                  </a:lnTo>
                  <a:lnTo>
                    <a:pt x="218" y="86"/>
                  </a:lnTo>
                  <a:lnTo>
                    <a:pt x="220" y="100"/>
                  </a:lnTo>
                  <a:lnTo>
                    <a:pt x="220" y="114"/>
                  </a:lnTo>
                  <a:lnTo>
                    <a:pt x="220" y="114"/>
                  </a:lnTo>
                  <a:lnTo>
                    <a:pt x="220" y="128"/>
                  </a:lnTo>
                  <a:lnTo>
                    <a:pt x="216" y="142"/>
                  </a:lnTo>
                  <a:lnTo>
                    <a:pt x="212" y="158"/>
                  </a:lnTo>
                  <a:lnTo>
                    <a:pt x="206" y="172"/>
                  </a:lnTo>
                  <a:lnTo>
                    <a:pt x="192" y="200"/>
                  </a:lnTo>
                  <a:lnTo>
                    <a:pt x="176" y="226"/>
                  </a:lnTo>
                  <a:lnTo>
                    <a:pt x="160" y="248"/>
                  </a:lnTo>
                  <a:lnTo>
                    <a:pt x="144" y="266"/>
                  </a:lnTo>
                  <a:lnTo>
                    <a:pt x="126" y="288"/>
                  </a:lnTo>
                  <a:lnTo>
                    <a:pt x="126" y="288"/>
                  </a:lnTo>
                  <a:lnTo>
                    <a:pt x="118" y="292"/>
                  </a:lnTo>
                  <a:lnTo>
                    <a:pt x="110" y="294"/>
                  </a:lnTo>
                  <a:lnTo>
                    <a:pt x="110" y="294"/>
                  </a:lnTo>
                  <a:close/>
                  <a:moveTo>
                    <a:pt x="110" y="16"/>
                  </a:moveTo>
                  <a:lnTo>
                    <a:pt x="110" y="16"/>
                  </a:lnTo>
                  <a:lnTo>
                    <a:pt x="98" y="16"/>
                  </a:lnTo>
                  <a:lnTo>
                    <a:pt x="86" y="18"/>
                  </a:lnTo>
                  <a:lnTo>
                    <a:pt x="76" y="20"/>
                  </a:lnTo>
                  <a:lnTo>
                    <a:pt x="66" y="24"/>
                  </a:lnTo>
                  <a:lnTo>
                    <a:pt x="50" y="34"/>
                  </a:lnTo>
                  <a:lnTo>
                    <a:pt x="38" y="48"/>
                  </a:lnTo>
                  <a:lnTo>
                    <a:pt x="28" y="62"/>
                  </a:lnTo>
                  <a:lnTo>
                    <a:pt x="22" y="80"/>
                  </a:lnTo>
                  <a:lnTo>
                    <a:pt x="18" y="96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8" y="126"/>
                  </a:lnTo>
                  <a:lnTo>
                    <a:pt x="20" y="140"/>
                  </a:lnTo>
                  <a:lnTo>
                    <a:pt x="24" y="154"/>
                  </a:lnTo>
                  <a:lnTo>
                    <a:pt x="30" y="168"/>
                  </a:lnTo>
                  <a:lnTo>
                    <a:pt x="42" y="194"/>
                  </a:lnTo>
                  <a:lnTo>
                    <a:pt x="58" y="218"/>
                  </a:lnTo>
                  <a:lnTo>
                    <a:pt x="74" y="238"/>
                  </a:lnTo>
                  <a:lnTo>
                    <a:pt x="88" y="256"/>
                  </a:lnTo>
                  <a:lnTo>
                    <a:pt x="106" y="276"/>
                  </a:lnTo>
                  <a:lnTo>
                    <a:pt x="106" y="276"/>
                  </a:lnTo>
                  <a:lnTo>
                    <a:pt x="110" y="278"/>
                  </a:lnTo>
                  <a:lnTo>
                    <a:pt x="114" y="276"/>
                  </a:lnTo>
                  <a:lnTo>
                    <a:pt x="114" y="276"/>
                  </a:lnTo>
                  <a:lnTo>
                    <a:pt x="132" y="256"/>
                  </a:lnTo>
                  <a:lnTo>
                    <a:pt x="146" y="238"/>
                  </a:lnTo>
                  <a:lnTo>
                    <a:pt x="162" y="218"/>
                  </a:lnTo>
                  <a:lnTo>
                    <a:pt x="178" y="194"/>
                  </a:lnTo>
                  <a:lnTo>
                    <a:pt x="192" y="168"/>
                  </a:lnTo>
                  <a:lnTo>
                    <a:pt x="196" y="154"/>
                  </a:lnTo>
                  <a:lnTo>
                    <a:pt x="200" y="140"/>
                  </a:lnTo>
                  <a:lnTo>
                    <a:pt x="204" y="126"/>
                  </a:lnTo>
                  <a:lnTo>
                    <a:pt x="204" y="114"/>
                  </a:lnTo>
                  <a:lnTo>
                    <a:pt x="204" y="114"/>
                  </a:lnTo>
                  <a:lnTo>
                    <a:pt x="204" y="96"/>
                  </a:lnTo>
                  <a:lnTo>
                    <a:pt x="200" y="80"/>
                  </a:lnTo>
                  <a:lnTo>
                    <a:pt x="192" y="62"/>
                  </a:lnTo>
                  <a:lnTo>
                    <a:pt x="184" y="48"/>
                  </a:lnTo>
                  <a:lnTo>
                    <a:pt x="170" y="34"/>
                  </a:lnTo>
                  <a:lnTo>
                    <a:pt x="154" y="24"/>
                  </a:lnTo>
                  <a:lnTo>
                    <a:pt x="144" y="20"/>
                  </a:lnTo>
                  <a:lnTo>
                    <a:pt x="134" y="18"/>
                  </a:lnTo>
                  <a:lnTo>
                    <a:pt x="122" y="16"/>
                  </a:lnTo>
                  <a:lnTo>
                    <a:pt x="110" y="16"/>
                  </a:lnTo>
                  <a:lnTo>
                    <a:pt x="110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40"/>
            <p:cNvSpPr>
              <a:spLocks noEditPoints="1"/>
            </p:cNvSpPr>
            <p:nvPr/>
          </p:nvSpPr>
          <p:spPr bwMode="auto">
            <a:xfrm>
              <a:off x="3992563" y="1739900"/>
              <a:ext cx="184150" cy="180975"/>
            </a:xfrm>
            <a:custGeom>
              <a:avLst/>
              <a:gdLst/>
              <a:ahLst/>
              <a:cxnLst>
                <a:cxn ang="0">
                  <a:pos x="58" y="114"/>
                </a:cxn>
                <a:cxn ang="0">
                  <a:pos x="36" y="110"/>
                </a:cxn>
                <a:cxn ang="0">
                  <a:pos x="18" y="98"/>
                </a:cxn>
                <a:cxn ang="0">
                  <a:pos x="6" y="80"/>
                </a:cxn>
                <a:cxn ang="0">
                  <a:pos x="0" y="58"/>
                </a:cxn>
                <a:cxn ang="0">
                  <a:pos x="2" y="46"/>
                </a:cxn>
                <a:cxn ang="0">
                  <a:pos x="10" y="24"/>
                </a:cxn>
                <a:cxn ang="0">
                  <a:pos x="26" y="10"/>
                </a:cxn>
                <a:cxn ang="0">
                  <a:pos x="46" y="0"/>
                </a:cxn>
                <a:cxn ang="0">
                  <a:pos x="58" y="0"/>
                </a:cxn>
                <a:cxn ang="0">
                  <a:pos x="80" y="4"/>
                </a:cxn>
                <a:cxn ang="0">
                  <a:pos x="100" y="16"/>
                </a:cxn>
                <a:cxn ang="0">
                  <a:pos x="112" y="34"/>
                </a:cxn>
                <a:cxn ang="0">
                  <a:pos x="116" y="58"/>
                </a:cxn>
                <a:cxn ang="0">
                  <a:pos x="114" y="68"/>
                </a:cxn>
                <a:cxn ang="0">
                  <a:pos x="106" y="90"/>
                </a:cxn>
                <a:cxn ang="0">
                  <a:pos x="90" y="104"/>
                </a:cxn>
                <a:cxn ang="0">
                  <a:pos x="70" y="114"/>
                </a:cxn>
                <a:cxn ang="0">
                  <a:pos x="58" y="114"/>
                </a:cxn>
                <a:cxn ang="0">
                  <a:pos x="58" y="16"/>
                </a:cxn>
                <a:cxn ang="0">
                  <a:pos x="42" y="18"/>
                </a:cxn>
                <a:cxn ang="0">
                  <a:pos x="30" y="28"/>
                </a:cxn>
                <a:cxn ang="0">
                  <a:pos x="20" y="42"/>
                </a:cxn>
                <a:cxn ang="0">
                  <a:pos x="16" y="58"/>
                </a:cxn>
                <a:cxn ang="0">
                  <a:pos x="18" y="66"/>
                </a:cxn>
                <a:cxn ang="0">
                  <a:pos x="24" y="80"/>
                </a:cxn>
                <a:cxn ang="0">
                  <a:pos x="36" y="92"/>
                </a:cxn>
                <a:cxn ang="0">
                  <a:pos x="50" y="98"/>
                </a:cxn>
                <a:cxn ang="0">
                  <a:pos x="58" y="98"/>
                </a:cxn>
                <a:cxn ang="0">
                  <a:pos x="74" y="96"/>
                </a:cxn>
                <a:cxn ang="0">
                  <a:pos x="88" y="86"/>
                </a:cxn>
                <a:cxn ang="0">
                  <a:pos x="96" y="74"/>
                </a:cxn>
                <a:cxn ang="0">
                  <a:pos x="100" y="58"/>
                </a:cxn>
                <a:cxn ang="0">
                  <a:pos x="98" y="48"/>
                </a:cxn>
                <a:cxn ang="0">
                  <a:pos x="92" y="34"/>
                </a:cxn>
                <a:cxn ang="0">
                  <a:pos x="82" y="22"/>
                </a:cxn>
                <a:cxn ang="0">
                  <a:pos x="66" y="16"/>
                </a:cxn>
                <a:cxn ang="0">
                  <a:pos x="58" y="16"/>
                </a:cxn>
              </a:cxnLst>
              <a:rect l="0" t="0" r="r" b="b"/>
              <a:pathLst>
                <a:path w="116" h="114">
                  <a:moveTo>
                    <a:pt x="58" y="114"/>
                  </a:moveTo>
                  <a:lnTo>
                    <a:pt x="58" y="114"/>
                  </a:lnTo>
                  <a:lnTo>
                    <a:pt x="46" y="114"/>
                  </a:lnTo>
                  <a:lnTo>
                    <a:pt x="36" y="110"/>
                  </a:lnTo>
                  <a:lnTo>
                    <a:pt x="26" y="104"/>
                  </a:lnTo>
                  <a:lnTo>
                    <a:pt x="18" y="98"/>
                  </a:lnTo>
                  <a:lnTo>
                    <a:pt x="10" y="90"/>
                  </a:lnTo>
                  <a:lnTo>
                    <a:pt x="6" y="80"/>
                  </a:lnTo>
                  <a:lnTo>
                    <a:pt x="2" y="6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2" y="46"/>
                  </a:lnTo>
                  <a:lnTo>
                    <a:pt x="6" y="34"/>
                  </a:lnTo>
                  <a:lnTo>
                    <a:pt x="10" y="24"/>
                  </a:lnTo>
                  <a:lnTo>
                    <a:pt x="18" y="16"/>
                  </a:lnTo>
                  <a:lnTo>
                    <a:pt x="26" y="10"/>
                  </a:lnTo>
                  <a:lnTo>
                    <a:pt x="36" y="4"/>
                  </a:lnTo>
                  <a:lnTo>
                    <a:pt x="46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70" y="0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100" y="16"/>
                  </a:lnTo>
                  <a:lnTo>
                    <a:pt x="106" y="24"/>
                  </a:lnTo>
                  <a:lnTo>
                    <a:pt x="112" y="34"/>
                  </a:lnTo>
                  <a:lnTo>
                    <a:pt x="114" y="46"/>
                  </a:lnTo>
                  <a:lnTo>
                    <a:pt x="116" y="58"/>
                  </a:lnTo>
                  <a:lnTo>
                    <a:pt x="116" y="58"/>
                  </a:lnTo>
                  <a:lnTo>
                    <a:pt x="114" y="68"/>
                  </a:lnTo>
                  <a:lnTo>
                    <a:pt x="112" y="80"/>
                  </a:lnTo>
                  <a:lnTo>
                    <a:pt x="106" y="90"/>
                  </a:lnTo>
                  <a:lnTo>
                    <a:pt x="100" y="98"/>
                  </a:lnTo>
                  <a:lnTo>
                    <a:pt x="90" y="104"/>
                  </a:lnTo>
                  <a:lnTo>
                    <a:pt x="80" y="110"/>
                  </a:lnTo>
                  <a:lnTo>
                    <a:pt x="70" y="114"/>
                  </a:lnTo>
                  <a:lnTo>
                    <a:pt x="58" y="114"/>
                  </a:lnTo>
                  <a:lnTo>
                    <a:pt x="58" y="114"/>
                  </a:lnTo>
                  <a:close/>
                  <a:moveTo>
                    <a:pt x="58" y="16"/>
                  </a:moveTo>
                  <a:lnTo>
                    <a:pt x="58" y="16"/>
                  </a:lnTo>
                  <a:lnTo>
                    <a:pt x="50" y="16"/>
                  </a:lnTo>
                  <a:lnTo>
                    <a:pt x="42" y="18"/>
                  </a:lnTo>
                  <a:lnTo>
                    <a:pt x="36" y="22"/>
                  </a:lnTo>
                  <a:lnTo>
                    <a:pt x="30" y="28"/>
                  </a:lnTo>
                  <a:lnTo>
                    <a:pt x="24" y="34"/>
                  </a:lnTo>
                  <a:lnTo>
                    <a:pt x="20" y="42"/>
                  </a:lnTo>
                  <a:lnTo>
                    <a:pt x="18" y="4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8" y="66"/>
                  </a:lnTo>
                  <a:lnTo>
                    <a:pt x="20" y="74"/>
                  </a:lnTo>
                  <a:lnTo>
                    <a:pt x="24" y="80"/>
                  </a:lnTo>
                  <a:lnTo>
                    <a:pt x="30" y="86"/>
                  </a:lnTo>
                  <a:lnTo>
                    <a:pt x="36" y="92"/>
                  </a:lnTo>
                  <a:lnTo>
                    <a:pt x="42" y="96"/>
                  </a:lnTo>
                  <a:lnTo>
                    <a:pt x="50" y="98"/>
                  </a:lnTo>
                  <a:lnTo>
                    <a:pt x="58" y="98"/>
                  </a:lnTo>
                  <a:lnTo>
                    <a:pt x="58" y="98"/>
                  </a:lnTo>
                  <a:lnTo>
                    <a:pt x="66" y="98"/>
                  </a:lnTo>
                  <a:lnTo>
                    <a:pt x="74" y="96"/>
                  </a:lnTo>
                  <a:lnTo>
                    <a:pt x="82" y="92"/>
                  </a:lnTo>
                  <a:lnTo>
                    <a:pt x="88" y="86"/>
                  </a:lnTo>
                  <a:lnTo>
                    <a:pt x="92" y="80"/>
                  </a:lnTo>
                  <a:lnTo>
                    <a:pt x="96" y="74"/>
                  </a:lnTo>
                  <a:lnTo>
                    <a:pt x="98" y="66"/>
                  </a:lnTo>
                  <a:lnTo>
                    <a:pt x="100" y="58"/>
                  </a:lnTo>
                  <a:lnTo>
                    <a:pt x="100" y="58"/>
                  </a:lnTo>
                  <a:lnTo>
                    <a:pt x="98" y="48"/>
                  </a:lnTo>
                  <a:lnTo>
                    <a:pt x="96" y="40"/>
                  </a:lnTo>
                  <a:lnTo>
                    <a:pt x="92" y="34"/>
                  </a:lnTo>
                  <a:lnTo>
                    <a:pt x="88" y="28"/>
                  </a:lnTo>
                  <a:lnTo>
                    <a:pt x="82" y="22"/>
                  </a:lnTo>
                  <a:lnTo>
                    <a:pt x="74" y="18"/>
                  </a:lnTo>
                  <a:lnTo>
                    <a:pt x="66" y="16"/>
                  </a:lnTo>
                  <a:lnTo>
                    <a:pt x="58" y="16"/>
                  </a:lnTo>
                  <a:lnTo>
                    <a:pt x="58" y="1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3" name="组 52"/>
          <p:cNvGrpSpPr/>
          <p:nvPr/>
        </p:nvGrpSpPr>
        <p:grpSpPr>
          <a:xfrm>
            <a:off x="986280" y="3356697"/>
            <a:ext cx="254493" cy="212370"/>
            <a:chOff x="4557713" y="2359025"/>
            <a:chExt cx="460375" cy="384175"/>
          </a:xfrm>
          <a:solidFill>
            <a:schemeClr val="bg1"/>
          </a:solidFill>
        </p:grpSpPr>
        <p:sp>
          <p:nvSpPr>
            <p:cNvPr id="54" name="Freeform 153"/>
            <p:cNvSpPr>
              <a:spLocks noEditPoints="1"/>
            </p:cNvSpPr>
            <p:nvPr/>
          </p:nvSpPr>
          <p:spPr bwMode="auto">
            <a:xfrm>
              <a:off x="4557713" y="2359025"/>
              <a:ext cx="460375" cy="384175"/>
            </a:xfrm>
            <a:custGeom>
              <a:avLst/>
              <a:gdLst/>
              <a:ahLst/>
              <a:cxnLst>
                <a:cxn ang="0">
                  <a:pos x="246" y="90"/>
                </a:cxn>
                <a:cxn ang="0">
                  <a:pos x="250" y="68"/>
                </a:cxn>
                <a:cxn ang="0">
                  <a:pos x="244" y="52"/>
                </a:cxn>
                <a:cxn ang="0">
                  <a:pos x="224" y="40"/>
                </a:cxn>
                <a:cxn ang="0">
                  <a:pos x="192" y="40"/>
                </a:cxn>
                <a:cxn ang="0">
                  <a:pos x="170" y="36"/>
                </a:cxn>
                <a:cxn ang="0">
                  <a:pos x="162" y="10"/>
                </a:cxn>
                <a:cxn ang="0">
                  <a:pos x="152" y="2"/>
                </a:cxn>
                <a:cxn ang="0">
                  <a:pos x="140" y="0"/>
                </a:cxn>
                <a:cxn ang="0">
                  <a:pos x="108" y="8"/>
                </a:cxn>
                <a:cxn ang="0">
                  <a:pos x="50" y="50"/>
                </a:cxn>
                <a:cxn ang="0">
                  <a:pos x="12" y="100"/>
                </a:cxn>
                <a:cxn ang="0">
                  <a:pos x="0" y="134"/>
                </a:cxn>
                <a:cxn ang="0">
                  <a:pos x="0" y="156"/>
                </a:cxn>
                <a:cxn ang="0">
                  <a:pos x="12" y="186"/>
                </a:cxn>
                <a:cxn ang="0">
                  <a:pos x="44" y="216"/>
                </a:cxn>
                <a:cxn ang="0">
                  <a:pos x="114" y="240"/>
                </a:cxn>
                <a:cxn ang="0">
                  <a:pos x="156" y="240"/>
                </a:cxn>
                <a:cxn ang="0">
                  <a:pos x="202" y="232"/>
                </a:cxn>
                <a:cxn ang="0">
                  <a:pos x="266" y="190"/>
                </a:cxn>
                <a:cxn ang="0">
                  <a:pos x="288" y="148"/>
                </a:cxn>
                <a:cxn ang="0">
                  <a:pos x="288" y="132"/>
                </a:cxn>
                <a:cxn ang="0">
                  <a:pos x="278" y="110"/>
                </a:cxn>
                <a:cxn ang="0">
                  <a:pos x="256" y="94"/>
                </a:cxn>
                <a:cxn ang="0">
                  <a:pos x="140" y="228"/>
                </a:cxn>
                <a:cxn ang="0">
                  <a:pos x="94" y="222"/>
                </a:cxn>
                <a:cxn ang="0">
                  <a:pos x="36" y="194"/>
                </a:cxn>
                <a:cxn ang="0">
                  <a:pos x="16" y="164"/>
                </a:cxn>
                <a:cxn ang="0">
                  <a:pos x="12" y="146"/>
                </a:cxn>
                <a:cxn ang="0">
                  <a:pos x="20" y="116"/>
                </a:cxn>
                <a:cxn ang="0">
                  <a:pos x="58" y="60"/>
                </a:cxn>
                <a:cxn ang="0">
                  <a:pos x="100" y="26"/>
                </a:cxn>
                <a:cxn ang="0">
                  <a:pos x="140" y="14"/>
                </a:cxn>
                <a:cxn ang="0">
                  <a:pos x="154" y="18"/>
                </a:cxn>
                <a:cxn ang="0">
                  <a:pos x="158" y="30"/>
                </a:cxn>
                <a:cxn ang="0">
                  <a:pos x="156" y="50"/>
                </a:cxn>
                <a:cxn ang="0">
                  <a:pos x="156" y="60"/>
                </a:cxn>
                <a:cxn ang="0">
                  <a:pos x="164" y="64"/>
                </a:cxn>
                <a:cxn ang="0">
                  <a:pos x="172" y="62"/>
                </a:cxn>
                <a:cxn ang="0">
                  <a:pos x="212" y="52"/>
                </a:cxn>
                <a:cxn ang="0">
                  <a:pos x="234" y="60"/>
                </a:cxn>
                <a:cxn ang="0">
                  <a:pos x="236" y="72"/>
                </a:cxn>
                <a:cxn ang="0">
                  <a:pos x="232" y="90"/>
                </a:cxn>
                <a:cxn ang="0">
                  <a:pos x="238" y="100"/>
                </a:cxn>
                <a:cxn ang="0">
                  <a:pos x="252" y="106"/>
                </a:cxn>
                <a:cxn ang="0">
                  <a:pos x="272" y="124"/>
                </a:cxn>
                <a:cxn ang="0">
                  <a:pos x="276" y="140"/>
                </a:cxn>
                <a:cxn ang="0">
                  <a:pos x="256" y="184"/>
                </a:cxn>
                <a:cxn ang="0">
                  <a:pos x="196" y="220"/>
                </a:cxn>
                <a:cxn ang="0">
                  <a:pos x="140" y="228"/>
                </a:cxn>
              </a:cxnLst>
              <a:rect l="0" t="0" r="r" b="b"/>
              <a:pathLst>
                <a:path w="290" h="242">
                  <a:moveTo>
                    <a:pt x="246" y="90"/>
                  </a:moveTo>
                  <a:lnTo>
                    <a:pt x="246" y="90"/>
                  </a:lnTo>
                  <a:lnTo>
                    <a:pt x="246" y="90"/>
                  </a:lnTo>
                  <a:lnTo>
                    <a:pt x="246" y="90"/>
                  </a:lnTo>
                  <a:lnTo>
                    <a:pt x="250" y="78"/>
                  </a:lnTo>
                  <a:lnTo>
                    <a:pt x="250" y="68"/>
                  </a:lnTo>
                  <a:lnTo>
                    <a:pt x="248" y="60"/>
                  </a:lnTo>
                  <a:lnTo>
                    <a:pt x="244" y="52"/>
                  </a:lnTo>
                  <a:lnTo>
                    <a:pt x="244" y="52"/>
                  </a:lnTo>
                  <a:lnTo>
                    <a:pt x="240" y="46"/>
                  </a:lnTo>
                  <a:lnTo>
                    <a:pt x="232" y="42"/>
                  </a:lnTo>
                  <a:lnTo>
                    <a:pt x="224" y="40"/>
                  </a:lnTo>
                  <a:lnTo>
                    <a:pt x="212" y="38"/>
                  </a:lnTo>
                  <a:lnTo>
                    <a:pt x="212" y="38"/>
                  </a:lnTo>
                  <a:lnTo>
                    <a:pt x="192" y="40"/>
                  </a:lnTo>
                  <a:lnTo>
                    <a:pt x="168" y="48"/>
                  </a:lnTo>
                  <a:lnTo>
                    <a:pt x="168" y="48"/>
                  </a:lnTo>
                  <a:lnTo>
                    <a:pt x="170" y="36"/>
                  </a:lnTo>
                  <a:lnTo>
                    <a:pt x="170" y="26"/>
                  </a:lnTo>
                  <a:lnTo>
                    <a:pt x="168" y="16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58" y="6"/>
                  </a:lnTo>
                  <a:lnTo>
                    <a:pt x="152" y="2"/>
                  </a:lnTo>
                  <a:lnTo>
                    <a:pt x="146" y="2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30" y="2"/>
                  </a:lnTo>
                  <a:lnTo>
                    <a:pt x="118" y="4"/>
                  </a:lnTo>
                  <a:lnTo>
                    <a:pt x="108" y="8"/>
                  </a:lnTo>
                  <a:lnTo>
                    <a:pt x="96" y="14"/>
                  </a:lnTo>
                  <a:lnTo>
                    <a:pt x="72" y="30"/>
                  </a:lnTo>
                  <a:lnTo>
                    <a:pt x="50" y="50"/>
                  </a:lnTo>
                  <a:lnTo>
                    <a:pt x="50" y="50"/>
                  </a:lnTo>
                  <a:lnTo>
                    <a:pt x="28" y="76"/>
                  </a:lnTo>
                  <a:lnTo>
                    <a:pt x="12" y="100"/>
                  </a:lnTo>
                  <a:lnTo>
                    <a:pt x="8" y="112"/>
                  </a:lnTo>
                  <a:lnTo>
                    <a:pt x="4" y="124"/>
                  </a:lnTo>
                  <a:lnTo>
                    <a:pt x="0" y="134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0" y="156"/>
                  </a:lnTo>
                  <a:lnTo>
                    <a:pt x="4" y="166"/>
                  </a:lnTo>
                  <a:lnTo>
                    <a:pt x="8" y="176"/>
                  </a:lnTo>
                  <a:lnTo>
                    <a:pt x="12" y="186"/>
                  </a:lnTo>
                  <a:lnTo>
                    <a:pt x="18" y="194"/>
                  </a:lnTo>
                  <a:lnTo>
                    <a:pt x="26" y="202"/>
                  </a:lnTo>
                  <a:lnTo>
                    <a:pt x="44" y="216"/>
                  </a:lnTo>
                  <a:lnTo>
                    <a:pt x="66" y="226"/>
                  </a:lnTo>
                  <a:lnTo>
                    <a:pt x="90" y="234"/>
                  </a:lnTo>
                  <a:lnTo>
                    <a:pt x="114" y="240"/>
                  </a:lnTo>
                  <a:lnTo>
                    <a:pt x="140" y="242"/>
                  </a:lnTo>
                  <a:lnTo>
                    <a:pt x="140" y="242"/>
                  </a:lnTo>
                  <a:lnTo>
                    <a:pt x="156" y="240"/>
                  </a:lnTo>
                  <a:lnTo>
                    <a:pt x="172" y="238"/>
                  </a:lnTo>
                  <a:lnTo>
                    <a:pt x="188" y="236"/>
                  </a:lnTo>
                  <a:lnTo>
                    <a:pt x="202" y="232"/>
                  </a:lnTo>
                  <a:lnTo>
                    <a:pt x="228" y="220"/>
                  </a:lnTo>
                  <a:lnTo>
                    <a:pt x="250" y="206"/>
                  </a:lnTo>
                  <a:lnTo>
                    <a:pt x="266" y="190"/>
                  </a:lnTo>
                  <a:lnTo>
                    <a:pt x="280" y="174"/>
                  </a:lnTo>
                  <a:lnTo>
                    <a:pt x="286" y="156"/>
                  </a:lnTo>
                  <a:lnTo>
                    <a:pt x="288" y="148"/>
                  </a:lnTo>
                  <a:lnTo>
                    <a:pt x="290" y="140"/>
                  </a:lnTo>
                  <a:lnTo>
                    <a:pt x="290" y="140"/>
                  </a:lnTo>
                  <a:lnTo>
                    <a:pt x="288" y="132"/>
                  </a:lnTo>
                  <a:lnTo>
                    <a:pt x="286" y="124"/>
                  </a:lnTo>
                  <a:lnTo>
                    <a:pt x="284" y="116"/>
                  </a:lnTo>
                  <a:lnTo>
                    <a:pt x="278" y="110"/>
                  </a:lnTo>
                  <a:lnTo>
                    <a:pt x="272" y="104"/>
                  </a:lnTo>
                  <a:lnTo>
                    <a:pt x="264" y="98"/>
                  </a:lnTo>
                  <a:lnTo>
                    <a:pt x="256" y="94"/>
                  </a:lnTo>
                  <a:lnTo>
                    <a:pt x="246" y="90"/>
                  </a:lnTo>
                  <a:lnTo>
                    <a:pt x="246" y="90"/>
                  </a:lnTo>
                  <a:close/>
                  <a:moveTo>
                    <a:pt x="140" y="228"/>
                  </a:moveTo>
                  <a:lnTo>
                    <a:pt x="140" y="228"/>
                  </a:lnTo>
                  <a:lnTo>
                    <a:pt x="116" y="226"/>
                  </a:lnTo>
                  <a:lnTo>
                    <a:pt x="94" y="222"/>
                  </a:lnTo>
                  <a:lnTo>
                    <a:pt x="72" y="216"/>
                  </a:lnTo>
                  <a:lnTo>
                    <a:pt x="54" y="206"/>
                  </a:lnTo>
                  <a:lnTo>
                    <a:pt x="36" y="194"/>
                  </a:lnTo>
                  <a:lnTo>
                    <a:pt x="24" y="180"/>
                  </a:lnTo>
                  <a:lnTo>
                    <a:pt x="20" y="172"/>
                  </a:lnTo>
                  <a:lnTo>
                    <a:pt x="16" y="164"/>
                  </a:lnTo>
                  <a:lnTo>
                    <a:pt x="14" y="154"/>
                  </a:lnTo>
                  <a:lnTo>
                    <a:pt x="12" y="146"/>
                  </a:lnTo>
                  <a:lnTo>
                    <a:pt x="12" y="146"/>
                  </a:lnTo>
                  <a:lnTo>
                    <a:pt x="14" y="136"/>
                  </a:lnTo>
                  <a:lnTo>
                    <a:pt x="16" y="126"/>
                  </a:lnTo>
                  <a:lnTo>
                    <a:pt x="20" y="116"/>
                  </a:lnTo>
                  <a:lnTo>
                    <a:pt x="24" y="104"/>
                  </a:lnTo>
                  <a:lnTo>
                    <a:pt x="38" y="82"/>
                  </a:lnTo>
                  <a:lnTo>
                    <a:pt x="58" y="60"/>
                  </a:lnTo>
                  <a:lnTo>
                    <a:pt x="58" y="60"/>
                  </a:lnTo>
                  <a:lnTo>
                    <a:pt x="80" y="40"/>
                  </a:lnTo>
                  <a:lnTo>
                    <a:pt x="100" y="26"/>
                  </a:lnTo>
                  <a:lnTo>
                    <a:pt x="122" y="16"/>
                  </a:lnTo>
                  <a:lnTo>
                    <a:pt x="130" y="14"/>
                  </a:lnTo>
                  <a:lnTo>
                    <a:pt x="140" y="14"/>
                  </a:lnTo>
                  <a:lnTo>
                    <a:pt x="140" y="14"/>
                  </a:lnTo>
                  <a:lnTo>
                    <a:pt x="148" y="14"/>
                  </a:lnTo>
                  <a:lnTo>
                    <a:pt x="154" y="18"/>
                  </a:lnTo>
                  <a:lnTo>
                    <a:pt x="154" y="18"/>
                  </a:lnTo>
                  <a:lnTo>
                    <a:pt x="156" y="24"/>
                  </a:lnTo>
                  <a:lnTo>
                    <a:pt x="158" y="30"/>
                  </a:lnTo>
                  <a:lnTo>
                    <a:pt x="158" y="40"/>
                  </a:lnTo>
                  <a:lnTo>
                    <a:pt x="156" y="50"/>
                  </a:lnTo>
                  <a:lnTo>
                    <a:pt x="156" y="50"/>
                  </a:lnTo>
                  <a:lnTo>
                    <a:pt x="154" y="56"/>
                  </a:lnTo>
                  <a:lnTo>
                    <a:pt x="156" y="60"/>
                  </a:lnTo>
                  <a:lnTo>
                    <a:pt x="156" y="60"/>
                  </a:lnTo>
                  <a:lnTo>
                    <a:pt x="158" y="62"/>
                  </a:lnTo>
                  <a:lnTo>
                    <a:pt x="164" y="64"/>
                  </a:lnTo>
                  <a:lnTo>
                    <a:pt x="164" y="64"/>
                  </a:lnTo>
                  <a:lnTo>
                    <a:pt x="170" y="62"/>
                  </a:lnTo>
                  <a:lnTo>
                    <a:pt x="172" y="62"/>
                  </a:lnTo>
                  <a:lnTo>
                    <a:pt x="172" y="62"/>
                  </a:lnTo>
                  <a:lnTo>
                    <a:pt x="194" y="54"/>
                  </a:lnTo>
                  <a:lnTo>
                    <a:pt x="212" y="52"/>
                  </a:lnTo>
                  <a:lnTo>
                    <a:pt x="212" y="52"/>
                  </a:lnTo>
                  <a:lnTo>
                    <a:pt x="224" y="52"/>
                  </a:lnTo>
                  <a:lnTo>
                    <a:pt x="230" y="56"/>
                  </a:lnTo>
                  <a:lnTo>
                    <a:pt x="234" y="60"/>
                  </a:lnTo>
                  <a:lnTo>
                    <a:pt x="234" y="60"/>
                  </a:lnTo>
                  <a:lnTo>
                    <a:pt x="236" y="66"/>
                  </a:lnTo>
                  <a:lnTo>
                    <a:pt x="236" y="72"/>
                  </a:lnTo>
                  <a:lnTo>
                    <a:pt x="234" y="86"/>
                  </a:lnTo>
                  <a:lnTo>
                    <a:pt x="234" y="86"/>
                  </a:lnTo>
                  <a:lnTo>
                    <a:pt x="232" y="90"/>
                  </a:lnTo>
                  <a:lnTo>
                    <a:pt x="234" y="96"/>
                  </a:lnTo>
                  <a:lnTo>
                    <a:pt x="234" y="96"/>
                  </a:lnTo>
                  <a:lnTo>
                    <a:pt x="238" y="100"/>
                  </a:lnTo>
                  <a:lnTo>
                    <a:pt x="242" y="102"/>
                  </a:lnTo>
                  <a:lnTo>
                    <a:pt x="242" y="102"/>
                  </a:lnTo>
                  <a:lnTo>
                    <a:pt x="252" y="106"/>
                  </a:lnTo>
                  <a:lnTo>
                    <a:pt x="262" y="112"/>
                  </a:lnTo>
                  <a:lnTo>
                    <a:pt x="268" y="118"/>
                  </a:lnTo>
                  <a:lnTo>
                    <a:pt x="272" y="124"/>
                  </a:lnTo>
                  <a:lnTo>
                    <a:pt x="276" y="132"/>
                  </a:lnTo>
                  <a:lnTo>
                    <a:pt x="276" y="140"/>
                  </a:lnTo>
                  <a:lnTo>
                    <a:pt x="276" y="140"/>
                  </a:lnTo>
                  <a:lnTo>
                    <a:pt x="274" y="154"/>
                  </a:lnTo>
                  <a:lnTo>
                    <a:pt x="266" y="170"/>
                  </a:lnTo>
                  <a:lnTo>
                    <a:pt x="256" y="184"/>
                  </a:lnTo>
                  <a:lnTo>
                    <a:pt x="240" y="198"/>
                  </a:lnTo>
                  <a:lnTo>
                    <a:pt x="220" y="210"/>
                  </a:lnTo>
                  <a:lnTo>
                    <a:pt x="196" y="220"/>
                  </a:lnTo>
                  <a:lnTo>
                    <a:pt x="170" y="226"/>
                  </a:lnTo>
                  <a:lnTo>
                    <a:pt x="154" y="228"/>
                  </a:lnTo>
                  <a:lnTo>
                    <a:pt x="140" y="228"/>
                  </a:lnTo>
                  <a:lnTo>
                    <a:pt x="140" y="22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54"/>
            <p:cNvSpPr>
              <a:spLocks noEditPoints="1"/>
            </p:cNvSpPr>
            <p:nvPr/>
          </p:nvSpPr>
          <p:spPr bwMode="auto">
            <a:xfrm>
              <a:off x="4608513" y="2482850"/>
              <a:ext cx="320675" cy="22225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94" y="2"/>
                </a:cxn>
                <a:cxn ang="0">
                  <a:pos x="56" y="10"/>
                </a:cxn>
                <a:cxn ang="0">
                  <a:pos x="24" y="28"/>
                </a:cxn>
                <a:cxn ang="0">
                  <a:pos x="6" y="52"/>
                </a:cxn>
                <a:cxn ang="0">
                  <a:pos x="0" y="80"/>
                </a:cxn>
                <a:cxn ang="0">
                  <a:pos x="2" y="92"/>
                </a:cxn>
                <a:cxn ang="0">
                  <a:pos x="18" y="114"/>
                </a:cxn>
                <a:cxn ang="0">
                  <a:pos x="42" y="130"/>
                </a:cxn>
                <a:cxn ang="0">
                  <a:pos x="74" y="140"/>
                </a:cxn>
                <a:cxn ang="0">
                  <a:pos x="94" y="140"/>
                </a:cxn>
                <a:cxn ang="0">
                  <a:pos x="108" y="140"/>
                </a:cxn>
                <a:cxn ang="0">
                  <a:pos x="148" y="130"/>
                </a:cxn>
                <a:cxn ang="0">
                  <a:pos x="178" y="112"/>
                </a:cxn>
                <a:cxn ang="0">
                  <a:pos x="198" y="88"/>
                </a:cxn>
                <a:cxn ang="0">
                  <a:pos x="202" y="60"/>
                </a:cxn>
                <a:cxn ang="0">
                  <a:pos x="200" y="48"/>
                </a:cxn>
                <a:cxn ang="0">
                  <a:pos x="186" y="26"/>
                </a:cxn>
                <a:cxn ang="0">
                  <a:pos x="160" y="10"/>
                </a:cxn>
                <a:cxn ang="0">
                  <a:pos x="128" y="2"/>
                </a:cxn>
                <a:cxn ang="0">
                  <a:pos x="110" y="0"/>
                </a:cxn>
                <a:cxn ang="0">
                  <a:pos x="108" y="126"/>
                </a:cxn>
                <a:cxn ang="0">
                  <a:pos x="94" y="128"/>
                </a:cxn>
                <a:cxn ang="0">
                  <a:pos x="62" y="124"/>
                </a:cxn>
                <a:cxn ang="0">
                  <a:pos x="38" y="114"/>
                </a:cxn>
                <a:cxn ang="0">
                  <a:pos x="20" y="98"/>
                </a:cxn>
                <a:cxn ang="0">
                  <a:pos x="12" y="80"/>
                </a:cxn>
                <a:cxn ang="0">
                  <a:pos x="14" y="68"/>
                </a:cxn>
                <a:cxn ang="0">
                  <a:pos x="24" y="46"/>
                </a:cxn>
                <a:cxn ang="0">
                  <a:pos x="48" y="28"/>
                </a:cxn>
                <a:cxn ang="0">
                  <a:pos x="78" y="16"/>
                </a:cxn>
                <a:cxn ang="0">
                  <a:pos x="96" y="14"/>
                </a:cxn>
                <a:cxn ang="0">
                  <a:pos x="110" y="14"/>
                </a:cxn>
                <a:cxn ang="0">
                  <a:pos x="140" y="16"/>
                </a:cxn>
                <a:cxn ang="0">
                  <a:pos x="166" y="28"/>
                </a:cxn>
                <a:cxn ang="0">
                  <a:pos x="182" y="42"/>
                </a:cxn>
                <a:cxn ang="0">
                  <a:pos x="190" y="62"/>
                </a:cxn>
                <a:cxn ang="0">
                  <a:pos x="190" y="72"/>
                </a:cxn>
                <a:cxn ang="0">
                  <a:pos x="178" y="94"/>
                </a:cxn>
                <a:cxn ang="0">
                  <a:pos x="156" y="112"/>
                </a:cxn>
                <a:cxn ang="0">
                  <a:pos x="124" y="124"/>
                </a:cxn>
                <a:cxn ang="0">
                  <a:pos x="108" y="126"/>
                </a:cxn>
              </a:cxnLst>
              <a:rect l="0" t="0" r="r" b="b"/>
              <a:pathLst>
                <a:path w="202" h="140">
                  <a:moveTo>
                    <a:pt x="110" y="0"/>
                  </a:moveTo>
                  <a:lnTo>
                    <a:pt x="110" y="0"/>
                  </a:lnTo>
                  <a:lnTo>
                    <a:pt x="94" y="2"/>
                  </a:lnTo>
                  <a:lnTo>
                    <a:pt x="94" y="2"/>
                  </a:lnTo>
                  <a:lnTo>
                    <a:pt x="74" y="4"/>
                  </a:lnTo>
                  <a:lnTo>
                    <a:pt x="56" y="10"/>
                  </a:lnTo>
                  <a:lnTo>
                    <a:pt x="40" y="18"/>
                  </a:lnTo>
                  <a:lnTo>
                    <a:pt x="24" y="28"/>
                  </a:lnTo>
                  <a:lnTo>
                    <a:pt x="14" y="40"/>
                  </a:lnTo>
                  <a:lnTo>
                    <a:pt x="6" y="52"/>
                  </a:lnTo>
                  <a:lnTo>
                    <a:pt x="0" y="66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2" y="92"/>
                  </a:lnTo>
                  <a:lnTo>
                    <a:pt x="8" y="104"/>
                  </a:lnTo>
                  <a:lnTo>
                    <a:pt x="18" y="114"/>
                  </a:lnTo>
                  <a:lnTo>
                    <a:pt x="30" y="124"/>
                  </a:lnTo>
                  <a:lnTo>
                    <a:pt x="42" y="130"/>
                  </a:lnTo>
                  <a:lnTo>
                    <a:pt x="58" y="136"/>
                  </a:lnTo>
                  <a:lnTo>
                    <a:pt x="74" y="140"/>
                  </a:lnTo>
                  <a:lnTo>
                    <a:pt x="94" y="140"/>
                  </a:lnTo>
                  <a:lnTo>
                    <a:pt x="94" y="140"/>
                  </a:lnTo>
                  <a:lnTo>
                    <a:pt x="108" y="140"/>
                  </a:lnTo>
                  <a:lnTo>
                    <a:pt x="108" y="140"/>
                  </a:lnTo>
                  <a:lnTo>
                    <a:pt x="128" y="136"/>
                  </a:lnTo>
                  <a:lnTo>
                    <a:pt x="148" y="130"/>
                  </a:lnTo>
                  <a:lnTo>
                    <a:pt x="164" y="122"/>
                  </a:lnTo>
                  <a:lnTo>
                    <a:pt x="178" y="112"/>
                  </a:lnTo>
                  <a:lnTo>
                    <a:pt x="190" y="100"/>
                  </a:lnTo>
                  <a:lnTo>
                    <a:pt x="198" y="88"/>
                  </a:lnTo>
                  <a:lnTo>
                    <a:pt x="202" y="74"/>
                  </a:lnTo>
                  <a:lnTo>
                    <a:pt x="202" y="60"/>
                  </a:lnTo>
                  <a:lnTo>
                    <a:pt x="202" y="60"/>
                  </a:lnTo>
                  <a:lnTo>
                    <a:pt x="200" y="48"/>
                  </a:lnTo>
                  <a:lnTo>
                    <a:pt x="194" y="36"/>
                  </a:lnTo>
                  <a:lnTo>
                    <a:pt x="186" y="26"/>
                  </a:lnTo>
                  <a:lnTo>
                    <a:pt x="174" y="18"/>
                  </a:lnTo>
                  <a:lnTo>
                    <a:pt x="160" y="10"/>
                  </a:lnTo>
                  <a:lnTo>
                    <a:pt x="146" y="4"/>
                  </a:lnTo>
                  <a:lnTo>
                    <a:pt x="128" y="2"/>
                  </a:lnTo>
                  <a:lnTo>
                    <a:pt x="110" y="0"/>
                  </a:lnTo>
                  <a:lnTo>
                    <a:pt x="110" y="0"/>
                  </a:lnTo>
                  <a:close/>
                  <a:moveTo>
                    <a:pt x="108" y="126"/>
                  </a:moveTo>
                  <a:lnTo>
                    <a:pt x="108" y="126"/>
                  </a:lnTo>
                  <a:lnTo>
                    <a:pt x="94" y="128"/>
                  </a:lnTo>
                  <a:lnTo>
                    <a:pt x="94" y="128"/>
                  </a:lnTo>
                  <a:lnTo>
                    <a:pt x="78" y="126"/>
                  </a:lnTo>
                  <a:lnTo>
                    <a:pt x="62" y="124"/>
                  </a:lnTo>
                  <a:lnTo>
                    <a:pt x="50" y="120"/>
                  </a:lnTo>
                  <a:lnTo>
                    <a:pt x="38" y="114"/>
                  </a:lnTo>
                  <a:lnTo>
                    <a:pt x="28" y="106"/>
                  </a:lnTo>
                  <a:lnTo>
                    <a:pt x="20" y="98"/>
                  </a:lnTo>
                  <a:lnTo>
                    <a:pt x="16" y="90"/>
                  </a:lnTo>
                  <a:lnTo>
                    <a:pt x="12" y="80"/>
                  </a:lnTo>
                  <a:lnTo>
                    <a:pt x="12" y="80"/>
                  </a:lnTo>
                  <a:lnTo>
                    <a:pt x="14" y="68"/>
                  </a:lnTo>
                  <a:lnTo>
                    <a:pt x="18" y="56"/>
                  </a:lnTo>
                  <a:lnTo>
                    <a:pt x="24" y="46"/>
                  </a:lnTo>
                  <a:lnTo>
                    <a:pt x="34" y="36"/>
                  </a:lnTo>
                  <a:lnTo>
                    <a:pt x="48" y="28"/>
                  </a:lnTo>
                  <a:lnTo>
                    <a:pt x="62" y="22"/>
                  </a:lnTo>
                  <a:lnTo>
                    <a:pt x="78" y="16"/>
                  </a:lnTo>
                  <a:lnTo>
                    <a:pt x="96" y="14"/>
                  </a:lnTo>
                  <a:lnTo>
                    <a:pt x="96" y="14"/>
                  </a:lnTo>
                  <a:lnTo>
                    <a:pt x="110" y="14"/>
                  </a:lnTo>
                  <a:lnTo>
                    <a:pt x="110" y="14"/>
                  </a:lnTo>
                  <a:lnTo>
                    <a:pt x="126" y="14"/>
                  </a:lnTo>
                  <a:lnTo>
                    <a:pt x="140" y="16"/>
                  </a:lnTo>
                  <a:lnTo>
                    <a:pt x="154" y="22"/>
                  </a:lnTo>
                  <a:lnTo>
                    <a:pt x="166" y="28"/>
                  </a:lnTo>
                  <a:lnTo>
                    <a:pt x="174" y="34"/>
                  </a:lnTo>
                  <a:lnTo>
                    <a:pt x="182" y="42"/>
                  </a:lnTo>
                  <a:lnTo>
                    <a:pt x="188" y="52"/>
                  </a:lnTo>
                  <a:lnTo>
                    <a:pt x="190" y="62"/>
                  </a:lnTo>
                  <a:lnTo>
                    <a:pt x="190" y="62"/>
                  </a:lnTo>
                  <a:lnTo>
                    <a:pt x="190" y="72"/>
                  </a:lnTo>
                  <a:lnTo>
                    <a:pt x="186" y="84"/>
                  </a:lnTo>
                  <a:lnTo>
                    <a:pt x="178" y="94"/>
                  </a:lnTo>
                  <a:lnTo>
                    <a:pt x="168" y="104"/>
                  </a:lnTo>
                  <a:lnTo>
                    <a:pt x="156" y="112"/>
                  </a:lnTo>
                  <a:lnTo>
                    <a:pt x="142" y="118"/>
                  </a:lnTo>
                  <a:lnTo>
                    <a:pt x="124" y="124"/>
                  </a:lnTo>
                  <a:lnTo>
                    <a:pt x="108" y="126"/>
                  </a:lnTo>
                  <a:lnTo>
                    <a:pt x="108" y="1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55"/>
            <p:cNvSpPr>
              <a:spLocks noEditPoints="1"/>
            </p:cNvSpPr>
            <p:nvPr/>
          </p:nvSpPr>
          <p:spPr bwMode="auto">
            <a:xfrm>
              <a:off x="4675188" y="2536825"/>
              <a:ext cx="142875" cy="123825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38" y="2"/>
                </a:cxn>
                <a:cxn ang="0">
                  <a:pos x="22" y="8"/>
                </a:cxn>
                <a:cxn ang="0">
                  <a:pos x="8" y="18"/>
                </a:cxn>
                <a:cxn ang="0">
                  <a:pos x="4" y="26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6" y="60"/>
                </a:cxn>
                <a:cxn ang="0">
                  <a:pos x="14" y="70"/>
                </a:cxn>
                <a:cxn ang="0">
                  <a:pos x="42" y="78"/>
                </a:cxn>
                <a:cxn ang="0">
                  <a:pos x="42" y="78"/>
                </a:cxn>
                <a:cxn ang="0">
                  <a:pos x="52" y="78"/>
                </a:cxn>
                <a:cxn ang="0">
                  <a:pos x="70" y="72"/>
                </a:cxn>
                <a:cxn ang="0">
                  <a:pos x="82" y="60"/>
                </a:cxn>
                <a:cxn ang="0">
                  <a:pos x="86" y="54"/>
                </a:cxn>
                <a:cxn ang="0">
                  <a:pos x="90" y="38"/>
                </a:cxn>
                <a:cxn ang="0">
                  <a:pos x="90" y="30"/>
                </a:cxn>
                <a:cxn ang="0">
                  <a:pos x="84" y="18"/>
                </a:cxn>
                <a:cxn ang="0">
                  <a:pos x="76" y="8"/>
                </a:cxn>
                <a:cxn ang="0">
                  <a:pos x="48" y="0"/>
                </a:cxn>
                <a:cxn ang="0">
                  <a:pos x="72" y="52"/>
                </a:cxn>
                <a:cxn ang="0">
                  <a:pos x="62" y="60"/>
                </a:cxn>
                <a:cxn ang="0">
                  <a:pos x="50" y="64"/>
                </a:cxn>
                <a:cxn ang="0">
                  <a:pos x="42" y="66"/>
                </a:cxn>
                <a:cxn ang="0">
                  <a:pos x="42" y="66"/>
                </a:cxn>
                <a:cxn ang="0">
                  <a:pos x="24" y="60"/>
                </a:cxn>
                <a:cxn ang="0">
                  <a:pos x="14" y="46"/>
                </a:cxn>
                <a:cxn ang="0">
                  <a:pos x="14" y="36"/>
                </a:cxn>
                <a:cxn ang="0">
                  <a:pos x="18" y="26"/>
                </a:cxn>
                <a:cxn ang="0">
                  <a:pos x="40" y="14"/>
                </a:cxn>
                <a:cxn ang="0">
                  <a:pos x="48" y="14"/>
                </a:cxn>
                <a:cxn ang="0">
                  <a:pos x="58" y="14"/>
                </a:cxn>
                <a:cxn ang="0">
                  <a:pos x="74" y="24"/>
                </a:cxn>
                <a:cxn ang="0">
                  <a:pos x="78" y="32"/>
                </a:cxn>
                <a:cxn ang="0">
                  <a:pos x="72" y="52"/>
                </a:cxn>
              </a:cxnLst>
              <a:rect l="0" t="0" r="r" b="b"/>
              <a:pathLst>
                <a:path w="90" h="78">
                  <a:moveTo>
                    <a:pt x="48" y="0"/>
                  </a:moveTo>
                  <a:lnTo>
                    <a:pt x="48" y="0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0" y="4"/>
                  </a:lnTo>
                  <a:lnTo>
                    <a:pt x="22" y="8"/>
                  </a:lnTo>
                  <a:lnTo>
                    <a:pt x="14" y="12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4" y="26"/>
                  </a:lnTo>
                  <a:lnTo>
                    <a:pt x="2" y="32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2" y="54"/>
                  </a:lnTo>
                  <a:lnTo>
                    <a:pt x="6" y="60"/>
                  </a:lnTo>
                  <a:lnTo>
                    <a:pt x="10" y="66"/>
                  </a:lnTo>
                  <a:lnTo>
                    <a:pt x="14" y="70"/>
                  </a:lnTo>
                  <a:lnTo>
                    <a:pt x="28" y="76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42" y="78"/>
                  </a:lnTo>
                  <a:lnTo>
                    <a:pt x="52" y="78"/>
                  </a:lnTo>
                  <a:lnTo>
                    <a:pt x="52" y="78"/>
                  </a:lnTo>
                  <a:lnTo>
                    <a:pt x="62" y="76"/>
                  </a:lnTo>
                  <a:lnTo>
                    <a:pt x="70" y="72"/>
                  </a:lnTo>
                  <a:lnTo>
                    <a:pt x="76" y="66"/>
                  </a:lnTo>
                  <a:lnTo>
                    <a:pt x="82" y="60"/>
                  </a:lnTo>
                  <a:lnTo>
                    <a:pt x="82" y="60"/>
                  </a:lnTo>
                  <a:lnTo>
                    <a:pt x="86" y="54"/>
                  </a:lnTo>
                  <a:lnTo>
                    <a:pt x="90" y="46"/>
                  </a:lnTo>
                  <a:lnTo>
                    <a:pt x="90" y="38"/>
                  </a:lnTo>
                  <a:lnTo>
                    <a:pt x="90" y="30"/>
                  </a:lnTo>
                  <a:lnTo>
                    <a:pt x="90" y="30"/>
                  </a:lnTo>
                  <a:lnTo>
                    <a:pt x="88" y="24"/>
                  </a:lnTo>
                  <a:lnTo>
                    <a:pt x="84" y="18"/>
                  </a:lnTo>
                  <a:lnTo>
                    <a:pt x="80" y="12"/>
                  </a:lnTo>
                  <a:lnTo>
                    <a:pt x="76" y="8"/>
                  </a:lnTo>
                  <a:lnTo>
                    <a:pt x="62" y="2"/>
                  </a:lnTo>
                  <a:lnTo>
                    <a:pt x="48" y="0"/>
                  </a:lnTo>
                  <a:lnTo>
                    <a:pt x="48" y="0"/>
                  </a:lnTo>
                  <a:close/>
                  <a:moveTo>
                    <a:pt x="72" y="52"/>
                  </a:moveTo>
                  <a:lnTo>
                    <a:pt x="72" y="52"/>
                  </a:lnTo>
                  <a:lnTo>
                    <a:pt x="62" y="60"/>
                  </a:lnTo>
                  <a:lnTo>
                    <a:pt x="50" y="64"/>
                  </a:lnTo>
                  <a:lnTo>
                    <a:pt x="50" y="64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42" y="66"/>
                  </a:lnTo>
                  <a:lnTo>
                    <a:pt x="32" y="64"/>
                  </a:lnTo>
                  <a:lnTo>
                    <a:pt x="24" y="60"/>
                  </a:lnTo>
                  <a:lnTo>
                    <a:pt x="16" y="54"/>
                  </a:lnTo>
                  <a:lnTo>
                    <a:pt x="14" y="46"/>
                  </a:lnTo>
                  <a:lnTo>
                    <a:pt x="14" y="46"/>
                  </a:lnTo>
                  <a:lnTo>
                    <a:pt x="14" y="3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28" y="18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8" y="14"/>
                  </a:lnTo>
                  <a:lnTo>
                    <a:pt x="48" y="14"/>
                  </a:lnTo>
                  <a:lnTo>
                    <a:pt x="58" y="14"/>
                  </a:lnTo>
                  <a:lnTo>
                    <a:pt x="68" y="18"/>
                  </a:lnTo>
                  <a:lnTo>
                    <a:pt x="74" y="24"/>
                  </a:lnTo>
                  <a:lnTo>
                    <a:pt x="78" y="32"/>
                  </a:lnTo>
                  <a:lnTo>
                    <a:pt x="78" y="32"/>
                  </a:lnTo>
                  <a:lnTo>
                    <a:pt x="76" y="42"/>
                  </a:lnTo>
                  <a:lnTo>
                    <a:pt x="72" y="52"/>
                  </a:lnTo>
                  <a:lnTo>
                    <a:pt x="72" y="5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7" name="Freeform 144"/>
          <p:cNvSpPr>
            <a:spLocks noEditPoints="1"/>
          </p:cNvSpPr>
          <p:nvPr/>
        </p:nvSpPr>
        <p:spPr bwMode="auto">
          <a:xfrm>
            <a:off x="996758" y="2816688"/>
            <a:ext cx="244016" cy="156346"/>
          </a:xfrm>
          <a:custGeom>
            <a:avLst/>
            <a:gdLst/>
            <a:ahLst/>
            <a:cxnLst>
              <a:cxn ang="0">
                <a:pos x="314" y="0"/>
              </a:cxn>
              <a:cxn ang="0">
                <a:pos x="22" y="0"/>
              </a:cxn>
              <a:cxn ang="0">
                <a:pos x="22" y="0"/>
              </a:cxn>
              <a:cxn ang="0">
                <a:pos x="14" y="2"/>
              </a:cxn>
              <a:cxn ang="0">
                <a:pos x="6" y="6"/>
              </a:cxn>
              <a:cxn ang="0">
                <a:pos x="2" y="12"/>
              </a:cxn>
              <a:cxn ang="0">
                <a:pos x="0" y="20"/>
              </a:cxn>
              <a:cxn ang="0">
                <a:pos x="0" y="192"/>
              </a:cxn>
              <a:cxn ang="0">
                <a:pos x="0" y="192"/>
              </a:cxn>
              <a:cxn ang="0">
                <a:pos x="2" y="200"/>
              </a:cxn>
              <a:cxn ang="0">
                <a:pos x="6" y="208"/>
              </a:cxn>
              <a:cxn ang="0">
                <a:pos x="14" y="212"/>
              </a:cxn>
              <a:cxn ang="0">
                <a:pos x="22" y="214"/>
              </a:cxn>
              <a:cxn ang="0">
                <a:pos x="314" y="214"/>
              </a:cxn>
              <a:cxn ang="0">
                <a:pos x="314" y="214"/>
              </a:cxn>
              <a:cxn ang="0">
                <a:pos x="322" y="212"/>
              </a:cxn>
              <a:cxn ang="0">
                <a:pos x="328" y="208"/>
              </a:cxn>
              <a:cxn ang="0">
                <a:pos x="334" y="200"/>
              </a:cxn>
              <a:cxn ang="0">
                <a:pos x="334" y="192"/>
              </a:cxn>
              <a:cxn ang="0">
                <a:pos x="334" y="20"/>
              </a:cxn>
              <a:cxn ang="0">
                <a:pos x="334" y="20"/>
              </a:cxn>
              <a:cxn ang="0">
                <a:pos x="334" y="12"/>
              </a:cxn>
              <a:cxn ang="0">
                <a:pos x="328" y="6"/>
              </a:cxn>
              <a:cxn ang="0">
                <a:pos x="322" y="2"/>
              </a:cxn>
              <a:cxn ang="0">
                <a:pos x="314" y="0"/>
              </a:cxn>
              <a:cxn ang="0">
                <a:pos x="314" y="0"/>
              </a:cxn>
              <a:cxn ang="0">
                <a:pos x="300" y="14"/>
              </a:cxn>
              <a:cxn ang="0">
                <a:pos x="174" y="108"/>
              </a:cxn>
              <a:cxn ang="0">
                <a:pos x="36" y="14"/>
              </a:cxn>
              <a:cxn ang="0">
                <a:pos x="300" y="14"/>
              </a:cxn>
              <a:cxn ang="0">
                <a:pos x="320" y="192"/>
              </a:cxn>
              <a:cxn ang="0">
                <a:pos x="320" y="192"/>
              </a:cxn>
              <a:cxn ang="0">
                <a:pos x="318" y="196"/>
              </a:cxn>
              <a:cxn ang="0">
                <a:pos x="314" y="198"/>
              </a:cxn>
              <a:cxn ang="0">
                <a:pos x="22" y="198"/>
              </a:cxn>
              <a:cxn ang="0">
                <a:pos x="22" y="198"/>
              </a:cxn>
              <a:cxn ang="0">
                <a:pos x="18" y="196"/>
              </a:cxn>
              <a:cxn ang="0">
                <a:pos x="16" y="192"/>
              </a:cxn>
              <a:cxn ang="0">
                <a:pos x="16" y="20"/>
              </a:cxn>
              <a:cxn ang="0">
                <a:pos x="16" y="20"/>
              </a:cxn>
              <a:cxn ang="0">
                <a:pos x="16" y="18"/>
              </a:cxn>
              <a:cxn ang="0">
                <a:pos x="170" y="122"/>
              </a:cxn>
              <a:cxn ang="0">
                <a:pos x="170" y="122"/>
              </a:cxn>
              <a:cxn ang="0">
                <a:pos x="174" y="124"/>
              </a:cxn>
              <a:cxn ang="0">
                <a:pos x="174" y="124"/>
              </a:cxn>
              <a:cxn ang="0">
                <a:pos x="178" y="122"/>
              </a:cxn>
              <a:cxn ang="0">
                <a:pos x="320" y="18"/>
              </a:cxn>
              <a:cxn ang="0">
                <a:pos x="320" y="18"/>
              </a:cxn>
              <a:cxn ang="0">
                <a:pos x="320" y="20"/>
              </a:cxn>
              <a:cxn ang="0">
                <a:pos x="320" y="192"/>
              </a:cxn>
            </a:cxnLst>
            <a:rect l="0" t="0" r="r" b="b"/>
            <a:pathLst>
              <a:path w="334" h="214">
                <a:moveTo>
                  <a:pt x="314" y="0"/>
                </a:moveTo>
                <a:lnTo>
                  <a:pt x="22" y="0"/>
                </a:lnTo>
                <a:lnTo>
                  <a:pt x="22" y="0"/>
                </a:lnTo>
                <a:lnTo>
                  <a:pt x="14" y="2"/>
                </a:lnTo>
                <a:lnTo>
                  <a:pt x="6" y="6"/>
                </a:lnTo>
                <a:lnTo>
                  <a:pt x="2" y="12"/>
                </a:lnTo>
                <a:lnTo>
                  <a:pt x="0" y="20"/>
                </a:lnTo>
                <a:lnTo>
                  <a:pt x="0" y="192"/>
                </a:lnTo>
                <a:lnTo>
                  <a:pt x="0" y="192"/>
                </a:lnTo>
                <a:lnTo>
                  <a:pt x="2" y="200"/>
                </a:lnTo>
                <a:lnTo>
                  <a:pt x="6" y="208"/>
                </a:lnTo>
                <a:lnTo>
                  <a:pt x="14" y="212"/>
                </a:lnTo>
                <a:lnTo>
                  <a:pt x="22" y="214"/>
                </a:lnTo>
                <a:lnTo>
                  <a:pt x="314" y="214"/>
                </a:lnTo>
                <a:lnTo>
                  <a:pt x="314" y="214"/>
                </a:lnTo>
                <a:lnTo>
                  <a:pt x="322" y="212"/>
                </a:lnTo>
                <a:lnTo>
                  <a:pt x="328" y="208"/>
                </a:lnTo>
                <a:lnTo>
                  <a:pt x="334" y="200"/>
                </a:lnTo>
                <a:lnTo>
                  <a:pt x="334" y="192"/>
                </a:lnTo>
                <a:lnTo>
                  <a:pt x="334" y="20"/>
                </a:lnTo>
                <a:lnTo>
                  <a:pt x="334" y="20"/>
                </a:lnTo>
                <a:lnTo>
                  <a:pt x="334" y="12"/>
                </a:lnTo>
                <a:lnTo>
                  <a:pt x="328" y="6"/>
                </a:lnTo>
                <a:lnTo>
                  <a:pt x="322" y="2"/>
                </a:lnTo>
                <a:lnTo>
                  <a:pt x="314" y="0"/>
                </a:lnTo>
                <a:lnTo>
                  <a:pt x="314" y="0"/>
                </a:lnTo>
                <a:close/>
                <a:moveTo>
                  <a:pt x="300" y="14"/>
                </a:moveTo>
                <a:lnTo>
                  <a:pt x="174" y="108"/>
                </a:lnTo>
                <a:lnTo>
                  <a:pt x="36" y="14"/>
                </a:lnTo>
                <a:lnTo>
                  <a:pt x="300" y="14"/>
                </a:lnTo>
                <a:close/>
                <a:moveTo>
                  <a:pt x="320" y="192"/>
                </a:moveTo>
                <a:lnTo>
                  <a:pt x="320" y="192"/>
                </a:lnTo>
                <a:lnTo>
                  <a:pt x="318" y="196"/>
                </a:lnTo>
                <a:lnTo>
                  <a:pt x="314" y="198"/>
                </a:lnTo>
                <a:lnTo>
                  <a:pt x="22" y="198"/>
                </a:lnTo>
                <a:lnTo>
                  <a:pt x="22" y="198"/>
                </a:lnTo>
                <a:lnTo>
                  <a:pt x="18" y="196"/>
                </a:lnTo>
                <a:lnTo>
                  <a:pt x="16" y="192"/>
                </a:lnTo>
                <a:lnTo>
                  <a:pt x="16" y="20"/>
                </a:lnTo>
                <a:lnTo>
                  <a:pt x="16" y="20"/>
                </a:lnTo>
                <a:lnTo>
                  <a:pt x="16" y="18"/>
                </a:lnTo>
                <a:lnTo>
                  <a:pt x="170" y="122"/>
                </a:lnTo>
                <a:lnTo>
                  <a:pt x="170" y="122"/>
                </a:lnTo>
                <a:lnTo>
                  <a:pt x="174" y="124"/>
                </a:lnTo>
                <a:lnTo>
                  <a:pt x="174" y="124"/>
                </a:lnTo>
                <a:lnTo>
                  <a:pt x="178" y="122"/>
                </a:lnTo>
                <a:lnTo>
                  <a:pt x="320" y="18"/>
                </a:lnTo>
                <a:lnTo>
                  <a:pt x="320" y="18"/>
                </a:lnTo>
                <a:lnTo>
                  <a:pt x="320" y="20"/>
                </a:lnTo>
                <a:lnTo>
                  <a:pt x="320" y="19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9" name="Freeform 156"/>
          <p:cNvSpPr>
            <a:spLocks noEditPoints="1"/>
          </p:cNvSpPr>
          <p:nvPr/>
        </p:nvSpPr>
        <p:spPr bwMode="auto">
          <a:xfrm>
            <a:off x="6043700" y="1612262"/>
            <a:ext cx="255558" cy="242700"/>
          </a:xfrm>
          <a:custGeom>
            <a:avLst/>
            <a:gdLst/>
            <a:ahLst/>
            <a:cxnLst>
              <a:cxn ang="0">
                <a:pos x="30" y="302"/>
              </a:cxn>
              <a:cxn ang="0">
                <a:pos x="24" y="300"/>
              </a:cxn>
              <a:cxn ang="0">
                <a:pos x="8" y="292"/>
              </a:cxn>
              <a:cxn ang="0">
                <a:pos x="0" y="278"/>
              </a:cxn>
              <a:cxn ang="0">
                <a:pos x="0" y="238"/>
              </a:cxn>
              <a:cxn ang="0">
                <a:pos x="2" y="230"/>
              </a:cxn>
              <a:cxn ang="0">
                <a:pos x="12" y="214"/>
              </a:cxn>
              <a:cxn ang="0">
                <a:pos x="100" y="186"/>
              </a:cxn>
              <a:cxn ang="0">
                <a:pos x="90" y="166"/>
              </a:cxn>
              <a:cxn ang="0">
                <a:pos x="76" y="120"/>
              </a:cxn>
              <a:cxn ang="0">
                <a:pos x="74" y="94"/>
              </a:cxn>
              <a:cxn ang="0">
                <a:pos x="80" y="56"/>
              </a:cxn>
              <a:cxn ang="0">
                <a:pos x="98" y="26"/>
              </a:cxn>
              <a:cxn ang="0">
                <a:pos x="124" y="6"/>
              </a:cxn>
              <a:cxn ang="0">
                <a:pos x="158" y="0"/>
              </a:cxn>
              <a:cxn ang="0">
                <a:pos x="176" y="2"/>
              </a:cxn>
              <a:cxn ang="0">
                <a:pos x="208" y="16"/>
              </a:cxn>
              <a:cxn ang="0">
                <a:pos x="230" y="40"/>
              </a:cxn>
              <a:cxn ang="0">
                <a:pos x="242" y="74"/>
              </a:cxn>
              <a:cxn ang="0">
                <a:pos x="244" y="94"/>
              </a:cxn>
              <a:cxn ang="0">
                <a:pos x="236" y="144"/>
              </a:cxn>
              <a:cxn ang="0">
                <a:pos x="216" y="186"/>
              </a:cxn>
              <a:cxn ang="0">
                <a:pos x="296" y="210"/>
              </a:cxn>
              <a:cxn ang="0">
                <a:pos x="312" y="222"/>
              </a:cxn>
              <a:cxn ang="0">
                <a:pos x="318" y="238"/>
              </a:cxn>
              <a:cxn ang="0">
                <a:pos x="318" y="272"/>
              </a:cxn>
              <a:cxn ang="0">
                <a:pos x="316" y="284"/>
              </a:cxn>
              <a:cxn ang="0">
                <a:pos x="300" y="300"/>
              </a:cxn>
              <a:cxn ang="0">
                <a:pos x="288" y="302"/>
              </a:cxn>
              <a:cxn ang="0">
                <a:pos x="158" y="16"/>
              </a:cxn>
              <a:cxn ang="0">
                <a:pos x="144" y="18"/>
              </a:cxn>
              <a:cxn ang="0">
                <a:pos x="118" y="28"/>
              </a:cxn>
              <a:cxn ang="0">
                <a:pos x="102" y="48"/>
              </a:cxn>
              <a:cxn ang="0">
                <a:pos x="92" y="78"/>
              </a:cxn>
              <a:cxn ang="0">
                <a:pos x="90" y="94"/>
              </a:cxn>
              <a:cxn ang="0">
                <a:pos x="98" y="144"/>
              </a:cxn>
              <a:cxn ang="0">
                <a:pos x="120" y="184"/>
              </a:cxn>
              <a:cxn ang="0">
                <a:pos x="26" y="226"/>
              </a:cxn>
              <a:cxn ang="0">
                <a:pos x="22" y="228"/>
              </a:cxn>
              <a:cxn ang="0">
                <a:pos x="16" y="234"/>
              </a:cxn>
              <a:cxn ang="0">
                <a:pos x="16" y="272"/>
              </a:cxn>
              <a:cxn ang="0">
                <a:pos x="18" y="276"/>
              </a:cxn>
              <a:cxn ang="0">
                <a:pos x="24" y="284"/>
              </a:cxn>
              <a:cxn ang="0">
                <a:pos x="288" y="286"/>
              </a:cxn>
              <a:cxn ang="0">
                <a:pos x="292" y="284"/>
              </a:cxn>
              <a:cxn ang="0">
                <a:pos x="300" y="278"/>
              </a:cxn>
              <a:cxn ang="0">
                <a:pos x="302" y="272"/>
              </a:cxn>
              <a:cxn ang="0">
                <a:pos x="302" y="238"/>
              </a:cxn>
              <a:cxn ang="0">
                <a:pos x="298" y="230"/>
              </a:cxn>
              <a:cxn ang="0">
                <a:pos x="292" y="226"/>
              </a:cxn>
              <a:cxn ang="0">
                <a:pos x="198" y="184"/>
              </a:cxn>
              <a:cxn ang="0">
                <a:pos x="210" y="166"/>
              </a:cxn>
              <a:cxn ang="0">
                <a:pos x="224" y="120"/>
              </a:cxn>
              <a:cxn ang="0">
                <a:pos x="226" y="94"/>
              </a:cxn>
              <a:cxn ang="0">
                <a:pos x="222" y="62"/>
              </a:cxn>
              <a:cxn ang="0">
                <a:pos x="208" y="38"/>
              </a:cxn>
              <a:cxn ang="0">
                <a:pos x="188" y="22"/>
              </a:cxn>
              <a:cxn ang="0">
                <a:pos x="158" y="16"/>
              </a:cxn>
            </a:cxnLst>
            <a:rect l="0" t="0" r="r" b="b"/>
            <a:pathLst>
              <a:path w="318" h="302">
                <a:moveTo>
                  <a:pt x="288" y="302"/>
                </a:moveTo>
                <a:lnTo>
                  <a:pt x="30" y="302"/>
                </a:lnTo>
                <a:lnTo>
                  <a:pt x="30" y="302"/>
                </a:lnTo>
                <a:lnTo>
                  <a:pt x="24" y="300"/>
                </a:lnTo>
                <a:lnTo>
                  <a:pt x="18" y="300"/>
                </a:lnTo>
                <a:lnTo>
                  <a:pt x="8" y="292"/>
                </a:lnTo>
                <a:lnTo>
                  <a:pt x="2" y="284"/>
                </a:lnTo>
                <a:lnTo>
                  <a:pt x="0" y="278"/>
                </a:lnTo>
                <a:lnTo>
                  <a:pt x="0" y="272"/>
                </a:lnTo>
                <a:lnTo>
                  <a:pt x="0" y="238"/>
                </a:lnTo>
                <a:lnTo>
                  <a:pt x="0" y="238"/>
                </a:lnTo>
                <a:lnTo>
                  <a:pt x="2" y="230"/>
                </a:lnTo>
                <a:lnTo>
                  <a:pt x="6" y="222"/>
                </a:lnTo>
                <a:lnTo>
                  <a:pt x="12" y="214"/>
                </a:lnTo>
                <a:lnTo>
                  <a:pt x="20" y="210"/>
                </a:lnTo>
                <a:lnTo>
                  <a:pt x="100" y="186"/>
                </a:lnTo>
                <a:lnTo>
                  <a:pt x="100" y="186"/>
                </a:lnTo>
                <a:lnTo>
                  <a:pt x="90" y="166"/>
                </a:lnTo>
                <a:lnTo>
                  <a:pt x="82" y="144"/>
                </a:lnTo>
                <a:lnTo>
                  <a:pt x="76" y="120"/>
                </a:lnTo>
                <a:lnTo>
                  <a:pt x="74" y="94"/>
                </a:lnTo>
                <a:lnTo>
                  <a:pt x="74" y="94"/>
                </a:lnTo>
                <a:lnTo>
                  <a:pt x="76" y="74"/>
                </a:lnTo>
                <a:lnTo>
                  <a:pt x="80" y="56"/>
                </a:lnTo>
                <a:lnTo>
                  <a:pt x="88" y="40"/>
                </a:lnTo>
                <a:lnTo>
                  <a:pt x="98" y="26"/>
                </a:lnTo>
                <a:lnTo>
                  <a:pt x="110" y="16"/>
                </a:lnTo>
                <a:lnTo>
                  <a:pt x="124" y="6"/>
                </a:lnTo>
                <a:lnTo>
                  <a:pt x="140" y="2"/>
                </a:lnTo>
                <a:lnTo>
                  <a:pt x="158" y="0"/>
                </a:lnTo>
                <a:lnTo>
                  <a:pt x="158" y="0"/>
                </a:lnTo>
                <a:lnTo>
                  <a:pt x="176" y="2"/>
                </a:lnTo>
                <a:lnTo>
                  <a:pt x="194" y="6"/>
                </a:lnTo>
                <a:lnTo>
                  <a:pt x="208" y="16"/>
                </a:lnTo>
                <a:lnTo>
                  <a:pt x="220" y="26"/>
                </a:lnTo>
                <a:lnTo>
                  <a:pt x="230" y="40"/>
                </a:lnTo>
                <a:lnTo>
                  <a:pt x="238" y="56"/>
                </a:lnTo>
                <a:lnTo>
                  <a:pt x="242" y="74"/>
                </a:lnTo>
                <a:lnTo>
                  <a:pt x="244" y="94"/>
                </a:lnTo>
                <a:lnTo>
                  <a:pt x="244" y="94"/>
                </a:lnTo>
                <a:lnTo>
                  <a:pt x="242" y="120"/>
                </a:lnTo>
                <a:lnTo>
                  <a:pt x="236" y="144"/>
                </a:lnTo>
                <a:lnTo>
                  <a:pt x="228" y="166"/>
                </a:lnTo>
                <a:lnTo>
                  <a:pt x="216" y="186"/>
                </a:lnTo>
                <a:lnTo>
                  <a:pt x="296" y="210"/>
                </a:lnTo>
                <a:lnTo>
                  <a:pt x="296" y="210"/>
                </a:lnTo>
                <a:lnTo>
                  <a:pt x="306" y="214"/>
                </a:lnTo>
                <a:lnTo>
                  <a:pt x="312" y="222"/>
                </a:lnTo>
                <a:lnTo>
                  <a:pt x="316" y="230"/>
                </a:lnTo>
                <a:lnTo>
                  <a:pt x="318" y="238"/>
                </a:lnTo>
                <a:lnTo>
                  <a:pt x="318" y="272"/>
                </a:lnTo>
                <a:lnTo>
                  <a:pt x="318" y="272"/>
                </a:lnTo>
                <a:lnTo>
                  <a:pt x="316" y="278"/>
                </a:lnTo>
                <a:lnTo>
                  <a:pt x="316" y="284"/>
                </a:lnTo>
                <a:lnTo>
                  <a:pt x="308" y="292"/>
                </a:lnTo>
                <a:lnTo>
                  <a:pt x="300" y="300"/>
                </a:lnTo>
                <a:lnTo>
                  <a:pt x="294" y="300"/>
                </a:lnTo>
                <a:lnTo>
                  <a:pt x="288" y="302"/>
                </a:lnTo>
                <a:lnTo>
                  <a:pt x="288" y="302"/>
                </a:lnTo>
                <a:close/>
                <a:moveTo>
                  <a:pt x="158" y="16"/>
                </a:moveTo>
                <a:lnTo>
                  <a:pt x="158" y="16"/>
                </a:lnTo>
                <a:lnTo>
                  <a:pt x="144" y="18"/>
                </a:lnTo>
                <a:lnTo>
                  <a:pt x="130" y="22"/>
                </a:lnTo>
                <a:lnTo>
                  <a:pt x="118" y="28"/>
                </a:lnTo>
                <a:lnTo>
                  <a:pt x="108" y="38"/>
                </a:lnTo>
                <a:lnTo>
                  <a:pt x="102" y="48"/>
                </a:lnTo>
                <a:lnTo>
                  <a:pt x="96" y="62"/>
                </a:lnTo>
                <a:lnTo>
                  <a:pt x="92" y="78"/>
                </a:lnTo>
                <a:lnTo>
                  <a:pt x="90" y="94"/>
                </a:lnTo>
                <a:lnTo>
                  <a:pt x="90" y="94"/>
                </a:lnTo>
                <a:lnTo>
                  <a:pt x="92" y="120"/>
                </a:lnTo>
                <a:lnTo>
                  <a:pt x="98" y="144"/>
                </a:lnTo>
                <a:lnTo>
                  <a:pt x="108" y="166"/>
                </a:lnTo>
                <a:lnTo>
                  <a:pt x="120" y="184"/>
                </a:lnTo>
                <a:lnTo>
                  <a:pt x="128" y="194"/>
                </a:lnTo>
                <a:lnTo>
                  <a:pt x="26" y="226"/>
                </a:lnTo>
                <a:lnTo>
                  <a:pt x="26" y="226"/>
                </a:lnTo>
                <a:lnTo>
                  <a:pt x="22" y="228"/>
                </a:lnTo>
                <a:lnTo>
                  <a:pt x="18" y="230"/>
                </a:lnTo>
                <a:lnTo>
                  <a:pt x="16" y="234"/>
                </a:lnTo>
                <a:lnTo>
                  <a:pt x="16" y="238"/>
                </a:lnTo>
                <a:lnTo>
                  <a:pt x="16" y="272"/>
                </a:lnTo>
                <a:lnTo>
                  <a:pt x="16" y="272"/>
                </a:lnTo>
                <a:lnTo>
                  <a:pt x="18" y="276"/>
                </a:lnTo>
                <a:lnTo>
                  <a:pt x="20" y="282"/>
                </a:lnTo>
                <a:lnTo>
                  <a:pt x="24" y="284"/>
                </a:lnTo>
                <a:lnTo>
                  <a:pt x="30" y="286"/>
                </a:lnTo>
                <a:lnTo>
                  <a:pt x="288" y="286"/>
                </a:lnTo>
                <a:lnTo>
                  <a:pt x="288" y="286"/>
                </a:lnTo>
                <a:lnTo>
                  <a:pt x="292" y="284"/>
                </a:lnTo>
                <a:lnTo>
                  <a:pt x="296" y="282"/>
                </a:lnTo>
                <a:lnTo>
                  <a:pt x="300" y="278"/>
                </a:lnTo>
                <a:lnTo>
                  <a:pt x="302" y="272"/>
                </a:lnTo>
                <a:lnTo>
                  <a:pt x="302" y="272"/>
                </a:lnTo>
                <a:lnTo>
                  <a:pt x="302" y="238"/>
                </a:lnTo>
                <a:lnTo>
                  <a:pt x="302" y="238"/>
                </a:lnTo>
                <a:lnTo>
                  <a:pt x="300" y="234"/>
                </a:lnTo>
                <a:lnTo>
                  <a:pt x="298" y="230"/>
                </a:lnTo>
                <a:lnTo>
                  <a:pt x="296" y="228"/>
                </a:lnTo>
                <a:lnTo>
                  <a:pt x="292" y="226"/>
                </a:lnTo>
                <a:lnTo>
                  <a:pt x="190" y="194"/>
                </a:lnTo>
                <a:lnTo>
                  <a:pt x="198" y="184"/>
                </a:lnTo>
                <a:lnTo>
                  <a:pt x="198" y="184"/>
                </a:lnTo>
                <a:lnTo>
                  <a:pt x="210" y="166"/>
                </a:lnTo>
                <a:lnTo>
                  <a:pt x="218" y="144"/>
                </a:lnTo>
                <a:lnTo>
                  <a:pt x="224" y="120"/>
                </a:lnTo>
                <a:lnTo>
                  <a:pt x="226" y="94"/>
                </a:lnTo>
                <a:lnTo>
                  <a:pt x="226" y="94"/>
                </a:lnTo>
                <a:lnTo>
                  <a:pt x="226" y="78"/>
                </a:lnTo>
                <a:lnTo>
                  <a:pt x="222" y="62"/>
                </a:lnTo>
                <a:lnTo>
                  <a:pt x="216" y="48"/>
                </a:lnTo>
                <a:lnTo>
                  <a:pt x="208" y="38"/>
                </a:lnTo>
                <a:lnTo>
                  <a:pt x="198" y="28"/>
                </a:lnTo>
                <a:lnTo>
                  <a:pt x="188" y="22"/>
                </a:lnTo>
                <a:lnTo>
                  <a:pt x="174" y="18"/>
                </a:lnTo>
                <a:lnTo>
                  <a:pt x="158" y="16"/>
                </a:lnTo>
                <a:lnTo>
                  <a:pt x="158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线连接符 9"/>
          <p:cNvCxnSpPr/>
          <p:nvPr/>
        </p:nvCxnSpPr>
        <p:spPr>
          <a:xfrm>
            <a:off x="4568693" y="955221"/>
            <a:ext cx="0" cy="4188279"/>
          </a:xfrm>
          <a:prstGeom prst="line">
            <a:avLst/>
          </a:prstGeom>
          <a:ln w="38100" cmpd="sng">
            <a:solidFill>
              <a:srgbClr val="F6DA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EDUCATION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4448676" y="1864882"/>
            <a:ext cx="4409328" cy="461665"/>
            <a:chOff x="5093846" y="2499995"/>
            <a:chExt cx="4409328" cy="461665"/>
          </a:xfrm>
        </p:grpSpPr>
        <p:sp>
          <p:nvSpPr>
            <p:cNvPr id="37" name="椭圆 36"/>
            <p:cNvSpPr/>
            <p:nvPr/>
          </p:nvSpPr>
          <p:spPr>
            <a:xfrm>
              <a:off x="5093846" y="2613633"/>
              <a:ext cx="234389" cy="234389"/>
            </a:xfrm>
            <a:prstGeom prst="ellipse">
              <a:avLst/>
            </a:prstGeom>
            <a:solidFill>
              <a:srgbClr val="CE2F2B"/>
            </a:solidFill>
            <a:ln w="38100" cmpd="sng">
              <a:solidFill>
                <a:srgbClr val="F6DA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138366" y="2499995"/>
              <a:ext cx="3364808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2013 DOCTOR’S</a:t>
              </a:r>
              <a:r>
                <a:rPr kumimoji="1" lang="zh-CN" altLang="en-US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DEGREE</a:t>
              </a:r>
              <a:endParaRPr kumimoji="1" lang="zh-CN" altLang="en-US" sz="24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1" name="组 50"/>
          <p:cNvGrpSpPr/>
          <p:nvPr/>
        </p:nvGrpSpPr>
        <p:grpSpPr>
          <a:xfrm flipH="1">
            <a:off x="157429" y="3697187"/>
            <a:ext cx="4525636" cy="461665"/>
            <a:chOff x="5213396" y="3313702"/>
            <a:chExt cx="4525636" cy="461665"/>
          </a:xfrm>
        </p:grpSpPr>
        <p:sp>
          <p:nvSpPr>
            <p:cNvPr id="49" name="椭圆 48"/>
            <p:cNvSpPr/>
            <p:nvPr/>
          </p:nvSpPr>
          <p:spPr>
            <a:xfrm>
              <a:off x="5213396" y="3427340"/>
              <a:ext cx="234389" cy="234389"/>
            </a:xfrm>
            <a:prstGeom prst="ellipse">
              <a:avLst/>
            </a:prstGeom>
            <a:solidFill>
              <a:srgbClr val="CE2F2B"/>
            </a:solidFill>
            <a:ln w="38100" cmpd="sng">
              <a:solidFill>
                <a:srgbClr val="F6DA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257916" y="3313702"/>
              <a:ext cx="348111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2010 MASTER’S</a:t>
              </a:r>
              <a:r>
                <a:rPr kumimoji="1" lang="zh-CN" altLang="en-US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DEGREE</a:t>
              </a:r>
              <a:endParaRPr kumimoji="1" lang="zh-CN" altLang="en-US" sz="24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6" name="圆角矩形 55"/>
          <p:cNvSpPr/>
          <p:nvPr/>
        </p:nvSpPr>
        <p:spPr>
          <a:xfrm>
            <a:off x="1251389" y="1542685"/>
            <a:ext cx="3024896" cy="1179431"/>
          </a:xfrm>
          <a:custGeom>
            <a:avLst/>
            <a:gdLst/>
            <a:ahLst/>
            <a:cxnLst/>
            <a:rect l="l" t="t" r="r" b="b"/>
            <a:pathLst>
              <a:path w="3024896" h="1179431">
                <a:moveTo>
                  <a:pt x="116893" y="0"/>
                </a:moveTo>
                <a:lnTo>
                  <a:pt x="2737159" y="0"/>
                </a:lnTo>
                <a:cubicBezTo>
                  <a:pt x="2801717" y="0"/>
                  <a:pt x="2854052" y="52335"/>
                  <a:pt x="2854052" y="116893"/>
                </a:cubicBezTo>
                <a:lnTo>
                  <a:pt x="2854052" y="478918"/>
                </a:lnTo>
                <a:lnTo>
                  <a:pt x="3024896" y="589716"/>
                </a:lnTo>
                <a:lnTo>
                  <a:pt x="2854052" y="700513"/>
                </a:lnTo>
                <a:lnTo>
                  <a:pt x="2854052" y="1062538"/>
                </a:lnTo>
                <a:cubicBezTo>
                  <a:pt x="2854052" y="1127096"/>
                  <a:pt x="2801717" y="1179431"/>
                  <a:pt x="2737159" y="1179431"/>
                </a:cubicBezTo>
                <a:lnTo>
                  <a:pt x="116893" y="1179431"/>
                </a:lnTo>
                <a:cubicBezTo>
                  <a:pt x="52335" y="1179431"/>
                  <a:pt x="0" y="1127096"/>
                  <a:pt x="0" y="1062538"/>
                </a:cubicBezTo>
                <a:lnTo>
                  <a:pt x="0" y="116893"/>
                </a:lnTo>
                <a:cubicBezTo>
                  <a:pt x="0" y="52335"/>
                  <a:pt x="52335" y="0"/>
                  <a:pt x="1168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文本框 54"/>
          <p:cNvSpPr txBox="1"/>
          <p:nvPr/>
        </p:nvSpPr>
        <p:spPr>
          <a:xfrm flipH="1">
            <a:off x="1356341" y="1706633"/>
            <a:ext cx="2610494" cy="7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毕业于北京大学，获得博士学位</a:t>
            </a:r>
            <a:endParaRPr kumimoji="1" lang="en-US" altLang="zh-CN" sz="8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Graduated from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Peking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University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with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doctor’s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degree</a:t>
            </a:r>
          </a:p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专业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|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点击此处填写专业名称</a:t>
            </a:r>
            <a:endParaRPr kumimoji="1" lang="en-US" altLang="zh-CN" sz="8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Major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|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Click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here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to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add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your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major</a:t>
            </a:r>
          </a:p>
        </p:txBody>
      </p:sp>
      <p:sp>
        <p:nvSpPr>
          <p:cNvPr id="58" name="圆角矩形 55"/>
          <p:cNvSpPr/>
          <p:nvPr/>
        </p:nvSpPr>
        <p:spPr>
          <a:xfrm flipH="1">
            <a:off x="4864077" y="3311613"/>
            <a:ext cx="3024896" cy="1179431"/>
          </a:xfrm>
          <a:custGeom>
            <a:avLst/>
            <a:gdLst/>
            <a:ahLst/>
            <a:cxnLst/>
            <a:rect l="l" t="t" r="r" b="b"/>
            <a:pathLst>
              <a:path w="3024896" h="1179431">
                <a:moveTo>
                  <a:pt x="116893" y="0"/>
                </a:moveTo>
                <a:lnTo>
                  <a:pt x="2737159" y="0"/>
                </a:lnTo>
                <a:cubicBezTo>
                  <a:pt x="2801717" y="0"/>
                  <a:pt x="2854052" y="52335"/>
                  <a:pt x="2854052" y="116893"/>
                </a:cubicBezTo>
                <a:lnTo>
                  <a:pt x="2854052" y="478918"/>
                </a:lnTo>
                <a:lnTo>
                  <a:pt x="3024896" y="589716"/>
                </a:lnTo>
                <a:lnTo>
                  <a:pt x="2854052" y="700513"/>
                </a:lnTo>
                <a:lnTo>
                  <a:pt x="2854052" y="1062538"/>
                </a:lnTo>
                <a:cubicBezTo>
                  <a:pt x="2854052" y="1127096"/>
                  <a:pt x="2801717" y="1179431"/>
                  <a:pt x="2737159" y="1179431"/>
                </a:cubicBezTo>
                <a:lnTo>
                  <a:pt x="116893" y="1179431"/>
                </a:lnTo>
                <a:cubicBezTo>
                  <a:pt x="52335" y="1179431"/>
                  <a:pt x="0" y="1127096"/>
                  <a:pt x="0" y="1062538"/>
                </a:cubicBezTo>
                <a:lnTo>
                  <a:pt x="0" y="116893"/>
                </a:lnTo>
                <a:cubicBezTo>
                  <a:pt x="0" y="52335"/>
                  <a:pt x="52335" y="0"/>
                  <a:pt x="1168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5147449" y="3476635"/>
            <a:ext cx="2610494" cy="7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毕业于北京大学，获得硕士学位</a:t>
            </a: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Graduated from Peking University with master’s degree</a:t>
            </a:r>
          </a:p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专业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| 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点击此处填写专业名称</a:t>
            </a: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Major | Click here to add your major</a:t>
            </a:r>
          </a:p>
        </p:txBody>
      </p:sp>
      <p:grpSp>
        <p:nvGrpSpPr>
          <p:cNvPr id="25" name="组 24"/>
          <p:cNvGrpSpPr/>
          <p:nvPr/>
        </p:nvGrpSpPr>
        <p:grpSpPr>
          <a:xfrm>
            <a:off x="4877246" y="1920147"/>
            <a:ext cx="615950" cy="406400"/>
            <a:chOff x="3786188" y="1143000"/>
            <a:chExt cx="615950" cy="406400"/>
          </a:xfrm>
          <a:solidFill>
            <a:schemeClr val="bg1"/>
          </a:solidFill>
        </p:grpSpPr>
        <p:sp>
          <p:nvSpPr>
            <p:cNvPr id="26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avLst/>
              <a:gdLst/>
              <a:ahLst/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l="0" t="0" r="r" b="b"/>
              <a:pathLst>
                <a:path w="250" h="122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avLst/>
              <a:gdLst/>
              <a:ahLst/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l="0" t="0" r="r" b="b"/>
              <a:pathLst>
                <a:path w="388" h="210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3690501" y="3726046"/>
            <a:ext cx="615950" cy="406400"/>
            <a:chOff x="3786188" y="1143000"/>
            <a:chExt cx="615950" cy="406400"/>
          </a:xfrm>
          <a:solidFill>
            <a:schemeClr val="bg1"/>
          </a:solidFill>
        </p:grpSpPr>
        <p:sp>
          <p:nvSpPr>
            <p:cNvPr id="29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avLst/>
              <a:gdLst/>
              <a:ahLst/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l="0" t="0" r="r" b="b"/>
              <a:pathLst>
                <a:path w="250" h="122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avLst/>
              <a:gdLst/>
              <a:ahLst/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l="0" t="0" r="r" b="b"/>
              <a:pathLst>
                <a:path w="388" h="210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线连接符 9"/>
          <p:cNvCxnSpPr/>
          <p:nvPr/>
        </p:nvCxnSpPr>
        <p:spPr>
          <a:xfrm>
            <a:off x="4568693" y="955221"/>
            <a:ext cx="0" cy="4188279"/>
          </a:xfrm>
          <a:prstGeom prst="line">
            <a:avLst/>
          </a:prstGeom>
          <a:ln w="38100" cmpd="sng">
            <a:solidFill>
              <a:srgbClr val="F6DA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EDUCATION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4448675" y="1864882"/>
            <a:ext cx="4695325" cy="461665"/>
            <a:chOff x="5093846" y="2499995"/>
            <a:chExt cx="4526235" cy="461665"/>
          </a:xfrm>
        </p:grpSpPr>
        <p:sp>
          <p:nvSpPr>
            <p:cNvPr id="37" name="椭圆 36"/>
            <p:cNvSpPr/>
            <p:nvPr/>
          </p:nvSpPr>
          <p:spPr>
            <a:xfrm>
              <a:off x="5093846" y="2613633"/>
              <a:ext cx="234389" cy="234389"/>
            </a:xfrm>
            <a:prstGeom prst="ellipse">
              <a:avLst/>
            </a:prstGeom>
            <a:solidFill>
              <a:srgbClr val="CE2F2B"/>
            </a:solidFill>
            <a:ln w="38100" cmpd="sng">
              <a:solidFill>
                <a:srgbClr val="F6DA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6138366" y="2499995"/>
              <a:ext cx="3481715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2008 BACHELOR’S</a:t>
              </a:r>
              <a:r>
                <a:rPr kumimoji="1" lang="zh-CN" altLang="en-US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 </a:t>
              </a:r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DEGREE</a:t>
              </a:r>
              <a:endParaRPr kumimoji="1" lang="zh-CN" altLang="en-US" sz="24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51" name="组 50"/>
          <p:cNvGrpSpPr/>
          <p:nvPr/>
        </p:nvGrpSpPr>
        <p:grpSpPr>
          <a:xfrm flipH="1">
            <a:off x="2787079" y="3697187"/>
            <a:ext cx="1895986" cy="461665"/>
            <a:chOff x="5213396" y="3313702"/>
            <a:chExt cx="1895986" cy="461665"/>
          </a:xfrm>
        </p:grpSpPr>
        <p:sp>
          <p:nvSpPr>
            <p:cNvPr id="49" name="椭圆 48"/>
            <p:cNvSpPr/>
            <p:nvPr/>
          </p:nvSpPr>
          <p:spPr>
            <a:xfrm>
              <a:off x="5213396" y="3427340"/>
              <a:ext cx="234389" cy="234389"/>
            </a:xfrm>
            <a:prstGeom prst="ellipse">
              <a:avLst/>
            </a:prstGeom>
            <a:solidFill>
              <a:srgbClr val="CE2F2B"/>
            </a:solidFill>
            <a:ln w="38100" cmpd="sng">
              <a:solidFill>
                <a:srgbClr val="F6DA9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6257916" y="3313702"/>
              <a:ext cx="851466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kumimoji="1" lang="en-US" altLang="zh-CN" sz="2400" b="1" dirty="0">
                  <a:solidFill>
                    <a:srgbClr val="F6DA98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2005</a:t>
              </a:r>
              <a:endParaRPr kumimoji="1" lang="zh-CN" altLang="en-US" sz="2400" b="1" dirty="0">
                <a:solidFill>
                  <a:srgbClr val="F6DA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56" name="圆角矩形 55"/>
          <p:cNvSpPr/>
          <p:nvPr/>
        </p:nvSpPr>
        <p:spPr>
          <a:xfrm>
            <a:off x="1251389" y="1542685"/>
            <a:ext cx="3024896" cy="1179431"/>
          </a:xfrm>
          <a:custGeom>
            <a:avLst/>
            <a:gdLst/>
            <a:ahLst/>
            <a:cxnLst/>
            <a:rect l="l" t="t" r="r" b="b"/>
            <a:pathLst>
              <a:path w="3024896" h="1179431">
                <a:moveTo>
                  <a:pt x="116893" y="0"/>
                </a:moveTo>
                <a:lnTo>
                  <a:pt x="2737159" y="0"/>
                </a:lnTo>
                <a:cubicBezTo>
                  <a:pt x="2801717" y="0"/>
                  <a:pt x="2854052" y="52335"/>
                  <a:pt x="2854052" y="116893"/>
                </a:cubicBezTo>
                <a:lnTo>
                  <a:pt x="2854052" y="478918"/>
                </a:lnTo>
                <a:lnTo>
                  <a:pt x="3024896" y="589716"/>
                </a:lnTo>
                <a:lnTo>
                  <a:pt x="2854052" y="700513"/>
                </a:lnTo>
                <a:lnTo>
                  <a:pt x="2854052" y="1062538"/>
                </a:lnTo>
                <a:cubicBezTo>
                  <a:pt x="2854052" y="1127096"/>
                  <a:pt x="2801717" y="1179431"/>
                  <a:pt x="2737159" y="1179431"/>
                </a:cubicBezTo>
                <a:lnTo>
                  <a:pt x="116893" y="1179431"/>
                </a:lnTo>
                <a:cubicBezTo>
                  <a:pt x="52335" y="1179431"/>
                  <a:pt x="0" y="1127096"/>
                  <a:pt x="0" y="1062538"/>
                </a:cubicBezTo>
                <a:lnTo>
                  <a:pt x="0" y="116893"/>
                </a:lnTo>
                <a:cubicBezTo>
                  <a:pt x="0" y="52335"/>
                  <a:pt x="52335" y="0"/>
                  <a:pt x="1168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5" name="文本框 54"/>
          <p:cNvSpPr txBox="1"/>
          <p:nvPr/>
        </p:nvSpPr>
        <p:spPr>
          <a:xfrm flipH="1">
            <a:off x="1356341" y="1706633"/>
            <a:ext cx="2610494" cy="7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毕业于北京大学，获得学士学位</a:t>
            </a: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Graduated from Peking University with bachelor's degree</a:t>
            </a:r>
          </a:p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专业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| 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点击此处填写专业名称</a:t>
            </a: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Major | Click here to add your major</a:t>
            </a:r>
          </a:p>
        </p:txBody>
      </p:sp>
      <p:sp>
        <p:nvSpPr>
          <p:cNvPr id="58" name="圆角矩形 55"/>
          <p:cNvSpPr/>
          <p:nvPr/>
        </p:nvSpPr>
        <p:spPr>
          <a:xfrm flipH="1">
            <a:off x="4864077" y="3311613"/>
            <a:ext cx="3024896" cy="1179431"/>
          </a:xfrm>
          <a:custGeom>
            <a:avLst/>
            <a:gdLst/>
            <a:ahLst/>
            <a:cxnLst/>
            <a:rect l="l" t="t" r="r" b="b"/>
            <a:pathLst>
              <a:path w="3024896" h="1179431">
                <a:moveTo>
                  <a:pt x="116893" y="0"/>
                </a:moveTo>
                <a:lnTo>
                  <a:pt x="2737159" y="0"/>
                </a:lnTo>
                <a:cubicBezTo>
                  <a:pt x="2801717" y="0"/>
                  <a:pt x="2854052" y="52335"/>
                  <a:pt x="2854052" y="116893"/>
                </a:cubicBezTo>
                <a:lnTo>
                  <a:pt x="2854052" y="478918"/>
                </a:lnTo>
                <a:lnTo>
                  <a:pt x="3024896" y="589716"/>
                </a:lnTo>
                <a:lnTo>
                  <a:pt x="2854052" y="700513"/>
                </a:lnTo>
                <a:lnTo>
                  <a:pt x="2854052" y="1062538"/>
                </a:lnTo>
                <a:cubicBezTo>
                  <a:pt x="2854052" y="1127096"/>
                  <a:pt x="2801717" y="1179431"/>
                  <a:pt x="2737159" y="1179431"/>
                </a:cubicBezTo>
                <a:lnTo>
                  <a:pt x="116893" y="1179431"/>
                </a:lnTo>
                <a:cubicBezTo>
                  <a:pt x="52335" y="1179431"/>
                  <a:pt x="0" y="1127096"/>
                  <a:pt x="0" y="1062538"/>
                </a:cubicBezTo>
                <a:lnTo>
                  <a:pt x="0" y="116893"/>
                </a:lnTo>
                <a:cubicBezTo>
                  <a:pt x="0" y="52335"/>
                  <a:pt x="52335" y="0"/>
                  <a:pt x="116893" y="0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9" name="文本框 58"/>
          <p:cNvSpPr txBox="1"/>
          <p:nvPr/>
        </p:nvSpPr>
        <p:spPr>
          <a:xfrm>
            <a:off x="5147449" y="3476635"/>
            <a:ext cx="2610494" cy="75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毕业于人大附中</a:t>
            </a:r>
            <a:endParaRPr kumimoji="1" lang="en-US" altLang="zh-CN" sz="8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Graduated from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 err="1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Renmin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University High School</a:t>
            </a:r>
          </a:p>
          <a:p>
            <a:pPr>
              <a:lnSpc>
                <a:spcPts val="1300"/>
              </a:lnSpc>
            </a:pP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专业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|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点击此处填写专业名称</a:t>
            </a:r>
            <a:endParaRPr kumimoji="1" lang="en-US" altLang="zh-CN" sz="800" dirty="0">
              <a:solidFill>
                <a:srgbClr val="FFFFFF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ts val="1300"/>
              </a:lnSpc>
            </a:pP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Major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|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Click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here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to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add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your</a:t>
            </a:r>
            <a:r>
              <a:rPr kumimoji="1" lang="zh-CN" altLang="en-US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 </a:t>
            </a:r>
            <a:r>
              <a:rPr kumimoji="1" lang="en-US" altLang="zh-CN" sz="800" dirty="0">
                <a:solidFill>
                  <a:srgbClr val="FFFFFF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major</a:t>
            </a:r>
          </a:p>
        </p:txBody>
      </p:sp>
      <p:grpSp>
        <p:nvGrpSpPr>
          <p:cNvPr id="19" name="组 18"/>
          <p:cNvGrpSpPr/>
          <p:nvPr/>
        </p:nvGrpSpPr>
        <p:grpSpPr>
          <a:xfrm>
            <a:off x="4877246" y="1920147"/>
            <a:ext cx="615950" cy="406400"/>
            <a:chOff x="3786188" y="1143000"/>
            <a:chExt cx="615950" cy="406400"/>
          </a:xfrm>
          <a:solidFill>
            <a:schemeClr val="bg1"/>
          </a:solidFill>
        </p:grpSpPr>
        <p:sp>
          <p:nvSpPr>
            <p:cNvPr id="20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avLst/>
              <a:gdLst/>
              <a:ahLst/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l="0" t="0" r="r" b="b"/>
              <a:pathLst>
                <a:path w="250" h="122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avLst/>
              <a:gdLst/>
              <a:ahLst/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l="0" t="0" r="r" b="b"/>
              <a:pathLst>
                <a:path w="388" h="210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 21"/>
          <p:cNvGrpSpPr/>
          <p:nvPr/>
        </p:nvGrpSpPr>
        <p:grpSpPr>
          <a:xfrm>
            <a:off x="3690501" y="3726046"/>
            <a:ext cx="615950" cy="406400"/>
            <a:chOff x="3786188" y="1143000"/>
            <a:chExt cx="615950" cy="406400"/>
          </a:xfrm>
          <a:solidFill>
            <a:schemeClr val="bg1"/>
          </a:solidFill>
        </p:grpSpPr>
        <p:sp>
          <p:nvSpPr>
            <p:cNvPr id="23" name="Freeform 134"/>
            <p:cNvSpPr>
              <a:spLocks noEditPoints="1"/>
            </p:cNvSpPr>
            <p:nvPr/>
          </p:nvSpPr>
          <p:spPr bwMode="auto">
            <a:xfrm>
              <a:off x="3887788" y="1355725"/>
              <a:ext cx="396875" cy="193675"/>
            </a:xfrm>
            <a:custGeom>
              <a:avLst/>
              <a:gdLst/>
              <a:ahLst/>
              <a:cxnLst>
                <a:cxn ang="0">
                  <a:pos x="124" y="122"/>
                </a:cxn>
                <a:cxn ang="0">
                  <a:pos x="102" y="118"/>
                </a:cxn>
                <a:cxn ang="0">
                  <a:pos x="24" y="84"/>
                </a:cxn>
                <a:cxn ang="0">
                  <a:pos x="6" y="70"/>
                </a:cxn>
                <a:cxn ang="0">
                  <a:pos x="0" y="48"/>
                </a:cxn>
                <a:cxn ang="0">
                  <a:pos x="0" y="10"/>
                </a:cxn>
                <a:cxn ang="0">
                  <a:pos x="2" y="4"/>
                </a:cxn>
                <a:cxn ang="0">
                  <a:pos x="8" y="0"/>
                </a:cxn>
                <a:cxn ang="0">
                  <a:pos x="38" y="0"/>
                </a:cxn>
                <a:cxn ang="0">
                  <a:pos x="106" y="26"/>
                </a:cxn>
                <a:cxn ang="0">
                  <a:pos x="116" y="28"/>
                </a:cxn>
                <a:cxn ang="0">
                  <a:pos x="126" y="30"/>
                </a:cxn>
                <a:cxn ang="0">
                  <a:pos x="146" y="26"/>
                </a:cxn>
                <a:cxn ang="0">
                  <a:pos x="204" y="2"/>
                </a:cxn>
                <a:cxn ang="0">
                  <a:pos x="240" y="0"/>
                </a:cxn>
                <a:cxn ang="0">
                  <a:pos x="244" y="2"/>
                </a:cxn>
                <a:cxn ang="0">
                  <a:pos x="248" y="6"/>
                </a:cxn>
                <a:cxn ang="0">
                  <a:pos x="250" y="48"/>
                </a:cxn>
                <a:cxn ang="0">
                  <a:pos x="248" y="58"/>
                </a:cxn>
                <a:cxn ang="0">
                  <a:pos x="234" y="78"/>
                </a:cxn>
                <a:cxn ang="0">
                  <a:pos x="146" y="118"/>
                </a:cxn>
                <a:cxn ang="0">
                  <a:pos x="136" y="122"/>
                </a:cxn>
                <a:cxn ang="0">
                  <a:pos x="124" y="122"/>
                </a:cxn>
                <a:cxn ang="0">
                  <a:pos x="16" y="48"/>
                </a:cxn>
                <a:cxn ang="0">
                  <a:pos x="18" y="54"/>
                </a:cxn>
                <a:cxn ang="0">
                  <a:pos x="24" y="66"/>
                </a:cxn>
                <a:cxn ang="0">
                  <a:pos x="108" y="104"/>
                </a:cxn>
                <a:cxn ang="0">
                  <a:pos x="116" y="106"/>
                </a:cxn>
                <a:cxn ang="0">
                  <a:pos x="124" y="106"/>
                </a:cxn>
                <a:cxn ang="0">
                  <a:pos x="140" y="104"/>
                </a:cxn>
                <a:cxn ang="0">
                  <a:pos x="218" y="70"/>
                </a:cxn>
                <a:cxn ang="0">
                  <a:pos x="228" y="60"/>
                </a:cxn>
                <a:cxn ang="0">
                  <a:pos x="232" y="48"/>
                </a:cxn>
                <a:cxn ang="0">
                  <a:pos x="208" y="18"/>
                </a:cxn>
                <a:cxn ang="0">
                  <a:pos x="154" y="40"/>
                </a:cxn>
                <a:cxn ang="0">
                  <a:pos x="126" y="46"/>
                </a:cxn>
                <a:cxn ang="0">
                  <a:pos x="114" y="44"/>
                </a:cxn>
                <a:cxn ang="0">
                  <a:pos x="38" y="18"/>
                </a:cxn>
              </a:cxnLst>
              <a:rect l="0" t="0" r="r" b="b"/>
              <a:pathLst>
                <a:path w="250" h="122">
                  <a:moveTo>
                    <a:pt x="124" y="122"/>
                  </a:moveTo>
                  <a:lnTo>
                    <a:pt x="124" y="122"/>
                  </a:lnTo>
                  <a:lnTo>
                    <a:pt x="112" y="122"/>
                  </a:lnTo>
                  <a:lnTo>
                    <a:pt x="102" y="118"/>
                  </a:lnTo>
                  <a:lnTo>
                    <a:pt x="24" y="84"/>
                  </a:lnTo>
                  <a:lnTo>
                    <a:pt x="24" y="84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42" y="2"/>
                  </a:lnTo>
                  <a:lnTo>
                    <a:pt x="106" y="26"/>
                  </a:lnTo>
                  <a:lnTo>
                    <a:pt x="106" y="26"/>
                  </a:lnTo>
                  <a:lnTo>
                    <a:pt x="116" y="28"/>
                  </a:lnTo>
                  <a:lnTo>
                    <a:pt x="126" y="30"/>
                  </a:lnTo>
                  <a:lnTo>
                    <a:pt x="126" y="30"/>
                  </a:lnTo>
                  <a:lnTo>
                    <a:pt x="136" y="28"/>
                  </a:lnTo>
                  <a:lnTo>
                    <a:pt x="146" y="26"/>
                  </a:lnTo>
                  <a:lnTo>
                    <a:pt x="204" y="2"/>
                  </a:lnTo>
                  <a:lnTo>
                    <a:pt x="204" y="2"/>
                  </a:lnTo>
                  <a:lnTo>
                    <a:pt x="206" y="0"/>
                  </a:lnTo>
                  <a:lnTo>
                    <a:pt x="240" y="0"/>
                  </a:lnTo>
                  <a:lnTo>
                    <a:pt x="240" y="0"/>
                  </a:lnTo>
                  <a:lnTo>
                    <a:pt x="244" y="2"/>
                  </a:lnTo>
                  <a:lnTo>
                    <a:pt x="246" y="4"/>
                  </a:lnTo>
                  <a:lnTo>
                    <a:pt x="248" y="6"/>
                  </a:lnTo>
                  <a:lnTo>
                    <a:pt x="250" y="10"/>
                  </a:lnTo>
                  <a:lnTo>
                    <a:pt x="250" y="48"/>
                  </a:lnTo>
                  <a:lnTo>
                    <a:pt x="250" y="48"/>
                  </a:lnTo>
                  <a:lnTo>
                    <a:pt x="248" y="58"/>
                  </a:lnTo>
                  <a:lnTo>
                    <a:pt x="242" y="70"/>
                  </a:lnTo>
                  <a:lnTo>
                    <a:pt x="234" y="78"/>
                  </a:lnTo>
                  <a:lnTo>
                    <a:pt x="224" y="84"/>
                  </a:lnTo>
                  <a:lnTo>
                    <a:pt x="146" y="118"/>
                  </a:lnTo>
                  <a:lnTo>
                    <a:pt x="146" y="118"/>
                  </a:lnTo>
                  <a:lnTo>
                    <a:pt x="136" y="122"/>
                  </a:lnTo>
                  <a:lnTo>
                    <a:pt x="124" y="122"/>
                  </a:lnTo>
                  <a:lnTo>
                    <a:pt x="124" y="122"/>
                  </a:lnTo>
                  <a:close/>
                  <a:moveTo>
                    <a:pt x="16" y="18"/>
                  </a:moveTo>
                  <a:lnTo>
                    <a:pt x="16" y="48"/>
                  </a:lnTo>
                  <a:lnTo>
                    <a:pt x="16" y="48"/>
                  </a:lnTo>
                  <a:lnTo>
                    <a:pt x="18" y="54"/>
                  </a:lnTo>
                  <a:lnTo>
                    <a:pt x="20" y="60"/>
                  </a:lnTo>
                  <a:lnTo>
                    <a:pt x="24" y="66"/>
                  </a:lnTo>
                  <a:lnTo>
                    <a:pt x="30" y="70"/>
                  </a:lnTo>
                  <a:lnTo>
                    <a:pt x="108" y="104"/>
                  </a:lnTo>
                  <a:lnTo>
                    <a:pt x="108" y="104"/>
                  </a:lnTo>
                  <a:lnTo>
                    <a:pt x="116" y="106"/>
                  </a:lnTo>
                  <a:lnTo>
                    <a:pt x="124" y="106"/>
                  </a:lnTo>
                  <a:lnTo>
                    <a:pt x="124" y="106"/>
                  </a:lnTo>
                  <a:lnTo>
                    <a:pt x="132" y="106"/>
                  </a:lnTo>
                  <a:lnTo>
                    <a:pt x="140" y="104"/>
                  </a:lnTo>
                  <a:lnTo>
                    <a:pt x="218" y="70"/>
                  </a:lnTo>
                  <a:lnTo>
                    <a:pt x="218" y="70"/>
                  </a:lnTo>
                  <a:lnTo>
                    <a:pt x="224" y="66"/>
                  </a:lnTo>
                  <a:lnTo>
                    <a:pt x="228" y="60"/>
                  </a:lnTo>
                  <a:lnTo>
                    <a:pt x="232" y="54"/>
                  </a:lnTo>
                  <a:lnTo>
                    <a:pt x="232" y="48"/>
                  </a:lnTo>
                  <a:lnTo>
                    <a:pt x="232" y="18"/>
                  </a:lnTo>
                  <a:lnTo>
                    <a:pt x="208" y="18"/>
                  </a:lnTo>
                  <a:lnTo>
                    <a:pt x="154" y="40"/>
                  </a:lnTo>
                  <a:lnTo>
                    <a:pt x="154" y="40"/>
                  </a:lnTo>
                  <a:lnTo>
                    <a:pt x="140" y="44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14" y="44"/>
                  </a:lnTo>
                  <a:lnTo>
                    <a:pt x="100" y="42"/>
                  </a:lnTo>
                  <a:lnTo>
                    <a:pt x="38" y="18"/>
                  </a:lnTo>
                  <a:lnTo>
                    <a:pt x="16" y="1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35"/>
            <p:cNvSpPr>
              <a:spLocks noEditPoints="1"/>
            </p:cNvSpPr>
            <p:nvPr/>
          </p:nvSpPr>
          <p:spPr bwMode="auto">
            <a:xfrm>
              <a:off x="3786188" y="1143000"/>
              <a:ext cx="615950" cy="333375"/>
            </a:xfrm>
            <a:custGeom>
              <a:avLst/>
              <a:gdLst/>
              <a:ahLst/>
              <a:cxnLst>
                <a:cxn ang="0">
                  <a:pos x="380" y="210"/>
                </a:cxn>
                <a:cxn ang="0">
                  <a:pos x="348" y="210"/>
                </a:cxn>
                <a:cxn ang="0">
                  <a:pos x="344" y="210"/>
                </a:cxn>
                <a:cxn ang="0">
                  <a:pos x="340" y="206"/>
                </a:cxn>
                <a:cxn ang="0">
                  <a:pos x="340" y="198"/>
                </a:cxn>
                <a:cxn ang="0">
                  <a:pos x="356" y="90"/>
                </a:cxn>
                <a:cxn ang="0">
                  <a:pos x="214" y="150"/>
                </a:cxn>
                <a:cxn ang="0">
                  <a:pos x="190" y="154"/>
                </a:cxn>
                <a:cxn ang="0">
                  <a:pos x="178" y="154"/>
                </a:cxn>
                <a:cxn ang="0">
                  <a:pos x="14" y="92"/>
                </a:cxn>
                <a:cxn ang="0">
                  <a:pos x="6" y="88"/>
                </a:cxn>
                <a:cxn ang="0">
                  <a:pos x="0" y="80"/>
                </a:cxn>
                <a:cxn ang="0">
                  <a:pos x="0" y="76"/>
                </a:cxn>
                <a:cxn ang="0">
                  <a:pos x="2" y="70"/>
                </a:cxn>
                <a:cxn ang="0">
                  <a:pos x="14" y="62"/>
                </a:cxn>
                <a:cxn ang="0">
                  <a:pos x="168" y="4"/>
                </a:cxn>
                <a:cxn ang="0">
                  <a:pos x="192" y="0"/>
                </a:cxn>
                <a:cxn ang="0">
                  <a:pos x="202" y="2"/>
                </a:cxn>
                <a:cxn ang="0">
                  <a:pos x="362" y="56"/>
                </a:cxn>
                <a:cxn ang="0">
                  <a:pos x="368" y="60"/>
                </a:cxn>
                <a:cxn ang="0">
                  <a:pos x="376" y="66"/>
                </a:cxn>
                <a:cxn ang="0">
                  <a:pos x="376" y="70"/>
                </a:cxn>
                <a:cxn ang="0">
                  <a:pos x="372" y="80"/>
                </a:cxn>
                <a:cxn ang="0">
                  <a:pos x="386" y="198"/>
                </a:cxn>
                <a:cxn ang="0">
                  <a:pos x="388" y="202"/>
                </a:cxn>
                <a:cxn ang="0">
                  <a:pos x="388" y="206"/>
                </a:cxn>
                <a:cxn ang="0">
                  <a:pos x="382" y="210"/>
                </a:cxn>
                <a:cxn ang="0">
                  <a:pos x="380" y="210"/>
                </a:cxn>
                <a:cxn ang="0">
                  <a:pos x="366" y="194"/>
                </a:cxn>
                <a:cxn ang="0">
                  <a:pos x="362" y="194"/>
                </a:cxn>
                <a:cxn ang="0">
                  <a:pos x="174" y="136"/>
                </a:cxn>
                <a:cxn ang="0">
                  <a:pos x="180" y="138"/>
                </a:cxn>
                <a:cxn ang="0">
                  <a:pos x="190" y="138"/>
                </a:cxn>
                <a:cxn ang="0">
                  <a:pos x="206" y="136"/>
                </a:cxn>
                <a:cxn ang="0">
                  <a:pos x="208" y="18"/>
                </a:cxn>
                <a:cxn ang="0">
                  <a:pos x="200" y="18"/>
                </a:cxn>
                <a:cxn ang="0">
                  <a:pos x="192" y="16"/>
                </a:cxn>
                <a:cxn ang="0">
                  <a:pos x="174" y="20"/>
                </a:cxn>
              </a:cxnLst>
              <a:rect l="0" t="0" r="r" b="b"/>
              <a:pathLst>
                <a:path w="388" h="210">
                  <a:moveTo>
                    <a:pt x="380" y="210"/>
                  </a:moveTo>
                  <a:lnTo>
                    <a:pt x="380" y="210"/>
                  </a:lnTo>
                  <a:lnTo>
                    <a:pt x="380" y="210"/>
                  </a:lnTo>
                  <a:lnTo>
                    <a:pt x="348" y="210"/>
                  </a:lnTo>
                  <a:lnTo>
                    <a:pt x="348" y="210"/>
                  </a:lnTo>
                  <a:lnTo>
                    <a:pt x="344" y="210"/>
                  </a:lnTo>
                  <a:lnTo>
                    <a:pt x="340" y="206"/>
                  </a:lnTo>
                  <a:lnTo>
                    <a:pt x="340" y="206"/>
                  </a:lnTo>
                  <a:lnTo>
                    <a:pt x="340" y="202"/>
                  </a:lnTo>
                  <a:lnTo>
                    <a:pt x="340" y="198"/>
                  </a:lnTo>
                  <a:lnTo>
                    <a:pt x="356" y="170"/>
                  </a:lnTo>
                  <a:lnTo>
                    <a:pt x="356" y="90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2" y="154"/>
                  </a:lnTo>
                  <a:lnTo>
                    <a:pt x="190" y="154"/>
                  </a:lnTo>
                  <a:lnTo>
                    <a:pt x="190" y="154"/>
                  </a:lnTo>
                  <a:lnTo>
                    <a:pt x="178" y="154"/>
                  </a:lnTo>
                  <a:lnTo>
                    <a:pt x="168" y="152"/>
                  </a:lnTo>
                  <a:lnTo>
                    <a:pt x="14" y="92"/>
                  </a:lnTo>
                  <a:lnTo>
                    <a:pt x="14" y="92"/>
                  </a:lnTo>
                  <a:lnTo>
                    <a:pt x="6" y="88"/>
                  </a:lnTo>
                  <a:lnTo>
                    <a:pt x="2" y="84"/>
                  </a:lnTo>
                  <a:lnTo>
                    <a:pt x="0" y="80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0" y="74"/>
                  </a:lnTo>
                  <a:lnTo>
                    <a:pt x="2" y="70"/>
                  </a:lnTo>
                  <a:lnTo>
                    <a:pt x="6" y="66"/>
                  </a:lnTo>
                  <a:lnTo>
                    <a:pt x="14" y="62"/>
                  </a:lnTo>
                  <a:lnTo>
                    <a:pt x="168" y="4"/>
                  </a:lnTo>
                  <a:lnTo>
                    <a:pt x="168" y="4"/>
                  </a:lnTo>
                  <a:lnTo>
                    <a:pt x="178" y="2"/>
                  </a:lnTo>
                  <a:lnTo>
                    <a:pt x="192" y="0"/>
                  </a:lnTo>
                  <a:lnTo>
                    <a:pt x="192" y="0"/>
                  </a:lnTo>
                  <a:lnTo>
                    <a:pt x="202" y="2"/>
                  </a:lnTo>
                  <a:lnTo>
                    <a:pt x="214" y="4"/>
                  </a:lnTo>
                  <a:lnTo>
                    <a:pt x="362" y="56"/>
                  </a:lnTo>
                  <a:lnTo>
                    <a:pt x="362" y="56"/>
                  </a:lnTo>
                  <a:lnTo>
                    <a:pt x="368" y="60"/>
                  </a:lnTo>
                  <a:lnTo>
                    <a:pt x="372" y="64"/>
                  </a:lnTo>
                  <a:lnTo>
                    <a:pt x="376" y="66"/>
                  </a:lnTo>
                  <a:lnTo>
                    <a:pt x="376" y="70"/>
                  </a:lnTo>
                  <a:lnTo>
                    <a:pt x="376" y="70"/>
                  </a:lnTo>
                  <a:lnTo>
                    <a:pt x="376" y="74"/>
                  </a:lnTo>
                  <a:lnTo>
                    <a:pt x="372" y="80"/>
                  </a:lnTo>
                  <a:lnTo>
                    <a:pt x="372" y="170"/>
                  </a:lnTo>
                  <a:lnTo>
                    <a:pt x="386" y="198"/>
                  </a:lnTo>
                  <a:lnTo>
                    <a:pt x="386" y="198"/>
                  </a:lnTo>
                  <a:lnTo>
                    <a:pt x="388" y="202"/>
                  </a:lnTo>
                  <a:lnTo>
                    <a:pt x="388" y="202"/>
                  </a:lnTo>
                  <a:lnTo>
                    <a:pt x="388" y="206"/>
                  </a:lnTo>
                  <a:lnTo>
                    <a:pt x="386" y="208"/>
                  </a:lnTo>
                  <a:lnTo>
                    <a:pt x="382" y="210"/>
                  </a:lnTo>
                  <a:lnTo>
                    <a:pt x="380" y="210"/>
                  </a:lnTo>
                  <a:lnTo>
                    <a:pt x="380" y="210"/>
                  </a:lnTo>
                  <a:close/>
                  <a:moveTo>
                    <a:pt x="362" y="194"/>
                  </a:moveTo>
                  <a:lnTo>
                    <a:pt x="366" y="194"/>
                  </a:lnTo>
                  <a:lnTo>
                    <a:pt x="364" y="190"/>
                  </a:lnTo>
                  <a:lnTo>
                    <a:pt x="362" y="194"/>
                  </a:lnTo>
                  <a:close/>
                  <a:moveTo>
                    <a:pt x="20" y="76"/>
                  </a:moveTo>
                  <a:lnTo>
                    <a:pt x="174" y="136"/>
                  </a:lnTo>
                  <a:lnTo>
                    <a:pt x="174" y="136"/>
                  </a:lnTo>
                  <a:lnTo>
                    <a:pt x="180" y="138"/>
                  </a:lnTo>
                  <a:lnTo>
                    <a:pt x="190" y="138"/>
                  </a:lnTo>
                  <a:lnTo>
                    <a:pt x="190" y="138"/>
                  </a:lnTo>
                  <a:lnTo>
                    <a:pt x="198" y="138"/>
                  </a:lnTo>
                  <a:lnTo>
                    <a:pt x="206" y="136"/>
                  </a:lnTo>
                  <a:lnTo>
                    <a:pt x="356" y="72"/>
                  </a:lnTo>
                  <a:lnTo>
                    <a:pt x="208" y="18"/>
                  </a:lnTo>
                  <a:lnTo>
                    <a:pt x="208" y="18"/>
                  </a:lnTo>
                  <a:lnTo>
                    <a:pt x="200" y="18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2" y="18"/>
                  </a:lnTo>
                  <a:lnTo>
                    <a:pt x="174" y="20"/>
                  </a:lnTo>
                  <a:lnTo>
                    <a:pt x="20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EXPERIENCE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7" name="矩形 6"/>
          <p:cNvSpPr/>
          <p:nvPr/>
        </p:nvSpPr>
        <p:spPr>
          <a:xfrm>
            <a:off x="501524" y="1373266"/>
            <a:ext cx="1869813" cy="3287374"/>
          </a:xfrm>
          <a:prstGeom prst="rect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93332" y="1462911"/>
            <a:ext cx="1686196" cy="119665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593332" y="1466589"/>
            <a:ext cx="1686196" cy="1196651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106277" y="1462911"/>
            <a:ext cx="660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rPr>
              <a:t>1</a:t>
            </a:r>
            <a:endParaRPr kumimoji="1" lang="zh-CN" altLang="en-US" sz="7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593332" y="2744540"/>
            <a:ext cx="161646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endParaRPr kumimoji="1" lang="en-US" altLang="zh-CN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  <a:p>
            <a:pPr>
              <a:lnSpc>
                <a:spcPct val="130000"/>
              </a:lnSpc>
            </a:pP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建议正文</a:t>
            </a:r>
            <a:r>
              <a:rPr kumimoji="1"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10</a:t>
            </a: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号字，</a:t>
            </a:r>
            <a:r>
              <a:rPr kumimoji="1"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1.3</a:t>
            </a: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倍字间距。</a:t>
            </a:r>
          </a:p>
        </p:txBody>
      </p:sp>
      <p:sp>
        <p:nvSpPr>
          <p:cNvPr id="43" name="矩形 42"/>
          <p:cNvSpPr/>
          <p:nvPr/>
        </p:nvSpPr>
        <p:spPr>
          <a:xfrm>
            <a:off x="2591904" y="1373266"/>
            <a:ext cx="1869813" cy="3287374"/>
          </a:xfrm>
          <a:prstGeom prst="rect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2683712" y="1462911"/>
            <a:ext cx="1686196" cy="119665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2683712" y="1466589"/>
            <a:ext cx="1686196" cy="1196651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3196657" y="1462911"/>
            <a:ext cx="660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rPr>
              <a:t>2</a:t>
            </a:r>
            <a:endParaRPr kumimoji="1" lang="zh-CN" altLang="en-US" sz="7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683712" y="2744540"/>
            <a:ext cx="15696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endParaRPr kumimoji="1" lang="en-US" altLang="zh-CN" sz="1000" dirty="0">
              <a:solidFill>
                <a:srgbClr val="4C4B4B"/>
              </a:solidFill>
              <a:latin typeface="微软雅黑" panose="020B0503020204020204" charset="-122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建议正文</a:t>
            </a:r>
            <a:r>
              <a:rPr kumimoji="1"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10</a:t>
            </a: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号字，</a:t>
            </a:r>
            <a:r>
              <a:rPr kumimoji="1"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1.3</a:t>
            </a: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倍字间距。</a:t>
            </a:r>
          </a:p>
        </p:txBody>
      </p:sp>
      <p:sp>
        <p:nvSpPr>
          <p:cNvPr id="49" name="矩形 48"/>
          <p:cNvSpPr/>
          <p:nvPr/>
        </p:nvSpPr>
        <p:spPr>
          <a:xfrm>
            <a:off x="4682284" y="1345385"/>
            <a:ext cx="1869813" cy="3287374"/>
          </a:xfrm>
          <a:prstGeom prst="rect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4774092" y="1435030"/>
            <a:ext cx="1686196" cy="1196651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4774092" y="1438708"/>
            <a:ext cx="1686196" cy="1196651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5287037" y="1435030"/>
            <a:ext cx="6603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rPr>
              <a:t>3</a:t>
            </a:r>
            <a:endParaRPr kumimoji="1" lang="zh-CN" altLang="en-US" sz="7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774092" y="2716659"/>
            <a:ext cx="1605926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endParaRPr kumimoji="1" lang="en-US" altLang="zh-CN" sz="1000" dirty="0">
              <a:solidFill>
                <a:srgbClr val="4C4B4B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建议正文</a:t>
            </a:r>
            <a:r>
              <a:rPr kumimoji="1"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10</a:t>
            </a: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号字，</a:t>
            </a:r>
            <a:r>
              <a:rPr kumimoji="1" lang="en-US" altLang="zh-CN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1.3</a:t>
            </a:r>
            <a:r>
              <a:rPr kumimoji="1" lang="zh-CN" altLang="en-US" sz="1000" dirty="0">
                <a:solidFill>
                  <a:srgbClr val="4C4B4B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倍字间距。</a:t>
            </a:r>
          </a:p>
        </p:txBody>
      </p:sp>
      <p:grpSp>
        <p:nvGrpSpPr>
          <p:cNvPr id="54" name="组 53"/>
          <p:cNvGrpSpPr/>
          <p:nvPr/>
        </p:nvGrpSpPr>
        <p:grpSpPr>
          <a:xfrm>
            <a:off x="6772664" y="1345385"/>
            <a:ext cx="1869813" cy="3287374"/>
            <a:chOff x="541348" y="1100346"/>
            <a:chExt cx="1869813" cy="3287374"/>
          </a:xfrm>
        </p:grpSpPr>
        <p:sp>
          <p:nvSpPr>
            <p:cNvPr id="55" name="矩形 54"/>
            <p:cNvSpPr/>
            <p:nvPr/>
          </p:nvSpPr>
          <p:spPr>
            <a:xfrm>
              <a:off x="541348" y="1100346"/>
              <a:ext cx="1869813" cy="3287374"/>
            </a:xfrm>
            <a:prstGeom prst="rect">
              <a:avLst/>
            </a:prstGeom>
            <a:solidFill>
              <a:srgbClr val="E6E2D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633156" y="1189991"/>
              <a:ext cx="1686196" cy="1196651"/>
            </a:xfrm>
            <a:prstGeom prst="rect">
              <a:avLst/>
            </a:prstGeom>
            <a:blipFill rotWithShape="1">
              <a:blip r:embed="rId4"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633156" y="1193669"/>
              <a:ext cx="1686196" cy="1196651"/>
            </a:xfrm>
            <a:prstGeom prst="rect">
              <a:avLst/>
            </a:prstGeom>
            <a:solidFill>
              <a:schemeClr val="tx1">
                <a:alpha val="4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1146101" y="1189991"/>
              <a:ext cx="66030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7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4</a:t>
              </a:r>
              <a:endParaRPr kumimoji="1" lang="zh-CN" altLang="en-US" sz="7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633156" y="2471620"/>
              <a:ext cx="1593728" cy="14619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zh-CN" altLang="en-US" sz="1000" dirty="0">
                  <a:solidFill>
                    <a:srgbClr val="4C4B4B"/>
                  </a:solidFill>
                  <a:latin typeface="Segoe UI Light" panose="020B0502040204020203"/>
                  <a:ea typeface="微软雅黑" panose="020B0503020204020204" charset="-122"/>
                  <a:cs typeface="Segoe UI Light" panose="020B0502040204020203"/>
                </a:rPr>
                <a:t>点击此处添加公司名称。</a:t>
              </a:r>
            </a:p>
            <a:p>
              <a:endParaRPr kumimoji="1" lang="zh-CN" altLang="en-US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endParaRPr>
            </a:p>
            <a:p>
              <a:r>
                <a:rPr kumimoji="1" lang="zh-CN" altLang="en-US" sz="1000" dirty="0">
                  <a:solidFill>
                    <a:srgbClr val="4C4B4B"/>
                  </a:solidFill>
                  <a:latin typeface="Segoe UI Light" panose="020B0502040204020203"/>
                  <a:ea typeface="微软雅黑" panose="020B0503020204020204" charset="-122"/>
                  <a:cs typeface="Segoe UI Light" panose="020B0502040204020203"/>
                </a:rPr>
                <a:t>点击此处添加公司及所在职位介绍。</a:t>
              </a:r>
              <a:endParaRPr kumimoji="1" lang="en-US" altLang="zh-CN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endParaRPr>
            </a:p>
            <a:p>
              <a:endParaRPr kumimoji="1" lang="en-US" altLang="zh-CN" sz="1000" dirty="0">
                <a:solidFill>
                  <a:srgbClr val="4C4B4B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endParaRPr>
            </a:p>
            <a:p>
              <a:pPr lvl="0">
                <a:lnSpc>
                  <a:spcPct val="130000"/>
                </a:lnSpc>
              </a:pPr>
              <a:r>
                <a:rPr kumimoji="1" lang="zh-CN" altLang="en-US" sz="1000" dirty="0">
                  <a:solidFill>
                    <a:srgbClr val="4C4B4B"/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/>
                </a:rPr>
                <a:t>点击此处添加文本信息。</a:t>
              </a:r>
            </a:p>
            <a:p>
              <a:pPr lvl="0">
                <a:lnSpc>
                  <a:spcPct val="130000"/>
                </a:lnSpc>
              </a:pPr>
              <a:r>
                <a:rPr kumimoji="1" lang="zh-CN" altLang="en-US" sz="1000" dirty="0">
                  <a:solidFill>
                    <a:srgbClr val="4C4B4B"/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/>
                </a:rPr>
                <a:t>建议正文</a:t>
              </a:r>
              <a:r>
                <a:rPr kumimoji="1" lang="en-US" altLang="zh-CN" sz="1000" dirty="0">
                  <a:solidFill>
                    <a:srgbClr val="4C4B4B"/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/>
                </a:rPr>
                <a:t>10</a:t>
              </a:r>
              <a:r>
                <a:rPr kumimoji="1" lang="zh-CN" altLang="en-US" sz="1000" dirty="0">
                  <a:solidFill>
                    <a:srgbClr val="4C4B4B"/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/>
                </a:rPr>
                <a:t>号字，</a:t>
              </a:r>
              <a:r>
                <a:rPr kumimoji="1" lang="en-US" altLang="zh-CN" sz="1000" dirty="0">
                  <a:solidFill>
                    <a:srgbClr val="4C4B4B"/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/>
                </a:rPr>
                <a:t>1.3</a:t>
              </a:r>
              <a:r>
                <a:rPr kumimoji="1" lang="zh-CN" altLang="en-US" sz="1000" dirty="0">
                  <a:solidFill>
                    <a:srgbClr val="4C4B4B"/>
                  </a:solidFill>
                  <a:latin typeface="微软雅黑" panose="020B0503020204020204" charset="-122"/>
                  <a:ea typeface="微软雅黑" panose="020B0503020204020204" charset="-122"/>
                  <a:cs typeface="Segoe UI Light" panose="020B0502040204020203"/>
                </a:rPr>
                <a:t>倍字间距。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EXPERIENCE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3560507" y="1560257"/>
            <a:ext cx="2022986" cy="2022986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2683957" y="1226573"/>
            <a:ext cx="667368" cy="667368"/>
          </a:xfrm>
          <a:prstGeom prst="ellipse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3600" b="1" dirty="0">
                <a:solidFill>
                  <a:srgbClr val="BD2C2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Segoe UI Light" panose="020B0502040204020203"/>
              </a:rPr>
              <a:t>1</a:t>
            </a:r>
            <a:endParaRPr kumimoji="1" lang="zh-CN" altLang="en-US" sz="3600" b="1" dirty="0">
              <a:solidFill>
                <a:srgbClr val="BD2C29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Segoe UI Light" panose="020B0502040204020203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2683957" y="3563682"/>
            <a:ext cx="667368" cy="667368"/>
          </a:xfrm>
          <a:prstGeom prst="ellipse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3600" b="1" dirty="0">
                <a:solidFill>
                  <a:srgbClr val="BD2C2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Segoe UI Light" panose="020B0502040204020203"/>
              </a:rPr>
              <a:t>3</a:t>
            </a:r>
            <a:endParaRPr kumimoji="1" lang="zh-CN" altLang="en-US" sz="3600" b="1" dirty="0">
              <a:solidFill>
                <a:srgbClr val="BD2C29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Segoe UI Light" panose="020B0502040204020203"/>
            </a:endParaRPr>
          </a:p>
        </p:txBody>
      </p:sp>
      <p:sp>
        <p:nvSpPr>
          <p:cNvPr id="37" name="椭圆 36"/>
          <p:cNvSpPr/>
          <p:nvPr/>
        </p:nvSpPr>
        <p:spPr>
          <a:xfrm flipH="1">
            <a:off x="5790510" y="1226573"/>
            <a:ext cx="667368" cy="667368"/>
          </a:xfrm>
          <a:prstGeom prst="ellipse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3600" b="1" dirty="0">
                <a:solidFill>
                  <a:srgbClr val="BD2C2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Segoe UI Light" panose="020B0502040204020203"/>
              </a:rPr>
              <a:t>2</a:t>
            </a:r>
            <a:endParaRPr kumimoji="1" lang="zh-CN" altLang="en-US" sz="3600" b="1" dirty="0">
              <a:solidFill>
                <a:srgbClr val="BD2C29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Segoe UI Light" panose="020B0502040204020203"/>
            </a:endParaRPr>
          </a:p>
        </p:txBody>
      </p:sp>
      <p:sp>
        <p:nvSpPr>
          <p:cNvPr id="39" name="椭圆 38"/>
          <p:cNvSpPr/>
          <p:nvPr/>
        </p:nvSpPr>
        <p:spPr>
          <a:xfrm flipH="1">
            <a:off x="5790510" y="3563682"/>
            <a:ext cx="667368" cy="667368"/>
          </a:xfrm>
          <a:prstGeom prst="ellipse">
            <a:avLst/>
          </a:prstGeom>
          <a:solidFill>
            <a:srgbClr val="E6E2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kumimoji="1" lang="en-US" altLang="zh-CN" sz="3600" b="1" dirty="0">
                <a:solidFill>
                  <a:srgbClr val="BD2C29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cs typeface="Segoe UI Light" panose="020B0502040204020203"/>
              </a:rPr>
              <a:t>4</a:t>
            </a:r>
            <a:endParaRPr kumimoji="1" lang="zh-CN" altLang="en-US" sz="3600" b="1" dirty="0">
              <a:solidFill>
                <a:srgbClr val="BD2C29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cs typeface="Segoe UI Light" panose="020B0502040204020203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01524" y="1195072"/>
            <a:ext cx="1869813" cy="136678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593332" y="1286732"/>
            <a:ext cx="16861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endParaRPr kumimoji="1" lang="en-US" altLang="zh-CN" sz="10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</p:txBody>
      </p:sp>
      <p:sp>
        <p:nvSpPr>
          <p:cNvPr id="67" name="矩形 66"/>
          <p:cNvSpPr/>
          <p:nvPr/>
        </p:nvSpPr>
        <p:spPr>
          <a:xfrm>
            <a:off x="498550" y="2864269"/>
            <a:ext cx="1869813" cy="136678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590358" y="2955929"/>
            <a:ext cx="16861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</p:txBody>
      </p:sp>
      <p:sp>
        <p:nvSpPr>
          <p:cNvPr id="70" name="矩形 69"/>
          <p:cNvSpPr/>
          <p:nvPr/>
        </p:nvSpPr>
        <p:spPr>
          <a:xfrm>
            <a:off x="6735555" y="1195072"/>
            <a:ext cx="1869813" cy="136678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1" name="文本框 70"/>
          <p:cNvSpPr txBox="1"/>
          <p:nvPr/>
        </p:nvSpPr>
        <p:spPr>
          <a:xfrm>
            <a:off x="6827363" y="1286732"/>
            <a:ext cx="16861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/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</p:txBody>
      </p:sp>
      <p:sp>
        <p:nvSpPr>
          <p:cNvPr id="73" name="矩形 72"/>
          <p:cNvSpPr/>
          <p:nvPr/>
        </p:nvSpPr>
        <p:spPr>
          <a:xfrm>
            <a:off x="6732581" y="2864269"/>
            <a:ext cx="1869813" cy="1366781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4" name="文本框 73"/>
          <p:cNvSpPr txBox="1"/>
          <p:nvPr/>
        </p:nvSpPr>
        <p:spPr>
          <a:xfrm>
            <a:off x="6824389" y="2955929"/>
            <a:ext cx="16861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点击此处添加公司名称。</a:t>
            </a:r>
          </a:p>
          <a:p>
            <a:endParaRPr kumimoji="1" lang="zh-CN" altLang="en-US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r>
              <a:rPr kumimoji="1" lang="zh-CN" altLang="en-US" sz="1000" dirty="0">
                <a:solidFill>
                  <a:schemeClr val="bg1"/>
                </a:solidFill>
                <a:latin typeface="Segoe UI Light" panose="020B0502040204020203"/>
                <a:ea typeface="微软雅黑" panose="020B0503020204020204" charset="-122"/>
                <a:cs typeface="Segoe UI Light" panose="020B0502040204020203"/>
              </a:rPr>
              <a:t>点击此处添加公司及所在职位介绍。</a:t>
            </a:r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endParaRPr kumimoji="1" lang="en-US" altLang="zh-CN" sz="1000" dirty="0">
              <a:solidFill>
                <a:schemeClr val="bg1"/>
              </a:solidFill>
              <a:latin typeface="Segoe UI Light" panose="020B0502040204020203"/>
              <a:ea typeface="微软雅黑" panose="020B0503020204020204" charset="-122"/>
              <a:cs typeface="Segoe UI Light" panose="020B0502040204020203"/>
            </a:endParaRPr>
          </a:p>
          <a:p>
            <a:pPr lvl="0">
              <a:lnSpc>
                <a:spcPct val="130000"/>
              </a:lnSpc>
            </a:pPr>
            <a:r>
              <a:rPr kumimoji="1"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Segoe UI Light" panose="020B0502040204020203"/>
              </a:rPr>
              <a:t>点击此处添加文本信息。</a:t>
            </a:r>
          </a:p>
        </p:txBody>
      </p:sp>
      <p:sp>
        <p:nvSpPr>
          <p:cNvPr id="24" name="Freeform 136"/>
          <p:cNvSpPr>
            <a:spLocks noEditPoints="1"/>
          </p:cNvSpPr>
          <p:nvPr/>
        </p:nvSpPr>
        <p:spPr bwMode="auto">
          <a:xfrm>
            <a:off x="3968497" y="2108541"/>
            <a:ext cx="1207008" cy="957819"/>
          </a:xfrm>
          <a:custGeom>
            <a:avLst/>
            <a:gdLst/>
            <a:ahLst/>
            <a:cxnLst>
              <a:cxn ang="0">
                <a:pos x="216" y="36"/>
              </a:cxn>
              <a:cxn ang="0">
                <a:pos x="206" y="16"/>
              </a:cxn>
              <a:cxn ang="0">
                <a:pos x="178" y="2"/>
              </a:cxn>
              <a:cxn ang="0">
                <a:pos x="156" y="0"/>
              </a:cxn>
              <a:cxn ang="0">
                <a:pos x="122" y="6"/>
              </a:cxn>
              <a:cxn ang="0">
                <a:pos x="100" y="22"/>
              </a:cxn>
              <a:cxn ang="0">
                <a:pos x="24" y="36"/>
              </a:cxn>
              <a:cxn ang="0">
                <a:pos x="8" y="42"/>
              </a:cxn>
              <a:cxn ang="0">
                <a:pos x="0" y="108"/>
              </a:cxn>
              <a:cxn ang="0">
                <a:pos x="6" y="122"/>
              </a:cxn>
              <a:cxn ang="0">
                <a:pos x="22" y="224"/>
              </a:cxn>
              <a:cxn ang="0">
                <a:pos x="28" y="240"/>
              </a:cxn>
              <a:cxn ang="0">
                <a:pos x="266" y="246"/>
              </a:cxn>
              <a:cxn ang="0">
                <a:pos x="284" y="240"/>
              </a:cxn>
              <a:cxn ang="0">
                <a:pos x="290" y="130"/>
              </a:cxn>
              <a:cxn ang="0">
                <a:pos x="304" y="122"/>
              </a:cxn>
              <a:cxn ang="0">
                <a:pos x="310" y="60"/>
              </a:cxn>
              <a:cxn ang="0">
                <a:pos x="304" y="42"/>
              </a:cxn>
              <a:cxn ang="0">
                <a:pos x="286" y="36"/>
              </a:cxn>
              <a:cxn ang="0">
                <a:pos x="294" y="110"/>
              </a:cxn>
              <a:cxn ang="0">
                <a:pos x="286" y="116"/>
              </a:cxn>
              <a:cxn ang="0">
                <a:pos x="204" y="98"/>
              </a:cxn>
              <a:cxn ang="0">
                <a:pos x="114" y="90"/>
              </a:cxn>
              <a:cxn ang="0">
                <a:pos x="106" y="98"/>
              </a:cxn>
              <a:cxn ang="0">
                <a:pos x="24" y="116"/>
              </a:cxn>
              <a:cxn ang="0">
                <a:pos x="16" y="110"/>
              </a:cxn>
              <a:cxn ang="0">
                <a:pos x="16" y="60"/>
              </a:cxn>
              <a:cxn ang="0">
                <a:pos x="22" y="52"/>
              </a:cxn>
              <a:cxn ang="0">
                <a:pos x="286" y="50"/>
              </a:cxn>
              <a:cxn ang="0">
                <a:pos x="294" y="56"/>
              </a:cxn>
              <a:cxn ang="0">
                <a:pos x="266" y="232"/>
              </a:cxn>
              <a:cxn ang="0">
                <a:pos x="42" y="230"/>
              </a:cxn>
              <a:cxn ang="0">
                <a:pos x="36" y="224"/>
              </a:cxn>
              <a:cxn ang="0">
                <a:pos x="106" y="138"/>
              </a:cxn>
              <a:cxn ang="0">
                <a:pos x="114" y="146"/>
              </a:cxn>
              <a:cxn ang="0">
                <a:pos x="202" y="144"/>
              </a:cxn>
              <a:cxn ang="0">
                <a:pos x="276" y="130"/>
              </a:cxn>
              <a:cxn ang="0">
                <a:pos x="274" y="226"/>
              </a:cxn>
              <a:cxn ang="0">
                <a:pos x="266" y="232"/>
              </a:cxn>
              <a:cxn ang="0">
                <a:pos x="122" y="132"/>
              </a:cxn>
              <a:cxn ang="0">
                <a:pos x="190" y="132"/>
              </a:cxn>
              <a:cxn ang="0">
                <a:pos x="174" y="16"/>
              </a:cxn>
              <a:cxn ang="0">
                <a:pos x="200" y="32"/>
              </a:cxn>
              <a:cxn ang="0">
                <a:pos x="110" y="36"/>
              </a:cxn>
              <a:cxn ang="0">
                <a:pos x="124" y="22"/>
              </a:cxn>
              <a:cxn ang="0">
                <a:pos x="156" y="14"/>
              </a:cxn>
            </a:cxnLst>
            <a:rect l="0" t="0" r="r" b="b"/>
            <a:pathLst>
              <a:path w="310" h="246">
                <a:moveTo>
                  <a:pt x="286" y="36"/>
                </a:moveTo>
                <a:lnTo>
                  <a:pt x="216" y="36"/>
                </a:lnTo>
                <a:lnTo>
                  <a:pt x="216" y="36"/>
                </a:lnTo>
                <a:lnTo>
                  <a:pt x="214" y="28"/>
                </a:lnTo>
                <a:lnTo>
                  <a:pt x="212" y="22"/>
                </a:lnTo>
                <a:lnTo>
                  <a:pt x="206" y="16"/>
                </a:lnTo>
                <a:lnTo>
                  <a:pt x="198" y="10"/>
                </a:lnTo>
                <a:lnTo>
                  <a:pt x="190" y="6"/>
                </a:lnTo>
                <a:lnTo>
                  <a:pt x="178" y="2"/>
                </a:lnTo>
                <a:lnTo>
                  <a:pt x="168" y="0"/>
                </a:lnTo>
                <a:lnTo>
                  <a:pt x="156" y="0"/>
                </a:lnTo>
                <a:lnTo>
                  <a:pt x="156" y="0"/>
                </a:lnTo>
                <a:lnTo>
                  <a:pt x="144" y="0"/>
                </a:lnTo>
                <a:lnTo>
                  <a:pt x="132" y="2"/>
                </a:lnTo>
                <a:lnTo>
                  <a:pt x="122" y="6"/>
                </a:lnTo>
                <a:lnTo>
                  <a:pt x="114" y="10"/>
                </a:lnTo>
                <a:lnTo>
                  <a:pt x="106" y="16"/>
                </a:lnTo>
                <a:lnTo>
                  <a:pt x="100" y="22"/>
                </a:lnTo>
                <a:lnTo>
                  <a:pt x="96" y="28"/>
                </a:lnTo>
                <a:lnTo>
                  <a:pt x="94" y="36"/>
                </a:lnTo>
                <a:lnTo>
                  <a:pt x="24" y="36"/>
                </a:lnTo>
                <a:lnTo>
                  <a:pt x="24" y="36"/>
                </a:lnTo>
                <a:lnTo>
                  <a:pt x="16" y="38"/>
                </a:lnTo>
                <a:lnTo>
                  <a:pt x="8" y="42"/>
                </a:lnTo>
                <a:lnTo>
                  <a:pt x="2" y="50"/>
                </a:lnTo>
                <a:lnTo>
                  <a:pt x="0" y="60"/>
                </a:lnTo>
                <a:lnTo>
                  <a:pt x="0" y="108"/>
                </a:lnTo>
                <a:lnTo>
                  <a:pt x="0" y="108"/>
                </a:lnTo>
                <a:lnTo>
                  <a:pt x="2" y="116"/>
                </a:lnTo>
                <a:lnTo>
                  <a:pt x="6" y="122"/>
                </a:lnTo>
                <a:lnTo>
                  <a:pt x="14" y="128"/>
                </a:lnTo>
                <a:lnTo>
                  <a:pt x="22" y="130"/>
                </a:lnTo>
                <a:lnTo>
                  <a:pt x="22" y="224"/>
                </a:lnTo>
                <a:lnTo>
                  <a:pt x="22" y="224"/>
                </a:lnTo>
                <a:lnTo>
                  <a:pt x="22" y="232"/>
                </a:lnTo>
                <a:lnTo>
                  <a:pt x="28" y="240"/>
                </a:lnTo>
                <a:lnTo>
                  <a:pt x="36" y="244"/>
                </a:lnTo>
                <a:lnTo>
                  <a:pt x="46" y="246"/>
                </a:lnTo>
                <a:lnTo>
                  <a:pt x="266" y="246"/>
                </a:lnTo>
                <a:lnTo>
                  <a:pt x="266" y="246"/>
                </a:lnTo>
                <a:lnTo>
                  <a:pt x="276" y="244"/>
                </a:lnTo>
                <a:lnTo>
                  <a:pt x="284" y="240"/>
                </a:lnTo>
                <a:lnTo>
                  <a:pt x="288" y="232"/>
                </a:lnTo>
                <a:lnTo>
                  <a:pt x="290" y="224"/>
                </a:lnTo>
                <a:lnTo>
                  <a:pt x="290" y="130"/>
                </a:lnTo>
                <a:lnTo>
                  <a:pt x="290" y="130"/>
                </a:lnTo>
                <a:lnTo>
                  <a:pt x="298" y="128"/>
                </a:lnTo>
                <a:lnTo>
                  <a:pt x="304" y="122"/>
                </a:lnTo>
                <a:lnTo>
                  <a:pt x="308" y="116"/>
                </a:lnTo>
                <a:lnTo>
                  <a:pt x="310" y="108"/>
                </a:lnTo>
                <a:lnTo>
                  <a:pt x="310" y="60"/>
                </a:lnTo>
                <a:lnTo>
                  <a:pt x="310" y="60"/>
                </a:lnTo>
                <a:lnTo>
                  <a:pt x="308" y="50"/>
                </a:lnTo>
                <a:lnTo>
                  <a:pt x="304" y="42"/>
                </a:lnTo>
                <a:lnTo>
                  <a:pt x="296" y="38"/>
                </a:lnTo>
                <a:lnTo>
                  <a:pt x="286" y="36"/>
                </a:lnTo>
                <a:lnTo>
                  <a:pt x="286" y="36"/>
                </a:lnTo>
                <a:close/>
                <a:moveTo>
                  <a:pt x="296" y="108"/>
                </a:moveTo>
                <a:lnTo>
                  <a:pt x="296" y="108"/>
                </a:lnTo>
                <a:lnTo>
                  <a:pt x="294" y="110"/>
                </a:lnTo>
                <a:lnTo>
                  <a:pt x="292" y="114"/>
                </a:lnTo>
                <a:lnTo>
                  <a:pt x="290" y="114"/>
                </a:lnTo>
                <a:lnTo>
                  <a:pt x="286" y="116"/>
                </a:lnTo>
                <a:lnTo>
                  <a:pt x="204" y="116"/>
                </a:lnTo>
                <a:lnTo>
                  <a:pt x="204" y="98"/>
                </a:lnTo>
                <a:lnTo>
                  <a:pt x="204" y="98"/>
                </a:lnTo>
                <a:lnTo>
                  <a:pt x="202" y="92"/>
                </a:lnTo>
                <a:lnTo>
                  <a:pt x="196" y="90"/>
                </a:lnTo>
                <a:lnTo>
                  <a:pt x="114" y="90"/>
                </a:lnTo>
                <a:lnTo>
                  <a:pt x="114" y="90"/>
                </a:lnTo>
                <a:lnTo>
                  <a:pt x="110" y="92"/>
                </a:lnTo>
                <a:lnTo>
                  <a:pt x="106" y="98"/>
                </a:lnTo>
                <a:lnTo>
                  <a:pt x="106" y="116"/>
                </a:lnTo>
                <a:lnTo>
                  <a:pt x="24" y="116"/>
                </a:lnTo>
                <a:lnTo>
                  <a:pt x="24" y="116"/>
                </a:lnTo>
                <a:lnTo>
                  <a:pt x="22" y="114"/>
                </a:lnTo>
                <a:lnTo>
                  <a:pt x="18" y="114"/>
                </a:lnTo>
                <a:lnTo>
                  <a:pt x="16" y="110"/>
                </a:lnTo>
                <a:lnTo>
                  <a:pt x="16" y="108"/>
                </a:lnTo>
                <a:lnTo>
                  <a:pt x="16" y="60"/>
                </a:lnTo>
                <a:lnTo>
                  <a:pt x="16" y="60"/>
                </a:lnTo>
                <a:lnTo>
                  <a:pt x="16" y="56"/>
                </a:lnTo>
                <a:lnTo>
                  <a:pt x="18" y="54"/>
                </a:lnTo>
                <a:lnTo>
                  <a:pt x="22" y="52"/>
                </a:lnTo>
                <a:lnTo>
                  <a:pt x="24" y="50"/>
                </a:lnTo>
                <a:lnTo>
                  <a:pt x="286" y="50"/>
                </a:lnTo>
                <a:lnTo>
                  <a:pt x="286" y="50"/>
                </a:lnTo>
                <a:lnTo>
                  <a:pt x="290" y="52"/>
                </a:lnTo>
                <a:lnTo>
                  <a:pt x="292" y="54"/>
                </a:lnTo>
                <a:lnTo>
                  <a:pt x="294" y="56"/>
                </a:lnTo>
                <a:lnTo>
                  <a:pt x="296" y="60"/>
                </a:lnTo>
                <a:lnTo>
                  <a:pt x="296" y="108"/>
                </a:lnTo>
                <a:close/>
                <a:moveTo>
                  <a:pt x="266" y="232"/>
                </a:moveTo>
                <a:lnTo>
                  <a:pt x="46" y="232"/>
                </a:lnTo>
                <a:lnTo>
                  <a:pt x="46" y="232"/>
                </a:lnTo>
                <a:lnTo>
                  <a:pt x="42" y="230"/>
                </a:lnTo>
                <a:lnTo>
                  <a:pt x="38" y="230"/>
                </a:lnTo>
                <a:lnTo>
                  <a:pt x="36" y="226"/>
                </a:lnTo>
                <a:lnTo>
                  <a:pt x="36" y="224"/>
                </a:lnTo>
                <a:lnTo>
                  <a:pt x="36" y="130"/>
                </a:lnTo>
                <a:lnTo>
                  <a:pt x="106" y="130"/>
                </a:lnTo>
                <a:lnTo>
                  <a:pt x="106" y="138"/>
                </a:lnTo>
                <a:lnTo>
                  <a:pt x="106" y="138"/>
                </a:lnTo>
                <a:lnTo>
                  <a:pt x="110" y="144"/>
                </a:lnTo>
                <a:lnTo>
                  <a:pt x="114" y="146"/>
                </a:lnTo>
                <a:lnTo>
                  <a:pt x="196" y="146"/>
                </a:lnTo>
                <a:lnTo>
                  <a:pt x="196" y="146"/>
                </a:lnTo>
                <a:lnTo>
                  <a:pt x="202" y="144"/>
                </a:lnTo>
                <a:lnTo>
                  <a:pt x="204" y="138"/>
                </a:lnTo>
                <a:lnTo>
                  <a:pt x="204" y="130"/>
                </a:lnTo>
                <a:lnTo>
                  <a:pt x="276" y="130"/>
                </a:lnTo>
                <a:lnTo>
                  <a:pt x="276" y="224"/>
                </a:lnTo>
                <a:lnTo>
                  <a:pt x="276" y="224"/>
                </a:lnTo>
                <a:lnTo>
                  <a:pt x="274" y="226"/>
                </a:lnTo>
                <a:lnTo>
                  <a:pt x="272" y="230"/>
                </a:lnTo>
                <a:lnTo>
                  <a:pt x="270" y="230"/>
                </a:lnTo>
                <a:lnTo>
                  <a:pt x="266" y="232"/>
                </a:lnTo>
                <a:lnTo>
                  <a:pt x="266" y="232"/>
                </a:lnTo>
                <a:close/>
                <a:moveTo>
                  <a:pt x="190" y="132"/>
                </a:moveTo>
                <a:lnTo>
                  <a:pt x="122" y="132"/>
                </a:lnTo>
                <a:lnTo>
                  <a:pt x="122" y="106"/>
                </a:lnTo>
                <a:lnTo>
                  <a:pt x="190" y="106"/>
                </a:lnTo>
                <a:lnTo>
                  <a:pt x="190" y="132"/>
                </a:lnTo>
                <a:close/>
                <a:moveTo>
                  <a:pt x="156" y="14"/>
                </a:moveTo>
                <a:lnTo>
                  <a:pt x="156" y="14"/>
                </a:lnTo>
                <a:lnTo>
                  <a:pt x="174" y="16"/>
                </a:lnTo>
                <a:lnTo>
                  <a:pt x="188" y="22"/>
                </a:lnTo>
                <a:lnTo>
                  <a:pt x="198" y="28"/>
                </a:lnTo>
                <a:lnTo>
                  <a:pt x="200" y="32"/>
                </a:lnTo>
                <a:lnTo>
                  <a:pt x="202" y="36"/>
                </a:lnTo>
                <a:lnTo>
                  <a:pt x="110" y="36"/>
                </a:lnTo>
                <a:lnTo>
                  <a:pt x="110" y="36"/>
                </a:lnTo>
                <a:lnTo>
                  <a:pt x="110" y="32"/>
                </a:lnTo>
                <a:lnTo>
                  <a:pt x="114" y="28"/>
                </a:lnTo>
                <a:lnTo>
                  <a:pt x="124" y="22"/>
                </a:lnTo>
                <a:lnTo>
                  <a:pt x="138" y="16"/>
                </a:lnTo>
                <a:lnTo>
                  <a:pt x="156" y="14"/>
                </a:lnTo>
                <a:lnTo>
                  <a:pt x="156" y="1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3" name="组 2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PROCESS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6" name="椭圆 5"/>
          <p:cNvSpPr/>
          <p:nvPr/>
        </p:nvSpPr>
        <p:spPr>
          <a:xfrm>
            <a:off x="682027" y="1337750"/>
            <a:ext cx="1460732" cy="14607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5" name="文本框 34"/>
          <p:cNvSpPr txBox="1"/>
          <p:nvPr/>
        </p:nvSpPr>
        <p:spPr>
          <a:xfrm>
            <a:off x="716416" y="2968409"/>
            <a:ext cx="13919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想法</a:t>
            </a:r>
          </a:p>
          <a:p>
            <a:pPr algn="ctr"/>
            <a:r>
              <a:rPr kumimoji="1" lang="en-US" altLang="zh-CN" sz="2000" b="1" dirty="0">
                <a:solidFill>
                  <a:srgbClr val="F6DA98"/>
                </a:solidFill>
                <a:latin typeface="Segoe UI Light" panose="020B0502040204020203"/>
                <a:cs typeface="Segoe UI Light" panose="020B0502040204020203"/>
              </a:rPr>
              <a:t>idea</a:t>
            </a:r>
            <a:endParaRPr kumimoji="1" lang="zh-CN" altLang="en-US" sz="2000" b="1" dirty="0">
              <a:solidFill>
                <a:srgbClr val="F6DA98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93258" y="3553185"/>
            <a:ext cx="1838270" cy="107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3" name="椭圆 22"/>
          <p:cNvSpPr/>
          <p:nvPr/>
        </p:nvSpPr>
        <p:spPr>
          <a:xfrm>
            <a:off x="2770475" y="1337750"/>
            <a:ext cx="1460732" cy="14607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804864" y="2968409"/>
            <a:ext cx="13919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实施</a:t>
            </a:r>
          </a:p>
          <a:p>
            <a:pPr algn="ctr"/>
            <a:r>
              <a:rPr kumimoji="1" lang="en-US" altLang="zh-CN" sz="2000" b="1" dirty="0">
                <a:solidFill>
                  <a:srgbClr val="F6DA98"/>
                </a:solidFill>
                <a:latin typeface="Segoe UI Light" panose="020B0502040204020203"/>
                <a:cs typeface="Segoe UI Light" panose="020B0502040204020203"/>
              </a:rPr>
              <a:t>action</a:t>
            </a:r>
            <a:endParaRPr kumimoji="1" lang="zh-CN" altLang="en-US" sz="2000" b="1" dirty="0">
              <a:solidFill>
                <a:srgbClr val="F6DA98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581706" y="3553185"/>
            <a:ext cx="183827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4" name="椭圆 23"/>
          <p:cNvSpPr/>
          <p:nvPr/>
        </p:nvSpPr>
        <p:spPr>
          <a:xfrm>
            <a:off x="4858923" y="1337750"/>
            <a:ext cx="1460732" cy="14607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文本框 40"/>
          <p:cNvSpPr txBox="1"/>
          <p:nvPr/>
        </p:nvSpPr>
        <p:spPr>
          <a:xfrm>
            <a:off x="4893312" y="2968409"/>
            <a:ext cx="13919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反馈</a:t>
            </a:r>
          </a:p>
          <a:p>
            <a:pPr algn="ctr"/>
            <a:r>
              <a:rPr kumimoji="1" lang="en-US" altLang="zh-CN" sz="2000" dirty="0">
                <a:solidFill>
                  <a:srgbClr val="F6DA98"/>
                </a:solidFill>
                <a:latin typeface="Segoe UI Light" panose="020B0502040204020203"/>
                <a:cs typeface="Segoe UI Light" panose="020B0502040204020203"/>
              </a:rPr>
              <a:t>feedback</a:t>
            </a:r>
            <a:endParaRPr kumimoji="1" lang="zh-CN" altLang="en-US" sz="2000" dirty="0">
              <a:solidFill>
                <a:srgbClr val="F6DA98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670154" y="3553185"/>
            <a:ext cx="183827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30000"/>
              </a:lnSpc>
            </a:pP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000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sp>
        <p:nvSpPr>
          <p:cNvPr id="25" name="椭圆 24"/>
          <p:cNvSpPr/>
          <p:nvPr/>
        </p:nvSpPr>
        <p:spPr>
          <a:xfrm>
            <a:off x="6947371" y="1281611"/>
            <a:ext cx="1460732" cy="1460732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85000"/>
                  <a:lumOff val="15000"/>
                </a:schemeClr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3" name="文本框 42"/>
          <p:cNvSpPr txBox="1"/>
          <p:nvPr/>
        </p:nvSpPr>
        <p:spPr>
          <a:xfrm>
            <a:off x="6981760" y="2968409"/>
            <a:ext cx="13919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20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修订</a:t>
            </a:r>
          </a:p>
          <a:p>
            <a:pPr algn="ctr"/>
            <a:r>
              <a:rPr kumimoji="1" lang="en-US" altLang="zh-CN" sz="2000" dirty="0">
                <a:solidFill>
                  <a:srgbClr val="F6DA98"/>
                </a:solidFill>
                <a:latin typeface="Segoe UI Light" panose="020B0502040204020203"/>
                <a:cs typeface="Segoe UI Light" panose="020B0502040204020203"/>
              </a:rPr>
              <a:t>revise</a:t>
            </a:r>
            <a:endParaRPr kumimoji="1" lang="zh-CN" altLang="en-US" sz="2000" dirty="0">
              <a:solidFill>
                <a:srgbClr val="F6DA98"/>
              </a:solidFill>
              <a:latin typeface="Segoe UI Light" panose="020B0502040204020203"/>
              <a:cs typeface="Segoe UI Light" panose="020B0502040204020203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758602" y="3553185"/>
            <a:ext cx="1838270" cy="107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标题数字等都可以通过点击和重新输入进行更改，顶部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“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开始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面板中可以对字体、字号、颜色、行距等进行修改。建议正文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10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号字，</a:t>
            </a:r>
            <a:r>
              <a:rPr lang="en-US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1.3</a:t>
            </a:r>
            <a:r>
              <a:rPr lang="zh-CN" altLang="zh-CN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倍字间距。</a:t>
            </a:r>
          </a:p>
        </p:txBody>
      </p:sp>
      <p:pic>
        <p:nvPicPr>
          <p:cNvPr id="34" name="图片 33" descr="沙漏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46" y="1695175"/>
            <a:ext cx="417695" cy="745884"/>
          </a:xfrm>
          <a:prstGeom prst="rect">
            <a:avLst/>
          </a:prstGeom>
        </p:spPr>
      </p:pic>
      <p:grpSp>
        <p:nvGrpSpPr>
          <p:cNvPr id="36" name="组 35"/>
          <p:cNvGrpSpPr/>
          <p:nvPr/>
        </p:nvGrpSpPr>
        <p:grpSpPr>
          <a:xfrm>
            <a:off x="3186693" y="1753161"/>
            <a:ext cx="629104" cy="629104"/>
            <a:chOff x="2167927" y="571191"/>
            <a:chExt cx="530225" cy="530225"/>
          </a:xfrm>
        </p:grpSpPr>
        <p:sp>
          <p:nvSpPr>
            <p:cNvPr id="37" name="Freeform 130"/>
            <p:cNvSpPr>
              <a:spLocks noEditPoints="1"/>
            </p:cNvSpPr>
            <p:nvPr/>
          </p:nvSpPr>
          <p:spPr bwMode="auto">
            <a:xfrm>
              <a:off x="2190152" y="571191"/>
              <a:ext cx="508000" cy="508000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288" y="4"/>
                </a:cxn>
                <a:cxn ang="0">
                  <a:pos x="256" y="10"/>
                </a:cxn>
                <a:cxn ang="0">
                  <a:pos x="220" y="24"/>
                </a:cxn>
                <a:cxn ang="0">
                  <a:pos x="208" y="30"/>
                </a:cxn>
                <a:cxn ang="0">
                  <a:pos x="184" y="46"/>
                </a:cxn>
                <a:cxn ang="0">
                  <a:pos x="174" y="56"/>
                </a:cxn>
                <a:cxn ang="0">
                  <a:pos x="88" y="154"/>
                </a:cxn>
                <a:cxn ang="0">
                  <a:pos x="0" y="196"/>
                </a:cxn>
                <a:cxn ang="0">
                  <a:pos x="48" y="208"/>
                </a:cxn>
                <a:cxn ang="0">
                  <a:pos x="42" y="232"/>
                </a:cxn>
                <a:cxn ang="0">
                  <a:pos x="42" y="232"/>
                </a:cxn>
                <a:cxn ang="0">
                  <a:pos x="48" y="246"/>
                </a:cxn>
                <a:cxn ang="0">
                  <a:pos x="60" y="260"/>
                </a:cxn>
                <a:cxn ang="0">
                  <a:pos x="82" y="278"/>
                </a:cxn>
                <a:cxn ang="0">
                  <a:pos x="90" y="278"/>
                </a:cxn>
                <a:cxn ang="0">
                  <a:pos x="106" y="272"/>
                </a:cxn>
                <a:cxn ang="0">
                  <a:pos x="126" y="320"/>
                </a:cxn>
                <a:cxn ang="0">
                  <a:pos x="166" y="230"/>
                </a:cxn>
                <a:cxn ang="0">
                  <a:pos x="220" y="186"/>
                </a:cxn>
                <a:cxn ang="0">
                  <a:pos x="264" y="146"/>
                </a:cxn>
                <a:cxn ang="0">
                  <a:pos x="284" y="124"/>
                </a:cxn>
                <a:cxn ang="0">
                  <a:pos x="298" y="100"/>
                </a:cxn>
                <a:cxn ang="0">
                  <a:pos x="312" y="64"/>
                </a:cxn>
                <a:cxn ang="0">
                  <a:pos x="320" y="10"/>
                </a:cxn>
                <a:cxn ang="0">
                  <a:pos x="320" y="0"/>
                </a:cxn>
                <a:cxn ang="0">
                  <a:pos x="222" y="126"/>
                </a:cxn>
                <a:cxn ang="0">
                  <a:pos x="202" y="118"/>
                </a:cxn>
                <a:cxn ang="0">
                  <a:pos x="194" y="98"/>
                </a:cxn>
                <a:cxn ang="0">
                  <a:pos x="196" y="88"/>
                </a:cxn>
                <a:cxn ang="0">
                  <a:pos x="212" y="72"/>
                </a:cxn>
                <a:cxn ang="0">
                  <a:pos x="222" y="70"/>
                </a:cxn>
                <a:cxn ang="0">
                  <a:pos x="242" y="78"/>
                </a:cxn>
                <a:cxn ang="0">
                  <a:pos x="250" y="98"/>
                </a:cxn>
                <a:cxn ang="0">
                  <a:pos x="248" y="108"/>
                </a:cxn>
                <a:cxn ang="0">
                  <a:pos x="234" y="124"/>
                </a:cxn>
                <a:cxn ang="0">
                  <a:pos x="222" y="126"/>
                </a:cxn>
              </a:cxnLst>
              <a:rect l="0" t="0" r="r" b="b"/>
              <a:pathLst>
                <a:path w="320" h="320">
                  <a:moveTo>
                    <a:pt x="320" y="0"/>
                  </a:moveTo>
                  <a:lnTo>
                    <a:pt x="320" y="0"/>
                  </a:lnTo>
                  <a:lnTo>
                    <a:pt x="312" y="2"/>
                  </a:lnTo>
                  <a:lnTo>
                    <a:pt x="288" y="4"/>
                  </a:lnTo>
                  <a:lnTo>
                    <a:pt x="274" y="6"/>
                  </a:lnTo>
                  <a:lnTo>
                    <a:pt x="256" y="10"/>
                  </a:lnTo>
                  <a:lnTo>
                    <a:pt x="238" y="16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08" y="30"/>
                  </a:lnTo>
                  <a:lnTo>
                    <a:pt x="196" y="38"/>
                  </a:lnTo>
                  <a:lnTo>
                    <a:pt x="184" y="4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34" y="102"/>
                  </a:lnTo>
                  <a:lnTo>
                    <a:pt x="88" y="154"/>
                  </a:lnTo>
                  <a:lnTo>
                    <a:pt x="28" y="154"/>
                  </a:lnTo>
                  <a:lnTo>
                    <a:pt x="0" y="196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50" y="216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2" y="238"/>
                  </a:lnTo>
                  <a:lnTo>
                    <a:pt x="48" y="246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74" y="272"/>
                  </a:lnTo>
                  <a:lnTo>
                    <a:pt x="82" y="278"/>
                  </a:lnTo>
                  <a:lnTo>
                    <a:pt x="88" y="278"/>
                  </a:lnTo>
                  <a:lnTo>
                    <a:pt x="90" y="278"/>
                  </a:lnTo>
                  <a:lnTo>
                    <a:pt x="106" y="272"/>
                  </a:lnTo>
                  <a:lnTo>
                    <a:pt x="106" y="272"/>
                  </a:lnTo>
                  <a:lnTo>
                    <a:pt x="112" y="272"/>
                  </a:lnTo>
                  <a:lnTo>
                    <a:pt x="126" y="320"/>
                  </a:lnTo>
                  <a:lnTo>
                    <a:pt x="166" y="292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220" y="186"/>
                  </a:lnTo>
                  <a:lnTo>
                    <a:pt x="264" y="146"/>
                  </a:lnTo>
                  <a:lnTo>
                    <a:pt x="264" y="146"/>
                  </a:lnTo>
                  <a:lnTo>
                    <a:pt x="274" y="136"/>
                  </a:lnTo>
                  <a:lnTo>
                    <a:pt x="284" y="124"/>
                  </a:lnTo>
                  <a:lnTo>
                    <a:pt x="298" y="100"/>
                  </a:lnTo>
                  <a:lnTo>
                    <a:pt x="298" y="100"/>
                  </a:lnTo>
                  <a:lnTo>
                    <a:pt x="306" y="82"/>
                  </a:lnTo>
                  <a:lnTo>
                    <a:pt x="312" y="64"/>
                  </a:lnTo>
                  <a:lnTo>
                    <a:pt x="318" y="32"/>
                  </a:lnTo>
                  <a:lnTo>
                    <a:pt x="320" y="10"/>
                  </a:lnTo>
                  <a:lnTo>
                    <a:pt x="320" y="0"/>
                  </a:lnTo>
                  <a:lnTo>
                    <a:pt x="320" y="0"/>
                  </a:lnTo>
                  <a:close/>
                  <a:moveTo>
                    <a:pt x="222" y="126"/>
                  </a:moveTo>
                  <a:lnTo>
                    <a:pt x="222" y="126"/>
                  </a:lnTo>
                  <a:lnTo>
                    <a:pt x="212" y="124"/>
                  </a:lnTo>
                  <a:lnTo>
                    <a:pt x="202" y="118"/>
                  </a:lnTo>
                  <a:lnTo>
                    <a:pt x="196" y="108"/>
                  </a:lnTo>
                  <a:lnTo>
                    <a:pt x="194" y="98"/>
                  </a:lnTo>
                  <a:lnTo>
                    <a:pt x="194" y="98"/>
                  </a:lnTo>
                  <a:lnTo>
                    <a:pt x="196" y="88"/>
                  </a:lnTo>
                  <a:lnTo>
                    <a:pt x="202" y="78"/>
                  </a:lnTo>
                  <a:lnTo>
                    <a:pt x="212" y="72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34" y="72"/>
                  </a:lnTo>
                  <a:lnTo>
                    <a:pt x="242" y="78"/>
                  </a:lnTo>
                  <a:lnTo>
                    <a:pt x="248" y="8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48" y="108"/>
                  </a:lnTo>
                  <a:lnTo>
                    <a:pt x="242" y="118"/>
                  </a:lnTo>
                  <a:lnTo>
                    <a:pt x="234" y="124"/>
                  </a:lnTo>
                  <a:lnTo>
                    <a:pt x="222" y="126"/>
                  </a:lnTo>
                  <a:lnTo>
                    <a:pt x="222" y="1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31"/>
            <p:cNvSpPr/>
            <p:nvPr/>
          </p:nvSpPr>
          <p:spPr bwMode="auto">
            <a:xfrm>
              <a:off x="2167927" y="949016"/>
              <a:ext cx="155575" cy="152400"/>
            </a:xfrm>
            <a:custGeom>
              <a:avLst/>
              <a:gdLst/>
              <a:ahLst/>
              <a:cxnLst>
                <a:cxn ang="0">
                  <a:pos x="24" y="72"/>
                </a:cxn>
                <a:cxn ang="0">
                  <a:pos x="24" y="72"/>
                </a:cxn>
                <a:cxn ang="0">
                  <a:pos x="24" y="66"/>
                </a:cxn>
                <a:cxn ang="0">
                  <a:pos x="26" y="50"/>
                </a:cxn>
                <a:cxn ang="0">
                  <a:pos x="26" y="38"/>
                </a:cxn>
                <a:cxn ang="0">
                  <a:pos x="30" y="28"/>
                </a:cxn>
                <a:cxn ang="0">
                  <a:pos x="36" y="16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8" y="20"/>
                </a:cxn>
                <a:cxn ang="0">
                  <a:pos x="10" y="34"/>
                </a:cxn>
                <a:cxn ang="0">
                  <a:pos x="6" y="50"/>
                </a:cxn>
                <a:cxn ang="0">
                  <a:pos x="2" y="64"/>
                </a:cxn>
                <a:cxn ang="0">
                  <a:pos x="0" y="88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0" y="96"/>
                </a:cxn>
                <a:cxn ang="0">
                  <a:pos x="32" y="94"/>
                </a:cxn>
                <a:cxn ang="0">
                  <a:pos x="46" y="92"/>
                </a:cxn>
                <a:cxn ang="0">
                  <a:pos x="62" y="86"/>
                </a:cxn>
                <a:cxn ang="0">
                  <a:pos x="76" y="80"/>
                </a:cxn>
                <a:cxn ang="0">
                  <a:pos x="90" y="68"/>
                </a:cxn>
                <a:cxn ang="0">
                  <a:pos x="90" y="68"/>
                </a:cxn>
                <a:cxn ang="0">
                  <a:pos x="98" y="58"/>
                </a:cxn>
                <a:cxn ang="0">
                  <a:pos x="98" y="58"/>
                </a:cxn>
                <a:cxn ang="0">
                  <a:pos x="90" y="54"/>
                </a:cxn>
                <a:cxn ang="0">
                  <a:pos x="90" y="54"/>
                </a:cxn>
                <a:cxn ang="0">
                  <a:pos x="80" y="62"/>
                </a:cxn>
                <a:cxn ang="0">
                  <a:pos x="68" y="66"/>
                </a:cxn>
                <a:cxn ang="0">
                  <a:pos x="58" y="70"/>
                </a:cxn>
                <a:cxn ang="0">
                  <a:pos x="48" y="72"/>
                </a:cxn>
                <a:cxn ang="0">
                  <a:pos x="30" y="72"/>
                </a:cxn>
                <a:cxn ang="0">
                  <a:pos x="24" y="72"/>
                </a:cxn>
                <a:cxn ang="0">
                  <a:pos x="24" y="72"/>
                </a:cxn>
              </a:cxnLst>
              <a:rect l="0" t="0" r="r" b="b"/>
              <a:pathLst>
                <a:path w="98" h="96">
                  <a:moveTo>
                    <a:pt x="24" y="72"/>
                  </a:moveTo>
                  <a:lnTo>
                    <a:pt x="24" y="72"/>
                  </a:lnTo>
                  <a:lnTo>
                    <a:pt x="24" y="66"/>
                  </a:lnTo>
                  <a:lnTo>
                    <a:pt x="26" y="50"/>
                  </a:lnTo>
                  <a:lnTo>
                    <a:pt x="26" y="38"/>
                  </a:lnTo>
                  <a:lnTo>
                    <a:pt x="30" y="28"/>
                  </a:lnTo>
                  <a:lnTo>
                    <a:pt x="36" y="1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8" y="20"/>
                  </a:lnTo>
                  <a:lnTo>
                    <a:pt x="10" y="34"/>
                  </a:lnTo>
                  <a:lnTo>
                    <a:pt x="6" y="50"/>
                  </a:lnTo>
                  <a:lnTo>
                    <a:pt x="2" y="64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32" y="94"/>
                  </a:lnTo>
                  <a:lnTo>
                    <a:pt x="46" y="92"/>
                  </a:lnTo>
                  <a:lnTo>
                    <a:pt x="62" y="86"/>
                  </a:lnTo>
                  <a:lnTo>
                    <a:pt x="76" y="80"/>
                  </a:lnTo>
                  <a:lnTo>
                    <a:pt x="90" y="68"/>
                  </a:lnTo>
                  <a:lnTo>
                    <a:pt x="90" y="68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0" y="62"/>
                  </a:lnTo>
                  <a:lnTo>
                    <a:pt x="68" y="66"/>
                  </a:lnTo>
                  <a:lnTo>
                    <a:pt x="58" y="70"/>
                  </a:lnTo>
                  <a:lnTo>
                    <a:pt x="48" y="72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6" name="Freeform 129"/>
          <p:cNvSpPr>
            <a:spLocks noEditPoints="1"/>
          </p:cNvSpPr>
          <p:nvPr/>
        </p:nvSpPr>
        <p:spPr bwMode="auto">
          <a:xfrm>
            <a:off x="5247920" y="1726747"/>
            <a:ext cx="681843" cy="681843"/>
          </a:xfrm>
          <a:custGeom>
            <a:avLst/>
            <a:gdLst/>
            <a:ahLst/>
            <a:cxnLst>
              <a:cxn ang="0">
                <a:pos x="68" y="362"/>
              </a:cxn>
              <a:cxn ang="0">
                <a:pos x="114" y="318"/>
              </a:cxn>
              <a:cxn ang="0">
                <a:pos x="158" y="272"/>
              </a:cxn>
              <a:cxn ang="0">
                <a:pos x="204" y="250"/>
              </a:cxn>
              <a:cxn ang="0">
                <a:pos x="204" y="218"/>
              </a:cxn>
              <a:cxn ang="0">
                <a:pos x="226" y="224"/>
              </a:cxn>
              <a:cxn ang="0">
                <a:pos x="248" y="226"/>
              </a:cxn>
              <a:cxn ang="0">
                <a:pos x="272" y="224"/>
              </a:cxn>
              <a:cxn ang="0">
                <a:pos x="312" y="208"/>
              </a:cxn>
              <a:cxn ang="0">
                <a:pos x="342" y="176"/>
              </a:cxn>
              <a:cxn ang="0">
                <a:pos x="360" y="136"/>
              </a:cxn>
              <a:cxn ang="0">
                <a:pos x="362" y="114"/>
              </a:cxn>
              <a:cxn ang="0">
                <a:pos x="352" y="70"/>
              </a:cxn>
              <a:cxn ang="0">
                <a:pos x="328" y="34"/>
              </a:cxn>
              <a:cxn ang="0">
                <a:pos x="292" y="10"/>
              </a:cxn>
              <a:cxn ang="0">
                <a:pos x="248" y="0"/>
              </a:cxn>
              <a:cxn ang="0">
                <a:pos x="226" y="4"/>
              </a:cxn>
              <a:cxn ang="0">
                <a:pos x="186" y="20"/>
              </a:cxn>
              <a:cxn ang="0">
                <a:pos x="156" y="50"/>
              </a:cxn>
              <a:cxn ang="0">
                <a:pos x="138" y="92"/>
              </a:cxn>
              <a:cxn ang="0">
                <a:pos x="136" y="114"/>
              </a:cxn>
              <a:cxn ang="0">
                <a:pos x="138" y="138"/>
              </a:cxn>
              <a:cxn ang="0">
                <a:pos x="114" y="158"/>
              </a:cxn>
              <a:cxn ang="0">
                <a:pos x="0" y="294"/>
              </a:cxn>
              <a:cxn ang="0">
                <a:pos x="46" y="362"/>
              </a:cxn>
              <a:cxn ang="0">
                <a:pos x="272" y="46"/>
              </a:cxn>
              <a:cxn ang="0">
                <a:pos x="288" y="50"/>
              </a:cxn>
              <a:cxn ang="0">
                <a:pos x="304" y="60"/>
              </a:cxn>
              <a:cxn ang="0">
                <a:pos x="312" y="74"/>
              </a:cxn>
              <a:cxn ang="0">
                <a:pos x="316" y="92"/>
              </a:cxn>
              <a:cxn ang="0">
                <a:pos x="316" y="100"/>
              </a:cxn>
              <a:cxn ang="0">
                <a:pos x="308" y="116"/>
              </a:cxn>
              <a:cxn ang="0">
                <a:pos x="296" y="128"/>
              </a:cxn>
              <a:cxn ang="0">
                <a:pos x="280" y="136"/>
              </a:cxn>
              <a:cxn ang="0">
                <a:pos x="272" y="136"/>
              </a:cxn>
              <a:cxn ang="0">
                <a:pos x="254" y="132"/>
              </a:cxn>
              <a:cxn ang="0">
                <a:pos x="240" y="124"/>
              </a:cxn>
              <a:cxn ang="0">
                <a:pos x="230" y="108"/>
              </a:cxn>
              <a:cxn ang="0">
                <a:pos x="226" y="92"/>
              </a:cxn>
              <a:cxn ang="0">
                <a:pos x="228" y="82"/>
              </a:cxn>
              <a:cxn ang="0">
                <a:pos x="234" y="66"/>
              </a:cxn>
              <a:cxn ang="0">
                <a:pos x="246" y="54"/>
              </a:cxn>
              <a:cxn ang="0">
                <a:pos x="262" y="46"/>
              </a:cxn>
              <a:cxn ang="0">
                <a:pos x="272" y="46"/>
              </a:cxn>
            </a:cxnLst>
            <a:rect l="0" t="0" r="r" b="b"/>
            <a:pathLst>
              <a:path w="362" h="362">
                <a:moveTo>
                  <a:pt x="46" y="362"/>
                </a:moveTo>
                <a:lnTo>
                  <a:pt x="68" y="362"/>
                </a:lnTo>
                <a:lnTo>
                  <a:pt x="68" y="318"/>
                </a:lnTo>
                <a:lnTo>
                  <a:pt x="114" y="318"/>
                </a:lnTo>
                <a:lnTo>
                  <a:pt x="114" y="272"/>
                </a:lnTo>
                <a:lnTo>
                  <a:pt x="158" y="272"/>
                </a:lnTo>
                <a:lnTo>
                  <a:pt x="158" y="250"/>
                </a:lnTo>
                <a:lnTo>
                  <a:pt x="204" y="250"/>
                </a:lnTo>
                <a:lnTo>
                  <a:pt x="204" y="226"/>
                </a:lnTo>
                <a:lnTo>
                  <a:pt x="204" y="218"/>
                </a:lnTo>
                <a:lnTo>
                  <a:pt x="204" y="218"/>
                </a:lnTo>
                <a:lnTo>
                  <a:pt x="226" y="224"/>
                </a:lnTo>
                <a:lnTo>
                  <a:pt x="236" y="226"/>
                </a:lnTo>
                <a:lnTo>
                  <a:pt x="248" y="226"/>
                </a:lnTo>
                <a:lnTo>
                  <a:pt x="248" y="226"/>
                </a:lnTo>
                <a:lnTo>
                  <a:pt x="272" y="224"/>
                </a:lnTo>
                <a:lnTo>
                  <a:pt x="292" y="218"/>
                </a:lnTo>
                <a:lnTo>
                  <a:pt x="312" y="208"/>
                </a:lnTo>
                <a:lnTo>
                  <a:pt x="328" y="194"/>
                </a:lnTo>
                <a:lnTo>
                  <a:pt x="342" y="176"/>
                </a:lnTo>
                <a:lnTo>
                  <a:pt x="352" y="158"/>
                </a:lnTo>
                <a:lnTo>
                  <a:pt x="360" y="136"/>
                </a:lnTo>
                <a:lnTo>
                  <a:pt x="362" y="114"/>
                </a:lnTo>
                <a:lnTo>
                  <a:pt x="362" y="114"/>
                </a:lnTo>
                <a:lnTo>
                  <a:pt x="360" y="92"/>
                </a:lnTo>
                <a:lnTo>
                  <a:pt x="352" y="70"/>
                </a:lnTo>
                <a:lnTo>
                  <a:pt x="342" y="50"/>
                </a:lnTo>
                <a:lnTo>
                  <a:pt x="328" y="34"/>
                </a:lnTo>
                <a:lnTo>
                  <a:pt x="312" y="20"/>
                </a:lnTo>
                <a:lnTo>
                  <a:pt x="292" y="10"/>
                </a:lnTo>
                <a:lnTo>
                  <a:pt x="272" y="4"/>
                </a:lnTo>
                <a:lnTo>
                  <a:pt x="248" y="0"/>
                </a:lnTo>
                <a:lnTo>
                  <a:pt x="248" y="0"/>
                </a:lnTo>
                <a:lnTo>
                  <a:pt x="226" y="4"/>
                </a:lnTo>
                <a:lnTo>
                  <a:pt x="204" y="10"/>
                </a:lnTo>
                <a:lnTo>
                  <a:pt x="186" y="20"/>
                </a:lnTo>
                <a:lnTo>
                  <a:pt x="168" y="34"/>
                </a:lnTo>
                <a:lnTo>
                  <a:pt x="156" y="50"/>
                </a:lnTo>
                <a:lnTo>
                  <a:pt x="144" y="70"/>
                </a:lnTo>
                <a:lnTo>
                  <a:pt x="138" y="92"/>
                </a:lnTo>
                <a:lnTo>
                  <a:pt x="136" y="114"/>
                </a:lnTo>
                <a:lnTo>
                  <a:pt x="136" y="114"/>
                </a:lnTo>
                <a:lnTo>
                  <a:pt x="136" y="126"/>
                </a:lnTo>
                <a:lnTo>
                  <a:pt x="138" y="138"/>
                </a:lnTo>
                <a:lnTo>
                  <a:pt x="146" y="158"/>
                </a:lnTo>
                <a:lnTo>
                  <a:pt x="114" y="158"/>
                </a:lnTo>
                <a:lnTo>
                  <a:pt x="114" y="204"/>
                </a:lnTo>
                <a:lnTo>
                  <a:pt x="0" y="294"/>
                </a:lnTo>
                <a:lnTo>
                  <a:pt x="0" y="362"/>
                </a:lnTo>
                <a:lnTo>
                  <a:pt x="46" y="362"/>
                </a:lnTo>
                <a:close/>
                <a:moveTo>
                  <a:pt x="272" y="46"/>
                </a:moveTo>
                <a:lnTo>
                  <a:pt x="272" y="46"/>
                </a:lnTo>
                <a:lnTo>
                  <a:pt x="280" y="46"/>
                </a:lnTo>
                <a:lnTo>
                  <a:pt x="288" y="50"/>
                </a:lnTo>
                <a:lnTo>
                  <a:pt x="296" y="54"/>
                </a:lnTo>
                <a:lnTo>
                  <a:pt x="304" y="60"/>
                </a:lnTo>
                <a:lnTo>
                  <a:pt x="308" y="66"/>
                </a:lnTo>
                <a:lnTo>
                  <a:pt x="312" y="74"/>
                </a:lnTo>
                <a:lnTo>
                  <a:pt x="316" y="82"/>
                </a:lnTo>
                <a:lnTo>
                  <a:pt x="316" y="92"/>
                </a:lnTo>
                <a:lnTo>
                  <a:pt x="316" y="92"/>
                </a:lnTo>
                <a:lnTo>
                  <a:pt x="316" y="100"/>
                </a:lnTo>
                <a:lnTo>
                  <a:pt x="312" y="108"/>
                </a:lnTo>
                <a:lnTo>
                  <a:pt x="308" y="116"/>
                </a:lnTo>
                <a:lnTo>
                  <a:pt x="304" y="124"/>
                </a:lnTo>
                <a:lnTo>
                  <a:pt x="296" y="128"/>
                </a:lnTo>
                <a:lnTo>
                  <a:pt x="288" y="132"/>
                </a:lnTo>
                <a:lnTo>
                  <a:pt x="280" y="136"/>
                </a:lnTo>
                <a:lnTo>
                  <a:pt x="272" y="136"/>
                </a:lnTo>
                <a:lnTo>
                  <a:pt x="272" y="136"/>
                </a:lnTo>
                <a:lnTo>
                  <a:pt x="262" y="136"/>
                </a:lnTo>
                <a:lnTo>
                  <a:pt x="254" y="132"/>
                </a:lnTo>
                <a:lnTo>
                  <a:pt x="246" y="128"/>
                </a:lnTo>
                <a:lnTo>
                  <a:pt x="240" y="124"/>
                </a:lnTo>
                <a:lnTo>
                  <a:pt x="234" y="116"/>
                </a:lnTo>
                <a:lnTo>
                  <a:pt x="230" y="108"/>
                </a:lnTo>
                <a:lnTo>
                  <a:pt x="228" y="100"/>
                </a:lnTo>
                <a:lnTo>
                  <a:pt x="226" y="92"/>
                </a:lnTo>
                <a:lnTo>
                  <a:pt x="226" y="92"/>
                </a:lnTo>
                <a:lnTo>
                  <a:pt x="228" y="82"/>
                </a:lnTo>
                <a:lnTo>
                  <a:pt x="230" y="74"/>
                </a:lnTo>
                <a:lnTo>
                  <a:pt x="234" y="66"/>
                </a:lnTo>
                <a:lnTo>
                  <a:pt x="240" y="60"/>
                </a:lnTo>
                <a:lnTo>
                  <a:pt x="246" y="54"/>
                </a:lnTo>
                <a:lnTo>
                  <a:pt x="254" y="50"/>
                </a:lnTo>
                <a:lnTo>
                  <a:pt x="262" y="46"/>
                </a:lnTo>
                <a:lnTo>
                  <a:pt x="272" y="46"/>
                </a:lnTo>
                <a:lnTo>
                  <a:pt x="272" y="4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47" name="组 46"/>
          <p:cNvGrpSpPr/>
          <p:nvPr/>
        </p:nvGrpSpPr>
        <p:grpSpPr>
          <a:xfrm>
            <a:off x="7455107" y="1681541"/>
            <a:ext cx="501023" cy="727049"/>
            <a:chOff x="3009302" y="571191"/>
            <a:chExt cx="422275" cy="612775"/>
          </a:xfrm>
        </p:grpSpPr>
        <p:sp>
          <p:nvSpPr>
            <p:cNvPr id="48" name="Freeform 132"/>
            <p:cNvSpPr>
              <a:spLocks noEditPoints="1"/>
            </p:cNvSpPr>
            <p:nvPr/>
          </p:nvSpPr>
          <p:spPr bwMode="auto">
            <a:xfrm>
              <a:off x="3009302" y="571191"/>
              <a:ext cx="422275" cy="612775"/>
            </a:xfrm>
            <a:custGeom>
              <a:avLst/>
              <a:gdLst/>
              <a:ahLst/>
              <a:cxnLst>
                <a:cxn ang="0">
                  <a:pos x="120" y="2"/>
                </a:cxn>
                <a:cxn ang="0">
                  <a:pos x="82" y="12"/>
                </a:cxn>
                <a:cxn ang="0">
                  <a:pos x="48" y="32"/>
                </a:cxn>
                <a:cxn ang="0">
                  <a:pos x="22" y="60"/>
                </a:cxn>
                <a:cxn ang="0">
                  <a:pos x="6" y="94"/>
                </a:cxn>
                <a:cxn ang="0">
                  <a:pos x="0" y="134"/>
                </a:cxn>
                <a:cxn ang="0">
                  <a:pos x="8" y="170"/>
                </a:cxn>
                <a:cxn ang="0">
                  <a:pos x="44" y="244"/>
                </a:cxn>
                <a:cxn ang="0">
                  <a:pos x="60" y="278"/>
                </a:cxn>
                <a:cxn ang="0">
                  <a:pos x="88" y="358"/>
                </a:cxn>
                <a:cxn ang="0">
                  <a:pos x="116" y="384"/>
                </a:cxn>
                <a:cxn ang="0">
                  <a:pos x="150" y="384"/>
                </a:cxn>
                <a:cxn ang="0">
                  <a:pos x="178" y="358"/>
                </a:cxn>
                <a:cxn ang="0">
                  <a:pos x="204" y="280"/>
                </a:cxn>
                <a:cxn ang="0">
                  <a:pos x="222" y="244"/>
                </a:cxn>
                <a:cxn ang="0">
                  <a:pos x="258" y="170"/>
                </a:cxn>
                <a:cxn ang="0">
                  <a:pos x="266" y="134"/>
                </a:cxn>
                <a:cxn ang="0">
                  <a:pos x="260" y="94"/>
                </a:cxn>
                <a:cxn ang="0">
                  <a:pos x="242" y="60"/>
                </a:cxn>
                <a:cxn ang="0">
                  <a:pos x="218" y="32"/>
                </a:cxn>
                <a:cxn ang="0">
                  <a:pos x="184" y="12"/>
                </a:cxn>
                <a:cxn ang="0">
                  <a:pos x="146" y="2"/>
                </a:cxn>
                <a:cxn ang="0">
                  <a:pos x="164" y="328"/>
                </a:cxn>
                <a:cxn ang="0">
                  <a:pos x="98" y="314"/>
                </a:cxn>
                <a:cxn ang="0">
                  <a:pos x="172" y="304"/>
                </a:cxn>
                <a:cxn ang="0">
                  <a:pos x="168" y="314"/>
                </a:cxn>
                <a:cxn ang="0">
                  <a:pos x="94" y="302"/>
                </a:cxn>
                <a:cxn ang="0">
                  <a:pos x="180" y="278"/>
                </a:cxn>
                <a:cxn ang="0">
                  <a:pos x="94" y="302"/>
                </a:cxn>
                <a:cxn ang="0">
                  <a:pos x="124" y="362"/>
                </a:cxn>
                <a:cxn ang="0">
                  <a:pos x="108" y="348"/>
                </a:cxn>
                <a:cxn ang="0">
                  <a:pos x="154" y="352"/>
                </a:cxn>
                <a:cxn ang="0">
                  <a:pos x="132" y="362"/>
                </a:cxn>
                <a:cxn ang="0">
                  <a:pos x="76" y="254"/>
                </a:cxn>
                <a:cxn ang="0">
                  <a:pos x="56" y="216"/>
                </a:cxn>
                <a:cxn ang="0">
                  <a:pos x="28" y="152"/>
                </a:cxn>
                <a:cxn ang="0">
                  <a:pos x="24" y="134"/>
                </a:cxn>
                <a:cxn ang="0">
                  <a:pos x="42" y="72"/>
                </a:cxn>
                <a:cxn ang="0">
                  <a:pos x="90" y="34"/>
                </a:cxn>
                <a:cxn ang="0">
                  <a:pos x="132" y="24"/>
                </a:cxn>
                <a:cxn ang="0">
                  <a:pos x="194" y="44"/>
                </a:cxn>
                <a:cxn ang="0">
                  <a:pos x="232" y="92"/>
                </a:cxn>
                <a:cxn ang="0">
                  <a:pos x="242" y="134"/>
                </a:cxn>
                <a:cxn ang="0">
                  <a:pos x="232" y="172"/>
                </a:cxn>
                <a:cxn ang="0">
                  <a:pos x="210" y="216"/>
                </a:cxn>
              </a:cxnLst>
              <a:rect l="0" t="0" r="r" b="b"/>
              <a:pathLst>
                <a:path w="266" h="386">
                  <a:moveTo>
                    <a:pt x="132" y="0"/>
                  </a:moveTo>
                  <a:lnTo>
                    <a:pt x="132" y="0"/>
                  </a:lnTo>
                  <a:lnTo>
                    <a:pt x="120" y="2"/>
                  </a:lnTo>
                  <a:lnTo>
                    <a:pt x="106" y="4"/>
                  </a:lnTo>
                  <a:lnTo>
                    <a:pt x="94" y="6"/>
                  </a:lnTo>
                  <a:lnTo>
                    <a:pt x="82" y="12"/>
                  </a:lnTo>
                  <a:lnTo>
                    <a:pt x="70" y="16"/>
                  </a:lnTo>
                  <a:lnTo>
                    <a:pt x="58" y="24"/>
                  </a:lnTo>
                  <a:lnTo>
                    <a:pt x="48" y="32"/>
                  </a:lnTo>
                  <a:lnTo>
                    <a:pt x="40" y="40"/>
                  </a:lnTo>
                  <a:lnTo>
                    <a:pt x="30" y="50"/>
                  </a:lnTo>
                  <a:lnTo>
                    <a:pt x="22" y="60"/>
                  </a:lnTo>
                  <a:lnTo>
                    <a:pt x="16" y="70"/>
                  </a:lnTo>
                  <a:lnTo>
                    <a:pt x="10" y="82"/>
                  </a:lnTo>
                  <a:lnTo>
                    <a:pt x="6" y="94"/>
                  </a:lnTo>
                  <a:lnTo>
                    <a:pt x="2" y="106"/>
                  </a:lnTo>
                  <a:lnTo>
                    <a:pt x="0" y="120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2" y="152"/>
                  </a:lnTo>
                  <a:lnTo>
                    <a:pt x="8" y="170"/>
                  </a:lnTo>
                  <a:lnTo>
                    <a:pt x="16" y="188"/>
                  </a:lnTo>
                  <a:lnTo>
                    <a:pt x="24" y="208"/>
                  </a:lnTo>
                  <a:lnTo>
                    <a:pt x="44" y="244"/>
                  </a:lnTo>
                  <a:lnTo>
                    <a:pt x="54" y="262"/>
                  </a:lnTo>
                  <a:lnTo>
                    <a:pt x="60" y="278"/>
                  </a:lnTo>
                  <a:lnTo>
                    <a:pt x="60" y="278"/>
                  </a:lnTo>
                  <a:lnTo>
                    <a:pt x="76" y="324"/>
                  </a:lnTo>
                  <a:lnTo>
                    <a:pt x="80" y="342"/>
                  </a:lnTo>
                  <a:lnTo>
                    <a:pt x="88" y="358"/>
                  </a:lnTo>
                  <a:lnTo>
                    <a:pt x="94" y="370"/>
                  </a:lnTo>
                  <a:lnTo>
                    <a:pt x="104" y="380"/>
                  </a:lnTo>
                  <a:lnTo>
                    <a:pt x="116" y="384"/>
                  </a:lnTo>
                  <a:lnTo>
                    <a:pt x="132" y="386"/>
                  </a:lnTo>
                  <a:lnTo>
                    <a:pt x="132" y="386"/>
                  </a:lnTo>
                  <a:lnTo>
                    <a:pt x="150" y="384"/>
                  </a:lnTo>
                  <a:lnTo>
                    <a:pt x="162" y="380"/>
                  </a:lnTo>
                  <a:lnTo>
                    <a:pt x="172" y="370"/>
                  </a:lnTo>
                  <a:lnTo>
                    <a:pt x="178" y="358"/>
                  </a:lnTo>
                  <a:lnTo>
                    <a:pt x="184" y="342"/>
                  </a:lnTo>
                  <a:lnTo>
                    <a:pt x="190" y="324"/>
                  </a:lnTo>
                  <a:lnTo>
                    <a:pt x="204" y="280"/>
                  </a:lnTo>
                  <a:lnTo>
                    <a:pt x="204" y="280"/>
                  </a:lnTo>
                  <a:lnTo>
                    <a:pt x="212" y="262"/>
                  </a:lnTo>
                  <a:lnTo>
                    <a:pt x="222" y="244"/>
                  </a:lnTo>
                  <a:lnTo>
                    <a:pt x="242" y="208"/>
                  </a:lnTo>
                  <a:lnTo>
                    <a:pt x="250" y="188"/>
                  </a:lnTo>
                  <a:lnTo>
                    <a:pt x="258" y="170"/>
                  </a:lnTo>
                  <a:lnTo>
                    <a:pt x="264" y="152"/>
                  </a:lnTo>
                  <a:lnTo>
                    <a:pt x="266" y="134"/>
                  </a:lnTo>
                  <a:lnTo>
                    <a:pt x="266" y="134"/>
                  </a:lnTo>
                  <a:lnTo>
                    <a:pt x="264" y="120"/>
                  </a:lnTo>
                  <a:lnTo>
                    <a:pt x="262" y="106"/>
                  </a:lnTo>
                  <a:lnTo>
                    <a:pt x="260" y="94"/>
                  </a:lnTo>
                  <a:lnTo>
                    <a:pt x="256" y="82"/>
                  </a:lnTo>
                  <a:lnTo>
                    <a:pt x="250" y="70"/>
                  </a:lnTo>
                  <a:lnTo>
                    <a:pt x="242" y="60"/>
                  </a:lnTo>
                  <a:lnTo>
                    <a:pt x="236" y="50"/>
                  </a:lnTo>
                  <a:lnTo>
                    <a:pt x="226" y="40"/>
                  </a:lnTo>
                  <a:lnTo>
                    <a:pt x="218" y="32"/>
                  </a:lnTo>
                  <a:lnTo>
                    <a:pt x="208" y="24"/>
                  </a:lnTo>
                  <a:lnTo>
                    <a:pt x="196" y="16"/>
                  </a:lnTo>
                  <a:lnTo>
                    <a:pt x="184" y="12"/>
                  </a:lnTo>
                  <a:lnTo>
                    <a:pt x="172" y="6"/>
                  </a:lnTo>
                  <a:lnTo>
                    <a:pt x="160" y="4"/>
                  </a:lnTo>
                  <a:lnTo>
                    <a:pt x="146" y="2"/>
                  </a:lnTo>
                  <a:lnTo>
                    <a:pt x="132" y="0"/>
                  </a:lnTo>
                  <a:lnTo>
                    <a:pt x="132" y="0"/>
                  </a:lnTo>
                  <a:close/>
                  <a:moveTo>
                    <a:pt x="164" y="328"/>
                  </a:moveTo>
                  <a:lnTo>
                    <a:pt x="104" y="336"/>
                  </a:lnTo>
                  <a:lnTo>
                    <a:pt x="104" y="336"/>
                  </a:lnTo>
                  <a:lnTo>
                    <a:pt x="98" y="314"/>
                  </a:lnTo>
                  <a:lnTo>
                    <a:pt x="98" y="314"/>
                  </a:lnTo>
                  <a:lnTo>
                    <a:pt x="98" y="312"/>
                  </a:lnTo>
                  <a:lnTo>
                    <a:pt x="172" y="304"/>
                  </a:lnTo>
                  <a:lnTo>
                    <a:pt x="172" y="304"/>
                  </a:lnTo>
                  <a:lnTo>
                    <a:pt x="168" y="314"/>
                  </a:lnTo>
                  <a:lnTo>
                    <a:pt x="168" y="314"/>
                  </a:lnTo>
                  <a:lnTo>
                    <a:pt x="164" y="328"/>
                  </a:lnTo>
                  <a:lnTo>
                    <a:pt x="164" y="328"/>
                  </a:lnTo>
                  <a:close/>
                  <a:moveTo>
                    <a:pt x="94" y="302"/>
                  </a:moveTo>
                  <a:lnTo>
                    <a:pt x="94" y="302"/>
                  </a:lnTo>
                  <a:lnTo>
                    <a:pt x="86" y="278"/>
                  </a:lnTo>
                  <a:lnTo>
                    <a:pt x="180" y="278"/>
                  </a:lnTo>
                  <a:lnTo>
                    <a:pt x="180" y="278"/>
                  </a:lnTo>
                  <a:lnTo>
                    <a:pt x="176" y="290"/>
                  </a:lnTo>
                  <a:lnTo>
                    <a:pt x="94" y="302"/>
                  </a:lnTo>
                  <a:close/>
                  <a:moveTo>
                    <a:pt x="132" y="362"/>
                  </a:moveTo>
                  <a:lnTo>
                    <a:pt x="132" y="362"/>
                  </a:lnTo>
                  <a:lnTo>
                    <a:pt x="124" y="362"/>
                  </a:lnTo>
                  <a:lnTo>
                    <a:pt x="118" y="360"/>
                  </a:lnTo>
                  <a:lnTo>
                    <a:pt x="114" y="356"/>
                  </a:lnTo>
                  <a:lnTo>
                    <a:pt x="108" y="348"/>
                  </a:lnTo>
                  <a:lnTo>
                    <a:pt x="160" y="340"/>
                  </a:lnTo>
                  <a:lnTo>
                    <a:pt x="160" y="340"/>
                  </a:lnTo>
                  <a:lnTo>
                    <a:pt x="154" y="352"/>
                  </a:lnTo>
                  <a:lnTo>
                    <a:pt x="148" y="360"/>
                  </a:lnTo>
                  <a:lnTo>
                    <a:pt x="142" y="362"/>
                  </a:lnTo>
                  <a:lnTo>
                    <a:pt x="132" y="362"/>
                  </a:lnTo>
                  <a:lnTo>
                    <a:pt x="132" y="362"/>
                  </a:lnTo>
                  <a:close/>
                  <a:moveTo>
                    <a:pt x="190" y="254"/>
                  </a:moveTo>
                  <a:lnTo>
                    <a:pt x="76" y="254"/>
                  </a:lnTo>
                  <a:lnTo>
                    <a:pt x="76" y="254"/>
                  </a:lnTo>
                  <a:lnTo>
                    <a:pt x="56" y="216"/>
                  </a:lnTo>
                  <a:lnTo>
                    <a:pt x="56" y="216"/>
                  </a:lnTo>
                  <a:lnTo>
                    <a:pt x="44" y="194"/>
                  </a:lnTo>
                  <a:lnTo>
                    <a:pt x="34" y="172"/>
                  </a:lnTo>
                  <a:lnTo>
                    <a:pt x="28" y="152"/>
                  </a:lnTo>
                  <a:lnTo>
                    <a:pt x="26" y="142"/>
                  </a:lnTo>
                  <a:lnTo>
                    <a:pt x="24" y="134"/>
                  </a:lnTo>
                  <a:lnTo>
                    <a:pt x="24" y="134"/>
                  </a:lnTo>
                  <a:lnTo>
                    <a:pt x="26" y="112"/>
                  </a:lnTo>
                  <a:lnTo>
                    <a:pt x="32" y="92"/>
                  </a:lnTo>
                  <a:lnTo>
                    <a:pt x="42" y="72"/>
                  </a:lnTo>
                  <a:lnTo>
                    <a:pt x="56" y="56"/>
                  </a:lnTo>
                  <a:lnTo>
                    <a:pt x="72" y="44"/>
                  </a:lnTo>
                  <a:lnTo>
                    <a:pt x="90" y="34"/>
                  </a:lnTo>
                  <a:lnTo>
                    <a:pt x="112" y="28"/>
                  </a:lnTo>
                  <a:lnTo>
                    <a:pt x="132" y="24"/>
                  </a:lnTo>
                  <a:lnTo>
                    <a:pt x="132" y="24"/>
                  </a:lnTo>
                  <a:lnTo>
                    <a:pt x="154" y="28"/>
                  </a:lnTo>
                  <a:lnTo>
                    <a:pt x="176" y="34"/>
                  </a:lnTo>
                  <a:lnTo>
                    <a:pt x="194" y="44"/>
                  </a:lnTo>
                  <a:lnTo>
                    <a:pt x="210" y="56"/>
                  </a:lnTo>
                  <a:lnTo>
                    <a:pt x="222" y="72"/>
                  </a:lnTo>
                  <a:lnTo>
                    <a:pt x="232" y="92"/>
                  </a:lnTo>
                  <a:lnTo>
                    <a:pt x="240" y="112"/>
                  </a:lnTo>
                  <a:lnTo>
                    <a:pt x="242" y="134"/>
                  </a:lnTo>
                  <a:lnTo>
                    <a:pt x="242" y="134"/>
                  </a:lnTo>
                  <a:lnTo>
                    <a:pt x="240" y="142"/>
                  </a:lnTo>
                  <a:lnTo>
                    <a:pt x="238" y="152"/>
                  </a:lnTo>
                  <a:lnTo>
                    <a:pt x="232" y="172"/>
                  </a:lnTo>
                  <a:lnTo>
                    <a:pt x="220" y="194"/>
                  </a:lnTo>
                  <a:lnTo>
                    <a:pt x="210" y="216"/>
                  </a:lnTo>
                  <a:lnTo>
                    <a:pt x="210" y="216"/>
                  </a:lnTo>
                  <a:lnTo>
                    <a:pt x="190" y="254"/>
                  </a:lnTo>
                  <a:lnTo>
                    <a:pt x="190" y="2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33"/>
            <p:cNvSpPr/>
            <p:nvPr/>
          </p:nvSpPr>
          <p:spPr bwMode="auto">
            <a:xfrm>
              <a:off x="3104552" y="669616"/>
              <a:ext cx="123825" cy="123825"/>
            </a:xfrm>
            <a:custGeom>
              <a:avLst/>
              <a:gdLst/>
              <a:ahLst/>
              <a:cxnLst>
                <a:cxn ang="0">
                  <a:pos x="72" y="0"/>
                </a:cxn>
                <a:cxn ang="0">
                  <a:pos x="72" y="0"/>
                </a:cxn>
                <a:cxn ang="0">
                  <a:pos x="58" y="0"/>
                </a:cxn>
                <a:cxn ang="0">
                  <a:pos x="44" y="4"/>
                </a:cxn>
                <a:cxn ang="0">
                  <a:pos x="32" y="12"/>
                </a:cxn>
                <a:cxn ang="0">
                  <a:pos x="22" y="20"/>
                </a:cxn>
                <a:cxn ang="0">
                  <a:pos x="12" y="32"/>
                </a:cxn>
                <a:cxn ang="0">
                  <a:pos x="6" y="44"/>
                </a:cxn>
                <a:cxn ang="0">
                  <a:pos x="2" y="56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6" y="78"/>
                </a:cxn>
                <a:cxn ang="0">
                  <a:pos x="6" y="78"/>
                </a:cxn>
                <a:cxn ang="0">
                  <a:pos x="10" y="76"/>
                </a:cxn>
                <a:cxn ang="0">
                  <a:pos x="12" y="72"/>
                </a:cxn>
                <a:cxn ang="0">
                  <a:pos x="12" y="72"/>
                </a:cxn>
                <a:cxn ang="0">
                  <a:pos x="14" y="60"/>
                </a:cxn>
                <a:cxn ang="0">
                  <a:pos x="18" y="48"/>
                </a:cxn>
                <a:cxn ang="0">
                  <a:pos x="22" y="38"/>
                </a:cxn>
                <a:cxn ang="0">
                  <a:pos x="30" y="28"/>
                </a:cxn>
                <a:cxn ang="0">
                  <a:pos x="40" y="22"/>
                </a:cxn>
                <a:cxn ang="0">
                  <a:pos x="50" y="16"/>
                </a:cxn>
                <a:cxn ang="0">
                  <a:pos x="60" y="12"/>
                </a:cxn>
                <a:cxn ang="0">
                  <a:pos x="72" y="12"/>
                </a:cxn>
                <a:cxn ang="0">
                  <a:pos x="72" y="12"/>
                </a:cxn>
                <a:cxn ang="0">
                  <a:pos x="78" y="10"/>
                </a:cxn>
                <a:cxn ang="0">
                  <a:pos x="78" y="6"/>
                </a:cxn>
                <a:cxn ang="0">
                  <a:pos x="78" y="6"/>
                </a:cxn>
                <a:cxn ang="0">
                  <a:pos x="78" y="0"/>
                </a:cxn>
                <a:cxn ang="0">
                  <a:pos x="72" y="0"/>
                </a:cxn>
                <a:cxn ang="0">
                  <a:pos x="72" y="0"/>
                </a:cxn>
              </a:cxnLst>
              <a:rect l="0" t="0" r="r" b="b"/>
              <a:pathLst>
                <a:path w="78" h="78">
                  <a:moveTo>
                    <a:pt x="72" y="0"/>
                  </a:moveTo>
                  <a:lnTo>
                    <a:pt x="72" y="0"/>
                  </a:lnTo>
                  <a:lnTo>
                    <a:pt x="58" y="0"/>
                  </a:lnTo>
                  <a:lnTo>
                    <a:pt x="44" y="4"/>
                  </a:lnTo>
                  <a:lnTo>
                    <a:pt x="32" y="12"/>
                  </a:lnTo>
                  <a:lnTo>
                    <a:pt x="22" y="20"/>
                  </a:lnTo>
                  <a:lnTo>
                    <a:pt x="12" y="32"/>
                  </a:lnTo>
                  <a:lnTo>
                    <a:pt x="6" y="44"/>
                  </a:lnTo>
                  <a:lnTo>
                    <a:pt x="2" y="56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6" y="78"/>
                  </a:lnTo>
                  <a:lnTo>
                    <a:pt x="6" y="78"/>
                  </a:lnTo>
                  <a:lnTo>
                    <a:pt x="10" y="76"/>
                  </a:lnTo>
                  <a:lnTo>
                    <a:pt x="12" y="72"/>
                  </a:lnTo>
                  <a:lnTo>
                    <a:pt x="12" y="72"/>
                  </a:lnTo>
                  <a:lnTo>
                    <a:pt x="14" y="60"/>
                  </a:lnTo>
                  <a:lnTo>
                    <a:pt x="18" y="48"/>
                  </a:lnTo>
                  <a:lnTo>
                    <a:pt x="22" y="38"/>
                  </a:lnTo>
                  <a:lnTo>
                    <a:pt x="30" y="28"/>
                  </a:lnTo>
                  <a:lnTo>
                    <a:pt x="40" y="22"/>
                  </a:lnTo>
                  <a:lnTo>
                    <a:pt x="50" y="16"/>
                  </a:lnTo>
                  <a:lnTo>
                    <a:pt x="60" y="12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8" y="10"/>
                  </a:lnTo>
                  <a:lnTo>
                    <a:pt x="78" y="6"/>
                  </a:lnTo>
                  <a:lnTo>
                    <a:pt x="78" y="6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sp>
        <p:nvSpPr>
          <p:cNvPr id="13" name="椭圆 12"/>
          <p:cNvSpPr/>
          <p:nvPr/>
        </p:nvSpPr>
        <p:spPr>
          <a:xfrm>
            <a:off x="3560507" y="1560257"/>
            <a:ext cx="2022986" cy="2022986"/>
          </a:xfrm>
          <a:prstGeom prst="ellipse">
            <a:avLst/>
          </a:prstGeom>
          <a:noFill/>
          <a:ln w="12700" cmpd="sng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grpSp>
        <p:nvGrpSpPr>
          <p:cNvPr id="14" name="组 13"/>
          <p:cNvGrpSpPr/>
          <p:nvPr/>
        </p:nvGrpSpPr>
        <p:grpSpPr>
          <a:xfrm>
            <a:off x="404109" y="1421192"/>
            <a:ext cx="1542890" cy="2878599"/>
            <a:chOff x="404109" y="1421192"/>
            <a:chExt cx="1542890" cy="2878599"/>
          </a:xfrm>
        </p:grpSpPr>
        <p:sp>
          <p:nvSpPr>
            <p:cNvPr id="6" name="椭圆 5"/>
            <p:cNvSpPr/>
            <p:nvPr/>
          </p:nvSpPr>
          <p:spPr>
            <a:xfrm>
              <a:off x="569699" y="1939416"/>
              <a:ext cx="1184022" cy="1184022"/>
            </a:xfrm>
            <a:prstGeom prst="ellipse">
              <a:avLst/>
            </a:prstGeom>
            <a:solidFill>
              <a:srgbClr val="F6DA98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饼图 8"/>
            <p:cNvSpPr/>
            <p:nvPr/>
          </p:nvSpPr>
          <p:spPr>
            <a:xfrm>
              <a:off x="569699" y="1939417"/>
              <a:ext cx="1184022" cy="1184022"/>
            </a:xfrm>
            <a:prstGeom prst="pie">
              <a:avLst>
                <a:gd name="adj1" fmla="val 16224568"/>
                <a:gd name="adj2" fmla="val 12532345"/>
              </a:avLst>
            </a:prstGeom>
            <a:solidFill>
              <a:srgbClr val="F6DA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69699" y="3099462"/>
              <a:ext cx="13773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7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80</a:t>
              </a:r>
              <a:r>
                <a:rPr kumimoji="1" lang="en-US" altLang="zh-CN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%</a:t>
              </a:r>
              <a:endParaRPr kumimoji="1" lang="zh-CN" alt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04109" y="1421192"/>
              <a:ext cx="1515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PHOTOSHOP</a:t>
              </a:r>
              <a:endParaRPr kumimoji="1" lang="zh-CN" altLang="en-US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23" name="组 22"/>
          <p:cNvGrpSpPr/>
          <p:nvPr/>
        </p:nvGrpSpPr>
        <p:grpSpPr>
          <a:xfrm>
            <a:off x="1946999" y="1421192"/>
            <a:ext cx="1542890" cy="2878599"/>
            <a:chOff x="404109" y="1421192"/>
            <a:chExt cx="1542890" cy="2878599"/>
          </a:xfrm>
        </p:grpSpPr>
        <p:sp>
          <p:nvSpPr>
            <p:cNvPr id="24" name="椭圆 23"/>
            <p:cNvSpPr/>
            <p:nvPr/>
          </p:nvSpPr>
          <p:spPr>
            <a:xfrm>
              <a:off x="569699" y="1939416"/>
              <a:ext cx="1184022" cy="1184022"/>
            </a:xfrm>
            <a:prstGeom prst="ellipse">
              <a:avLst/>
            </a:prstGeom>
            <a:solidFill>
              <a:srgbClr val="F6DA98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5" name="饼图 24"/>
            <p:cNvSpPr/>
            <p:nvPr/>
          </p:nvSpPr>
          <p:spPr>
            <a:xfrm>
              <a:off x="569699" y="1939417"/>
              <a:ext cx="1184022" cy="1184022"/>
            </a:xfrm>
            <a:prstGeom prst="pie">
              <a:avLst>
                <a:gd name="adj1" fmla="val 16224568"/>
                <a:gd name="adj2" fmla="val 14954041"/>
              </a:avLst>
            </a:prstGeom>
            <a:solidFill>
              <a:srgbClr val="F6DA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569699" y="3099462"/>
              <a:ext cx="13773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7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95</a:t>
              </a:r>
              <a:r>
                <a:rPr kumimoji="1" lang="en-US" altLang="zh-CN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%</a:t>
              </a:r>
              <a:endParaRPr kumimoji="1" lang="zh-CN" alt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404109" y="1421192"/>
              <a:ext cx="1515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ILLUSTRATOR</a:t>
              </a:r>
              <a:endParaRPr kumimoji="1" lang="zh-CN" altLang="en-US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28" name="组 27"/>
          <p:cNvGrpSpPr/>
          <p:nvPr/>
        </p:nvGrpSpPr>
        <p:grpSpPr>
          <a:xfrm>
            <a:off x="5685074" y="1421192"/>
            <a:ext cx="1542890" cy="2878599"/>
            <a:chOff x="404109" y="1421192"/>
            <a:chExt cx="1542890" cy="2878599"/>
          </a:xfrm>
        </p:grpSpPr>
        <p:sp>
          <p:nvSpPr>
            <p:cNvPr id="29" name="椭圆 28"/>
            <p:cNvSpPr/>
            <p:nvPr/>
          </p:nvSpPr>
          <p:spPr>
            <a:xfrm>
              <a:off x="569699" y="1939416"/>
              <a:ext cx="1184022" cy="1184022"/>
            </a:xfrm>
            <a:prstGeom prst="ellipse">
              <a:avLst/>
            </a:prstGeom>
            <a:solidFill>
              <a:srgbClr val="F6DA98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0" name="饼图 29"/>
            <p:cNvSpPr/>
            <p:nvPr/>
          </p:nvSpPr>
          <p:spPr>
            <a:xfrm>
              <a:off x="569699" y="1939417"/>
              <a:ext cx="1184022" cy="1184022"/>
            </a:xfrm>
            <a:prstGeom prst="pie">
              <a:avLst>
                <a:gd name="adj1" fmla="val 16224568"/>
                <a:gd name="adj2" fmla="val 12532345"/>
              </a:avLst>
            </a:prstGeom>
            <a:solidFill>
              <a:srgbClr val="F6DA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569699" y="3099462"/>
              <a:ext cx="13773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7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90</a:t>
              </a:r>
              <a:r>
                <a:rPr kumimoji="1" lang="en-US" altLang="zh-CN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%</a:t>
              </a:r>
              <a:endParaRPr kumimoji="1" lang="zh-CN" alt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404109" y="1421192"/>
              <a:ext cx="1515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FLASH</a:t>
              </a:r>
              <a:endParaRPr kumimoji="1" lang="zh-CN" altLang="en-US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33" name="组 32"/>
          <p:cNvGrpSpPr/>
          <p:nvPr/>
        </p:nvGrpSpPr>
        <p:grpSpPr>
          <a:xfrm>
            <a:off x="7227964" y="1421192"/>
            <a:ext cx="1542890" cy="2878599"/>
            <a:chOff x="404109" y="1421192"/>
            <a:chExt cx="1542890" cy="2878599"/>
          </a:xfrm>
        </p:grpSpPr>
        <p:sp>
          <p:nvSpPr>
            <p:cNvPr id="34" name="椭圆 33"/>
            <p:cNvSpPr/>
            <p:nvPr/>
          </p:nvSpPr>
          <p:spPr>
            <a:xfrm>
              <a:off x="569699" y="1939416"/>
              <a:ext cx="1184022" cy="1184022"/>
            </a:xfrm>
            <a:prstGeom prst="ellipse">
              <a:avLst/>
            </a:prstGeom>
            <a:solidFill>
              <a:srgbClr val="F6DA98">
                <a:alpha val="5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饼图 34"/>
            <p:cNvSpPr/>
            <p:nvPr/>
          </p:nvSpPr>
          <p:spPr>
            <a:xfrm>
              <a:off x="569699" y="1939417"/>
              <a:ext cx="1184022" cy="1184022"/>
            </a:xfrm>
            <a:prstGeom prst="pie">
              <a:avLst>
                <a:gd name="adj1" fmla="val 16224568"/>
                <a:gd name="adj2" fmla="val 14954041"/>
              </a:avLst>
            </a:prstGeom>
            <a:solidFill>
              <a:srgbClr val="F6DA9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69699" y="3099462"/>
              <a:ext cx="137730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72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95</a:t>
              </a:r>
              <a:r>
                <a:rPr kumimoji="1" lang="en-US" altLang="zh-CN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Segoe UI Light" panose="020B0502040204020203"/>
                  <a:cs typeface="Segoe UI Light" panose="020B0502040204020203"/>
                </a:rPr>
                <a:t>%</a:t>
              </a:r>
              <a:endParaRPr kumimoji="1" lang="zh-CN" altLang="en-US" sz="24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egoe UI Light" panose="020B0502040204020203"/>
                <a:cs typeface="Segoe UI Light" panose="020B0502040204020203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404109" y="1421192"/>
              <a:ext cx="1515202" cy="36933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PREMIERE</a:t>
              </a:r>
              <a:endParaRPr kumimoji="1" lang="zh-CN" altLang="en-US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38" name="组 37"/>
          <p:cNvGrpSpPr/>
          <p:nvPr/>
        </p:nvGrpSpPr>
        <p:grpSpPr>
          <a:xfrm>
            <a:off x="3451442" y="-52911"/>
            <a:ext cx="2241117" cy="1146427"/>
            <a:chOff x="3033164" y="-52911"/>
            <a:chExt cx="2241117" cy="1146427"/>
          </a:xfrm>
        </p:grpSpPr>
        <p:sp>
          <p:nvSpPr>
            <p:cNvPr id="39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3033164" y="-52911"/>
              <a:ext cx="223363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36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SKILLS</a:t>
              </a:r>
              <a:endParaRPr kumimoji="1" lang="zh-CN" altLang="en-US" sz="36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3921252" y="2019369"/>
            <a:ext cx="1307657" cy="1104070"/>
            <a:chOff x="5268913" y="1114425"/>
            <a:chExt cx="530225" cy="447675"/>
          </a:xfrm>
          <a:solidFill>
            <a:schemeClr val="bg1"/>
          </a:solidFill>
        </p:grpSpPr>
        <p:sp>
          <p:nvSpPr>
            <p:cNvPr id="45" name="Freeform 137"/>
            <p:cNvSpPr>
              <a:spLocks noEditPoints="1"/>
            </p:cNvSpPr>
            <p:nvPr/>
          </p:nvSpPr>
          <p:spPr bwMode="auto">
            <a:xfrm>
              <a:off x="5268913" y="1114425"/>
              <a:ext cx="530225" cy="447675"/>
            </a:xfrm>
            <a:custGeom>
              <a:avLst/>
              <a:gdLst/>
              <a:ahLst/>
              <a:cxnLst>
                <a:cxn ang="0">
                  <a:pos x="248" y="0"/>
                </a:cxn>
                <a:cxn ang="0">
                  <a:pos x="214" y="10"/>
                </a:cxn>
                <a:cxn ang="0">
                  <a:pos x="204" y="44"/>
                </a:cxn>
                <a:cxn ang="0">
                  <a:pos x="212" y="84"/>
                </a:cxn>
                <a:cxn ang="0">
                  <a:pos x="158" y="128"/>
                </a:cxn>
                <a:cxn ang="0">
                  <a:pos x="128" y="66"/>
                </a:cxn>
                <a:cxn ang="0">
                  <a:pos x="102" y="28"/>
                </a:cxn>
                <a:cxn ang="0">
                  <a:pos x="66" y="18"/>
                </a:cxn>
                <a:cxn ang="0">
                  <a:pos x="44" y="22"/>
                </a:cxn>
                <a:cxn ang="0">
                  <a:pos x="44" y="32"/>
                </a:cxn>
                <a:cxn ang="0">
                  <a:pos x="32" y="78"/>
                </a:cxn>
                <a:cxn ang="0">
                  <a:pos x="8" y="60"/>
                </a:cxn>
                <a:cxn ang="0">
                  <a:pos x="2" y="64"/>
                </a:cxn>
                <a:cxn ang="0">
                  <a:pos x="8" y="114"/>
                </a:cxn>
                <a:cxn ang="0">
                  <a:pos x="30" y="136"/>
                </a:cxn>
                <a:cxn ang="0">
                  <a:pos x="64" y="148"/>
                </a:cxn>
                <a:cxn ang="0">
                  <a:pos x="52" y="234"/>
                </a:cxn>
                <a:cxn ang="0">
                  <a:pos x="90" y="280"/>
                </a:cxn>
                <a:cxn ang="0">
                  <a:pos x="100" y="280"/>
                </a:cxn>
                <a:cxn ang="0">
                  <a:pos x="218" y="280"/>
                </a:cxn>
                <a:cxn ang="0">
                  <a:pos x="262" y="236"/>
                </a:cxn>
                <a:cxn ang="0">
                  <a:pos x="248" y="130"/>
                </a:cxn>
                <a:cxn ang="0">
                  <a:pos x="244" y="116"/>
                </a:cxn>
                <a:cxn ang="0">
                  <a:pos x="290" y="130"/>
                </a:cxn>
                <a:cxn ang="0">
                  <a:pos x="334" y="86"/>
                </a:cxn>
                <a:cxn ang="0">
                  <a:pos x="248" y="92"/>
                </a:cxn>
                <a:cxn ang="0">
                  <a:pos x="248" y="92"/>
                </a:cxn>
                <a:cxn ang="0">
                  <a:pos x="94" y="266"/>
                </a:cxn>
                <a:cxn ang="0">
                  <a:pos x="162" y="144"/>
                </a:cxn>
                <a:cxn ang="0">
                  <a:pos x="82" y="72"/>
                </a:cxn>
                <a:cxn ang="0">
                  <a:pos x="62" y="32"/>
                </a:cxn>
                <a:cxn ang="0">
                  <a:pos x="92" y="40"/>
                </a:cxn>
                <a:cxn ang="0">
                  <a:pos x="114" y="72"/>
                </a:cxn>
                <a:cxn ang="0">
                  <a:pos x="108" y="110"/>
                </a:cxn>
                <a:cxn ang="0">
                  <a:pos x="96" y="122"/>
                </a:cxn>
                <a:cxn ang="0">
                  <a:pos x="74" y="132"/>
                </a:cxn>
                <a:cxn ang="0">
                  <a:pos x="46" y="130"/>
                </a:cxn>
                <a:cxn ang="0">
                  <a:pos x="22" y="110"/>
                </a:cxn>
                <a:cxn ang="0">
                  <a:pos x="22" y="88"/>
                </a:cxn>
                <a:cxn ang="0">
                  <a:pos x="54" y="100"/>
                </a:cxn>
                <a:cxn ang="0">
                  <a:pos x="120" y="166"/>
                </a:cxn>
                <a:cxn ang="0">
                  <a:pos x="98" y="138"/>
                </a:cxn>
                <a:cxn ang="0">
                  <a:pos x="104" y="134"/>
                </a:cxn>
                <a:cxn ang="0">
                  <a:pos x="110" y="128"/>
                </a:cxn>
                <a:cxn ang="0">
                  <a:pos x="116" y="122"/>
                </a:cxn>
                <a:cxn ang="0">
                  <a:pos x="120" y="118"/>
                </a:cxn>
                <a:cxn ang="0">
                  <a:pos x="148" y="138"/>
                </a:cxn>
                <a:cxn ang="0">
                  <a:pos x="218" y="262"/>
                </a:cxn>
                <a:cxn ang="0">
                  <a:pos x="290" y="112"/>
                </a:cxn>
                <a:cxn ang="0">
                  <a:pos x="316" y="86"/>
                </a:cxn>
              </a:cxnLst>
              <a:rect l="0" t="0" r="r" b="b"/>
              <a:pathLst>
                <a:path w="334" h="282">
                  <a:moveTo>
                    <a:pt x="332" y="80"/>
                  </a:moveTo>
                  <a:lnTo>
                    <a:pt x="252" y="2"/>
                  </a:lnTo>
                  <a:lnTo>
                    <a:pt x="252" y="2"/>
                  </a:lnTo>
                  <a:lnTo>
                    <a:pt x="248" y="0"/>
                  </a:lnTo>
                  <a:lnTo>
                    <a:pt x="244" y="0"/>
                  </a:lnTo>
                  <a:lnTo>
                    <a:pt x="216" y="8"/>
                  </a:lnTo>
                  <a:lnTo>
                    <a:pt x="216" y="8"/>
                  </a:lnTo>
                  <a:lnTo>
                    <a:pt x="214" y="10"/>
                  </a:lnTo>
                  <a:lnTo>
                    <a:pt x="212" y="14"/>
                  </a:lnTo>
                  <a:lnTo>
                    <a:pt x="204" y="40"/>
                  </a:lnTo>
                  <a:lnTo>
                    <a:pt x="204" y="40"/>
                  </a:lnTo>
                  <a:lnTo>
                    <a:pt x="204" y="44"/>
                  </a:lnTo>
                  <a:lnTo>
                    <a:pt x="204" y="48"/>
                  </a:lnTo>
                  <a:lnTo>
                    <a:pt x="230" y="74"/>
                  </a:lnTo>
                  <a:lnTo>
                    <a:pt x="216" y="88"/>
                  </a:lnTo>
                  <a:lnTo>
                    <a:pt x="212" y="84"/>
                  </a:lnTo>
                  <a:lnTo>
                    <a:pt x="212" y="84"/>
                  </a:lnTo>
                  <a:lnTo>
                    <a:pt x="206" y="82"/>
                  </a:lnTo>
                  <a:lnTo>
                    <a:pt x="202" y="84"/>
                  </a:lnTo>
                  <a:lnTo>
                    <a:pt x="158" y="128"/>
                  </a:lnTo>
                  <a:lnTo>
                    <a:pt x="128" y="98"/>
                  </a:lnTo>
                  <a:lnTo>
                    <a:pt x="128" y="98"/>
                  </a:lnTo>
                  <a:lnTo>
                    <a:pt x="130" y="82"/>
                  </a:lnTo>
                  <a:lnTo>
                    <a:pt x="128" y="66"/>
                  </a:lnTo>
                  <a:lnTo>
                    <a:pt x="122" y="50"/>
                  </a:lnTo>
                  <a:lnTo>
                    <a:pt x="110" y="36"/>
                  </a:lnTo>
                  <a:lnTo>
                    <a:pt x="110" y="36"/>
                  </a:lnTo>
                  <a:lnTo>
                    <a:pt x="102" y="28"/>
                  </a:lnTo>
                  <a:lnTo>
                    <a:pt x="90" y="22"/>
                  </a:lnTo>
                  <a:lnTo>
                    <a:pt x="78" y="20"/>
                  </a:lnTo>
                  <a:lnTo>
                    <a:pt x="66" y="18"/>
                  </a:lnTo>
                  <a:lnTo>
                    <a:pt x="66" y="18"/>
                  </a:lnTo>
                  <a:lnTo>
                    <a:pt x="56" y="18"/>
                  </a:lnTo>
                  <a:lnTo>
                    <a:pt x="46" y="20"/>
                  </a:lnTo>
                  <a:lnTo>
                    <a:pt x="46" y="20"/>
                  </a:lnTo>
                  <a:lnTo>
                    <a:pt x="44" y="22"/>
                  </a:lnTo>
                  <a:lnTo>
                    <a:pt x="42" y="26"/>
                  </a:lnTo>
                  <a:lnTo>
                    <a:pt x="42" y="26"/>
                  </a:lnTo>
                  <a:lnTo>
                    <a:pt x="42" y="30"/>
                  </a:lnTo>
                  <a:lnTo>
                    <a:pt x="44" y="32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54" y="84"/>
                  </a:lnTo>
                  <a:lnTo>
                    <a:pt x="32" y="78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2" y="6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4" y="62"/>
                  </a:lnTo>
                  <a:lnTo>
                    <a:pt x="2" y="64"/>
                  </a:lnTo>
                  <a:lnTo>
                    <a:pt x="2" y="64"/>
                  </a:lnTo>
                  <a:lnTo>
                    <a:pt x="0" y="72"/>
                  </a:lnTo>
                  <a:lnTo>
                    <a:pt x="0" y="82"/>
                  </a:lnTo>
                  <a:lnTo>
                    <a:pt x="2" y="98"/>
                  </a:lnTo>
                  <a:lnTo>
                    <a:pt x="8" y="114"/>
                  </a:lnTo>
                  <a:lnTo>
                    <a:pt x="14" y="122"/>
                  </a:lnTo>
                  <a:lnTo>
                    <a:pt x="20" y="128"/>
                  </a:lnTo>
                  <a:lnTo>
                    <a:pt x="20" y="128"/>
                  </a:lnTo>
                  <a:lnTo>
                    <a:pt x="30" y="136"/>
                  </a:lnTo>
                  <a:lnTo>
                    <a:pt x="40" y="142"/>
                  </a:lnTo>
                  <a:lnTo>
                    <a:pt x="52" y="146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82" y="146"/>
                  </a:lnTo>
                  <a:lnTo>
                    <a:pt x="110" y="176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0" y="238"/>
                  </a:lnTo>
                  <a:lnTo>
                    <a:pt x="50" y="238"/>
                  </a:lnTo>
                  <a:lnTo>
                    <a:pt x="52" y="244"/>
                  </a:lnTo>
                  <a:lnTo>
                    <a:pt x="90" y="280"/>
                  </a:lnTo>
                  <a:lnTo>
                    <a:pt x="90" y="280"/>
                  </a:lnTo>
                  <a:lnTo>
                    <a:pt x="94" y="282"/>
                  </a:lnTo>
                  <a:lnTo>
                    <a:pt x="94" y="282"/>
                  </a:lnTo>
                  <a:lnTo>
                    <a:pt x="100" y="280"/>
                  </a:lnTo>
                  <a:lnTo>
                    <a:pt x="158" y="222"/>
                  </a:lnTo>
                  <a:lnTo>
                    <a:pt x="212" y="278"/>
                  </a:lnTo>
                  <a:lnTo>
                    <a:pt x="212" y="278"/>
                  </a:lnTo>
                  <a:lnTo>
                    <a:pt x="218" y="280"/>
                  </a:lnTo>
                  <a:lnTo>
                    <a:pt x="222" y="278"/>
                  </a:lnTo>
                  <a:lnTo>
                    <a:pt x="260" y="240"/>
                  </a:lnTo>
                  <a:lnTo>
                    <a:pt x="260" y="240"/>
                  </a:lnTo>
                  <a:lnTo>
                    <a:pt x="262" y="236"/>
                  </a:lnTo>
                  <a:lnTo>
                    <a:pt x="260" y="230"/>
                  </a:lnTo>
                  <a:lnTo>
                    <a:pt x="204" y="176"/>
                  </a:lnTo>
                  <a:lnTo>
                    <a:pt x="248" y="130"/>
                  </a:lnTo>
                  <a:lnTo>
                    <a:pt x="248" y="130"/>
                  </a:lnTo>
                  <a:lnTo>
                    <a:pt x="250" y="126"/>
                  </a:lnTo>
                  <a:lnTo>
                    <a:pt x="250" y="126"/>
                  </a:lnTo>
                  <a:lnTo>
                    <a:pt x="248" y="120"/>
                  </a:lnTo>
                  <a:lnTo>
                    <a:pt x="244" y="116"/>
                  </a:lnTo>
                  <a:lnTo>
                    <a:pt x="258" y="102"/>
                  </a:lnTo>
                  <a:lnTo>
                    <a:pt x="284" y="128"/>
                  </a:lnTo>
                  <a:lnTo>
                    <a:pt x="284" y="128"/>
                  </a:lnTo>
                  <a:lnTo>
                    <a:pt x="290" y="130"/>
                  </a:lnTo>
                  <a:lnTo>
                    <a:pt x="294" y="128"/>
                  </a:lnTo>
                  <a:lnTo>
                    <a:pt x="332" y="90"/>
                  </a:lnTo>
                  <a:lnTo>
                    <a:pt x="332" y="90"/>
                  </a:lnTo>
                  <a:lnTo>
                    <a:pt x="334" y="86"/>
                  </a:lnTo>
                  <a:lnTo>
                    <a:pt x="334" y="86"/>
                  </a:lnTo>
                  <a:lnTo>
                    <a:pt x="332" y="80"/>
                  </a:lnTo>
                  <a:lnTo>
                    <a:pt x="332" y="80"/>
                  </a:lnTo>
                  <a:close/>
                  <a:moveTo>
                    <a:pt x="248" y="92"/>
                  </a:moveTo>
                  <a:lnTo>
                    <a:pt x="234" y="106"/>
                  </a:lnTo>
                  <a:lnTo>
                    <a:pt x="226" y="98"/>
                  </a:lnTo>
                  <a:lnTo>
                    <a:pt x="240" y="84"/>
                  </a:lnTo>
                  <a:lnTo>
                    <a:pt x="248" y="92"/>
                  </a:lnTo>
                  <a:close/>
                  <a:moveTo>
                    <a:pt x="162" y="144"/>
                  </a:moveTo>
                  <a:lnTo>
                    <a:pt x="206" y="98"/>
                  </a:lnTo>
                  <a:lnTo>
                    <a:pt x="234" y="126"/>
                  </a:lnTo>
                  <a:lnTo>
                    <a:pt x="94" y="266"/>
                  </a:lnTo>
                  <a:lnTo>
                    <a:pt x="68" y="238"/>
                  </a:lnTo>
                  <a:lnTo>
                    <a:pt x="162" y="144"/>
                  </a:lnTo>
                  <a:lnTo>
                    <a:pt x="162" y="142"/>
                  </a:lnTo>
                  <a:lnTo>
                    <a:pt x="162" y="144"/>
                  </a:lnTo>
                  <a:close/>
                  <a:moveTo>
                    <a:pt x="80" y="78"/>
                  </a:moveTo>
                  <a:lnTo>
                    <a:pt x="80" y="78"/>
                  </a:lnTo>
                  <a:lnTo>
                    <a:pt x="82" y="74"/>
                  </a:lnTo>
                  <a:lnTo>
                    <a:pt x="82" y="7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74" y="32"/>
                  </a:lnTo>
                  <a:lnTo>
                    <a:pt x="84" y="36"/>
                  </a:lnTo>
                  <a:lnTo>
                    <a:pt x="92" y="40"/>
                  </a:lnTo>
                  <a:lnTo>
                    <a:pt x="102" y="46"/>
                  </a:lnTo>
                  <a:lnTo>
                    <a:pt x="102" y="46"/>
                  </a:lnTo>
                  <a:lnTo>
                    <a:pt x="110" y="58"/>
                  </a:lnTo>
                  <a:lnTo>
                    <a:pt x="114" y="72"/>
                  </a:lnTo>
                  <a:lnTo>
                    <a:pt x="116" y="84"/>
                  </a:lnTo>
                  <a:lnTo>
                    <a:pt x="114" y="98"/>
                  </a:lnTo>
                  <a:lnTo>
                    <a:pt x="114" y="98"/>
                  </a:lnTo>
                  <a:lnTo>
                    <a:pt x="108" y="110"/>
                  </a:lnTo>
                  <a:lnTo>
                    <a:pt x="102" y="118"/>
                  </a:lnTo>
                  <a:lnTo>
                    <a:pt x="102" y="118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90" y="128"/>
                  </a:lnTo>
                  <a:lnTo>
                    <a:pt x="82" y="132"/>
                  </a:lnTo>
                  <a:lnTo>
                    <a:pt x="82" y="132"/>
                  </a:lnTo>
                  <a:lnTo>
                    <a:pt x="74" y="132"/>
                  </a:lnTo>
                  <a:lnTo>
                    <a:pt x="64" y="134"/>
                  </a:lnTo>
                  <a:lnTo>
                    <a:pt x="64" y="134"/>
                  </a:lnTo>
                  <a:lnTo>
                    <a:pt x="54" y="132"/>
                  </a:lnTo>
                  <a:lnTo>
                    <a:pt x="46" y="130"/>
                  </a:lnTo>
                  <a:lnTo>
                    <a:pt x="36" y="126"/>
                  </a:lnTo>
                  <a:lnTo>
                    <a:pt x="30" y="118"/>
                  </a:lnTo>
                  <a:lnTo>
                    <a:pt x="30" y="118"/>
                  </a:lnTo>
                  <a:lnTo>
                    <a:pt x="22" y="110"/>
                  </a:lnTo>
                  <a:lnTo>
                    <a:pt x="18" y="102"/>
                  </a:lnTo>
                  <a:lnTo>
                    <a:pt x="14" y="92"/>
                  </a:lnTo>
                  <a:lnTo>
                    <a:pt x="14" y="80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6" y="90"/>
                  </a:lnTo>
                  <a:lnTo>
                    <a:pt x="54" y="100"/>
                  </a:lnTo>
                  <a:lnTo>
                    <a:pt x="54" y="100"/>
                  </a:lnTo>
                  <a:lnTo>
                    <a:pt x="58" y="100"/>
                  </a:lnTo>
                  <a:lnTo>
                    <a:pt x="60" y="98"/>
                  </a:lnTo>
                  <a:lnTo>
                    <a:pt x="80" y="78"/>
                  </a:lnTo>
                  <a:close/>
                  <a:moveTo>
                    <a:pt x="120" y="166"/>
                  </a:moveTo>
                  <a:lnTo>
                    <a:pt x="96" y="140"/>
                  </a:lnTo>
                  <a:lnTo>
                    <a:pt x="96" y="140"/>
                  </a:lnTo>
                  <a:lnTo>
                    <a:pt x="98" y="138"/>
                  </a:lnTo>
                  <a:lnTo>
                    <a:pt x="98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0" y="138"/>
                  </a:lnTo>
                  <a:lnTo>
                    <a:pt x="104" y="134"/>
                  </a:lnTo>
                  <a:lnTo>
                    <a:pt x="104" y="134"/>
                  </a:lnTo>
                  <a:lnTo>
                    <a:pt x="106" y="134"/>
                  </a:lnTo>
                  <a:lnTo>
                    <a:pt x="106" y="134"/>
                  </a:lnTo>
                  <a:lnTo>
                    <a:pt x="110" y="128"/>
                  </a:lnTo>
                  <a:lnTo>
                    <a:pt x="110" y="128"/>
                  </a:lnTo>
                  <a:lnTo>
                    <a:pt x="116" y="124"/>
                  </a:lnTo>
                  <a:lnTo>
                    <a:pt x="116" y="124"/>
                  </a:lnTo>
                  <a:lnTo>
                    <a:pt x="116" y="122"/>
                  </a:lnTo>
                  <a:lnTo>
                    <a:pt x="116" y="122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8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2" y="114"/>
                  </a:lnTo>
                  <a:lnTo>
                    <a:pt x="148" y="138"/>
                  </a:lnTo>
                  <a:lnTo>
                    <a:pt x="120" y="166"/>
                  </a:lnTo>
                  <a:close/>
                  <a:moveTo>
                    <a:pt x="194" y="184"/>
                  </a:moveTo>
                  <a:lnTo>
                    <a:pt x="244" y="236"/>
                  </a:lnTo>
                  <a:lnTo>
                    <a:pt x="218" y="262"/>
                  </a:lnTo>
                  <a:lnTo>
                    <a:pt x="168" y="212"/>
                  </a:lnTo>
                  <a:lnTo>
                    <a:pt x="194" y="184"/>
                  </a:lnTo>
                  <a:close/>
                  <a:moveTo>
                    <a:pt x="316" y="86"/>
                  </a:moveTo>
                  <a:lnTo>
                    <a:pt x="290" y="112"/>
                  </a:lnTo>
                  <a:lnTo>
                    <a:pt x="218" y="42"/>
                  </a:lnTo>
                  <a:lnTo>
                    <a:pt x="224" y="20"/>
                  </a:lnTo>
                  <a:lnTo>
                    <a:pt x="244" y="14"/>
                  </a:lnTo>
                  <a:lnTo>
                    <a:pt x="316" y="86"/>
                  </a:lnTo>
                  <a:close/>
                </a:path>
              </a:pathLst>
            </a:custGeom>
            <a:grpFill/>
            <a:ln w="9525">
              <a:noFill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38"/>
            <p:cNvSpPr/>
            <p:nvPr/>
          </p:nvSpPr>
          <p:spPr bwMode="auto">
            <a:xfrm>
              <a:off x="5430838" y="1336675"/>
              <a:ext cx="142875" cy="146050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0" y="84"/>
                </a:cxn>
                <a:cxn ang="0">
                  <a:pos x="2" y="90"/>
                </a:cxn>
                <a:cxn ang="0">
                  <a:pos x="2" y="90"/>
                </a:cxn>
                <a:cxn ang="0">
                  <a:pos x="6" y="92"/>
                </a:cxn>
                <a:cxn ang="0">
                  <a:pos x="6" y="92"/>
                </a:cxn>
                <a:cxn ang="0">
                  <a:pos x="12" y="90"/>
                </a:cxn>
                <a:cxn ang="0">
                  <a:pos x="88" y="12"/>
                </a:cxn>
                <a:cxn ang="0">
                  <a:pos x="88" y="12"/>
                </a:cxn>
                <a:cxn ang="0">
                  <a:pos x="90" y="8"/>
                </a:cxn>
                <a:cxn ang="0">
                  <a:pos x="88" y="2"/>
                </a:cxn>
                <a:cxn ang="0">
                  <a:pos x="88" y="2"/>
                </a:cxn>
                <a:cxn ang="0">
                  <a:pos x="84" y="0"/>
                </a:cxn>
                <a:cxn ang="0">
                  <a:pos x="78" y="2"/>
                </a:cxn>
                <a:cxn ang="0">
                  <a:pos x="2" y="80"/>
                </a:cxn>
                <a:cxn ang="0">
                  <a:pos x="2" y="80"/>
                </a:cxn>
                <a:cxn ang="0">
                  <a:pos x="0" y="84"/>
                </a:cxn>
                <a:cxn ang="0">
                  <a:pos x="0" y="84"/>
                </a:cxn>
              </a:cxnLst>
              <a:rect l="0" t="0" r="r" b="b"/>
              <a:pathLst>
                <a:path w="90" h="92">
                  <a:moveTo>
                    <a:pt x="0" y="84"/>
                  </a:moveTo>
                  <a:lnTo>
                    <a:pt x="0" y="84"/>
                  </a:lnTo>
                  <a:lnTo>
                    <a:pt x="2" y="90"/>
                  </a:lnTo>
                  <a:lnTo>
                    <a:pt x="2" y="90"/>
                  </a:lnTo>
                  <a:lnTo>
                    <a:pt x="6" y="92"/>
                  </a:lnTo>
                  <a:lnTo>
                    <a:pt x="6" y="92"/>
                  </a:lnTo>
                  <a:lnTo>
                    <a:pt x="12" y="90"/>
                  </a:lnTo>
                  <a:lnTo>
                    <a:pt x="88" y="12"/>
                  </a:lnTo>
                  <a:lnTo>
                    <a:pt x="88" y="12"/>
                  </a:lnTo>
                  <a:lnTo>
                    <a:pt x="90" y="8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4" y="0"/>
                  </a:lnTo>
                  <a:lnTo>
                    <a:pt x="78" y="2"/>
                  </a:lnTo>
                  <a:lnTo>
                    <a:pt x="2" y="80"/>
                  </a:lnTo>
                  <a:lnTo>
                    <a:pt x="2" y="80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15-02-06 10.24.3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8" y="0"/>
            <a:ext cx="9355676" cy="705495"/>
          </a:xfrm>
          <a:prstGeom prst="rect">
            <a:avLst/>
          </a:prstGeom>
          <a:ln>
            <a:noFill/>
          </a:ln>
          <a:effectLst>
            <a:outerShdw blurRad="63500" dist="38100" dir="5400000" sx="103000" sy="103000" algn="tl" rotWithShape="0">
              <a:schemeClr val="tx1">
                <a:lumMod val="85000"/>
                <a:lumOff val="15000"/>
                <a:alpha val="35000"/>
              </a:schemeClr>
            </a:outerShdw>
          </a:effectLst>
        </p:spPr>
      </p:pic>
      <p:grpSp>
        <p:nvGrpSpPr>
          <p:cNvPr id="41" name="组 40"/>
          <p:cNvGrpSpPr/>
          <p:nvPr/>
        </p:nvGrpSpPr>
        <p:grpSpPr>
          <a:xfrm>
            <a:off x="3451442" y="-1"/>
            <a:ext cx="2241117" cy="1093517"/>
            <a:chOff x="3033164" y="-1"/>
            <a:chExt cx="2241117" cy="1093517"/>
          </a:xfrm>
        </p:grpSpPr>
        <p:sp>
          <p:nvSpPr>
            <p:cNvPr id="42" name="等腰三角形 9"/>
            <p:cNvSpPr/>
            <p:nvPr/>
          </p:nvSpPr>
          <p:spPr>
            <a:xfrm flipV="1">
              <a:off x="3033165" y="-1"/>
              <a:ext cx="2241116" cy="1093517"/>
            </a:xfrm>
            <a:custGeom>
              <a:avLst/>
              <a:gdLst/>
              <a:ahLst/>
              <a:cxnLst/>
              <a:rect l="l" t="t" r="r" b="b"/>
              <a:pathLst>
                <a:path w="2050062" h="989888">
                  <a:moveTo>
                    <a:pt x="0" y="989888"/>
                  </a:moveTo>
                  <a:lnTo>
                    <a:pt x="2050062" y="989888"/>
                  </a:lnTo>
                  <a:lnTo>
                    <a:pt x="2041981" y="799417"/>
                  </a:lnTo>
                  <a:cubicBezTo>
                    <a:pt x="2025751" y="615050"/>
                    <a:pt x="1987405" y="475027"/>
                    <a:pt x="1940306" y="434939"/>
                  </a:cubicBezTo>
                  <a:lnTo>
                    <a:pt x="1918044" y="425604"/>
                  </a:lnTo>
                  <a:lnTo>
                    <a:pt x="1918044" y="423297"/>
                  </a:lnTo>
                  <a:lnTo>
                    <a:pt x="1918044" y="423294"/>
                  </a:lnTo>
                  <a:lnTo>
                    <a:pt x="1918038" y="423294"/>
                  </a:lnTo>
                  <a:lnTo>
                    <a:pt x="1025031" y="0"/>
                  </a:lnTo>
                  <a:lnTo>
                    <a:pt x="132025" y="423294"/>
                  </a:lnTo>
                  <a:lnTo>
                    <a:pt x="132017" y="423294"/>
                  </a:lnTo>
                  <a:lnTo>
                    <a:pt x="132017" y="425605"/>
                  </a:lnTo>
                  <a:lnTo>
                    <a:pt x="109756" y="434939"/>
                  </a:lnTo>
                  <a:cubicBezTo>
                    <a:pt x="62658" y="475027"/>
                    <a:pt x="24311" y="615050"/>
                    <a:pt x="8082" y="799417"/>
                  </a:cubicBezTo>
                  <a:close/>
                </a:path>
              </a:pathLst>
            </a:custGeom>
            <a:solidFill>
              <a:srgbClr val="4FB8AB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3033164" y="3"/>
              <a:ext cx="2233632" cy="56938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US" altLang="zh-CN" sz="3100" b="1" dirty="0">
                  <a:solidFill>
                    <a:srgbClr val="4C4B4B"/>
                  </a:solidFill>
                  <a:effectLst>
                    <a:innerShdw blurRad="63500" dist="50800" dir="16200000">
                      <a:prstClr val="black">
                        <a:alpha val="50000"/>
                      </a:prstClr>
                    </a:innerShdw>
                  </a:effectLst>
                </a:rPr>
                <a:t>PORTFOLIO</a:t>
              </a:r>
              <a:endParaRPr kumimoji="1" lang="zh-CN" altLang="en-US" sz="3100" b="1" dirty="0">
                <a:solidFill>
                  <a:srgbClr val="4C4B4B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grpSp>
        <p:nvGrpSpPr>
          <p:cNvPr id="44" name="组 43"/>
          <p:cNvGrpSpPr/>
          <p:nvPr/>
        </p:nvGrpSpPr>
        <p:grpSpPr>
          <a:xfrm>
            <a:off x="0" y="1325646"/>
            <a:ext cx="9139798" cy="3481951"/>
            <a:chOff x="0" y="1325646"/>
            <a:chExt cx="9139798" cy="3481951"/>
          </a:xfrm>
        </p:grpSpPr>
        <p:pic>
          <p:nvPicPr>
            <p:cNvPr id="45" name="图片 44" descr="3EDD50F775B7A9A973118D87E5DBAED4_B800_2400_600_410.jp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656" b="4219"/>
            <a:stretch>
              <a:fillRect/>
            </a:stretch>
          </p:blipFill>
          <p:spPr>
            <a:xfrm>
              <a:off x="0" y="1325646"/>
              <a:ext cx="5848604" cy="3481951"/>
            </a:xfrm>
            <a:prstGeom prst="rect">
              <a:avLst/>
            </a:prstGeom>
          </p:spPr>
        </p:pic>
        <p:pic>
          <p:nvPicPr>
            <p:cNvPr id="46" name="图片 45" descr="47B927291E8856D002A8FA1377B5BC92_B800_2400_600_565.jp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2150" y="1325646"/>
              <a:ext cx="3697648" cy="34819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0</TotalTime>
  <Words>719</Words>
  <Application>Microsoft Office PowerPoint</Application>
  <PresentationFormat>全屏显示(16:9)</PresentationFormat>
  <Paragraphs>132</Paragraphs>
  <Slides>11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微软雅黑</vt:lpstr>
      <vt:lpstr>Arial</vt:lpstr>
      <vt:lpstr>Calibri</vt:lpstr>
      <vt:lpstr>Segoe UI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 PLUS</dc:creator>
  <cp:lastModifiedBy>天 下</cp:lastModifiedBy>
  <cp:revision>96</cp:revision>
  <dcterms:created xsi:type="dcterms:W3CDTF">2010-04-12T23:12:00Z</dcterms:created>
  <dcterms:modified xsi:type="dcterms:W3CDTF">2021-01-05T16:04:50Z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  <property fmtid="{D5CDD505-2E9C-101B-9397-08002B2CF9AE}" pid="3" name="KSOProductBuildVer">
    <vt:lpwstr>2052-11.1.0.9022</vt:lpwstr>
  </property>
</Properties>
</file>