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7" r:id="rId4"/>
    <p:sldId id="264" r:id="rId5"/>
    <p:sldId id="265" r:id="rId6"/>
    <p:sldId id="275" r:id="rId7"/>
    <p:sldId id="271" r:id="rId8"/>
    <p:sldId id="270" r:id="rId9"/>
    <p:sldId id="276" r:id="rId10"/>
    <p:sldId id="267" r:id="rId11"/>
    <p:sldId id="268" r:id="rId12"/>
    <p:sldId id="266" r:id="rId13"/>
    <p:sldId id="272" r:id="rId14"/>
    <p:sldId id="277" r:id="rId15"/>
    <p:sldId id="273" r:id="rId16"/>
    <p:sldId id="278" r:id="rId17"/>
    <p:sldId id="282" r:id="rId18"/>
    <p:sldId id="279" r:id="rId19"/>
    <p:sldId id="280" r:id="rId20"/>
    <p:sldId id="281" r:id="rId21"/>
    <p:sldId id="290" r:id="rId22"/>
    <p:sldId id="296" r:id="rId23"/>
    <p:sldId id="283" r:id="rId24"/>
    <p:sldId id="288" r:id="rId25"/>
    <p:sldId id="294" r:id="rId26"/>
    <p:sldId id="295" r:id="rId27"/>
    <p:sldId id="285" r:id="rId28"/>
  </p:sldIdLst>
  <p:sldSz cx="12192000" cy="6858000"/>
  <p:notesSz cx="6858000" cy="9144000"/>
  <p:embeddedFontLst>
    <p:embeddedFont>
      <p:font typeface="Microsoft JhengHei" panose="020B0604030504040204" pitchFamily="34" charset="-120"/>
      <p:regular r:id="rId30"/>
      <p:bold r:id="rId31"/>
    </p:embeddedFont>
    <p:embeddedFont>
      <p:font typeface="Microsoft JhengHei UI" panose="020B0604030504040204" pitchFamily="34" charset="-120"/>
      <p:regular r:id="rId32"/>
      <p:bold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造字工房尚黑 G0v1 粗体" pitchFamily="2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652">
          <p15:clr>
            <a:srgbClr val="A4A3A4"/>
          </p15:clr>
        </p15:guide>
        <p15:guide id="2" pos="7469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0E"/>
    <a:srgbClr val="3B3838"/>
    <a:srgbClr val="262626"/>
    <a:srgbClr val="1F4E79"/>
    <a:srgbClr val="BDDE42"/>
    <a:srgbClr val="0C7EC4"/>
    <a:srgbClr val="F39112"/>
    <a:srgbClr val="C44208"/>
    <a:srgbClr val="01B6ED"/>
    <a:srgbClr val="0D7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8"/>
      </p:cViewPr>
      <p:guideLst>
        <p:guide pos="6652"/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JUN.</c:v>
                </c:pt>
                <c:pt idx="1">
                  <c:v>JUL.</c:v>
                </c:pt>
                <c:pt idx="2">
                  <c:v>AUG.</c:v>
                </c:pt>
                <c:pt idx="3">
                  <c:v>SEP.</c:v>
                </c:pt>
                <c:pt idx="4">
                  <c:v>OCT.</c:v>
                </c:pt>
                <c:pt idx="5">
                  <c:v>NOV.</c:v>
                </c:pt>
                <c:pt idx="6">
                  <c:v>DEC.</c:v>
                </c:pt>
                <c:pt idx="7">
                  <c:v>JAN.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3952.9</c:v>
                </c:pt>
                <c:pt idx="1">
                  <c:v>3897.6</c:v>
                </c:pt>
                <c:pt idx="2">
                  <c:v>4568.8</c:v>
                </c:pt>
                <c:pt idx="3">
                  <c:v>3653.6</c:v>
                </c:pt>
                <c:pt idx="4">
                  <c:v>4727.2</c:v>
                </c:pt>
                <c:pt idx="5">
                  <c:v>16582.400000000001</c:v>
                </c:pt>
                <c:pt idx="6">
                  <c:v>22866.400000000001</c:v>
                </c:pt>
                <c:pt idx="7">
                  <c:v>15248.8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D-4AAE-881B-B53E7B1F0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003136"/>
        <c:axId val="276064184"/>
      </c:barChart>
      <c:catAx>
        <c:axId val="2720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6064184"/>
        <c:crosses val="autoZero"/>
        <c:auto val="1"/>
        <c:lblAlgn val="ctr"/>
        <c:lblOffset val="100"/>
        <c:noMultiLvlLbl val="0"/>
      </c:catAx>
      <c:valAx>
        <c:axId val="27606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D711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003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1B6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3-458C-AAFE-7F7DC83DDDC6}"/>
              </c:ext>
            </c:extLst>
          </c:dPt>
          <c:dPt>
            <c:idx val="1"/>
            <c:bubble3D val="0"/>
            <c:explosion val="101"/>
            <c:spPr>
              <a:solidFill>
                <a:srgbClr val="BDDE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3-458C-AAFE-7F7DC83DDDC6}"/>
              </c:ext>
            </c:extLst>
          </c:dPt>
          <c:dPt>
            <c:idx val="2"/>
            <c:bubble3D val="0"/>
            <c:spPr>
              <a:solidFill>
                <a:srgbClr val="F391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3-458C-AAFE-7F7DC83DD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3-458C-AAFE-7F7DC83DDDC6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23-458C-AAFE-7F7DC83DD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2FE2-F3FF-4A83-89E7-CCF58A6B0F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>
            <a:off x="4506963" y="1851951"/>
            <a:ext cx="7854800" cy="5030428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-53557" y="4345801"/>
            <a:ext cx="4703225" cy="2536576"/>
          </a:xfrm>
          <a:prstGeom prst="triangle">
            <a:avLst>
              <a:gd name="adj" fmla="val 1176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-33828" y="2303362"/>
            <a:ext cx="4683496" cy="4579015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5167427" y="4323268"/>
            <a:ext cx="7059879" cy="2559109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0"/>
            <a:ext cx="12192001" cy="284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164319" y="4971084"/>
            <a:ext cx="358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MY COLOURFUL YEAR</a:t>
            </a:r>
            <a:endParaRPr lang="zh-CN" altLang="en-US" sz="2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87173" y="446722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去年，我过得很色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037068" y="2190314"/>
            <a:ext cx="6141010" cy="2149065"/>
            <a:chOff x="5995038" y="2540000"/>
            <a:chExt cx="5152379" cy="1803090"/>
          </a:xfrm>
        </p:grpSpPr>
        <p:grpSp>
          <p:nvGrpSpPr>
            <p:cNvPr id="28" name="组合 27"/>
            <p:cNvGrpSpPr/>
            <p:nvPr/>
          </p:nvGrpSpPr>
          <p:grpSpPr>
            <a:xfrm>
              <a:off x="5995038" y="2540000"/>
              <a:ext cx="5152379" cy="1803090"/>
              <a:chOff x="3902564" y="2603334"/>
              <a:chExt cx="5152379" cy="1803090"/>
            </a:xfrm>
          </p:grpSpPr>
          <p:sp>
            <p:nvSpPr>
              <p:cNvPr id="25" name="流程图: 延期 24"/>
              <p:cNvSpPr/>
              <p:nvPr/>
            </p:nvSpPr>
            <p:spPr>
              <a:xfrm>
                <a:off x="7475402" y="2731062"/>
                <a:ext cx="1494718" cy="1547634"/>
              </a:xfrm>
              <a:prstGeom prst="flowChartDelay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974142" y="2731062"/>
                <a:ext cx="4158030" cy="1547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5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902564" y="2603334"/>
                <a:ext cx="97179" cy="18030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885297" y="3376362"/>
                <a:ext cx="169646" cy="25703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239620" y="2783063"/>
              <a:ext cx="2429442" cy="1315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zh-CN" altLang="en-US" sz="9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4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8880" y="6034493"/>
            <a:ext cx="10622588" cy="495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6</a:t>
            </a:r>
            <a:r>
              <a:rPr lang="zh-CN" altLang="en-US" sz="2200" dirty="0">
                <a:solidFill>
                  <a:schemeClr val="bg1"/>
                </a:solidFill>
              </a:rPr>
              <a:t>月进平台后，我用</a:t>
            </a:r>
            <a:r>
              <a:rPr lang="en-US" altLang="zh-CN" sz="2200" dirty="0">
                <a:solidFill>
                  <a:schemeClr val="bg1"/>
                </a:solidFill>
              </a:rPr>
              <a:t>20</a:t>
            </a:r>
            <a:r>
              <a:rPr lang="zh-CN" altLang="en-US" sz="2200" dirty="0">
                <a:solidFill>
                  <a:schemeClr val="bg1"/>
                </a:solidFill>
              </a:rPr>
              <a:t>个付费模板，非常暴力地破了</a:t>
            </a:r>
            <a:r>
              <a:rPr lang="en-US" altLang="zh-CN" sz="2200" b="1" dirty="0">
                <a:solidFill>
                  <a:schemeClr val="bg1"/>
                </a:solidFill>
              </a:rPr>
              <a:t>PPT STORE</a:t>
            </a:r>
            <a:r>
              <a:rPr lang="zh-CN" altLang="en-US" sz="2200" dirty="0">
                <a:solidFill>
                  <a:schemeClr val="bg1"/>
                </a:solidFill>
              </a:rPr>
              <a:t>的历史总收入记录。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96361" y="104690"/>
            <a:ext cx="603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，我成为了</a:t>
            </a:r>
            <a:r>
              <a:rPr lang="en-US" altLang="zh-CN" sz="2400" b="1" dirty="0">
                <a:solidFill>
                  <a:schemeClr val="bg1"/>
                </a:solidFill>
              </a:rPr>
              <a:t>PPT STORE</a:t>
            </a:r>
            <a:r>
              <a:rPr lang="zh-CN" altLang="en-US" sz="2400" dirty="0">
                <a:solidFill>
                  <a:schemeClr val="bg1"/>
                </a:solidFill>
              </a:rPr>
              <a:t>上的怪物。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2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图表 18"/>
          <p:cNvGraphicFramePr/>
          <p:nvPr/>
        </p:nvGraphicFramePr>
        <p:xfrm>
          <a:off x="1231226" y="1475000"/>
          <a:ext cx="9729551" cy="417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280402" y="1229360"/>
            <a:ext cx="1717383" cy="652776"/>
            <a:chOff x="2818934" y="2343054"/>
            <a:chExt cx="1226916" cy="620103"/>
          </a:xfrm>
          <a:solidFill>
            <a:schemeClr val="bg1"/>
          </a:solidFill>
        </p:grpSpPr>
        <p:sp>
          <p:nvSpPr>
            <p:cNvPr id="15" name="矩形 14"/>
            <p:cNvSpPr/>
            <p:nvPr/>
          </p:nvSpPr>
          <p:spPr>
            <a:xfrm>
              <a:off x="2818934" y="2343054"/>
              <a:ext cx="1226916" cy="4925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latin typeface="+mn-ea"/>
                </a:rPr>
                <a:t>22866.4 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accent4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图片 1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" y="1748908"/>
            <a:ext cx="12083319" cy="29507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10899" y="104690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，我找到了一份可以为之拼命的工作。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3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129111" y="2683067"/>
            <a:ext cx="7933781" cy="1082403"/>
            <a:chOff x="2296608" y="2639989"/>
            <a:chExt cx="6479206" cy="883955"/>
          </a:xfrm>
          <a:solidFill>
            <a:schemeClr val="bg1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296608" y="2639989"/>
              <a:ext cx="3308872" cy="883919"/>
              <a:chOff x="1955801" y="2844801"/>
              <a:chExt cx="4284663" cy="1144588"/>
            </a:xfrm>
            <a:grpFill/>
          </p:grpSpPr>
          <p:sp>
            <p:nvSpPr>
              <p:cNvPr id="9" name="Freeform 5"/>
              <p:cNvSpPr/>
              <p:nvPr/>
            </p:nvSpPr>
            <p:spPr bwMode="auto">
              <a:xfrm>
                <a:off x="1955801" y="2844801"/>
                <a:ext cx="1347788" cy="1144588"/>
              </a:xfrm>
              <a:custGeom>
                <a:avLst/>
                <a:gdLst>
                  <a:gd name="T0" fmla="*/ 359 w 359"/>
                  <a:gd name="T1" fmla="*/ 6 h 302"/>
                  <a:gd name="T2" fmla="*/ 141 w 359"/>
                  <a:gd name="T3" fmla="*/ 6 h 302"/>
                  <a:gd name="T4" fmla="*/ 39 w 359"/>
                  <a:gd name="T5" fmla="*/ 68 h 302"/>
                  <a:gd name="T6" fmla="*/ 3 w 359"/>
                  <a:gd name="T7" fmla="*/ 240 h 302"/>
                  <a:gd name="T8" fmla="*/ 72 w 359"/>
                  <a:gd name="T9" fmla="*/ 302 h 302"/>
                  <a:gd name="T10" fmla="*/ 89 w 359"/>
                  <a:gd name="T11" fmla="*/ 302 h 302"/>
                  <a:gd name="T12" fmla="*/ 297 w 359"/>
                  <a:gd name="T13" fmla="*/ 302 h 302"/>
                  <a:gd name="T14" fmla="*/ 333 w 359"/>
                  <a:gd name="T15" fmla="*/ 129 h 302"/>
                  <a:gd name="T16" fmla="*/ 183 w 359"/>
                  <a:gd name="T17" fmla="*/ 129 h 302"/>
                  <a:gd name="T18" fmla="*/ 167 w 359"/>
                  <a:gd name="T19" fmla="*/ 191 h 302"/>
                  <a:gd name="T20" fmla="*/ 251 w 359"/>
                  <a:gd name="T21" fmla="*/ 191 h 302"/>
                  <a:gd name="T22" fmla="*/ 242 w 359"/>
                  <a:gd name="T23" fmla="*/ 227 h 302"/>
                  <a:gd name="T24" fmla="*/ 109 w 359"/>
                  <a:gd name="T25" fmla="*/ 227 h 302"/>
                  <a:gd name="T26" fmla="*/ 89 w 359"/>
                  <a:gd name="T27" fmla="*/ 191 h 302"/>
                  <a:gd name="T28" fmla="*/ 105 w 359"/>
                  <a:gd name="T29" fmla="*/ 110 h 302"/>
                  <a:gd name="T30" fmla="*/ 148 w 359"/>
                  <a:gd name="T31" fmla="*/ 75 h 302"/>
                  <a:gd name="T32" fmla="*/ 343 w 359"/>
                  <a:gd name="T33" fmla="*/ 75 h 302"/>
                  <a:gd name="T34" fmla="*/ 359 w 359"/>
                  <a:gd name="T35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9" h="302">
                    <a:moveTo>
                      <a:pt x="359" y="6"/>
                    </a:moveTo>
                    <a:cubicBezTo>
                      <a:pt x="141" y="6"/>
                      <a:pt x="141" y="6"/>
                      <a:pt x="141" y="6"/>
                    </a:cubicBezTo>
                    <a:cubicBezTo>
                      <a:pt x="141" y="6"/>
                      <a:pt x="59" y="0"/>
                      <a:pt x="39" y="68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0" y="295"/>
                      <a:pt x="72" y="302"/>
                    </a:cubicBezTo>
                    <a:cubicBezTo>
                      <a:pt x="79" y="302"/>
                      <a:pt x="89" y="302"/>
                      <a:pt x="89" y="302"/>
                    </a:cubicBezTo>
                    <a:cubicBezTo>
                      <a:pt x="297" y="302"/>
                      <a:pt x="297" y="302"/>
                      <a:pt x="297" y="302"/>
                    </a:cubicBezTo>
                    <a:cubicBezTo>
                      <a:pt x="333" y="129"/>
                      <a:pt x="333" y="129"/>
                      <a:pt x="333" y="129"/>
                    </a:cubicBezTo>
                    <a:cubicBezTo>
                      <a:pt x="183" y="129"/>
                      <a:pt x="183" y="129"/>
                      <a:pt x="183" y="129"/>
                    </a:cubicBezTo>
                    <a:cubicBezTo>
                      <a:pt x="167" y="191"/>
                      <a:pt x="167" y="191"/>
                      <a:pt x="167" y="191"/>
                    </a:cubicBezTo>
                    <a:cubicBezTo>
                      <a:pt x="251" y="191"/>
                      <a:pt x="251" y="191"/>
                      <a:pt x="251" y="191"/>
                    </a:cubicBezTo>
                    <a:cubicBezTo>
                      <a:pt x="242" y="227"/>
                      <a:pt x="242" y="227"/>
                      <a:pt x="242" y="227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09" y="227"/>
                      <a:pt x="83" y="224"/>
                      <a:pt x="89" y="191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10"/>
                      <a:pt x="106" y="75"/>
                      <a:pt x="148" y="75"/>
                    </a:cubicBezTo>
                    <a:cubicBezTo>
                      <a:pt x="343" y="75"/>
                      <a:pt x="343" y="75"/>
                      <a:pt x="343" y="75"/>
                    </a:cubicBezTo>
                    <a:lnTo>
                      <a:pt x="35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4449763" y="2868613"/>
                <a:ext cx="547688" cy="1120775"/>
              </a:xfrm>
              <a:custGeom>
                <a:avLst/>
                <a:gdLst>
                  <a:gd name="T0" fmla="*/ 146 w 345"/>
                  <a:gd name="T1" fmla="*/ 0 h 706"/>
                  <a:gd name="T2" fmla="*/ 345 w 345"/>
                  <a:gd name="T3" fmla="*/ 0 h 706"/>
                  <a:gd name="T4" fmla="*/ 201 w 345"/>
                  <a:gd name="T5" fmla="*/ 706 h 706"/>
                  <a:gd name="T6" fmla="*/ 0 w 345"/>
                  <a:gd name="T7" fmla="*/ 706 h 706"/>
                  <a:gd name="T8" fmla="*/ 146 w 345"/>
                  <a:gd name="T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706">
                    <a:moveTo>
                      <a:pt x="146" y="0"/>
                    </a:moveTo>
                    <a:lnTo>
                      <a:pt x="345" y="0"/>
                    </a:lnTo>
                    <a:lnTo>
                      <a:pt x="201" y="706"/>
                    </a:lnTo>
                    <a:lnTo>
                      <a:pt x="0" y="706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4895851" y="2868613"/>
                <a:ext cx="1344613" cy="1120775"/>
              </a:xfrm>
              <a:custGeom>
                <a:avLst/>
                <a:gdLst>
                  <a:gd name="T0" fmla="*/ 331 w 358"/>
                  <a:gd name="T1" fmla="*/ 191 h 296"/>
                  <a:gd name="T2" fmla="*/ 353 w 358"/>
                  <a:gd name="T3" fmla="*/ 59 h 296"/>
                  <a:gd name="T4" fmla="*/ 291 w 358"/>
                  <a:gd name="T5" fmla="*/ 0 h 296"/>
                  <a:gd name="T6" fmla="*/ 62 w 358"/>
                  <a:gd name="T7" fmla="*/ 0 h 296"/>
                  <a:gd name="T8" fmla="*/ 0 w 358"/>
                  <a:gd name="T9" fmla="*/ 296 h 296"/>
                  <a:gd name="T10" fmla="*/ 254 w 358"/>
                  <a:gd name="T11" fmla="*/ 296 h 296"/>
                  <a:gd name="T12" fmla="*/ 331 w 358"/>
                  <a:gd name="T13" fmla="*/ 191 h 296"/>
                  <a:gd name="T14" fmla="*/ 275 w 358"/>
                  <a:gd name="T15" fmla="*/ 99 h 296"/>
                  <a:gd name="T16" fmla="*/ 226 w 358"/>
                  <a:gd name="T17" fmla="*/ 225 h 296"/>
                  <a:gd name="T18" fmla="*/ 99 w 358"/>
                  <a:gd name="T19" fmla="*/ 225 h 296"/>
                  <a:gd name="T20" fmla="*/ 127 w 358"/>
                  <a:gd name="T21" fmla="*/ 70 h 296"/>
                  <a:gd name="T22" fmla="*/ 255 w 358"/>
                  <a:gd name="T23" fmla="*/ 70 h 296"/>
                  <a:gd name="T24" fmla="*/ 275 w 358"/>
                  <a:gd name="T25" fmla="*/ 9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296">
                    <a:moveTo>
                      <a:pt x="331" y="191"/>
                    </a:moveTo>
                    <a:cubicBezTo>
                      <a:pt x="347" y="128"/>
                      <a:pt x="353" y="59"/>
                      <a:pt x="353" y="59"/>
                    </a:cubicBezTo>
                    <a:cubicBezTo>
                      <a:pt x="358" y="0"/>
                      <a:pt x="291" y="0"/>
                      <a:pt x="29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254" y="296"/>
                      <a:pt x="254" y="296"/>
                      <a:pt x="254" y="296"/>
                    </a:cubicBezTo>
                    <a:cubicBezTo>
                      <a:pt x="309" y="285"/>
                      <a:pt x="315" y="245"/>
                      <a:pt x="331" y="191"/>
                    </a:cubicBezTo>
                    <a:close/>
                    <a:moveTo>
                      <a:pt x="275" y="99"/>
                    </a:moveTo>
                    <a:cubicBezTo>
                      <a:pt x="271" y="125"/>
                      <a:pt x="261" y="223"/>
                      <a:pt x="226" y="225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255" y="70"/>
                      <a:pt x="255" y="70"/>
                      <a:pt x="255" y="70"/>
                    </a:cubicBezTo>
                    <a:cubicBezTo>
                      <a:pt x="255" y="70"/>
                      <a:pt x="279" y="67"/>
                      <a:pt x="275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3198813" y="2868613"/>
                <a:ext cx="1344613" cy="1120775"/>
              </a:xfrm>
              <a:custGeom>
                <a:avLst/>
                <a:gdLst>
                  <a:gd name="T0" fmla="*/ 287 w 358"/>
                  <a:gd name="T1" fmla="*/ 0 h 296"/>
                  <a:gd name="T2" fmla="*/ 60 w 358"/>
                  <a:gd name="T3" fmla="*/ 0 h 296"/>
                  <a:gd name="T4" fmla="*/ 47 w 358"/>
                  <a:gd name="T5" fmla="*/ 68 h 296"/>
                  <a:gd name="T6" fmla="*/ 255 w 358"/>
                  <a:gd name="T7" fmla="*/ 68 h 296"/>
                  <a:gd name="T8" fmla="*/ 276 w 358"/>
                  <a:gd name="T9" fmla="*/ 97 h 296"/>
                  <a:gd name="T10" fmla="*/ 253 w 358"/>
                  <a:gd name="T11" fmla="*/ 123 h 296"/>
                  <a:gd name="T12" fmla="*/ 36 w 358"/>
                  <a:gd name="T13" fmla="*/ 123 h 296"/>
                  <a:gd name="T14" fmla="*/ 0 w 358"/>
                  <a:gd name="T15" fmla="*/ 296 h 296"/>
                  <a:gd name="T16" fmla="*/ 82 w 358"/>
                  <a:gd name="T17" fmla="*/ 296 h 296"/>
                  <a:gd name="T18" fmla="*/ 102 w 358"/>
                  <a:gd name="T19" fmla="*/ 210 h 296"/>
                  <a:gd name="T20" fmla="*/ 107 w 358"/>
                  <a:gd name="T21" fmla="*/ 185 h 296"/>
                  <a:gd name="T22" fmla="*/ 182 w 358"/>
                  <a:gd name="T23" fmla="*/ 185 h 296"/>
                  <a:gd name="T24" fmla="*/ 216 w 358"/>
                  <a:gd name="T25" fmla="*/ 296 h 296"/>
                  <a:gd name="T26" fmla="*/ 305 w 358"/>
                  <a:gd name="T27" fmla="*/ 296 h 296"/>
                  <a:gd name="T28" fmla="*/ 268 w 358"/>
                  <a:gd name="T29" fmla="*/ 185 h 296"/>
                  <a:gd name="T30" fmla="*/ 268 w 358"/>
                  <a:gd name="T31" fmla="*/ 185 h 296"/>
                  <a:gd name="T32" fmla="*/ 350 w 358"/>
                  <a:gd name="T33" fmla="*/ 68 h 296"/>
                  <a:gd name="T34" fmla="*/ 287 w 358"/>
                  <a:gd name="T35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296">
                    <a:moveTo>
                      <a:pt x="28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71" y="67"/>
                      <a:pt x="281" y="74"/>
                      <a:pt x="276" y="97"/>
                    </a:cubicBezTo>
                    <a:cubicBezTo>
                      <a:pt x="271" y="119"/>
                      <a:pt x="253" y="123"/>
                      <a:pt x="253" y="123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82" y="296"/>
                      <a:pt x="82" y="296"/>
                      <a:pt x="82" y="296"/>
                    </a:cubicBezTo>
                    <a:cubicBezTo>
                      <a:pt x="102" y="210"/>
                      <a:pt x="102" y="210"/>
                      <a:pt x="102" y="210"/>
                    </a:cubicBezTo>
                    <a:cubicBezTo>
                      <a:pt x="107" y="185"/>
                      <a:pt x="107" y="185"/>
                      <a:pt x="107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305" y="296"/>
                      <a:pt x="305" y="296"/>
                      <a:pt x="305" y="2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340" y="168"/>
                      <a:pt x="342" y="126"/>
                      <a:pt x="350" y="68"/>
                    </a:cubicBezTo>
                    <a:cubicBezTo>
                      <a:pt x="358" y="3"/>
                      <a:pt x="287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30695" y="2654737"/>
              <a:ext cx="3245119" cy="869207"/>
              <a:chOff x="6143626" y="2863851"/>
              <a:chExt cx="4202112" cy="1125538"/>
            </a:xfrm>
            <a:grpFill/>
          </p:grpSpPr>
          <p:sp>
            <p:nvSpPr>
              <p:cNvPr id="14" name="Freeform 8"/>
              <p:cNvSpPr/>
              <p:nvPr/>
            </p:nvSpPr>
            <p:spPr bwMode="auto">
              <a:xfrm>
                <a:off x="6143626" y="2868613"/>
                <a:ext cx="1284288" cy="1120775"/>
              </a:xfrm>
              <a:custGeom>
                <a:avLst/>
                <a:gdLst>
                  <a:gd name="T0" fmla="*/ 342 w 342"/>
                  <a:gd name="T1" fmla="*/ 0 h 296"/>
                  <a:gd name="T2" fmla="*/ 126 w 342"/>
                  <a:gd name="T3" fmla="*/ 0 h 296"/>
                  <a:gd name="T4" fmla="*/ 44 w 342"/>
                  <a:gd name="T5" fmla="*/ 93 h 296"/>
                  <a:gd name="T6" fmla="*/ 104 w 342"/>
                  <a:gd name="T7" fmla="*/ 177 h 296"/>
                  <a:gd name="T8" fmla="*/ 215 w 342"/>
                  <a:gd name="T9" fmla="*/ 178 h 296"/>
                  <a:gd name="T10" fmla="*/ 226 w 342"/>
                  <a:gd name="T11" fmla="*/ 202 h 296"/>
                  <a:gd name="T12" fmla="*/ 202 w 342"/>
                  <a:gd name="T13" fmla="*/ 225 h 296"/>
                  <a:gd name="T14" fmla="*/ 15 w 342"/>
                  <a:gd name="T15" fmla="*/ 225 h 296"/>
                  <a:gd name="T16" fmla="*/ 0 w 342"/>
                  <a:gd name="T17" fmla="*/ 296 h 296"/>
                  <a:gd name="T18" fmla="*/ 226 w 342"/>
                  <a:gd name="T19" fmla="*/ 296 h 296"/>
                  <a:gd name="T20" fmla="*/ 307 w 342"/>
                  <a:gd name="T21" fmla="*/ 185 h 296"/>
                  <a:gd name="T22" fmla="*/ 251 w 342"/>
                  <a:gd name="T23" fmla="*/ 115 h 296"/>
                  <a:gd name="T24" fmla="*/ 129 w 342"/>
                  <a:gd name="T25" fmla="*/ 114 h 296"/>
                  <a:gd name="T26" fmla="*/ 114 w 342"/>
                  <a:gd name="T27" fmla="*/ 97 h 296"/>
                  <a:gd name="T28" fmla="*/ 137 w 342"/>
                  <a:gd name="T29" fmla="*/ 70 h 296"/>
                  <a:gd name="T30" fmla="*/ 328 w 342"/>
                  <a:gd name="T31" fmla="*/ 70 h 296"/>
                  <a:gd name="T32" fmla="*/ 342 w 342"/>
                  <a:gd name="T33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2" h="296">
                    <a:moveTo>
                      <a:pt x="34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47" y="5"/>
                      <a:pt x="44" y="93"/>
                    </a:cubicBezTo>
                    <a:cubicBezTo>
                      <a:pt x="41" y="156"/>
                      <a:pt x="76" y="173"/>
                      <a:pt x="104" y="177"/>
                    </a:cubicBezTo>
                    <a:cubicBezTo>
                      <a:pt x="215" y="178"/>
                      <a:pt x="215" y="178"/>
                      <a:pt x="215" y="178"/>
                    </a:cubicBezTo>
                    <a:cubicBezTo>
                      <a:pt x="215" y="178"/>
                      <a:pt x="230" y="182"/>
                      <a:pt x="226" y="202"/>
                    </a:cubicBezTo>
                    <a:cubicBezTo>
                      <a:pt x="225" y="212"/>
                      <a:pt x="211" y="226"/>
                      <a:pt x="202" y="225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226" y="296"/>
                      <a:pt x="226" y="296"/>
                      <a:pt x="226" y="296"/>
                    </a:cubicBezTo>
                    <a:cubicBezTo>
                      <a:pt x="226" y="296"/>
                      <a:pt x="310" y="288"/>
                      <a:pt x="307" y="185"/>
                    </a:cubicBezTo>
                    <a:cubicBezTo>
                      <a:pt x="307" y="185"/>
                      <a:pt x="302" y="123"/>
                      <a:pt x="251" y="115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29" y="114"/>
                      <a:pt x="113" y="114"/>
                      <a:pt x="114" y="97"/>
                    </a:cubicBezTo>
                    <a:cubicBezTo>
                      <a:pt x="114" y="97"/>
                      <a:pt x="115" y="69"/>
                      <a:pt x="137" y="70"/>
                    </a:cubicBezTo>
                    <a:cubicBezTo>
                      <a:pt x="328" y="70"/>
                      <a:pt x="328" y="70"/>
                      <a:pt x="328" y="70"/>
                    </a:cubicBezTo>
                    <a:lnTo>
                      <a:pt x="3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7296151" y="2868613"/>
                <a:ext cx="1381125" cy="1120775"/>
              </a:xfrm>
              <a:custGeom>
                <a:avLst/>
                <a:gdLst>
                  <a:gd name="T0" fmla="*/ 69 w 368"/>
                  <a:gd name="T1" fmla="*/ 0 h 296"/>
                  <a:gd name="T2" fmla="*/ 26 w 368"/>
                  <a:gd name="T3" fmla="*/ 209 h 296"/>
                  <a:gd name="T4" fmla="*/ 98 w 368"/>
                  <a:gd name="T5" fmla="*/ 296 h 296"/>
                  <a:gd name="T6" fmla="*/ 227 w 368"/>
                  <a:gd name="T7" fmla="*/ 296 h 296"/>
                  <a:gd name="T8" fmla="*/ 321 w 368"/>
                  <a:gd name="T9" fmla="*/ 224 h 296"/>
                  <a:gd name="T10" fmla="*/ 368 w 368"/>
                  <a:gd name="T11" fmla="*/ 0 h 296"/>
                  <a:gd name="T12" fmla="*/ 286 w 368"/>
                  <a:gd name="T13" fmla="*/ 0 h 296"/>
                  <a:gd name="T14" fmla="*/ 247 w 368"/>
                  <a:gd name="T15" fmla="*/ 194 h 296"/>
                  <a:gd name="T16" fmla="*/ 216 w 368"/>
                  <a:gd name="T17" fmla="*/ 224 h 296"/>
                  <a:gd name="T18" fmla="*/ 128 w 368"/>
                  <a:gd name="T19" fmla="*/ 224 h 296"/>
                  <a:gd name="T20" fmla="*/ 105 w 368"/>
                  <a:gd name="T21" fmla="*/ 200 h 296"/>
                  <a:gd name="T22" fmla="*/ 151 w 368"/>
                  <a:gd name="T23" fmla="*/ 0 h 296"/>
                  <a:gd name="T24" fmla="*/ 69 w 368"/>
                  <a:gd name="T25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296">
                    <a:moveTo>
                      <a:pt x="69" y="0"/>
                    </a:moveTo>
                    <a:cubicBezTo>
                      <a:pt x="26" y="209"/>
                      <a:pt x="26" y="209"/>
                      <a:pt x="26" y="209"/>
                    </a:cubicBezTo>
                    <a:cubicBezTo>
                      <a:pt x="26" y="209"/>
                      <a:pt x="0" y="295"/>
                      <a:pt x="98" y="296"/>
                    </a:cubicBezTo>
                    <a:cubicBezTo>
                      <a:pt x="227" y="296"/>
                      <a:pt x="227" y="296"/>
                      <a:pt x="227" y="296"/>
                    </a:cubicBezTo>
                    <a:cubicBezTo>
                      <a:pt x="227" y="296"/>
                      <a:pt x="301" y="294"/>
                      <a:pt x="321" y="224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47" y="194"/>
                      <a:pt x="241" y="224"/>
                      <a:pt x="216" y="224"/>
                    </a:cubicBezTo>
                    <a:cubicBezTo>
                      <a:pt x="128" y="224"/>
                      <a:pt x="128" y="224"/>
                      <a:pt x="128" y="224"/>
                    </a:cubicBezTo>
                    <a:cubicBezTo>
                      <a:pt x="128" y="224"/>
                      <a:pt x="103" y="224"/>
                      <a:pt x="105" y="20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8561388" y="2863851"/>
                <a:ext cx="1784350" cy="1125538"/>
              </a:xfrm>
              <a:custGeom>
                <a:avLst/>
                <a:gdLst>
                  <a:gd name="T0" fmla="*/ 61 w 475"/>
                  <a:gd name="T1" fmla="*/ 1 h 297"/>
                  <a:gd name="T2" fmla="*/ 0 w 475"/>
                  <a:gd name="T3" fmla="*/ 297 h 297"/>
                  <a:gd name="T4" fmla="*/ 81 w 475"/>
                  <a:gd name="T5" fmla="*/ 297 h 297"/>
                  <a:gd name="T6" fmla="*/ 127 w 475"/>
                  <a:gd name="T7" fmla="*/ 74 h 297"/>
                  <a:gd name="T8" fmla="*/ 208 w 475"/>
                  <a:gd name="T9" fmla="*/ 74 h 297"/>
                  <a:gd name="T10" fmla="*/ 161 w 475"/>
                  <a:gd name="T11" fmla="*/ 297 h 297"/>
                  <a:gd name="T12" fmla="*/ 239 w 475"/>
                  <a:gd name="T13" fmla="*/ 297 h 297"/>
                  <a:gd name="T14" fmla="*/ 286 w 475"/>
                  <a:gd name="T15" fmla="*/ 73 h 297"/>
                  <a:gd name="T16" fmla="*/ 332 w 475"/>
                  <a:gd name="T17" fmla="*/ 73 h 297"/>
                  <a:gd name="T18" fmla="*/ 360 w 475"/>
                  <a:gd name="T19" fmla="*/ 98 h 297"/>
                  <a:gd name="T20" fmla="*/ 319 w 475"/>
                  <a:gd name="T21" fmla="*/ 297 h 297"/>
                  <a:gd name="T22" fmla="*/ 398 w 475"/>
                  <a:gd name="T23" fmla="*/ 297 h 297"/>
                  <a:gd name="T24" fmla="*/ 437 w 475"/>
                  <a:gd name="T25" fmla="*/ 113 h 297"/>
                  <a:gd name="T26" fmla="*/ 378 w 475"/>
                  <a:gd name="T27" fmla="*/ 1 h 297"/>
                  <a:gd name="T28" fmla="*/ 61 w 475"/>
                  <a:gd name="T29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5" h="297">
                    <a:moveTo>
                      <a:pt x="61" y="1"/>
                    </a:moveTo>
                    <a:cubicBezTo>
                      <a:pt x="0" y="297"/>
                      <a:pt x="0" y="297"/>
                      <a:pt x="0" y="297"/>
                    </a:cubicBezTo>
                    <a:cubicBezTo>
                      <a:pt x="81" y="297"/>
                      <a:pt x="81" y="297"/>
                      <a:pt x="81" y="297"/>
                    </a:cubicBezTo>
                    <a:cubicBezTo>
                      <a:pt x="127" y="74"/>
                      <a:pt x="127" y="74"/>
                      <a:pt x="127" y="74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161" y="297"/>
                      <a:pt x="161" y="297"/>
                      <a:pt x="161" y="297"/>
                    </a:cubicBezTo>
                    <a:cubicBezTo>
                      <a:pt x="239" y="297"/>
                      <a:pt x="239" y="297"/>
                      <a:pt x="239" y="297"/>
                    </a:cubicBezTo>
                    <a:cubicBezTo>
                      <a:pt x="286" y="73"/>
                      <a:pt x="286" y="73"/>
                      <a:pt x="286" y="73"/>
                    </a:cubicBezTo>
                    <a:cubicBezTo>
                      <a:pt x="332" y="73"/>
                      <a:pt x="332" y="73"/>
                      <a:pt x="332" y="73"/>
                    </a:cubicBezTo>
                    <a:cubicBezTo>
                      <a:pt x="332" y="73"/>
                      <a:pt x="366" y="72"/>
                      <a:pt x="360" y="98"/>
                    </a:cubicBezTo>
                    <a:cubicBezTo>
                      <a:pt x="319" y="297"/>
                      <a:pt x="319" y="297"/>
                      <a:pt x="319" y="297"/>
                    </a:cubicBezTo>
                    <a:cubicBezTo>
                      <a:pt x="398" y="297"/>
                      <a:pt x="398" y="297"/>
                      <a:pt x="398" y="297"/>
                    </a:cubicBezTo>
                    <a:cubicBezTo>
                      <a:pt x="437" y="113"/>
                      <a:pt x="437" y="113"/>
                      <a:pt x="437" y="113"/>
                    </a:cubicBezTo>
                    <a:cubicBezTo>
                      <a:pt x="437" y="113"/>
                      <a:pt x="475" y="0"/>
                      <a:pt x="378" y="1"/>
                    </a:cubicBezTo>
                    <a:lnTo>
                      <a:pt x="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842893" y="1299506"/>
            <a:ext cx="1661964" cy="1661964"/>
            <a:chOff x="1327605" y="1351280"/>
            <a:chExt cx="1242875" cy="1242875"/>
          </a:xfrm>
          <a:solidFill>
            <a:schemeClr val="bg1"/>
          </a:solidFill>
        </p:grpSpPr>
        <p:sp>
          <p:nvSpPr>
            <p:cNvPr id="18" name="椭圆 17"/>
            <p:cNvSpPr/>
            <p:nvPr/>
          </p:nvSpPr>
          <p:spPr>
            <a:xfrm>
              <a:off x="1327605" y="1351280"/>
              <a:ext cx="1242875" cy="1242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39112"/>
                  </a:solidFill>
                  <a:latin typeface="+mn-ea"/>
                </a:rPr>
                <a:t>BIG</a:t>
              </a:r>
            </a:p>
            <a:p>
              <a:pPr algn="ctr"/>
              <a:r>
                <a:rPr lang="en-US" altLang="zh-CN" sz="2000" b="1" dirty="0">
                  <a:solidFill>
                    <a:srgbClr val="F39112"/>
                  </a:solidFill>
                  <a:latin typeface="+mn-ea"/>
                </a:rPr>
                <a:t>DATA</a:t>
              </a:r>
              <a:endParaRPr lang="zh-CN" altLang="en-US" sz="2000" b="1" dirty="0">
                <a:solidFill>
                  <a:srgbClr val="F39112"/>
                </a:solidFill>
                <a:latin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13078081">
              <a:off x="1508218" y="2321467"/>
              <a:ext cx="173594" cy="2452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39112"/>
                </a:solidFill>
                <a:latin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376300" y="5544502"/>
            <a:ext cx="764343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证明自己，厉害的不仅仅是</a:t>
            </a:r>
            <a:r>
              <a:rPr lang="en-US" altLang="zh-CN" sz="4000" b="1" dirty="0">
                <a:solidFill>
                  <a:schemeClr val="bg1"/>
                </a:solidFill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1223" name="矩形 1222"/>
          <p:cNvSpPr/>
          <p:nvPr/>
        </p:nvSpPr>
        <p:spPr>
          <a:xfrm>
            <a:off x="2900254" y="4978628"/>
            <a:ext cx="6391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在这家强大得很超级的公司中，我的工作内容是：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9231" y="10469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，我花光了所有的节操。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4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27606" y="5882351"/>
            <a:ext cx="9830576" cy="49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这一年，凭借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我懂个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P》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系列微博教程，我成为了有史以来最出色的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PPTer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</a:p>
        </p:txBody>
      </p:sp>
      <p:sp>
        <p:nvSpPr>
          <p:cNvPr id="2" name="乘号 1"/>
          <p:cNvSpPr/>
          <p:nvPr/>
        </p:nvSpPr>
        <p:spPr>
          <a:xfrm>
            <a:off x="9067281" y="5795737"/>
            <a:ext cx="393539" cy="763931"/>
          </a:xfrm>
          <a:prstGeom prst="mathMultiply">
            <a:avLst>
              <a:gd name="adj1" fmla="val 8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69" y="1726045"/>
            <a:ext cx="5007191" cy="37553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dir="18900000" sy="23000" kx="-1200000" algn="bl" rotWithShape="0">
              <a:prstClr val="black">
                <a:alpha val="7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 flipV="1">
            <a:off x="6806729" y="2836326"/>
            <a:ext cx="3112080" cy="624844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8966415" y="1819544"/>
            <a:ext cx="2033563" cy="2033563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372811" y="2642711"/>
            <a:ext cx="2793251" cy="763929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780301" y="2009329"/>
            <a:ext cx="1451841" cy="145184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41742" y="1623771"/>
            <a:ext cx="493561" cy="1108536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494243" y="1248842"/>
            <a:ext cx="682119" cy="682119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780301" y="3903331"/>
            <a:ext cx="3492863" cy="1078107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231119" y="4404526"/>
            <a:ext cx="1141692" cy="1141692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28209" y="2400058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12,693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08331" y="28744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一次转发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31753" y="238484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1,552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06111" y="27860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评论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07278" y="466906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19,324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1117" y="4993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增粉</a:t>
            </a: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701952" y="1435718"/>
            <a:ext cx="294120" cy="282107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69580" y="668626"/>
            <a:ext cx="7060557" cy="61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8210" y="104690"/>
            <a:ext cx="534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，我收到了多家出版社的约稿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5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579293" y="1255081"/>
            <a:ext cx="3796867" cy="500795"/>
            <a:chOff x="3225166" y="1319515"/>
            <a:chExt cx="3796866" cy="500794"/>
          </a:xfrm>
        </p:grpSpPr>
        <p:sp>
          <p:nvSpPr>
            <p:cNvPr id="7" name="矩形 6"/>
            <p:cNvSpPr/>
            <p:nvPr/>
          </p:nvSpPr>
          <p:spPr>
            <a:xfrm>
              <a:off x="3379808" y="1319515"/>
              <a:ext cx="3642224" cy="500794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/>
                <a:t>阿文，你有出书的计划吗？</a:t>
              </a: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3233485" y="1490249"/>
              <a:ext cx="153584" cy="170221"/>
            </a:xfrm>
            <a:prstGeom prst="triangl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79293" y="3033585"/>
            <a:ext cx="1542849" cy="500795"/>
            <a:chOff x="3225166" y="1319515"/>
            <a:chExt cx="1542849" cy="500794"/>
          </a:xfrm>
        </p:grpSpPr>
        <p:sp>
          <p:nvSpPr>
            <p:cNvPr id="16" name="矩形 15"/>
            <p:cNvSpPr/>
            <p:nvPr/>
          </p:nvSpPr>
          <p:spPr>
            <a:xfrm>
              <a:off x="3379809" y="1319515"/>
              <a:ext cx="1388206" cy="500794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/>
                <a:t>为什么？</a:t>
              </a:r>
            </a:p>
          </p:txBody>
        </p:sp>
        <p:sp>
          <p:nvSpPr>
            <p:cNvPr id="17" name="等腰三角形 16"/>
            <p:cNvSpPr/>
            <p:nvPr/>
          </p:nvSpPr>
          <p:spPr>
            <a:xfrm rot="16200000">
              <a:off x="3233485" y="1490249"/>
              <a:ext cx="153584" cy="170221"/>
            </a:xfrm>
            <a:prstGeom prst="triangl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74080" y="2185807"/>
            <a:ext cx="2627196" cy="500795"/>
            <a:chOff x="5577630" y="2112285"/>
            <a:chExt cx="2627195" cy="500794"/>
          </a:xfrm>
        </p:grpSpPr>
        <p:sp>
          <p:nvSpPr>
            <p:cNvPr id="8" name="矩形 7"/>
            <p:cNvSpPr/>
            <p:nvPr/>
          </p:nvSpPr>
          <p:spPr>
            <a:xfrm>
              <a:off x="5577630" y="2112285"/>
              <a:ext cx="2481358" cy="5007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3B3838"/>
                  </a:solidFill>
                </a:rPr>
                <a:t>有，但不是现在。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8042923" y="2277572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47920" y="3932386"/>
            <a:ext cx="3653355" cy="844284"/>
            <a:chOff x="4551470" y="2112285"/>
            <a:chExt cx="3653355" cy="844284"/>
          </a:xfrm>
        </p:grpSpPr>
        <p:sp>
          <p:nvSpPr>
            <p:cNvPr id="21" name="矩形 20"/>
            <p:cNvSpPr/>
            <p:nvPr/>
          </p:nvSpPr>
          <p:spPr>
            <a:xfrm>
              <a:off x="4551470" y="2112285"/>
              <a:ext cx="3507519" cy="8442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 dirty="0">
                  <a:solidFill>
                    <a:srgbClr val="3B3838"/>
                  </a:solidFill>
                </a:rPr>
                <a:t>我觉得我的内容还不够色，所以还在探索中。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8042923" y="2449317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2863707" y="1199137"/>
            <a:ext cx="556739" cy="556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版</a:t>
            </a:r>
          </a:p>
        </p:txBody>
      </p:sp>
      <p:sp>
        <p:nvSpPr>
          <p:cNvPr id="33" name="矩形 32"/>
          <p:cNvSpPr/>
          <p:nvPr/>
        </p:nvSpPr>
        <p:spPr>
          <a:xfrm>
            <a:off x="2863707" y="2977641"/>
            <a:ext cx="556739" cy="556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版</a:t>
            </a:r>
          </a:p>
        </p:txBody>
      </p:sp>
      <p:pic>
        <p:nvPicPr>
          <p:cNvPr id="1026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2156583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3932385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5856181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>
            <a:endCxn id="10" idx="1"/>
          </p:cNvCxnSpPr>
          <p:nvPr/>
        </p:nvCxnSpPr>
        <p:spPr>
          <a:xfrm flipV="1">
            <a:off x="2863708" y="5403613"/>
            <a:ext cx="2664520" cy="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528228" y="5218947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</a:t>
            </a:r>
            <a:r>
              <a:rPr lang="zh-CN" altLang="en-US" dirty="0"/>
              <a:t>分钟后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898512" y="5856952"/>
            <a:ext cx="1702763" cy="500795"/>
            <a:chOff x="6502062" y="2112285"/>
            <a:chExt cx="1702763" cy="500794"/>
          </a:xfrm>
        </p:grpSpPr>
        <p:sp>
          <p:nvSpPr>
            <p:cNvPr id="49" name="矩形 48"/>
            <p:cNvSpPr/>
            <p:nvPr/>
          </p:nvSpPr>
          <p:spPr>
            <a:xfrm>
              <a:off x="6502062" y="2112285"/>
              <a:ext cx="1556926" cy="5007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3B3838"/>
                  </a:solidFill>
                </a:rPr>
                <a:t>咦？人呢？</a:t>
              </a:r>
            </a:p>
          </p:txBody>
        </p:sp>
        <p:sp>
          <p:nvSpPr>
            <p:cNvPr id="50" name="等腰三角形 49"/>
            <p:cNvSpPr/>
            <p:nvPr/>
          </p:nvSpPr>
          <p:spPr>
            <a:xfrm rot="5400000">
              <a:off x="8042923" y="2277572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671490" y="5403613"/>
            <a:ext cx="266452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8208" y="10469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，我参加了微软的创新日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6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1189" y="1319269"/>
            <a:ext cx="10854510" cy="49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在这里，我用蹩脚的英语认识了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Power Map</a:t>
            </a: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（就是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Excel</a:t>
            </a: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中那个地球）的开发者，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FAN.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9" y="2243713"/>
            <a:ext cx="4516575" cy="33874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5998373" y="2107185"/>
            <a:ext cx="1857793" cy="1950539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1" name="椭圆 10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-1" fmla="*/ 3344 w 9895"/>
                <a:gd name="connsiteY0-2" fmla="*/ 6940 h 10026"/>
                <a:gd name="connsiteX1-3" fmla="*/ 3817 w 9895"/>
                <a:gd name="connsiteY1-4" fmla="*/ 9144 h 10026"/>
                <a:gd name="connsiteX2-5" fmla="*/ 5380 w 9895"/>
                <a:gd name="connsiteY2-6" fmla="*/ 6940 h 10026"/>
                <a:gd name="connsiteX3-7" fmla="*/ 5900 w 9895"/>
                <a:gd name="connsiteY3-8" fmla="*/ 9082 h 10026"/>
                <a:gd name="connsiteX4-9" fmla="*/ 7322 w 9895"/>
                <a:gd name="connsiteY4-10" fmla="*/ 6751 h 10026"/>
                <a:gd name="connsiteX5-11" fmla="*/ 8932 w 9895"/>
                <a:gd name="connsiteY5-12" fmla="*/ 9648 h 10026"/>
                <a:gd name="connsiteX6-13" fmla="*/ 8979 w 9895"/>
                <a:gd name="connsiteY6-14" fmla="*/ 9837 h 10026"/>
                <a:gd name="connsiteX7-15" fmla="*/ 8979 w 9895"/>
                <a:gd name="connsiteY7-16" fmla="*/ 10026 h 10026"/>
                <a:gd name="connsiteX8-17" fmla="*/ 9737 w 9895"/>
                <a:gd name="connsiteY8-18" fmla="*/ 7759 h 10026"/>
                <a:gd name="connsiteX9-19" fmla="*/ 9406 w 9895"/>
                <a:gd name="connsiteY9-20" fmla="*/ 2785 h 10026"/>
                <a:gd name="connsiteX10-21" fmla="*/ 7107 w 9895"/>
                <a:gd name="connsiteY10-22" fmla="*/ 1443 h 10026"/>
                <a:gd name="connsiteX11-23" fmla="*/ 4518 w 9895"/>
                <a:gd name="connsiteY11-24" fmla="*/ 26 h 10026"/>
                <a:gd name="connsiteX12-25" fmla="*/ 833 w 9895"/>
                <a:gd name="connsiteY12-26" fmla="*/ 2533 h 10026"/>
                <a:gd name="connsiteX13-27" fmla="*/ 1118 w 9895"/>
                <a:gd name="connsiteY13-28" fmla="*/ 9775 h 10026"/>
                <a:gd name="connsiteX14-29" fmla="*/ 3344 w 9895"/>
                <a:gd name="connsiteY14-30" fmla="*/ 6940 h 10026"/>
                <a:gd name="connsiteX0-31" fmla="*/ 3379 w 10100"/>
                <a:gd name="connsiteY0-32" fmla="*/ 6922 h 10000"/>
                <a:gd name="connsiteX1-33" fmla="*/ 3858 w 10100"/>
                <a:gd name="connsiteY1-34" fmla="*/ 9120 h 10000"/>
                <a:gd name="connsiteX2-35" fmla="*/ 5437 w 10100"/>
                <a:gd name="connsiteY2-36" fmla="*/ 6922 h 10000"/>
                <a:gd name="connsiteX3-37" fmla="*/ 5963 w 10100"/>
                <a:gd name="connsiteY3-38" fmla="*/ 9058 h 10000"/>
                <a:gd name="connsiteX4-39" fmla="*/ 7400 w 10100"/>
                <a:gd name="connsiteY4-40" fmla="*/ 6733 h 10000"/>
                <a:gd name="connsiteX5-41" fmla="*/ 9027 w 10100"/>
                <a:gd name="connsiteY5-42" fmla="*/ 9623 h 10000"/>
                <a:gd name="connsiteX6-43" fmla="*/ 9074 w 10100"/>
                <a:gd name="connsiteY6-44" fmla="*/ 9811 h 10000"/>
                <a:gd name="connsiteX7-45" fmla="*/ 9074 w 10100"/>
                <a:gd name="connsiteY7-46" fmla="*/ 10000 h 10000"/>
                <a:gd name="connsiteX8-47" fmla="*/ 9840 w 10100"/>
                <a:gd name="connsiteY8-48" fmla="*/ 7739 h 10000"/>
                <a:gd name="connsiteX9-49" fmla="*/ 9778 w 10100"/>
                <a:gd name="connsiteY9-50" fmla="*/ 2997 h 10000"/>
                <a:gd name="connsiteX10-51" fmla="*/ 7182 w 10100"/>
                <a:gd name="connsiteY10-52" fmla="*/ 1439 h 10000"/>
                <a:gd name="connsiteX11-53" fmla="*/ 4566 w 10100"/>
                <a:gd name="connsiteY11-54" fmla="*/ 26 h 10000"/>
                <a:gd name="connsiteX12-55" fmla="*/ 842 w 10100"/>
                <a:gd name="connsiteY12-56" fmla="*/ 2526 h 10000"/>
                <a:gd name="connsiteX13-57" fmla="*/ 1130 w 10100"/>
                <a:gd name="connsiteY13-58" fmla="*/ 9750 h 10000"/>
                <a:gd name="connsiteX14-59" fmla="*/ 3379 w 10100"/>
                <a:gd name="connsiteY14-60" fmla="*/ 6922 h 10000"/>
                <a:gd name="connsiteX0-61" fmla="*/ 3379 w 10100"/>
                <a:gd name="connsiteY0-62" fmla="*/ 6922 h 10000"/>
                <a:gd name="connsiteX1-63" fmla="*/ 3858 w 10100"/>
                <a:gd name="connsiteY1-64" fmla="*/ 9120 h 10000"/>
                <a:gd name="connsiteX2-65" fmla="*/ 5437 w 10100"/>
                <a:gd name="connsiteY2-66" fmla="*/ 6922 h 10000"/>
                <a:gd name="connsiteX3-67" fmla="*/ 5963 w 10100"/>
                <a:gd name="connsiteY3-68" fmla="*/ 9058 h 10000"/>
                <a:gd name="connsiteX4-69" fmla="*/ 7400 w 10100"/>
                <a:gd name="connsiteY4-70" fmla="*/ 6733 h 10000"/>
                <a:gd name="connsiteX5-71" fmla="*/ 9027 w 10100"/>
                <a:gd name="connsiteY5-72" fmla="*/ 9623 h 10000"/>
                <a:gd name="connsiteX6-73" fmla="*/ 9074 w 10100"/>
                <a:gd name="connsiteY6-74" fmla="*/ 9811 h 10000"/>
                <a:gd name="connsiteX7-75" fmla="*/ 9074 w 10100"/>
                <a:gd name="connsiteY7-76" fmla="*/ 10000 h 10000"/>
                <a:gd name="connsiteX8-77" fmla="*/ 9840 w 10100"/>
                <a:gd name="connsiteY8-78" fmla="*/ 7739 h 10000"/>
                <a:gd name="connsiteX9-79" fmla="*/ 9778 w 10100"/>
                <a:gd name="connsiteY9-80" fmla="*/ 2997 h 10000"/>
                <a:gd name="connsiteX10-81" fmla="*/ 7182 w 10100"/>
                <a:gd name="connsiteY10-82" fmla="*/ 1439 h 10000"/>
                <a:gd name="connsiteX11-83" fmla="*/ 4132 w 10100"/>
                <a:gd name="connsiteY11-84" fmla="*/ 26 h 10000"/>
                <a:gd name="connsiteX12-85" fmla="*/ 842 w 10100"/>
                <a:gd name="connsiteY12-86" fmla="*/ 2526 h 10000"/>
                <a:gd name="connsiteX13-87" fmla="*/ 1130 w 10100"/>
                <a:gd name="connsiteY13-88" fmla="*/ 9750 h 10000"/>
                <a:gd name="connsiteX14-89" fmla="*/ 3379 w 10100"/>
                <a:gd name="connsiteY14-90" fmla="*/ 6922 h 10000"/>
                <a:gd name="connsiteX0-91" fmla="*/ 3419 w 10140"/>
                <a:gd name="connsiteY0-92" fmla="*/ 6910 h 9988"/>
                <a:gd name="connsiteX1-93" fmla="*/ 3898 w 10140"/>
                <a:gd name="connsiteY1-94" fmla="*/ 9108 h 9988"/>
                <a:gd name="connsiteX2-95" fmla="*/ 5477 w 10140"/>
                <a:gd name="connsiteY2-96" fmla="*/ 6910 h 9988"/>
                <a:gd name="connsiteX3-97" fmla="*/ 6003 w 10140"/>
                <a:gd name="connsiteY3-98" fmla="*/ 9046 h 9988"/>
                <a:gd name="connsiteX4-99" fmla="*/ 7440 w 10140"/>
                <a:gd name="connsiteY4-100" fmla="*/ 6721 h 9988"/>
                <a:gd name="connsiteX5-101" fmla="*/ 9067 w 10140"/>
                <a:gd name="connsiteY5-102" fmla="*/ 9611 h 9988"/>
                <a:gd name="connsiteX6-103" fmla="*/ 9114 w 10140"/>
                <a:gd name="connsiteY6-104" fmla="*/ 9799 h 9988"/>
                <a:gd name="connsiteX7-105" fmla="*/ 9114 w 10140"/>
                <a:gd name="connsiteY7-106" fmla="*/ 9988 h 9988"/>
                <a:gd name="connsiteX8-107" fmla="*/ 9880 w 10140"/>
                <a:gd name="connsiteY8-108" fmla="*/ 7727 h 9988"/>
                <a:gd name="connsiteX9-109" fmla="*/ 9818 w 10140"/>
                <a:gd name="connsiteY9-110" fmla="*/ 2985 h 9988"/>
                <a:gd name="connsiteX10-111" fmla="*/ 7222 w 10140"/>
                <a:gd name="connsiteY10-112" fmla="*/ 1427 h 9988"/>
                <a:gd name="connsiteX11-113" fmla="*/ 4172 w 10140"/>
                <a:gd name="connsiteY11-114" fmla="*/ 14 h 9988"/>
                <a:gd name="connsiteX12-115" fmla="*/ 828 w 10140"/>
                <a:gd name="connsiteY12-116" fmla="*/ 2149 h 9988"/>
                <a:gd name="connsiteX13-117" fmla="*/ 1170 w 10140"/>
                <a:gd name="connsiteY13-118" fmla="*/ 9738 h 9988"/>
                <a:gd name="connsiteX14-119" fmla="*/ 3419 w 10140"/>
                <a:gd name="connsiteY14-120" fmla="*/ 6910 h 9988"/>
                <a:gd name="connsiteX0-121" fmla="*/ 2911 w 9539"/>
                <a:gd name="connsiteY0-122" fmla="*/ 6927 h 10009"/>
                <a:gd name="connsiteX1-123" fmla="*/ 3383 w 9539"/>
                <a:gd name="connsiteY1-124" fmla="*/ 9128 h 10009"/>
                <a:gd name="connsiteX2-125" fmla="*/ 4940 w 9539"/>
                <a:gd name="connsiteY2-126" fmla="*/ 6927 h 10009"/>
                <a:gd name="connsiteX3-127" fmla="*/ 5459 w 9539"/>
                <a:gd name="connsiteY3-128" fmla="*/ 9066 h 10009"/>
                <a:gd name="connsiteX4-129" fmla="*/ 6876 w 9539"/>
                <a:gd name="connsiteY4-130" fmla="*/ 6738 h 10009"/>
                <a:gd name="connsiteX5-131" fmla="*/ 8481 w 9539"/>
                <a:gd name="connsiteY5-132" fmla="*/ 9632 h 10009"/>
                <a:gd name="connsiteX6-133" fmla="*/ 8527 w 9539"/>
                <a:gd name="connsiteY6-134" fmla="*/ 9820 h 10009"/>
                <a:gd name="connsiteX7-135" fmla="*/ 8527 w 9539"/>
                <a:gd name="connsiteY7-136" fmla="*/ 10009 h 10009"/>
                <a:gd name="connsiteX8-137" fmla="*/ 9283 w 9539"/>
                <a:gd name="connsiteY8-138" fmla="*/ 7745 h 10009"/>
                <a:gd name="connsiteX9-139" fmla="*/ 9221 w 9539"/>
                <a:gd name="connsiteY9-140" fmla="*/ 2998 h 10009"/>
                <a:gd name="connsiteX10-141" fmla="*/ 6661 w 9539"/>
                <a:gd name="connsiteY10-142" fmla="*/ 1438 h 10009"/>
                <a:gd name="connsiteX11-143" fmla="*/ 3653 w 9539"/>
                <a:gd name="connsiteY11-144" fmla="*/ 23 h 10009"/>
                <a:gd name="connsiteX12-145" fmla="*/ 999 w 9539"/>
                <a:gd name="connsiteY12-146" fmla="*/ 2453 h 10009"/>
                <a:gd name="connsiteX13-147" fmla="*/ 693 w 9539"/>
                <a:gd name="connsiteY13-148" fmla="*/ 9759 h 10009"/>
                <a:gd name="connsiteX14-149" fmla="*/ 2911 w 9539"/>
                <a:gd name="connsiteY14-150" fmla="*/ 6927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76768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椭圆 16"/>
            <p:cNvSpPr/>
            <p:nvPr/>
          </p:nvSpPr>
          <p:spPr>
            <a:xfrm>
              <a:off x="3843565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8" name="矩形 17"/>
          <p:cNvSpPr/>
          <p:nvPr/>
        </p:nvSpPr>
        <p:spPr>
          <a:xfrm>
            <a:off x="681188" y="5951242"/>
            <a:ext cx="10754347" cy="502677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905288" y="3509986"/>
            <a:ext cx="76609" cy="287367"/>
            <a:chOff x="8869119" y="3509986"/>
            <a:chExt cx="76609" cy="287367"/>
          </a:xfrm>
        </p:grpSpPr>
        <p:sp>
          <p:nvSpPr>
            <p:cNvPr id="19" name="泪滴形 18"/>
            <p:cNvSpPr/>
            <p:nvPr/>
          </p:nvSpPr>
          <p:spPr>
            <a:xfrm rot="18900000">
              <a:off x="8882265" y="3733890"/>
              <a:ext cx="63463" cy="63463"/>
            </a:xfrm>
            <a:prstGeom prst="teardrop">
              <a:avLst>
                <a:gd name="adj" fmla="val 151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869119" y="3577661"/>
              <a:ext cx="0" cy="819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908987" y="3509986"/>
              <a:ext cx="0" cy="149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941372" y="3584820"/>
              <a:ext cx="0" cy="999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9000000">
            <a:off x="8432295" y="3203595"/>
            <a:ext cx="1931190" cy="1931190"/>
            <a:chOff x="1327605" y="1351280"/>
            <a:chExt cx="1242875" cy="1242875"/>
          </a:xfrm>
          <a:solidFill>
            <a:srgbClr val="C44208"/>
          </a:solidFill>
        </p:grpSpPr>
        <p:sp>
          <p:nvSpPr>
            <p:cNvPr id="30" name="椭圆 29"/>
            <p:cNvSpPr/>
            <p:nvPr/>
          </p:nvSpPr>
          <p:spPr>
            <a:xfrm>
              <a:off x="1327605" y="1351280"/>
              <a:ext cx="1242875" cy="1242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8047067">
              <a:off x="2302362" y="2278830"/>
              <a:ext cx="173594" cy="2452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862278" y="3855888"/>
            <a:ext cx="173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喂，别摆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剪刀手！</a:t>
            </a:r>
          </a:p>
        </p:txBody>
      </p:sp>
      <p:sp>
        <p:nvSpPr>
          <p:cNvPr id="8" name="矩形 7"/>
          <p:cNvSpPr/>
          <p:nvPr/>
        </p:nvSpPr>
        <p:spPr>
          <a:xfrm>
            <a:off x="845156" y="5927075"/>
            <a:ext cx="10491744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他还把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我懂个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P》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推荐给了他的同事们，再次感谢</a:t>
            </a:r>
            <a:r>
              <a:rPr lang="en-US" altLang="zh-CN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@</a:t>
            </a:r>
            <a:r>
              <a: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微软亚洲研究院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的邀请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~~~~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6896" y="3713285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</a:t>
            </a: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2013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大放异彩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3084" y="2651614"/>
            <a:ext cx="3823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因为</a:t>
            </a:r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PPT</a:t>
            </a:r>
            <a:endParaRPr lang="zh-CN" altLang="en-US" sz="7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梯形 8"/>
          <p:cNvSpPr/>
          <p:nvPr/>
        </p:nvSpPr>
        <p:spPr>
          <a:xfrm rot="7131061">
            <a:off x="2956212" y="1695089"/>
            <a:ext cx="371604" cy="1808480"/>
          </a:xfrm>
          <a:prstGeom prst="trapezoid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rot="9147291">
            <a:off x="4189506" y="1091622"/>
            <a:ext cx="266144" cy="1246385"/>
          </a:xfrm>
          <a:prstGeom prst="trapezoid">
            <a:avLst/>
          </a:prstGeom>
          <a:solidFill>
            <a:srgbClr val="0C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0800000">
            <a:off x="6009830" y="817115"/>
            <a:ext cx="457200" cy="1320260"/>
          </a:xfrm>
          <a:prstGeom prst="trapezoid">
            <a:avLst/>
          </a:prstGeom>
          <a:solidFill>
            <a:srgbClr val="01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3096287">
            <a:off x="8056973" y="1250480"/>
            <a:ext cx="263215" cy="1143904"/>
          </a:xfrm>
          <a:prstGeom prst="trapezoid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14379295">
            <a:off x="9250317" y="1186916"/>
            <a:ext cx="352255" cy="2067749"/>
          </a:xfrm>
          <a:prstGeom prst="trapezoid">
            <a:avLst/>
          </a:prstGeom>
          <a:solidFill>
            <a:srgbClr val="95C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 rot="17407231">
            <a:off x="9728121" y="3122685"/>
            <a:ext cx="290644" cy="2428467"/>
          </a:xfrm>
          <a:prstGeom prst="trapezoid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19246368">
            <a:off x="8030531" y="4626297"/>
            <a:ext cx="457200" cy="1025895"/>
          </a:xfrm>
          <a:prstGeom prst="trapezoid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2"/>
            <a:ext cx="12192000" cy="1055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75155"/>
            <a:ext cx="12192000" cy="1055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 rot="21025691">
            <a:off x="6238430" y="4826158"/>
            <a:ext cx="457200" cy="1025895"/>
          </a:xfrm>
          <a:prstGeom prst="trapezoid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 rot="2023293">
            <a:off x="4330326" y="4581703"/>
            <a:ext cx="340359" cy="1514804"/>
          </a:xfrm>
          <a:prstGeom prst="trapezoid">
            <a:avLst/>
          </a:prstGeom>
          <a:solidFill>
            <a:srgbClr val="F3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 rot="3645252">
            <a:off x="2430156" y="3324288"/>
            <a:ext cx="359003" cy="2980589"/>
          </a:xfrm>
          <a:prstGeom prst="trapezoid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85287" y="2063464"/>
            <a:ext cx="3876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C000"/>
                </a:solidFill>
                <a:latin typeface="+mn-ea"/>
              </a:rPr>
              <a:t>BUT</a:t>
            </a:r>
            <a:endParaRPr lang="zh-CN" altLang="en-US" sz="138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5353" y="4017845"/>
            <a:ext cx="35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并不是我的全部</a:t>
            </a:r>
          </a:p>
        </p:txBody>
      </p:sp>
      <p:graphicFrame>
        <p:nvGraphicFramePr>
          <p:cNvPr id="9" name="图表 8"/>
          <p:cNvGraphicFramePr/>
          <p:nvPr/>
        </p:nvGraphicFramePr>
        <p:xfrm>
          <a:off x="5834026" y="780626"/>
          <a:ext cx="5384799" cy="534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297207" y="3301699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PPT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6300" y="234178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我只是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6301" y="3357449"/>
            <a:ext cx="835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+mn-ea"/>
              </a:rPr>
              <a:t>碰巧选择了用</a:t>
            </a:r>
            <a:r>
              <a:rPr lang="en-US" altLang="zh-CN" sz="4000" b="1" dirty="0">
                <a:solidFill>
                  <a:srgbClr val="FFC000"/>
                </a:solidFill>
                <a:latin typeface="+mn-ea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</a:rPr>
              <a:t>来表达自己而已。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70" b="14592"/>
          <a:stretch>
            <a:fillRect/>
          </a:stretch>
        </p:blipFill>
        <p:spPr>
          <a:xfrm>
            <a:off x="1031591" y="-6"/>
            <a:ext cx="11156551" cy="68580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6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316" y="1160958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比如，我是个重度电影迷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5885" y="1913384"/>
            <a:ext cx="553998" cy="372153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于是我用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写了个影评。</a:t>
            </a:r>
          </a:p>
        </p:txBody>
      </p:sp>
      <p:sp>
        <p:nvSpPr>
          <p:cNvPr id="9" name="等腰三角形 8"/>
          <p:cNvSpPr/>
          <p:nvPr/>
        </p:nvSpPr>
        <p:spPr>
          <a:xfrm rot="5400000">
            <a:off x="1569814" y="474563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pptstore.net/pptpic/59/97/5e694b5f8c863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3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0467372" y="0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775688" y="690306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比如，我是个摄影爱好者</a:t>
            </a:r>
          </a:p>
        </p:txBody>
      </p:sp>
      <p:sp>
        <p:nvSpPr>
          <p:cNvPr id="15" name="矩形 14"/>
          <p:cNvSpPr/>
          <p:nvPr/>
        </p:nvSpPr>
        <p:spPr>
          <a:xfrm>
            <a:off x="11273257" y="1297837"/>
            <a:ext cx="553998" cy="49526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于是我用旅游的照片做了个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6" name="等腰三角形 15"/>
          <p:cNvSpPr/>
          <p:nvPr/>
        </p:nvSpPr>
        <p:spPr>
          <a:xfrm rot="16200000">
            <a:off x="9954028" y="474564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599727" y="1691461"/>
            <a:ext cx="7627716" cy="2844663"/>
            <a:chOff x="3599727" y="1691459"/>
            <a:chExt cx="7627716" cy="2844663"/>
          </a:xfrm>
          <a:solidFill>
            <a:srgbClr val="FFC000"/>
          </a:solidFill>
        </p:grpSpPr>
        <p:sp>
          <p:nvSpPr>
            <p:cNvPr id="16" name="圆角矩形 15"/>
            <p:cNvSpPr/>
            <p:nvPr/>
          </p:nvSpPr>
          <p:spPr>
            <a:xfrm>
              <a:off x="3599727" y="1691459"/>
              <a:ext cx="7627716" cy="25117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2600000">
              <a:off x="3715722" y="3957388"/>
              <a:ext cx="428264" cy="5787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18227" y="5764778"/>
            <a:ext cx="1014496" cy="1093223"/>
            <a:chOff x="1568" y="1318"/>
            <a:chExt cx="1154" cy="1469"/>
          </a:xfrm>
          <a:solidFill>
            <a:srgbClr val="2E2E2E"/>
          </a:solidFill>
        </p:grpSpPr>
        <p:sp>
          <p:nvSpPr>
            <p:cNvPr id="3" name="Freeform 6"/>
            <p:cNvSpPr/>
            <p:nvPr/>
          </p:nvSpPr>
          <p:spPr bwMode="auto">
            <a:xfrm>
              <a:off x="1568" y="1520"/>
              <a:ext cx="899" cy="1267"/>
            </a:xfrm>
            <a:custGeom>
              <a:avLst/>
              <a:gdLst>
                <a:gd name="T0" fmla="*/ 34 w 190"/>
                <a:gd name="T1" fmla="*/ 152 h 269"/>
                <a:gd name="T2" fmla="*/ 34 w 190"/>
                <a:gd name="T3" fmla="*/ 16 h 269"/>
                <a:gd name="T4" fmla="*/ 27 w 190"/>
                <a:gd name="T5" fmla="*/ 1 h 269"/>
                <a:gd name="T6" fmla="*/ 17 w 190"/>
                <a:gd name="T7" fmla="*/ 13 h 269"/>
                <a:gd name="T8" fmla="*/ 20 w 190"/>
                <a:gd name="T9" fmla="*/ 152 h 269"/>
                <a:gd name="T10" fmla="*/ 45 w 190"/>
                <a:gd name="T11" fmla="*/ 208 h 269"/>
                <a:gd name="T12" fmla="*/ 50 w 190"/>
                <a:gd name="T13" fmla="*/ 249 h 269"/>
                <a:gd name="T14" fmla="*/ 45 w 190"/>
                <a:gd name="T15" fmla="*/ 269 h 269"/>
                <a:gd name="T16" fmla="*/ 132 w 190"/>
                <a:gd name="T17" fmla="*/ 269 h 269"/>
                <a:gd name="T18" fmla="*/ 123 w 190"/>
                <a:gd name="T19" fmla="*/ 250 h 269"/>
                <a:gd name="T20" fmla="*/ 115 w 190"/>
                <a:gd name="T21" fmla="*/ 229 h 269"/>
                <a:gd name="T22" fmla="*/ 129 w 190"/>
                <a:gd name="T23" fmla="*/ 210 h 269"/>
                <a:gd name="T24" fmla="*/ 148 w 190"/>
                <a:gd name="T25" fmla="*/ 207 h 269"/>
                <a:gd name="T26" fmla="*/ 190 w 190"/>
                <a:gd name="T27" fmla="*/ 179 h 269"/>
                <a:gd name="T28" fmla="*/ 184 w 190"/>
                <a:gd name="T29" fmla="*/ 153 h 269"/>
                <a:gd name="T30" fmla="*/ 34 w 190"/>
                <a:gd name="T31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269">
                  <a:moveTo>
                    <a:pt x="34" y="152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5" y="0"/>
                    <a:pt x="27" y="1"/>
                  </a:cubicBezTo>
                  <a:cubicBezTo>
                    <a:pt x="22" y="1"/>
                    <a:pt x="19" y="7"/>
                    <a:pt x="17" y="13"/>
                  </a:cubicBezTo>
                  <a:cubicBezTo>
                    <a:pt x="8" y="36"/>
                    <a:pt x="0" y="91"/>
                    <a:pt x="20" y="152"/>
                  </a:cubicBezTo>
                  <a:cubicBezTo>
                    <a:pt x="19" y="182"/>
                    <a:pt x="35" y="194"/>
                    <a:pt x="45" y="208"/>
                  </a:cubicBezTo>
                  <a:cubicBezTo>
                    <a:pt x="55" y="221"/>
                    <a:pt x="56" y="232"/>
                    <a:pt x="50" y="249"/>
                  </a:cubicBezTo>
                  <a:cubicBezTo>
                    <a:pt x="45" y="260"/>
                    <a:pt x="45" y="269"/>
                    <a:pt x="45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60"/>
                    <a:pt x="127" y="257"/>
                    <a:pt x="123" y="250"/>
                  </a:cubicBezTo>
                  <a:cubicBezTo>
                    <a:pt x="118" y="243"/>
                    <a:pt x="115" y="238"/>
                    <a:pt x="115" y="229"/>
                  </a:cubicBezTo>
                  <a:cubicBezTo>
                    <a:pt x="116" y="217"/>
                    <a:pt x="122" y="212"/>
                    <a:pt x="129" y="210"/>
                  </a:cubicBezTo>
                  <a:cubicBezTo>
                    <a:pt x="137" y="209"/>
                    <a:pt x="148" y="207"/>
                    <a:pt x="148" y="207"/>
                  </a:cubicBezTo>
                  <a:cubicBezTo>
                    <a:pt x="178" y="202"/>
                    <a:pt x="183" y="191"/>
                    <a:pt x="190" y="179"/>
                  </a:cubicBezTo>
                  <a:cubicBezTo>
                    <a:pt x="187" y="165"/>
                    <a:pt x="184" y="154"/>
                    <a:pt x="184" y="153"/>
                  </a:cubicBezTo>
                  <a:cubicBezTo>
                    <a:pt x="177" y="152"/>
                    <a:pt x="34" y="152"/>
                    <a:pt x="34" y="15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838" y="1318"/>
              <a:ext cx="884" cy="1469"/>
            </a:xfrm>
            <a:custGeom>
              <a:avLst/>
              <a:gdLst>
                <a:gd name="T0" fmla="*/ 169 w 187"/>
                <a:gd name="T1" fmla="*/ 159 h 312"/>
                <a:gd name="T2" fmla="*/ 131 w 187"/>
                <a:gd name="T3" fmla="*/ 138 h 312"/>
                <a:gd name="T4" fmla="*/ 85 w 187"/>
                <a:gd name="T5" fmla="*/ 132 h 312"/>
                <a:gd name="T6" fmla="*/ 85 w 187"/>
                <a:gd name="T7" fmla="*/ 70 h 312"/>
                <a:gd name="T8" fmla="*/ 165 w 187"/>
                <a:gd name="T9" fmla="*/ 142 h 312"/>
                <a:gd name="T10" fmla="*/ 177 w 187"/>
                <a:gd name="T11" fmla="*/ 128 h 312"/>
                <a:gd name="T12" fmla="*/ 86 w 187"/>
                <a:gd name="T13" fmla="*/ 24 h 312"/>
                <a:gd name="T14" fmla="*/ 45 w 187"/>
                <a:gd name="T15" fmla="*/ 1 h 312"/>
                <a:gd name="T16" fmla="*/ 13 w 187"/>
                <a:gd name="T17" fmla="*/ 12 h 312"/>
                <a:gd name="T18" fmla="*/ 0 w 187"/>
                <a:gd name="T19" fmla="*/ 50 h 312"/>
                <a:gd name="T20" fmla="*/ 0 w 187"/>
                <a:gd name="T21" fmla="*/ 130 h 312"/>
                <a:gd name="T22" fmla="*/ 54 w 187"/>
                <a:gd name="T23" fmla="*/ 186 h 312"/>
                <a:gd name="T24" fmla="*/ 133 w 187"/>
                <a:gd name="T25" fmla="*/ 187 h 312"/>
                <a:gd name="T26" fmla="*/ 158 w 187"/>
                <a:gd name="T27" fmla="*/ 312 h 312"/>
                <a:gd name="T28" fmla="*/ 187 w 187"/>
                <a:gd name="T29" fmla="*/ 312 h 312"/>
                <a:gd name="T30" fmla="*/ 179 w 187"/>
                <a:gd name="T31" fmla="*/ 205 h 312"/>
                <a:gd name="T32" fmla="*/ 169 w 187"/>
                <a:gd name="T33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2">
                  <a:moveTo>
                    <a:pt x="169" y="159"/>
                  </a:moveTo>
                  <a:cubicBezTo>
                    <a:pt x="158" y="140"/>
                    <a:pt x="131" y="138"/>
                    <a:pt x="131" y="13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28"/>
                    <a:pt x="90" y="27"/>
                    <a:pt x="86" y="24"/>
                  </a:cubicBezTo>
                  <a:cubicBezTo>
                    <a:pt x="65" y="2"/>
                    <a:pt x="55" y="2"/>
                    <a:pt x="45" y="1"/>
                  </a:cubicBezTo>
                  <a:cubicBezTo>
                    <a:pt x="34" y="0"/>
                    <a:pt x="21" y="4"/>
                    <a:pt x="13" y="12"/>
                  </a:cubicBezTo>
                  <a:cubicBezTo>
                    <a:pt x="1" y="25"/>
                    <a:pt x="0" y="41"/>
                    <a:pt x="0" y="50"/>
                  </a:cubicBezTo>
                  <a:cubicBezTo>
                    <a:pt x="0" y="51"/>
                    <a:pt x="0" y="130"/>
                    <a:pt x="0" y="130"/>
                  </a:cubicBezTo>
                  <a:cubicBezTo>
                    <a:pt x="0" y="186"/>
                    <a:pt x="53" y="185"/>
                    <a:pt x="54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58" y="312"/>
                    <a:pt x="158" y="312"/>
                    <a:pt x="158" y="312"/>
                  </a:cubicBezTo>
                  <a:cubicBezTo>
                    <a:pt x="158" y="312"/>
                    <a:pt x="182" y="312"/>
                    <a:pt x="187" y="312"/>
                  </a:cubicBezTo>
                  <a:cubicBezTo>
                    <a:pt x="187" y="305"/>
                    <a:pt x="179" y="205"/>
                    <a:pt x="179" y="205"/>
                  </a:cubicBezTo>
                  <a:cubicBezTo>
                    <a:pt x="179" y="204"/>
                    <a:pt x="176" y="172"/>
                    <a:pt x="16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4171" y="3948389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6" name="椭圆 5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noFill/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-1" fmla="*/ 3344 w 9895"/>
                <a:gd name="connsiteY0-2" fmla="*/ 6940 h 10026"/>
                <a:gd name="connsiteX1-3" fmla="*/ 3817 w 9895"/>
                <a:gd name="connsiteY1-4" fmla="*/ 9144 h 10026"/>
                <a:gd name="connsiteX2-5" fmla="*/ 5380 w 9895"/>
                <a:gd name="connsiteY2-6" fmla="*/ 6940 h 10026"/>
                <a:gd name="connsiteX3-7" fmla="*/ 5900 w 9895"/>
                <a:gd name="connsiteY3-8" fmla="*/ 9082 h 10026"/>
                <a:gd name="connsiteX4-9" fmla="*/ 7322 w 9895"/>
                <a:gd name="connsiteY4-10" fmla="*/ 6751 h 10026"/>
                <a:gd name="connsiteX5-11" fmla="*/ 8932 w 9895"/>
                <a:gd name="connsiteY5-12" fmla="*/ 9648 h 10026"/>
                <a:gd name="connsiteX6-13" fmla="*/ 8979 w 9895"/>
                <a:gd name="connsiteY6-14" fmla="*/ 9837 h 10026"/>
                <a:gd name="connsiteX7-15" fmla="*/ 8979 w 9895"/>
                <a:gd name="connsiteY7-16" fmla="*/ 10026 h 10026"/>
                <a:gd name="connsiteX8-17" fmla="*/ 9737 w 9895"/>
                <a:gd name="connsiteY8-18" fmla="*/ 7759 h 10026"/>
                <a:gd name="connsiteX9-19" fmla="*/ 9406 w 9895"/>
                <a:gd name="connsiteY9-20" fmla="*/ 2785 h 10026"/>
                <a:gd name="connsiteX10-21" fmla="*/ 7107 w 9895"/>
                <a:gd name="connsiteY10-22" fmla="*/ 1443 h 10026"/>
                <a:gd name="connsiteX11-23" fmla="*/ 4518 w 9895"/>
                <a:gd name="connsiteY11-24" fmla="*/ 26 h 10026"/>
                <a:gd name="connsiteX12-25" fmla="*/ 833 w 9895"/>
                <a:gd name="connsiteY12-26" fmla="*/ 2533 h 10026"/>
                <a:gd name="connsiteX13-27" fmla="*/ 1118 w 9895"/>
                <a:gd name="connsiteY13-28" fmla="*/ 9775 h 10026"/>
                <a:gd name="connsiteX14-29" fmla="*/ 3344 w 9895"/>
                <a:gd name="connsiteY14-30" fmla="*/ 6940 h 10026"/>
                <a:gd name="connsiteX0-31" fmla="*/ 3379 w 10100"/>
                <a:gd name="connsiteY0-32" fmla="*/ 6922 h 10000"/>
                <a:gd name="connsiteX1-33" fmla="*/ 3858 w 10100"/>
                <a:gd name="connsiteY1-34" fmla="*/ 9120 h 10000"/>
                <a:gd name="connsiteX2-35" fmla="*/ 5437 w 10100"/>
                <a:gd name="connsiteY2-36" fmla="*/ 6922 h 10000"/>
                <a:gd name="connsiteX3-37" fmla="*/ 5963 w 10100"/>
                <a:gd name="connsiteY3-38" fmla="*/ 9058 h 10000"/>
                <a:gd name="connsiteX4-39" fmla="*/ 7400 w 10100"/>
                <a:gd name="connsiteY4-40" fmla="*/ 6733 h 10000"/>
                <a:gd name="connsiteX5-41" fmla="*/ 9027 w 10100"/>
                <a:gd name="connsiteY5-42" fmla="*/ 9623 h 10000"/>
                <a:gd name="connsiteX6-43" fmla="*/ 9074 w 10100"/>
                <a:gd name="connsiteY6-44" fmla="*/ 9811 h 10000"/>
                <a:gd name="connsiteX7-45" fmla="*/ 9074 w 10100"/>
                <a:gd name="connsiteY7-46" fmla="*/ 10000 h 10000"/>
                <a:gd name="connsiteX8-47" fmla="*/ 9840 w 10100"/>
                <a:gd name="connsiteY8-48" fmla="*/ 7739 h 10000"/>
                <a:gd name="connsiteX9-49" fmla="*/ 9778 w 10100"/>
                <a:gd name="connsiteY9-50" fmla="*/ 2997 h 10000"/>
                <a:gd name="connsiteX10-51" fmla="*/ 7182 w 10100"/>
                <a:gd name="connsiteY10-52" fmla="*/ 1439 h 10000"/>
                <a:gd name="connsiteX11-53" fmla="*/ 4566 w 10100"/>
                <a:gd name="connsiteY11-54" fmla="*/ 26 h 10000"/>
                <a:gd name="connsiteX12-55" fmla="*/ 842 w 10100"/>
                <a:gd name="connsiteY12-56" fmla="*/ 2526 h 10000"/>
                <a:gd name="connsiteX13-57" fmla="*/ 1130 w 10100"/>
                <a:gd name="connsiteY13-58" fmla="*/ 9750 h 10000"/>
                <a:gd name="connsiteX14-59" fmla="*/ 3379 w 10100"/>
                <a:gd name="connsiteY14-60" fmla="*/ 6922 h 10000"/>
                <a:gd name="connsiteX0-61" fmla="*/ 3379 w 10100"/>
                <a:gd name="connsiteY0-62" fmla="*/ 6922 h 10000"/>
                <a:gd name="connsiteX1-63" fmla="*/ 3858 w 10100"/>
                <a:gd name="connsiteY1-64" fmla="*/ 9120 h 10000"/>
                <a:gd name="connsiteX2-65" fmla="*/ 5437 w 10100"/>
                <a:gd name="connsiteY2-66" fmla="*/ 6922 h 10000"/>
                <a:gd name="connsiteX3-67" fmla="*/ 5963 w 10100"/>
                <a:gd name="connsiteY3-68" fmla="*/ 9058 h 10000"/>
                <a:gd name="connsiteX4-69" fmla="*/ 7400 w 10100"/>
                <a:gd name="connsiteY4-70" fmla="*/ 6733 h 10000"/>
                <a:gd name="connsiteX5-71" fmla="*/ 9027 w 10100"/>
                <a:gd name="connsiteY5-72" fmla="*/ 9623 h 10000"/>
                <a:gd name="connsiteX6-73" fmla="*/ 9074 w 10100"/>
                <a:gd name="connsiteY6-74" fmla="*/ 9811 h 10000"/>
                <a:gd name="connsiteX7-75" fmla="*/ 9074 w 10100"/>
                <a:gd name="connsiteY7-76" fmla="*/ 10000 h 10000"/>
                <a:gd name="connsiteX8-77" fmla="*/ 9840 w 10100"/>
                <a:gd name="connsiteY8-78" fmla="*/ 7739 h 10000"/>
                <a:gd name="connsiteX9-79" fmla="*/ 9778 w 10100"/>
                <a:gd name="connsiteY9-80" fmla="*/ 2997 h 10000"/>
                <a:gd name="connsiteX10-81" fmla="*/ 7182 w 10100"/>
                <a:gd name="connsiteY10-82" fmla="*/ 1439 h 10000"/>
                <a:gd name="connsiteX11-83" fmla="*/ 4132 w 10100"/>
                <a:gd name="connsiteY11-84" fmla="*/ 26 h 10000"/>
                <a:gd name="connsiteX12-85" fmla="*/ 842 w 10100"/>
                <a:gd name="connsiteY12-86" fmla="*/ 2526 h 10000"/>
                <a:gd name="connsiteX13-87" fmla="*/ 1130 w 10100"/>
                <a:gd name="connsiteY13-88" fmla="*/ 9750 h 10000"/>
                <a:gd name="connsiteX14-89" fmla="*/ 3379 w 10100"/>
                <a:gd name="connsiteY14-90" fmla="*/ 6922 h 10000"/>
                <a:gd name="connsiteX0-91" fmla="*/ 3419 w 10140"/>
                <a:gd name="connsiteY0-92" fmla="*/ 6910 h 9988"/>
                <a:gd name="connsiteX1-93" fmla="*/ 3898 w 10140"/>
                <a:gd name="connsiteY1-94" fmla="*/ 9108 h 9988"/>
                <a:gd name="connsiteX2-95" fmla="*/ 5477 w 10140"/>
                <a:gd name="connsiteY2-96" fmla="*/ 6910 h 9988"/>
                <a:gd name="connsiteX3-97" fmla="*/ 6003 w 10140"/>
                <a:gd name="connsiteY3-98" fmla="*/ 9046 h 9988"/>
                <a:gd name="connsiteX4-99" fmla="*/ 7440 w 10140"/>
                <a:gd name="connsiteY4-100" fmla="*/ 6721 h 9988"/>
                <a:gd name="connsiteX5-101" fmla="*/ 9067 w 10140"/>
                <a:gd name="connsiteY5-102" fmla="*/ 9611 h 9988"/>
                <a:gd name="connsiteX6-103" fmla="*/ 9114 w 10140"/>
                <a:gd name="connsiteY6-104" fmla="*/ 9799 h 9988"/>
                <a:gd name="connsiteX7-105" fmla="*/ 9114 w 10140"/>
                <a:gd name="connsiteY7-106" fmla="*/ 9988 h 9988"/>
                <a:gd name="connsiteX8-107" fmla="*/ 9880 w 10140"/>
                <a:gd name="connsiteY8-108" fmla="*/ 7727 h 9988"/>
                <a:gd name="connsiteX9-109" fmla="*/ 9818 w 10140"/>
                <a:gd name="connsiteY9-110" fmla="*/ 2985 h 9988"/>
                <a:gd name="connsiteX10-111" fmla="*/ 7222 w 10140"/>
                <a:gd name="connsiteY10-112" fmla="*/ 1427 h 9988"/>
                <a:gd name="connsiteX11-113" fmla="*/ 4172 w 10140"/>
                <a:gd name="connsiteY11-114" fmla="*/ 14 h 9988"/>
                <a:gd name="connsiteX12-115" fmla="*/ 828 w 10140"/>
                <a:gd name="connsiteY12-116" fmla="*/ 2149 h 9988"/>
                <a:gd name="connsiteX13-117" fmla="*/ 1170 w 10140"/>
                <a:gd name="connsiteY13-118" fmla="*/ 9738 h 9988"/>
                <a:gd name="connsiteX14-119" fmla="*/ 3419 w 10140"/>
                <a:gd name="connsiteY14-120" fmla="*/ 6910 h 9988"/>
                <a:gd name="connsiteX0-121" fmla="*/ 2911 w 9539"/>
                <a:gd name="connsiteY0-122" fmla="*/ 6927 h 10009"/>
                <a:gd name="connsiteX1-123" fmla="*/ 3383 w 9539"/>
                <a:gd name="connsiteY1-124" fmla="*/ 9128 h 10009"/>
                <a:gd name="connsiteX2-125" fmla="*/ 4940 w 9539"/>
                <a:gd name="connsiteY2-126" fmla="*/ 6927 h 10009"/>
                <a:gd name="connsiteX3-127" fmla="*/ 5459 w 9539"/>
                <a:gd name="connsiteY3-128" fmla="*/ 9066 h 10009"/>
                <a:gd name="connsiteX4-129" fmla="*/ 6876 w 9539"/>
                <a:gd name="connsiteY4-130" fmla="*/ 6738 h 10009"/>
                <a:gd name="connsiteX5-131" fmla="*/ 8481 w 9539"/>
                <a:gd name="connsiteY5-132" fmla="*/ 9632 h 10009"/>
                <a:gd name="connsiteX6-133" fmla="*/ 8527 w 9539"/>
                <a:gd name="connsiteY6-134" fmla="*/ 9820 h 10009"/>
                <a:gd name="connsiteX7-135" fmla="*/ 8527 w 9539"/>
                <a:gd name="connsiteY7-136" fmla="*/ 10009 h 10009"/>
                <a:gd name="connsiteX8-137" fmla="*/ 9283 w 9539"/>
                <a:gd name="connsiteY8-138" fmla="*/ 7745 h 10009"/>
                <a:gd name="connsiteX9-139" fmla="*/ 9221 w 9539"/>
                <a:gd name="connsiteY9-140" fmla="*/ 2998 h 10009"/>
                <a:gd name="connsiteX10-141" fmla="*/ 6661 w 9539"/>
                <a:gd name="connsiteY10-142" fmla="*/ 1438 h 10009"/>
                <a:gd name="connsiteX11-143" fmla="*/ 3653 w 9539"/>
                <a:gd name="connsiteY11-144" fmla="*/ 23 h 10009"/>
                <a:gd name="connsiteX12-145" fmla="*/ 999 w 9539"/>
                <a:gd name="connsiteY12-146" fmla="*/ 2453 h 10009"/>
                <a:gd name="connsiteX13-147" fmla="*/ 693 w 9539"/>
                <a:gd name="connsiteY13-148" fmla="*/ 9759 h 10009"/>
                <a:gd name="connsiteX14-149" fmla="*/ 2911 w 9539"/>
                <a:gd name="connsiteY14-150" fmla="*/ 6927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87730" y="1990857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2626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别误会，色的意思是 </a:t>
            </a:r>
            <a:r>
              <a:rPr lang="en-US" altLang="zh-CN" sz="3200" dirty="0">
                <a:solidFill>
                  <a:srgbClr val="2626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:</a:t>
            </a:r>
            <a:endParaRPr lang="zh-CN" altLang="en-US" sz="3200" dirty="0">
              <a:solidFill>
                <a:srgbClr val="26262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9855" y="2489083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生活多汁多彩</a:t>
            </a:r>
          </a:p>
        </p:txBody>
      </p:sp>
      <p:sp>
        <p:nvSpPr>
          <p:cNvPr id="15" name="矩形 14"/>
          <p:cNvSpPr/>
          <p:nvPr/>
        </p:nvSpPr>
        <p:spPr>
          <a:xfrm>
            <a:off x="1" y="0"/>
            <a:ext cx="12192001" cy="127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8" y="-496264"/>
            <a:ext cx="10467372" cy="78505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6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8316" y="844187"/>
            <a:ext cx="553998" cy="31701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比如，我是个三国杀迷</a:t>
            </a:r>
          </a:p>
        </p:txBody>
      </p:sp>
      <p:sp>
        <p:nvSpPr>
          <p:cNvPr id="7" name="矩形 6"/>
          <p:cNvSpPr/>
          <p:nvPr/>
        </p:nvSpPr>
        <p:spPr>
          <a:xfrm>
            <a:off x="805885" y="1451721"/>
            <a:ext cx="553998" cy="464486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于是我用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做了一个三国杀简历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1569814" y="474563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1600176" y="-1512504"/>
            <a:ext cx="6858001" cy="9939106"/>
            <a:chOff x="-9053" y="314254"/>
            <a:chExt cx="9153053" cy="6418577"/>
          </a:xfrm>
          <a:solidFill>
            <a:schemeClr val="bg1">
              <a:alpha val="11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9053" y="314254"/>
            <a:ext cx="12201053" cy="6418577"/>
            <a:chOff x="-9053" y="314254"/>
            <a:chExt cx="9153053" cy="6418577"/>
          </a:xfrm>
          <a:solidFill>
            <a:schemeClr val="bg1">
              <a:alpha val="20000"/>
            </a:schemeClr>
          </a:solidFill>
        </p:grpSpPr>
        <p:sp>
          <p:nvSpPr>
            <p:cNvPr id="21" name="矩形 20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86237" y="892076"/>
            <a:ext cx="5178581" cy="5178581"/>
            <a:chOff x="1910282" y="688185"/>
            <a:chExt cx="5359651" cy="5359651"/>
          </a:xfrm>
        </p:grpSpPr>
        <p:sp>
          <p:nvSpPr>
            <p:cNvPr id="34" name="椭圆 33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13"/>
          <p:cNvGrpSpPr>
            <a:grpSpLocks noChangeAspect="1"/>
          </p:cNvGrpSpPr>
          <p:nvPr/>
        </p:nvGrpSpPr>
        <p:grpSpPr bwMode="auto">
          <a:xfrm>
            <a:off x="159693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54" y="2228430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8064">
            <a:off x="3494942" y="2825405"/>
            <a:ext cx="760451" cy="11737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51" y="1695148"/>
            <a:ext cx="1142103" cy="114210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23" y="2136618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39" y="2740399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8683">
            <a:off x="4203741" y="1482262"/>
            <a:ext cx="859237" cy="13262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75156">
            <a:off x="5868396" y="3605421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0051">
            <a:off x="3579569" y="3707360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12820">
            <a:off x="4008835" y="4177434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2363">
            <a:off x="6311863" y="277147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63554">
            <a:off x="3991901" y="193039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1" y="2403495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1880">
            <a:off x="3653036" y="3549554"/>
            <a:ext cx="304578" cy="3712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52386">
            <a:off x="6182114" y="4071158"/>
            <a:ext cx="315440" cy="3844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214" y="4618864"/>
            <a:ext cx="544417" cy="5444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373594" y="4707179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980520" y="4436364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12918">
            <a:off x="6186038" y="4316710"/>
            <a:ext cx="414269" cy="4644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组合 56"/>
          <p:cNvGrpSpPr/>
          <p:nvPr/>
        </p:nvGrpSpPr>
        <p:grpSpPr>
          <a:xfrm>
            <a:off x="4161125" y="2294130"/>
            <a:ext cx="1901227" cy="2435382"/>
            <a:chOff x="3612333" y="2183580"/>
            <a:chExt cx="1901227" cy="2435382"/>
          </a:xfrm>
        </p:grpSpPr>
        <p:sp>
          <p:nvSpPr>
            <p:cNvPr id="58" name="矩形 57"/>
            <p:cNvSpPr/>
            <p:nvPr/>
          </p:nvSpPr>
          <p:spPr>
            <a:xfrm>
              <a:off x="3612333" y="2183580"/>
              <a:ext cx="1901227" cy="2435382"/>
            </a:xfrm>
            <a:prstGeom prst="rect">
              <a:avLst/>
            </a:prstGeom>
            <a:solidFill>
              <a:srgbClr val="FCEFC0"/>
            </a:solidFill>
            <a:ln w="190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3891358" y="3946145"/>
              <a:ext cx="1356636" cy="1904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经典繁仿圆" panose="02010609000101010101" pitchFamily="49" charset="-122"/>
                </a:rPr>
                <a:t>The Practice of Management</a:t>
              </a:r>
              <a:endParaRPr lang="zh-CN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繁仿圆" panose="02010609000101010101" pitchFamily="49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788142" y="3573972"/>
              <a:ext cx="1602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尚黑 G0v1 粗体" pitchFamily="50" charset="-122"/>
                  <a:ea typeface="造字工房尚黑 G0v1 粗体" pitchFamily="50" charset="-122"/>
                  <a:cs typeface="经典繁仿圆" panose="02010609000101010101" pitchFamily="49" charset="-122"/>
                </a:rPr>
                <a:t>管理的实践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尚黑 G0v1 粗体" pitchFamily="50" charset="-122"/>
                <a:ea typeface="造字工房尚黑 G0v1 粗体" pitchFamily="50" charset="-122"/>
                <a:cs typeface="经典繁仿圆" panose="02010609000101010101" pitchFamily="49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20272">
            <a:off x="4259888" y="4332433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49">
            <a:off x="3881461" y="4098578"/>
            <a:ext cx="353014" cy="3958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634" y="4656053"/>
            <a:ext cx="443795" cy="44379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4" name="椭圆 63"/>
          <p:cNvSpPr/>
          <p:nvPr/>
        </p:nvSpPr>
        <p:spPr>
          <a:xfrm>
            <a:off x="4501632" y="2813050"/>
            <a:ext cx="568160" cy="56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068263" y="2701574"/>
            <a:ext cx="757969" cy="757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 rot="403273">
            <a:off x="5750566" y="890603"/>
            <a:ext cx="1610937" cy="1673844"/>
            <a:chOff x="5935659" y="209609"/>
            <a:chExt cx="1903605" cy="1977940"/>
          </a:xfrm>
          <a:solidFill>
            <a:srgbClr val="94BD1C"/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67" name="椭圆 66"/>
            <p:cNvSpPr/>
            <p:nvPr/>
          </p:nvSpPr>
          <p:spPr>
            <a:xfrm rot="1120763">
              <a:off x="5935659" y="209609"/>
              <a:ext cx="1903605" cy="19036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椭圆 68"/>
          <p:cNvSpPr/>
          <p:nvPr/>
        </p:nvSpPr>
        <p:spPr>
          <a:xfrm>
            <a:off x="4880653" y="3043042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98790" y="3045323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1210821">
            <a:off x="5916860" y="1524580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HELP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</a:p>
        </p:txBody>
      </p:sp>
      <p:sp>
        <p:nvSpPr>
          <p:cNvPr id="72" name="Freeform 76"/>
          <p:cNvSpPr/>
          <p:nvPr/>
        </p:nvSpPr>
        <p:spPr bwMode="auto">
          <a:xfrm rot="1224355">
            <a:off x="4258843" y="2552491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6"/>
          <p:cNvSpPr/>
          <p:nvPr/>
        </p:nvSpPr>
        <p:spPr bwMode="auto">
          <a:xfrm rot="1111723">
            <a:off x="4255166" y="2910930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6"/>
          <p:cNvSpPr/>
          <p:nvPr/>
        </p:nvSpPr>
        <p:spPr bwMode="auto">
          <a:xfrm rot="20569143">
            <a:off x="5846127" y="2615596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6"/>
          <p:cNvSpPr/>
          <p:nvPr/>
        </p:nvSpPr>
        <p:spPr bwMode="auto">
          <a:xfrm rot="19737128">
            <a:off x="6011314" y="2916852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6"/>
          <p:cNvSpPr/>
          <p:nvPr/>
        </p:nvSpPr>
        <p:spPr bwMode="auto">
          <a:xfrm rot="344965">
            <a:off x="4586004" y="2375997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6"/>
          <p:cNvSpPr/>
          <p:nvPr/>
        </p:nvSpPr>
        <p:spPr bwMode="auto">
          <a:xfrm rot="20605607">
            <a:off x="5640976" y="2355590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Group 79"/>
          <p:cNvGrpSpPr>
            <a:grpSpLocks noChangeAspect="1"/>
          </p:cNvGrpSpPr>
          <p:nvPr/>
        </p:nvGrpSpPr>
        <p:grpSpPr bwMode="auto">
          <a:xfrm>
            <a:off x="773859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467372" y="-26741"/>
            <a:ext cx="1724628" cy="68847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775688" y="690307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比如，我偶尔也会看看书</a:t>
            </a:r>
          </a:p>
        </p:txBody>
      </p:sp>
      <p:sp>
        <p:nvSpPr>
          <p:cNvPr id="4" name="矩形 3"/>
          <p:cNvSpPr/>
          <p:nvPr/>
        </p:nvSpPr>
        <p:spPr>
          <a:xfrm>
            <a:off x="11273257" y="1999639"/>
            <a:ext cx="553998" cy="43370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于是我用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做了个读书笔记。</a:t>
            </a:r>
          </a:p>
        </p:txBody>
      </p:sp>
      <p:sp>
        <p:nvSpPr>
          <p:cNvPr id="5" name="等腰三角形 4"/>
          <p:cNvSpPr/>
          <p:nvPr/>
        </p:nvSpPr>
        <p:spPr>
          <a:xfrm rot="16200000">
            <a:off x="9954028" y="474564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梯形 139"/>
          <p:cNvSpPr/>
          <p:nvPr/>
        </p:nvSpPr>
        <p:spPr>
          <a:xfrm rot="3658679" flipH="1">
            <a:off x="3544714" y="-560191"/>
            <a:ext cx="3450656" cy="12047585"/>
          </a:xfrm>
          <a:custGeom>
            <a:avLst/>
            <a:gdLst>
              <a:gd name="connsiteX0" fmla="*/ 0 w 2794061"/>
              <a:gd name="connsiteY0" fmla="*/ 7679562 h 7679562"/>
              <a:gd name="connsiteX1" fmla="*/ 1250901 w 2794061"/>
              <a:gd name="connsiteY1" fmla="*/ 0 h 7679562"/>
              <a:gd name="connsiteX2" fmla="*/ 1543160 w 2794061"/>
              <a:gd name="connsiteY2" fmla="*/ 0 h 7679562"/>
              <a:gd name="connsiteX3" fmla="*/ 2794061 w 2794061"/>
              <a:gd name="connsiteY3" fmla="*/ 7679562 h 7679562"/>
              <a:gd name="connsiteX4" fmla="*/ 0 w 2794061"/>
              <a:gd name="connsiteY4" fmla="*/ 7679562 h 7679562"/>
              <a:gd name="connsiteX0-1" fmla="*/ 0 w 2524375"/>
              <a:gd name="connsiteY0-2" fmla="*/ 7679562 h 7679562"/>
              <a:gd name="connsiteX1-3" fmla="*/ 1250901 w 2524375"/>
              <a:gd name="connsiteY1-4" fmla="*/ 0 h 7679562"/>
              <a:gd name="connsiteX2-5" fmla="*/ 1543160 w 2524375"/>
              <a:gd name="connsiteY2-6" fmla="*/ 0 h 7679562"/>
              <a:gd name="connsiteX3-7" fmla="*/ 2524375 w 2524375"/>
              <a:gd name="connsiteY3-8" fmla="*/ 4984417 h 7679562"/>
              <a:gd name="connsiteX4-9" fmla="*/ 0 w 2524375"/>
              <a:gd name="connsiteY4-10" fmla="*/ 7679562 h 7679562"/>
              <a:gd name="connsiteX0-11" fmla="*/ 0 w 2152812"/>
              <a:gd name="connsiteY0-12" fmla="*/ 5876745 h 5876745"/>
              <a:gd name="connsiteX1-13" fmla="*/ 879338 w 2152812"/>
              <a:gd name="connsiteY1-14" fmla="*/ 0 h 5876745"/>
              <a:gd name="connsiteX2-15" fmla="*/ 1171597 w 2152812"/>
              <a:gd name="connsiteY2-16" fmla="*/ 0 h 5876745"/>
              <a:gd name="connsiteX3-17" fmla="*/ 2152812 w 2152812"/>
              <a:gd name="connsiteY3-18" fmla="*/ 4984417 h 5876745"/>
              <a:gd name="connsiteX4-19" fmla="*/ 0 w 2152812"/>
              <a:gd name="connsiteY4-20" fmla="*/ 5876745 h 5876745"/>
              <a:gd name="connsiteX0-21" fmla="*/ 0 w 3481020"/>
              <a:gd name="connsiteY0-22" fmla="*/ 5876745 h 12030739"/>
              <a:gd name="connsiteX1-23" fmla="*/ 879338 w 3481020"/>
              <a:gd name="connsiteY1-24" fmla="*/ 0 h 12030739"/>
              <a:gd name="connsiteX2-25" fmla="*/ 1171597 w 3481020"/>
              <a:gd name="connsiteY2-26" fmla="*/ 0 h 12030739"/>
              <a:gd name="connsiteX3-27" fmla="*/ 3481020 w 3481020"/>
              <a:gd name="connsiteY3-28" fmla="*/ 12030739 h 12030739"/>
              <a:gd name="connsiteX4-29" fmla="*/ 0 w 3481020"/>
              <a:gd name="connsiteY4-30" fmla="*/ 5876745 h 12030739"/>
              <a:gd name="connsiteX0-31" fmla="*/ 0 w 3450656"/>
              <a:gd name="connsiteY0-32" fmla="*/ 5876745 h 12047585"/>
              <a:gd name="connsiteX1-33" fmla="*/ 879338 w 3450656"/>
              <a:gd name="connsiteY1-34" fmla="*/ 0 h 12047585"/>
              <a:gd name="connsiteX2-35" fmla="*/ 1171597 w 3450656"/>
              <a:gd name="connsiteY2-36" fmla="*/ 0 h 12047585"/>
              <a:gd name="connsiteX3-37" fmla="*/ 3450656 w 3450656"/>
              <a:gd name="connsiteY3-38" fmla="*/ 12047585 h 12047585"/>
              <a:gd name="connsiteX4-39" fmla="*/ 0 w 3450656"/>
              <a:gd name="connsiteY4-40" fmla="*/ 5876745 h 12047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0656" h="12047585">
                <a:moveTo>
                  <a:pt x="0" y="5876745"/>
                </a:moveTo>
                <a:lnTo>
                  <a:pt x="879338" y="0"/>
                </a:lnTo>
                <a:lnTo>
                  <a:pt x="1171597" y="0"/>
                </a:lnTo>
                <a:lnTo>
                  <a:pt x="3450656" y="12047585"/>
                </a:lnTo>
                <a:lnTo>
                  <a:pt x="0" y="5876745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梯形 139"/>
          <p:cNvSpPr/>
          <p:nvPr/>
        </p:nvSpPr>
        <p:spPr>
          <a:xfrm rot="17941321">
            <a:off x="5226027" y="-574356"/>
            <a:ext cx="3450656" cy="12047585"/>
          </a:xfrm>
          <a:custGeom>
            <a:avLst/>
            <a:gdLst>
              <a:gd name="connsiteX0" fmla="*/ 0 w 2794061"/>
              <a:gd name="connsiteY0" fmla="*/ 7679562 h 7679562"/>
              <a:gd name="connsiteX1" fmla="*/ 1250901 w 2794061"/>
              <a:gd name="connsiteY1" fmla="*/ 0 h 7679562"/>
              <a:gd name="connsiteX2" fmla="*/ 1543160 w 2794061"/>
              <a:gd name="connsiteY2" fmla="*/ 0 h 7679562"/>
              <a:gd name="connsiteX3" fmla="*/ 2794061 w 2794061"/>
              <a:gd name="connsiteY3" fmla="*/ 7679562 h 7679562"/>
              <a:gd name="connsiteX4" fmla="*/ 0 w 2794061"/>
              <a:gd name="connsiteY4" fmla="*/ 7679562 h 7679562"/>
              <a:gd name="connsiteX0-1" fmla="*/ 0 w 2524375"/>
              <a:gd name="connsiteY0-2" fmla="*/ 7679562 h 7679562"/>
              <a:gd name="connsiteX1-3" fmla="*/ 1250901 w 2524375"/>
              <a:gd name="connsiteY1-4" fmla="*/ 0 h 7679562"/>
              <a:gd name="connsiteX2-5" fmla="*/ 1543160 w 2524375"/>
              <a:gd name="connsiteY2-6" fmla="*/ 0 h 7679562"/>
              <a:gd name="connsiteX3-7" fmla="*/ 2524375 w 2524375"/>
              <a:gd name="connsiteY3-8" fmla="*/ 4984417 h 7679562"/>
              <a:gd name="connsiteX4-9" fmla="*/ 0 w 2524375"/>
              <a:gd name="connsiteY4-10" fmla="*/ 7679562 h 7679562"/>
              <a:gd name="connsiteX0-11" fmla="*/ 0 w 2152812"/>
              <a:gd name="connsiteY0-12" fmla="*/ 5876745 h 5876745"/>
              <a:gd name="connsiteX1-13" fmla="*/ 879338 w 2152812"/>
              <a:gd name="connsiteY1-14" fmla="*/ 0 h 5876745"/>
              <a:gd name="connsiteX2-15" fmla="*/ 1171597 w 2152812"/>
              <a:gd name="connsiteY2-16" fmla="*/ 0 h 5876745"/>
              <a:gd name="connsiteX3-17" fmla="*/ 2152812 w 2152812"/>
              <a:gd name="connsiteY3-18" fmla="*/ 4984417 h 5876745"/>
              <a:gd name="connsiteX4-19" fmla="*/ 0 w 2152812"/>
              <a:gd name="connsiteY4-20" fmla="*/ 5876745 h 5876745"/>
              <a:gd name="connsiteX0-21" fmla="*/ 0 w 3481020"/>
              <a:gd name="connsiteY0-22" fmla="*/ 5876745 h 12030739"/>
              <a:gd name="connsiteX1-23" fmla="*/ 879338 w 3481020"/>
              <a:gd name="connsiteY1-24" fmla="*/ 0 h 12030739"/>
              <a:gd name="connsiteX2-25" fmla="*/ 1171597 w 3481020"/>
              <a:gd name="connsiteY2-26" fmla="*/ 0 h 12030739"/>
              <a:gd name="connsiteX3-27" fmla="*/ 3481020 w 3481020"/>
              <a:gd name="connsiteY3-28" fmla="*/ 12030739 h 12030739"/>
              <a:gd name="connsiteX4-29" fmla="*/ 0 w 3481020"/>
              <a:gd name="connsiteY4-30" fmla="*/ 5876745 h 12030739"/>
              <a:gd name="connsiteX0-31" fmla="*/ 0 w 3450656"/>
              <a:gd name="connsiteY0-32" fmla="*/ 5876745 h 12047585"/>
              <a:gd name="connsiteX1-33" fmla="*/ 879338 w 3450656"/>
              <a:gd name="connsiteY1-34" fmla="*/ 0 h 12047585"/>
              <a:gd name="connsiteX2-35" fmla="*/ 1171597 w 3450656"/>
              <a:gd name="connsiteY2-36" fmla="*/ 0 h 12047585"/>
              <a:gd name="connsiteX3-37" fmla="*/ 3450656 w 3450656"/>
              <a:gd name="connsiteY3-38" fmla="*/ 12047585 h 12047585"/>
              <a:gd name="connsiteX4-39" fmla="*/ 0 w 3450656"/>
              <a:gd name="connsiteY4-40" fmla="*/ 5876745 h 12047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0656" h="12047585">
                <a:moveTo>
                  <a:pt x="0" y="5876745"/>
                </a:moveTo>
                <a:lnTo>
                  <a:pt x="879338" y="0"/>
                </a:lnTo>
                <a:lnTo>
                  <a:pt x="1171597" y="0"/>
                </a:lnTo>
                <a:lnTo>
                  <a:pt x="3450656" y="12047585"/>
                </a:lnTo>
                <a:lnTo>
                  <a:pt x="0" y="5876745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0" y="190072"/>
            <a:ext cx="12192000" cy="2217462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H="1">
            <a:off x="35249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 flipH="1">
            <a:off x="792337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 flipH="1">
            <a:off x="123217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 flipH="1">
            <a:off x="1672013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 flipH="1">
            <a:off x="2111851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4"/>
          <p:cNvGrpSpPr>
            <a:grpSpLocks noChangeAspect="1"/>
          </p:cNvGrpSpPr>
          <p:nvPr/>
        </p:nvGrpSpPr>
        <p:grpSpPr bwMode="auto">
          <a:xfrm flipH="1">
            <a:off x="255168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 flipH="1">
            <a:off x="298754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 flipH="1">
            <a:off x="3427383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 flipH="1">
            <a:off x="3867221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 flipH="1">
            <a:off x="430705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Group 4"/>
          <p:cNvGrpSpPr>
            <a:grpSpLocks noChangeAspect="1"/>
          </p:cNvGrpSpPr>
          <p:nvPr/>
        </p:nvGrpSpPr>
        <p:grpSpPr bwMode="auto">
          <a:xfrm flipH="1">
            <a:off x="4746897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Group 4"/>
          <p:cNvGrpSpPr>
            <a:grpSpLocks noChangeAspect="1"/>
          </p:cNvGrpSpPr>
          <p:nvPr/>
        </p:nvGrpSpPr>
        <p:grpSpPr bwMode="auto">
          <a:xfrm flipH="1">
            <a:off x="518673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387019" y="69978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DCC0E"/>
                </a:solidFill>
                <a:latin typeface="+mn-ea"/>
              </a:rPr>
              <a:t>我相信，每个人都有自己大放异彩的方式</a:t>
            </a:r>
          </a:p>
        </p:txBody>
      </p:sp>
      <p:grpSp>
        <p:nvGrpSpPr>
          <p:cNvPr id="100" name="Group 4"/>
          <p:cNvGrpSpPr>
            <a:grpSpLocks noChangeAspect="1"/>
          </p:cNvGrpSpPr>
          <p:nvPr/>
        </p:nvGrpSpPr>
        <p:grpSpPr bwMode="auto">
          <a:xfrm flipH="1">
            <a:off x="670521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 flipH="1">
            <a:off x="7145048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Group 4"/>
          <p:cNvGrpSpPr>
            <a:grpSpLocks noChangeAspect="1"/>
          </p:cNvGrpSpPr>
          <p:nvPr/>
        </p:nvGrpSpPr>
        <p:grpSpPr bwMode="auto">
          <a:xfrm flipH="1">
            <a:off x="758488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7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Group 4"/>
          <p:cNvGrpSpPr>
            <a:grpSpLocks noChangeAspect="1"/>
          </p:cNvGrpSpPr>
          <p:nvPr/>
        </p:nvGrpSpPr>
        <p:grpSpPr bwMode="auto">
          <a:xfrm flipH="1">
            <a:off x="8024724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2" name="Group 4"/>
          <p:cNvGrpSpPr>
            <a:grpSpLocks noChangeAspect="1"/>
          </p:cNvGrpSpPr>
          <p:nvPr/>
        </p:nvGrpSpPr>
        <p:grpSpPr bwMode="auto">
          <a:xfrm flipH="1">
            <a:off x="8464562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3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Group 4"/>
          <p:cNvGrpSpPr>
            <a:grpSpLocks noChangeAspect="1"/>
          </p:cNvGrpSpPr>
          <p:nvPr/>
        </p:nvGrpSpPr>
        <p:grpSpPr bwMode="auto">
          <a:xfrm flipH="1">
            <a:off x="890440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Group 4"/>
          <p:cNvGrpSpPr>
            <a:grpSpLocks noChangeAspect="1"/>
          </p:cNvGrpSpPr>
          <p:nvPr/>
        </p:nvGrpSpPr>
        <p:grpSpPr bwMode="auto">
          <a:xfrm flipH="1">
            <a:off x="934025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Group 4"/>
          <p:cNvGrpSpPr>
            <a:grpSpLocks noChangeAspect="1"/>
          </p:cNvGrpSpPr>
          <p:nvPr/>
        </p:nvGrpSpPr>
        <p:grpSpPr bwMode="auto">
          <a:xfrm flipH="1">
            <a:off x="9780094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" name="Group 4"/>
          <p:cNvGrpSpPr>
            <a:grpSpLocks noChangeAspect="1"/>
          </p:cNvGrpSpPr>
          <p:nvPr/>
        </p:nvGrpSpPr>
        <p:grpSpPr bwMode="auto">
          <a:xfrm flipH="1">
            <a:off x="10219932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5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Group 4"/>
          <p:cNvGrpSpPr>
            <a:grpSpLocks noChangeAspect="1"/>
          </p:cNvGrpSpPr>
          <p:nvPr/>
        </p:nvGrpSpPr>
        <p:grpSpPr bwMode="auto">
          <a:xfrm flipH="1">
            <a:off x="1065977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8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4"/>
          <p:cNvGrpSpPr>
            <a:grpSpLocks noChangeAspect="1"/>
          </p:cNvGrpSpPr>
          <p:nvPr/>
        </p:nvGrpSpPr>
        <p:grpSpPr bwMode="auto">
          <a:xfrm flipH="1">
            <a:off x="11099608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3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Group 4"/>
          <p:cNvGrpSpPr>
            <a:grpSpLocks noChangeAspect="1"/>
          </p:cNvGrpSpPr>
          <p:nvPr/>
        </p:nvGrpSpPr>
        <p:grpSpPr bwMode="auto">
          <a:xfrm flipH="1">
            <a:off x="1153944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3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"/>
            <p:cNvSpPr/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文本框 137"/>
          <p:cNvSpPr txBox="1"/>
          <p:nvPr/>
        </p:nvSpPr>
        <p:spPr>
          <a:xfrm>
            <a:off x="3589545" y="1465714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我暂时选择了</a:t>
            </a:r>
            <a:r>
              <a:rPr lang="en-US" altLang="zh-CN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，你呢？</a:t>
            </a:r>
          </a:p>
        </p:txBody>
      </p:sp>
      <p:sp>
        <p:nvSpPr>
          <p:cNvPr id="139" name="等腰三角形 138"/>
          <p:cNvSpPr/>
          <p:nvPr/>
        </p:nvSpPr>
        <p:spPr>
          <a:xfrm rot="10800000">
            <a:off x="5398828" y="1999450"/>
            <a:ext cx="1394346" cy="1202022"/>
          </a:xfrm>
          <a:prstGeom prst="triangl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5" name="组合 144"/>
          <p:cNvGrpSpPr/>
          <p:nvPr/>
        </p:nvGrpSpPr>
        <p:grpSpPr>
          <a:xfrm>
            <a:off x="445955" y="2407534"/>
            <a:ext cx="953873" cy="908617"/>
            <a:chOff x="445955" y="2407534"/>
            <a:chExt cx="953873" cy="908617"/>
          </a:xfrm>
        </p:grpSpPr>
        <p:sp>
          <p:nvSpPr>
            <p:cNvPr id="144" name="椭圆 143"/>
            <p:cNvSpPr/>
            <p:nvPr/>
          </p:nvSpPr>
          <p:spPr>
            <a:xfrm rot="1319444">
              <a:off x="1185104" y="2945467"/>
              <a:ext cx="214724" cy="3483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/>
          </p:nvSpPr>
          <p:spPr>
            <a:xfrm rot="1559076">
              <a:off x="445955" y="2714176"/>
              <a:ext cx="745083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68438" y="2407534"/>
              <a:ext cx="155814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1559076">
              <a:off x="1151304" y="2882996"/>
              <a:ext cx="171753" cy="4331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 flipH="1">
            <a:off x="10804982" y="2407534"/>
            <a:ext cx="953873" cy="908617"/>
            <a:chOff x="445955" y="2407534"/>
            <a:chExt cx="953873" cy="908617"/>
          </a:xfrm>
        </p:grpSpPr>
        <p:sp>
          <p:nvSpPr>
            <p:cNvPr id="147" name="椭圆 146"/>
            <p:cNvSpPr/>
            <p:nvPr/>
          </p:nvSpPr>
          <p:spPr>
            <a:xfrm rot="1319444">
              <a:off x="1185104" y="2945467"/>
              <a:ext cx="214724" cy="3483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 rot="1559076">
              <a:off x="445955" y="2714176"/>
              <a:ext cx="745083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68438" y="2407534"/>
              <a:ext cx="155814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 rot="1559076">
              <a:off x="1151304" y="2882996"/>
              <a:ext cx="171753" cy="4331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35" y="5655019"/>
            <a:ext cx="551425" cy="1220569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5355896" y="4378486"/>
            <a:ext cx="1399260" cy="1469114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93" name="椭圆 92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Freeform 5"/>
            <p:cNvSpPr/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95" name="矩形 94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6" name="矩形 95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Freeform 5"/>
            <p:cNvSpPr/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-1" fmla="*/ 3344 w 9895"/>
                <a:gd name="connsiteY0-2" fmla="*/ 6940 h 10026"/>
                <a:gd name="connsiteX1-3" fmla="*/ 3817 w 9895"/>
                <a:gd name="connsiteY1-4" fmla="*/ 9144 h 10026"/>
                <a:gd name="connsiteX2-5" fmla="*/ 5380 w 9895"/>
                <a:gd name="connsiteY2-6" fmla="*/ 6940 h 10026"/>
                <a:gd name="connsiteX3-7" fmla="*/ 5900 w 9895"/>
                <a:gd name="connsiteY3-8" fmla="*/ 9082 h 10026"/>
                <a:gd name="connsiteX4-9" fmla="*/ 7322 w 9895"/>
                <a:gd name="connsiteY4-10" fmla="*/ 6751 h 10026"/>
                <a:gd name="connsiteX5-11" fmla="*/ 8932 w 9895"/>
                <a:gd name="connsiteY5-12" fmla="*/ 9648 h 10026"/>
                <a:gd name="connsiteX6-13" fmla="*/ 8979 w 9895"/>
                <a:gd name="connsiteY6-14" fmla="*/ 9837 h 10026"/>
                <a:gd name="connsiteX7-15" fmla="*/ 8979 w 9895"/>
                <a:gd name="connsiteY7-16" fmla="*/ 10026 h 10026"/>
                <a:gd name="connsiteX8-17" fmla="*/ 9737 w 9895"/>
                <a:gd name="connsiteY8-18" fmla="*/ 7759 h 10026"/>
                <a:gd name="connsiteX9-19" fmla="*/ 9406 w 9895"/>
                <a:gd name="connsiteY9-20" fmla="*/ 2785 h 10026"/>
                <a:gd name="connsiteX10-21" fmla="*/ 7107 w 9895"/>
                <a:gd name="connsiteY10-22" fmla="*/ 1443 h 10026"/>
                <a:gd name="connsiteX11-23" fmla="*/ 4518 w 9895"/>
                <a:gd name="connsiteY11-24" fmla="*/ 26 h 10026"/>
                <a:gd name="connsiteX12-25" fmla="*/ 833 w 9895"/>
                <a:gd name="connsiteY12-26" fmla="*/ 2533 h 10026"/>
                <a:gd name="connsiteX13-27" fmla="*/ 1118 w 9895"/>
                <a:gd name="connsiteY13-28" fmla="*/ 9775 h 10026"/>
                <a:gd name="connsiteX14-29" fmla="*/ 3344 w 9895"/>
                <a:gd name="connsiteY14-30" fmla="*/ 6940 h 10026"/>
                <a:gd name="connsiteX0-31" fmla="*/ 3379 w 10100"/>
                <a:gd name="connsiteY0-32" fmla="*/ 6922 h 10000"/>
                <a:gd name="connsiteX1-33" fmla="*/ 3858 w 10100"/>
                <a:gd name="connsiteY1-34" fmla="*/ 9120 h 10000"/>
                <a:gd name="connsiteX2-35" fmla="*/ 5437 w 10100"/>
                <a:gd name="connsiteY2-36" fmla="*/ 6922 h 10000"/>
                <a:gd name="connsiteX3-37" fmla="*/ 5963 w 10100"/>
                <a:gd name="connsiteY3-38" fmla="*/ 9058 h 10000"/>
                <a:gd name="connsiteX4-39" fmla="*/ 7400 w 10100"/>
                <a:gd name="connsiteY4-40" fmla="*/ 6733 h 10000"/>
                <a:gd name="connsiteX5-41" fmla="*/ 9027 w 10100"/>
                <a:gd name="connsiteY5-42" fmla="*/ 9623 h 10000"/>
                <a:gd name="connsiteX6-43" fmla="*/ 9074 w 10100"/>
                <a:gd name="connsiteY6-44" fmla="*/ 9811 h 10000"/>
                <a:gd name="connsiteX7-45" fmla="*/ 9074 w 10100"/>
                <a:gd name="connsiteY7-46" fmla="*/ 10000 h 10000"/>
                <a:gd name="connsiteX8-47" fmla="*/ 9840 w 10100"/>
                <a:gd name="connsiteY8-48" fmla="*/ 7739 h 10000"/>
                <a:gd name="connsiteX9-49" fmla="*/ 9778 w 10100"/>
                <a:gd name="connsiteY9-50" fmla="*/ 2997 h 10000"/>
                <a:gd name="connsiteX10-51" fmla="*/ 7182 w 10100"/>
                <a:gd name="connsiteY10-52" fmla="*/ 1439 h 10000"/>
                <a:gd name="connsiteX11-53" fmla="*/ 4566 w 10100"/>
                <a:gd name="connsiteY11-54" fmla="*/ 26 h 10000"/>
                <a:gd name="connsiteX12-55" fmla="*/ 842 w 10100"/>
                <a:gd name="connsiteY12-56" fmla="*/ 2526 h 10000"/>
                <a:gd name="connsiteX13-57" fmla="*/ 1130 w 10100"/>
                <a:gd name="connsiteY13-58" fmla="*/ 9750 h 10000"/>
                <a:gd name="connsiteX14-59" fmla="*/ 3379 w 10100"/>
                <a:gd name="connsiteY14-60" fmla="*/ 6922 h 10000"/>
                <a:gd name="connsiteX0-61" fmla="*/ 3379 w 10100"/>
                <a:gd name="connsiteY0-62" fmla="*/ 6922 h 10000"/>
                <a:gd name="connsiteX1-63" fmla="*/ 3858 w 10100"/>
                <a:gd name="connsiteY1-64" fmla="*/ 9120 h 10000"/>
                <a:gd name="connsiteX2-65" fmla="*/ 5437 w 10100"/>
                <a:gd name="connsiteY2-66" fmla="*/ 6922 h 10000"/>
                <a:gd name="connsiteX3-67" fmla="*/ 5963 w 10100"/>
                <a:gd name="connsiteY3-68" fmla="*/ 9058 h 10000"/>
                <a:gd name="connsiteX4-69" fmla="*/ 7400 w 10100"/>
                <a:gd name="connsiteY4-70" fmla="*/ 6733 h 10000"/>
                <a:gd name="connsiteX5-71" fmla="*/ 9027 w 10100"/>
                <a:gd name="connsiteY5-72" fmla="*/ 9623 h 10000"/>
                <a:gd name="connsiteX6-73" fmla="*/ 9074 w 10100"/>
                <a:gd name="connsiteY6-74" fmla="*/ 9811 h 10000"/>
                <a:gd name="connsiteX7-75" fmla="*/ 9074 w 10100"/>
                <a:gd name="connsiteY7-76" fmla="*/ 10000 h 10000"/>
                <a:gd name="connsiteX8-77" fmla="*/ 9840 w 10100"/>
                <a:gd name="connsiteY8-78" fmla="*/ 7739 h 10000"/>
                <a:gd name="connsiteX9-79" fmla="*/ 9778 w 10100"/>
                <a:gd name="connsiteY9-80" fmla="*/ 2997 h 10000"/>
                <a:gd name="connsiteX10-81" fmla="*/ 7182 w 10100"/>
                <a:gd name="connsiteY10-82" fmla="*/ 1439 h 10000"/>
                <a:gd name="connsiteX11-83" fmla="*/ 4132 w 10100"/>
                <a:gd name="connsiteY11-84" fmla="*/ 26 h 10000"/>
                <a:gd name="connsiteX12-85" fmla="*/ 842 w 10100"/>
                <a:gd name="connsiteY12-86" fmla="*/ 2526 h 10000"/>
                <a:gd name="connsiteX13-87" fmla="*/ 1130 w 10100"/>
                <a:gd name="connsiteY13-88" fmla="*/ 9750 h 10000"/>
                <a:gd name="connsiteX14-89" fmla="*/ 3379 w 10100"/>
                <a:gd name="connsiteY14-90" fmla="*/ 6922 h 10000"/>
                <a:gd name="connsiteX0-91" fmla="*/ 3419 w 10140"/>
                <a:gd name="connsiteY0-92" fmla="*/ 6910 h 9988"/>
                <a:gd name="connsiteX1-93" fmla="*/ 3898 w 10140"/>
                <a:gd name="connsiteY1-94" fmla="*/ 9108 h 9988"/>
                <a:gd name="connsiteX2-95" fmla="*/ 5477 w 10140"/>
                <a:gd name="connsiteY2-96" fmla="*/ 6910 h 9988"/>
                <a:gd name="connsiteX3-97" fmla="*/ 6003 w 10140"/>
                <a:gd name="connsiteY3-98" fmla="*/ 9046 h 9988"/>
                <a:gd name="connsiteX4-99" fmla="*/ 7440 w 10140"/>
                <a:gd name="connsiteY4-100" fmla="*/ 6721 h 9988"/>
                <a:gd name="connsiteX5-101" fmla="*/ 9067 w 10140"/>
                <a:gd name="connsiteY5-102" fmla="*/ 9611 h 9988"/>
                <a:gd name="connsiteX6-103" fmla="*/ 9114 w 10140"/>
                <a:gd name="connsiteY6-104" fmla="*/ 9799 h 9988"/>
                <a:gd name="connsiteX7-105" fmla="*/ 9114 w 10140"/>
                <a:gd name="connsiteY7-106" fmla="*/ 9988 h 9988"/>
                <a:gd name="connsiteX8-107" fmla="*/ 9880 w 10140"/>
                <a:gd name="connsiteY8-108" fmla="*/ 7727 h 9988"/>
                <a:gd name="connsiteX9-109" fmla="*/ 9818 w 10140"/>
                <a:gd name="connsiteY9-110" fmla="*/ 2985 h 9988"/>
                <a:gd name="connsiteX10-111" fmla="*/ 7222 w 10140"/>
                <a:gd name="connsiteY10-112" fmla="*/ 1427 h 9988"/>
                <a:gd name="connsiteX11-113" fmla="*/ 4172 w 10140"/>
                <a:gd name="connsiteY11-114" fmla="*/ 14 h 9988"/>
                <a:gd name="connsiteX12-115" fmla="*/ 828 w 10140"/>
                <a:gd name="connsiteY12-116" fmla="*/ 2149 h 9988"/>
                <a:gd name="connsiteX13-117" fmla="*/ 1170 w 10140"/>
                <a:gd name="connsiteY13-118" fmla="*/ 9738 h 9988"/>
                <a:gd name="connsiteX14-119" fmla="*/ 3419 w 10140"/>
                <a:gd name="connsiteY14-120" fmla="*/ 6910 h 9988"/>
                <a:gd name="connsiteX0-121" fmla="*/ 2911 w 9539"/>
                <a:gd name="connsiteY0-122" fmla="*/ 6927 h 10009"/>
                <a:gd name="connsiteX1-123" fmla="*/ 3383 w 9539"/>
                <a:gd name="connsiteY1-124" fmla="*/ 9128 h 10009"/>
                <a:gd name="connsiteX2-125" fmla="*/ 4940 w 9539"/>
                <a:gd name="connsiteY2-126" fmla="*/ 6927 h 10009"/>
                <a:gd name="connsiteX3-127" fmla="*/ 5459 w 9539"/>
                <a:gd name="connsiteY3-128" fmla="*/ 9066 h 10009"/>
                <a:gd name="connsiteX4-129" fmla="*/ 6876 w 9539"/>
                <a:gd name="connsiteY4-130" fmla="*/ 6738 h 10009"/>
                <a:gd name="connsiteX5-131" fmla="*/ 8481 w 9539"/>
                <a:gd name="connsiteY5-132" fmla="*/ 9632 h 10009"/>
                <a:gd name="connsiteX6-133" fmla="*/ 8527 w 9539"/>
                <a:gd name="connsiteY6-134" fmla="*/ 9820 h 10009"/>
                <a:gd name="connsiteX7-135" fmla="*/ 8527 w 9539"/>
                <a:gd name="connsiteY7-136" fmla="*/ 10009 h 10009"/>
                <a:gd name="connsiteX8-137" fmla="*/ 9283 w 9539"/>
                <a:gd name="connsiteY8-138" fmla="*/ 7745 h 10009"/>
                <a:gd name="connsiteX9-139" fmla="*/ 9221 w 9539"/>
                <a:gd name="connsiteY9-140" fmla="*/ 2998 h 10009"/>
                <a:gd name="connsiteX10-141" fmla="*/ 6661 w 9539"/>
                <a:gd name="connsiteY10-142" fmla="*/ 1438 h 10009"/>
                <a:gd name="connsiteX11-143" fmla="*/ 3653 w 9539"/>
                <a:gd name="connsiteY11-144" fmla="*/ 23 h 10009"/>
                <a:gd name="connsiteX12-145" fmla="*/ 999 w 9539"/>
                <a:gd name="connsiteY12-146" fmla="*/ 2453 h 10009"/>
                <a:gd name="connsiteX13-147" fmla="*/ 693 w 9539"/>
                <a:gd name="connsiteY13-148" fmla="*/ 9759 h 10009"/>
                <a:gd name="connsiteX14-149" fmla="*/ 2911 w 9539"/>
                <a:gd name="connsiteY14-150" fmla="*/ 6927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98" name="椭圆 97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椭圆 98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2346" y="1266141"/>
            <a:ext cx="6314549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900" b="1" dirty="0">
                <a:solidFill>
                  <a:srgbClr val="FFC000"/>
                </a:solidFill>
                <a:latin typeface="+mn-ea"/>
              </a:rPr>
              <a:t>最后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9521" y="4717078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新的一年</a:t>
            </a: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，祝大家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1741" y="1443566"/>
            <a:ext cx="1152832" cy="1152832"/>
          </a:xfrm>
          <a:prstGeom prst="rect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84991" y="1443566"/>
            <a:ext cx="1152832" cy="1152832"/>
          </a:xfrm>
          <a:prstGeom prst="rect">
            <a:avLst/>
          </a:prstGeom>
          <a:solidFill>
            <a:srgbClr val="95C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08242" y="1443566"/>
            <a:ext cx="1152832" cy="1152832"/>
          </a:xfrm>
          <a:prstGeom prst="rect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61741" y="2852583"/>
            <a:ext cx="1152832" cy="115283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84991" y="2852583"/>
            <a:ext cx="1152832" cy="1152832"/>
          </a:xfrm>
          <a:prstGeom prst="rect">
            <a:avLst/>
          </a:prstGeom>
          <a:solidFill>
            <a:srgbClr val="0C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08241" y="2852583"/>
            <a:ext cx="1152833" cy="1152832"/>
          </a:xfrm>
          <a:prstGeom prst="rect">
            <a:avLst/>
          </a:prstGeom>
          <a:solidFill>
            <a:srgbClr val="01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61741" y="4261602"/>
            <a:ext cx="1152832" cy="1152832"/>
          </a:xfrm>
          <a:prstGeom prst="rect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84991" y="4261602"/>
            <a:ext cx="1152832" cy="1152832"/>
          </a:xfrm>
          <a:prstGeom prst="rect">
            <a:avLst/>
          </a:prstGeom>
          <a:solidFill>
            <a:srgbClr val="F3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08242" y="4261602"/>
            <a:ext cx="1152832" cy="1152832"/>
          </a:xfrm>
          <a:prstGeom prst="rect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835713" y="4534174"/>
            <a:ext cx="629811" cy="639084"/>
          </a:xfrm>
          <a:custGeom>
            <a:avLst/>
            <a:gdLst>
              <a:gd name="T0" fmla="*/ 67 w 135"/>
              <a:gd name="T1" fmla="*/ 29 h 137"/>
              <a:gd name="T2" fmla="*/ 108 w 135"/>
              <a:gd name="T3" fmla="*/ 71 h 137"/>
              <a:gd name="T4" fmla="*/ 99 w 135"/>
              <a:gd name="T5" fmla="*/ 79 h 137"/>
              <a:gd name="T6" fmla="*/ 76 w 135"/>
              <a:gd name="T7" fmla="*/ 75 h 137"/>
              <a:gd name="T8" fmla="*/ 89 w 135"/>
              <a:gd name="T9" fmla="*/ 88 h 137"/>
              <a:gd name="T10" fmla="*/ 68 w 135"/>
              <a:gd name="T11" fmla="*/ 106 h 137"/>
              <a:gd name="T12" fmla="*/ 48 w 135"/>
              <a:gd name="T13" fmla="*/ 102 h 137"/>
              <a:gd name="T14" fmla="*/ 58 w 135"/>
              <a:gd name="T15" fmla="*/ 113 h 137"/>
              <a:gd name="T16" fmla="*/ 5 w 135"/>
              <a:gd name="T17" fmla="*/ 130 h 137"/>
              <a:gd name="T18" fmla="*/ 9 w 135"/>
              <a:gd name="T19" fmla="*/ 100 h 137"/>
              <a:gd name="T20" fmla="*/ 19 w 135"/>
              <a:gd name="T21" fmla="*/ 110 h 137"/>
              <a:gd name="T22" fmla="*/ 16 w 135"/>
              <a:gd name="T23" fmla="*/ 88 h 137"/>
              <a:gd name="T24" fmla="*/ 40 w 135"/>
              <a:gd name="T25" fmla="*/ 58 h 137"/>
              <a:gd name="T26" fmla="*/ 51 w 135"/>
              <a:gd name="T27" fmla="*/ 70 h 137"/>
              <a:gd name="T28" fmla="*/ 48 w 135"/>
              <a:gd name="T29" fmla="*/ 49 h 137"/>
              <a:gd name="T30" fmla="*/ 67 w 135"/>
              <a:gd name="T31" fmla="*/ 29 h 137"/>
              <a:gd name="T32" fmla="*/ 99 w 135"/>
              <a:gd name="T33" fmla="*/ 0 h 137"/>
              <a:gd name="T34" fmla="*/ 85 w 135"/>
              <a:gd name="T35" fmla="*/ 29 h 137"/>
              <a:gd name="T36" fmla="*/ 100 w 135"/>
              <a:gd name="T37" fmla="*/ 41 h 137"/>
              <a:gd name="T38" fmla="*/ 123 w 135"/>
              <a:gd name="T39" fmla="*/ 23 h 137"/>
              <a:gd name="T40" fmla="*/ 116 w 135"/>
              <a:gd name="T41" fmla="*/ 15 h 137"/>
              <a:gd name="T42" fmla="*/ 104 w 135"/>
              <a:gd name="T43" fmla="*/ 25 h 137"/>
              <a:gd name="T44" fmla="*/ 113 w 135"/>
              <a:gd name="T45" fmla="*/ 6 h 137"/>
              <a:gd name="T46" fmla="*/ 99 w 135"/>
              <a:gd name="T47" fmla="*/ 0 h 137"/>
              <a:gd name="T48" fmla="*/ 110 w 135"/>
              <a:gd name="T49" fmla="*/ 55 h 137"/>
              <a:gd name="T50" fmla="*/ 135 w 135"/>
              <a:gd name="T51" fmla="*/ 42 h 137"/>
              <a:gd name="T52" fmla="*/ 128 w 135"/>
              <a:gd name="T53" fmla="*/ 29 h 137"/>
              <a:gd name="T54" fmla="*/ 102 w 135"/>
              <a:gd name="T55" fmla="*/ 43 h 137"/>
              <a:gd name="T56" fmla="*/ 110 w 135"/>
              <a:gd name="T57" fmla="*/ 5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" h="137">
                <a:moveTo>
                  <a:pt x="67" y="29"/>
                </a:moveTo>
                <a:cubicBezTo>
                  <a:pt x="88" y="37"/>
                  <a:pt x="101" y="51"/>
                  <a:pt x="108" y="71"/>
                </a:cubicBezTo>
                <a:cubicBezTo>
                  <a:pt x="105" y="74"/>
                  <a:pt x="102" y="77"/>
                  <a:pt x="99" y="79"/>
                </a:cubicBezTo>
                <a:cubicBezTo>
                  <a:pt x="85" y="74"/>
                  <a:pt x="78" y="72"/>
                  <a:pt x="76" y="75"/>
                </a:cubicBezTo>
                <a:cubicBezTo>
                  <a:pt x="75" y="77"/>
                  <a:pt x="80" y="81"/>
                  <a:pt x="89" y="88"/>
                </a:cubicBezTo>
                <a:cubicBezTo>
                  <a:pt x="82" y="95"/>
                  <a:pt x="74" y="101"/>
                  <a:pt x="68" y="106"/>
                </a:cubicBezTo>
                <a:cubicBezTo>
                  <a:pt x="56" y="101"/>
                  <a:pt x="49" y="100"/>
                  <a:pt x="48" y="102"/>
                </a:cubicBezTo>
                <a:cubicBezTo>
                  <a:pt x="47" y="104"/>
                  <a:pt x="50" y="108"/>
                  <a:pt x="58" y="113"/>
                </a:cubicBezTo>
                <a:cubicBezTo>
                  <a:pt x="30" y="132"/>
                  <a:pt x="11" y="137"/>
                  <a:pt x="5" y="130"/>
                </a:cubicBezTo>
                <a:cubicBezTo>
                  <a:pt x="0" y="125"/>
                  <a:pt x="1" y="115"/>
                  <a:pt x="9" y="100"/>
                </a:cubicBezTo>
                <a:cubicBezTo>
                  <a:pt x="14" y="107"/>
                  <a:pt x="17" y="111"/>
                  <a:pt x="19" y="110"/>
                </a:cubicBezTo>
                <a:cubicBezTo>
                  <a:pt x="21" y="109"/>
                  <a:pt x="21" y="101"/>
                  <a:pt x="16" y="88"/>
                </a:cubicBezTo>
                <a:cubicBezTo>
                  <a:pt x="22" y="79"/>
                  <a:pt x="30" y="69"/>
                  <a:pt x="40" y="58"/>
                </a:cubicBezTo>
                <a:cubicBezTo>
                  <a:pt x="45" y="67"/>
                  <a:pt x="49" y="71"/>
                  <a:pt x="51" y="70"/>
                </a:cubicBezTo>
                <a:cubicBezTo>
                  <a:pt x="53" y="69"/>
                  <a:pt x="53" y="62"/>
                  <a:pt x="48" y="49"/>
                </a:cubicBezTo>
                <a:cubicBezTo>
                  <a:pt x="54" y="43"/>
                  <a:pt x="60" y="36"/>
                  <a:pt x="67" y="29"/>
                </a:cubicBezTo>
                <a:close/>
                <a:moveTo>
                  <a:pt x="99" y="0"/>
                </a:moveTo>
                <a:cubicBezTo>
                  <a:pt x="85" y="29"/>
                  <a:pt x="85" y="29"/>
                  <a:pt x="85" y="29"/>
                </a:cubicBezTo>
                <a:cubicBezTo>
                  <a:pt x="91" y="32"/>
                  <a:pt x="96" y="37"/>
                  <a:pt x="100" y="41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3" y="6"/>
                  <a:pt x="113" y="6"/>
                  <a:pt x="113" y="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110" y="55"/>
                </a:moveTo>
                <a:cubicBezTo>
                  <a:pt x="135" y="42"/>
                  <a:pt x="135" y="42"/>
                  <a:pt x="135" y="42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5" y="46"/>
                  <a:pt x="108" y="50"/>
                  <a:pt x="110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8299943" y="4506302"/>
            <a:ext cx="529269" cy="666955"/>
          </a:xfrm>
          <a:custGeom>
            <a:avLst/>
            <a:gdLst>
              <a:gd name="T0" fmla="*/ 35 w 106"/>
              <a:gd name="T1" fmla="*/ 46 h 134"/>
              <a:gd name="T2" fmla="*/ 42 w 106"/>
              <a:gd name="T3" fmla="*/ 47 h 134"/>
              <a:gd name="T4" fmla="*/ 40 w 106"/>
              <a:gd name="T5" fmla="*/ 133 h 134"/>
              <a:gd name="T6" fmla="*/ 35 w 106"/>
              <a:gd name="T7" fmla="*/ 134 h 134"/>
              <a:gd name="T8" fmla="*/ 0 w 106"/>
              <a:gd name="T9" fmla="*/ 90 h 134"/>
              <a:gd name="T10" fmla="*/ 35 w 106"/>
              <a:gd name="T11" fmla="*/ 46 h 134"/>
              <a:gd name="T12" fmla="*/ 62 w 106"/>
              <a:gd name="T13" fmla="*/ 16 h 134"/>
              <a:gd name="T14" fmla="*/ 106 w 106"/>
              <a:gd name="T15" fmla="*/ 15 h 134"/>
              <a:gd name="T16" fmla="*/ 60 w 106"/>
              <a:gd name="T17" fmla="*/ 27 h 134"/>
              <a:gd name="T18" fmla="*/ 46 w 106"/>
              <a:gd name="T19" fmla="*/ 47 h 134"/>
              <a:gd name="T20" fmla="*/ 44 w 106"/>
              <a:gd name="T21" fmla="*/ 45 h 134"/>
              <a:gd name="T22" fmla="*/ 44 w 106"/>
              <a:gd name="T23" fmla="*/ 8 h 134"/>
              <a:gd name="T24" fmla="*/ 59 w 106"/>
              <a:gd name="T25" fmla="*/ 5 h 134"/>
              <a:gd name="T26" fmla="*/ 62 w 106"/>
              <a:gd name="T27" fmla="*/ 16 h 134"/>
              <a:gd name="T28" fmla="*/ 60 w 106"/>
              <a:gd name="T29" fmla="*/ 47 h 134"/>
              <a:gd name="T30" fmla="*/ 25 w 106"/>
              <a:gd name="T31" fmla="*/ 91 h 134"/>
              <a:gd name="T32" fmla="*/ 60 w 106"/>
              <a:gd name="T33" fmla="*/ 134 h 134"/>
              <a:gd name="T34" fmla="*/ 95 w 106"/>
              <a:gd name="T35" fmla="*/ 91 h 134"/>
              <a:gd name="T36" fmla="*/ 60 w 106"/>
              <a:gd name="T37" fmla="*/ 47 h 134"/>
              <a:gd name="T38" fmla="*/ 38 w 106"/>
              <a:gd name="T39" fmla="*/ 82 h 134"/>
              <a:gd name="T40" fmla="*/ 53 w 106"/>
              <a:gd name="T41" fmla="*/ 84 h 134"/>
              <a:gd name="T42" fmla="*/ 56 w 106"/>
              <a:gd name="T43" fmla="*/ 65 h 134"/>
              <a:gd name="T44" fmla="*/ 47 w 106"/>
              <a:gd name="T45" fmla="*/ 61 h 134"/>
              <a:gd name="T46" fmla="*/ 38 w 106"/>
              <a:gd name="T47" fmla="*/ 82 h 134"/>
              <a:gd name="T48" fmla="*/ 57 w 106"/>
              <a:gd name="T49" fmla="*/ 62 h 134"/>
              <a:gd name="T50" fmla="*/ 50 w 106"/>
              <a:gd name="T51" fmla="*/ 58 h 134"/>
              <a:gd name="T52" fmla="*/ 61 w 106"/>
              <a:gd name="T53" fmla="*/ 55 h 134"/>
              <a:gd name="T54" fmla="*/ 57 w 106"/>
              <a:gd name="T5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6" h="134">
                <a:moveTo>
                  <a:pt x="35" y="46"/>
                </a:moveTo>
                <a:cubicBezTo>
                  <a:pt x="37" y="46"/>
                  <a:pt x="40" y="47"/>
                  <a:pt x="42" y="47"/>
                </a:cubicBezTo>
                <a:cubicBezTo>
                  <a:pt x="8" y="54"/>
                  <a:pt x="7" y="123"/>
                  <a:pt x="40" y="133"/>
                </a:cubicBezTo>
                <a:cubicBezTo>
                  <a:pt x="38" y="134"/>
                  <a:pt x="37" y="134"/>
                  <a:pt x="35" y="134"/>
                </a:cubicBezTo>
                <a:cubicBezTo>
                  <a:pt x="16" y="134"/>
                  <a:pt x="0" y="114"/>
                  <a:pt x="0" y="90"/>
                </a:cubicBezTo>
                <a:cubicBezTo>
                  <a:pt x="0" y="66"/>
                  <a:pt x="16" y="46"/>
                  <a:pt x="35" y="46"/>
                </a:cubicBezTo>
                <a:close/>
                <a:moveTo>
                  <a:pt x="62" y="16"/>
                </a:moveTo>
                <a:cubicBezTo>
                  <a:pt x="70" y="0"/>
                  <a:pt x="89" y="8"/>
                  <a:pt x="106" y="15"/>
                </a:cubicBezTo>
                <a:cubicBezTo>
                  <a:pt x="97" y="26"/>
                  <a:pt x="73" y="35"/>
                  <a:pt x="60" y="27"/>
                </a:cubicBezTo>
                <a:cubicBezTo>
                  <a:pt x="57" y="35"/>
                  <a:pt x="51" y="41"/>
                  <a:pt x="46" y="47"/>
                </a:cubicBezTo>
                <a:cubicBezTo>
                  <a:pt x="44" y="45"/>
                  <a:pt x="44" y="45"/>
                  <a:pt x="44" y="45"/>
                </a:cubicBezTo>
                <a:cubicBezTo>
                  <a:pt x="50" y="32"/>
                  <a:pt x="51" y="22"/>
                  <a:pt x="44" y="8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9"/>
                  <a:pt x="61" y="13"/>
                  <a:pt x="62" y="16"/>
                </a:cubicBezTo>
                <a:close/>
                <a:moveTo>
                  <a:pt x="60" y="47"/>
                </a:moveTo>
                <a:cubicBezTo>
                  <a:pt x="41" y="47"/>
                  <a:pt x="25" y="66"/>
                  <a:pt x="25" y="91"/>
                </a:cubicBezTo>
                <a:cubicBezTo>
                  <a:pt x="25" y="115"/>
                  <a:pt x="41" y="134"/>
                  <a:pt x="60" y="134"/>
                </a:cubicBezTo>
                <a:cubicBezTo>
                  <a:pt x="79" y="134"/>
                  <a:pt x="95" y="115"/>
                  <a:pt x="95" y="91"/>
                </a:cubicBezTo>
                <a:cubicBezTo>
                  <a:pt x="95" y="66"/>
                  <a:pt x="79" y="47"/>
                  <a:pt x="60" y="47"/>
                </a:cubicBezTo>
                <a:close/>
                <a:moveTo>
                  <a:pt x="38" y="82"/>
                </a:moveTo>
                <a:cubicBezTo>
                  <a:pt x="53" y="84"/>
                  <a:pt x="53" y="84"/>
                  <a:pt x="53" y="84"/>
                </a:cubicBezTo>
                <a:cubicBezTo>
                  <a:pt x="54" y="79"/>
                  <a:pt x="54" y="72"/>
                  <a:pt x="56" y="65"/>
                </a:cubicBezTo>
                <a:cubicBezTo>
                  <a:pt x="47" y="61"/>
                  <a:pt x="47" y="61"/>
                  <a:pt x="47" y="61"/>
                </a:cubicBezTo>
                <a:cubicBezTo>
                  <a:pt x="42" y="67"/>
                  <a:pt x="39" y="74"/>
                  <a:pt x="38" y="82"/>
                </a:cubicBezTo>
                <a:close/>
                <a:moveTo>
                  <a:pt x="57" y="62"/>
                </a:moveTo>
                <a:cubicBezTo>
                  <a:pt x="50" y="58"/>
                  <a:pt x="50" y="58"/>
                  <a:pt x="50" y="58"/>
                </a:cubicBezTo>
                <a:cubicBezTo>
                  <a:pt x="53" y="56"/>
                  <a:pt x="57" y="55"/>
                  <a:pt x="61" y="55"/>
                </a:cubicBezTo>
                <a:cubicBezTo>
                  <a:pt x="60" y="57"/>
                  <a:pt x="58" y="59"/>
                  <a:pt x="57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6818737" y="1713815"/>
            <a:ext cx="622463" cy="621379"/>
          </a:xfrm>
          <a:custGeom>
            <a:avLst/>
            <a:gdLst>
              <a:gd name="T0" fmla="*/ 27 w 143"/>
              <a:gd name="T1" fmla="*/ 97 h 143"/>
              <a:gd name="T2" fmla="*/ 54 w 143"/>
              <a:gd name="T3" fmla="*/ 82 h 143"/>
              <a:gd name="T4" fmla="*/ 86 w 143"/>
              <a:gd name="T5" fmla="*/ 44 h 143"/>
              <a:gd name="T6" fmla="*/ 90 w 143"/>
              <a:gd name="T7" fmla="*/ 41 h 143"/>
              <a:gd name="T8" fmla="*/ 9 w 143"/>
              <a:gd name="T9" fmla="*/ 24 h 143"/>
              <a:gd name="T10" fmla="*/ 94 w 143"/>
              <a:gd name="T11" fmla="*/ 38 h 143"/>
              <a:gd name="T12" fmla="*/ 124 w 143"/>
              <a:gd name="T13" fmla="*/ 23 h 143"/>
              <a:gd name="T14" fmla="*/ 126 w 143"/>
              <a:gd name="T15" fmla="*/ 31 h 143"/>
              <a:gd name="T16" fmla="*/ 96 w 143"/>
              <a:gd name="T17" fmla="*/ 47 h 143"/>
              <a:gd name="T18" fmla="*/ 96 w 143"/>
              <a:gd name="T19" fmla="*/ 50 h 143"/>
              <a:gd name="T20" fmla="*/ 94 w 143"/>
              <a:gd name="T21" fmla="*/ 84 h 143"/>
              <a:gd name="T22" fmla="*/ 108 w 143"/>
              <a:gd name="T23" fmla="*/ 110 h 143"/>
              <a:gd name="T24" fmla="*/ 88 w 143"/>
              <a:gd name="T25" fmla="*/ 137 h 143"/>
              <a:gd name="T26" fmla="*/ 69 w 143"/>
              <a:gd name="T27" fmla="*/ 110 h 143"/>
              <a:gd name="T28" fmla="*/ 86 w 143"/>
              <a:gd name="T29" fmla="*/ 83 h 143"/>
              <a:gd name="T30" fmla="*/ 87 w 143"/>
              <a:gd name="T31" fmla="*/ 54 h 143"/>
              <a:gd name="T32" fmla="*/ 61 w 143"/>
              <a:gd name="T33" fmla="*/ 86 h 143"/>
              <a:gd name="T34" fmla="*/ 60 w 143"/>
              <a:gd name="T35" fmla="*/ 116 h 143"/>
              <a:gd name="T36" fmla="*/ 30 w 143"/>
              <a:gd name="T37" fmla="*/ 130 h 143"/>
              <a:gd name="T38" fmla="*/ 27 w 143"/>
              <a:gd name="T39" fmla="*/ 97 h 143"/>
              <a:gd name="T40" fmla="*/ 111 w 143"/>
              <a:gd name="T41" fmla="*/ 41 h 143"/>
              <a:gd name="T42" fmla="*/ 127 w 143"/>
              <a:gd name="T43" fmla="*/ 127 h 143"/>
              <a:gd name="T44" fmla="*/ 111 w 143"/>
              <a:gd name="T45" fmla="*/ 41 h 143"/>
              <a:gd name="T46" fmla="*/ 80 w 143"/>
              <a:gd name="T47" fmla="*/ 126 h 143"/>
              <a:gd name="T48" fmla="*/ 87 w 143"/>
              <a:gd name="T49" fmla="*/ 122 h 143"/>
              <a:gd name="T50" fmla="*/ 84 w 143"/>
              <a:gd name="T51" fmla="*/ 116 h 143"/>
              <a:gd name="T52" fmla="*/ 84 w 143"/>
              <a:gd name="T53" fmla="*/ 111 h 143"/>
              <a:gd name="T54" fmla="*/ 76 w 143"/>
              <a:gd name="T55" fmla="*/ 110 h 143"/>
              <a:gd name="T56" fmla="*/ 76 w 143"/>
              <a:gd name="T57" fmla="*/ 118 h 143"/>
              <a:gd name="T58" fmla="*/ 80 w 143"/>
              <a:gd name="T59" fmla="*/ 126 h 143"/>
              <a:gd name="T60" fmla="*/ 30 w 143"/>
              <a:gd name="T61" fmla="*/ 120 h 143"/>
              <a:gd name="T62" fmla="*/ 38 w 143"/>
              <a:gd name="T63" fmla="*/ 118 h 143"/>
              <a:gd name="T64" fmla="*/ 37 w 143"/>
              <a:gd name="T65" fmla="*/ 112 h 143"/>
              <a:gd name="T66" fmla="*/ 38 w 143"/>
              <a:gd name="T67" fmla="*/ 106 h 143"/>
              <a:gd name="T68" fmla="*/ 30 w 143"/>
              <a:gd name="T69" fmla="*/ 103 h 143"/>
              <a:gd name="T70" fmla="*/ 28 w 143"/>
              <a:gd name="T71" fmla="*/ 111 h 143"/>
              <a:gd name="T72" fmla="*/ 30 w 143"/>
              <a:gd name="T73" fmla="*/ 12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3">
                <a:moveTo>
                  <a:pt x="27" y="97"/>
                </a:moveTo>
                <a:cubicBezTo>
                  <a:pt x="34" y="85"/>
                  <a:pt x="46" y="80"/>
                  <a:pt x="54" y="82"/>
                </a:cubicBezTo>
                <a:cubicBezTo>
                  <a:pt x="63" y="66"/>
                  <a:pt x="74" y="54"/>
                  <a:pt x="86" y="44"/>
                </a:cubicBezTo>
                <a:cubicBezTo>
                  <a:pt x="88" y="43"/>
                  <a:pt x="89" y="42"/>
                  <a:pt x="90" y="41"/>
                </a:cubicBezTo>
                <a:cubicBezTo>
                  <a:pt x="69" y="50"/>
                  <a:pt x="16" y="42"/>
                  <a:pt x="9" y="24"/>
                </a:cubicBezTo>
                <a:cubicBezTo>
                  <a:pt x="0" y="0"/>
                  <a:pt x="83" y="32"/>
                  <a:pt x="94" y="38"/>
                </a:cubicBezTo>
                <a:cubicBezTo>
                  <a:pt x="103" y="32"/>
                  <a:pt x="107" y="27"/>
                  <a:pt x="124" y="23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12" y="36"/>
                  <a:pt x="105" y="40"/>
                  <a:pt x="96" y="47"/>
                </a:cubicBezTo>
                <a:cubicBezTo>
                  <a:pt x="96" y="50"/>
                  <a:pt x="96" y="50"/>
                  <a:pt x="96" y="50"/>
                </a:cubicBezTo>
                <a:cubicBezTo>
                  <a:pt x="95" y="60"/>
                  <a:pt x="95" y="72"/>
                  <a:pt x="94" y="84"/>
                </a:cubicBezTo>
                <a:cubicBezTo>
                  <a:pt x="101" y="87"/>
                  <a:pt x="108" y="96"/>
                  <a:pt x="108" y="110"/>
                </a:cubicBezTo>
                <a:cubicBezTo>
                  <a:pt x="107" y="128"/>
                  <a:pt x="97" y="137"/>
                  <a:pt x="88" y="137"/>
                </a:cubicBezTo>
                <a:cubicBezTo>
                  <a:pt x="79" y="137"/>
                  <a:pt x="68" y="126"/>
                  <a:pt x="69" y="110"/>
                </a:cubicBezTo>
                <a:cubicBezTo>
                  <a:pt x="70" y="94"/>
                  <a:pt x="78" y="85"/>
                  <a:pt x="86" y="83"/>
                </a:cubicBezTo>
                <a:cubicBezTo>
                  <a:pt x="86" y="72"/>
                  <a:pt x="87" y="63"/>
                  <a:pt x="87" y="54"/>
                </a:cubicBezTo>
                <a:cubicBezTo>
                  <a:pt x="78" y="63"/>
                  <a:pt x="69" y="73"/>
                  <a:pt x="61" y="86"/>
                </a:cubicBezTo>
                <a:cubicBezTo>
                  <a:pt x="66" y="93"/>
                  <a:pt x="66" y="106"/>
                  <a:pt x="60" y="116"/>
                </a:cubicBezTo>
                <a:cubicBezTo>
                  <a:pt x="53" y="129"/>
                  <a:pt x="37" y="134"/>
                  <a:pt x="30" y="130"/>
                </a:cubicBezTo>
                <a:cubicBezTo>
                  <a:pt x="22" y="125"/>
                  <a:pt x="20" y="109"/>
                  <a:pt x="27" y="97"/>
                </a:cubicBezTo>
                <a:close/>
                <a:moveTo>
                  <a:pt x="111" y="41"/>
                </a:moveTo>
                <a:cubicBezTo>
                  <a:pt x="110" y="51"/>
                  <a:pt x="107" y="143"/>
                  <a:pt x="127" y="127"/>
                </a:cubicBezTo>
                <a:cubicBezTo>
                  <a:pt x="143" y="113"/>
                  <a:pt x="129" y="53"/>
                  <a:pt x="111" y="41"/>
                </a:cubicBezTo>
                <a:close/>
                <a:moveTo>
                  <a:pt x="80" y="126"/>
                </a:moveTo>
                <a:cubicBezTo>
                  <a:pt x="87" y="122"/>
                  <a:pt x="87" y="122"/>
                  <a:pt x="87" y="122"/>
                </a:cubicBezTo>
                <a:cubicBezTo>
                  <a:pt x="86" y="120"/>
                  <a:pt x="85" y="118"/>
                  <a:pt x="84" y="116"/>
                </a:cubicBezTo>
                <a:cubicBezTo>
                  <a:pt x="84" y="114"/>
                  <a:pt x="84" y="113"/>
                  <a:pt x="84" y="111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5" y="112"/>
                  <a:pt x="76" y="115"/>
                  <a:pt x="76" y="118"/>
                </a:cubicBezTo>
                <a:cubicBezTo>
                  <a:pt x="77" y="121"/>
                  <a:pt x="78" y="124"/>
                  <a:pt x="80" y="126"/>
                </a:cubicBezTo>
                <a:close/>
                <a:moveTo>
                  <a:pt x="30" y="120"/>
                </a:moveTo>
                <a:cubicBezTo>
                  <a:pt x="38" y="118"/>
                  <a:pt x="38" y="118"/>
                  <a:pt x="38" y="118"/>
                </a:cubicBezTo>
                <a:cubicBezTo>
                  <a:pt x="37" y="116"/>
                  <a:pt x="37" y="114"/>
                  <a:pt x="37" y="112"/>
                </a:cubicBezTo>
                <a:cubicBezTo>
                  <a:pt x="37" y="110"/>
                  <a:pt x="37" y="108"/>
                  <a:pt x="38" y="106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6"/>
                  <a:pt x="29" y="108"/>
                  <a:pt x="28" y="111"/>
                </a:cubicBezTo>
                <a:cubicBezTo>
                  <a:pt x="28" y="114"/>
                  <a:pt x="29" y="117"/>
                  <a:pt x="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8299943" y="1630776"/>
            <a:ext cx="554721" cy="746704"/>
          </a:xfrm>
          <a:custGeom>
            <a:avLst/>
            <a:gdLst>
              <a:gd name="T0" fmla="*/ 49 w 121"/>
              <a:gd name="T1" fmla="*/ 155 h 164"/>
              <a:gd name="T2" fmla="*/ 44 w 121"/>
              <a:gd name="T3" fmla="*/ 164 h 164"/>
              <a:gd name="T4" fmla="*/ 12 w 121"/>
              <a:gd name="T5" fmla="*/ 146 h 164"/>
              <a:gd name="T6" fmla="*/ 17 w 121"/>
              <a:gd name="T7" fmla="*/ 138 h 164"/>
              <a:gd name="T8" fmla="*/ 9 w 121"/>
              <a:gd name="T9" fmla="*/ 87 h 164"/>
              <a:gd name="T10" fmla="*/ 66 w 121"/>
              <a:gd name="T11" fmla="*/ 51 h 164"/>
              <a:gd name="T12" fmla="*/ 69 w 121"/>
              <a:gd name="T13" fmla="*/ 52 h 164"/>
              <a:gd name="T14" fmla="*/ 86 w 121"/>
              <a:gd name="T15" fmla="*/ 36 h 164"/>
              <a:gd name="T16" fmla="*/ 97 w 121"/>
              <a:gd name="T17" fmla="*/ 44 h 164"/>
              <a:gd name="T18" fmla="*/ 93 w 121"/>
              <a:gd name="T19" fmla="*/ 66 h 164"/>
              <a:gd name="T20" fmla="*/ 95 w 121"/>
              <a:gd name="T21" fmla="*/ 67 h 164"/>
              <a:gd name="T22" fmla="*/ 93 w 121"/>
              <a:gd name="T23" fmla="*/ 134 h 164"/>
              <a:gd name="T24" fmla="*/ 49 w 121"/>
              <a:gd name="T25" fmla="*/ 155 h 164"/>
              <a:gd name="T26" fmla="*/ 21 w 121"/>
              <a:gd name="T27" fmla="*/ 96 h 164"/>
              <a:gd name="T28" fmla="*/ 39 w 121"/>
              <a:gd name="T29" fmla="*/ 106 h 164"/>
              <a:gd name="T30" fmla="*/ 52 w 121"/>
              <a:gd name="T31" fmla="*/ 85 h 164"/>
              <a:gd name="T32" fmla="*/ 43 w 121"/>
              <a:gd name="T33" fmla="*/ 76 h 164"/>
              <a:gd name="T34" fmla="*/ 21 w 121"/>
              <a:gd name="T35" fmla="*/ 96 h 164"/>
              <a:gd name="T36" fmla="*/ 55 w 121"/>
              <a:gd name="T37" fmla="*/ 81 h 164"/>
              <a:gd name="T38" fmla="*/ 64 w 121"/>
              <a:gd name="T39" fmla="*/ 76 h 164"/>
              <a:gd name="T40" fmla="*/ 49 w 121"/>
              <a:gd name="T41" fmla="*/ 74 h 164"/>
              <a:gd name="T42" fmla="*/ 55 w 121"/>
              <a:gd name="T43" fmla="*/ 8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64">
                <a:moveTo>
                  <a:pt x="49" y="155"/>
                </a:moveTo>
                <a:cubicBezTo>
                  <a:pt x="44" y="164"/>
                  <a:pt x="44" y="164"/>
                  <a:pt x="44" y="164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4" y="124"/>
                  <a:pt x="0" y="104"/>
                  <a:pt x="9" y="87"/>
                </a:cubicBezTo>
                <a:cubicBezTo>
                  <a:pt x="29" y="51"/>
                  <a:pt x="54" y="70"/>
                  <a:pt x="66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76" y="5"/>
                  <a:pt x="86" y="0"/>
                  <a:pt x="86" y="36"/>
                </a:cubicBezTo>
                <a:cubicBezTo>
                  <a:pt x="103" y="12"/>
                  <a:pt x="109" y="17"/>
                  <a:pt x="97" y="44"/>
                </a:cubicBezTo>
                <a:cubicBezTo>
                  <a:pt x="120" y="30"/>
                  <a:pt x="121" y="40"/>
                  <a:pt x="93" y="66"/>
                </a:cubicBezTo>
                <a:cubicBezTo>
                  <a:pt x="95" y="67"/>
                  <a:pt x="95" y="67"/>
                  <a:pt x="95" y="67"/>
                </a:cubicBezTo>
                <a:cubicBezTo>
                  <a:pt x="87" y="89"/>
                  <a:pt x="113" y="99"/>
                  <a:pt x="93" y="134"/>
                </a:cubicBezTo>
                <a:cubicBezTo>
                  <a:pt x="84" y="149"/>
                  <a:pt x="67" y="157"/>
                  <a:pt x="49" y="155"/>
                </a:cubicBezTo>
                <a:close/>
                <a:moveTo>
                  <a:pt x="21" y="96"/>
                </a:moveTo>
                <a:cubicBezTo>
                  <a:pt x="39" y="106"/>
                  <a:pt x="39" y="106"/>
                  <a:pt x="39" y="106"/>
                </a:cubicBezTo>
                <a:cubicBezTo>
                  <a:pt x="42" y="100"/>
                  <a:pt x="46" y="92"/>
                  <a:pt x="52" y="85"/>
                </a:cubicBezTo>
                <a:cubicBezTo>
                  <a:pt x="43" y="76"/>
                  <a:pt x="43" y="76"/>
                  <a:pt x="43" y="76"/>
                </a:cubicBezTo>
                <a:cubicBezTo>
                  <a:pt x="34" y="79"/>
                  <a:pt x="26" y="87"/>
                  <a:pt x="21" y="96"/>
                </a:cubicBezTo>
                <a:close/>
                <a:moveTo>
                  <a:pt x="55" y="81"/>
                </a:moveTo>
                <a:cubicBezTo>
                  <a:pt x="58" y="79"/>
                  <a:pt x="61" y="77"/>
                  <a:pt x="64" y="76"/>
                </a:cubicBezTo>
                <a:cubicBezTo>
                  <a:pt x="59" y="73"/>
                  <a:pt x="54" y="73"/>
                  <a:pt x="49" y="74"/>
                </a:cubicBezTo>
                <a:lnTo>
                  <a:pt x="55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6824541" y="3214059"/>
            <a:ext cx="627231" cy="514451"/>
          </a:xfrm>
          <a:custGeom>
            <a:avLst/>
            <a:gdLst>
              <a:gd name="T0" fmla="*/ 51 w 138"/>
              <a:gd name="T1" fmla="*/ 18 h 113"/>
              <a:gd name="T2" fmla="*/ 55 w 138"/>
              <a:gd name="T3" fmla="*/ 20 h 113"/>
              <a:gd name="T4" fmla="*/ 25 w 138"/>
              <a:gd name="T5" fmla="*/ 3 h 113"/>
              <a:gd name="T6" fmla="*/ 63 w 138"/>
              <a:gd name="T7" fmla="*/ 11 h 113"/>
              <a:gd name="T8" fmla="*/ 64 w 138"/>
              <a:gd name="T9" fmla="*/ 4 h 113"/>
              <a:gd name="T10" fmla="*/ 71 w 138"/>
              <a:gd name="T11" fmla="*/ 4 h 113"/>
              <a:gd name="T12" fmla="*/ 72 w 138"/>
              <a:gd name="T13" fmla="*/ 12 h 113"/>
              <a:gd name="T14" fmla="*/ 110 w 138"/>
              <a:gd name="T15" fmla="*/ 3 h 113"/>
              <a:gd name="T16" fmla="*/ 80 w 138"/>
              <a:gd name="T17" fmla="*/ 20 h 113"/>
              <a:gd name="T18" fmla="*/ 87 w 138"/>
              <a:gd name="T19" fmla="*/ 18 h 113"/>
              <a:gd name="T20" fmla="*/ 123 w 138"/>
              <a:gd name="T21" fmla="*/ 38 h 113"/>
              <a:gd name="T22" fmla="*/ 73 w 138"/>
              <a:gd name="T23" fmla="*/ 110 h 113"/>
              <a:gd name="T24" fmla="*/ 15 w 138"/>
              <a:gd name="T25" fmla="*/ 77 h 113"/>
              <a:gd name="T26" fmla="*/ 51 w 138"/>
              <a:gd name="T27" fmla="*/ 18 h 113"/>
              <a:gd name="T28" fmla="*/ 30 w 138"/>
              <a:gd name="T29" fmla="*/ 32 h 113"/>
              <a:gd name="T30" fmla="*/ 26 w 138"/>
              <a:gd name="T31" fmla="*/ 59 h 113"/>
              <a:gd name="T32" fmla="*/ 37 w 138"/>
              <a:gd name="T33" fmla="*/ 60 h 113"/>
              <a:gd name="T34" fmla="*/ 46 w 138"/>
              <a:gd name="T35" fmla="*/ 39 h 113"/>
              <a:gd name="T36" fmla="*/ 30 w 138"/>
              <a:gd name="T37" fmla="*/ 32 h 113"/>
              <a:gd name="T38" fmla="*/ 36 w 138"/>
              <a:gd name="T39" fmla="*/ 64 h 113"/>
              <a:gd name="T40" fmla="*/ 28 w 138"/>
              <a:gd name="T41" fmla="*/ 64 h 113"/>
              <a:gd name="T42" fmla="*/ 36 w 138"/>
              <a:gd name="T43" fmla="*/ 74 h 113"/>
              <a:gd name="T44" fmla="*/ 36 w 138"/>
              <a:gd name="T45" fmla="*/ 6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13">
                <a:moveTo>
                  <a:pt x="51" y="18"/>
                </a:moveTo>
                <a:cubicBezTo>
                  <a:pt x="53" y="19"/>
                  <a:pt x="54" y="19"/>
                  <a:pt x="55" y="20"/>
                </a:cubicBezTo>
                <a:cubicBezTo>
                  <a:pt x="49" y="8"/>
                  <a:pt x="43" y="5"/>
                  <a:pt x="25" y="3"/>
                </a:cubicBezTo>
                <a:cubicBezTo>
                  <a:pt x="43" y="1"/>
                  <a:pt x="55" y="1"/>
                  <a:pt x="63" y="11"/>
                </a:cubicBezTo>
                <a:cubicBezTo>
                  <a:pt x="64" y="4"/>
                  <a:pt x="64" y="4"/>
                  <a:pt x="64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12"/>
                  <a:pt x="72" y="12"/>
                  <a:pt x="72" y="12"/>
                </a:cubicBezTo>
                <a:cubicBezTo>
                  <a:pt x="80" y="1"/>
                  <a:pt x="92" y="0"/>
                  <a:pt x="110" y="3"/>
                </a:cubicBezTo>
                <a:cubicBezTo>
                  <a:pt x="93" y="5"/>
                  <a:pt x="87" y="8"/>
                  <a:pt x="80" y="20"/>
                </a:cubicBezTo>
                <a:cubicBezTo>
                  <a:pt x="82" y="20"/>
                  <a:pt x="84" y="19"/>
                  <a:pt x="87" y="18"/>
                </a:cubicBezTo>
                <a:cubicBezTo>
                  <a:pt x="104" y="13"/>
                  <a:pt x="117" y="24"/>
                  <a:pt x="123" y="38"/>
                </a:cubicBezTo>
                <a:cubicBezTo>
                  <a:pt x="138" y="74"/>
                  <a:pt x="108" y="106"/>
                  <a:pt x="73" y="110"/>
                </a:cubicBezTo>
                <a:cubicBezTo>
                  <a:pt x="52" y="113"/>
                  <a:pt x="29" y="103"/>
                  <a:pt x="15" y="77"/>
                </a:cubicBezTo>
                <a:cubicBezTo>
                  <a:pt x="0" y="50"/>
                  <a:pt x="17" y="7"/>
                  <a:pt x="51" y="18"/>
                </a:cubicBezTo>
                <a:close/>
                <a:moveTo>
                  <a:pt x="30" y="32"/>
                </a:moveTo>
                <a:cubicBezTo>
                  <a:pt x="27" y="40"/>
                  <a:pt x="25" y="51"/>
                  <a:pt x="26" y="59"/>
                </a:cubicBezTo>
                <a:cubicBezTo>
                  <a:pt x="37" y="60"/>
                  <a:pt x="37" y="60"/>
                  <a:pt x="37" y="60"/>
                </a:cubicBezTo>
                <a:cubicBezTo>
                  <a:pt x="39" y="52"/>
                  <a:pt x="43" y="44"/>
                  <a:pt x="46" y="39"/>
                </a:cubicBezTo>
                <a:cubicBezTo>
                  <a:pt x="30" y="32"/>
                  <a:pt x="30" y="32"/>
                  <a:pt x="30" y="32"/>
                </a:cubicBezTo>
                <a:close/>
                <a:moveTo>
                  <a:pt x="36" y="64"/>
                </a:moveTo>
                <a:cubicBezTo>
                  <a:pt x="28" y="64"/>
                  <a:pt x="28" y="64"/>
                  <a:pt x="28" y="64"/>
                </a:cubicBezTo>
                <a:cubicBezTo>
                  <a:pt x="29" y="68"/>
                  <a:pt x="32" y="72"/>
                  <a:pt x="36" y="74"/>
                </a:cubicBezTo>
                <a:cubicBezTo>
                  <a:pt x="35" y="71"/>
                  <a:pt x="35" y="68"/>
                  <a:pt x="3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8198137" y="3182345"/>
            <a:ext cx="710679" cy="566308"/>
          </a:xfrm>
          <a:custGeom>
            <a:avLst/>
            <a:gdLst>
              <a:gd name="T0" fmla="*/ 100 w 159"/>
              <a:gd name="T1" fmla="*/ 17 h 127"/>
              <a:gd name="T2" fmla="*/ 91 w 159"/>
              <a:gd name="T3" fmla="*/ 114 h 127"/>
              <a:gd name="T4" fmla="*/ 88 w 159"/>
              <a:gd name="T5" fmla="*/ 126 h 127"/>
              <a:gd name="T6" fmla="*/ 82 w 159"/>
              <a:gd name="T7" fmla="*/ 114 h 127"/>
              <a:gd name="T8" fmla="*/ 81 w 159"/>
              <a:gd name="T9" fmla="*/ 116 h 127"/>
              <a:gd name="T10" fmla="*/ 77 w 159"/>
              <a:gd name="T11" fmla="*/ 127 h 127"/>
              <a:gd name="T12" fmla="*/ 73 w 159"/>
              <a:gd name="T13" fmla="*/ 113 h 127"/>
              <a:gd name="T14" fmla="*/ 71 w 159"/>
              <a:gd name="T15" fmla="*/ 117 h 127"/>
              <a:gd name="T16" fmla="*/ 64 w 159"/>
              <a:gd name="T17" fmla="*/ 126 h 127"/>
              <a:gd name="T18" fmla="*/ 65 w 159"/>
              <a:gd name="T19" fmla="*/ 113 h 127"/>
              <a:gd name="T20" fmla="*/ 59 w 159"/>
              <a:gd name="T21" fmla="*/ 125 h 127"/>
              <a:gd name="T22" fmla="*/ 56 w 159"/>
              <a:gd name="T23" fmla="*/ 113 h 127"/>
              <a:gd name="T24" fmla="*/ 61 w 159"/>
              <a:gd name="T25" fmla="*/ 12 h 127"/>
              <a:gd name="T26" fmla="*/ 78 w 159"/>
              <a:gd name="T27" fmla="*/ 0 h 127"/>
              <a:gd name="T28" fmla="*/ 96 w 159"/>
              <a:gd name="T29" fmla="*/ 99 h 127"/>
              <a:gd name="T30" fmla="*/ 111 w 159"/>
              <a:gd name="T31" fmla="*/ 59 h 127"/>
              <a:gd name="T32" fmla="*/ 91 w 159"/>
              <a:gd name="T33" fmla="*/ 29 h 127"/>
              <a:gd name="T34" fmla="*/ 83 w 159"/>
              <a:gd name="T35" fmla="*/ 23 h 127"/>
              <a:gd name="T36" fmla="*/ 100 w 159"/>
              <a:gd name="T37" fmla="*/ 67 h 127"/>
              <a:gd name="T38" fmla="*/ 90 w 159"/>
              <a:gd name="T39" fmla="*/ 101 h 127"/>
              <a:gd name="T40" fmla="*/ 84 w 159"/>
              <a:gd name="T41" fmla="*/ 102 h 127"/>
              <a:gd name="T42" fmla="*/ 97 w 159"/>
              <a:gd name="T43" fmla="*/ 67 h 127"/>
              <a:gd name="T44" fmla="*/ 78 w 159"/>
              <a:gd name="T45" fmla="*/ 21 h 127"/>
              <a:gd name="T46" fmla="*/ 59 w 159"/>
              <a:gd name="T47" fmla="*/ 67 h 127"/>
              <a:gd name="T48" fmla="*/ 71 w 159"/>
              <a:gd name="T49" fmla="*/ 102 h 127"/>
              <a:gd name="T50" fmla="*/ 84 w 159"/>
              <a:gd name="T51" fmla="*/ 102 h 127"/>
              <a:gd name="T52" fmla="*/ 59 w 159"/>
              <a:gd name="T53" fmla="*/ 88 h 127"/>
              <a:gd name="T54" fmla="*/ 68 w 159"/>
              <a:gd name="T55" fmla="*/ 31 h 127"/>
              <a:gd name="T56" fmla="*/ 71 w 159"/>
              <a:gd name="T57" fmla="*/ 24 h 127"/>
              <a:gd name="T58" fmla="*/ 51 w 159"/>
              <a:gd name="T59" fmla="*/ 42 h 127"/>
              <a:gd name="T60" fmla="*/ 47 w 159"/>
              <a:gd name="T61" fmla="*/ 80 h 127"/>
              <a:gd name="T62" fmla="*/ 66 w 159"/>
              <a:gd name="T63" fmla="*/ 101 h 127"/>
              <a:gd name="T64" fmla="*/ 44 w 159"/>
              <a:gd name="T65" fmla="*/ 81 h 127"/>
              <a:gd name="T66" fmla="*/ 48 w 159"/>
              <a:gd name="T67" fmla="*/ 40 h 127"/>
              <a:gd name="T68" fmla="*/ 69 w 159"/>
              <a:gd name="T69" fmla="*/ 21 h 127"/>
              <a:gd name="T70" fmla="*/ 66 w 159"/>
              <a:gd name="T71" fmla="*/ 22 h 127"/>
              <a:gd name="T72" fmla="*/ 33 w 159"/>
              <a:gd name="T73" fmla="*/ 61 h 127"/>
              <a:gd name="T74" fmla="*/ 50 w 159"/>
              <a:gd name="T75" fmla="*/ 93 h 127"/>
              <a:gd name="T76" fmla="*/ 108 w 159"/>
              <a:gd name="T77" fmla="*/ 40 h 127"/>
              <a:gd name="T78" fmla="*/ 112 w 159"/>
              <a:gd name="T79" fmla="*/ 81 h 127"/>
              <a:gd name="T80" fmla="*/ 110 w 159"/>
              <a:gd name="T81" fmla="*/ 90 h 127"/>
              <a:gd name="T82" fmla="*/ 123 w 159"/>
              <a:gd name="T83" fmla="*/ 6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9" h="127">
                <a:moveTo>
                  <a:pt x="82" y="5"/>
                </a:moveTo>
                <a:cubicBezTo>
                  <a:pt x="86" y="10"/>
                  <a:pt x="93" y="13"/>
                  <a:pt x="100" y="17"/>
                </a:cubicBezTo>
                <a:cubicBezTo>
                  <a:pt x="159" y="49"/>
                  <a:pt x="141" y="106"/>
                  <a:pt x="91" y="113"/>
                </a:cubicBezTo>
                <a:cubicBezTo>
                  <a:pt x="91" y="113"/>
                  <a:pt x="91" y="114"/>
                  <a:pt x="91" y="114"/>
                </a:cubicBezTo>
                <a:cubicBezTo>
                  <a:pt x="93" y="117"/>
                  <a:pt x="95" y="120"/>
                  <a:pt x="96" y="123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23"/>
                  <a:pt x="87" y="120"/>
                  <a:pt x="85" y="118"/>
                </a:cubicBezTo>
                <a:cubicBezTo>
                  <a:pt x="84" y="116"/>
                  <a:pt x="83" y="115"/>
                  <a:pt x="82" y="114"/>
                </a:cubicBezTo>
                <a:cubicBezTo>
                  <a:pt x="81" y="114"/>
                  <a:pt x="81" y="114"/>
                  <a:pt x="80" y="114"/>
                </a:cubicBezTo>
                <a:cubicBezTo>
                  <a:pt x="80" y="114"/>
                  <a:pt x="80" y="115"/>
                  <a:pt x="81" y="116"/>
                </a:cubicBezTo>
                <a:cubicBezTo>
                  <a:pt x="81" y="118"/>
                  <a:pt x="82" y="121"/>
                  <a:pt x="84" y="124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6" y="124"/>
                  <a:pt x="74" y="121"/>
                  <a:pt x="73" y="118"/>
                </a:cubicBezTo>
                <a:cubicBezTo>
                  <a:pt x="73" y="116"/>
                  <a:pt x="73" y="115"/>
                  <a:pt x="73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5"/>
                  <a:pt x="72" y="116"/>
                  <a:pt x="71" y="117"/>
                </a:cubicBezTo>
                <a:cubicBezTo>
                  <a:pt x="71" y="120"/>
                  <a:pt x="71" y="123"/>
                  <a:pt x="71" y="126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3" y="123"/>
                  <a:pt x="63" y="120"/>
                  <a:pt x="64" y="116"/>
                </a:cubicBezTo>
                <a:cubicBezTo>
                  <a:pt x="64" y="115"/>
                  <a:pt x="64" y="114"/>
                  <a:pt x="65" y="113"/>
                </a:cubicBezTo>
                <a:cubicBezTo>
                  <a:pt x="64" y="115"/>
                  <a:pt x="63" y="116"/>
                  <a:pt x="62" y="117"/>
                </a:cubicBezTo>
                <a:cubicBezTo>
                  <a:pt x="61" y="119"/>
                  <a:pt x="60" y="122"/>
                  <a:pt x="59" y="125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19"/>
                  <a:pt x="54" y="116"/>
                  <a:pt x="56" y="113"/>
                </a:cubicBezTo>
                <a:cubicBezTo>
                  <a:pt x="56" y="112"/>
                  <a:pt x="57" y="112"/>
                  <a:pt x="57" y="111"/>
                </a:cubicBezTo>
                <a:cubicBezTo>
                  <a:pt x="10" y="98"/>
                  <a:pt x="0" y="39"/>
                  <a:pt x="61" y="12"/>
                </a:cubicBezTo>
                <a:cubicBezTo>
                  <a:pt x="67" y="9"/>
                  <a:pt x="72" y="7"/>
                  <a:pt x="74" y="5"/>
                </a:cubicBezTo>
                <a:cubicBezTo>
                  <a:pt x="78" y="0"/>
                  <a:pt x="78" y="0"/>
                  <a:pt x="78" y="0"/>
                </a:cubicBezTo>
                <a:cubicBezTo>
                  <a:pt x="82" y="5"/>
                  <a:pt x="82" y="5"/>
                  <a:pt x="82" y="5"/>
                </a:cubicBezTo>
                <a:close/>
                <a:moveTo>
                  <a:pt x="96" y="99"/>
                </a:moveTo>
                <a:cubicBezTo>
                  <a:pt x="102" y="92"/>
                  <a:pt x="106" y="86"/>
                  <a:pt x="108" y="80"/>
                </a:cubicBezTo>
                <a:cubicBezTo>
                  <a:pt x="111" y="73"/>
                  <a:pt x="112" y="65"/>
                  <a:pt x="111" y="59"/>
                </a:cubicBezTo>
                <a:cubicBezTo>
                  <a:pt x="110" y="52"/>
                  <a:pt x="108" y="46"/>
                  <a:pt x="104" y="42"/>
                </a:cubicBezTo>
                <a:cubicBezTo>
                  <a:pt x="101" y="37"/>
                  <a:pt x="97" y="33"/>
                  <a:pt x="91" y="29"/>
                </a:cubicBezTo>
                <a:cubicBezTo>
                  <a:pt x="89" y="28"/>
                  <a:pt x="86" y="26"/>
                  <a:pt x="84" y="24"/>
                </a:cubicBezTo>
                <a:cubicBezTo>
                  <a:pt x="84" y="24"/>
                  <a:pt x="83" y="24"/>
                  <a:pt x="83" y="23"/>
                </a:cubicBezTo>
                <a:cubicBezTo>
                  <a:pt x="84" y="26"/>
                  <a:pt x="86" y="28"/>
                  <a:pt x="88" y="31"/>
                </a:cubicBezTo>
                <a:cubicBezTo>
                  <a:pt x="93" y="39"/>
                  <a:pt x="100" y="48"/>
                  <a:pt x="100" y="67"/>
                </a:cubicBezTo>
                <a:cubicBezTo>
                  <a:pt x="100" y="73"/>
                  <a:pt x="99" y="81"/>
                  <a:pt x="96" y="88"/>
                </a:cubicBezTo>
                <a:cubicBezTo>
                  <a:pt x="94" y="93"/>
                  <a:pt x="92" y="97"/>
                  <a:pt x="90" y="101"/>
                </a:cubicBezTo>
                <a:cubicBezTo>
                  <a:pt x="92" y="100"/>
                  <a:pt x="94" y="99"/>
                  <a:pt x="96" y="99"/>
                </a:cubicBezTo>
                <a:close/>
                <a:moveTo>
                  <a:pt x="84" y="102"/>
                </a:moveTo>
                <a:cubicBezTo>
                  <a:pt x="88" y="97"/>
                  <a:pt x="90" y="92"/>
                  <a:pt x="92" y="87"/>
                </a:cubicBezTo>
                <a:cubicBezTo>
                  <a:pt x="95" y="80"/>
                  <a:pt x="97" y="73"/>
                  <a:pt x="97" y="67"/>
                </a:cubicBezTo>
                <a:cubicBezTo>
                  <a:pt x="96" y="49"/>
                  <a:pt x="90" y="40"/>
                  <a:pt x="85" y="33"/>
                </a:cubicBezTo>
                <a:cubicBezTo>
                  <a:pt x="82" y="29"/>
                  <a:pt x="79" y="25"/>
                  <a:pt x="78" y="21"/>
                </a:cubicBezTo>
                <a:cubicBezTo>
                  <a:pt x="76" y="25"/>
                  <a:pt x="74" y="29"/>
                  <a:pt x="71" y="33"/>
                </a:cubicBezTo>
                <a:cubicBezTo>
                  <a:pt x="65" y="40"/>
                  <a:pt x="59" y="49"/>
                  <a:pt x="59" y="67"/>
                </a:cubicBezTo>
                <a:cubicBezTo>
                  <a:pt x="59" y="73"/>
                  <a:pt x="60" y="80"/>
                  <a:pt x="63" y="87"/>
                </a:cubicBezTo>
                <a:cubicBezTo>
                  <a:pt x="65" y="92"/>
                  <a:pt x="68" y="97"/>
                  <a:pt x="71" y="102"/>
                </a:cubicBezTo>
                <a:cubicBezTo>
                  <a:pt x="73" y="102"/>
                  <a:pt x="75" y="102"/>
                  <a:pt x="78" y="102"/>
                </a:cubicBezTo>
                <a:cubicBezTo>
                  <a:pt x="80" y="102"/>
                  <a:pt x="82" y="102"/>
                  <a:pt x="84" y="102"/>
                </a:cubicBezTo>
                <a:close/>
                <a:moveTo>
                  <a:pt x="66" y="101"/>
                </a:moveTo>
                <a:cubicBezTo>
                  <a:pt x="63" y="97"/>
                  <a:pt x="61" y="93"/>
                  <a:pt x="59" y="88"/>
                </a:cubicBezTo>
                <a:cubicBezTo>
                  <a:pt x="57" y="81"/>
                  <a:pt x="55" y="73"/>
                  <a:pt x="55" y="67"/>
                </a:cubicBezTo>
                <a:cubicBezTo>
                  <a:pt x="55" y="48"/>
                  <a:pt x="62" y="39"/>
                  <a:pt x="68" y="31"/>
                </a:cubicBezTo>
                <a:cubicBezTo>
                  <a:pt x="69" y="28"/>
                  <a:pt x="71" y="26"/>
                  <a:pt x="72" y="23"/>
                </a:cubicBezTo>
                <a:cubicBezTo>
                  <a:pt x="72" y="24"/>
                  <a:pt x="72" y="24"/>
                  <a:pt x="71" y="24"/>
                </a:cubicBezTo>
                <a:cubicBezTo>
                  <a:pt x="69" y="26"/>
                  <a:pt x="67" y="28"/>
                  <a:pt x="64" y="29"/>
                </a:cubicBezTo>
                <a:cubicBezTo>
                  <a:pt x="59" y="33"/>
                  <a:pt x="54" y="37"/>
                  <a:pt x="51" y="42"/>
                </a:cubicBezTo>
                <a:cubicBezTo>
                  <a:pt x="48" y="46"/>
                  <a:pt x="46" y="52"/>
                  <a:pt x="45" y="59"/>
                </a:cubicBezTo>
                <a:cubicBezTo>
                  <a:pt x="44" y="65"/>
                  <a:pt x="44" y="73"/>
                  <a:pt x="47" y="80"/>
                </a:cubicBezTo>
                <a:cubicBezTo>
                  <a:pt x="49" y="86"/>
                  <a:pt x="53" y="92"/>
                  <a:pt x="59" y="98"/>
                </a:cubicBezTo>
                <a:cubicBezTo>
                  <a:pt x="61" y="99"/>
                  <a:pt x="63" y="100"/>
                  <a:pt x="66" y="101"/>
                </a:cubicBezTo>
                <a:close/>
                <a:moveTo>
                  <a:pt x="50" y="93"/>
                </a:moveTo>
                <a:cubicBezTo>
                  <a:pt x="47" y="89"/>
                  <a:pt x="45" y="85"/>
                  <a:pt x="44" y="81"/>
                </a:cubicBezTo>
                <a:cubicBezTo>
                  <a:pt x="41" y="73"/>
                  <a:pt x="40" y="65"/>
                  <a:pt x="41" y="58"/>
                </a:cubicBezTo>
                <a:cubicBezTo>
                  <a:pt x="42" y="51"/>
                  <a:pt x="44" y="45"/>
                  <a:pt x="48" y="40"/>
                </a:cubicBezTo>
                <a:cubicBezTo>
                  <a:pt x="51" y="34"/>
                  <a:pt x="56" y="30"/>
                  <a:pt x="62" y="26"/>
                </a:cubicBezTo>
                <a:cubicBezTo>
                  <a:pt x="64" y="25"/>
                  <a:pt x="67" y="23"/>
                  <a:pt x="69" y="21"/>
                </a:cubicBezTo>
                <a:cubicBezTo>
                  <a:pt x="70" y="21"/>
                  <a:pt x="70" y="20"/>
                  <a:pt x="71" y="20"/>
                </a:cubicBezTo>
                <a:cubicBezTo>
                  <a:pt x="69" y="21"/>
                  <a:pt x="67" y="21"/>
                  <a:pt x="66" y="22"/>
                </a:cubicBezTo>
                <a:cubicBezTo>
                  <a:pt x="52" y="29"/>
                  <a:pt x="33" y="37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3" y="73"/>
                  <a:pt x="38" y="83"/>
                  <a:pt x="46" y="90"/>
                </a:cubicBezTo>
                <a:cubicBezTo>
                  <a:pt x="47" y="91"/>
                  <a:pt x="48" y="92"/>
                  <a:pt x="50" y="93"/>
                </a:cubicBezTo>
                <a:close/>
                <a:moveTo>
                  <a:pt x="94" y="27"/>
                </a:moveTo>
                <a:cubicBezTo>
                  <a:pt x="100" y="31"/>
                  <a:pt x="104" y="35"/>
                  <a:pt x="108" y="40"/>
                </a:cubicBezTo>
                <a:cubicBezTo>
                  <a:pt x="111" y="45"/>
                  <a:pt x="113" y="51"/>
                  <a:pt x="114" y="58"/>
                </a:cubicBezTo>
                <a:cubicBezTo>
                  <a:pt x="115" y="65"/>
                  <a:pt x="115" y="73"/>
                  <a:pt x="112" y="81"/>
                </a:cubicBezTo>
                <a:cubicBezTo>
                  <a:pt x="110" y="85"/>
                  <a:pt x="108" y="89"/>
                  <a:pt x="105" y="94"/>
                </a:cubicBezTo>
                <a:cubicBezTo>
                  <a:pt x="107" y="93"/>
                  <a:pt x="108" y="91"/>
                  <a:pt x="110" y="90"/>
                </a:cubicBezTo>
                <a:cubicBezTo>
                  <a:pt x="118" y="83"/>
                  <a:pt x="123" y="73"/>
                  <a:pt x="123" y="61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43"/>
                  <a:pt x="108" y="34"/>
                  <a:pt x="94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9649266" y="4535183"/>
            <a:ext cx="670782" cy="638074"/>
          </a:xfrm>
          <a:custGeom>
            <a:avLst/>
            <a:gdLst>
              <a:gd name="T0" fmla="*/ 59 w 140"/>
              <a:gd name="T1" fmla="*/ 14 h 133"/>
              <a:gd name="T2" fmla="*/ 91 w 140"/>
              <a:gd name="T3" fmla="*/ 5 h 133"/>
              <a:gd name="T4" fmla="*/ 138 w 140"/>
              <a:gd name="T5" fmla="*/ 93 h 133"/>
              <a:gd name="T6" fmla="*/ 140 w 140"/>
              <a:gd name="T7" fmla="*/ 121 h 133"/>
              <a:gd name="T8" fmla="*/ 113 w 140"/>
              <a:gd name="T9" fmla="*/ 127 h 133"/>
              <a:gd name="T10" fmla="*/ 37 w 140"/>
              <a:gd name="T11" fmla="*/ 83 h 133"/>
              <a:gd name="T12" fmla="*/ 28 w 140"/>
              <a:gd name="T13" fmla="*/ 56 h 133"/>
              <a:gd name="T14" fmla="*/ 19 w 140"/>
              <a:gd name="T15" fmla="*/ 7 h 133"/>
              <a:gd name="T16" fmla="*/ 80 w 140"/>
              <a:gd name="T17" fmla="*/ 72 h 133"/>
              <a:gd name="T18" fmla="*/ 92 w 140"/>
              <a:gd name="T19" fmla="*/ 75 h 133"/>
              <a:gd name="T20" fmla="*/ 32 w 140"/>
              <a:gd name="T21" fmla="*/ 16 h 133"/>
              <a:gd name="T22" fmla="*/ 35 w 140"/>
              <a:gd name="T23" fmla="*/ 27 h 133"/>
              <a:gd name="T24" fmla="*/ 32 w 140"/>
              <a:gd name="T25" fmla="*/ 16 h 133"/>
              <a:gd name="T26" fmla="*/ 41 w 140"/>
              <a:gd name="T27" fmla="*/ 27 h 133"/>
              <a:gd name="T28" fmla="*/ 52 w 140"/>
              <a:gd name="T29" fmla="*/ 31 h 133"/>
              <a:gd name="T30" fmla="*/ 38 w 140"/>
              <a:gd name="T31" fmla="*/ 30 h 133"/>
              <a:gd name="T32" fmla="*/ 41 w 140"/>
              <a:gd name="T33" fmla="*/ 41 h 133"/>
              <a:gd name="T34" fmla="*/ 38 w 140"/>
              <a:gd name="T35" fmla="*/ 30 h 133"/>
              <a:gd name="T36" fmla="*/ 39 w 140"/>
              <a:gd name="T37" fmla="*/ 47 h 133"/>
              <a:gd name="T38" fmla="*/ 50 w 140"/>
              <a:gd name="T39" fmla="*/ 52 h 133"/>
              <a:gd name="T40" fmla="*/ 51 w 140"/>
              <a:gd name="T41" fmla="*/ 37 h 133"/>
              <a:gd name="T42" fmla="*/ 54 w 140"/>
              <a:gd name="T43" fmla="*/ 48 h 133"/>
              <a:gd name="T44" fmla="*/ 51 w 140"/>
              <a:gd name="T45" fmla="*/ 37 h 133"/>
              <a:gd name="T46" fmla="*/ 54 w 140"/>
              <a:gd name="T47" fmla="*/ 34 h 133"/>
              <a:gd name="T48" fmla="*/ 66 w 140"/>
              <a:gd name="T49" fmla="*/ 36 h 133"/>
              <a:gd name="T50" fmla="*/ 67 w 140"/>
              <a:gd name="T51" fmla="*/ 62 h 133"/>
              <a:gd name="T52" fmla="*/ 72 w 140"/>
              <a:gd name="T53" fmla="*/ 71 h 133"/>
              <a:gd name="T54" fmla="*/ 116 w 140"/>
              <a:gd name="T55" fmla="*/ 111 h 133"/>
              <a:gd name="T56" fmla="*/ 93 w 140"/>
              <a:gd name="T57" fmla="*/ 78 h 133"/>
              <a:gd name="T58" fmla="*/ 84 w 140"/>
              <a:gd name="T59" fmla="*/ 59 h 133"/>
              <a:gd name="T60" fmla="*/ 80 w 140"/>
              <a:gd name="T61" fmla="*/ 48 h 133"/>
              <a:gd name="T62" fmla="*/ 82 w 140"/>
              <a:gd name="T63" fmla="*/ 44 h 133"/>
              <a:gd name="T64" fmla="*/ 26 w 140"/>
              <a:gd name="T65" fmla="*/ 14 h 133"/>
              <a:gd name="T66" fmla="*/ 42 w 140"/>
              <a:gd name="T67" fmla="*/ 57 h 133"/>
              <a:gd name="T68" fmla="*/ 50 w 140"/>
              <a:gd name="T69" fmla="*/ 58 h 133"/>
              <a:gd name="T70" fmla="*/ 61 w 140"/>
              <a:gd name="T71" fmla="*/ 62 h 133"/>
              <a:gd name="T72" fmla="*/ 63 w 140"/>
              <a:gd name="T73" fmla="*/ 65 h 133"/>
              <a:gd name="T74" fmla="*/ 74 w 140"/>
              <a:gd name="T75" fmla="*/ 55 h 133"/>
              <a:gd name="T76" fmla="*/ 78 w 140"/>
              <a:gd name="T77" fmla="*/ 66 h 133"/>
              <a:gd name="T78" fmla="*/ 74 w 140"/>
              <a:gd name="T79" fmla="*/ 55 h 133"/>
              <a:gd name="T80" fmla="*/ 57 w 140"/>
              <a:gd name="T81" fmla="*/ 51 h 133"/>
              <a:gd name="T82" fmla="*/ 68 w 140"/>
              <a:gd name="T83" fmla="*/ 55 h 133"/>
              <a:gd name="T84" fmla="*/ 68 w 140"/>
              <a:gd name="T85" fmla="*/ 41 h 133"/>
              <a:gd name="T86" fmla="*/ 71 w 140"/>
              <a:gd name="T87" fmla="*/ 52 h 133"/>
              <a:gd name="T88" fmla="*/ 68 w 140"/>
              <a:gd name="T89" fmla="*/ 4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33">
                <a:moveTo>
                  <a:pt x="19" y="7"/>
                </a:moveTo>
                <a:cubicBezTo>
                  <a:pt x="26" y="0"/>
                  <a:pt x="42" y="4"/>
                  <a:pt x="59" y="14"/>
                </a:cubicBezTo>
                <a:cubicBezTo>
                  <a:pt x="66" y="18"/>
                  <a:pt x="74" y="24"/>
                  <a:pt x="81" y="30"/>
                </a:cubicBezTo>
                <a:cubicBezTo>
                  <a:pt x="82" y="21"/>
                  <a:pt x="85" y="13"/>
                  <a:pt x="91" y="5"/>
                </a:cubicBezTo>
                <a:cubicBezTo>
                  <a:pt x="95" y="20"/>
                  <a:pt x="98" y="27"/>
                  <a:pt x="107" y="39"/>
                </a:cubicBezTo>
                <a:cubicBezTo>
                  <a:pt x="119" y="56"/>
                  <a:pt x="140" y="81"/>
                  <a:pt x="138" y="93"/>
                </a:cubicBezTo>
                <a:cubicBezTo>
                  <a:pt x="137" y="98"/>
                  <a:pt x="136" y="101"/>
                  <a:pt x="134" y="105"/>
                </a:cubicBezTo>
                <a:cubicBezTo>
                  <a:pt x="134" y="110"/>
                  <a:pt x="136" y="115"/>
                  <a:pt x="140" y="121"/>
                </a:cubicBezTo>
                <a:cubicBezTo>
                  <a:pt x="135" y="125"/>
                  <a:pt x="131" y="129"/>
                  <a:pt x="126" y="133"/>
                </a:cubicBezTo>
                <a:cubicBezTo>
                  <a:pt x="121" y="128"/>
                  <a:pt x="118" y="127"/>
                  <a:pt x="113" y="127"/>
                </a:cubicBezTo>
                <a:cubicBezTo>
                  <a:pt x="109" y="129"/>
                  <a:pt x="104" y="131"/>
                  <a:pt x="97" y="130"/>
                </a:cubicBezTo>
                <a:cubicBezTo>
                  <a:pt x="85" y="129"/>
                  <a:pt x="56" y="100"/>
                  <a:pt x="37" y="83"/>
                </a:cubicBezTo>
                <a:cubicBezTo>
                  <a:pt x="24" y="71"/>
                  <a:pt x="16" y="65"/>
                  <a:pt x="0" y="58"/>
                </a:cubicBezTo>
                <a:cubicBezTo>
                  <a:pt x="10" y="56"/>
                  <a:pt x="20" y="55"/>
                  <a:pt x="28" y="56"/>
                </a:cubicBezTo>
                <a:cubicBezTo>
                  <a:pt x="26" y="53"/>
                  <a:pt x="25" y="50"/>
                  <a:pt x="23" y="47"/>
                </a:cubicBezTo>
                <a:cubicBezTo>
                  <a:pt x="15" y="29"/>
                  <a:pt x="11" y="14"/>
                  <a:pt x="19" y="7"/>
                </a:cubicBezTo>
                <a:close/>
                <a:moveTo>
                  <a:pt x="84" y="68"/>
                </a:moveTo>
                <a:cubicBezTo>
                  <a:pt x="80" y="72"/>
                  <a:pt x="80" y="72"/>
                  <a:pt x="80" y="72"/>
                </a:cubicBezTo>
                <a:cubicBezTo>
                  <a:pt x="88" y="79"/>
                  <a:pt x="88" y="79"/>
                  <a:pt x="88" y="79"/>
                </a:cubicBezTo>
                <a:cubicBezTo>
                  <a:pt x="92" y="75"/>
                  <a:pt x="92" y="75"/>
                  <a:pt x="92" y="75"/>
                </a:cubicBezTo>
                <a:cubicBezTo>
                  <a:pt x="84" y="68"/>
                  <a:pt x="84" y="68"/>
                  <a:pt x="84" y="68"/>
                </a:cubicBezTo>
                <a:close/>
                <a:moveTo>
                  <a:pt x="32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16"/>
                  <a:pt x="32" y="16"/>
                  <a:pt x="32" y="16"/>
                </a:cubicBezTo>
                <a:close/>
                <a:moveTo>
                  <a:pt x="45" y="23"/>
                </a:moveTo>
                <a:cubicBezTo>
                  <a:pt x="41" y="27"/>
                  <a:pt x="41" y="27"/>
                  <a:pt x="41" y="27"/>
                </a:cubicBezTo>
                <a:cubicBezTo>
                  <a:pt x="48" y="34"/>
                  <a:pt x="48" y="34"/>
                  <a:pt x="48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45" y="23"/>
                  <a:pt x="45" y="23"/>
                  <a:pt x="45" y="23"/>
                </a:cubicBezTo>
                <a:close/>
                <a:moveTo>
                  <a:pt x="38" y="30"/>
                </a:moveTo>
                <a:cubicBezTo>
                  <a:pt x="33" y="34"/>
                  <a:pt x="33" y="34"/>
                  <a:pt x="33" y="34"/>
                </a:cubicBezTo>
                <a:cubicBezTo>
                  <a:pt x="41" y="41"/>
                  <a:pt x="41" y="41"/>
                  <a:pt x="41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3" y="44"/>
                </a:moveTo>
                <a:cubicBezTo>
                  <a:pt x="39" y="47"/>
                  <a:pt x="39" y="47"/>
                  <a:pt x="39" y="47"/>
                </a:cubicBezTo>
                <a:cubicBezTo>
                  <a:pt x="46" y="55"/>
                  <a:pt x="46" y="55"/>
                  <a:pt x="46" y="55"/>
                </a:cubicBezTo>
                <a:cubicBezTo>
                  <a:pt x="50" y="52"/>
                  <a:pt x="50" y="52"/>
                  <a:pt x="50" y="52"/>
                </a:cubicBezTo>
                <a:cubicBezTo>
                  <a:pt x="43" y="44"/>
                  <a:pt x="43" y="44"/>
                  <a:pt x="43" y="44"/>
                </a:cubicBezTo>
                <a:close/>
                <a:moveTo>
                  <a:pt x="51" y="37"/>
                </a:moveTo>
                <a:cubicBezTo>
                  <a:pt x="47" y="41"/>
                  <a:pt x="47" y="41"/>
                  <a:pt x="47" y="41"/>
                </a:cubicBezTo>
                <a:cubicBezTo>
                  <a:pt x="54" y="48"/>
                  <a:pt x="54" y="48"/>
                  <a:pt x="54" y="48"/>
                </a:cubicBezTo>
                <a:cubicBezTo>
                  <a:pt x="58" y="45"/>
                  <a:pt x="58" y="45"/>
                  <a:pt x="58" y="45"/>
                </a:cubicBezTo>
                <a:cubicBezTo>
                  <a:pt x="51" y="37"/>
                  <a:pt x="51" y="37"/>
                  <a:pt x="51" y="37"/>
                </a:cubicBezTo>
                <a:close/>
                <a:moveTo>
                  <a:pt x="58" y="29"/>
                </a:moveTo>
                <a:cubicBezTo>
                  <a:pt x="54" y="34"/>
                  <a:pt x="54" y="34"/>
                  <a:pt x="54" y="34"/>
                </a:cubicBezTo>
                <a:cubicBezTo>
                  <a:pt x="62" y="41"/>
                  <a:pt x="62" y="41"/>
                  <a:pt x="62" y="41"/>
                </a:cubicBezTo>
                <a:cubicBezTo>
                  <a:pt x="66" y="36"/>
                  <a:pt x="66" y="36"/>
                  <a:pt x="66" y="36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67" y="62"/>
                </a:moveTo>
                <a:cubicBezTo>
                  <a:pt x="74" y="70"/>
                  <a:pt x="74" y="70"/>
                  <a:pt x="74" y="70"/>
                </a:cubicBezTo>
                <a:cubicBezTo>
                  <a:pt x="72" y="71"/>
                  <a:pt x="72" y="71"/>
                  <a:pt x="72" y="71"/>
                </a:cubicBezTo>
                <a:cubicBezTo>
                  <a:pt x="86" y="80"/>
                  <a:pt x="99" y="94"/>
                  <a:pt x="115" y="112"/>
                </a:cubicBezTo>
                <a:cubicBezTo>
                  <a:pt x="116" y="112"/>
                  <a:pt x="116" y="111"/>
                  <a:pt x="116" y="111"/>
                </a:cubicBezTo>
                <a:cubicBezTo>
                  <a:pt x="118" y="109"/>
                  <a:pt x="119" y="108"/>
                  <a:pt x="121" y="106"/>
                </a:cubicBezTo>
                <a:cubicBezTo>
                  <a:pt x="111" y="95"/>
                  <a:pt x="102" y="86"/>
                  <a:pt x="93" y="78"/>
                </a:cubicBezTo>
                <a:cubicBezTo>
                  <a:pt x="90" y="71"/>
                  <a:pt x="87" y="65"/>
                  <a:pt x="85" y="58"/>
                </a:cubicBezTo>
                <a:cubicBezTo>
                  <a:pt x="84" y="59"/>
                  <a:pt x="84" y="59"/>
                  <a:pt x="84" y="59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48"/>
                  <a:pt x="80" y="48"/>
                  <a:pt x="80" y="48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48"/>
                  <a:pt x="82" y="46"/>
                  <a:pt x="82" y="44"/>
                </a:cubicBezTo>
                <a:cubicBezTo>
                  <a:pt x="72" y="36"/>
                  <a:pt x="62" y="29"/>
                  <a:pt x="53" y="23"/>
                </a:cubicBezTo>
                <a:cubicBezTo>
                  <a:pt x="40" y="16"/>
                  <a:pt x="29" y="12"/>
                  <a:pt x="26" y="14"/>
                </a:cubicBezTo>
                <a:cubicBezTo>
                  <a:pt x="23" y="17"/>
                  <a:pt x="27" y="28"/>
                  <a:pt x="33" y="42"/>
                </a:cubicBezTo>
                <a:cubicBezTo>
                  <a:pt x="36" y="47"/>
                  <a:pt x="39" y="52"/>
                  <a:pt x="42" y="57"/>
                </a:cubicBezTo>
                <a:cubicBezTo>
                  <a:pt x="46" y="58"/>
                  <a:pt x="49" y="59"/>
                  <a:pt x="52" y="60"/>
                </a:cubicBezTo>
                <a:cubicBezTo>
                  <a:pt x="50" y="58"/>
                  <a:pt x="50" y="58"/>
                  <a:pt x="50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62"/>
                  <a:pt x="61" y="62"/>
                  <a:pt x="61" y="62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5"/>
                  <a:pt x="63" y="65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74" y="55"/>
                </a:moveTo>
                <a:cubicBezTo>
                  <a:pt x="70" y="59"/>
                  <a:pt x="70" y="59"/>
                  <a:pt x="70" y="59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62"/>
                  <a:pt x="82" y="62"/>
                  <a:pt x="82" y="62"/>
                </a:cubicBezTo>
                <a:cubicBezTo>
                  <a:pt x="74" y="55"/>
                  <a:pt x="74" y="55"/>
                  <a:pt x="74" y="55"/>
                </a:cubicBezTo>
                <a:close/>
                <a:moveTo>
                  <a:pt x="61" y="48"/>
                </a:moveTo>
                <a:cubicBezTo>
                  <a:pt x="57" y="51"/>
                  <a:pt x="57" y="51"/>
                  <a:pt x="57" y="51"/>
                </a:cubicBezTo>
                <a:cubicBezTo>
                  <a:pt x="64" y="59"/>
                  <a:pt x="64" y="59"/>
                  <a:pt x="64" y="59"/>
                </a:cubicBezTo>
                <a:cubicBezTo>
                  <a:pt x="68" y="55"/>
                  <a:pt x="68" y="55"/>
                  <a:pt x="68" y="55"/>
                </a:cubicBezTo>
                <a:cubicBezTo>
                  <a:pt x="61" y="48"/>
                  <a:pt x="61" y="48"/>
                  <a:pt x="61" y="48"/>
                </a:cubicBezTo>
                <a:close/>
                <a:moveTo>
                  <a:pt x="68" y="41"/>
                </a:moveTo>
                <a:cubicBezTo>
                  <a:pt x="64" y="45"/>
                  <a:pt x="64" y="45"/>
                  <a:pt x="64" y="45"/>
                </a:cubicBezTo>
                <a:cubicBezTo>
                  <a:pt x="71" y="52"/>
                  <a:pt x="71" y="52"/>
                  <a:pt x="71" y="52"/>
                </a:cubicBezTo>
                <a:cubicBezTo>
                  <a:pt x="75" y="48"/>
                  <a:pt x="75" y="48"/>
                  <a:pt x="75" y="48"/>
                </a:cubicBezTo>
                <a:lnTo>
                  <a:pt x="68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3"/>
          <p:cNvSpPr>
            <a:spLocks noEditPoints="1"/>
          </p:cNvSpPr>
          <p:nvPr/>
        </p:nvSpPr>
        <p:spPr bwMode="auto">
          <a:xfrm>
            <a:off x="9670985" y="3083930"/>
            <a:ext cx="568351" cy="693041"/>
          </a:xfrm>
          <a:custGeom>
            <a:avLst/>
            <a:gdLst>
              <a:gd name="T0" fmla="*/ 59 w 117"/>
              <a:gd name="T1" fmla="*/ 130 h 143"/>
              <a:gd name="T2" fmla="*/ 23 w 117"/>
              <a:gd name="T3" fmla="*/ 112 h 143"/>
              <a:gd name="T4" fmla="*/ 1 w 117"/>
              <a:gd name="T5" fmla="*/ 73 h 143"/>
              <a:gd name="T6" fmla="*/ 11 w 117"/>
              <a:gd name="T7" fmla="*/ 47 h 143"/>
              <a:gd name="T8" fmla="*/ 32 w 117"/>
              <a:gd name="T9" fmla="*/ 37 h 143"/>
              <a:gd name="T10" fmla="*/ 59 w 117"/>
              <a:gd name="T11" fmla="*/ 38 h 143"/>
              <a:gd name="T12" fmla="*/ 85 w 117"/>
              <a:gd name="T13" fmla="*/ 37 h 143"/>
              <a:gd name="T14" fmla="*/ 106 w 117"/>
              <a:gd name="T15" fmla="*/ 47 h 143"/>
              <a:gd name="T16" fmla="*/ 116 w 117"/>
              <a:gd name="T17" fmla="*/ 73 h 143"/>
              <a:gd name="T18" fmla="*/ 91 w 117"/>
              <a:gd name="T19" fmla="*/ 119 h 143"/>
              <a:gd name="T20" fmla="*/ 59 w 117"/>
              <a:gd name="T21" fmla="*/ 130 h 143"/>
              <a:gd name="T22" fmla="*/ 73 w 117"/>
              <a:gd name="T23" fmla="*/ 0 h 143"/>
              <a:gd name="T24" fmla="*/ 59 w 117"/>
              <a:gd name="T25" fmla="*/ 34 h 143"/>
              <a:gd name="T26" fmla="*/ 57 w 117"/>
              <a:gd name="T27" fmla="*/ 33 h 143"/>
              <a:gd name="T28" fmla="*/ 58 w 117"/>
              <a:gd name="T29" fmla="*/ 2 h 143"/>
              <a:gd name="T30" fmla="*/ 73 w 117"/>
              <a:gd name="T31" fmla="*/ 0 h 143"/>
              <a:gd name="T32" fmla="*/ 56 w 117"/>
              <a:gd name="T33" fmla="*/ 94 h 143"/>
              <a:gd name="T34" fmla="*/ 47 w 117"/>
              <a:gd name="T35" fmla="*/ 76 h 143"/>
              <a:gd name="T36" fmla="*/ 38 w 117"/>
              <a:gd name="T37" fmla="*/ 87 h 143"/>
              <a:gd name="T38" fmla="*/ 56 w 117"/>
              <a:gd name="T39" fmla="*/ 94 h 143"/>
              <a:gd name="T40" fmla="*/ 62 w 117"/>
              <a:gd name="T41" fmla="*/ 94 h 143"/>
              <a:gd name="T42" fmla="*/ 80 w 117"/>
              <a:gd name="T43" fmla="*/ 87 h 143"/>
              <a:gd name="T44" fmla="*/ 71 w 117"/>
              <a:gd name="T45" fmla="*/ 76 h 143"/>
              <a:gd name="T46" fmla="*/ 62 w 117"/>
              <a:gd name="T47" fmla="*/ 94 h 143"/>
              <a:gd name="T48" fmla="*/ 72 w 117"/>
              <a:gd name="T49" fmla="*/ 118 h 143"/>
              <a:gd name="T50" fmla="*/ 75 w 117"/>
              <a:gd name="T51" fmla="*/ 111 h 143"/>
              <a:gd name="T52" fmla="*/ 88 w 117"/>
              <a:gd name="T53" fmla="*/ 91 h 143"/>
              <a:gd name="T54" fmla="*/ 100 w 117"/>
              <a:gd name="T55" fmla="*/ 72 h 143"/>
              <a:gd name="T56" fmla="*/ 95 w 117"/>
              <a:gd name="T57" fmla="*/ 59 h 143"/>
              <a:gd name="T58" fmla="*/ 82 w 117"/>
              <a:gd name="T59" fmla="*/ 53 h 143"/>
              <a:gd name="T60" fmla="*/ 63 w 117"/>
              <a:gd name="T61" fmla="*/ 55 h 143"/>
              <a:gd name="T62" fmla="*/ 59 w 117"/>
              <a:gd name="T63" fmla="*/ 56 h 143"/>
              <a:gd name="T64" fmla="*/ 55 w 117"/>
              <a:gd name="T65" fmla="*/ 55 h 143"/>
              <a:gd name="T66" fmla="*/ 35 w 117"/>
              <a:gd name="T67" fmla="*/ 53 h 143"/>
              <a:gd name="T68" fmla="*/ 23 w 117"/>
              <a:gd name="T69" fmla="*/ 59 h 143"/>
              <a:gd name="T70" fmla="*/ 18 w 117"/>
              <a:gd name="T71" fmla="*/ 72 h 143"/>
              <a:gd name="T72" fmla="*/ 36 w 117"/>
              <a:gd name="T73" fmla="*/ 103 h 143"/>
              <a:gd name="T74" fmla="*/ 44 w 117"/>
              <a:gd name="T75" fmla="*/ 115 h 143"/>
              <a:gd name="T76" fmla="*/ 46 w 117"/>
              <a:gd name="T77" fmla="*/ 118 h 143"/>
              <a:gd name="T78" fmla="*/ 51 w 117"/>
              <a:gd name="T79" fmla="*/ 115 h 143"/>
              <a:gd name="T80" fmla="*/ 59 w 117"/>
              <a:gd name="T81" fmla="*/ 112 h 143"/>
              <a:gd name="T82" fmla="*/ 66 w 117"/>
              <a:gd name="T83" fmla="*/ 115 h 143"/>
              <a:gd name="T84" fmla="*/ 72 w 117"/>
              <a:gd name="T85" fmla="*/ 11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43">
                <a:moveTo>
                  <a:pt x="59" y="130"/>
                </a:moveTo>
                <a:cubicBezTo>
                  <a:pt x="35" y="143"/>
                  <a:pt x="35" y="130"/>
                  <a:pt x="23" y="112"/>
                </a:cubicBezTo>
                <a:cubicBezTo>
                  <a:pt x="11" y="95"/>
                  <a:pt x="1" y="85"/>
                  <a:pt x="1" y="73"/>
                </a:cubicBezTo>
                <a:cubicBezTo>
                  <a:pt x="0" y="64"/>
                  <a:pt x="3" y="55"/>
                  <a:pt x="11" y="47"/>
                </a:cubicBezTo>
                <a:cubicBezTo>
                  <a:pt x="16" y="42"/>
                  <a:pt x="23" y="38"/>
                  <a:pt x="32" y="37"/>
                </a:cubicBezTo>
                <a:cubicBezTo>
                  <a:pt x="40" y="36"/>
                  <a:pt x="49" y="36"/>
                  <a:pt x="59" y="38"/>
                </a:cubicBezTo>
                <a:cubicBezTo>
                  <a:pt x="68" y="36"/>
                  <a:pt x="77" y="36"/>
                  <a:pt x="85" y="37"/>
                </a:cubicBezTo>
                <a:cubicBezTo>
                  <a:pt x="94" y="38"/>
                  <a:pt x="101" y="42"/>
                  <a:pt x="106" y="47"/>
                </a:cubicBezTo>
                <a:cubicBezTo>
                  <a:pt x="115" y="55"/>
                  <a:pt x="117" y="64"/>
                  <a:pt x="116" y="73"/>
                </a:cubicBezTo>
                <a:cubicBezTo>
                  <a:pt x="116" y="85"/>
                  <a:pt x="98" y="104"/>
                  <a:pt x="91" y="119"/>
                </a:cubicBezTo>
                <a:cubicBezTo>
                  <a:pt x="82" y="135"/>
                  <a:pt x="75" y="139"/>
                  <a:pt x="59" y="130"/>
                </a:cubicBezTo>
                <a:close/>
                <a:moveTo>
                  <a:pt x="73" y="0"/>
                </a:moveTo>
                <a:cubicBezTo>
                  <a:pt x="82" y="15"/>
                  <a:pt x="69" y="25"/>
                  <a:pt x="59" y="34"/>
                </a:cubicBezTo>
                <a:cubicBezTo>
                  <a:pt x="57" y="33"/>
                  <a:pt x="57" y="33"/>
                  <a:pt x="57" y="33"/>
                </a:cubicBezTo>
                <a:cubicBezTo>
                  <a:pt x="63" y="22"/>
                  <a:pt x="65" y="13"/>
                  <a:pt x="58" y="2"/>
                </a:cubicBezTo>
                <a:cubicBezTo>
                  <a:pt x="73" y="0"/>
                  <a:pt x="73" y="0"/>
                  <a:pt x="73" y="0"/>
                </a:cubicBezTo>
                <a:close/>
                <a:moveTo>
                  <a:pt x="56" y="94"/>
                </a:moveTo>
                <a:cubicBezTo>
                  <a:pt x="56" y="94"/>
                  <a:pt x="55" y="77"/>
                  <a:pt x="47" y="76"/>
                </a:cubicBezTo>
                <a:cubicBezTo>
                  <a:pt x="40" y="75"/>
                  <a:pt x="35" y="82"/>
                  <a:pt x="38" y="87"/>
                </a:cubicBezTo>
                <a:cubicBezTo>
                  <a:pt x="40" y="91"/>
                  <a:pt x="56" y="94"/>
                  <a:pt x="56" y="94"/>
                </a:cubicBezTo>
                <a:close/>
                <a:moveTo>
                  <a:pt x="62" y="94"/>
                </a:moveTo>
                <a:cubicBezTo>
                  <a:pt x="62" y="94"/>
                  <a:pt x="78" y="91"/>
                  <a:pt x="80" y="87"/>
                </a:cubicBezTo>
                <a:cubicBezTo>
                  <a:pt x="83" y="82"/>
                  <a:pt x="78" y="75"/>
                  <a:pt x="71" y="76"/>
                </a:cubicBezTo>
                <a:cubicBezTo>
                  <a:pt x="63" y="77"/>
                  <a:pt x="62" y="94"/>
                  <a:pt x="62" y="94"/>
                </a:cubicBezTo>
                <a:close/>
                <a:moveTo>
                  <a:pt x="72" y="118"/>
                </a:moveTo>
                <a:cubicBezTo>
                  <a:pt x="73" y="116"/>
                  <a:pt x="75" y="113"/>
                  <a:pt x="75" y="111"/>
                </a:cubicBezTo>
                <a:cubicBezTo>
                  <a:pt x="79" y="104"/>
                  <a:pt x="83" y="98"/>
                  <a:pt x="88" y="91"/>
                </a:cubicBezTo>
                <a:cubicBezTo>
                  <a:pt x="90" y="88"/>
                  <a:pt x="99" y="76"/>
                  <a:pt x="100" y="72"/>
                </a:cubicBezTo>
                <a:cubicBezTo>
                  <a:pt x="100" y="67"/>
                  <a:pt x="98" y="63"/>
                  <a:pt x="95" y="59"/>
                </a:cubicBezTo>
                <a:cubicBezTo>
                  <a:pt x="91" y="56"/>
                  <a:pt x="87" y="54"/>
                  <a:pt x="82" y="53"/>
                </a:cubicBezTo>
                <a:cubicBezTo>
                  <a:pt x="76" y="52"/>
                  <a:pt x="69" y="53"/>
                  <a:pt x="63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48" y="53"/>
                  <a:pt x="42" y="52"/>
                  <a:pt x="35" y="53"/>
                </a:cubicBezTo>
                <a:cubicBezTo>
                  <a:pt x="31" y="54"/>
                  <a:pt x="26" y="56"/>
                  <a:pt x="23" y="59"/>
                </a:cubicBezTo>
                <a:cubicBezTo>
                  <a:pt x="19" y="63"/>
                  <a:pt x="17" y="67"/>
                  <a:pt x="18" y="72"/>
                </a:cubicBezTo>
                <a:cubicBezTo>
                  <a:pt x="18" y="78"/>
                  <a:pt x="33" y="97"/>
                  <a:pt x="36" y="103"/>
                </a:cubicBezTo>
                <a:cubicBezTo>
                  <a:pt x="39" y="107"/>
                  <a:pt x="42" y="111"/>
                  <a:pt x="44" y="115"/>
                </a:cubicBezTo>
                <a:cubicBezTo>
                  <a:pt x="44" y="116"/>
                  <a:pt x="45" y="117"/>
                  <a:pt x="46" y="118"/>
                </a:cubicBezTo>
                <a:cubicBezTo>
                  <a:pt x="48" y="117"/>
                  <a:pt x="50" y="116"/>
                  <a:pt x="51" y="115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7" y="116"/>
                  <a:pt x="70" y="117"/>
                  <a:pt x="7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7"/>
          <p:cNvSpPr>
            <a:spLocks noEditPoints="1"/>
          </p:cNvSpPr>
          <p:nvPr/>
        </p:nvSpPr>
        <p:spPr bwMode="auto">
          <a:xfrm>
            <a:off x="9735094" y="1692672"/>
            <a:ext cx="470691" cy="683288"/>
          </a:xfrm>
          <a:custGeom>
            <a:avLst/>
            <a:gdLst>
              <a:gd name="T0" fmla="*/ 46 w 95"/>
              <a:gd name="T1" fmla="*/ 128 h 139"/>
              <a:gd name="T2" fmla="*/ 73 w 95"/>
              <a:gd name="T3" fmla="*/ 133 h 139"/>
              <a:gd name="T4" fmla="*/ 85 w 95"/>
              <a:gd name="T5" fmla="*/ 89 h 139"/>
              <a:gd name="T6" fmla="*/ 71 w 95"/>
              <a:gd name="T7" fmla="*/ 50 h 139"/>
              <a:gd name="T8" fmla="*/ 50 w 95"/>
              <a:gd name="T9" fmla="*/ 40 h 139"/>
              <a:gd name="T10" fmla="*/ 51 w 95"/>
              <a:gd name="T11" fmla="*/ 28 h 139"/>
              <a:gd name="T12" fmla="*/ 95 w 95"/>
              <a:gd name="T13" fmla="*/ 15 h 139"/>
              <a:gd name="T14" fmla="*/ 50 w 95"/>
              <a:gd name="T15" fmla="*/ 18 h 139"/>
              <a:gd name="T16" fmla="*/ 40 w 95"/>
              <a:gd name="T17" fmla="*/ 6 h 139"/>
              <a:gd name="T18" fmla="*/ 30 w 95"/>
              <a:gd name="T19" fmla="*/ 15 h 139"/>
              <a:gd name="T20" fmla="*/ 45 w 95"/>
              <a:gd name="T21" fmla="*/ 42 h 139"/>
              <a:gd name="T22" fmla="*/ 22 w 95"/>
              <a:gd name="T23" fmla="*/ 50 h 139"/>
              <a:gd name="T24" fmla="*/ 7 w 95"/>
              <a:gd name="T25" fmla="*/ 89 h 139"/>
              <a:gd name="T26" fmla="*/ 19 w 95"/>
              <a:gd name="T27" fmla="*/ 133 h 139"/>
              <a:gd name="T28" fmla="*/ 46 w 95"/>
              <a:gd name="T29" fmla="*/ 128 h 139"/>
              <a:gd name="T30" fmla="*/ 21 w 95"/>
              <a:gd name="T31" fmla="*/ 125 h 139"/>
              <a:gd name="T32" fmla="*/ 17 w 95"/>
              <a:gd name="T33" fmla="*/ 94 h 139"/>
              <a:gd name="T34" fmla="*/ 29 w 95"/>
              <a:gd name="T35" fmla="*/ 94 h 139"/>
              <a:gd name="T36" fmla="*/ 39 w 95"/>
              <a:gd name="T37" fmla="*/ 118 h 139"/>
              <a:gd name="T38" fmla="*/ 21 w 95"/>
              <a:gd name="T39" fmla="*/ 125 h 139"/>
              <a:gd name="T40" fmla="*/ 28 w 95"/>
              <a:gd name="T41" fmla="*/ 88 h 139"/>
              <a:gd name="T42" fmla="*/ 18 w 95"/>
              <a:gd name="T43" fmla="*/ 89 h 139"/>
              <a:gd name="T44" fmla="*/ 28 w 95"/>
              <a:gd name="T45" fmla="*/ 78 h 139"/>
              <a:gd name="T46" fmla="*/ 28 w 95"/>
              <a:gd name="T47" fmla="*/ 8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5" h="139">
                <a:moveTo>
                  <a:pt x="46" y="128"/>
                </a:moveTo>
                <a:cubicBezTo>
                  <a:pt x="50" y="132"/>
                  <a:pt x="60" y="139"/>
                  <a:pt x="73" y="133"/>
                </a:cubicBezTo>
                <a:cubicBezTo>
                  <a:pt x="86" y="127"/>
                  <a:pt x="95" y="104"/>
                  <a:pt x="85" y="89"/>
                </a:cubicBezTo>
                <a:cubicBezTo>
                  <a:pt x="75" y="72"/>
                  <a:pt x="74" y="73"/>
                  <a:pt x="71" y="50"/>
                </a:cubicBezTo>
                <a:cubicBezTo>
                  <a:pt x="69" y="41"/>
                  <a:pt x="57" y="37"/>
                  <a:pt x="50" y="40"/>
                </a:cubicBezTo>
                <a:cubicBezTo>
                  <a:pt x="51" y="36"/>
                  <a:pt x="51" y="32"/>
                  <a:pt x="51" y="28"/>
                </a:cubicBezTo>
                <a:cubicBezTo>
                  <a:pt x="64" y="34"/>
                  <a:pt x="87" y="26"/>
                  <a:pt x="95" y="15"/>
                </a:cubicBezTo>
                <a:cubicBezTo>
                  <a:pt x="77" y="8"/>
                  <a:pt x="58" y="0"/>
                  <a:pt x="50" y="18"/>
                </a:cubicBezTo>
                <a:cubicBezTo>
                  <a:pt x="48" y="14"/>
                  <a:pt x="45" y="10"/>
                  <a:pt x="40" y="6"/>
                </a:cubicBezTo>
                <a:cubicBezTo>
                  <a:pt x="30" y="15"/>
                  <a:pt x="30" y="15"/>
                  <a:pt x="30" y="15"/>
                </a:cubicBezTo>
                <a:cubicBezTo>
                  <a:pt x="40" y="22"/>
                  <a:pt x="44" y="30"/>
                  <a:pt x="45" y="42"/>
                </a:cubicBezTo>
                <a:cubicBezTo>
                  <a:pt x="39" y="36"/>
                  <a:pt x="24" y="39"/>
                  <a:pt x="22" y="50"/>
                </a:cubicBezTo>
                <a:cubicBezTo>
                  <a:pt x="18" y="80"/>
                  <a:pt x="13" y="73"/>
                  <a:pt x="7" y="89"/>
                </a:cubicBezTo>
                <a:cubicBezTo>
                  <a:pt x="0" y="105"/>
                  <a:pt x="6" y="127"/>
                  <a:pt x="19" y="133"/>
                </a:cubicBezTo>
                <a:cubicBezTo>
                  <a:pt x="32" y="139"/>
                  <a:pt x="42" y="132"/>
                  <a:pt x="46" y="128"/>
                </a:cubicBezTo>
                <a:close/>
                <a:moveTo>
                  <a:pt x="21" y="125"/>
                </a:moveTo>
                <a:cubicBezTo>
                  <a:pt x="17" y="115"/>
                  <a:pt x="15" y="104"/>
                  <a:pt x="17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31" y="102"/>
                  <a:pt x="36" y="111"/>
                  <a:pt x="39" y="118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28" y="88"/>
                </a:moveTo>
                <a:cubicBezTo>
                  <a:pt x="18" y="89"/>
                  <a:pt x="18" y="89"/>
                  <a:pt x="18" y="89"/>
                </a:cubicBezTo>
                <a:cubicBezTo>
                  <a:pt x="20" y="84"/>
                  <a:pt x="23" y="80"/>
                  <a:pt x="28" y="78"/>
                </a:cubicBezTo>
                <a:cubicBezTo>
                  <a:pt x="27" y="81"/>
                  <a:pt x="27" y="84"/>
                  <a:pt x="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67227" y="2767281"/>
            <a:ext cx="5109091" cy="1323439"/>
            <a:chOff x="840847" y="2590259"/>
            <a:chExt cx="5109091" cy="1323439"/>
          </a:xfrm>
        </p:grpSpPr>
        <p:sp>
          <p:nvSpPr>
            <p:cNvPr id="12" name="文本框 11"/>
            <p:cNvSpPr txBox="1"/>
            <p:nvPr/>
          </p:nvSpPr>
          <p:spPr>
            <a:xfrm>
              <a:off x="840847" y="2590259"/>
              <a:ext cx="5109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3B383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每天吃不同颜色的</a:t>
              </a:r>
              <a:r>
                <a:rPr lang="zh-CN" altLang="en-US" sz="8000" b="1" dirty="0">
                  <a:solidFill>
                    <a:srgbClr val="3B3838"/>
                  </a:solidFill>
                  <a:latin typeface="+mn-ea"/>
                </a:rPr>
                <a:t>蔬果</a:t>
              </a:r>
              <a:endParaRPr lang="zh-CN" altLang="en-US" sz="4800" b="1" dirty="0">
                <a:solidFill>
                  <a:srgbClr val="3B3838"/>
                </a:solidFill>
                <a:latin typeface="+mn-ea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901105" y="3875875"/>
              <a:ext cx="489781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901105" y="3126029"/>
              <a:ext cx="28041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840847" y="2760212"/>
              <a:ext cx="28991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75000"/>
                    </a:schemeClr>
                  </a:solidFill>
                </a:rPr>
                <a:t>FRUITS </a:t>
              </a:r>
              <a:r>
                <a:rPr lang="en-US" altLang="zh-CN" sz="2000" dirty="0">
                  <a:solidFill>
                    <a:schemeClr val="bg1">
                      <a:lumMod val="75000"/>
                    </a:schemeClr>
                  </a:solidFill>
                </a:rPr>
                <a:t>&amp;</a:t>
              </a:r>
              <a:r>
                <a:rPr lang="zh-CN" altLang="en-US" sz="2000" dirty="0">
                  <a:solidFill>
                    <a:schemeClr val="bg1">
                      <a:lumMod val="75000"/>
                    </a:schemeClr>
                  </a:solidFill>
                </a:rPr>
                <a:t> VEGETABLES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1249832" y="1728927"/>
            <a:ext cx="9692336" cy="3910388"/>
            <a:chOff x="2256596" y="1265462"/>
            <a:chExt cx="9692336" cy="3910388"/>
          </a:xfrm>
        </p:grpSpPr>
        <p:grpSp>
          <p:nvGrpSpPr>
            <p:cNvPr id="35" name="组合 34"/>
            <p:cNvGrpSpPr/>
            <p:nvPr/>
          </p:nvGrpSpPr>
          <p:grpSpPr>
            <a:xfrm>
              <a:off x="2256596" y="1265462"/>
              <a:ext cx="9692336" cy="3910388"/>
              <a:chOff x="1361581" y="1994771"/>
              <a:chExt cx="9692336" cy="39103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361581" y="2003364"/>
                <a:ext cx="1152832" cy="1152832"/>
              </a:xfrm>
              <a:prstGeom prst="rect">
                <a:avLst/>
              </a:prstGeom>
              <a:solidFill>
                <a:srgbClr val="0D73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84831" y="2003364"/>
                <a:ext cx="1152832" cy="1152832"/>
              </a:xfrm>
              <a:prstGeom prst="rect">
                <a:avLst/>
              </a:prstGeom>
              <a:solidFill>
                <a:srgbClr val="95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208082" y="2003364"/>
                <a:ext cx="1152832" cy="1152832"/>
              </a:xfrm>
              <a:prstGeom prst="rect">
                <a:avLst/>
              </a:prstGeom>
              <a:solidFill>
                <a:srgbClr val="BDDE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054584" y="4752327"/>
                <a:ext cx="1152832" cy="1152832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477834" y="4752327"/>
                <a:ext cx="1152832" cy="1152832"/>
              </a:xfrm>
              <a:prstGeom prst="rect">
                <a:avLst/>
              </a:prstGeom>
              <a:solidFill>
                <a:srgbClr val="0C7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901084" y="4752327"/>
                <a:ext cx="1152833" cy="1152832"/>
              </a:xfrm>
              <a:prstGeom prst="rect">
                <a:avLst/>
              </a:prstGeom>
              <a:solidFill>
                <a:srgbClr val="01B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631333" y="1994771"/>
                <a:ext cx="1152832" cy="1152832"/>
              </a:xfrm>
              <a:prstGeom prst="rect">
                <a:avLst/>
              </a:prstGeom>
              <a:solidFill>
                <a:srgbClr val="C44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631333" y="3373549"/>
                <a:ext cx="1152832" cy="1152832"/>
              </a:xfrm>
              <a:prstGeom prst="rect">
                <a:avLst/>
              </a:prstGeom>
              <a:solidFill>
                <a:srgbClr val="F391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631333" y="4752327"/>
                <a:ext cx="1152832" cy="1152832"/>
              </a:xfrm>
              <a:prstGeom prst="rect">
                <a:avLst/>
              </a:prstGeom>
              <a:solidFill>
                <a:srgbClr val="FDCC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Freeform 5"/>
            <p:cNvSpPr/>
            <p:nvPr/>
          </p:nvSpPr>
          <p:spPr bwMode="auto">
            <a:xfrm>
              <a:off x="2495377" y="1564894"/>
              <a:ext cx="698500" cy="630238"/>
            </a:xfrm>
            <a:custGeom>
              <a:avLst/>
              <a:gdLst>
                <a:gd name="T0" fmla="*/ 26 w 137"/>
                <a:gd name="T1" fmla="*/ 115 h 123"/>
                <a:gd name="T2" fmla="*/ 68 w 137"/>
                <a:gd name="T3" fmla="*/ 123 h 123"/>
                <a:gd name="T4" fmla="*/ 110 w 137"/>
                <a:gd name="T5" fmla="*/ 116 h 123"/>
                <a:gd name="T6" fmla="*/ 101 w 137"/>
                <a:gd name="T7" fmla="*/ 38 h 123"/>
                <a:gd name="T8" fmla="*/ 116 w 137"/>
                <a:gd name="T9" fmla="*/ 43 h 123"/>
                <a:gd name="T10" fmla="*/ 120 w 137"/>
                <a:gd name="T11" fmla="*/ 43 h 123"/>
                <a:gd name="T12" fmla="*/ 135 w 137"/>
                <a:gd name="T13" fmla="*/ 19 h 123"/>
                <a:gd name="T14" fmla="*/ 135 w 137"/>
                <a:gd name="T15" fmla="*/ 16 h 123"/>
                <a:gd name="T16" fmla="*/ 113 w 137"/>
                <a:gd name="T17" fmla="*/ 5 h 123"/>
                <a:gd name="T18" fmla="*/ 98 w 137"/>
                <a:gd name="T19" fmla="*/ 0 h 123"/>
                <a:gd name="T20" fmla="*/ 88 w 137"/>
                <a:gd name="T21" fmla="*/ 0 h 123"/>
                <a:gd name="T22" fmla="*/ 68 w 137"/>
                <a:gd name="T23" fmla="*/ 21 h 123"/>
                <a:gd name="T24" fmla="*/ 48 w 137"/>
                <a:gd name="T25" fmla="*/ 0 h 123"/>
                <a:gd name="T26" fmla="*/ 38 w 137"/>
                <a:gd name="T27" fmla="*/ 0 h 123"/>
                <a:gd name="T28" fmla="*/ 23 w 137"/>
                <a:gd name="T29" fmla="*/ 5 h 123"/>
                <a:gd name="T30" fmla="*/ 1 w 137"/>
                <a:gd name="T31" fmla="*/ 16 h 123"/>
                <a:gd name="T32" fmla="*/ 2 w 137"/>
                <a:gd name="T33" fmla="*/ 21 h 123"/>
                <a:gd name="T34" fmla="*/ 16 w 137"/>
                <a:gd name="T35" fmla="*/ 43 h 123"/>
                <a:gd name="T36" fmla="*/ 21 w 137"/>
                <a:gd name="T37" fmla="*/ 42 h 123"/>
                <a:gd name="T38" fmla="*/ 34 w 137"/>
                <a:gd name="T39" fmla="*/ 39 h 123"/>
                <a:gd name="T40" fmla="*/ 26 w 137"/>
                <a:gd name="T41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23">
                  <a:moveTo>
                    <a:pt x="26" y="115"/>
                  </a:moveTo>
                  <a:cubicBezTo>
                    <a:pt x="26" y="115"/>
                    <a:pt x="46" y="123"/>
                    <a:pt x="68" y="123"/>
                  </a:cubicBezTo>
                  <a:cubicBezTo>
                    <a:pt x="68" y="123"/>
                    <a:pt x="92" y="122"/>
                    <a:pt x="110" y="11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8" y="45"/>
                    <a:pt x="120" y="43"/>
                  </a:cubicBezTo>
                  <a:cubicBezTo>
                    <a:pt x="122" y="41"/>
                    <a:pt x="131" y="26"/>
                    <a:pt x="135" y="19"/>
                  </a:cubicBezTo>
                  <a:cubicBezTo>
                    <a:pt x="137" y="16"/>
                    <a:pt x="135" y="16"/>
                    <a:pt x="135" y="16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0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9" y="21"/>
                    <a:pt x="68" y="21"/>
                  </a:cubicBezTo>
                  <a:cubicBezTo>
                    <a:pt x="68" y="21"/>
                    <a:pt x="48" y="19"/>
                    <a:pt x="4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7" y="1"/>
                    <a:pt x="23" y="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8"/>
                    <a:pt x="2" y="2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9" y="45"/>
                    <a:pt x="21" y="42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880139" y="1564894"/>
              <a:ext cx="773113" cy="630237"/>
            </a:xfrm>
            <a:custGeom>
              <a:avLst/>
              <a:gdLst>
                <a:gd name="T0" fmla="*/ 121 w 122"/>
                <a:gd name="T1" fmla="*/ 53 h 99"/>
                <a:gd name="T2" fmla="*/ 121 w 122"/>
                <a:gd name="T3" fmla="*/ 18 h 99"/>
                <a:gd name="T4" fmla="*/ 107 w 122"/>
                <a:gd name="T5" fmla="*/ 0 h 99"/>
                <a:gd name="T6" fmla="*/ 93 w 122"/>
                <a:gd name="T7" fmla="*/ 18 h 99"/>
                <a:gd name="T8" fmla="*/ 93 w 122"/>
                <a:gd name="T9" fmla="*/ 50 h 99"/>
                <a:gd name="T10" fmla="*/ 67 w 122"/>
                <a:gd name="T11" fmla="*/ 73 h 99"/>
                <a:gd name="T12" fmla="*/ 56 w 122"/>
                <a:gd name="T13" fmla="*/ 73 h 99"/>
                <a:gd name="T14" fmla="*/ 30 w 122"/>
                <a:gd name="T15" fmla="*/ 50 h 99"/>
                <a:gd name="T16" fmla="*/ 30 w 122"/>
                <a:gd name="T17" fmla="*/ 18 h 99"/>
                <a:gd name="T18" fmla="*/ 16 w 122"/>
                <a:gd name="T19" fmla="*/ 0 h 99"/>
                <a:gd name="T20" fmla="*/ 1 w 122"/>
                <a:gd name="T21" fmla="*/ 18 h 99"/>
                <a:gd name="T22" fmla="*/ 1 w 122"/>
                <a:gd name="T23" fmla="*/ 53 h 99"/>
                <a:gd name="T24" fmla="*/ 0 w 122"/>
                <a:gd name="T25" fmla="*/ 73 h 99"/>
                <a:gd name="T26" fmla="*/ 26 w 122"/>
                <a:gd name="T27" fmla="*/ 99 h 99"/>
                <a:gd name="T28" fmla="*/ 55 w 122"/>
                <a:gd name="T29" fmla="*/ 76 h 99"/>
                <a:gd name="T30" fmla="*/ 67 w 122"/>
                <a:gd name="T31" fmla="*/ 76 h 99"/>
                <a:gd name="T32" fmla="*/ 97 w 122"/>
                <a:gd name="T33" fmla="*/ 99 h 99"/>
                <a:gd name="T34" fmla="*/ 122 w 122"/>
                <a:gd name="T35" fmla="*/ 73 h 99"/>
                <a:gd name="T36" fmla="*/ 121 w 122"/>
                <a:gd name="T37" fmla="*/ 53 h 99"/>
                <a:gd name="T38" fmla="*/ 5 w 122"/>
                <a:gd name="T39" fmla="*/ 18 h 99"/>
                <a:gd name="T40" fmla="*/ 16 w 122"/>
                <a:gd name="T41" fmla="*/ 4 h 99"/>
                <a:gd name="T42" fmla="*/ 26 w 122"/>
                <a:gd name="T43" fmla="*/ 18 h 99"/>
                <a:gd name="T44" fmla="*/ 26 w 122"/>
                <a:gd name="T45" fmla="*/ 47 h 99"/>
                <a:gd name="T46" fmla="*/ 26 w 122"/>
                <a:gd name="T47" fmla="*/ 47 h 99"/>
                <a:gd name="T48" fmla="*/ 5 w 122"/>
                <a:gd name="T49" fmla="*/ 44 h 99"/>
                <a:gd name="T50" fmla="*/ 5 w 122"/>
                <a:gd name="T51" fmla="*/ 18 h 99"/>
                <a:gd name="T52" fmla="*/ 97 w 122"/>
                <a:gd name="T53" fmla="*/ 18 h 99"/>
                <a:gd name="T54" fmla="*/ 107 w 122"/>
                <a:gd name="T55" fmla="*/ 4 h 99"/>
                <a:gd name="T56" fmla="*/ 117 w 122"/>
                <a:gd name="T57" fmla="*/ 18 h 99"/>
                <a:gd name="T58" fmla="*/ 117 w 122"/>
                <a:gd name="T59" fmla="*/ 44 h 99"/>
                <a:gd name="T60" fmla="*/ 97 w 122"/>
                <a:gd name="T61" fmla="*/ 47 h 99"/>
                <a:gd name="T62" fmla="*/ 97 w 122"/>
                <a:gd name="T63" fmla="*/ 47 h 99"/>
                <a:gd name="T64" fmla="*/ 97 w 122"/>
                <a:gd name="T65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99">
                  <a:moveTo>
                    <a:pt x="121" y="53"/>
                  </a:moveTo>
                  <a:cubicBezTo>
                    <a:pt x="121" y="18"/>
                    <a:pt x="121" y="18"/>
                    <a:pt x="121" y="18"/>
                  </a:cubicBezTo>
                  <a:cubicBezTo>
                    <a:pt x="121" y="8"/>
                    <a:pt x="115" y="0"/>
                    <a:pt x="107" y="0"/>
                  </a:cubicBezTo>
                  <a:cubicBezTo>
                    <a:pt x="99" y="0"/>
                    <a:pt x="93" y="8"/>
                    <a:pt x="93" y="18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71" y="65"/>
                    <a:pt x="67" y="59"/>
                    <a:pt x="67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59"/>
                    <a:pt x="51" y="65"/>
                    <a:pt x="30" y="5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8"/>
                    <a:pt x="23" y="0"/>
                    <a:pt x="16" y="0"/>
                  </a:cubicBezTo>
                  <a:cubicBezTo>
                    <a:pt x="8" y="0"/>
                    <a:pt x="1" y="8"/>
                    <a:pt x="1" y="1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60"/>
                    <a:pt x="0" y="67"/>
                    <a:pt x="0" y="73"/>
                  </a:cubicBezTo>
                  <a:cubicBezTo>
                    <a:pt x="0" y="87"/>
                    <a:pt x="11" y="99"/>
                    <a:pt x="26" y="99"/>
                  </a:cubicBezTo>
                  <a:cubicBezTo>
                    <a:pt x="39" y="99"/>
                    <a:pt x="53" y="89"/>
                    <a:pt x="55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89"/>
                    <a:pt x="83" y="99"/>
                    <a:pt x="97" y="99"/>
                  </a:cubicBezTo>
                  <a:cubicBezTo>
                    <a:pt x="111" y="99"/>
                    <a:pt x="122" y="87"/>
                    <a:pt x="122" y="73"/>
                  </a:cubicBezTo>
                  <a:cubicBezTo>
                    <a:pt x="122" y="67"/>
                    <a:pt x="122" y="60"/>
                    <a:pt x="121" y="53"/>
                  </a:cubicBezTo>
                  <a:moveTo>
                    <a:pt x="5" y="18"/>
                  </a:moveTo>
                  <a:cubicBezTo>
                    <a:pt x="5" y="10"/>
                    <a:pt x="10" y="4"/>
                    <a:pt x="16" y="4"/>
                  </a:cubicBezTo>
                  <a:cubicBezTo>
                    <a:pt x="21" y="4"/>
                    <a:pt x="26" y="10"/>
                    <a:pt x="26" y="1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" y="39"/>
                    <a:pt x="9" y="39"/>
                    <a:pt x="5" y="44"/>
                  </a:cubicBezTo>
                  <a:lnTo>
                    <a:pt x="5" y="18"/>
                  </a:lnTo>
                  <a:close/>
                  <a:moveTo>
                    <a:pt x="97" y="18"/>
                  </a:moveTo>
                  <a:cubicBezTo>
                    <a:pt x="97" y="10"/>
                    <a:pt x="101" y="4"/>
                    <a:pt x="107" y="4"/>
                  </a:cubicBezTo>
                  <a:cubicBezTo>
                    <a:pt x="112" y="4"/>
                    <a:pt x="117" y="10"/>
                    <a:pt x="117" y="18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3" y="39"/>
                    <a:pt x="107" y="39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5473994" y="1496631"/>
              <a:ext cx="468313" cy="746125"/>
            </a:xfrm>
            <a:custGeom>
              <a:avLst/>
              <a:gdLst>
                <a:gd name="T0" fmla="*/ 74 w 79"/>
                <a:gd name="T1" fmla="*/ 46 h 128"/>
                <a:gd name="T2" fmla="*/ 73 w 79"/>
                <a:gd name="T3" fmla="*/ 33 h 128"/>
                <a:gd name="T4" fmla="*/ 73 w 79"/>
                <a:gd name="T5" fmla="*/ 11 h 128"/>
                <a:gd name="T6" fmla="*/ 65 w 79"/>
                <a:gd name="T7" fmla="*/ 0 h 128"/>
                <a:gd name="T8" fmla="*/ 57 w 79"/>
                <a:gd name="T9" fmla="*/ 11 h 128"/>
                <a:gd name="T10" fmla="*/ 57 w 79"/>
                <a:gd name="T11" fmla="*/ 31 h 128"/>
                <a:gd name="T12" fmla="*/ 43 w 79"/>
                <a:gd name="T13" fmla="*/ 41 h 128"/>
                <a:gd name="T14" fmla="*/ 35 w 79"/>
                <a:gd name="T15" fmla="*/ 41 h 128"/>
                <a:gd name="T16" fmla="*/ 21 w 79"/>
                <a:gd name="T17" fmla="*/ 31 h 128"/>
                <a:gd name="T18" fmla="*/ 21 w 79"/>
                <a:gd name="T19" fmla="*/ 11 h 128"/>
                <a:gd name="T20" fmla="*/ 13 w 79"/>
                <a:gd name="T21" fmla="*/ 0 h 128"/>
                <a:gd name="T22" fmla="*/ 5 w 79"/>
                <a:gd name="T23" fmla="*/ 11 h 128"/>
                <a:gd name="T24" fmla="*/ 5 w 79"/>
                <a:gd name="T25" fmla="*/ 33 h 128"/>
                <a:gd name="T26" fmla="*/ 4 w 79"/>
                <a:gd name="T27" fmla="*/ 46 h 128"/>
                <a:gd name="T28" fmla="*/ 12 w 79"/>
                <a:gd name="T29" fmla="*/ 60 h 128"/>
                <a:gd name="T30" fmla="*/ 15 w 79"/>
                <a:gd name="T31" fmla="*/ 128 h 128"/>
                <a:gd name="T32" fmla="*/ 67 w 79"/>
                <a:gd name="T33" fmla="*/ 128 h 128"/>
                <a:gd name="T34" fmla="*/ 64 w 79"/>
                <a:gd name="T35" fmla="*/ 61 h 128"/>
                <a:gd name="T36" fmla="*/ 74 w 79"/>
                <a:gd name="T37" fmla="*/ 46 h 128"/>
                <a:gd name="T38" fmla="*/ 59 w 79"/>
                <a:gd name="T39" fmla="*/ 11 h 128"/>
                <a:gd name="T40" fmla="*/ 65 w 79"/>
                <a:gd name="T41" fmla="*/ 2 h 128"/>
                <a:gd name="T42" fmla="*/ 71 w 79"/>
                <a:gd name="T43" fmla="*/ 11 h 128"/>
                <a:gd name="T44" fmla="*/ 71 w 79"/>
                <a:gd name="T45" fmla="*/ 28 h 128"/>
                <a:gd name="T46" fmla="*/ 59 w 79"/>
                <a:gd name="T47" fmla="*/ 29 h 128"/>
                <a:gd name="T48" fmla="*/ 59 w 79"/>
                <a:gd name="T49" fmla="*/ 29 h 128"/>
                <a:gd name="T50" fmla="*/ 59 w 79"/>
                <a:gd name="T51" fmla="*/ 11 h 128"/>
                <a:gd name="T52" fmla="*/ 7 w 79"/>
                <a:gd name="T53" fmla="*/ 28 h 128"/>
                <a:gd name="T54" fmla="*/ 7 w 79"/>
                <a:gd name="T55" fmla="*/ 11 h 128"/>
                <a:gd name="T56" fmla="*/ 13 w 79"/>
                <a:gd name="T57" fmla="*/ 2 h 128"/>
                <a:gd name="T58" fmla="*/ 19 w 79"/>
                <a:gd name="T59" fmla="*/ 11 h 128"/>
                <a:gd name="T60" fmla="*/ 19 w 79"/>
                <a:gd name="T61" fmla="*/ 29 h 128"/>
                <a:gd name="T62" fmla="*/ 7 w 79"/>
                <a:gd name="T63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128">
                  <a:moveTo>
                    <a:pt x="74" y="46"/>
                  </a:moveTo>
                  <a:cubicBezTo>
                    <a:pt x="74" y="42"/>
                    <a:pt x="74" y="38"/>
                    <a:pt x="73" y="33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69" y="0"/>
                    <a:pt x="65" y="0"/>
                  </a:cubicBezTo>
                  <a:cubicBezTo>
                    <a:pt x="60" y="0"/>
                    <a:pt x="57" y="5"/>
                    <a:pt x="57" y="1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48" y="39"/>
                    <a:pt x="44" y="38"/>
                    <a:pt x="43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0" y="39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3" y="0"/>
                  </a:cubicBezTo>
                  <a:cubicBezTo>
                    <a:pt x="8" y="0"/>
                    <a:pt x="5" y="5"/>
                    <a:pt x="5" y="1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8"/>
                    <a:pt x="4" y="42"/>
                    <a:pt x="4" y="46"/>
                  </a:cubicBezTo>
                  <a:cubicBezTo>
                    <a:pt x="4" y="52"/>
                    <a:pt x="7" y="58"/>
                    <a:pt x="12" y="60"/>
                  </a:cubicBezTo>
                  <a:cubicBezTo>
                    <a:pt x="0" y="101"/>
                    <a:pt x="15" y="128"/>
                    <a:pt x="15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28"/>
                    <a:pt x="79" y="100"/>
                    <a:pt x="64" y="61"/>
                  </a:cubicBezTo>
                  <a:cubicBezTo>
                    <a:pt x="70" y="58"/>
                    <a:pt x="74" y="53"/>
                    <a:pt x="74" y="46"/>
                  </a:cubicBezTo>
                  <a:moveTo>
                    <a:pt x="59" y="11"/>
                  </a:moveTo>
                  <a:cubicBezTo>
                    <a:pt x="59" y="6"/>
                    <a:pt x="62" y="2"/>
                    <a:pt x="65" y="2"/>
                  </a:cubicBezTo>
                  <a:cubicBezTo>
                    <a:pt x="68" y="2"/>
                    <a:pt x="71" y="6"/>
                    <a:pt x="71" y="11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9" y="25"/>
                    <a:pt x="65" y="24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59" y="11"/>
                  </a:lnTo>
                  <a:close/>
                  <a:moveTo>
                    <a:pt x="7" y="28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6"/>
                    <a:pt x="10" y="2"/>
                    <a:pt x="13" y="2"/>
                  </a:cubicBezTo>
                  <a:cubicBezTo>
                    <a:pt x="16" y="2"/>
                    <a:pt x="19" y="6"/>
                    <a:pt x="19" y="1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3" y="24"/>
                    <a:pt x="9" y="25"/>
                    <a:pt x="7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6748803" y="1690528"/>
              <a:ext cx="720109" cy="504603"/>
            </a:xfrm>
            <a:custGeom>
              <a:avLst/>
              <a:gdLst>
                <a:gd name="T0" fmla="*/ 115 w 115"/>
                <a:gd name="T1" fmla="*/ 16 h 80"/>
                <a:gd name="T2" fmla="*/ 65 w 115"/>
                <a:gd name="T3" fmla="*/ 80 h 80"/>
                <a:gd name="T4" fmla="*/ 48 w 115"/>
                <a:gd name="T5" fmla="*/ 80 h 80"/>
                <a:gd name="T6" fmla="*/ 0 w 115"/>
                <a:gd name="T7" fmla="*/ 16 h 80"/>
                <a:gd name="T8" fmla="*/ 0 w 115"/>
                <a:gd name="T9" fmla="*/ 0 h 80"/>
                <a:gd name="T10" fmla="*/ 115 w 115"/>
                <a:gd name="T11" fmla="*/ 0 h 80"/>
                <a:gd name="T12" fmla="*/ 115 w 115"/>
                <a:gd name="T13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0">
                  <a:moveTo>
                    <a:pt x="115" y="16"/>
                  </a:moveTo>
                  <a:cubicBezTo>
                    <a:pt x="115" y="16"/>
                    <a:pt x="65" y="12"/>
                    <a:pt x="65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13"/>
                    <a:pt x="115" y="0"/>
                  </a:cubicBezTo>
                  <a:lnTo>
                    <a:pt x="115" y="16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6704632" y="2914861"/>
              <a:ext cx="799005" cy="690414"/>
            </a:xfrm>
            <a:custGeom>
              <a:avLst/>
              <a:gdLst>
                <a:gd name="T0" fmla="*/ 95 w 121"/>
                <a:gd name="T1" fmla="*/ 5 h 104"/>
                <a:gd name="T2" fmla="*/ 95 w 121"/>
                <a:gd name="T3" fmla="*/ 5 h 104"/>
                <a:gd name="T4" fmla="*/ 74 w 121"/>
                <a:gd name="T5" fmla="*/ 5 h 104"/>
                <a:gd name="T6" fmla="*/ 74 w 121"/>
                <a:gd name="T7" fmla="*/ 5 h 104"/>
                <a:gd name="T8" fmla="*/ 74 w 121"/>
                <a:gd name="T9" fmla="*/ 3 h 104"/>
                <a:gd name="T10" fmla="*/ 75 w 121"/>
                <a:gd name="T11" fmla="*/ 3 h 104"/>
                <a:gd name="T12" fmla="*/ 77 w 121"/>
                <a:gd name="T13" fmla="*/ 3 h 104"/>
                <a:gd name="T14" fmla="*/ 83 w 121"/>
                <a:gd name="T15" fmla="*/ 1 h 104"/>
                <a:gd name="T16" fmla="*/ 83 w 121"/>
                <a:gd name="T17" fmla="*/ 1 h 104"/>
                <a:gd name="T18" fmla="*/ 77 w 121"/>
                <a:gd name="T19" fmla="*/ 1 h 104"/>
                <a:gd name="T20" fmla="*/ 72 w 121"/>
                <a:gd name="T21" fmla="*/ 0 h 104"/>
                <a:gd name="T22" fmla="*/ 72 w 121"/>
                <a:gd name="T23" fmla="*/ 0 h 104"/>
                <a:gd name="T24" fmla="*/ 72 w 121"/>
                <a:gd name="T25" fmla="*/ 1 h 104"/>
                <a:gd name="T26" fmla="*/ 72 w 121"/>
                <a:gd name="T27" fmla="*/ 5 h 104"/>
                <a:gd name="T28" fmla="*/ 72 w 121"/>
                <a:gd name="T29" fmla="*/ 5 h 104"/>
                <a:gd name="T30" fmla="*/ 72 w 121"/>
                <a:gd name="T31" fmla="*/ 5 h 104"/>
                <a:gd name="T32" fmla="*/ 72 w 121"/>
                <a:gd name="T33" fmla="*/ 9 h 104"/>
                <a:gd name="T34" fmla="*/ 69 w 121"/>
                <a:gd name="T35" fmla="*/ 49 h 104"/>
                <a:gd name="T36" fmla="*/ 62 w 121"/>
                <a:gd name="T37" fmla="*/ 61 h 104"/>
                <a:gd name="T38" fmla="*/ 59 w 121"/>
                <a:gd name="T39" fmla="*/ 61 h 104"/>
                <a:gd name="T40" fmla="*/ 52 w 121"/>
                <a:gd name="T41" fmla="*/ 49 h 104"/>
                <a:gd name="T42" fmla="*/ 49 w 121"/>
                <a:gd name="T43" fmla="*/ 8 h 104"/>
                <a:gd name="T44" fmla="*/ 49 w 121"/>
                <a:gd name="T45" fmla="*/ 5 h 104"/>
                <a:gd name="T46" fmla="*/ 49 w 121"/>
                <a:gd name="T47" fmla="*/ 1 h 104"/>
                <a:gd name="T48" fmla="*/ 49 w 121"/>
                <a:gd name="T49" fmla="*/ 0 h 104"/>
                <a:gd name="T50" fmla="*/ 49 w 121"/>
                <a:gd name="T51" fmla="*/ 0 h 104"/>
                <a:gd name="T52" fmla="*/ 43 w 121"/>
                <a:gd name="T53" fmla="*/ 1 h 104"/>
                <a:gd name="T54" fmla="*/ 38 w 121"/>
                <a:gd name="T55" fmla="*/ 1 h 104"/>
                <a:gd name="T56" fmla="*/ 38 w 121"/>
                <a:gd name="T57" fmla="*/ 1 h 104"/>
                <a:gd name="T58" fmla="*/ 43 w 121"/>
                <a:gd name="T59" fmla="*/ 3 h 104"/>
                <a:gd name="T60" fmla="*/ 46 w 121"/>
                <a:gd name="T61" fmla="*/ 3 h 104"/>
                <a:gd name="T62" fmla="*/ 46 w 121"/>
                <a:gd name="T63" fmla="*/ 3 h 104"/>
                <a:gd name="T64" fmla="*/ 47 w 121"/>
                <a:gd name="T65" fmla="*/ 5 h 104"/>
                <a:gd name="T66" fmla="*/ 47 w 121"/>
                <a:gd name="T67" fmla="*/ 5 h 104"/>
                <a:gd name="T68" fmla="*/ 27 w 121"/>
                <a:gd name="T69" fmla="*/ 5 h 104"/>
                <a:gd name="T70" fmla="*/ 26 w 121"/>
                <a:gd name="T71" fmla="*/ 5 h 104"/>
                <a:gd name="T72" fmla="*/ 0 w 121"/>
                <a:gd name="T73" fmla="*/ 74 h 104"/>
                <a:gd name="T74" fmla="*/ 15 w 121"/>
                <a:gd name="T75" fmla="*/ 74 h 104"/>
                <a:gd name="T76" fmla="*/ 26 w 121"/>
                <a:gd name="T77" fmla="*/ 27 h 104"/>
                <a:gd name="T78" fmla="*/ 26 w 121"/>
                <a:gd name="T79" fmla="*/ 92 h 104"/>
                <a:gd name="T80" fmla="*/ 95 w 121"/>
                <a:gd name="T81" fmla="*/ 92 h 104"/>
                <a:gd name="T82" fmla="*/ 95 w 121"/>
                <a:gd name="T83" fmla="*/ 27 h 104"/>
                <a:gd name="T84" fmla="*/ 107 w 121"/>
                <a:gd name="T85" fmla="*/ 74 h 104"/>
                <a:gd name="T86" fmla="*/ 121 w 121"/>
                <a:gd name="T87" fmla="*/ 74 h 104"/>
                <a:gd name="T88" fmla="*/ 95 w 121"/>
                <a:gd name="T89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04">
                  <a:moveTo>
                    <a:pt x="95" y="5"/>
                  </a:moveTo>
                  <a:cubicBezTo>
                    <a:pt x="95" y="5"/>
                    <a:pt x="95" y="5"/>
                    <a:pt x="9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6" y="3"/>
                    <a:pt x="76" y="3"/>
                    <a:pt x="77" y="3"/>
                  </a:cubicBezTo>
                  <a:cubicBezTo>
                    <a:pt x="79" y="3"/>
                    <a:pt x="81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4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5"/>
                    <a:pt x="67" y="60"/>
                    <a:pt x="6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4" y="60"/>
                    <a:pt x="52" y="55"/>
                    <a:pt x="52" y="4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6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5" y="1"/>
                    <a:pt x="4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2"/>
                    <a:pt x="42" y="3"/>
                    <a:pt x="43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7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0" y="24"/>
                    <a:pt x="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50"/>
                    <a:pt x="21" y="36"/>
                    <a:pt x="26" y="2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57" y="104"/>
                    <a:pt x="95" y="92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101" y="36"/>
                    <a:pt x="107" y="51"/>
                    <a:pt x="107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24"/>
                    <a:pt x="96" y="6"/>
                    <a:pt x="95" y="5"/>
                  </a:cubicBezTo>
                </a:path>
              </a:pathLst>
            </a:custGeom>
            <a:solidFill>
              <a:srgbClr val="3B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8" name="Group 24"/>
            <p:cNvGrpSpPr>
              <a:grpSpLocks noChangeAspect="1"/>
            </p:cNvGrpSpPr>
            <p:nvPr/>
          </p:nvGrpSpPr>
          <p:grpSpPr bwMode="auto">
            <a:xfrm>
              <a:off x="6867301" y="4200830"/>
              <a:ext cx="447775" cy="797207"/>
              <a:chOff x="5179" y="1451"/>
              <a:chExt cx="428" cy="762"/>
            </a:xfrm>
          </p:grpSpPr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5228" y="1451"/>
                <a:ext cx="324" cy="48"/>
              </a:xfrm>
              <a:prstGeom prst="rect">
                <a:avLst/>
              </a:prstGeom>
              <a:solidFill>
                <a:srgbClr val="464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5179" y="1529"/>
                <a:ext cx="428" cy="684"/>
              </a:xfrm>
              <a:custGeom>
                <a:avLst/>
                <a:gdLst>
                  <a:gd name="T0" fmla="*/ 263 w 428"/>
                  <a:gd name="T1" fmla="*/ 684 h 684"/>
                  <a:gd name="T2" fmla="*/ 428 w 428"/>
                  <a:gd name="T3" fmla="*/ 684 h 684"/>
                  <a:gd name="T4" fmla="*/ 379 w 428"/>
                  <a:gd name="T5" fmla="*/ 78 h 684"/>
                  <a:gd name="T6" fmla="*/ 379 w 428"/>
                  <a:gd name="T7" fmla="*/ 78 h 684"/>
                  <a:gd name="T8" fmla="*/ 379 w 428"/>
                  <a:gd name="T9" fmla="*/ 0 h 684"/>
                  <a:gd name="T10" fmla="*/ 49 w 428"/>
                  <a:gd name="T11" fmla="*/ 0 h 684"/>
                  <a:gd name="T12" fmla="*/ 49 w 428"/>
                  <a:gd name="T13" fmla="*/ 66 h 684"/>
                  <a:gd name="T14" fmla="*/ 0 w 428"/>
                  <a:gd name="T15" fmla="*/ 684 h 684"/>
                  <a:gd name="T16" fmla="*/ 159 w 428"/>
                  <a:gd name="T17" fmla="*/ 684 h 684"/>
                  <a:gd name="T18" fmla="*/ 214 w 428"/>
                  <a:gd name="T19" fmla="*/ 78 h 684"/>
                  <a:gd name="T20" fmla="*/ 214 w 428"/>
                  <a:gd name="T21" fmla="*/ 78 h 684"/>
                  <a:gd name="T22" fmla="*/ 263 w 428"/>
                  <a:gd name="T23" fmla="*/ 684 h 684"/>
                  <a:gd name="T24" fmla="*/ 214 w 428"/>
                  <a:gd name="T25" fmla="*/ 66 h 684"/>
                  <a:gd name="T26" fmla="*/ 214 w 428"/>
                  <a:gd name="T27" fmla="*/ 66 h 684"/>
                  <a:gd name="T28" fmla="*/ 208 w 428"/>
                  <a:gd name="T29" fmla="*/ 66 h 684"/>
                  <a:gd name="T30" fmla="*/ 208 w 428"/>
                  <a:gd name="T31" fmla="*/ 12 h 684"/>
                  <a:gd name="T32" fmla="*/ 214 w 428"/>
                  <a:gd name="T33" fmla="*/ 12 h 684"/>
                  <a:gd name="T34" fmla="*/ 214 w 428"/>
                  <a:gd name="T35" fmla="*/ 66 h 684"/>
                  <a:gd name="T36" fmla="*/ 214 w 428"/>
                  <a:gd name="T37" fmla="*/ 66 h 684"/>
                  <a:gd name="T38" fmla="*/ 214 w 428"/>
                  <a:gd name="T39" fmla="*/ 66 h 684"/>
                  <a:gd name="T40" fmla="*/ 214 w 428"/>
                  <a:gd name="T41" fmla="*/ 66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8" h="684">
                    <a:moveTo>
                      <a:pt x="263" y="684"/>
                    </a:moveTo>
                    <a:lnTo>
                      <a:pt x="428" y="684"/>
                    </a:lnTo>
                    <a:lnTo>
                      <a:pt x="379" y="78"/>
                    </a:lnTo>
                    <a:lnTo>
                      <a:pt x="379" y="78"/>
                    </a:lnTo>
                    <a:lnTo>
                      <a:pt x="379" y="0"/>
                    </a:lnTo>
                    <a:lnTo>
                      <a:pt x="49" y="0"/>
                    </a:lnTo>
                    <a:lnTo>
                      <a:pt x="49" y="66"/>
                    </a:lnTo>
                    <a:lnTo>
                      <a:pt x="0" y="684"/>
                    </a:lnTo>
                    <a:lnTo>
                      <a:pt x="159" y="684"/>
                    </a:lnTo>
                    <a:lnTo>
                      <a:pt x="214" y="78"/>
                    </a:lnTo>
                    <a:lnTo>
                      <a:pt x="214" y="78"/>
                    </a:lnTo>
                    <a:lnTo>
                      <a:pt x="263" y="684"/>
                    </a:lnTo>
                    <a:close/>
                    <a:moveTo>
                      <a:pt x="214" y="66"/>
                    </a:moveTo>
                    <a:lnTo>
                      <a:pt x="214" y="66"/>
                    </a:lnTo>
                    <a:lnTo>
                      <a:pt x="208" y="66"/>
                    </a:lnTo>
                    <a:lnTo>
                      <a:pt x="208" y="12"/>
                    </a:lnTo>
                    <a:lnTo>
                      <a:pt x="214" y="12"/>
                    </a:lnTo>
                    <a:lnTo>
                      <a:pt x="214" y="66"/>
                    </a:lnTo>
                    <a:lnTo>
                      <a:pt x="214" y="66"/>
                    </a:lnTo>
                    <a:lnTo>
                      <a:pt x="214" y="66"/>
                    </a:lnTo>
                    <a:lnTo>
                      <a:pt x="214" y="66"/>
                    </a:lnTo>
                    <a:close/>
                  </a:path>
                </a:pathLst>
              </a:custGeom>
              <a:solidFill>
                <a:srgbClr val="464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Freeform 30"/>
            <p:cNvSpPr/>
            <p:nvPr/>
          </p:nvSpPr>
          <p:spPr bwMode="auto">
            <a:xfrm>
              <a:off x="8320377" y="4276344"/>
              <a:ext cx="417512" cy="679450"/>
            </a:xfrm>
            <a:custGeom>
              <a:avLst/>
              <a:gdLst>
                <a:gd name="T0" fmla="*/ 55 w 65"/>
                <a:gd name="T1" fmla="*/ 24 h 108"/>
                <a:gd name="T2" fmla="*/ 55 w 65"/>
                <a:gd name="T3" fmla="*/ 0 h 108"/>
                <a:gd name="T4" fmla="*/ 45 w 65"/>
                <a:gd name="T5" fmla="*/ 0 h 108"/>
                <a:gd name="T6" fmla="*/ 41 w 65"/>
                <a:gd name="T7" fmla="*/ 24 h 108"/>
                <a:gd name="T8" fmla="*/ 22 w 65"/>
                <a:gd name="T9" fmla="*/ 24 h 108"/>
                <a:gd name="T10" fmla="*/ 18 w 65"/>
                <a:gd name="T11" fmla="*/ 0 h 108"/>
                <a:gd name="T12" fmla="*/ 8 w 65"/>
                <a:gd name="T13" fmla="*/ 0 h 108"/>
                <a:gd name="T14" fmla="*/ 8 w 65"/>
                <a:gd name="T15" fmla="*/ 24 h 108"/>
                <a:gd name="T16" fmla="*/ 0 w 65"/>
                <a:gd name="T17" fmla="*/ 36 h 108"/>
                <a:gd name="T18" fmla="*/ 0 w 65"/>
                <a:gd name="T19" fmla="*/ 108 h 108"/>
                <a:gd name="T20" fmla="*/ 65 w 65"/>
                <a:gd name="T21" fmla="*/ 108 h 108"/>
                <a:gd name="T22" fmla="*/ 65 w 65"/>
                <a:gd name="T23" fmla="*/ 36 h 108"/>
                <a:gd name="T24" fmla="*/ 55 w 65"/>
                <a:gd name="T25" fmla="*/ 2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8">
                  <a:moveTo>
                    <a:pt x="55" y="24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8" y="24"/>
                    <a:pt x="41" y="24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6" y="24"/>
                    <a:pt x="18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30"/>
                    <a:pt x="0" y="3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56" y="31"/>
                    <a:pt x="55" y="24"/>
                    <a:pt x="55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Group 33"/>
            <p:cNvGrpSpPr>
              <a:grpSpLocks noChangeAspect="1"/>
            </p:cNvGrpSpPr>
            <p:nvPr/>
          </p:nvGrpSpPr>
          <p:grpSpPr bwMode="auto">
            <a:xfrm>
              <a:off x="9632577" y="4306382"/>
              <a:ext cx="633934" cy="612075"/>
              <a:chOff x="5419" y="2854"/>
              <a:chExt cx="435" cy="420"/>
            </a:xfrm>
            <a:solidFill>
              <a:schemeClr val="bg1"/>
            </a:solidFill>
          </p:grpSpPr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5451" y="2854"/>
                <a:ext cx="375" cy="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35"/>
              <p:cNvSpPr/>
              <p:nvPr/>
            </p:nvSpPr>
            <p:spPr bwMode="auto">
              <a:xfrm>
                <a:off x="5419" y="2937"/>
                <a:ext cx="218" cy="337"/>
              </a:xfrm>
              <a:custGeom>
                <a:avLst/>
                <a:gdLst>
                  <a:gd name="T0" fmla="*/ 0 w 218"/>
                  <a:gd name="T1" fmla="*/ 337 h 337"/>
                  <a:gd name="T2" fmla="*/ 186 w 218"/>
                  <a:gd name="T3" fmla="*/ 337 h 337"/>
                  <a:gd name="T4" fmla="*/ 218 w 218"/>
                  <a:gd name="T5" fmla="*/ 0 h 337"/>
                  <a:gd name="T6" fmla="*/ 32 w 218"/>
                  <a:gd name="T7" fmla="*/ 0 h 337"/>
                  <a:gd name="T8" fmla="*/ 0 w 218"/>
                  <a:gd name="T9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37">
                    <a:moveTo>
                      <a:pt x="0" y="337"/>
                    </a:moveTo>
                    <a:lnTo>
                      <a:pt x="186" y="337"/>
                    </a:lnTo>
                    <a:lnTo>
                      <a:pt x="218" y="0"/>
                    </a:lnTo>
                    <a:lnTo>
                      <a:pt x="32" y="0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6"/>
              <p:cNvSpPr/>
              <p:nvPr/>
            </p:nvSpPr>
            <p:spPr bwMode="auto">
              <a:xfrm>
                <a:off x="5637" y="2937"/>
                <a:ext cx="217" cy="337"/>
              </a:xfrm>
              <a:custGeom>
                <a:avLst/>
                <a:gdLst>
                  <a:gd name="T0" fmla="*/ 189 w 217"/>
                  <a:gd name="T1" fmla="*/ 0 h 337"/>
                  <a:gd name="T2" fmla="*/ 0 w 217"/>
                  <a:gd name="T3" fmla="*/ 0 h 337"/>
                  <a:gd name="T4" fmla="*/ 31 w 217"/>
                  <a:gd name="T5" fmla="*/ 337 h 337"/>
                  <a:gd name="T6" fmla="*/ 217 w 217"/>
                  <a:gd name="T7" fmla="*/ 337 h 337"/>
                  <a:gd name="T8" fmla="*/ 189 w 217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37">
                    <a:moveTo>
                      <a:pt x="189" y="0"/>
                    </a:moveTo>
                    <a:lnTo>
                      <a:pt x="0" y="0"/>
                    </a:lnTo>
                    <a:lnTo>
                      <a:pt x="31" y="337"/>
                    </a:lnTo>
                    <a:lnTo>
                      <a:pt x="217" y="337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Group 39"/>
            <p:cNvGrpSpPr>
              <a:grpSpLocks noChangeAspect="1"/>
            </p:cNvGrpSpPr>
            <p:nvPr/>
          </p:nvGrpSpPr>
          <p:grpSpPr bwMode="auto">
            <a:xfrm>
              <a:off x="10970699" y="4308438"/>
              <a:ext cx="799735" cy="689599"/>
              <a:chOff x="5523" y="1766"/>
              <a:chExt cx="639" cy="551"/>
            </a:xfrm>
            <a:solidFill>
              <a:schemeClr val="bg1"/>
            </a:solidFill>
          </p:grpSpPr>
          <p:sp>
            <p:nvSpPr>
              <p:cNvPr id="75" name="Freeform 40"/>
              <p:cNvSpPr/>
              <p:nvPr/>
            </p:nvSpPr>
            <p:spPr bwMode="auto">
              <a:xfrm>
                <a:off x="5523" y="1766"/>
                <a:ext cx="639" cy="551"/>
              </a:xfrm>
              <a:custGeom>
                <a:avLst/>
                <a:gdLst>
                  <a:gd name="T0" fmla="*/ 93 w 118"/>
                  <a:gd name="T1" fmla="*/ 4 h 101"/>
                  <a:gd name="T2" fmla="*/ 93 w 118"/>
                  <a:gd name="T3" fmla="*/ 4 h 101"/>
                  <a:gd name="T4" fmla="*/ 72 w 118"/>
                  <a:gd name="T5" fmla="*/ 4 h 101"/>
                  <a:gd name="T6" fmla="*/ 72 w 118"/>
                  <a:gd name="T7" fmla="*/ 4 h 101"/>
                  <a:gd name="T8" fmla="*/ 72 w 118"/>
                  <a:gd name="T9" fmla="*/ 3 h 101"/>
                  <a:gd name="T10" fmla="*/ 73 w 118"/>
                  <a:gd name="T11" fmla="*/ 3 h 101"/>
                  <a:gd name="T12" fmla="*/ 75 w 118"/>
                  <a:gd name="T13" fmla="*/ 2 h 101"/>
                  <a:gd name="T14" fmla="*/ 81 w 118"/>
                  <a:gd name="T15" fmla="*/ 0 h 101"/>
                  <a:gd name="T16" fmla="*/ 81 w 118"/>
                  <a:gd name="T17" fmla="*/ 0 h 101"/>
                  <a:gd name="T18" fmla="*/ 75 w 118"/>
                  <a:gd name="T19" fmla="*/ 0 h 101"/>
                  <a:gd name="T20" fmla="*/ 70 w 118"/>
                  <a:gd name="T21" fmla="*/ 0 h 101"/>
                  <a:gd name="T22" fmla="*/ 70 w 118"/>
                  <a:gd name="T23" fmla="*/ 0 h 101"/>
                  <a:gd name="T24" fmla="*/ 70 w 118"/>
                  <a:gd name="T25" fmla="*/ 0 h 101"/>
                  <a:gd name="T26" fmla="*/ 70 w 118"/>
                  <a:gd name="T27" fmla="*/ 4 h 101"/>
                  <a:gd name="T28" fmla="*/ 70 w 118"/>
                  <a:gd name="T29" fmla="*/ 4 h 101"/>
                  <a:gd name="T30" fmla="*/ 70 w 118"/>
                  <a:gd name="T31" fmla="*/ 4 h 101"/>
                  <a:gd name="T32" fmla="*/ 70 w 118"/>
                  <a:gd name="T33" fmla="*/ 8 h 101"/>
                  <a:gd name="T34" fmla="*/ 67 w 118"/>
                  <a:gd name="T35" fmla="*/ 48 h 101"/>
                  <a:gd name="T36" fmla="*/ 59 w 118"/>
                  <a:gd name="T37" fmla="*/ 59 h 101"/>
                  <a:gd name="T38" fmla="*/ 50 w 118"/>
                  <a:gd name="T39" fmla="*/ 48 h 101"/>
                  <a:gd name="T40" fmla="*/ 48 w 118"/>
                  <a:gd name="T41" fmla="*/ 7 h 101"/>
                  <a:gd name="T42" fmla="*/ 47 w 118"/>
                  <a:gd name="T43" fmla="*/ 4 h 101"/>
                  <a:gd name="T44" fmla="*/ 48 w 118"/>
                  <a:gd name="T45" fmla="*/ 0 h 101"/>
                  <a:gd name="T46" fmla="*/ 48 w 118"/>
                  <a:gd name="T47" fmla="*/ 0 h 101"/>
                  <a:gd name="T48" fmla="*/ 47 w 118"/>
                  <a:gd name="T49" fmla="*/ 0 h 101"/>
                  <a:gd name="T50" fmla="*/ 42 w 118"/>
                  <a:gd name="T51" fmla="*/ 0 h 101"/>
                  <a:gd name="T52" fmla="*/ 37 w 118"/>
                  <a:gd name="T53" fmla="*/ 0 h 101"/>
                  <a:gd name="T54" fmla="*/ 37 w 118"/>
                  <a:gd name="T55" fmla="*/ 0 h 101"/>
                  <a:gd name="T56" fmla="*/ 42 w 118"/>
                  <a:gd name="T57" fmla="*/ 2 h 101"/>
                  <a:gd name="T58" fmla="*/ 45 w 118"/>
                  <a:gd name="T59" fmla="*/ 3 h 101"/>
                  <a:gd name="T60" fmla="*/ 45 w 118"/>
                  <a:gd name="T61" fmla="*/ 3 h 101"/>
                  <a:gd name="T62" fmla="*/ 45 w 118"/>
                  <a:gd name="T63" fmla="*/ 4 h 101"/>
                  <a:gd name="T64" fmla="*/ 45 w 118"/>
                  <a:gd name="T65" fmla="*/ 4 h 101"/>
                  <a:gd name="T66" fmla="*/ 26 w 118"/>
                  <a:gd name="T67" fmla="*/ 4 h 101"/>
                  <a:gd name="T68" fmla="*/ 26 w 118"/>
                  <a:gd name="T69" fmla="*/ 4 h 101"/>
                  <a:gd name="T70" fmla="*/ 0 w 118"/>
                  <a:gd name="T71" fmla="*/ 72 h 101"/>
                  <a:gd name="T72" fmla="*/ 15 w 118"/>
                  <a:gd name="T73" fmla="*/ 72 h 101"/>
                  <a:gd name="T74" fmla="*/ 26 w 118"/>
                  <a:gd name="T75" fmla="*/ 26 h 101"/>
                  <a:gd name="T76" fmla="*/ 26 w 118"/>
                  <a:gd name="T77" fmla="*/ 89 h 101"/>
                  <a:gd name="T78" fmla="*/ 93 w 118"/>
                  <a:gd name="T79" fmla="*/ 89 h 101"/>
                  <a:gd name="T80" fmla="*/ 93 w 118"/>
                  <a:gd name="T81" fmla="*/ 26 h 101"/>
                  <a:gd name="T82" fmla="*/ 104 w 118"/>
                  <a:gd name="T83" fmla="*/ 72 h 101"/>
                  <a:gd name="T84" fmla="*/ 118 w 118"/>
                  <a:gd name="T85" fmla="*/ 72 h 101"/>
                  <a:gd name="T86" fmla="*/ 93 w 118"/>
                  <a:gd name="T8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" h="101">
                    <a:moveTo>
                      <a:pt x="93" y="4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3"/>
                      <a:pt x="72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7" y="2"/>
                      <a:pt x="79" y="2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54"/>
                      <a:pt x="65" y="59"/>
                      <a:pt x="59" y="59"/>
                    </a:cubicBezTo>
                    <a:cubicBezTo>
                      <a:pt x="53" y="59"/>
                      <a:pt x="50" y="54"/>
                      <a:pt x="50" y="4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6"/>
                      <a:pt x="47" y="5"/>
                      <a:pt x="47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4" y="0"/>
                      <a:pt x="4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2"/>
                      <a:pt x="40" y="2"/>
                      <a:pt x="42" y="2"/>
                    </a:cubicBezTo>
                    <a:cubicBezTo>
                      <a:pt x="43" y="3"/>
                      <a:pt x="44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5"/>
                      <a:pt x="0" y="22"/>
                      <a:pt x="0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49"/>
                      <a:pt x="21" y="34"/>
                      <a:pt x="26" y="26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55" y="101"/>
                      <a:pt x="93" y="89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8" y="34"/>
                      <a:pt x="104" y="49"/>
                      <a:pt x="104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22"/>
                      <a:pt x="94" y="5"/>
                      <a:pt x="9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41"/>
              <p:cNvSpPr>
                <a:spLocks noChangeArrowheads="1"/>
              </p:cNvSpPr>
              <p:nvPr/>
            </p:nvSpPr>
            <p:spPr bwMode="auto">
              <a:xfrm>
                <a:off x="5815" y="1766"/>
                <a:ext cx="49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2"/>
              <p:cNvSpPr/>
              <p:nvPr/>
            </p:nvSpPr>
            <p:spPr bwMode="auto">
              <a:xfrm>
                <a:off x="5815" y="1793"/>
                <a:ext cx="49" cy="273"/>
              </a:xfrm>
              <a:custGeom>
                <a:avLst/>
                <a:gdLst>
                  <a:gd name="T0" fmla="*/ 27 w 49"/>
                  <a:gd name="T1" fmla="*/ 273 h 273"/>
                  <a:gd name="T2" fmla="*/ 49 w 49"/>
                  <a:gd name="T3" fmla="*/ 218 h 273"/>
                  <a:gd name="T4" fmla="*/ 22 w 49"/>
                  <a:gd name="T5" fmla="*/ 0 h 273"/>
                  <a:gd name="T6" fmla="*/ 0 w 49"/>
                  <a:gd name="T7" fmla="*/ 218 h 273"/>
                  <a:gd name="T8" fmla="*/ 22 w 49"/>
                  <a:gd name="T9" fmla="*/ 273 h 273"/>
                  <a:gd name="T10" fmla="*/ 27 w 49"/>
                  <a:gd name="T1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73">
                    <a:moveTo>
                      <a:pt x="27" y="273"/>
                    </a:moveTo>
                    <a:lnTo>
                      <a:pt x="49" y="218"/>
                    </a:lnTo>
                    <a:lnTo>
                      <a:pt x="22" y="0"/>
                    </a:lnTo>
                    <a:lnTo>
                      <a:pt x="0" y="218"/>
                    </a:lnTo>
                    <a:lnTo>
                      <a:pt x="22" y="273"/>
                    </a:lnTo>
                    <a:lnTo>
                      <a:pt x="27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8046063" y="167067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每天穿不同颜色的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138024" y="2217575"/>
            <a:ext cx="2804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905146" y="3952515"/>
            <a:ext cx="10370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9741847" y="3531528"/>
            <a:ext cx="129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CLOTHES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845680" y="2170215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3B3838"/>
                </a:solidFill>
                <a:latin typeface="+mn-ea"/>
              </a:rPr>
              <a:t>衣服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8852383" y="3451768"/>
            <a:ext cx="21055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8900000">
            <a:off x="6136031" y="1443567"/>
            <a:ext cx="3999333" cy="3970868"/>
            <a:chOff x="6561741" y="1443566"/>
            <a:chExt cx="3999333" cy="3970868"/>
          </a:xfrm>
        </p:grpSpPr>
        <p:sp>
          <p:nvSpPr>
            <p:cNvPr id="15" name="矩形 14"/>
            <p:cNvSpPr/>
            <p:nvPr/>
          </p:nvSpPr>
          <p:spPr>
            <a:xfrm>
              <a:off x="6561741" y="1443566"/>
              <a:ext cx="1152832" cy="1152832"/>
            </a:xfrm>
            <a:prstGeom prst="rect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84991" y="1443566"/>
              <a:ext cx="1152832" cy="1152832"/>
            </a:xfrm>
            <a:prstGeom prst="rect">
              <a:avLst/>
            </a:prstGeom>
            <a:solidFill>
              <a:srgbClr val="95C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408242" y="1443566"/>
              <a:ext cx="1152832" cy="1152832"/>
            </a:xfrm>
            <a:prstGeom prst="rect">
              <a:avLst/>
            </a:prstGeom>
            <a:solidFill>
              <a:srgbClr val="BDD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561741" y="2852583"/>
              <a:ext cx="1152832" cy="1152832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984991" y="2852583"/>
              <a:ext cx="1152832" cy="1152832"/>
            </a:xfrm>
            <a:prstGeom prst="rect">
              <a:avLst/>
            </a:prstGeom>
            <a:solidFill>
              <a:srgbClr val="0C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08241" y="2852583"/>
              <a:ext cx="1152833" cy="1152832"/>
            </a:xfrm>
            <a:prstGeom prst="rect">
              <a:avLst/>
            </a:prstGeom>
            <a:solidFill>
              <a:srgbClr val="01B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561741" y="4261602"/>
              <a:ext cx="1152832" cy="1152832"/>
            </a:xfrm>
            <a:prstGeom prst="rect">
              <a:avLst/>
            </a:prstGeom>
            <a:solidFill>
              <a:srgbClr val="C44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984991" y="4261602"/>
              <a:ext cx="1152832" cy="1152832"/>
            </a:xfrm>
            <a:prstGeom prst="rect">
              <a:avLst/>
            </a:prstGeom>
            <a:solidFill>
              <a:srgbClr val="F39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408242" y="4261602"/>
              <a:ext cx="1152832" cy="1152832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39872" y="264616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每天有不同颜色的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31833" y="3193068"/>
            <a:ext cx="2804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131833" y="4928008"/>
            <a:ext cx="10370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31833" y="4507021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9872" y="3145708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3B3838"/>
                </a:solidFill>
                <a:latin typeface="+mn-ea"/>
              </a:rPr>
              <a:t>心情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105363" y="4427261"/>
            <a:ext cx="21055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52" y="1041598"/>
            <a:ext cx="772963" cy="77296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78" y="3056923"/>
            <a:ext cx="772963" cy="772963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78" y="5045853"/>
            <a:ext cx="772963" cy="77296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932" y="3032908"/>
            <a:ext cx="772963" cy="772963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63" y="3032908"/>
            <a:ext cx="772963" cy="7729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6221" y="2376196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每天都过得很色！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16128" y="3891719"/>
            <a:ext cx="591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MAY YOU HAVE A </a:t>
            </a:r>
            <a:r>
              <a:rPr lang="en-US" altLang="zh-CN" sz="2400" b="1" dirty="0">
                <a:solidFill>
                  <a:srgbClr val="BDDE42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solidFill>
                  <a:srgbClr val="95C12E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</a:t>
            </a:r>
            <a:r>
              <a:rPr lang="en-US" altLang="zh-CN" sz="2400" b="1" dirty="0">
                <a:solidFill>
                  <a:srgbClr val="0D734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</a:t>
            </a:r>
            <a:r>
              <a:rPr lang="en-US" altLang="zh-CN" sz="2400" b="1" dirty="0">
                <a:solidFill>
                  <a:srgbClr val="1F4E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</a:t>
            </a:r>
            <a:r>
              <a:rPr lang="en-US" altLang="zh-CN" sz="2400" b="1" dirty="0">
                <a:solidFill>
                  <a:srgbClr val="0C7EC4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U</a:t>
            </a:r>
            <a:r>
              <a:rPr lang="en-US" altLang="zh-CN" sz="2400" b="1" dirty="0">
                <a:solidFill>
                  <a:srgbClr val="01B6ED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R</a:t>
            </a:r>
            <a:r>
              <a:rPr lang="en-US" altLang="zh-CN" sz="2400" b="1" dirty="0">
                <a:solidFill>
                  <a:srgbClr val="C44208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</a:t>
            </a:r>
            <a:r>
              <a:rPr lang="en-US" altLang="zh-CN" sz="2400" b="1" dirty="0">
                <a:solidFill>
                  <a:srgbClr val="F39112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U</a:t>
            </a:r>
            <a:r>
              <a:rPr lang="en-US" altLang="zh-CN" sz="2400" b="1" dirty="0">
                <a:solidFill>
                  <a:srgbClr val="FDCC0E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</a:t>
            </a:r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YEAR !</a:t>
            </a:r>
            <a:endParaRPr lang="zh-CN" altLang="en-US" sz="2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泪滴形 13"/>
          <p:cNvSpPr/>
          <p:nvPr/>
        </p:nvSpPr>
        <p:spPr>
          <a:xfrm rot="9000000">
            <a:off x="9899852" y="2051752"/>
            <a:ext cx="349734" cy="349734"/>
          </a:xfrm>
          <a:prstGeom prst="teardrop">
            <a:avLst>
              <a:gd name="adj" fmla="val 1322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11829558">
            <a:off x="10168627" y="2388047"/>
            <a:ext cx="132906" cy="134803"/>
          </a:xfrm>
          <a:prstGeom prst="teardrop">
            <a:avLst>
              <a:gd name="adj" fmla="val 2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6272795">
            <a:off x="9828391" y="2386811"/>
            <a:ext cx="106390" cy="106390"/>
          </a:xfrm>
          <a:prstGeom prst="teardrop">
            <a:avLst>
              <a:gd name="adj" fmla="val 1700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11795437">
            <a:off x="10325968" y="2238763"/>
            <a:ext cx="99819" cy="101244"/>
          </a:xfrm>
          <a:prstGeom prst="teardrop">
            <a:avLst>
              <a:gd name="adj" fmla="val 2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13558" y="601884"/>
            <a:ext cx="8904036" cy="762000"/>
            <a:chOff x="2255797" y="958930"/>
            <a:chExt cx="8904036" cy="762000"/>
          </a:xfrm>
          <a:solidFill>
            <a:schemeClr val="bg1"/>
          </a:solidFill>
        </p:grpSpPr>
        <p:sp>
          <p:nvSpPr>
            <p:cNvPr id="3" name="矩形 2"/>
            <p:cNvSpPr/>
            <p:nvPr/>
          </p:nvSpPr>
          <p:spPr>
            <a:xfrm>
              <a:off x="2603147" y="958930"/>
              <a:ext cx="8556686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右箭头 10"/>
          <p:cNvSpPr/>
          <p:nvPr/>
        </p:nvSpPr>
        <p:spPr>
          <a:xfrm flipV="1">
            <a:off x="1492435" y="-1"/>
            <a:ext cx="8375899" cy="6685280"/>
          </a:xfrm>
          <a:prstGeom prst="bentArrow">
            <a:avLst>
              <a:gd name="adj1" fmla="val 5922"/>
              <a:gd name="adj2" fmla="val 6354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1981" y="752052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这一年，我不小心毕业了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圆角右箭头 11"/>
          <p:cNvSpPr/>
          <p:nvPr/>
        </p:nvSpPr>
        <p:spPr>
          <a:xfrm rot="10800000" flipV="1">
            <a:off x="3487581" y="2919784"/>
            <a:ext cx="8375899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460907" y="6025147"/>
            <a:ext cx="8475503" cy="467360"/>
            <a:chOff x="2603148" y="6032646"/>
            <a:chExt cx="8475502" cy="459567"/>
          </a:xfrm>
        </p:grpSpPr>
        <p:sp>
          <p:nvSpPr>
            <p:cNvPr id="16" name="矩形 15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813856" y="40075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经济学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217102" y="4007584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90</a:t>
            </a:r>
            <a:r>
              <a:rPr lang="zh-CN" altLang="en-US" sz="2400" dirty="0">
                <a:solidFill>
                  <a:schemeClr val="bg1"/>
                </a:solidFill>
              </a:rPr>
              <a:t>后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41762" y="281120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D966"/>
                </a:solidFill>
                <a:latin typeface="+mn-ea"/>
              </a:rPr>
              <a:t>90</a:t>
            </a:r>
            <a:endParaRPr lang="zh-CN" altLang="en-US" sz="3200" b="1" dirty="0">
              <a:solidFill>
                <a:srgbClr val="FFD966"/>
              </a:solidFill>
              <a:latin typeface="+mn-ea"/>
            </a:endParaRPr>
          </a:p>
        </p:txBody>
      </p:sp>
      <p:grpSp>
        <p:nvGrpSpPr>
          <p:cNvPr id="54" name="Group 11"/>
          <p:cNvGrpSpPr>
            <a:grpSpLocks noChangeAspect="1"/>
          </p:cNvGrpSpPr>
          <p:nvPr/>
        </p:nvGrpSpPr>
        <p:grpSpPr bwMode="auto">
          <a:xfrm>
            <a:off x="2929732" y="2680421"/>
            <a:ext cx="901699" cy="990600"/>
            <a:chOff x="1850" y="1794"/>
            <a:chExt cx="568" cy="624"/>
          </a:xfrm>
          <a:solidFill>
            <a:schemeClr val="bg1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1861" y="1794"/>
              <a:ext cx="546" cy="178"/>
            </a:xfrm>
            <a:custGeom>
              <a:avLst/>
              <a:gdLst>
                <a:gd name="T0" fmla="*/ 270 w 546"/>
                <a:gd name="T1" fmla="*/ 0 h 178"/>
                <a:gd name="T2" fmla="*/ 0 w 546"/>
                <a:gd name="T3" fmla="*/ 178 h 178"/>
                <a:gd name="T4" fmla="*/ 546 w 546"/>
                <a:gd name="T5" fmla="*/ 178 h 178"/>
                <a:gd name="T6" fmla="*/ 270 w 546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78">
                  <a:moveTo>
                    <a:pt x="270" y="0"/>
                  </a:moveTo>
                  <a:lnTo>
                    <a:pt x="0" y="178"/>
                  </a:lnTo>
                  <a:lnTo>
                    <a:pt x="546" y="178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1850" y="1983"/>
              <a:ext cx="568" cy="435"/>
            </a:xfrm>
            <a:custGeom>
              <a:avLst/>
              <a:gdLst>
                <a:gd name="T0" fmla="*/ 0 w 105"/>
                <a:gd name="T1" fmla="*/ 0 h 81"/>
                <a:gd name="T2" fmla="*/ 0 w 105"/>
                <a:gd name="T3" fmla="*/ 9 h 81"/>
                <a:gd name="T4" fmla="*/ 4 w 105"/>
                <a:gd name="T5" fmla="*/ 9 h 81"/>
                <a:gd name="T6" fmla="*/ 4 w 105"/>
                <a:gd name="T7" fmla="*/ 81 h 81"/>
                <a:gd name="T8" fmla="*/ 16 w 105"/>
                <a:gd name="T9" fmla="*/ 81 h 81"/>
                <a:gd name="T10" fmla="*/ 16 w 105"/>
                <a:gd name="T11" fmla="*/ 9 h 81"/>
                <a:gd name="T12" fmla="*/ 30 w 105"/>
                <a:gd name="T13" fmla="*/ 9 h 81"/>
                <a:gd name="T14" fmla="*/ 30 w 105"/>
                <a:gd name="T15" fmla="*/ 19 h 81"/>
                <a:gd name="T16" fmla="*/ 43 w 105"/>
                <a:gd name="T17" fmla="*/ 11 h 81"/>
                <a:gd name="T18" fmla="*/ 43 w 105"/>
                <a:gd name="T19" fmla="*/ 9 h 81"/>
                <a:gd name="T20" fmla="*/ 61 w 105"/>
                <a:gd name="T21" fmla="*/ 9 h 81"/>
                <a:gd name="T22" fmla="*/ 61 w 105"/>
                <a:gd name="T23" fmla="*/ 12 h 81"/>
                <a:gd name="T24" fmla="*/ 74 w 105"/>
                <a:gd name="T25" fmla="*/ 21 h 81"/>
                <a:gd name="T26" fmla="*/ 74 w 105"/>
                <a:gd name="T27" fmla="*/ 9 h 81"/>
                <a:gd name="T28" fmla="*/ 89 w 105"/>
                <a:gd name="T29" fmla="*/ 9 h 81"/>
                <a:gd name="T30" fmla="*/ 89 w 105"/>
                <a:gd name="T31" fmla="*/ 81 h 81"/>
                <a:gd name="T32" fmla="*/ 101 w 105"/>
                <a:gd name="T33" fmla="*/ 81 h 81"/>
                <a:gd name="T34" fmla="*/ 101 w 105"/>
                <a:gd name="T35" fmla="*/ 9 h 81"/>
                <a:gd name="T36" fmla="*/ 105 w 105"/>
                <a:gd name="T37" fmla="*/ 9 h 81"/>
                <a:gd name="T38" fmla="*/ 105 w 105"/>
                <a:gd name="T39" fmla="*/ 0 h 81"/>
                <a:gd name="T40" fmla="*/ 0 w 105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81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4" y="15"/>
                    <a:pt x="38" y="13"/>
                    <a:pt x="43" y="1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4"/>
                    <a:pt x="70" y="17"/>
                    <a:pt x="74" y="21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180" y="2289"/>
              <a:ext cx="70" cy="129"/>
            </a:xfrm>
            <a:custGeom>
              <a:avLst/>
              <a:gdLst>
                <a:gd name="T0" fmla="*/ 0 w 13"/>
                <a:gd name="T1" fmla="*/ 24 h 24"/>
                <a:gd name="T2" fmla="*/ 13 w 13"/>
                <a:gd name="T3" fmla="*/ 24 h 24"/>
                <a:gd name="T4" fmla="*/ 13 w 13"/>
                <a:gd name="T5" fmla="*/ 0 h 24"/>
                <a:gd name="T6" fmla="*/ 0 w 13"/>
                <a:gd name="T7" fmla="*/ 9 h 24"/>
                <a:gd name="T8" fmla="*/ 0 w 1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4"/>
                    <a:pt x="5" y="7"/>
                    <a:pt x="0" y="9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012" y="2294"/>
              <a:ext cx="71" cy="124"/>
            </a:xfrm>
            <a:custGeom>
              <a:avLst/>
              <a:gdLst>
                <a:gd name="T0" fmla="*/ 0 w 13"/>
                <a:gd name="T1" fmla="*/ 23 h 23"/>
                <a:gd name="T2" fmla="*/ 13 w 13"/>
                <a:gd name="T3" fmla="*/ 23 h 23"/>
                <a:gd name="T4" fmla="*/ 13 w 13"/>
                <a:gd name="T5" fmla="*/ 8 h 23"/>
                <a:gd name="T6" fmla="*/ 0 w 13"/>
                <a:gd name="T7" fmla="*/ 0 h 23"/>
                <a:gd name="T8" fmla="*/ 0 w 1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7"/>
                    <a:pt x="4" y="4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991" y="2052"/>
              <a:ext cx="275" cy="280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9 h 52"/>
                <a:gd name="T12" fmla="*/ 3 w 51"/>
                <a:gd name="T13" fmla="*/ 26 h 52"/>
                <a:gd name="T14" fmla="*/ 26 w 51"/>
                <a:gd name="T15" fmla="*/ 3 h 52"/>
                <a:gd name="T16" fmla="*/ 48 w 51"/>
                <a:gd name="T17" fmla="*/ 26 h 52"/>
                <a:gd name="T18" fmla="*/ 26 w 51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moveTo>
                    <a:pt x="26" y="49"/>
                  </a:moveTo>
                  <a:cubicBezTo>
                    <a:pt x="13" y="49"/>
                    <a:pt x="3" y="38"/>
                    <a:pt x="3" y="26"/>
                  </a:cubicBezTo>
                  <a:cubicBezTo>
                    <a:pt x="3" y="14"/>
                    <a:pt x="13" y="3"/>
                    <a:pt x="26" y="3"/>
                  </a:cubicBezTo>
                  <a:cubicBezTo>
                    <a:pt x="38" y="3"/>
                    <a:pt x="48" y="14"/>
                    <a:pt x="48" y="26"/>
                  </a:cubicBezTo>
                  <a:cubicBezTo>
                    <a:pt x="48" y="38"/>
                    <a:pt x="38" y="49"/>
                    <a:pt x="26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2066" y="2117"/>
              <a:ext cx="130" cy="172"/>
            </a:xfrm>
            <a:custGeom>
              <a:avLst/>
              <a:gdLst>
                <a:gd name="T0" fmla="*/ 19 w 24"/>
                <a:gd name="T1" fmla="*/ 0 h 32"/>
                <a:gd name="T2" fmla="*/ 13 w 24"/>
                <a:gd name="T3" fmla="*/ 11 h 32"/>
                <a:gd name="T4" fmla="*/ 12 w 24"/>
                <a:gd name="T5" fmla="*/ 14 h 32"/>
                <a:gd name="T6" fmla="*/ 11 w 24"/>
                <a:gd name="T7" fmla="*/ 11 h 32"/>
                <a:gd name="T8" fmla="*/ 5 w 24"/>
                <a:gd name="T9" fmla="*/ 0 h 32"/>
                <a:gd name="T10" fmla="*/ 0 w 24"/>
                <a:gd name="T11" fmla="*/ 0 h 32"/>
                <a:gd name="T12" fmla="*/ 8 w 24"/>
                <a:gd name="T13" fmla="*/ 15 h 32"/>
                <a:gd name="T14" fmla="*/ 1 w 24"/>
                <a:gd name="T15" fmla="*/ 15 h 32"/>
                <a:gd name="T16" fmla="*/ 1 w 24"/>
                <a:gd name="T17" fmla="*/ 19 h 32"/>
                <a:gd name="T18" fmla="*/ 10 w 24"/>
                <a:gd name="T19" fmla="*/ 19 h 32"/>
                <a:gd name="T20" fmla="*/ 10 w 24"/>
                <a:gd name="T21" fmla="*/ 21 h 32"/>
                <a:gd name="T22" fmla="*/ 1 w 24"/>
                <a:gd name="T23" fmla="*/ 21 h 32"/>
                <a:gd name="T24" fmla="*/ 1 w 24"/>
                <a:gd name="T25" fmla="*/ 25 h 32"/>
                <a:gd name="T26" fmla="*/ 10 w 24"/>
                <a:gd name="T27" fmla="*/ 25 h 32"/>
                <a:gd name="T28" fmla="*/ 10 w 24"/>
                <a:gd name="T29" fmla="*/ 32 h 32"/>
                <a:gd name="T30" fmla="*/ 14 w 24"/>
                <a:gd name="T31" fmla="*/ 32 h 32"/>
                <a:gd name="T32" fmla="*/ 14 w 24"/>
                <a:gd name="T33" fmla="*/ 25 h 32"/>
                <a:gd name="T34" fmla="*/ 22 w 24"/>
                <a:gd name="T35" fmla="*/ 25 h 32"/>
                <a:gd name="T36" fmla="*/ 22 w 24"/>
                <a:gd name="T37" fmla="*/ 21 h 32"/>
                <a:gd name="T38" fmla="*/ 14 w 24"/>
                <a:gd name="T39" fmla="*/ 21 h 32"/>
                <a:gd name="T40" fmla="*/ 14 w 24"/>
                <a:gd name="T41" fmla="*/ 19 h 32"/>
                <a:gd name="T42" fmla="*/ 22 w 24"/>
                <a:gd name="T43" fmla="*/ 19 h 32"/>
                <a:gd name="T44" fmla="*/ 22 w 24"/>
                <a:gd name="T45" fmla="*/ 15 h 32"/>
                <a:gd name="T46" fmla="*/ 16 w 24"/>
                <a:gd name="T47" fmla="*/ 15 h 32"/>
                <a:gd name="T48" fmla="*/ 24 w 24"/>
                <a:gd name="T49" fmla="*/ 0 h 32"/>
                <a:gd name="T50" fmla="*/ 19 w 24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2">
                  <a:moveTo>
                    <a:pt x="19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7468637" y="40075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屌丝</a:t>
            </a:r>
          </a:p>
        </p:txBody>
      </p:sp>
      <p:sp>
        <p:nvSpPr>
          <p:cNvPr id="75" name="Freeform 27"/>
          <p:cNvSpPr>
            <a:spLocks noEditPoints="1"/>
          </p:cNvSpPr>
          <p:nvPr/>
        </p:nvSpPr>
        <p:spPr bwMode="auto">
          <a:xfrm>
            <a:off x="9651667" y="2638297"/>
            <a:ext cx="863251" cy="1083628"/>
          </a:xfrm>
          <a:custGeom>
            <a:avLst/>
            <a:gdLst>
              <a:gd name="T0" fmla="*/ 135 w 173"/>
              <a:gd name="T1" fmla="*/ 187 h 218"/>
              <a:gd name="T2" fmla="*/ 28 w 173"/>
              <a:gd name="T3" fmla="*/ 179 h 218"/>
              <a:gd name="T4" fmla="*/ 13 w 173"/>
              <a:gd name="T5" fmla="*/ 150 h 218"/>
              <a:gd name="T6" fmla="*/ 34 w 173"/>
              <a:gd name="T7" fmla="*/ 68 h 218"/>
              <a:gd name="T8" fmla="*/ 71 w 173"/>
              <a:gd name="T9" fmla="*/ 29 h 218"/>
              <a:gd name="T10" fmla="*/ 127 w 173"/>
              <a:gd name="T11" fmla="*/ 60 h 218"/>
              <a:gd name="T12" fmla="*/ 107 w 173"/>
              <a:gd name="T13" fmla="*/ 59 h 218"/>
              <a:gd name="T14" fmla="*/ 74 w 173"/>
              <a:gd name="T15" fmla="*/ 60 h 218"/>
              <a:gd name="T16" fmla="*/ 74 w 173"/>
              <a:gd name="T17" fmla="*/ 60 h 218"/>
              <a:gd name="T18" fmla="*/ 74 w 173"/>
              <a:gd name="T19" fmla="*/ 60 h 218"/>
              <a:gd name="T20" fmla="*/ 75 w 173"/>
              <a:gd name="T21" fmla="*/ 121 h 218"/>
              <a:gd name="T22" fmla="*/ 138 w 173"/>
              <a:gd name="T23" fmla="*/ 126 h 218"/>
              <a:gd name="T24" fmla="*/ 173 w 173"/>
              <a:gd name="T25" fmla="*/ 108 h 218"/>
              <a:gd name="T26" fmla="*/ 173 w 173"/>
              <a:gd name="T27" fmla="*/ 218 h 218"/>
              <a:gd name="T28" fmla="*/ 135 w 173"/>
              <a:gd name="T29" fmla="*/ 187 h 218"/>
              <a:gd name="T30" fmla="*/ 67 w 173"/>
              <a:gd name="T31" fmla="*/ 171 h 218"/>
              <a:gd name="T32" fmla="*/ 95 w 173"/>
              <a:gd name="T33" fmla="*/ 185 h 218"/>
              <a:gd name="T34" fmla="*/ 123 w 173"/>
              <a:gd name="T35" fmla="*/ 171 h 218"/>
              <a:gd name="T36" fmla="*/ 67 w 173"/>
              <a:gd name="T37" fmla="*/ 17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3" h="218">
                <a:moveTo>
                  <a:pt x="135" y="187"/>
                </a:moveTo>
                <a:cubicBezTo>
                  <a:pt x="66" y="218"/>
                  <a:pt x="28" y="179"/>
                  <a:pt x="28" y="179"/>
                </a:cubicBezTo>
                <a:cubicBezTo>
                  <a:pt x="28" y="179"/>
                  <a:pt x="0" y="174"/>
                  <a:pt x="13" y="150"/>
                </a:cubicBezTo>
                <a:cubicBezTo>
                  <a:pt x="2" y="110"/>
                  <a:pt x="34" y="68"/>
                  <a:pt x="34" y="68"/>
                </a:cubicBezTo>
                <a:cubicBezTo>
                  <a:pt x="34" y="68"/>
                  <a:pt x="27" y="35"/>
                  <a:pt x="71" y="29"/>
                </a:cubicBezTo>
                <a:cubicBezTo>
                  <a:pt x="138" y="0"/>
                  <a:pt x="127" y="57"/>
                  <a:pt x="127" y="60"/>
                </a:cubicBezTo>
                <a:cubicBezTo>
                  <a:pt x="118" y="75"/>
                  <a:pt x="110" y="53"/>
                  <a:pt x="107" y="59"/>
                </a:cubicBezTo>
                <a:cubicBezTo>
                  <a:pt x="91" y="74"/>
                  <a:pt x="75" y="61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70"/>
                  <a:pt x="77" y="99"/>
                  <a:pt x="75" y="121"/>
                </a:cubicBezTo>
                <a:cubicBezTo>
                  <a:pt x="77" y="121"/>
                  <a:pt x="109" y="88"/>
                  <a:pt x="138" y="126"/>
                </a:cubicBezTo>
                <a:cubicBezTo>
                  <a:pt x="148" y="110"/>
                  <a:pt x="173" y="108"/>
                  <a:pt x="173" y="108"/>
                </a:cubicBezTo>
                <a:cubicBezTo>
                  <a:pt x="173" y="218"/>
                  <a:pt x="173" y="218"/>
                  <a:pt x="173" y="218"/>
                </a:cubicBezTo>
                <a:cubicBezTo>
                  <a:pt x="173" y="218"/>
                  <a:pt x="143" y="212"/>
                  <a:pt x="135" y="187"/>
                </a:cubicBezTo>
                <a:close/>
                <a:moveTo>
                  <a:pt x="67" y="171"/>
                </a:moveTo>
                <a:cubicBezTo>
                  <a:pt x="67" y="171"/>
                  <a:pt x="71" y="185"/>
                  <a:pt x="95" y="185"/>
                </a:cubicBezTo>
                <a:cubicBezTo>
                  <a:pt x="118" y="183"/>
                  <a:pt x="122" y="173"/>
                  <a:pt x="123" y="171"/>
                </a:cubicBezTo>
                <a:cubicBezTo>
                  <a:pt x="90" y="181"/>
                  <a:pt x="67" y="171"/>
                  <a:pt x="67" y="1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-746962" y="2839416"/>
            <a:ext cx="4875890" cy="467356"/>
            <a:chOff x="4996252" y="6032649"/>
            <a:chExt cx="4875890" cy="459563"/>
          </a:xfrm>
        </p:grpSpPr>
        <p:sp>
          <p:nvSpPr>
            <p:cNvPr id="42" name="矩形 41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450135" y="40075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右手强壮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286410" y="2840039"/>
            <a:ext cx="1230528" cy="843220"/>
          </a:xfrm>
          <a:custGeom>
            <a:avLst/>
            <a:gdLst>
              <a:gd name="T0" fmla="*/ 272 w 361"/>
              <a:gd name="T1" fmla="*/ 13 h 247"/>
              <a:gd name="T2" fmla="*/ 270 w 361"/>
              <a:gd name="T3" fmla="*/ 9 h 247"/>
              <a:gd name="T4" fmla="*/ 234 w 361"/>
              <a:gd name="T5" fmla="*/ 11 h 247"/>
              <a:gd name="T6" fmla="*/ 175 w 361"/>
              <a:gd name="T7" fmla="*/ 21 h 247"/>
              <a:gd name="T8" fmla="*/ 151 w 361"/>
              <a:gd name="T9" fmla="*/ 26 h 247"/>
              <a:gd name="T10" fmla="*/ 120 w 361"/>
              <a:gd name="T11" fmla="*/ 31 h 247"/>
              <a:gd name="T12" fmla="*/ 81 w 361"/>
              <a:gd name="T13" fmla="*/ 35 h 247"/>
              <a:gd name="T14" fmla="*/ 90 w 361"/>
              <a:gd name="T15" fmla="*/ 97 h 247"/>
              <a:gd name="T16" fmla="*/ 0 w 361"/>
              <a:gd name="T17" fmla="*/ 211 h 247"/>
              <a:gd name="T18" fmla="*/ 361 w 361"/>
              <a:gd name="T19" fmla="*/ 189 h 247"/>
              <a:gd name="T20" fmla="*/ 264 w 361"/>
              <a:gd name="T21" fmla="*/ 72 h 247"/>
              <a:gd name="T22" fmla="*/ 140 w 361"/>
              <a:gd name="T23" fmla="*/ 130 h 247"/>
              <a:gd name="T24" fmla="*/ 117 w 361"/>
              <a:gd name="T25" fmla="*/ 131 h 247"/>
              <a:gd name="T26" fmla="*/ 272 w 361"/>
              <a:gd name="T27" fmla="*/ 98 h 247"/>
              <a:gd name="T28" fmla="*/ 140 w 361"/>
              <a:gd name="T29" fmla="*/ 130 h 247"/>
              <a:gd name="T30" fmla="*/ 149 w 361"/>
              <a:gd name="T31" fmla="*/ 34 h 247"/>
              <a:gd name="T32" fmla="*/ 181 w 361"/>
              <a:gd name="T33" fmla="*/ 26 h 247"/>
              <a:gd name="T34" fmla="*/ 238 w 361"/>
              <a:gd name="T35" fmla="*/ 18 h 247"/>
              <a:gd name="T36" fmla="*/ 263 w 361"/>
              <a:gd name="T37" fmla="*/ 15 h 247"/>
              <a:gd name="T38" fmla="*/ 237 w 361"/>
              <a:gd name="T39" fmla="*/ 93 h 247"/>
              <a:gd name="T40" fmla="*/ 237 w 361"/>
              <a:gd name="T41" fmla="*/ 29 h 247"/>
              <a:gd name="T42" fmla="*/ 231 w 361"/>
              <a:gd name="T43" fmla="*/ 94 h 247"/>
              <a:gd name="T44" fmla="*/ 152 w 361"/>
              <a:gd name="T45" fmla="*/ 46 h 247"/>
              <a:gd name="T46" fmla="*/ 146 w 361"/>
              <a:gd name="T47" fmla="*/ 46 h 247"/>
              <a:gd name="T48" fmla="*/ 143 w 361"/>
              <a:gd name="T49" fmla="*/ 116 h 247"/>
              <a:gd name="T50" fmla="*/ 127 w 361"/>
              <a:gd name="T51" fmla="*/ 75 h 247"/>
              <a:gd name="T52" fmla="*/ 137 w 361"/>
              <a:gd name="T53" fmla="*/ 118 h 247"/>
              <a:gd name="T54" fmla="*/ 90 w 361"/>
              <a:gd name="T55" fmla="*/ 44 h 247"/>
              <a:gd name="T56" fmla="*/ 125 w 361"/>
              <a:gd name="T57" fmla="*/ 37 h 247"/>
              <a:gd name="T58" fmla="*/ 91 w 361"/>
              <a:gd name="T59" fmla="*/ 125 h 247"/>
              <a:gd name="T60" fmla="*/ 99 w 361"/>
              <a:gd name="T61" fmla="*/ 123 h 247"/>
              <a:gd name="T62" fmla="*/ 96 w 361"/>
              <a:gd name="T63" fmla="*/ 115 h 247"/>
              <a:gd name="T64" fmla="*/ 89 w 361"/>
              <a:gd name="T65" fmla="*/ 117 h 247"/>
              <a:gd name="T66" fmla="*/ 82 w 361"/>
              <a:gd name="T67" fmla="*/ 131 h 247"/>
              <a:gd name="T68" fmla="*/ 142 w 361"/>
              <a:gd name="T69" fmla="*/ 137 h 247"/>
              <a:gd name="T70" fmla="*/ 274 w 361"/>
              <a:gd name="T71" fmla="*/ 106 h 247"/>
              <a:gd name="T72" fmla="*/ 281 w 361"/>
              <a:gd name="T73" fmla="*/ 92 h 247"/>
              <a:gd name="T74" fmla="*/ 263 w 361"/>
              <a:gd name="T75" fmla="*/ 81 h 247"/>
              <a:gd name="T76" fmla="*/ 134 w 361"/>
              <a:gd name="T77" fmla="*/ 154 h 247"/>
              <a:gd name="T78" fmla="*/ 93 w 361"/>
              <a:gd name="T79" fmla="*/ 105 h 247"/>
              <a:gd name="T80" fmla="*/ 8 w 361"/>
              <a:gd name="T81" fmla="*/ 129 h 247"/>
              <a:gd name="T82" fmla="*/ 130 w 361"/>
              <a:gd name="T83" fmla="*/ 237 h 247"/>
              <a:gd name="T84" fmla="*/ 8 w 361"/>
              <a:gd name="T85" fmla="*/ 129 h 247"/>
              <a:gd name="T86" fmla="*/ 138 w 361"/>
              <a:gd name="T87" fmla="*/ 162 h 247"/>
              <a:gd name="T88" fmla="*/ 352 w 361"/>
              <a:gd name="T89" fmla="*/ 18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1" h="247">
                <a:moveTo>
                  <a:pt x="264" y="72"/>
                </a:moveTo>
                <a:cubicBezTo>
                  <a:pt x="265" y="54"/>
                  <a:pt x="267" y="38"/>
                  <a:pt x="272" y="13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0" y="9"/>
                  <a:pt x="270" y="9"/>
                  <a:pt x="270" y="9"/>
                </a:cubicBezTo>
                <a:cubicBezTo>
                  <a:pt x="270" y="9"/>
                  <a:pt x="254" y="0"/>
                  <a:pt x="240" y="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26" y="16"/>
                  <a:pt x="223" y="19"/>
                  <a:pt x="211" y="13"/>
                </a:cubicBezTo>
                <a:cubicBezTo>
                  <a:pt x="192" y="4"/>
                  <a:pt x="180" y="16"/>
                  <a:pt x="175" y="21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9" y="27"/>
                  <a:pt x="165" y="31"/>
                  <a:pt x="151" y="26"/>
                </a:cubicBezTo>
                <a:cubicBezTo>
                  <a:pt x="134" y="21"/>
                  <a:pt x="126" y="27"/>
                  <a:pt x="121" y="30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09" y="38"/>
                  <a:pt x="101" y="37"/>
                  <a:pt x="90" y="36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1" y="65"/>
                  <a:pt x="90" y="97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211"/>
                  <a:pt x="0" y="211"/>
                  <a:pt x="0" y="211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361" y="189"/>
                  <a:pt x="361" y="189"/>
                  <a:pt x="361" y="189"/>
                </a:cubicBezTo>
                <a:cubicBezTo>
                  <a:pt x="361" y="98"/>
                  <a:pt x="361" y="98"/>
                  <a:pt x="361" y="98"/>
                </a:cubicBezTo>
                <a:lnTo>
                  <a:pt x="264" y="72"/>
                </a:lnTo>
                <a:close/>
                <a:moveTo>
                  <a:pt x="140" y="130"/>
                </a:moveTo>
                <a:cubicBezTo>
                  <a:pt x="140" y="130"/>
                  <a:pt x="140" y="130"/>
                  <a:pt x="140" y="130"/>
                </a:cubicBezTo>
                <a:cubicBezTo>
                  <a:pt x="132" y="132"/>
                  <a:pt x="123" y="133"/>
                  <a:pt x="120" y="132"/>
                </a:cubicBezTo>
                <a:cubicBezTo>
                  <a:pt x="120" y="132"/>
                  <a:pt x="119" y="132"/>
                  <a:pt x="117" y="131"/>
                </a:cubicBezTo>
                <a:cubicBezTo>
                  <a:pt x="262" y="95"/>
                  <a:pt x="262" y="95"/>
                  <a:pt x="262" y="95"/>
                </a:cubicBezTo>
                <a:cubicBezTo>
                  <a:pt x="265" y="96"/>
                  <a:pt x="269" y="97"/>
                  <a:pt x="272" y="98"/>
                </a:cubicBezTo>
                <a:cubicBezTo>
                  <a:pt x="272" y="98"/>
                  <a:pt x="272" y="98"/>
                  <a:pt x="272" y="98"/>
                </a:cubicBezTo>
                <a:cubicBezTo>
                  <a:pt x="271" y="98"/>
                  <a:pt x="140" y="130"/>
                  <a:pt x="140" y="130"/>
                </a:cubicBezTo>
                <a:close/>
                <a:moveTo>
                  <a:pt x="125" y="37"/>
                </a:moveTo>
                <a:cubicBezTo>
                  <a:pt x="131" y="34"/>
                  <a:pt x="136" y="30"/>
                  <a:pt x="149" y="34"/>
                </a:cubicBezTo>
                <a:cubicBezTo>
                  <a:pt x="168" y="40"/>
                  <a:pt x="174" y="33"/>
                  <a:pt x="180" y="27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8" y="20"/>
                  <a:pt x="196" y="14"/>
                  <a:pt x="208" y="20"/>
                </a:cubicBezTo>
                <a:cubicBezTo>
                  <a:pt x="223" y="28"/>
                  <a:pt x="230" y="24"/>
                  <a:pt x="238" y="18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51" y="11"/>
                  <a:pt x="259" y="13"/>
                  <a:pt x="263" y="15"/>
                </a:cubicBezTo>
                <a:cubicBezTo>
                  <a:pt x="257" y="45"/>
                  <a:pt x="255" y="63"/>
                  <a:pt x="255" y="89"/>
                </a:cubicBezTo>
                <a:cubicBezTo>
                  <a:pt x="254" y="89"/>
                  <a:pt x="247" y="91"/>
                  <a:pt x="237" y="93"/>
                </a:cubicBezTo>
                <a:cubicBezTo>
                  <a:pt x="235" y="68"/>
                  <a:pt x="239" y="32"/>
                  <a:pt x="239" y="32"/>
                </a:cubicBezTo>
                <a:cubicBezTo>
                  <a:pt x="240" y="30"/>
                  <a:pt x="239" y="29"/>
                  <a:pt x="237" y="29"/>
                </a:cubicBezTo>
                <a:cubicBezTo>
                  <a:pt x="236" y="28"/>
                  <a:pt x="234" y="29"/>
                  <a:pt x="234" y="31"/>
                </a:cubicBezTo>
                <a:cubicBezTo>
                  <a:pt x="234" y="33"/>
                  <a:pt x="230" y="69"/>
                  <a:pt x="231" y="94"/>
                </a:cubicBezTo>
                <a:cubicBezTo>
                  <a:pt x="213" y="99"/>
                  <a:pt x="187" y="106"/>
                  <a:pt x="163" y="111"/>
                </a:cubicBezTo>
                <a:cubicBezTo>
                  <a:pt x="154" y="81"/>
                  <a:pt x="152" y="46"/>
                  <a:pt x="152" y="46"/>
                </a:cubicBezTo>
                <a:cubicBezTo>
                  <a:pt x="152" y="44"/>
                  <a:pt x="150" y="43"/>
                  <a:pt x="149" y="43"/>
                </a:cubicBezTo>
                <a:cubicBezTo>
                  <a:pt x="147" y="43"/>
                  <a:pt x="146" y="45"/>
                  <a:pt x="146" y="46"/>
                </a:cubicBezTo>
                <a:cubicBezTo>
                  <a:pt x="146" y="47"/>
                  <a:pt x="148" y="81"/>
                  <a:pt x="158" y="113"/>
                </a:cubicBezTo>
                <a:cubicBezTo>
                  <a:pt x="152" y="114"/>
                  <a:pt x="147" y="115"/>
                  <a:pt x="143" y="116"/>
                </a:cubicBezTo>
                <a:cubicBezTo>
                  <a:pt x="135" y="99"/>
                  <a:pt x="131" y="77"/>
                  <a:pt x="130" y="77"/>
                </a:cubicBezTo>
                <a:cubicBezTo>
                  <a:pt x="130" y="76"/>
                  <a:pt x="129" y="75"/>
                  <a:pt x="127" y="75"/>
                </a:cubicBezTo>
                <a:cubicBezTo>
                  <a:pt x="126" y="75"/>
                  <a:pt x="125" y="77"/>
                  <a:pt x="125" y="78"/>
                </a:cubicBezTo>
                <a:cubicBezTo>
                  <a:pt x="125" y="79"/>
                  <a:pt x="129" y="100"/>
                  <a:pt x="137" y="118"/>
                </a:cubicBezTo>
                <a:cubicBezTo>
                  <a:pt x="122" y="122"/>
                  <a:pt x="110" y="124"/>
                  <a:pt x="109" y="125"/>
                </a:cubicBezTo>
                <a:cubicBezTo>
                  <a:pt x="93" y="89"/>
                  <a:pt x="90" y="56"/>
                  <a:pt x="90" y="44"/>
                </a:cubicBezTo>
                <a:cubicBezTo>
                  <a:pt x="101" y="45"/>
                  <a:pt x="112" y="46"/>
                  <a:pt x="124" y="38"/>
                </a:cubicBezTo>
                <a:lnTo>
                  <a:pt x="125" y="37"/>
                </a:lnTo>
                <a:close/>
                <a:moveTo>
                  <a:pt x="101" y="127"/>
                </a:moveTo>
                <a:cubicBezTo>
                  <a:pt x="97" y="126"/>
                  <a:pt x="94" y="126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4" y="124"/>
                  <a:pt x="99" y="123"/>
                </a:cubicBezTo>
                <a:cubicBezTo>
                  <a:pt x="100" y="124"/>
                  <a:pt x="100" y="126"/>
                  <a:pt x="101" y="127"/>
                </a:cubicBezTo>
                <a:close/>
                <a:moveTo>
                  <a:pt x="96" y="115"/>
                </a:moveTo>
                <a:cubicBezTo>
                  <a:pt x="89" y="117"/>
                  <a:pt x="89" y="117"/>
                  <a:pt x="89" y="117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0" y="120"/>
                  <a:pt x="77" y="122"/>
                  <a:pt x="77" y="126"/>
                </a:cubicBezTo>
                <a:cubicBezTo>
                  <a:pt x="77" y="127"/>
                  <a:pt x="77" y="130"/>
                  <a:pt x="82" y="131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4" y="141"/>
                  <a:pt x="135" y="140"/>
                  <a:pt x="142" y="137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82" y="103"/>
                  <a:pt x="286" y="100"/>
                  <a:pt x="286" y="97"/>
                </a:cubicBezTo>
                <a:cubicBezTo>
                  <a:pt x="286" y="95"/>
                  <a:pt x="285" y="93"/>
                  <a:pt x="281" y="92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5"/>
                  <a:pt x="263" y="83"/>
                  <a:pt x="263" y="81"/>
                </a:cubicBezTo>
                <a:cubicBezTo>
                  <a:pt x="289" y="88"/>
                  <a:pt x="323" y="97"/>
                  <a:pt x="340" y="101"/>
                </a:cubicBezTo>
                <a:cubicBezTo>
                  <a:pt x="291" y="114"/>
                  <a:pt x="135" y="154"/>
                  <a:pt x="134" y="154"/>
                </a:cubicBezTo>
                <a:cubicBezTo>
                  <a:pt x="132" y="154"/>
                  <a:pt x="54" y="133"/>
                  <a:pt x="20" y="124"/>
                </a:cubicBezTo>
                <a:cubicBezTo>
                  <a:pt x="35" y="120"/>
                  <a:pt x="62" y="113"/>
                  <a:pt x="93" y="105"/>
                </a:cubicBezTo>
                <a:cubicBezTo>
                  <a:pt x="94" y="109"/>
                  <a:pt x="95" y="112"/>
                  <a:pt x="96" y="115"/>
                </a:cubicBezTo>
                <a:close/>
                <a:moveTo>
                  <a:pt x="8" y="129"/>
                </a:moveTo>
                <a:cubicBezTo>
                  <a:pt x="130" y="162"/>
                  <a:pt x="130" y="162"/>
                  <a:pt x="130" y="162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08" y="232"/>
                  <a:pt x="13" y="206"/>
                  <a:pt x="8" y="205"/>
                </a:cubicBezTo>
                <a:cubicBezTo>
                  <a:pt x="8" y="200"/>
                  <a:pt x="8" y="142"/>
                  <a:pt x="8" y="129"/>
                </a:cubicBezTo>
                <a:close/>
                <a:moveTo>
                  <a:pt x="138" y="237"/>
                </a:moveTo>
                <a:cubicBezTo>
                  <a:pt x="138" y="162"/>
                  <a:pt x="138" y="162"/>
                  <a:pt x="138" y="162"/>
                </a:cubicBezTo>
                <a:cubicBezTo>
                  <a:pt x="352" y="107"/>
                  <a:pt x="352" y="107"/>
                  <a:pt x="352" y="107"/>
                </a:cubicBezTo>
                <a:cubicBezTo>
                  <a:pt x="352" y="119"/>
                  <a:pt x="352" y="177"/>
                  <a:pt x="352" y="182"/>
                </a:cubicBezTo>
                <a:cubicBezTo>
                  <a:pt x="347" y="184"/>
                  <a:pt x="167" y="230"/>
                  <a:pt x="138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 flipH="1">
            <a:off x="1487488" y="626784"/>
            <a:ext cx="9616008" cy="762000"/>
            <a:chOff x="2255797" y="958930"/>
            <a:chExt cx="9616008" cy="762000"/>
          </a:xfrm>
          <a:solidFill>
            <a:schemeClr val="bg1"/>
          </a:solidFill>
        </p:grpSpPr>
        <p:sp>
          <p:nvSpPr>
            <p:cNvPr id="53" name="矩形 52"/>
            <p:cNvSpPr/>
            <p:nvPr/>
          </p:nvSpPr>
          <p:spPr>
            <a:xfrm>
              <a:off x="2603148" y="958930"/>
              <a:ext cx="9268657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直角三角形 53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右箭头 2"/>
          <p:cNvSpPr/>
          <p:nvPr/>
        </p:nvSpPr>
        <p:spPr>
          <a:xfrm rot="10800000" flipV="1">
            <a:off x="3487582" y="-5032544"/>
            <a:ext cx="8375898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10800000">
            <a:off x="3487581" y="1652737"/>
            <a:ext cx="8375899" cy="6685280"/>
          </a:xfrm>
          <a:prstGeom prst="bentArrow">
            <a:avLst>
              <a:gd name="adj1" fmla="val 5922"/>
              <a:gd name="adj2" fmla="val 32447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4013" y="776952"/>
            <a:ext cx="525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怀着雄心壮志，准备当一名广告狂人 </a:t>
            </a:r>
            <a:r>
              <a:rPr lang="en-US" altLang="zh-CN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1" name="圆角右箭头 50"/>
          <p:cNvSpPr/>
          <p:nvPr/>
        </p:nvSpPr>
        <p:spPr>
          <a:xfrm rot="10800000" flipH="1" flipV="1">
            <a:off x="1490100" y="2826569"/>
            <a:ext cx="8375899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419408" y="601884"/>
            <a:ext cx="502787" cy="4829824"/>
            <a:chOff x="1451610" y="601884"/>
            <a:chExt cx="459555" cy="4829824"/>
          </a:xfrm>
        </p:grpSpPr>
        <p:sp>
          <p:nvSpPr>
            <p:cNvPr id="31" name="矩形 30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520199" y="3594997"/>
            <a:ext cx="1706981" cy="1501228"/>
            <a:chOff x="1822" y="1549"/>
            <a:chExt cx="1344" cy="1182"/>
          </a:xfrm>
          <a:solidFill>
            <a:schemeClr val="bg1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1822" y="1549"/>
              <a:ext cx="553" cy="555"/>
            </a:xfrm>
            <a:custGeom>
              <a:avLst/>
              <a:gdLst>
                <a:gd name="T0" fmla="*/ 314 w 553"/>
                <a:gd name="T1" fmla="*/ 555 h 555"/>
                <a:gd name="T2" fmla="*/ 0 w 553"/>
                <a:gd name="T3" fmla="*/ 0 h 555"/>
                <a:gd name="T4" fmla="*/ 242 w 553"/>
                <a:gd name="T5" fmla="*/ 0 h 555"/>
                <a:gd name="T6" fmla="*/ 553 w 553"/>
                <a:gd name="T7" fmla="*/ 555 h 555"/>
                <a:gd name="T8" fmla="*/ 314 w 553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555">
                  <a:moveTo>
                    <a:pt x="314" y="55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553" y="555"/>
                  </a:lnTo>
                  <a:lnTo>
                    <a:pt x="314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860" y="2479"/>
              <a:ext cx="275" cy="252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314" y="1727"/>
              <a:ext cx="109" cy="109"/>
            </a:xfrm>
            <a:custGeom>
              <a:avLst/>
              <a:gdLst>
                <a:gd name="T0" fmla="*/ 47 w 109"/>
                <a:gd name="T1" fmla="*/ 109 h 109"/>
                <a:gd name="T2" fmla="*/ 0 w 109"/>
                <a:gd name="T3" fmla="*/ 47 h 109"/>
                <a:gd name="T4" fmla="*/ 16 w 109"/>
                <a:gd name="T5" fmla="*/ 49 h 109"/>
                <a:gd name="T6" fmla="*/ 19 w 109"/>
                <a:gd name="T7" fmla="*/ 30 h 109"/>
                <a:gd name="T8" fmla="*/ 38 w 109"/>
                <a:gd name="T9" fmla="*/ 33 h 109"/>
                <a:gd name="T10" fmla="*/ 40 w 109"/>
                <a:gd name="T11" fmla="*/ 14 h 109"/>
                <a:gd name="T12" fmla="*/ 57 w 109"/>
                <a:gd name="T13" fmla="*/ 16 h 109"/>
                <a:gd name="T14" fmla="*/ 59 w 109"/>
                <a:gd name="T15" fmla="*/ 0 h 109"/>
                <a:gd name="T16" fmla="*/ 109 w 109"/>
                <a:gd name="T17" fmla="*/ 59 h 109"/>
                <a:gd name="T18" fmla="*/ 47 w 109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47" y="109"/>
                  </a:moveTo>
                  <a:lnTo>
                    <a:pt x="0" y="47"/>
                  </a:lnTo>
                  <a:lnTo>
                    <a:pt x="16" y="49"/>
                  </a:lnTo>
                  <a:lnTo>
                    <a:pt x="19" y="30"/>
                  </a:lnTo>
                  <a:lnTo>
                    <a:pt x="38" y="33"/>
                  </a:lnTo>
                  <a:lnTo>
                    <a:pt x="40" y="14"/>
                  </a:lnTo>
                  <a:lnTo>
                    <a:pt x="57" y="16"/>
                  </a:lnTo>
                  <a:lnTo>
                    <a:pt x="59" y="0"/>
                  </a:lnTo>
                  <a:lnTo>
                    <a:pt x="109" y="59"/>
                  </a:lnTo>
                  <a:lnTo>
                    <a:pt x="4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371" y="1798"/>
              <a:ext cx="147" cy="178"/>
            </a:xfrm>
            <a:custGeom>
              <a:avLst/>
              <a:gdLst>
                <a:gd name="T0" fmla="*/ 59 w 147"/>
                <a:gd name="T1" fmla="*/ 0 h 178"/>
                <a:gd name="T2" fmla="*/ 0 w 147"/>
                <a:gd name="T3" fmla="*/ 47 h 178"/>
                <a:gd name="T4" fmla="*/ 130 w 147"/>
                <a:gd name="T5" fmla="*/ 178 h 178"/>
                <a:gd name="T6" fmla="*/ 147 w 147"/>
                <a:gd name="T7" fmla="*/ 140 h 178"/>
                <a:gd name="T8" fmla="*/ 59 w 147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8">
                  <a:moveTo>
                    <a:pt x="59" y="0"/>
                  </a:moveTo>
                  <a:lnTo>
                    <a:pt x="0" y="47"/>
                  </a:lnTo>
                  <a:lnTo>
                    <a:pt x="130" y="178"/>
                  </a:lnTo>
                  <a:lnTo>
                    <a:pt x="147" y="14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221" y="1719"/>
              <a:ext cx="71" cy="55"/>
            </a:xfrm>
            <a:custGeom>
              <a:avLst/>
              <a:gdLst>
                <a:gd name="T0" fmla="*/ 30 w 30"/>
                <a:gd name="T1" fmla="*/ 5 h 23"/>
                <a:gd name="T2" fmla="*/ 8 w 30"/>
                <a:gd name="T3" fmla="*/ 7 h 23"/>
                <a:gd name="T4" fmla="*/ 4 w 30"/>
                <a:gd name="T5" fmla="*/ 19 h 23"/>
                <a:gd name="T6" fmla="*/ 14 w 30"/>
                <a:gd name="T7" fmla="*/ 16 h 23"/>
                <a:gd name="T8" fmla="*/ 30 w 30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30" y="5"/>
                  </a:moveTo>
                  <a:cubicBezTo>
                    <a:pt x="30" y="5"/>
                    <a:pt x="19" y="0"/>
                    <a:pt x="8" y="7"/>
                  </a:cubicBezTo>
                  <a:cubicBezTo>
                    <a:pt x="8" y="7"/>
                    <a:pt x="0" y="13"/>
                    <a:pt x="4" y="19"/>
                  </a:cubicBezTo>
                  <a:cubicBezTo>
                    <a:pt x="4" y="19"/>
                    <a:pt x="9" y="23"/>
                    <a:pt x="14" y="16"/>
                  </a:cubicBezTo>
                  <a:cubicBezTo>
                    <a:pt x="14" y="16"/>
                    <a:pt x="19" y="8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839" y="1983"/>
              <a:ext cx="551" cy="748"/>
            </a:xfrm>
            <a:custGeom>
              <a:avLst/>
              <a:gdLst>
                <a:gd name="T0" fmla="*/ 78 w 232"/>
                <a:gd name="T1" fmla="*/ 61 h 315"/>
                <a:gd name="T2" fmla="*/ 208 w 232"/>
                <a:gd name="T3" fmla="*/ 315 h 315"/>
                <a:gd name="T4" fmla="*/ 232 w 232"/>
                <a:gd name="T5" fmla="*/ 315 h 315"/>
                <a:gd name="T6" fmla="*/ 70 w 232"/>
                <a:gd name="T7" fmla="*/ 0 h 315"/>
                <a:gd name="T8" fmla="*/ 64 w 232"/>
                <a:gd name="T9" fmla="*/ 28 h 315"/>
                <a:gd name="T10" fmla="*/ 0 w 232"/>
                <a:gd name="T11" fmla="*/ 315 h 315"/>
                <a:gd name="T12" fmla="*/ 21 w 232"/>
                <a:gd name="T13" fmla="*/ 315 h 315"/>
                <a:gd name="T14" fmla="*/ 78 w 232"/>
                <a:gd name="T15" fmla="*/ 6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15">
                  <a:moveTo>
                    <a:pt x="78" y="61"/>
                  </a:moveTo>
                  <a:cubicBezTo>
                    <a:pt x="97" y="98"/>
                    <a:pt x="181" y="263"/>
                    <a:pt x="208" y="315"/>
                  </a:cubicBezTo>
                  <a:cubicBezTo>
                    <a:pt x="232" y="315"/>
                    <a:pt x="232" y="315"/>
                    <a:pt x="232" y="31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30" y="278"/>
                    <a:pt x="69" y="103"/>
                    <a:pt x="7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516" y="1762"/>
              <a:ext cx="650" cy="969"/>
            </a:xfrm>
            <a:custGeom>
              <a:avLst/>
              <a:gdLst>
                <a:gd name="T0" fmla="*/ 161 w 274"/>
                <a:gd name="T1" fmla="*/ 91 h 408"/>
                <a:gd name="T2" fmla="*/ 168 w 274"/>
                <a:gd name="T3" fmla="*/ 211 h 408"/>
                <a:gd name="T4" fmla="*/ 41 w 274"/>
                <a:gd name="T5" fmla="*/ 235 h 408"/>
                <a:gd name="T6" fmla="*/ 1 w 274"/>
                <a:gd name="T7" fmla="*/ 408 h 408"/>
                <a:gd name="T8" fmla="*/ 39 w 274"/>
                <a:gd name="T9" fmla="*/ 408 h 408"/>
                <a:gd name="T10" fmla="*/ 78 w 274"/>
                <a:gd name="T11" fmla="*/ 281 h 408"/>
                <a:gd name="T12" fmla="*/ 209 w 274"/>
                <a:gd name="T13" fmla="*/ 280 h 408"/>
                <a:gd name="T14" fmla="*/ 272 w 274"/>
                <a:gd name="T15" fmla="*/ 186 h 408"/>
                <a:gd name="T16" fmla="*/ 253 w 274"/>
                <a:gd name="T17" fmla="*/ 33 h 408"/>
                <a:gd name="T18" fmla="*/ 154 w 274"/>
                <a:gd name="T19" fmla="*/ 30 h 408"/>
                <a:gd name="T20" fmla="*/ 89 w 274"/>
                <a:gd name="T21" fmla="*/ 80 h 408"/>
                <a:gd name="T22" fmla="*/ 10 w 274"/>
                <a:gd name="T23" fmla="*/ 81 h 408"/>
                <a:gd name="T24" fmla="*/ 8 w 274"/>
                <a:gd name="T25" fmla="*/ 85 h 408"/>
                <a:gd name="T26" fmla="*/ 2 w 274"/>
                <a:gd name="T27" fmla="*/ 98 h 408"/>
                <a:gd name="T28" fmla="*/ 0 w 274"/>
                <a:gd name="T29" fmla="*/ 102 h 408"/>
                <a:gd name="T30" fmla="*/ 95 w 274"/>
                <a:gd name="T31" fmla="*/ 114 h 408"/>
                <a:gd name="T32" fmla="*/ 161 w 274"/>
                <a:gd name="T33" fmla="*/ 9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408">
                  <a:moveTo>
                    <a:pt x="161" y="91"/>
                  </a:moveTo>
                  <a:cubicBezTo>
                    <a:pt x="168" y="211"/>
                    <a:pt x="168" y="211"/>
                    <a:pt x="168" y="211"/>
                  </a:cubicBezTo>
                  <a:cubicBezTo>
                    <a:pt x="41" y="235"/>
                    <a:pt x="41" y="235"/>
                    <a:pt x="41" y="235"/>
                  </a:cubicBezTo>
                  <a:cubicBezTo>
                    <a:pt x="1" y="408"/>
                    <a:pt x="1" y="408"/>
                    <a:pt x="1" y="408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184" y="282"/>
                    <a:pt x="209" y="280"/>
                  </a:cubicBezTo>
                  <a:cubicBezTo>
                    <a:pt x="253" y="277"/>
                    <a:pt x="274" y="260"/>
                    <a:pt x="272" y="186"/>
                  </a:cubicBezTo>
                  <a:cubicBezTo>
                    <a:pt x="271" y="143"/>
                    <a:pt x="268" y="61"/>
                    <a:pt x="253" y="33"/>
                  </a:cubicBezTo>
                  <a:cubicBezTo>
                    <a:pt x="234" y="0"/>
                    <a:pt x="189" y="1"/>
                    <a:pt x="154" y="30"/>
                  </a:cubicBezTo>
                  <a:cubicBezTo>
                    <a:pt x="126" y="53"/>
                    <a:pt x="89" y="80"/>
                    <a:pt x="89" y="8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5" y="114"/>
                    <a:pt x="95" y="114"/>
                    <a:pt x="95" y="114"/>
                  </a:cubicBezTo>
                  <a:lnTo>
                    <a:pt x="161" y="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60907" y="5933563"/>
            <a:ext cx="8475503" cy="467360"/>
            <a:chOff x="2603148" y="6032646"/>
            <a:chExt cx="8475502" cy="459567"/>
          </a:xfrm>
        </p:grpSpPr>
        <p:sp>
          <p:nvSpPr>
            <p:cNvPr id="34" name="矩形 33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2034823">
            <a:off x="7040059" y="3002700"/>
            <a:ext cx="751139" cy="751139"/>
            <a:chOff x="1427" y="1932"/>
            <a:chExt cx="733" cy="733"/>
          </a:xfrm>
          <a:solidFill>
            <a:srgbClr val="FDCC0E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1685" y="2202"/>
              <a:ext cx="66" cy="126"/>
            </a:xfrm>
            <a:custGeom>
              <a:avLst/>
              <a:gdLst>
                <a:gd name="T0" fmla="*/ 5 w 10"/>
                <a:gd name="T1" fmla="*/ 0 h 19"/>
                <a:gd name="T2" fmla="*/ 5 w 10"/>
                <a:gd name="T3" fmla="*/ 0 h 19"/>
                <a:gd name="T4" fmla="*/ 3 w 10"/>
                <a:gd name="T5" fmla="*/ 9 h 19"/>
                <a:gd name="T6" fmla="*/ 0 w 10"/>
                <a:gd name="T7" fmla="*/ 19 h 19"/>
                <a:gd name="T8" fmla="*/ 10 w 10"/>
                <a:gd name="T9" fmla="*/ 19 h 19"/>
                <a:gd name="T10" fmla="*/ 7 w 10"/>
                <a:gd name="T11" fmla="*/ 9 h 19"/>
                <a:gd name="T12" fmla="*/ 5 w 1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3" y="6"/>
                    <a:pt x="3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427" y="1932"/>
              <a:ext cx="733" cy="733"/>
            </a:xfrm>
            <a:custGeom>
              <a:avLst/>
              <a:gdLst>
                <a:gd name="T0" fmla="*/ 70 w 111"/>
                <a:gd name="T1" fmla="*/ 0 h 111"/>
                <a:gd name="T2" fmla="*/ 41 w 111"/>
                <a:gd name="T3" fmla="*/ 0 h 111"/>
                <a:gd name="T4" fmla="*/ 0 w 111"/>
                <a:gd name="T5" fmla="*/ 41 h 111"/>
                <a:gd name="T6" fmla="*/ 0 w 111"/>
                <a:gd name="T7" fmla="*/ 70 h 111"/>
                <a:gd name="T8" fmla="*/ 41 w 111"/>
                <a:gd name="T9" fmla="*/ 111 h 111"/>
                <a:gd name="T10" fmla="*/ 70 w 111"/>
                <a:gd name="T11" fmla="*/ 111 h 111"/>
                <a:gd name="T12" fmla="*/ 111 w 111"/>
                <a:gd name="T13" fmla="*/ 70 h 111"/>
                <a:gd name="T14" fmla="*/ 111 w 111"/>
                <a:gd name="T15" fmla="*/ 41 h 111"/>
                <a:gd name="T16" fmla="*/ 70 w 111"/>
                <a:gd name="T17" fmla="*/ 0 h 111"/>
                <a:gd name="T18" fmla="*/ 54 w 111"/>
                <a:gd name="T19" fmla="*/ 80 h 111"/>
                <a:gd name="T20" fmla="*/ 51 w 111"/>
                <a:gd name="T21" fmla="*/ 68 h 111"/>
                <a:gd name="T22" fmla="*/ 37 w 111"/>
                <a:gd name="T23" fmla="*/ 68 h 111"/>
                <a:gd name="T24" fmla="*/ 34 w 111"/>
                <a:gd name="T25" fmla="*/ 80 h 111"/>
                <a:gd name="T26" fmla="*/ 23 w 111"/>
                <a:gd name="T27" fmla="*/ 80 h 111"/>
                <a:gd name="T28" fmla="*/ 37 w 111"/>
                <a:gd name="T29" fmla="*/ 33 h 111"/>
                <a:gd name="T30" fmla="*/ 51 w 111"/>
                <a:gd name="T31" fmla="*/ 33 h 111"/>
                <a:gd name="T32" fmla="*/ 66 w 111"/>
                <a:gd name="T33" fmla="*/ 80 h 111"/>
                <a:gd name="T34" fmla="*/ 54 w 111"/>
                <a:gd name="T35" fmla="*/ 80 h 111"/>
                <a:gd name="T36" fmla="*/ 82 w 111"/>
                <a:gd name="T37" fmla="*/ 80 h 111"/>
                <a:gd name="T38" fmla="*/ 71 w 111"/>
                <a:gd name="T39" fmla="*/ 80 h 111"/>
                <a:gd name="T40" fmla="*/ 71 w 111"/>
                <a:gd name="T41" fmla="*/ 46 h 111"/>
                <a:gd name="T42" fmla="*/ 82 w 111"/>
                <a:gd name="T43" fmla="*/ 46 h 111"/>
                <a:gd name="T44" fmla="*/ 82 w 111"/>
                <a:gd name="T45" fmla="*/ 80 h 111"/>
                <a:gd name="T46" fmla="*/ 76 w 111"/>
                <a:gd name="T47" fmla="*/ 42 h 111"/>
                <a:gd name="T48" fmla="*/ 71 w 111"/>
                <a:gd name="T49" fmla="*/ 36 h 111"/>
                <a:gd name="T50" fmla="*/ 76 w 111"/>
                <a:gd name="T51" fmla="*/ 31 h 111"/>
                <a:gd name="T52" fmla="*/ 82 w 111"/>
                <a:gd name="T53" fmla="*/ 36 h 111"/>
                <a:gd name="T54" fmla="*/ 76 w 111"/>
                <a:gd name="T55" fmla="*/ 4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111">
                  <a:moveTo>
                    <a:pt x="7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3"/>
                    <a:pt x="18" y="111"/>
                    <a:pt x="41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93" y="111"/>
                    <a:pt x="111" y="93"/>
                    <a:pt x="111" y="70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18"/>
                    <a:pt x="93" y="0"/>
                    <a:pt x="70" y="0"/>
                  </a:cubicBezTo>
                  <a:moveTo>
                    <a:pt x="54" y="80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6" y="80"/>
                    <a:pt x="66" y="80"/>
                    <a:pt x="66" y="80"/>
                  </a:cubicBezTo>
                  <a:lnTo>
                    <a:pt x="54" y="80"/>
                  </a:lnTo>
                  <a:close/>
                  <a:moveTo>
                    <a:pt x="82" y="80"/>
                  </a:moveTo>
                  <a:cubicBezTo>
                    <a:pt x="71" y="80"/>
                    <a:pt x="71" y="80"/>
                    <a:pt x="71" y="80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82" y="46"/>
                    <a:pt x="82" y="46"/>
                    <a:pt x="82" y="46"/>
                  </a:cubicBezTo>
                  <a:lnTo>
                    <a:pt x="82" y="80"/>
                  </a:lnTo>
                  <a:close/>
                  <a:moveTo>
                    <a:pt x="76" y="42"/>
                  </a:moveTo>
                  <a:cubicBezTo>
                    <a:pt x="73" y="42"/>
                    <a:pt x="71" y="39"/>
                    <a:pt x="71" y="36"/>
                  </a:cubicBezTo>
                  <a:cubicBezTo>
                    <a:pt x="71" y="33"/>
                    <a:pt x="73" y="31"/>
                    <a:pt x="76" y="31"/>
                  </a:cubicBezTo>
                  <a:cubicBezTo>
                    <a:pt x="80" y="31"/>
                    <a:pt x="82" y="33"/>
                    <a:pt x="82" y="36"/>
                  </a:cubicBezTo>
                  <a:cubicBezTo>
                    <a:pt x="82" y="39"/>
                    <a:pt x="80" y="42"/>
                    <a:pt x="7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 rot="20421155">
            <a:off x="8072448" y="2537275"/>
            <a:ext cx="1246188" cy="1236662"/>
            <a:chOff x="117" y="1422"/>
            <a:chExt cx="785" cy="779"/>
          </a:xfrm>
          <a:solidFill>
            <a:srgbClr val="92D050"/>
          </a:solidFill>
        </p:grpSpPr>
        <p:sp>
          <p:nvSpPr>
            <p:cNvPr id="23" name="Freeform 10"/>
            <p:cNvSpPr/>
            <p:nvPr/>
          </p:nvSpPr>
          <p:spPr bwMode="auto">
            <a:xfrm>
              <a:off x="383" y="1703"/>
              <a:ext cx="84" cy="105"/>
            </a:xfrm>
            <a:custGeom>
              <a:avLst/>
              <a:gdLst>
                <a:gd name="T0" fmla="*/ 4 w 12"/>
                <a:gd name="T1" fmla="*/ 0 h 15"/>
                <a:gd name="T2" fmla="*/ 0 w 12"/>
                <a:gd name="T3" fmla="*/ 1 h 15"/>
                <a:gd name="T4" fmla="*/ 0 w 12"/>
                <a:gd name="T5" fmla="*/ 14 h 15"/>
                <a:gd name="T6" fmla="*/ 3 w 12"/>
                <a:gd name="T7" fmla="*/ 15 h 15"/>
                <a:gd name="T8" fmla="*/ 12 w 12"/>
                <a:gd name="T9" fmla="*/ 7 h 15"/>
                <a:gd name="T10" fmla="*/ 4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9" y="15"/>
                    <a:pt x="12" y="12"/>
                    <a:pt x="12" y="7"/>
                  </a:cubicBezTo>
                  <a:cubicBezTo>
                    <a:pt x="12" y="3"/>
                    <a:pt x="9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117" y="1422"/>
              <a:ext cx="785" cy="779"/>
            </a:xfrm>
            <a:custGeom>
              <a:avLst/>
              <a:gdLst>
                <a:gd name="T0" fmla="*/ 71 w 112"/>
                <a:gd name="T1" fmla="*/ 0 h 111"/>
                <a:gd name="T2" fmla="*/ 41 w 112"/>
                <a:gd name="T3" fmla="*/ 0 h 111"/>
                <a:gd name="T4" fmla="*/ 0 w 112"/>
                <a:gd name="T5" fmla="*/ 41 h 111"/>
                <a:gd name="T6" fmla="*/ 0 w 112"/>
                <a:gd name="T7" fmla="*/ 70 h 111"/>
                <a:gd name="T8" fmla="*/ 41 w 112"/>
                <a:gd name="T9" fmla="*/ 111 h 111"/>
                <a:gd name="T10" fmla="*/ 71 w 112"/>
                <a:gd name="T11" fmla="*/ 111 h 111"/>
                <a:gd name="T12" fmla="*/ 112 w 112"/>
                <a:gd name="T13" fmla="*/ 70 h 111"/>
                <a:gd name="T14" fmla="*/ 112 w 112"/>
                <a:gd name="T15" fmla="*/ 41 h 111"/>
                <a:gd name="T16" fmla="*/ 71 w 112"/>
                <a:gd name="T17" fmla="*/ 0 h 111"/>
                <a:gd name="T18" fmla="*/ 56 w 112"/>
                <a:gd name="T19" fmla="*/ 58 h 111"/>
                <a:gd name="T20" fmla="*/ 42 w 112"/>
                <a:gd name="T21" fmla="*/ 63 h 111"/>
                <a:gd name="T22" fmla="*/ 38 w 112"/>
                <a:gd name="T23" fmla="*/ 62 h 111"/>
                <a:gd name="T24" fmla="*/ 38 w 112"/>
                <a:gd name="T25" fmla="*/ 79 h 111"/>
                <a:gd name="T26" fmla="*/ 28 w 112"/>
                <a:gd name="T27" fmla="*/ 79 h 111"/>
                <a:gd name="T28" fmla="*/ 28 w 112"/>
                <a:gd name="T29" fmla="*/ 33 h 111"/>
                <a:gd name="T30" fmla="*/ 42 w 112"/>
                <a:gd name="T31" fmla="*/ 33 h 111"/>
                <a:gd name="T32" fmla="*/ 56 w 112"/>
                <a:gd name="T33" fmla="*/ 36 h 111"/>
                <a:gd name="T34" fmla="*/ 61 w 112"/>
                <a:gd name="T35" fmla="*/ 47 h 111"/>
                <a:gd name="T36" fmla="*/ 56 w 112"/>
                <a:gd name="T37" fmla="*/ 58 h 111"/>
                <a:gd name="T38" fmla="*/ 74 w 112"/>
                <a:gd name="T39" fmla="*/ 79 h 111"/>
                <a:gd name="T40" fmla="*/ 64 w 112"/>
                <a:gd name="T41" fmla="*/ 77 h 111"/>
                <a:gd name="T42" fmla="*/ 65 w 112"/>
                <a:gd name="T43" fmla="*/ 70 h 111"/>
                <a:gd name="T44" fmla="*/ 74 w 112"/>
                <a:gd name="T45" fmla="*/ 72 h 111"/>
                <a:gd name="T46" fmla="*/ 79 w 112"/>
                <a:gd name="T47" fmla="*/ 69 h 111"/>
                <a:gd name="T48" fmla="*/ 74 w 112"/>
                <a:gd name="T49" fmla="*/ 66 h 111"/>
                <a:gd name="T50" fmla="*/ 64 w 112"/>
                <a:gd name="T51" fmla="*/ 56 h 111"/>
                <a:gd name="T52" fmla="*/ 78 w 112"/>
                <a:gd name="T53" fmla="*/ 45 h 111"/>
                <a:gd name="T54" fmla="*/ 87 w 112"/>
                <a:gd name="T55" fmla="*/ 47 h 111"/>
                <a:gd name="T56" fmla="*/ 86 w 112"/>
                <a:gd name="T57" fmla="*/ 54 h 111"/>
                <a:gd name="T58" fmla="*/ 78 w 112"/>
                <a:gd name="T59" fmla="*/ 52 h 111"/>
                <a:gd name="T60" fmla="*/ 74 w 112"/>
                <a:gd name="T61" fmla="*/ 55 h 111"/>
                <a:gd name="T62" fmla="*/ 80 w 112"/>
                <a:gd name="T63" fmla="*/ 58 h 111"/>
                <a:gd name="T64" fmla="*/ 89 w 112"/>
                <a:gd name="T65" fmla="*/ 69 h 111"/>
                <a:gd name="T66" fmla="*/ 74 w 112"/>
                <a:gd name="T67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1">
                  <a:moveTo>
                    <a:pt x="7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3"/>
                    <a:pt x="19" y="111"/>
                    <a:pt x="41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93" y="111"/>
                    <a:pt x="112" y="93"/>
                    <a:pt x="112" y="70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18"/>
                    <a:pt x="93" y="0"/>
                    <a:pt x="71" y="0"/>
                  </a:cubicBezTo>
                  <a:moveTo>
                    <a:pt x="56" y="58"/>
                  </a:moveTo>
                  <a:cubicBezTo>
                    <a:pt x="53" y="61"/>
                    <a:pt x="48" y="63"/>
                    <a:pt x="42" y="63"/>
                  </a:cubicBezTo>
                  <a:cubicBezTo>
                    <a:pt x="40" y="63"/>
                    <a:pt x="39" y="62"/>
                    <a:pt x="38" y="62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5" y="33"/>
                    <a:pt x="42" y="33"/>
                  </a:cubicBezTo>
                  <a:cubicBezTo>
                    <a:pt x="48" y="33"/>
                    <a:pt x="53" y="34"/>
                    <a:pt x="56" y="36"/>
                  </a:cubicBezTo>
                  <a:cubicBezTo>
                    <a:pt x="59" y="39"/>
                    <a:pt x="61" y="42"/>
                    <a:pt x="61" y="47"/>
                  </a:cubicBezTo>
                  <a:cubicBezTo>
                    <a:pt x="61" y="51"/>
                    <a:pt x="59" y="55"/>
                    <a:pt x="56" y="58"/>
                  </a:cubicBezTo>
                  <a:moveTo>
                    <a:pt x="74" y="79"/>
                  </a:moveTo>
                  <a:cubicBezTo>
                    <a:pt x="70" y="79"/>
                    <a:pt x="66" y="78"/>
                    <a:pt x="64" y="77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7" y="71"/>
                    <a:pt x="71" y="72"/>
                    <a:pt x="74" y="72"/>
                  </a:cubicBezTo>
                  <a:cubicBezTo>
                    <a:pt x="77" y="72"/>
                    <a:pt x="79" y="71"/>
                    <a:pt x="79" y="69"/>
                  </a:cubicBezTo>
                  <a:cubicBezTo>
                    <a:pt x="79" y="68"/>
                    <a:pt x="78" y="67"/>
                    <a:pt x="74" y="66"/>
                  </a:cubicBezTo>
                  <a:cubicBezTo>
                    <a:pt x="67" y="63"/>
                    <a:pt x="64" y="60"/>
                    <a:pt x="64" y="56"/>
                  </a:cubicBezTo>
                  <a:cubicBezTo>
                    <a:pt x="64" y="49"/>
                    <a:pt x="70" y="45"/>
                    <a:pt x="78" y="45"/>
                  </a:cubicBezTo>
                  <a:cubicBezTo>
                    <a:pt x="82" y="45"/>
                    <a:pt x="85" y="46"/>
                    <a:pt x="87" y="47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4" y="53"/>
                    <a:pt x="81" y="52"/>
                    <a:pt x="78" y="52"/>
                  </a:cubicBezTo>
                  <a:cubicBezTo>
                    <a:pt x="76" y="52"/>
                    <a:pt x="74" y="53"/>
                    <a:pt x="74" y="55"/>
                  </a:cubicBezTo>
                  <a:cubicBezTo>
                    <a:pt x="74" y="56"/>
                    <a:pt x="76" y="57"/>
                    <a:pt x="80" y="58"/>
                  </a:cubicBezTo>
                  <a:cubicBezTo>
                    <a:pt x="86" y="61"/>
                    <a:pt x="89" y="64"/>
                    <a:pt x="89" y="69"/>
                  </a:cubicBezTo>
                  <a:cubicBezTo>
                    <a:pt x="89" y="75"/>
                    <a:pt x="84" y="79"/>
                    <a:pt x="74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18981" y="2080133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46" name="椭圆 45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Freeform 5"/>
            <p:cNvSpPr/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Freeform 5"/>
            <p:cNvSpPr/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-1" fmla="*/ 3344 w 9895"/>
                <a:gd name="connsiteY0-2" fmla="*/ 6940 h 10026"/>
                <a:gd name="connsiteX1-3" fmla="*/ 3817 w 9895"/>
                <a:gd name="connsiteY1-4" fmla="*/ 9144 h 10026"/>
                <a:gd name="connsiteX2-5" fmla="*/ 5380 w 9895"/>
                <a:gd name="connsiteY2-6" fmla="*/ 6940 h 10026"/>
                <a:gd name="connsiteX3-7" fmla="*/ 5900 w 9895"/>
                <a:gd name="connsiteY3-8" fmla="*/ 9082 h 10026"/>
                <a:gd name="connsiteX4-9" fmla="*/ 7322 w 9895"/>
                <a:gd name="connsiteY4-10" fmla="*/ 6751 h 10026"/>
                <a:gd name="connsiteX5-11" fmla="*/ 8932 w 9895"/>
                <a:gd name="connsiteY5-12" fmla="*/ 9648 h 10026"/>
                <a:gd name="connsiteX6-13" fmla="*/ 8979 w 9895"/>
                <a:gd name="connsiteY6-14" fmla="*/ 9837 h 10026"/>
                <a:gd name="connsiteX7-15" fmla="*/ 8979 w 9895"/>
                <a:gd name="connsiteY7-16" fmla="*/ 10026 h 10026"/>
                <a:gd name="connsiteX8-17" fmla="*/ 9737 w 9895"/>
                <a:gd name="connsiteY8-18" fmla="*/ 7759 h 10026"/>
                <a:gd name="connsiteX9-19" fmla="*/ 9406 w 9895"/>
                <a:gd name="connsiteY9-20" fmla="*/ 2785 h 10026"/>
                <a:gd name="connsiteX10-21" fmla="*/ 7107 w 9895"/>
                <a:gd name="connsiteY10-22" fmla="*/ 1443 h 10026"/>
                <a:gd name="connsiteX11-23" fmla="*/ 4518 w 9895"/>
                <a:gd name="connsiteY11-24" fmla="*/ 26 h 10026"/>
                <a:gd name="connsiteX12-25" fmla="*/ 833 w 9895"/>
                <a:gd name="connsiteY12-26" fmla="*/ 2533 h 10026"/>
                <a:gd name="connsiteX13-27" fmla="*/ 1118 w 9895"/>
                <a:gd name="connsiteY13-28" fmla="*/ 9775 h 10026"/>
                <a:gd name="connsiteX14-29" fmla="*/ 3344 w 9895"/>
                <a:gd name="connsiteY14-30" fmla="*/ 6940 h 10026"/>
                <a:gd name="connsiteX0-31" fmla="*/ 3379 w 10100"/>
                <a:gd name="connsiteY0-32" fmla="*/ 6922 h 10000"/>
                <a:gd name="connsiteX1-33" fmla="*/ 3858 w 10100"/>
                <a:gd name="connsiteY1-34" fmla="*/ 9120 h 10000"/>
                <a:gd name="connsiteX2-35" fmla="*/ 5437 w 10100"/>
                <a:gd name="connsiteY2-36" fmla="*/ 6922 h 10000"/>
                <a:gd name="connsiteX3-37" fmla="*/ 5963 w 10100"/>
                <a:gd name="connsiteY3-38" fmla="*/ 9058 h 10000"/>
                <a:gd name="connsiteX4-39" fmla="*/ 7400 w 10100"/>
                <a:gd name="connsiteY4-40" fmla="*/ 6733 h 10000"/>
                <a:gd name="connsiteX5-41" fmla="*/ 9027 w 10100"/>
                <a:gd name="connsiteY5-42" fmla="*/ 9623 h 10000"/>
                <a:gd name="connsiteX6-43" fmla="*/ 9074 w 10100"/>
                <a:gd name="connsiteY6-44" fmla="*/ 9811 h 10000"/>
                <a:gd name="connsiteX7-45" fmla="*/ 9074 w 10100"/>
                <a:gd name="connsiteY7-46" fmla="*/ 10000 h 10000"/>
                <a:gd name="connsiteX8-47" fmla="*/ 9840 w 10100"/>
                <a:gd name="connsiteY8-48" fmla="*/ 7739 h 10000"/>
                <a:gd name="connsiteX9-49" fmla="*/ 9778 w 10100"/>
                <a:gd name="connsiteY9-50" fmla="*/ 2997 h 10000"/>
                <a:gd name="connsiteX10-51" fmla="*/ 7182 w 10100"/>
                <a:gd name="connsiteY10-52" fmla="*/ 1439 h 10000"/>
                <a:gd name="connsiteX11-53" fmla="*/ 4566 w 10100"/>
                <a:gd name="connsiteY11-54" fmla="*/ 26 h 10000"/>
                <a:gd name="connsiteX12-55" fmla="*/ 842 w 10100"/>
                <a:gd name="connsiteY12-56" fmla="*/ 2526 h 10000"/>
                <a:gd name="connsiteX13-57" fmla="*/ 1130 w 10100"/>
                <a:gd name="connsiteY13-58" fmla="*/ 9750 h 10000"/>
                <a:gd name="connsiteX14-59" fmla="*/ 3379 w 10100"/>
                <a:gd name="connsiteY14-60" fmla="*/ 6922 h 10000"/>
                <a:gd name="connsiteX0-61" fmla="*/ 3379 w 10100"/>
                <a:gd name="connsiteY0-62" fmla="*/ 6922 h 10000"/>
                <a:gd name="connsiteX1-63" fmla="*/ 3858 w 10100"/>
                <a:gd name="connsiteY1-64" fmla="*/ 9120 h 10000"/>
                <a:gd name="connsiteX2-65" fmla="*/ 5437 w 10100"/>
                <a:gd name="connsiteY2-66" fmla="*/ 6922 h 10000"/>
                <a:gd name="connsiteX3-67" fmla="*/ 5963 w 10100"/>
                <a:gd name="connsiteY3-68" fmla="*/ 9058 h 10000"/>
                <a:gd name="connsiteX4-69" fmla="*/ 7400 w 10100"/>
                <a:gd name="connsiteY4-70" fmla="*/ 6733 h 10000"/>
                <a:gd name="connsiteX5-71" fmla="*/ 9027 w 10100"/>
                <a:gd name="connsiteY5-72" fmla="*/ 9623 h 10000"/>
                <a:gd name="connsiteX6-73" fmla="*/ 9074 w 10100"/>
                <a:gd name="connsiteY6-74" fmla="*/ 9811 h 10000"/>
                <a:gd name="connsiteX7-75" fmla="*/ 9074 w 10100"/>
                <a:gd name="connsiteY7-76" fmla="*/ 10000 h 10000"/>
                <a:gd name="connsiteX8-77" fmla="*/ 9840 w 10100"/>
                <a:gd name="connsiteY8-78" fmla="*/ 7739 h 10000"/>
                <a:gd name="connsiteX9-79" fmla="*/ 9778 w 10100"/>
                <a:gd name="connsiteY9-80" fmla="*/ 2997 h 10000"/>
                <a:gd name="connsiteX10-81" fmla="*/ 7182 w 10100"/>
                <a:gd name="connsiteY10-82" fmla="*/ 1439 h 10000"/>
                <a:gd name="connsiteX11-83" fmla="*/ 4132 w 10100"/>
                <a:gd name="connsiteY11-84" fmla="*/ 26 h 10000"/>
                <a:gd name="connsiteX12-85" fmla="*/ 842 w 10100"/>
                <a:gd name="connsiteY12-86" fmla="*/ 2526 h 10000"/>
                <a:gd name="connsiteX13-87" fmla="*/ 1130 w 10100"/>
                <a:gd name="connsiteY13-88" fmla="*/ 9750 h 10000"/>
                <a:gd name="connsiteX14-89" fmla="*/ 3379 w 10100"/>
                <a:gd name="connsiteY14-90" fmla="*/ 6922 h 10000"/>
                <a:gd name="connsiteX0-91" fmla="*/ 3419 w 10140"/>
                <a:gd name="connsiteY0-92" fmla="*/ 6910 h 9988"/>
                <a:gd name="connsiteX1-93" fmla="*/ 3898 w 10140"/>
                <a:gd name="connsiteY1-94" fmla="*/ 9108 h 9988"/>
                <a:gd name="connsiteX2-95" fmla="*/ 5477 w 10140"/>
                <a:gd name="connsiteY2-96" fmla="*/ 6910 h 9988"/>
                <a:gd name="connsiteX3-97" fmla="*/ 6003 w 10140"/>
                <a:gd name="connsiteY3-98" fmla="*/ 9046 h 9988"/>
                <a:gd name="connsiteX4-99" fmla="*/ 7440 w 10140"/>
                <a:gd name="connsiteY4-100" fmla="*/ 6721 h 9988"/>
                <a:gd name="connsiteX5-101" fmla="*/ 9067 w 10140"/>
                <a:gd name="connsiteY5-102" fmla="*/ 9611 h 9988"/>
                <a:gd name="connsiteX6-103" fmla="*/ 9114 w 10140"/>
                <a:gd name="connsiteY6-104" fmla="*/ 9799 h 9988"/>
                <a:gd name="connsiteX7-105" fmla="*/ 9114 w 10140"/>
                <a:gd name="connsiteY7-106" fmla="*/ 9988 h 9988"/>
                <a:gd name="connsiteX8-107" fmla="*/ 9880 w 10140"/>
                <a:gd name="connsiteY8-108" fmla="*/ 7727 h 9988"/>
                <a:gd name="connsiteX9-109" fmla="*/ 9818 w 10140"/>
                <a:gd name="connsiteY9-110" fmla="*/ 2985 h 9988"/>
                <a:gd name="connsiteX10-111" fmla="*/ 7222 w 10140"/>
                <a:gd name="connsiteY10-112" fmla="*/ 1427 h 9988"/>
                <a:gd name="connsiteX11-113" fmla="*/ 4172 w 10140"/>
                <a:gd name="connsiteY11-114" fmla="*/ 14 h 9988"/>
                <a:gd name="connsiteX12-115" fmla="*/ 828 w 10140"/>
                <a:gd name="connsiteY12-116" fmla="*/ 2149 h 9988"/>
                <a:gd name="connsiteX13-117" fmla="*/ 1170 w 10140"/>
                <a:gd name="connsiteY13-118" fmla="*/ 9738 h 9988"/>
                <a:gd name="connsiteX14-119" fmla="*/ 3419 w 10140"/>
                <a:gd name="connsiteY14-120" fmla="*/ 6910 h 9988"/>
                <a:gd name="connsiteX0-121" fmla="*/ 2911 w 9539"/>
                <a:gd name="connsiteY0-122" fmla="*/ 6927 h 10009"/>
                <a:gd name="connsiteX1-123" fmla="*/ 3383 w 9539"/>
                <a:gd name="connsiteY1-124" fmla="*/ 9128 h 10009"/>
                <a:gd name="connsiteX2-125" fmla="*/ 4940 w 9539"/>
                <a:gd name="connsiteY2-126" fmla="*/ 6927 h 10009"/>
                <a:gd name="connsiteX3-127" fmla="*/ 5459 w 9539"/>
                <a:gd name="connsiteY3-128" fmla="*/ 9066 h 10009"/>
                <a:gd name="connsiteX4-129" fmla="*/ 6876 w 9539"/>
                <a:gd name="connsiteY4-130" fmla="*/ 6738 h 10009"/>
                <a:gd name="connsiteX5-131" fmla="*/ 8481 w 9539"/>
                <a:gd name="connsiteY5-132" fmla="*/ 9632 h 10009"/>
                <a:gd name="connsiteX6-133" fmla="*/ 8527 w 9539"/>
                <a:gd name="connsiteY6-134" fmla="*/ 9820 h 10009"/>
                <a:gd name="connsiteX7-135" fmla="*/ 8527 w 9539"/>
                <a:gd name="connsiteY7-136" fmla="*/ 10009 h 10009"/>
                <a:gd name="connsiteX8-137" fmla="*/ 9283 w 9539"/>
                <a:gd name="connsiteY8-138" fmla="*/ 7745 h 10009"/>
                <a:gd name="connsiteX9-139" fmla="*/ 9221 w 9539"/>
                <a:gd name="connsiteY9-140" fmla="*/ 2998 h 10009"/>
                <a:gd name="connsiteX10-141" fmla="*/ 6661 w 9539"/>
                <a:gd name="connsiteY10-142" fmla="*/ 1438 h 10009"/>
                <a:gd name="connsiteX11-143" fmla="*/ 3653 w 9539"/>
                <a:gd name="connsiteY11-144" fmla="*/ 23 h 10009"/>
                <a:gd name="connsiteX12-145" fmla="*/ 999 w 9539"/>
                <a:gd name="connsiteY12-146" fmla="*/ 2453 h 10009"/>
                <a:gd name="connsiteX13-147" fmla="*/ 693 w 9539"/>
                <a:gd name="connsiteY13-148" fmla="*/ 9759 h 10009"/>
                <a:gd name="connsiteX14-149" fmla="*/ 2911 w 9539"/>
                <a:gd name="connsiteY14-150" fmla="*/ 6927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55" name="椭圆 54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椭圆 55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8" name="Freeform 15"/>
          <p:cNvSpPr>
            <a:spLocks noEditPoints="1"/>
          </p:cNvSpPr>
          <p:nvPr/>
        </p:nvSpPr>
        <p:spPr bwMode="auto">
          <a:xfrm rot="16200000">
            <a:off x="4002937" y="2402659"/>
            <a:ext cx="498435" cy="1014307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rgbClr val="F391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 rot="963993">
            <a:off x="3240594" y="3882911"/>
            <a:ext cx="1197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3200" b="1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sz="3200" b="1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Freeform 15"/>
          <p:cNvSpPr>
            <a:spLocks noEditPoints="1"/>
          </p:cNvSpPr>
          <p:nvPr/>
        </p:nvSpPr>
        <p:spPr bwMode="auto">
          <a:xfrm rot="1791211">
            <a:off x="6706295" y="3673469"/>
            <a:ext cx="317094" cy="645281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 rot="3992190">
            <a:off x="7658471" y="3624802"/>
            <a:ext cx="317094" cy="645281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1" name="Group 18"/>
          <p:cNvGrpSpPr>
            <a:grpSpLocks noChangeAspect="1"/>
          </p:cNvGrpSpPr>
          <p:nvPr/>
        </p:nvGrpSpPr>
        <p:grpSpPr bwMode="auto">
          <a:xfrm rot="8371037">
            <a:off x="6512609" y="4453358"/>
            <a:ext cx="450345" cy="418021"/>
            <a:chOff x="4833" y="2799"/>
            <a:chExt cx="822" cy="763"/>
          </a:xfrm>
          <a:solidFill>
            <a:srgbClr val="FFC000"/>
          </a:solidFill>
        </p:grpSpPr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4833" y="2799"/>
              <a:ext cx="822" cy="763"/>
            </a:xfrm>
            <a:custGeom>
              <a:avLst/>
              <a:gdLst>
                <a:gd name="T0" fmla="*/ 204 w 345"/>
                <a:gd name="T1" fmla="*/ 40 h 320"/>
                <a:gd name="T2" fmla="*/ 0 w 345"/>
                <a:gd name="T3" fmla="*/ 136 h 320"/>
                <a:gd name="T4" fmla="*/ 345 w 345"/>
                <a:gd name="T5" fmla="*/ 170 h 320"/>
                <a:gd name="T6" fmla="*/ 15 w 345"/>
                <a:gd name="T7" fmla="*/ 67 h 320"/>
                <a:gd name="T8" fmla="*/ 37 w 345"/>
                <a:gd name="T9" fmla="*/ 115 h 320"/>
                <a:gd name="T10" fmla="*/ 38 w 345"/>
                <a:gd name="T11" fmla="*/ 127 h 320"/>
                <a:gd name="T12" fmla="*/ 38 w 345"/>
                <a:gd name="T13" fmla="*/ 145 h 320"/>
                <a:gd name="T14" fmla="*/ 37 w 345"/>
                <a:gd name="T15" fmla="*/ 156 h 320"/>
                <a:gd name="T16" fmla="*/ 32 w 345"/>
                <a:gd name="T17" fmla="*/ 150 h 320"/>
                <a:gd name="T18" fmla="*/ 26 w 345"/>
                <a:gd name="T19" fmla="*/ 145 h 320"/>
                <a:gd name="T20" fmla="*/ 20 w 345"/>
                <a:gd name="T21" fmla="*/ 140 h 320"/>
                <a:gd name="T22" fmla="*/ 15 w 345"/>
                <a:gd name="T23" fmla="*/ 134 h 320"/>
                <a:gd name="T24" fmla="*/ 11 w 345"/>
                <a:gd name="T25" fmla="*/ 128 h 320"/>
                <a:gd name="T26" fmla="*/ 11 w 345"/>
                <a:gd name="T27" fmla="*/ 110 h 320"/>
                <a:gd name="T28" fmla="*/ 12 w 345"/>
                <a:gd name="T29" fmla="*/ 99 h 320"/>
                <a:gd name="T30" fmla="*/ 12 w 345"/>
                <a:gd name="T31" fmla="*/ 85 h 320"/>
                <a:gd name="T32" fmla="*/ 15 w 345"/>
                <a:gd name="T33" fmla="*/ 83 h 320"/>
                <a:gd name="T34" fmla="*/ 25 w 345"/>
                <a:gd name="T35" fmla="*/ 91 h 320"/>
                <a:gd name="T36" fmla="*/ 34 w 345"/>
                <a:gd name="T37" fmla="*/ 100 h 320"/>
                <a:gd name="T38" fmla="*/ 38 w 345"/>
                <a:gd name="T39" fmla="*/ 107 h 320"/>
                <a:gd name="T40" fmla="*/ 171 w 345"/>
                <a:gd name="T41" fmla="*/ 259 h 320"/>
                <a:gd name="T42" fmla="*/ 168 w 345"/>
                <a:gd name="T43" fmla="*/ 270 h 320"/>
                <a:gd name="T44" fmla="*/ 168 w 345"/>
                <a:gd name="T45" fmla="*/ 284 h 320"/>
                <a:gd name="T46" fmla="*/ 171 w 345"/>
                <a:gd name="T47" fmla="*/ 295 h 320"/>
                <a:gd name="T48" fmla="*/ 52 w 345"/>
                <a:gd name="T49" fmla="*/ 178 h 320"/>
                <a:gd name="T50" fmla="*/ 49 w 345"/>
                <a:gd name="T51" fmla="*/ 166 h 320"/>
                <a:gd name="T52" fmla="*/ 49 w 345"/>
                <a:gd name="T53" fmla="*/ 148 h 320"/>
                <a:gd name="T54" fmla="*/ 52 w 345"/>
                <a:gd name="T55" fmla="*/ 137 h 320"/>
                <a:gd name="T56" fmla="*/ 52 w 345"/>
                <a:gd name="T57" fmla="*/ 126 h 320"/>
                <a:gd name="T58" fmla="*/ 58 w 345"/>
                <a:gd name="T59" fmla="*/ 131 h 320"/>
                <a:gd name="T60" fmla="*/ 64 w 345"/>
                <a:gd name="T61" fmla="*/ 137 h 320"/>
                <a:gd name="T62" fmla="*/ 69 w 345"/>
                <a:gd name="T63" fmla="*/ 142 h 320"/>
                <a:gd name="T64" fmla="*/ 75 w 345"/>
                <a:gd name="T65" fmla="*/ 148 h 320"/>
                <a:gd name="T66" fmla="*/ 81 w 345"/>
                <a:gd name="T67" fmla="*/ 153 h 320"/>
                <a:gd name="T68" fmla="*/ 86 w 345"/>
                <a:gd name="T69" fmla="*/ 158 h 320"/>
                <a:gd name="T70" fmla="*/ 92 w 345"/>
                <a:gd name="T71" fmla="*/ 164 h 320"/>
                <a:gd name="T72" fmla="*/ 98 w 345"/>
                <a:gd name="T73" fmla="*/ 169 h 320"/>
                <a:gd name="T74" fmla="*/ 103 w 345"/>
                <a:gd name="T75" fmla="*/ 175 h 320"/>
                <a:gd name="T76" fmla="*/ 109 w 345"/>
                <a:gd name="T77" fmla="*/ 180 h 320"/>
                <a:gd name="T78" fmla="*/ 115 w 345"/>
                <a:gd name="T79" fmla="*/ 186 h 320"/>
                <a:gd name="T80" fmla="*/ 121 w 345"/>
                <a:gd name="T81" fmla="*/ 191 h 320"/>
                <a:gd name="T82" fmla="*/ 126 w 345"/>
                <a:gd name="T83" fmla="*/ 197 h 320"/>
                <a:gd name="T84" fmla="*/ 132 w 345"/>
                <a:gd name="T85" fmla="*/ 202 h 320"/>
                <a:gd name="T86" fmla="*/ 138 w 345"/>
                <a:gd name="T87" fmla="*/ 207 h 320"/>
                <a:gd name="T88" fmla="*/ 143 w 345"/>
                <a:gd name="T89" fmla="*/ 213 h 320"/>
                <a:gd name="T90" fmla="*/ 149 w 345"/>
                <a:gd name="T91" fmla="*/ 218 h 320"/>
                <a:gd name="T92" fmla="*/ 155 w 345"/>
                <a:gd name="T93" fmla="*/ 224 h 320"/>
                <a:gd name="T94" fmla="*/ 160 w 345"/>
                <a:gd name="T95" fmla="*/ 229 h 320"/>
                <a:gd name="T96" fmla="*/ 166 w 345"/>
                <a:gd name="T97" fmla="*/ 235 h 320"/>
                <a:gd name="T98" fmla="*/ 171 w 345"/>
                <a:gd name="T99" fmla="*/ 249 h 320"/>
                <a:gd name="T100" fmla="*/ 54 w 345"/>
                <a:gd name="T101" fmla="*/ 112 h 320"/>
                <a:gd name="T102" fmla="*/ 334 w 345"/>
                <a:gd name="T103" fmla="*/ 24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20">
                  <a:moveTo>
                    <a:pt x="270" y="98"/>
                  </a:moveTo>
                  <a:cubicBezTo>
                    <a:pt x="270" y="98"/>
                    <a:pt x="270" y="98"/>
                    <a:pt x="270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345" y="253"/>
                    <a:pt x="345" y="253"/>
                    <a:pt x="345" y="253"/>
                  </a:cubicBezTo>
                  <a:cubicBezTo>
                    <a:pt x="345" y="170"/>
                    <a:pt x="345" y="170"/>
                    <a:pt x="345" y="170"/>
                  </a:cubicBezTo>
                  <a:lnTo>
                    <a:pt x="270" y="98"/>
                  </a:lnTo>
                  <a:close/>
                  <a:moveTo>
                    <a:pt x="151" y="12"/>
                  </a:moveTo>
                  <a:cubicBezTo>
                    <a:pt x="152" y="14"/>
                    <a:pt x="168" y="29"/>
                    <a:pt x="187" y="4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36" y="87"/>
                    <a:pt x="23" y="74"/>
                    <a:pt x="15" y="67"/>
                  </a:cubicBezTo>
                  <a:cubicBezTo>
                    <a:pt x="39" y="57"/>
                    <a:pt x="145" y="15"/>
                    <a:pt x="151" y="12"/>
                  </a:cubicBezTo>
                  <a:close/>
                  <a:moveTo>
                    <a:pt x="38" y="107"/>
                  </a:move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7" y="112"/>
                  </a:cubicBezTo>
                  <a:cubicBezTo>
                    <a:pt x="36" y="113"/>
                    <a:pt x="36" y="115"/>
                    <a:pt x="37" y="115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7" y="123"/>
                  </a:cubicBezTo>
                  <a:cubicBezTo>
                    <a:pt x="36" y="124"/>
                    <a:pt x="36" y="125"/>
                    <a:pt x="37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4"/>
                    <a:pt x="38" y="134"/>
                    <a:pt x="37" y="134"/>
                  </a:cubicBezTo>
                  <a:cubicBezTo>
                    <a:pt x="36" y="135"/>
                    <a:pt x="36" y="136"/>
                    <a:pt x="37" y="137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6" y="146"/>
                    <a:pt x="36" y="147"/>
                    <a:pt x="37" y="148"/>
                  </a:cubicBezTo>
                  <a:cubicBezTo>
                    <a:pt x="38" y="148"/>
                    <a:pt x="38" y="148"/>
                    <a:pt x="38" y="14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5" y="155"/>
                    <a:pt x="34" y="154"/>
                  </a:cubicBezTo>
                  <a:cubicBezTo>
                    <a:pt x="34" y="154"/>
                    <a:pt x="35" y="154"/>
                    <a:pt x="35" y="153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4" y="150"/>
                    <a:pt x="33" y="150"/>
                    <a:pt x="32" y="150"/>
                  </a:cubicBezTo>
                  <a:cubicBezTo>
                    <a:pt x="32" y="151"/>
                    <a:pt x="31" y="151"/>
                    <a:pt x="31" y="151"/>
                  </a:cubicBezTo>
                  <a:cubicBezTo>
                    <a:pt x="30" y="150"/>
                    <a:pt x="29" y="149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47"/>
                    <a:pt x="30" y="146"/>
                    <a:pt x="29" y="145"/>
                  </a:cubicBezTo>
                  <a:cubicBezTo>
                    <a:pt x="28" y="144"/>
                    <a:pt x="27" y="144"/>
                    <a:pt x="26" y="145"/>
                  </a:cubicBezTo>
                  <a:cubicBezTo>
                    <a:pt x="26" y="145"/>
                    <a:pt x="26" y="145"/>
                    <a:pt x="26" y="146"/>
                  </a:cubicBezTo>
                  <a:cubicBezTo>
                    <a:pt x="25" y="145"/>
                    <a:pt x="24" y="144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4" y="142"/>
                    <a:pt x="24" y="140"/>
                    <a:pt x="23" y="140"/>
                  </a:cubicBezTo>
                  <a:cubicBezTo>
                    <a:pt x="23" y="139"/>
                    <a:pt x="21" y="139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39"/>
                    <a:pt x="18" y="138"/>
                    <a:pt x="17" y="138"/>
                  </a:cubicBezTo>
                  <a:cubicBezTo>
                    <a:pt x="17" y="137"/>
                    <a:pt x="18" y="137"/>
                    <a:pt x="18" y="137"/>
                  </a:cubicBezTo>
                  <a:cubicBezTo>
                    <a:pt x="19" y="136"/>
                    <a:pt x="19" y="135"/>
                    <a:pt x="18" y="134"/>
                  </a:cubicBezTo>
                  <a:cubicBezTo>
                    <a:pt x="17" y="133"/>
                    <a:pt x="15" y="133"/>
                    <a:pt x="15" y="134"/>
                  </a:cubicBezTo>
                  <a:cubicBezTo>
                    <a:pt x="14" y="134"/>
                    <a:pt x="14" y="135"/>
                    <a:pt x="14" y="135"/>
                  </a:cubicBezTo>
                  <a:cubicBezTo>
                    <a:pt x="13" y="134"/>
                    <a:pt x="12" y="133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0"/>
                    <a:pt x="12" y="129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6"/>
                    <a:pt x="11" y="124"/>
                    <a:pt x="11" y="121"/>
                  </a:cubicBezTo>
                  <a:cubicBezTo>
                    <a:pt x="11" y="121"/>
                    <a:pt x="12" y="121"/>
                    <a:pt x="12" y="121"/>
                  </a:cubicBezTo>
                  <a:cubicBezTo>
                    <a:pt x="13" y="120"/>
                    <a:pt x="13" y="119"/>
                    <a:pt x="12" y="118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11" y="115"/>
                    <a:pt x="11" y="113"/>
                    <a:pt x="11" y="110"/>
                  </a:cubicBezTo>
                  <a:cubicBezTo>
                    <a:pt x="11" y="110"/>
                    <a:pt x="12" y="110"/>
                    <a:pt x="12" y="110"/>
                  </a:cubicBezTo>
                  <a:cubicBezTo>
                    <a:pt x="13" y="109"/>
                    <a:pt x="13" y="108"/>
                    <a:pt x="12" y="107"/>
                  </a:cubicBezTo>
                  <a:cubicBezTo>
                    <a:pt x="12" y="107"/>
                    <a:pt x="11" y="106"/>
                    <a:pt x="11" y="106"/>
                  </a:cubicBezTo>
                  <a:cubicBezTo>
                    <a:pt x="11" y="104"/>
                    <a:pt x="11" y="102"/>
                    <a:pt x="11" y="100"/>
                  </a:cubicBezTo>
                  <a:cubicBezTo>
                    <a:pt x="11" y="99"/>
                    <a:pt x="12" y="99"/>
                    <a:pt x="12" y="99"/>
                  </a:cubicBezTo>
                  <a:cubicBezTo>
                    <a:pt x="13" y="98"/>
                    <a:pt x="13" y="97"/>
                    <a:pt x="12" y="96"/>
                  </a:cubicBezTo>
                  <a:cubicBezTo>
                    <a:pt x="12" y="96"/>
                    <a:pt x="11" y="96"/>
                    <a:pt x="11" y="95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2" y="88"/>
                    <a:pt x="12" y="88"/>
                  </a:cubicBezTo>
                  <a:cubicBezTo>
                    <a:pt x="13" y="87"/>
                    <a:pt x="13" y="86"/>
                    <a:pt x="12" y="85"/>
                  </a:cubicBezTo>
                  <a:cubicBezTo>
                    <a:pt x="12" y="85"/>
                    <a:pt x="11" y="85"/>
                    <a:pt x="11" y="85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2"/>
                    <a:pt x="15" y="83"/>
                  </a:cubicBezTo>
                  <a:cubicBezTo>
                    <a:pt x="15" y="83"/>
                    <a:pt x="16" y="83"/>
                    <a:pt x="17" y="83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8"/>
                    <a:pt x="20" y="88"/>
                  </a:cubicBezTo>
                  <a:cubicBezTo>
                    <a:pt x="21" y="89"/>
                    <a:pt x="22" y="89"/>
                    <a:pt x="23" y="8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3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8"/>
                    <a:pt x="31" y="98"/>
                    <a:pt x="32" y="99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3"/>
                    <a:pt x="37" y="104"/>
                    <a:pt x="37" y="104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0" y="106"/>
                    <a:pt x="40" y="106"/>
                    <a:pt x="40" y="106"/>
                  </a:cubicBezTo>
                  <a:lnTo>
                    <a:pt x="38" y="107"/>
                  </a:lnTo>
                  <a:close/>
                  <a:moveTo>
                    <a:pt x="171" y="249"/>
                  </a:moveTo>
                  <a:cubicBezTo>
                    <a:pt x="170" y="248"/>
                    <a:pt x="169" y="248"/>
                    <a:pt x="168" y="249"/>
                  </a:cubicBezTo>
                  <a:cubicBezTo>
                    <a:pt x="167" y="249"/>
                    <a:pt x="167" y="251"/>
                    <a:pt x="168" y="252"/>
                  </a:cubicBezTo>
                  <a:cubicBezTo>
                    <a:pt x="169" y="252"/>
                    <a:pt x="170" y="252"/>
                    <a:pt x="171" y="252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9"/>
                    <a:pt x="169" y="259"/>
                    <a:pt x="168" y="259"/>
                  </a:cubicBezTo>
                  <a:cubicBezTo>
                    <a:pt x="167" y="260"/>
                    <a:pt x="167" y="262"/>
                    <a:pt x="168" y="262"/>
                  </a:cubicBezTo>
                  <a:cubicBezTo>
                    <a:pt x="169" y="263"/>
                    <a:pt x="170" y="263"/>
                    <a:pt x="171" y="263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0"/>
                    <a:pt x="169" y="270"/>
                    <a:pt x="168" y="270"/>
                  </a:cubicBezTo>
                  <a:cubicBezTo>
                    <a:pt x="167" y="271"/>
                    <a:pt x="167" y="273"/>
                    <a:pt x="168" y="273"/>
                  </a:cubicBezTo>
                  <a:cubicBezTo>
                    <a:pt x="169" y="274"/>
                    <a:pt x="170" y="274"/>
                    <a:pt x="171" y="273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0" y="280"/>
                    <a:pt x="169" y="280"/>
                    <a:pt x="168" y="281"/>
                  </a:cubicBezTo>
                  <a:cubicBezTo>
                    <a:pt x="167" y="282"/>
                    <a:pt x="167" y="283"/>
                    <a:pt x="168" y="284"/>
                  </a:cubicBezTo>
                  <a:cubicBezTo>
                    <a:pt x="169" y="285"/>
                    <a:pt x="170" y="285"/>
                    <a:pt x="171" y="284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0" y="291"/>
                    <a:pt x="169" y="291"/>
                    <a:pt x="168" y="292"/>
                  </a:cubicBezTo>
                  <a:cubicBezTo>
                    <a:pt x="167" y="293"/>
                    <a:pt x="167" y="294"/>
                    <a:pt x="168" y="295"/>
                  </a:cubicBezTo>
                  <a:cubicBezTo>
                    <a:pt x="169" y="296"/>
                    <a:pt x="170" y="296"/>
                    <a:pt x="171" y="295"/>
                  </a:cubicBezTo>
                  <a:cubicBezTo>
                    <a:pt x="171" y="301"/>
                    <a:pt x="171" y="301"/>
                    <a:pt x="171" y="301"/>
                  </a:cubicBezTo>
                  <a:cubicBezTo>
                    <a:pt x="145" y="276"/>
                    <a:pt x="52" y="187"/>
                    <a:pt x="49" y="185"/>
                  </a:cubicBezTo>
                  <a:cubicBezTo>
                    <a:pt x="49" y="184"/>
                    <a:pt x="49" y="183"/>
                    <a:pt x="49" y="181"/>
                  </a:cubicBezTo>
                  <a:cubicBezTo>
                    <a:pt x="50" y="182"/>
                    <a:pt x="51" y="181"/>
                    <a:pt x="52" y="181"/>
                  </a:cubicBezTo>
                  <a:cubicBezTo>
                    <a:pt x="53" y="180"/>
                    <a:pt x="53" y="179"/>
                    <a:pt x="52" y="178"/>
                  </a:cubicBezTo>
                  <a:cubicBezTo>
                    <a:pt x="51" y="177"/>
                    <a:pt x="50" y="177"/>
                    <a:pt x="49" y="177"/>
                  </a:cubicBezTo>
                  <a:cubicBezTo>
                    <a:pt x="49" y="175"/>
                    <a:pt x="49" y="173"/>
                    <a:pt x="49" y="170"/>
                  </a:cubicBezTo>
                  <a:cubicBezTo>
                    <a:pt x="50" y="171"/>
                    <a:pt x="51" y="170"/>
                    <a:pt x="52" y="170"/>
                  </a:cubicBezTo>
                  <a:cubicBezTo>
                    <a:pt x="53" y="169"/>
                    <a:pt x="53" y="168"/>
                    <a:pt x="52" y="167"/>
                  </a:cubicBezTo>
                  <a:cubicBezTo>
                    <a:pt x="51" y="166"/>
                    <a:pt x="50" y="166"/>
                    <a:pt x="49" y="166"/>
                  </a:cubicBezTo>
                  <a:cubicBezTo>
                    <a:pt x="49" y="164"/>
                    <a:pt x="49" y="162"/>
                    <a:pt x="49" y="159"/>
                  </a:cubicBezTo>
                  <a:cubicBezTo>
                    <a:pt x="50" y="160"/>
                    <a:pt x="51" y="160"/>
                    <a:pt x="52" y="159"/>
                  </a:cubicBezTo>
                  <a:cubicBezTo>
                    <a:pt x="53" y="158"/>
                    <a:pt x="53" y="157"/>
                    <a:pt x="52" y="156"/>
                  </a:cubicBezTo>
                  <a:cubicBezTo>
                    <a:pt x="51" y="155"/>
                    <a:pt x="50" y="155"/>
                    <a:pt x="49" y="156"/>
                  </a:cubicBezTo>
                  <a:cubicBezTo>
                    <a:pt x="49" y="153"/>
                    <a:pt x="49" y="151"/>
                    <a:pt x="49" y="148"/>
                  </a:cubicBezTo>
                  <a:cubicBezTo>
                    <a:pt x="50" y="149"/>
                    <a:pt x="51" y="149"/>
                    <a:pt x="52" y="148"/>
                  </a:cubicBezTo>
                  <a:cubicBezTo>
                    <a:pt x="53" y="147"/>
                    <a:pt x="53" y="146"/>
                    <a:pt x="52" y="145"/>
                  </a:cubicBezTo>
                  <a:cubicBezTo>
                    <a:pt x="51" y="144"/>
                    <a:pt x="50" y="144"/>
                    <a:pt x="49" y="145"/>
                  </a:cubicBezTo>
                  <a:cubicBezTo>
                    <a:pt x="49" y="142"/>
                    <a:pt x="49" y="140"/>
                    <a:pt x="49" y="138"/>
                  </a:cubicBezTo>
                  <a:cubicBezTo>
                    <a:pt x="50" y="138"/>
                    <a:pt x="51" y="138"/>
                    <a:pt x="52" y="137"/>
                  </a:cubicBezTo>
                  <a:cubicBezTo>
                    <a:pt x="53" y="136"/>
                    <a:pt x="53" y="135"/>
                    <a:pt x="52" y="134"/>
                  </a:cubicBezTo>
                  <a:cubicBezTo>
                    <a:pt x="51" y="133"/>
                    <a:pt x="50" y="133"/>
                    <a:pt x="49" y="134"/>
                  </a:cubicBezTo>
                  <a:cubicBezTo>
                    <a:pt x="49" y="131"/>
                    <a:pt x="49" y="129"/>
                    <a:pt x="49" y="127"/>
                  </a:cubicBezTo>
                  <a:cubicBezTo>
                    <a:pt x="50" y="127"/>
                    <a:pt x="51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9"/>
                    <a:pt x="54" y="129"/>
                  </a:cubicBezTo>
                  <a:cubicBezTo>
                    <a:pt x="54" y="130"/>
                    <a:pt x="54" y="131"/>
                    <a:pt x="54" y="132"/>
                  </a:cubicBezTo>
                  <a:cubicBezTo>
                    <a:pt x="55" y="133"/>
                    <a:pt x="57" y="133"/>
                    <a:pt x="58" y="132"/>
                  </a:cubicBezTo>
                  <a:cubicBezTo>
                    <a:pt x="58" y="132"/>
                    <a:pt x="58" y="131"/>
                    <a:pt x="58" y="13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9" y="135"/>
                    <a:pt x="59" y="136"/>
                    <a:pt x="60" y="137"/>
                  </a:cubicBezTo>
                  <a:cubicBezTo>
                    <a:pt x="61" y="138"/>
                    <a:pt x="62" y="138"/>
                    <a:pt x="63" y="137"/>
                  </a:cubicBezTo>
                  <a:cubicBezTo>
                    <a:pt x="63" y="137"/>
                    <a:pt x="63" y="137"/>
                    <a:pt x="64" y="137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6" y="139"/>
                    <a:pt x="66" y="139"/>
                    <a:pt x="66" y="140"/>
                  </a:cubicBezTo>
                  <a:cubicBezTo>
                    <a:pt x="65" y="140"/>
                    <a:pt x="65" y="142"/>
                    <a:pt x="66" y="143"/>
                  </a:cubicBezTo>
                  <a:cubicBezTo>
                    <a:pt x="67" y="143"/>
                    <a:pt x="68" y="143"/>
                    <a:pt x="69" y="143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1" y="145"/>
                  </a:cubicBezTo>
                  <a:cubicBezTo>
                    <a:pt x="71" y="146"/>
                    <a:pt x="71" y="147"/>
                    <a:pt x="71" y="148"/>
                  </a:cubicBezTo>
                  <a:cubicBezTo>
                    <a:pt x="72" y="149"/>
                    <a:pt x="74" y="149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6" y="151"/>
                    <a:pt x="76" y="153"/>
                    <a:pt x="77" y="153"/>
                  </a:cubicBezTo>
                  <a:cubicBezTo>
                    <a:pt x="78" y="154"/>
                    <a:pt x="79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7"/>
                    <a:pt x="82" y="158"/>
                    <a:pt x="83" y="159"/>
                  </a:cubicBezTo>
                  <a:cubicBezTo>
                    <a:pt x="84" y="160"/>
                    <a:pt x="85" y="160"/>
                    <a:pt x="86" y="159"/>
                  </a:cubicBezTo>
                  <a:cubicBezTo>
                    <a:pt x="86" y="159"/>
                    <a:pt x="86" y="159"/>
                    <a:pt x="86" y="158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2"/>
                    <a:pt x="88" y="164"/>
                    <a:pt x="89" y="164"/>
                  </a:cubicBezTo>
                  <a:cubicBezTo>
                    <a:pt x="89" y="165"/>
                    <a:pt x="91" y="165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7"/>
                    <a:pt x="94" y="167"/>
                    <a:pt x="94" y="167"/>
                  </a:cubicBezTo>
                  <a:cubicBezTo>
                    <a:pt x="93" y="168"/>
                    <a:pt x="93" y="169"/>
                    <a:pt x="94" y="170"/>
                  </a:cubicBezTo>
                  <a:cubicBezTo>
                    <a:pt x="95" y="171"/>
                    <a:pt x="97" y="171"/>
                    <a:pt x="97" y="170"/>
                  </a:cubicBezTo>
                  <a:cubicBezTo>
                    <a:pt x="98" y="170"/>
                    <a:pt x="98" y="170"/>
                    <a:pt x="98" y="169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99" y="173"/>
                    <a:pt x="99" y="174"/>
                    <a:pt x="100" y="175"/>
                  </a:cubicBezTo>
                  <a:cubicBezTo>
                    <a:pt x="101" y="176"/>
                    <a:pt x="102" y="176"/>
                    <a:pt x="103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8"/>
                    <a:pt x="106" y="178"/>
                  </a:cubicBezTo>
                  <a:cubicBezTo>
                    <a:pt x="105" y="179"/>
                    <a:pt x="105" y="180"/>
                    <a:pt x="106" y="181"/>
                  </a:cubicBezTo>
                  <a:cubicBezTo>
                    <a:pt x="106" y="182"/>
                    <a:pt x="108" y="182"/>
                    <a:pt x="109" y="181"/>
                  </a:cubicBezTo>
                  <a:cubicBezTo>
                    <a:pt x="109" y="181"/>
                    <a:pt x="109" y="180"/>
                    <a:pt x="109" y="180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3"/>
                    <a:pt x="111" y="183"/>
                    <a:pt x="111" y="183"/>
                  </a:cubicBezTo>
                  <a:cubicBezTo>
                    <a:pt x="110" y="184"/>
                    <a:pt x="110" y="185"/>
                    <a:pt x="111" y="186"/>
                  </a:cubicBezTo>
                  <a:cubicBezTo>
                    <a:pt x="112" y="187"/>
                    <a:pt x="114" y="187"/>
                    <a:pt x="114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9"/>
                  </a:cubicBezTo>
                  <a:cubicBezTo>
                    <a:pt x="116" y="189"/>
                    <a:pt x="116" y="191"/>
                    <a:pt x="117" y="192"/>
                  </a:cubicBezTo>
                  <a:cubicBezTo>
                    <a:pt x="118" y="192"/>
                    <a:pt x="119" y="192"/>
                    <a:pt x="120" y="192"/>
                  </a:cubicBezTo>
                  <a:cubicBezTo>
                    <a:pt x="120" y="191"/>
                    <a:pt x="120" y="191"/>
                    <a:pt x="121" y="191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5"/>
                    <a:pt x="122" y="196"/>
                    <a:pt x="123" y="197"/>
                  </a:cubicBezTo>
                  <a:cubicBezTo>
                    <a:pt x="124" y="198"/>
                    <a:pt x="125" y="198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29" y="199"/>
                    <a:pt x="129" y="199"/>
                    <a:pt x="128" y="200"/>
                  </a:cubicBezTo>
                  <a:cubicBezTo>
                    <a:pt x="127" y="200"/>
                    <a:pt x="127" y="202"/>
                    <a:pt x="128" y="203"/>
                  </a:cubicBezTo>
                  <a:cubicBezTo>
                    <a:pt x="129" y="203"/>
                    <a:pt x="131" y="203"/>
                    <a:pt x="131" y="203"/>
                  </a:cubicBezTo>
                  <a:cubicBezTo>
                    <a:pt x="132" y="202"/>
                    <a:pt x="132" y="202"/>
                    <a:pt x="132" y="202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7"/>
                    <a:pt x="134" y="208"/>
                  </a:cubicBezTo>
                  <a:cubicBezTo>
                    <a:pt x="135" y="209"/>
                    <a:pt x="136" y="209"/>
                    <a:pt x="137" y="208"/>
                  </a:cubicBezTo>
                  <a:cubicBezTo>
                    <a:pt x="137" y="208"/>
                    <a:pt x="137" y="208"/>
                    <a:pt x="138" y="207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39" y="211"/>
                    <a:pt x="139" y="213"/>
                    <a:pt x="140" y="213"/>
                  </a:cubicBezTo>
                  <a:cubicBezTo>
                    <a:pt x="141" y="214"/>
                    <a:pt x="142" y="214"/>
                    <a:pt x="143" y="213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6" y="215"/>
                    <a:pt x="146" y="215"/>
                    <a:pt x="146" y="215"/>
                  </a:cubicBezTo>
                  <a:cubicBezTo>
                    <a:pt x="146" y="216"/>
                    <a:pt x="146" y="216"/>
                    <a:pt x="145" y="216"/>
                  </a:cubicBezTo>
                  <a:cubicBezTo>
                    <a:pt x="145" y="217"/>
                    <a:pt x="145" y="218"/>
                    <a:pt x="145" y="219"/>
                  </a:cubicBezTo>
                  <a:cubicBezTo>
                    <a:pt x="146" y="220"/>
                    <a:pt x="148" y="220"/>
                    <a:pt x="149" y="219"/>
                  </a:cubicBezTo>
                  <a:cubicBezTo>
                    <a:pt x="149" y="219"/>
                    <a:pt x="149" y="219"/>
                    <a:pt x="149" y="218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2"/>
                    <a:pt x="150" y="224"/>
                    <a:pt x="151" y="224"/>
                  </a:cubicBezTo>
                  <a:cubicBezTo>
                    <a:pt x="152" y="225"/>
                    <a:pt x="153" y="225"/>
                    <a:pt x="154" y="224"/>
                  </a:cubicBezTo>
                  <a:cubicBezTo>
                    <a:pt x="154" y="224"/>
                    <a:pt x="155" y="224"/>
                    <a:pt x="155" y="224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7" y="226"/>
                    <a:pt x="157" y="227"/>
                    <a:pt x="157" y="227"/>
                  </a:cubicBezTo>
                  <a:cubicBezTo>
                    <a:pt x="156" y="228"/>
                    <a:pt x="156" y="229"/>
                    <a:pt x="157" y="230"/>
                  </a:cubicBezTo>
                  <a:cubicBezTo>
                    <a:pt x="158" y="231"/>
                    <a:pt x="159" y="231"/>
                    <a:pt x="160" y="230"/>
                  </a:cubicBezTo>
                  <a:cubicBezTo>
                    <a:pt x="160" y="230"/>
                    <a:pt x="160" y="229"/>
                    <a:pt x="160" y="229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63" y="232"/>
                    <a:pt x="163" y="232"/>
                    <a:pt x="162" y="232"/>
                  </a:cubicBezTo>
                  <a:cubicBezTo>
                    <a:pt x="162" y="233"/>
                    <a:pt x="162" y="234"/>
                    <a:pt x="162" y="235"/>
                  </a:cubicBezTo>
                  <a:cubicBezTo>
                    <a:pt x="163" y="236"/>
                    <a:pt x="165" y="236"/>
                    <a:pt x="166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69" y="237"/>
                    <a:pt x="168" y="237"/>
                    <a:pt x="168" y="238"/>
                  </a:cubicBezTo>
                  <a:cubicBezTo>
                    <a:pt x="167" y="239"/>
                    <a:pt x="167" y="240"/>
                    <a:pt x="168" y="241"/>
                  </a:cubicBezTo>
                  <a:cubicBezTo>
                    <a:pt x="169" y="242"/>
                    <a:pt x="170" y="242"/>
                    <a:pt x="171" y="241"/>
                  </a:cubicBezTo>
                  <a:lnTo>
                    <a:pt x="171" y="249"/>
                  </a:lnTo>
                  <a:close/>
                  <a:moveTo>
                    <a:pt x="54" y="112"/>
                  </a:moveTo>
                  <a:cubicBezTo>
                    <a:pt x="79" y="102"/>
                    <a:pt x="199" y="54"/>
                    <a:pt x="205" y="52"/>
                  </a:cubicBezTo>
                  <a:cubicBezTo>
                    <a:pt x="209" y="56"/>
                    <a:pt x="307" y="149"/>
                    <a:pt x="329" y="170"/>
                  </a:cubicBezTo>
                  <a:cubicBezTo>
                    <a:pt x="298" y="183"/>
                    <a:pt x="183" y="229"/>
                    <a:pt x="178" y="231"/>
                  </a:cubicBezTo>
                  <a:cubicBezTo>
                    <a:pt x="174" y="227"/>
                    <a:pt x="79" y="136"/>
                    <a:pt x="54" y="112"/>
                  </a:cubicBezTo>
                  <a:close/>
                  <a:moveTo>
                    <a:pt x="334" y="245"/>
                  </a:moveTo>
                  <a:cubicBezTo>
                    <a:pt x="328" y="248"/>
                    <a:pt x="207" y="296"/>
                    <a:pt x="182" y="306"/>
                  </a:cubicBezTo>
                  <a:cubicBezTo>
                    <a:pt x="182" y="241"/>
                    <a:pt x="182" y="241"/>
                    <a:pt x="182" y="241"/>
                  </a:cubicBezTo>
                  <a:cubicBezTo>
                    <a:pt x="334" y="180"/>
                    <a:pt x="334" y="180"/>
                    <a:pt x="334" y="180"/>
                  </a:cubicBezTo>
                  <a:cubicBezTo>
                    <a:pt x="334" y="197"/>
                    <a:pt x="334" y="240"/>
                    <a:pt x="33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0"/>
            <p:cNvSpPr/>
            <p:nvPr/>
          </p:nvSpPr>
          <p:spPr bwMode="auto">
            <a:xfrm>
              <a:off x="5226" y="3059"/>
              <a:ext cx="240" cy="188"/>
            </a:xfrm>
            <a:custGeom>
              <a:avLst/>
              <a:gdLst>
                <a:gd name="T0" fmla="*/ 0 w 240"/>
                <a:gd name="T1" fmla="*/ 36 h 188"/>
                <a:gd name="T2" fmla="*/ 159 w 240"/>
                <a:gd name="T3" fmla="*/ 188 h 188"/>
                <a:gd name="T4" fmla="*/ 240 w 240"/>
                <a:gd name="T5" fmla="*/ 155 h 188"/>
                <a:gd name="T6" fmla="*/ 83 w 240"/>
                <a:gd name="T7" fmla="*/ 0 h 188"/>
                <a:gd name="T8" fmla="*/ 0 w 240"/>
                <a:gd name="T9" fmla="*/ 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8">
                  <a:moveTo>
                    <a:pt x="0" y="36"/>
                  </a:moveTo>
                  <a:lnTo>
                    <a:pt x="159" y="188"/>
                  </a:lnTo>
                  <a:lnTo>
                    <a:pt x="240" y="155"/>
                  </a:lnTo>
                  <a:lnTo>
                    <a:pt x="8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5042" y="3047"/>
              <a:ext cx="305" cy="253"/>
            </a:xfrm>
            <a:custGeom>
              <a:avLst/>
              <a:gdLst>
                <a:gd name="T0" fmla="*/ 0 w 305"/>
                <a:gd name="T1" fmla="*/ 36 h 253"/>
                <a:gd name="T2" fmla="*/ 224 w 305"/>
                <a:gd name="T3" fmla="*/ 253 h 253"/>
                <a:gd name="T4" fmla="*/ 305 w 305"/>
                <a:gd name="T5" fmla="*/ 217 h 253"/>
                <a:gd name="T6" fmla="*/ 81 w 305"/>
                <a:gd name="T7" fmla="*/ 0 h 253"/>
                <a:gd name="T8" fmla="*/ 0 w 305"/>
                <a:gd name="T9" fmla="*/ 3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3">
                  <a:moveTo>
                    <a:pt x="0" y="36"/>
                  </a:moveTo>
                  <a:lnTo>
                    <a:pt x="224" y="253"/>
                  </a:lnTo>
                  <a:lnTo>
                    <a:pt x="305" y="217"/>
                  </a:lnTo>
                  <a:lnTo>
                    <a:pt x="8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4866" y="301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3"/>
            <p:cNvSpPr/>
            <p:nvPr/>
          </p:nvSpPr>
          <p:spPr bwMode="auto">
            <a:xfrm>
              <a:off x="4866" y="3040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4"/>
            <p:cNvSpPr/>
            <p:nvPr/>
          </p:nvSpPr>
          <p:spPr bwMode="auto">
            <a:xfrm>
              <a:off x="4878" y="302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"/>
            <p:cNvSpPr/>
            <p:nvPr/>
          </p:nvSpPr>
          <p:spPr bwMode="auto">
            <a:xfrm>
              <a:off x="4866" y="3066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4878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"/>
            <p:cNvSpPr/>
            <p:nvPr/>
          </p:nvSpPr>
          <p:spPr bwMode="auto">
            <a:xfrm>
              <a:off x="4892" y="3040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8"/>
            <p:cNvSpPr/>
            <p:nvPr/>
          </p:nvSpPr>
          <p:spPr bwMode="auto">
            <a:xfrm>
              <a:off x="4866" y="309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9"/>
            <p:cNvSpPr/>
            <p:nvPr/>
          </p:nvSpPr>
          <p:spPr bwMode="auto">
            <a:xfrm>
              <a:off x="4878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0"/>
            <p:cNvSpPr/>
            <p:nvPr/>
          </p:nvSpPr>
          <p:spPr bwMode="auto">
            <a:xfrm>
              <a:off x="4892" y="3066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1"/>
            <p:cNvSpPr/>
            <p:nvPr/>
          </p:nvSpPr>
          <p:spPr bwMode="auto">
            <a:xfrm>
              <a:off x="4906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4878" y="310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4892" y="309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4906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4892" y="311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"/>
            <p:cNvSpPr/>
            <p:nvPr/>
          </p:nvSpPr>
          <p:spPr bwMode="auto">
            <a:xfrm>
              <a:off x="4906" y="310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/>
            <p:cNvSpPr/>
            <p:nvPr/>
          </p:nvSpPr>
          <p:spPr bwMode="auto">
            <a:xfrm>
              <a:off x="4906" y="3131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8"/>
            <p:cNvSpPr/>
            <p:nvPr/>
          </p:nvSpPr>
          <p:spPr bwMode="auto">
            <a:xfrm>
              <a:off x="4961" y="3131"/>
              <a:ext cx="10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9"/>
            <p:cNvSpPr/>
            <p:nvPr/>
          </p:nvSpPr>
          <p:spPr bwMode="auto">
            <a:xfrm>
              <a:off x="4961" y="315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0"/>
            <p:cNvSpPr/>
            <p:nvPr/>
          </p:nvSpPr>
          <p:spPr bwMode="auto">
            <a:xfrm>
              <a:off x="4973" y="3143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1"/>
            <p:cNvSpPr/>
            <p:nvPr/>
          </p:nvSpPr>
          <p:spPr bwMode="auto">
            <a:xfrm>
              <a:off x="4961" y="3183"/>
              <a:ext cx="10" cy="1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4973" y="3169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4987" y="315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961" y="3207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4973" y="3195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4987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7"/>
            <p:cNvSpPr/>
            <p:nvPr/>
          </p:nvSpPr>
          <p:spPr bwMode="auto">
            <a:xfrm>
              <a:off x="5002" y="3169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8"/>
            <p:cNvSpPr/>
            <p:nvPr/>
          </p:nvSpPr>
          <p:spPr bwMode="auto">
            <a:xfrm>
              <a:off x="4961" y="3233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9"/>
            <p:cNvSpPr/>
            <p:nvPr/>
          </p:nvSpPr>
          <p:spPr bwMode="auto">
            <a:xfrm>
              <a:off x="4973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0"/>
            <p:cNvSpPr/>
            <p:nvPr/>
          </p:nvSpPr>
          <p:spPr bwMode="auto">
            <a:xfrm>
              <a:off x="4987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1"/>
            <p:cNvSpPr/>
            <p:nvPr/>
          </p:nvSpPr>
          <p:spPr bwMode="auto">
            <a:xfrm>
              <a:off x="5002" y="319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2"/>
            <p:cNvSpPr/>
            <p:nvPr/>
          </p:nvSpPr>
          <p:spPr bwMode="auto">
            <a:xfrm>
              <a:off x="5014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3"/>
            <p:cNvSpPr/>
            <p:nvPr/>
          </p:nvSpPr>
          <p:spPr bwMode="auto">
            <a:xfrm>
              <a:off x="497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4"/>
            <p:cNvSpPr/>
            <p:nvPr/>
          </p:nvSpPr>
          <p:spPr bwMode="auto">
            <a:xfrm>
              <a:off x="4987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5"/>
            <p:cNvSpPr/>
            <p:nvPr/>
          </p:nvSpPr>
          <p:spPr bwMode="auto">
            <a:xfrm>
              <a:off x="5002" y="322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6"/>
            <p:cNvSpPr/>
            <p:nvPr/>
          </p:nvSpPr>
          <p:spPr bwMode="auto">
            <a:xfrm>
              <a:off x="5014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7"/>
            <p:cNvSpPr/>
            <p:nvPr/>
          </p:nvSpPr>
          <p:spPr bwMode="auto">
            <a:xfrm>
              <a:off x="5028" y="319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"/>
            <p:cNvSpPr/>
            <p:nvPr/>
          </p:nvSpPr>
          <p:spPr bwMode="auto">
            <a:xfrm>
              <a:off x="4987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9"/>
            <p:cNvSpPr/>
            <p:nvPr/>
          </p:nvSpPr>
          <p:spPr bwMode="auto">
            <a:xfrm>
              <a:off x="5002" y="3247"/>
              <a:ext cx="9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5014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1"/>
            <p:cNvSpPr/>
            <p:nvPr/>
          </p:nvSpPr>
          <p:spPr bwMode="auto">
            <a:xfrm>
              <a:off x="5028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2"/>
            <p:cNvSpPr/>
            <p:nvPr/>
          </p:nvSpPr>
          <p:spPr bwMode="auto">
            <a:xfrm>
              <a:off x="5042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3"/>
            <p:cNvSpPr/>
            <p:nvPr/>
          </p:nvSpPr>
          <p:spPr bwMode="auto">
            <a:xfrm>
              <a:off x="5002" y="3274"/>
              <a:ext cx="9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4"/>
            <p:cNvSpPr/>
            <p:nvPr/>
          </p:nvSpPr>
          <p:spPr bwMode="auto">
            <a:xfrm>
              <a:off x="5014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5"/>
            <p:cNvSpPr/>
            <p:nvPr/>
          </p:nvSpPr>
          <p:spPr bwMode="auto">
            <a:xfrm>
              <a:off x="5028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6"/>
            <p:cNvSpPr/>
            <p:nvPr/>
          </p:nvSpPr>
          <p:spPr bwMode="auto">
            <a:xfrm>
              <a:off x="5042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7"/>
            <p:cNvSpPr/>
            <p:nvPr/>
          </p:nvSpPr>
          <p:spPr bwMode="auto">
            <a:xfrm>
              <a:off x="5054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8"/>
            <p:cNvSpPr/>
            <p:nvPr/>
          </p:nvSpPr>
          <p:spPr bwMode="auto">
            <a:xfrm>
              <a:off x="5014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9"/>
            <p:cNvSpPr/>
            <p:nvPr/>
          </p:nvSpPr>
          <p:spPr bwMode="auto">
            <a:xfrm>
              <a:off x="5028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0"/>
            <p:cNvSpPr/>
            <p:nvPr/>
          </p:nvSpPr>
          <p:spPr bwMode="auto">
            <a:xfrm>
              <a:off x="5042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1"/>
            <p:cNvSpPr/>
            <p:nvPr/>
          </p:nvSpPr>
          <p:spPr bwMode="auto">
            <a:xfrm>
              <a:off x="5054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2"/>
            <p:cNvSpPr/>
            <p:nvPr/>
          </p:nvSpPr>
          <p:spPr bwMode="auto">
            <a:xfrm>
              <a:off x="5068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3"/>
            <p:cNvSpPr/>
            <p:nvPr/>
          </p:nvSpPr>
          <p:spPr bwMode="auto">
            <a:xfrm>
              <a:off x="5028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4"/>
            <p:cNvSpPr/>
            <p:nvPr/>
          </p:nvSpPr>
          <p:spPr bwMode="auto">
            <a:xfrm>
              <a:off x="5042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5"/>
            <p:cNvSpPr/>
            <p:nvPr/>
          </p:nvSpPr>
          <p:spPr bwMode="auto">
            <a:xfrm>
              <a:off x="5054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6"/>
            <p:cNvSpPr/>
            <p:nvPr/>
          </p:nvSpPr>
          <p:spPr bwMode="auto">
            <a:xfrm>
              <a:off x="5068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7"/>
            <p:cNvSpPr/>
            <p:nvPr/>
          </p:nvSpPr>
          <p:spPr bwMode="auto">
            <a:xfrm>
              <a:off x="508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8"/>
            <p:cNvSpPr/>
            <p:nvPr/>
          </p:nvSpPr>
          <p:spPr bwMode="auto">
            <a:xfrm>
              <a:off x="5042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9"/>
            <p:cNvSpPr/>
            <p:nvPr/>
          </p:nvSpPr>
          <p:spPr bwMode="auto">
            <a:xfrm>
              <a:off x="5054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80"/>
            <p:cNvSpPr/>
            <p:nvPr/>
          </p:nvSpPr>
          <p:spPr bwMode="auto">
            <a:xfrm>
              <a:off x="5068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81"/>
            <p:cNvSpPr/>
            <p:nvPr/>
          </p:nvSpPr>
          <p:spPr bwMode="auto">
            <a:xfrm>
              <a:off x="5083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2"/>
            <p:cNvSpPr/>
            <p:nvPr/>
          </p:nvSpPr>
          <p:spPr bwMode="auto">
            <a:xfrm>
              <a:off x="5095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3"/>
            <p:cNvSpPr/>
            <p:nvPr/>
          </p:nvSpPr>
          <p:spPr bwMode="auto">
            <a:xfrm>
              <a:off x="5054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4"/>
            <p:cNvSpPr/>
            <p:nvPr/>
          </p:nvSpPr>
          <p:spPr bwMode="auto">
            <a:xfrm>
              <a:off x="5068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5"/>
            <p:cNvSpPr/>
            <p:nvPr/>
          </p:nvSpPr>
          <p:spPr bwMode="auto">
            <a:xfrm>
              <a:off x="5083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6"/>
            <p:cNvSpPr/>
            <p:nvPr/>
          </p:nvSpPr>
          <p:spPr bwMode="auto">
            <a:xfrm>
              <a:off x="5095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7"/>
            <p:cNvSpPr/>
            <p:nvPr/>
          </p:nvSpPr>
          <p:spPr bwMode="auto">
            <a:xfrm>
              <a:off x="5109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8"/>
            <p:cNvSpPr/>
            <p:nvPr/>
          </p:nvSpPr>
          <p:spPr bwMode="auto">
            <a:xfrm>
              <a:off x="5068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9"/>
            <p:cNvSpPr/>
            <p:nvPr/>
          </p:nvSpPr>
          <p:spPr bwMode="auto">
            <a:xfrm>
              <a:off x="5083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0"/>
            <p:cNvSpPr/>
            <p:nvPr/>
          </p:nvSpPr>
          <p:spPr bwMode="auto">
            <a:xfrm>
              <a:off x="5095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1"/>
            <p:cNvSpPr/>
            <p:nvPr/>
          </p:nvSpPr>
          <p:spPr bwMode="auto">
            <a:xfrm>
              <a:off x="5109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2"/>
            <p:cNvSpPr/>
            <p:nvPr/>
          </p:nvSpPr>
          <p:spPr bwMode="auto">
            <a:xfrm>
              <a:off x="5123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93"/>
            <p:cNvSpPr/>
            <p:nvPr/>
          </p:nvSpPr>
          <p:spPr bwMode="auto">
            <a:xfrm>
              <a:off x="5083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4"/>
            <p:cNvSpPr/>
            <p:nvPr/>
          </p:nvSpPr>
          <p:spPr bwMode="auto">
            <a:xfrm>
              <a:off x="5095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5"/>
            <p:cNvSpPr/>
            <p:nvPr/>
          </p:nvSpPr>
          <p:spPr bwMode="auto">
            <a:xfrm>
              <a:off x="5109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6"/>
            <p:cNvSpPr/>
            <p:nvPr/>
          </p:nvSpPr>
          <p:spPr bwMode="auto">
            <a:xfrm>
              <a:off x="5123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7"/>
            <p:cNvSpPr/>
            <p:nvPr/>
          </p:nvSpPr>
          <p:spPr bwMode="auto">
            <a:xfrm>
              <a:off x="5135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8"/>
            <p:cNvSpPr/>
            <p:nvPr/>
          </p:nvSpPr>
          <p:spPr bwMode="auto">
            <a:xfrm>
              <a:off x="5095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9"/>
            <p:cNvSpPr/>
            <p:nvPr/>
          </p:nvSpPr>
          <p:spPr bwMode="auto">
            <a:xfrm>
              <a:off x="5109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0"/>
            <p:cNvSpPr/>
            <p:nvPr/>
          </p:nvSpPr>
          <p:spPr bwMode="auto">
            <a:xfrm>
              <a:off x="5123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1"/>
            <p:cNvSpPr/>
            <p:nvPr/>
          </p:nvSpPr>
          <p:spPr bwMode="auto">
            <a:xfrm>
              <a:off x="5135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2"/>
            <p:cNvSpPr/>
            <p:nvPr/>
          </p:nvSpPr>
          <p:spPr bwMode="auto">
            <a:xfrm>
              <a:off x="5149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3"/>
            <p:cNvSpPr/>
            <p:nvPr/>
          </p:nvSpPr>
          <p:spPr bwMode="auto">
            <a:xfrm>
              <a:off x="5109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4"/>
            <p:cNvSpPr/>
            <p:nvPr/>
          </p:nvSpPr>
          <p:spPr bwMode="auto">
            <a:xfrm>
              <a:off x="5123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5"/>
            <p:cNvSpPr/>
            <p:nvPr/>
          </p:nvSpPr>
          <p:spPr bwMode="auto">
            <a:xfrm>
              <a:off x="5135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6"/>
            <p:cNvSpPr/>
            <p:nvPr/>
          </p:nvSpPr>
          <p:spPr bwMode="auto">
            <a:xfrm>
              <a:off x="5149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7"/>
            <p:cNvSpPr/>
            <p:nvPr/>
          </p:nvSpPr>
          <p:spPr bwMode="auto">
            <a:xfrm>
              <a:off x="5164" y="332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8"/>
            <p:cNvSpPr/>
            <p:nvPr/>
          </p:nvSpPr>
          <p:spPr bwMode="auto">
            <a:xfrm>
              <a:off x="5123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9"/>
            <p:cNvSpPr/>
            <p:nvPr/>
          </p:nvSpPr>
          <p:spPr bwMode="auto">
            <a:xfrm>
              <a:off x="5135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0"/>
            <p:cNvSpPr/>
            <p:nvPr/>
          </p:nvSpPr>
          <p:spPr bwMode="auto">
            <a:xfrm>
              <a:off x="5149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1"/>
            <p:cNvSpPr/>
            <p:nvPr/>
          </p:nvSpPr>
          <p:spPr bwMode="auto">
            <a:xfrm>
              <a:off x="5164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2"/>
            <p:cNvSpPr/>
            <p:nvPr/>
          </p:nvSpPr>
          <p:spPr bwMode="auto">
            <a:xfrm>
              <a:off x="5178" y="3338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3"/>
            <p:cNvSpPr/>
            <p:nvPr/>
          </p:nvSpPr>
          <p:spPr bwMode="auto">
            <a:xfrm>
              <a:off x="5135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14"/>
            <p:cNvSpPr/>
            <p:nvPr/>
          </p:nvSpPr>
          <p:spPr bwMode="auto">
            <a:xfrm>
              <a:off x="5149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5"/>
            <p:cNvSpPr/>
            <p:nvPr/>
          </p:nvSpPr>
          <p:spPr bwMode="auto">
            <a:xfrm>
              <a:off x="5164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6"/>
            <p:cNvSpPr/>
            <p:nvPr/>
          </p:nvSpPr>
          <p:spPr bwMode="auto">
            <a:xfrm>
              <a:off x="5178" y="3364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7"/>
            <p:cNvSpPr/>
            <p:nvPr/>
          </p:nvSpPr>
          <p:spPr bwMode="auto">
            <a:xfrm>
              <a:off x="5190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18"/>
            <p:cNvSpPr/>
            <p:nvPr/>
          </p:nvSpPr>
          <p:spPr bwMode="auto">
            <a:xfrm>
              <a:off x="5149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19"/>
            <p:cNvSpPr/>
            <p:nvPr/>
          </p:nvSpPr>
          <p:spPr bwMode="auto">
            <a:xfrm>
              <a:off x="5164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0"/>
            <p:cNvSpPr/>
            <p:nvPr/>
          </p:nvSpPr>
          <p:spPr bwMode="auto">
            <a:xfrm>
              <a:off x="5178" y="3390"/>
              <a:ext cx="10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1"/>
            <p:cNvSpPr/>
            <p:nvPr/>
          </p:nvSpPr>
          <p:spPr bwMode="auto">
            <a:xfrm>
              <a:off x="5190" y="337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2"/>
            <p:cNvSpPr/>
            <p:nvPr/>
          </p:nvSpPr>
          <p:spPr bwMode="auto">
            <a:xfrm>
              <a:off x="5204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23"/>
            <p:cNvSpPr/>
            <p:nvPr/>
          </p:nvSpPr>
          <p:spPr bwMode="auto">
            <a:xfrm>
              <a:off x="5164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24"/>
            <p:cNvSpPr/>
            <p:nvPr/>
          </p:nvSpPr>
          <p:spPr bwMode="auto">
            <a:xfrm>
              <a:off x="5178" y="341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25"/>
            <p:cNvSpPr/>
            <p:nvPr/>
          </p:nvSpPr>
          <p:spPr bwMode="auto">
            <a:xfrm>
              <a:off x="5190" y="340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26"/>
            <p:cNvSpPr/>
            <p:nvPr/>
          </p:nvSpPr>
          <p:spPr bwMode="auto">
            <a:xfrm>
              <a:off x="5204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27"/>
            <p:cNvSpPr/>
            <p:nvPr/>
          </p:nvSpPr>
          <p:spPr bwMode="auto">
            <a:xfrm>
              <a:off x="5219" y="3376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28"/>
            <p:cNvSpPr/>
            <p:nvPr/>
          </p:nvSpPr>
          <p:spPr bwMode="auto">
            <a:xfrm>
              <a:off x="5178" y="3443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29"/>
            <p:cNvSpPr/>
            <p:nvPr/>
          </p:nvSpPr>
          <p:spPr bwMode="auto">
            <a:xfrm>
              <a:off x="5190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0"/>
            <p:cNvSpPr/>
            <p:nvPr/>
          </p:nvSpPr>
          <p:spPr bwMode="auto">
            <a:xfrm>
              <a:off x="5204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1"/>
            <p:cNvSpPr/>
            <p:nvPr/>
          </p:nvSpPr>
          <p:spPr bwMode="auto">
            <a:xfrm>
              <a:off x="5219" y="3402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2"/>
            <p:cNvSpPr/>
            <p:nvPr/>
          </p:nvSpPr>
          <p:spPr bwMode="auto">
            <a:xfrm>
              <a:off x="5190" y="345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3"/>
            <p:cNvSpPr/>
            <p:nvPr/>
          </p:nvSpPr>
          <p:spPr bwMode="auto">
            <a:xfrm>
              <a:off x="5204" y="3443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34"/>
            <p:cNvSpPr/>
            <p:nvPr/>
          </p:nvSpPr>
          <p:spPr bwMode="auto">
            <a:xfrm>
              <a:off x="5219" y="3429"/>
              <a:ext cx="9" cy="11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35"/>
            <p:cNvSpPr/>
            <p:nvPr/>
          </p:nvSpPr>
          <p:spPr bwMode="auto">
            <a:xfrm>
              <a:off x="5204" y="346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36"/>
            <p:cNvSpPr/>
            <p:nvPr/>
          </p:nvSpPr>
          <p:spPr bwMode="auto">
            <a:xfrm>
              <a:off x="5219" y="345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7"/>
            <p:cNvSpPr/>
            <p:nvPr/>
          </p:nvSpPr>
          <p:spPr bwMode="auto">
            <a:xfrm>
              <a:off x="5219" y="348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38"/>
            <p:cNvSpPr/>
            <p:nvPr/>
          </p:nvSpPr>
          <p:spPr bwMode="auto">
            <a:xfrm>
              <a:off x="5283" y="2969"/>
              <a:ext cx="250" cy="226"/>
            </a:xfrm>
            <a:custGeom>
              <a:avLst/>
              <a:gdLst>
                <a:gd name="T0" fmla="*/ 26 w 250"/>
                <a:gd name="T1" fmla="*/ 0 h 226"/>
                <a:gd name="T2" fmla="*/ 0 w 250"/>
                <a:gd name="T3" fmla="*/ 12 h 226"/>
                <a:gd name="T4" fmla="*/ 224 w 250"/>
                <a:gd name="T5" fmla="*/ 226 h 226"/>
                <a:gd name="T6" fmla="*/ 250 w 250"/>
                <a:gd name="T7" fmla="*/ 214 h 226"/>
                <a:gd name="T8" fmla="*/ 26 w 250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26">
                  <a:moveTo>
                    <a:pt x="26" y="0"/>
                  </a:moveTo>
                  <a:lnTo>
                    <a:pt x="0" y="12"/>
                  </a:lnTo>
                  <a:lnTo>
                    <a:pt x="224" y="226"/>
                  </a:lnTo>
                  <a:lnTo>
                    <a:pt x="250" y="21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3" name="Group 18"/>
          <p:cNvGrpSpPr>
            <a:grpSpLocks noChangeAspect="1"/>
          </p:cNvGrpSpPr>
          <p:nvPr/>
        </p:nvGrpSpPr>
        <p:grpSpPr bwMode="auto">
          <a:xfrm rot="19194996">
            <a:off x="3829851" y="3295321"/>
            <a:ext cx="450345" cy="418021"/>
            <a:chOff x="4833" y="2799"/>
            <a:chExt cx="822" cy="763"/>
          </a:xfrm>
          <a:solidFill>
            <a:schemeClr val="bg1"/>
          </a:solidFill>
        </p:grpSpPr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833" y="2799"/>
              <a:ext cx="822" cy="763"/>
            </a:xfrm>
            <a:custGeom>
              <a:avLst/>
              <a:gdLst>
                <a:gd name="T0" fmla="*/ 204 w 345"/>
                <a:gd name="T1" fmla="*/ 40 h 320"/>
                <a:gd name="T2" fmla="*/ 0 w 345"/>
                <a:gd name="T3" fmla="*/ 136 h 320"/>
                <a:gd name="T4" fmla="*/ 345 w 345"/>
                <a:gd name="T5" fmla="*/ 170 h 320"/>
                <a:gd name="T6" fmla="*/ 15 w 345"/>
                <a:gd name="T7" fmla="*/ 67 h 320"/>
                <a:gd name="T8" fmla="*/ 37 w 345"/>
                <a:gd name="T9" fmla="*/ 115 h 320"/>
                <a:gd name="T10" fmla="*/ 38 w 345"/>
                <a:gd name="T11" fmla="*/ 127 h 320"/>
                <a:gd name="T12" fmla="*/ 38 w 345"/>
                <a:gd name="T13" fmla="*/ 145 h 320"/>
                <a:gd name="T14" fmla="*/ 37 w 345"/>
                <a:gd name="T15" fmla="*/ 156 h 320"/>
                <a:gd name="T16" fmla="*/ 32 w 345"/>
                <a:gd name="T17" fmla="*/ 150 h 320"/>
                <a:gd name="T18" fmla="*/ 26 w 345"/>
                <a:gd name="T19" fmla="*/ 145 h 320"/>
                <a:gd name="T20" fmla="*/ 20 w 345"/>
                <a:gd name="T21" fmla="*/ 140 h 320"/>
                <a:gd name="T22" fmla="*/ 15 w 345"/>
                <a:gd name="T23" fmla="*/ 134 h 320"/>
                <a:gd name="T24" fmla="*/ 11 w 345"/>
                <a:gd name="T25" fmla="*/ 128 h 320"/>
                <a:gd name="T26" fmla="*/ 11 w 345"/>
                <a:gd name="T27" fmla="*/ 110 h 320"/>
                <a:gd name="T28" fmla="*/ 12 w 345"/>
                <a:gd name="T29" fmla="*/ 99 h 320"/>
                <a:gd name="T30" fmla="*/ 12 w 345"/>
                <a:gd name="T31" fmla="*/ 85 h 320"/>
                <a:gd name="T32" fmla="*/ 15 w 345"/>
                <a:gd name="T33" fmla="*/ 83 h 320"/>
                <a:gd name="T34" fmla="*/ 25 w 345"/>
                <a:gd name="T35" fmla="*/ 91 h 320"/>
                <a:gd name="T36" fmla="*/ 34 w 345"/>
                <a:gd name="T37" fmla="*/ 100 h 320"/>
                <a:gd name="T38" fmla="*/ 38 w 345"/>
                <a:gd name="T39" fmla="*/ 107 h 320"/>
                <a:gd name="T40" fmla="*/ 171 w 345"/>
                <a:gd name="T41" fmla="*/ 259 h 320"/>
                <a:gd name="T42" fmla="*/ 168 w 345"/>
                <a:gd name="T43" fmla="*/ 270 h 320"/>
                <a:gd name="T44" fmla="*/ 168 w 345"/>
                <a:gd name="T45" fmla="*/ 284 h 320"/>
                <a:gd name="T46" fmla="*/ 171 w 345"/>
                <a:gd name="T47" fmla="*/ 295 h 320"/>
                <a:gd name="T48" fmla="*/ 52 w 345"/>
                <a:gd name="T49" fmla="*/ 178 h 320"/>
                <a:gd name="T50" fmla="*/ 49 w 345"/>
                <a:gd name="T51" fmla="*/ 166 h 320"/>
                <a:gd name="T52" fmla="*/ 49 w 345"/>
                <a:gd name="T53" fmla="*/ 148 h 320"/>
                <a:gd name="T54" fmla="*/ 52 w 345"/>
                <a:gd name="T55" fmla="*/ 137 h 320"/>
                <a:gd name="T56" fmla="*/ 52 w 345"/>
                <a:gd name="T57" fmla="*/ 126 h 320"/>
                <a:gd name="T58" fmla="*/ 58 w 345"/>
                <a:gd name="T59" fmla="*/ 131 h 320"/>
                <a:gd name="T60" fmla="*/ 64 w 345"/>
                <a:gd name="T61" fmla="*/ 137 h 320"/>
                <a:gd name="T62" fmla="*/ 69 w 345"/>
                <a:gd name="T63" fmla="*/ 142 h 320"/>
                <a:gd name="T64" fmla="*/ 75 w 345"/>
                <a:gd name="T65" fmla="*/ 148 h 320"/>
                <a:gd name="T66" fmla="*/ 81 w 345"/>
                <a:gd name="T67" fmla="*/ 153 h 320"/>
                <a:gd name="T68" fmla="*/ 86 w 345"/>
                <a:gd name="T69" fmla="*/ 158 h 320"/>
                <a:gd name="T70" fmla="*/ 92 w 345"/>
                <a:gd name="T71" fmla="*/ 164 h 320"/>
                <a:gd name="T72" fmla="*/ 98 w 345"/>
                <a:gd name="T73" fmla="*/ 169 h 320"/>
                <a:gd name="T74" fmla="*/ 103 w 345"/>
                <a:gd name="T75" fmla="*/ 175 h 320"/>
                <a:gd name="T76" fmla="*/ 109 w 345"/>
                <a:gd name="T77" fmla="*/ 180 h 320"/>
                <a:gd name="T78" fmla="*/ 115 w 345"/>
                <a:gd name="T79" fmla="*/ 186 h 320"/>
                <a:gd name="T80" fmla="*/ 121 w 345"/>
                <a:gd name="T81" fmla="*/ 191 h 320"/>
                <a:gd name="T82" fmla="*/ 126 w 345"/>
                <a:gd name="T83" fmla="*/ 197 h 320"/>
                <a:gd name="T84" fmla="*/ 132 w 345"/>
                <a:gd name="T85" fmla="*/ 202 h 320"/>
                <a:gd name="T86" fmla="*/ 138 w 345"/>
                <a:gd name="T87" fmla="*/ 207 h 320"/>
                <a:gd name="T88" fmla="*/ 143 w 345"/>
                <a:gd name="T89" fmla="*/ 213 h 320"/>
                <a:gd name="T90" fmla="*/ 149 w 345"/>
                <a:gd name="T91" fmla="*/ 218 h 320"/>
                <a:gd name="T92" fmla="*/ 155 w 345"/>
                <a:gd name="T93" fmla="*/ 224 h 320"/>
                <a:gd name="T94" fmla="*/ 160 w 345"/>
                <a:gd name="T95" fmla="*/ 229 h 320"/>
                <a:gd name="T96" fmla="*/ 166 w 345"/>
                <a:gd name="T97" fmla="*/ 235 h 320"/>
                <a:gd name="T98" fmla="*/ 171 w 345"/>
                <a:gd name="T99" fmla="*/ 249 h 320"/>
                <a:gd name="T100" fmla="*/ 54 w 345"/>
                <a:gd name="T101" fmla="*/ 112 h 320"/>
                <a:gd name="T102" fmla="*/ 334 w 345"/>
                <a:gd name="T103" fmla="*/ 24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20">
                  <a:moveTo>
                    <a:pt x="270" y="98"/>
                  </a:moveTo>
                  <a:cubicBezTo>
                    <a:pt x="270" y="98"/>
                    <a:pt x="270" y="98"/>
                    <a:pt x="270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345" y="253"/>
                    <a:pt x="345" y="253"/>
                    <a:pt x="345" y="253"/>
                  </a:cubicBezTo>
                  <a:cubicBezTo>
                    <a:pt x="345" y="170"/>
                    <a:pt x="345" y="170"/>
                    <a:pt x="345" y="170"/>
                  </a:cubicBezTo>
                  <a:lnTo>
                    <a:pt x="270" y="98"/>
                  </a:lnTo>
                  <a:close/>
                  <a:moveTo>
                    <a:pt x="151" y="12"/>
                  </a:moveTo>
                  <a:cubicBezTo>
                    <a:pt x="152" y="14"/>
                    <a:pt x="168" y="29"/>
                    <a:pt x="187" y="4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36" y="87"/>
                    <a:pt x="23" y="74"/>
                    <a:pt x="15" y="67"/>
                  </a:cubicBezTo>
                  <a:cubicBezTo>
                    <a:pt x="39" y="57"/>
                    <a:pt x="145" y="15"/>
                    <a:pt x="151" y="12"/>
                  </a:cubicBezTo>
                  <a:close/>
                  <a:moveTo>
                    <a:pt x="38" y="107"/>
                  </a:move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7" y="112"/>
                  </a:cubicBezTo>
                  <a:cubicBezTo>
                    <a:pt x="36" y="113"/>
                    <a:pt x="36" y="115"/>
                    <a:pt x="37" y="115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7" y="123"/>
                  </a:cubicBezTo>
                  <a:cubicBezTo>
                    <a:pt x="36" y="124"/>
                    <a:pt x="36" y="125"/>
                    <a:pt x="37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4"/>
                    <a:pt x="38" y="134"/>
                    <a:pt x="37" y="134"/>
                  </a:cubicBezTo>
                  <a:cubicBezTo>
                    <a:pt x="36" y="135"/>
                    <a:pt x="36" y="136"/>
                    <a:pt x="37" y="137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6" y="146"/>
                    <a:pt x="36" y="147"/>
                    <a:pt x="37" y="148"/>
                  </a:cubicBezTo>
                  <a:cubicBezTo>
                    <a:pt x="38" y="148"/>
                    <a:pt x="38" y="148"/>
                    <a:pt x="38" y="14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5" y="155"/>
                    <a:pt x="34" y="154"/>
                  </a:cubicBezTo>
                  <a:cubicBezTo>
                    <a:pt x="34" y="154"/>
                    <a:pt x="35" y="154"/>
                    <a:pt x="35" y="153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4" y="150"/>
                    <a:pt x="33" y="150"/>
                    <a:pt x="32" y="150"/>
                  </a:cubicBezTo>
                  <a:cubicBezTo>
                    <a:pt x="32" y="151"/>
                    <a:pt x="31" y="151"/>
                    <a:pt x="31" y="151"/>
                  </a:cubicBezTo>
                  <a:cubicBezTo>
                    <a:pt x="30" y="150"/>
                    <a:pt x="29" y="149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47"/>
                    <a:pt x="30" y="146"/>
                    <a:pt x="29" y="145"/>
                  </a:cubicBezTo>
                  <a:cubicBezTo>
                    <a:pt x="28" y="144"/>
                    <a:pt x="27" y="144"/>
                    <a:pt x="26" y="145"/>
                  </a:cubicBezTo>
                  <a:cubicBezTo>
                    <a:pt x="26" y="145"/>
                    <a:pt x="26" y="145"/>
                    <a:pt x="26" y="146"/>
                  </a:cubicBezTo>
                  <a:cubicBezTo>
                    <a:pt x="25" y="145"/>
                    <a:pt x="24" y="144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4" y="142"/>
                    <a:pt x="24" y="140"/>
                    <a:pt x="23" y="140"/>
                  </a:cubicBezTo>
                  <a:cubicBezTo>
                    <a:pt x="23" y="139"/>
                    <a:pt x="21" y="139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39"/>
                    <a:pt x="18" y="138"/>
                    <a:pt x="17" y="138"/>
                  </a:cubicBezTo>
                  <a:cubicBezTo>
                    <a:pt x="17" y="137"/>
                    <a:pt x="18" y="137"/>
                    <a:pt x="18" y="137"/>
                  </a:cubicBezTo>
                  <a:cubicBezTo>
                    <a:pt x="19" y="136"/>
                    <a:pt x="19" y="135"/>
                    <a:pt x="18" y="134"/>
                  </a:cubicBezTo>
                  <a:cubicBezTo>
                    <a:pt x="17" y="133"/>
                    <a:pt x="15" y="133"/>
                    <a:pt x="15" y="134"/>
                  </a:cubicBezTo>
                  <a:cubicBezTo>
                    <a:pt x="14" y="134"/>
                    <a:pt x="14" y="135"/>
                    <a:pt x="14" y="135"/>
                  </a:cubicBezTo>
                  <a:cubicBezTo>
                    <a:pt x="13" y="134"/>
                    <a:pt x="12" y="133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0"/>
                    <a:pt x="12" y="129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6"/>
                    <a:pt x="11" y="124"/>
                    <a:pt x="11" y="121"/>
                  </a:cubicBezTo>
                  <a:cubicBezTo>
                    <a:pt x="11" y="121"/>
                    <a:pt x="12" y="121"/>
                    <a:pt x="12" y="121"/>
                  </a:cubicBezTo>
                  <a:cubicBezTo>
                    <a:pt x="13" y="120"/>
                    <a:pt x="13" y="119"/>
                    <a:pt x="12" y="118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11" y="115"/>
                    <a:pt x="11" y="113"/>
                    <a:pt x="11" y="110"/>
                  </a:cubicBezTo>
                  <a:cubicBezTo>
                    <a:pt x="11" y="110"/>
                    <a:pt x="12" y="110"/>
                    <a:pt x="12" y="110"/>
                  </a:cubicBezTo>
                  <a:cubicBezTo>
                    <a:pt x="13" y="109"/>
                    <a:pt x="13" y="108"/>
                    <a:pt x="12" y="107"/>
                  </a:cubicBezTo>
                  <a:cubicBezTo>
                    <a:pt x="12" y="107"/>
                    <a:pt x="11" y="106"/>
                    <a:pt x="11" y="106"/>
                  </a:cubicBezTo>
                  <a:cubicBezTo>
                    <a:pt x="11" y="104"/>
                    <a:pt x="11" y="102"/>
                    <a:pt x="11" y="100"/>
                  </a:cubicBezTo>
                  <a:cubicBezTo>
                    <a:pt x="11" y="99"/>
                    <a:pt x="12" y="99"/>
                    <a:pt x="12" y="99"/>
                  </a:cubicBezTo>
                  <a:cubicBezTo>
                    <a:pt x="13" y="98"/>
                    <a:pt x="13" y="97"/>
                    <a:pt x="12" y="96"/>
                  </a:cubicBezTo>
                  <a:cubicBezTo>
                    <a:pt x="12" y="96"/>
                    <a:pt x="11" y="96"/>
                    <a:pt x="11" y="95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2" y="88"/>
                    <a:pt x="12" y="88"/>
                  </a:cubicBezTo>
                  <a:cubicBezTo>
                    <a:pt x="13" y="87"/>
                    <a:pt x="13" y="86"/>
                    <a:pt x="12" y="85"/>
                  </a:cubicBezTo>
                  <a:cubicBezTo>
                    <a:pt x="12" y="85"/>
                    <a:pt x="11" y="85"/>
                    <a:pt x="11" y="85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2"/>
                    <a:pt x="15" y="83"/>
                  </a:cubicBezTo>
                  <a:cubicBezTo>
                    <a:pt x="15" y="83"/>
                    <a:pt x="16" y="83"/>
                    <a:pt x="17" y="83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8"/>
                    <a:pt x="20" y="88"/>
                  </a:cubicBezTo>
                  <a:cubicBezTo>
                    <a:pt x="21" y="89"/>
                    <a:pt x="22" y="89"/>
                    <a:pt x="23" y="8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3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8"/>
                    <a:pt x="31" y="98"/>
                    <a:pt x="32" y="99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3"/>
                    <a:pt x="37" y="104"/>
                    <a:pt x="37" y="104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0" y="106"/>
                    <a:pt x="40" y="106"/>
                    <a:pt x="40" y="106"/>
                  </a:cubicBezTo>
                  <a:lnTo>
                    <a:pt x="38" y="107"/>
                  </a:lnTo>
                  <a:close/>
                  <a:moveTo>
                    <a:pt x="171" y="249"/>
                  </a:moveTo>
                  <a:cubicBezTo>
                    <a:pt x="170" y="248"/>
                    <a:pt x="169" y="248"/>
                    <a:pt x="168" y="249"/>
                  </a:cubicBezTo>
                  <a:cubicBezTo>
                    <a:pt x="167" y="249"/>
                    <a:pt x="167" y="251"/>
                    <a:pt x="168" y="252"/>
                  </a:cubicBezTo>
                  <a:cubicBezTo>
                    <a:pt x="169" y="252"/>
                    <a:pt x="170" y="252"/>
                    <a:pt x="171" y="252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9"/>
                    <a:pt x="169" y="259"/>
                    <a:pt x="168" y="259"/>
                  </a:cubicBezTo>
                  <a:cubicBezTo>
                    <a:pt x="167" y="260"/>
                    <a:pt x="167" y="262"/>
                    <a:pt x="168" y="262"/>
                  </a:cubicBezTo>
                  <a:cubicBezTo>
                    <a:pt x="169" y="263"/>
                    <a:pt x="170" y="263"/>
                    <a:pt x="171" y="263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0"/>
                    <a:pt x="169" y="270"/>
                    <a:pt x="168" y="270"/>
                  </a:cubicBezTo>
                  <a:cubicBezTo>
                    <a:pt x="167" y="271"/>
                    <a:pt x="167" y="273"/>
                    <a:pt x="168" y="273"/>
                  </a:cubicBezTo>
                  <a:cubicBezTo>
                    <a:pt x="169" y="274"/>
                    <a:pt x="170" y="274"/>
                    <a:pt x="171" y="273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0" y="280"/>
                    <a:pt x="169" y="280"/>
                    <a:pt x="168" y="281"/>
                  </a:cubicBezTo>
                  <a:cubicBezTo>
                    <a:pt x="167" y="282"/>
                    <a:pt x="167" y="283"/>
                    <a:pt x="168" y="284"/>
                  </a:cubicBezTo>
                  <a:cubicBezTo>
                    <a:pt x="169" y="285"/>
                    <a:pt x="170" y="285"/>
                    <a:pt x="171" y="284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0" y="291"/>
                    <a:pt x="169" y="291"/>
                    <a:pt x="168" y="292"/>
                  </a:cubicBezTo>
                  <a:cubicBezTo>
                    <a:pt x="167" y="293"/>
                    <a:pt x="167" y="294"/>
                    <a:pt x="168" y="295"/>
                  </a:cubicBezTo>
                  <a:cubicBezTo>
                    <a:pt x="169" y="296"/>
                    <a:pt x="170" y="296"/>
                    <a:pt x="171" y="295"/>
                  </a:cubicBezTo>
                  <a:cubicBezTo>
                    <a:pt x="171" y="301"/>
                    <a:pt x="171" y="301"/>
                    <a:pt x="171" y="301"/>
                  </a:cubicBezTo>
                  <a:cubicBezTo>
                    <a:pt x="145" y="276"/>
                    <a:pt x="52" y="187"/>
                    <a:pt x="49" y="185"/>
                  </a:cubicBezTo>
                  <a:cubicBezTo>
                    <a:pt x="49" y="184"/>
                    <a:pt x="49" y="183"/>
                    <a:pt x="49" y="181"/>
                  </a:cubicBezTo>
                  <a:cubicBezTo>
                    <a:pt x="50" y="182"/>
                    <a:pt x="51" y="181"/>
                    <a:pt x="52" y="181"/>
                  </a:cubicBezTo>
                  <a:cubicBezTo>
                    <a:pt x="53" y="180"/>
                    <a:pt x="53" y="179"/>
                    <a:pt x="52" y="178"/>
                  </a:cubicBezTo>
                  <a:cubicBezTo>
                    <a:pt x="51" y="177"/>
                    <a:pt x="50" y="177"/>
                    <a:pt x="49" y="177"/>
                  </a:cubicBezTo>
                  <a:cubicBezTo>
                    <a:pt x="49" y="175"/>
                    <a:pt x="49" y="173"/>
                    <a:pt x="49" y="170"/>
                  </a:cubicBezTo>
                  <a:cubicBezTo>
                    <a:pt x="50" y="171"/>
                    <a:pt x="51" y="170"/>
                    <a:pt x="52" y="170"/>
                  </a:cubicBezTo>
                  <a:cubicBezTo>
                    <a:pt x="53" y="169"/>
                    <a:pt x="53" y="168"/>
                    <a:pt x="52" y="167"/>
                  </a:cubicBezTo>
                  <a:cubicBezTo>
                    <a:pt x="51" y="166"/>
                    <a:pt x="50" y="166"/>
                    <a:pt x="49" y="166"/>
                  </a:cubicBezTo>
                  <a:cubicBezTo>
                    <a:pt x="49" y="164"/>
                    <a:pt x="49" y="162"/>
                    <a:pt x="49" y="159"/>
                  </a:cubicBezTo>
                  <a:cubicBezTo>
                    <a:pt x="50" y="160"/>
                    <a:pt x="51" y="160"/>
                    <a:pt x="52" y="159"/>
                  </a:cubicBezTo>
                  <a:cubicBezTo>
                    <a:pt x="53" y="158"/>
                    <a:pt x="53" y="157"/>
                    <a:pt x="52" y="156"/>
                  </a:cubicBezTo>
                  <a:cubicBezTo>
                    <a:pt x="51" y="155"/>
                    <a:pt x="50" y="155"/>
                    <a:pt x="49" y="156"/>
                  </a:cubicBezTo>
                  <a:cubicBezTo>
                    <a:pt x="49" y="153"/>
                    <a:pt x="49" y="151"/>
                    <a:pt x="49" y="148"/>
                  </a:cubicBezTo>
                  <a:cubicBezTo>
                    <a:pt x="50" y="149"/>
                    <a:pt x="51" y="149"/>
                    <a:pt x="52" y="148"/>
                  </a:cubicBezTo>
                  <a:cubicBezTo>
                    <a:pt x="53" y="147"/>
                    <a:pt x="53" y="146"/>
                    <a:pt x="52" y="145"/>
                  </a:cubicBezTo>
                  <a:cubicBezTo>
                    <a:pt x="51" y="144"/>
                    <a:pt x="50" y="144"/>
                    <a:pt x="49" y="145"/>
                  </a:cubicBezTo>
                  <a:cubicBezTo>
                    <a:pt x="49" y="142"/>
                    <a:pt x="49" y="140"/>
                    <a:pt x="49" y="138"/>
                  </a:cubicBezTo>
                  <a:cubicBezTo>
                    <a:pt x="50" y="138"/>
                    <a:pt x="51" y="138"/>
                    <a:pt x="52" y="137"/>
                  </a:cubicBezTo>
                  <a:cubicBezTo>
                    <a:pt x="53" y="136"/>
                    <a:pt x="53" y="135"/>
                    <a:pt x="52" y="134"/>
                  </a:cubicBezTo>
                  <a:cubicBezTo>
                    <a:pt x="51" y="133"/>
                    <a:pt x="50" y="133"/>
                    <a:pt x="49" y="134"/>
                  </a:cubicBezTo>
                  <a:cubicBezTo>
                    <a:pt x="49" y="131"/>
                    <a:pt x="49" y="129"/>
                    <a:pt x="49" y="127"/>
                  </a:cubicBezTo>
                  <a:cubicBezTo>
                    <a:pt x="50" y="127"/>
                    <a:pt x="51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9"/>
                    <a:pt x="54" y="129"/>
                  </a:cubicBezTo>
                  <a:cubicBezTo>
                    <a:pt x="54" y="130"/>
                    <a:pt x="54" y="131"/>
                    <a:pt x="54" y="132"/>
                  </a:cubicBezTo>
                  <a:cubicBezTo>
                    <a:pt x="55" y="133"/>
                    <a:pt x="57" y="133"/>
                    <a:pt x="58" y="132"/>
                  </a:cubicBezTo>
                  <a:cubicBezTo>
                    <a:pt x="58" y="132"/>
                    <a:pt x="58" y="131"/>
                    <a:pt x="58" y="13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9" y="135"/>
                    <a:pt x="59" y="136"/>
                    <a:pt x="60" y="137"/>
                  </a:cubicBezTo>
                  <a:cubicBezTo>
                    <a:pt x="61" y="138"/>
                    <a:pt x="62" y="138"/>
                    <a:pt x="63" y="137"/>
                  </a:cubicBezTo>
                  <a:cubicBezTo>
                    <a:pt x="63" y="137"/>
                    <a:pt x="63" y="137"/>
                    <a:pt x="64" y="137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6" y="139"/>
                    <a:pt x="66" y="139"/>
                    <a:pt x="66" y="140"/>
                  </a:cubicBezTo>
                  <a:cubicBezTo>
                    <a:pt x="65" y="140"/>
                    <a:pt x="65" y="142"/>
                    <a:pt x="66" y="143"/>
                  </a:cubicBezTo>
                  <a:cubicBezTo>
                    <a:pt x="67" y="143"/>
                    <a:pt x="68" y="143"/>
                    <a:pt x="69" y="143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1" y="145"/>
                  </a:cubicBezTo>
                  <a:cubicBezTo>
                    <a:pt x="71" y="146"/>
                    <a:pt x="71" y="147"/>
                    <a:pt x="71" y="148"/>
                  </a:cubicBezTo>
                  <a:cubicBezTo>
                    <a:pt x="72" y="149"/>
                    <a:pt x="74" y="149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6" y="151"/>
                    <a:pt x="76" y="153"/>
                    <a:pt x="77" y="153"/>
                  </a:cubicBezTo>
                  <a:cubicBezTo>
                    <a:pt x="78" y="154"/>
                    <a:pt x="79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7"/>
                    <a:pt x="82" y="158"/>
                    <a:pt x="83" y="159"/>
                  </a:cubicBezTo>
                  <a:cubicBezTo>
                    <a:pt x="84" y="160"/>
                    <a:pt x="85" y="160"/>
                    <a:pt x="86" y="159"/>
                  </a:cubicBezTo>
                  <a:cubicBezTo>
                    <a:pt x="86" y="159"/>
                    <a:pt x="86" y="159"/>
                    <a:pt x="86" y="158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2"/>
                    <a:pt x="88" y="164"/>
                    <a:pt x="89" y="164"/>
                  </a:cubicBezTo>
                  <a:cubicBezTo>
                    <a:pt x="89" y="165"/>
                    <a:pt x="91" y="165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7"/>
                    <a:pt x="94" y="167"/>
                    <a:pt x="94" y="167"/>
                  </a:cubicBezTo>
                  <a:cubicBezTo>
                    <a:pt x="93" y="168"/>
                    <a:pt x="93" y="169"/>
                    <a:pt x="94" y="170"/>
                  </a:cubicBezTo>
                  <a:cubicBezTo>
                    <a:pt x="95" y="171"/>
                    <a:pt x="97" y="171"/>
                    <a:pt x="97" y="170"/>
                  </a:cubicBezTo>
                  <a:cubicBezTo>
                    <a:pt x="98" y="170"/>
                    <a:pt x="98" y="170"/>
                    <a:pt x="98" y="169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99" y="173"/>
                    <a:pt x="99" y="174"/>
                    <a:pt x="100" y="175"/>
                  </a:cubicBezTo>
                  <a:cubicBezTo>
                    <a:pt x="101" y="176"/>
                    <a:pt x="102" y="176"/>
                    <a:pt x="103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8"/>
                    <a:pt x="106" y="178"/>
                  </a:cubicBezTo>
                  <a:cubicBezTo>
                    <a:pt x="105" y="179"/>
                    <a:pt x="105" y="180"/>
                    <a:pt x="106" y="181"/>
                  </a:cubicBezTo>
                  <a:cubicBezTo>
                    <a:pt x="106" y="182"/>
                    <a:pt x="108" y="182"/>
                    <a:pt x="109" y="181"/>
                  </a:cubicBezTo>
                  <a:cubicBezTo>
                    <a:pt x="109" y="181"/>
                    <a:pt x="109" y="180"/>
                    <a:pt x="109" y="180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3"/>
                    <a:pt x="111" y="183"/>
                    <a:pt x="111" y="183"/>
                  </a:cubicBezTo>
                  <a:cubicBezTo>
                    <a:pt x="110" y="184"/>
                    <a:pt x="110" y="185"/>
                    <a:pt x="111" y="186"/>
                  </a:cubicBezTo>
                  <a:cubicBezTo>
                    <a:pt x="112" y="187"/>
                    <a:pt x="114" y="187"/>
                    <a:pt x="114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9"/>
                  </a:cubicBezTo>
                  <a:cubicBezTo>
                    <a:pt x="116" y="189"/>
                    <a:pt x="116" y="191"/>
                    <a:pt x="117" y="192"/>
                  </a:cubicBezTo>
                  <a:cubicBezTo>
                    <a:pt x="118" y="192"/>
                    <a:pt x="119" y="192"/>
                    <a:pt x="120" y="192"/>
                  </a:cubicBezTo>
                  <a:cubicBezTo>
                    <a:pt x="120" y="191"/>
                    <a:pt x="120" y="191"/>
                    <a:pt x="121" y="191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5"/>
                    <a:pt x="122" y="196"/>
                    <a:pt x="123" y="197"/>
                  </a:cubicBezTo>
                  <a:cubicBezTo>
                    <a:pt x="124" y="198"/>
                    <a:pt x="125" y="198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29" y="199"/>
                    <a:pt x="129" y="199"/>
                    <a:pt x="128" y="200"/>
                  </a:cubicBezTo>
                  <a:cubicBezTo>
                    <a:pt x="127" y="200"/>
                    <a:pt x="127" y="202"/>
                    <a:pt x="128" y="203"/>
                  </a:cubicBezTo>
                  <a:cubicBezTo>
                    <a:pt x="129" y="203"/>
                    <a:pt x="131" y="203"/>
                    <a:pt x="131" y="203"/>
                  </a:cubicBezTo>
                  <a:cubicBezTo>
                    <a:pt x="132" y="202"/>
                    <a:pt x="132" y="202"/>
                    <a:pt x="132" y="202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7"/>
                    <a:pt x="134" y="208"/>
                  </a:cubicBezTo>
                  <a:cubicBezTo>
                    <a:pt x="135" y="209"/>
                    <a:pt x="136" y="209"/>
                    <a:pt x="137" y="208"/>
                  </a:cubicBezTo>
                  <a:cubicBezTo>
                    <a:pt x="137" y="208"/>
                    <a:pt x="137" y="208"/>
                    <a:pt x="138" y="207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39" y="211"/>
                    <a:pt x="139" y="213"/>
                    <a:pt x="140" y="213"/>
                  </a:cubicBezTo>
                  <a:cubicBezTo>
                    <a:pt x="141" y="214"/>
                    <a:pt x="142" y="214"/>
                    <a:pt x="143" y="213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6" y="215"/>
                    <a:pt x="146" y="215"/>
                    <a:pt x="146" y="215"/>
                  </a:cubicBezTo>
                  <a:cubicBezTo>
                    <a:pt x="146" y="216"/>
                    <a:pt x="146" y="216"/>
                    <a:pt x="145" y="216"/>
                  </a:cubicBezTo>
                  <a:cubicBezTo>
                    <a:pt x="145" y="217"/>
                    <a:pt x="145" y="218"/>
                    <a:pt x="145" y="219"/>
                  </a:cubicBezTo>
                  <a:cubicBezTo>
                    <a:pt x="146" y="220"/>
                    <a:pt x="148" y="220"/>
                    <a:pt x="149" y="219"/>
                  </a:cubicBezTo>
                  <a:cubicBezTo>
                    <a:pt x="149" y="219"/>
                    <a:pt x="149" y="219"/>
                    <a:pt x="149" y="218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2"/>
                    <a:pt x="150" y="224"/>
                    <a:pt x="151" y="224"/>
                  </a:cubicBezTo>
                  <a:cubicBezTo>
                    <a:pt x="152" y="225"/>
                    <a:pt x="153" y="225"/>
                    <a:pt x="154" y="224"/>
                  </a:cubicBezTo>
                  <a:cubicBezTo>
                    <a:pt x="154" y="224"/>
                    <a:pt x="155" y="224"/>
                    <a:pt x="155" y="224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7" y="226"/>
                    <a:pt x="157" y="227"/>
                    <a:pt x="157" y="227"/>
                  </a:cubicBezTo>
                  <a:cubicBezTo>
                    <a:pt x="156" y="228"/>
                    <a:pt x="156" y="229"/>
                    <a:pt x="157" y="230"/>
                  </a:cubicBezTo>
                  <a:cubicBezTo>
                    <a:pt x="158" y="231"/>
                    <a:pt x="159" y="231"/>
                    <a:pt x="160" y="230"/>
                  </a:cubicBezTo>
                  <a:cubicBezTo>
                    <a:pt x="160" y="230"/>
                    <a:pt x="160" y="229"/>
                    <a:pt x="160" y="229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63" y="232"/>
                    <a:pt x="163" y="232"/>
                    <a:pt x="162" y="232"/>
                  </a:cubicBezTo>
                  <a:cubicBezTo>
                    <a:pt x="162" y="233"/>
                    <a:pt x="162" y="234"/>
                    <a:pt x="162" y="235"/>
                  </a:cubicBezTo>
                  <a:cubicBezTo>
                    <a:pt x="163" y="236"/>
                    <a:pt x="165" y="236"/>
                    <a:pt x="166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69" y="237"/>
                    <a:pt x="168" y="237"/>
                    <a:pt x="168" y="238"/>
                  </a:cubicBezTo>
                  <a:cubicBezTo>
                    <a:pt x="167" y="239"/>
                    <a:pt x="167" y="240"/>
                    <a:pt x="168" y="241"/>
                  </a:cubicBezTo>
                  <a:cubicBezTo>
                    <a:pt x="169" y="242"/>
                    <a:pt x="170" y="242"/>
                    <a:pt x="171" y="241"/>
                  </a:cubicBezTo>
                  <a:lnTo>
                    <a:pt x="171" y="249"/>
                  </a:lnTo>
                  <a:close/>
                  <a:moveTo>
                    <a:pt x="54" y="112"/>
                  </a:moveTo>
                  <a:cubicBezTo>
                    <a:pt x="79" y="102"/>
                    <a:pt x="199" y="54"/>
                    <a:pt x="205" y="52"/>
                  </a:cubicBezTo>
                  <a:cubicBezTo>
                    <a:pt x="209" y="56"/>
                    <a:pt x="307" y="149"/>
                    <a:pt x="329" y="170"/>
                  </a:cubicBezTo>
                  <a:cubicBezTo>
                    <a:pt x="298" y="183"/>
                    <a:pt x="183" y="229"/>
                    <a:pt x="178" y="231"/>
                  </a:cubicBezTo>
                  <a:cubicBezTo>
                    <a:pt x="174" y="227"/>
                    <a:pt x="79" y="136"/>
                    <a:pt x="54" y="112"/>
                  </a:cubicBezTo>
                  <a:close/>
                  <a:moveTo>
                    <a:pt x="334" y="245"/>
                  </a:moveTo>
                  <a:cubicBezTo>
                    <a:pt x="328" y="248"/>
                    <a:pt x="207" y="296"/>
                    <a:pt x="182" y="306"/>
                  </a:cubicBezTo>
                  <a:cubicBezTo>
                    <a:pt x="182" y="241"/>
                    <a:pt x="182" y="241"/>
                    <a:pt x="182" y="241"/>
                  </a:cubicBezTo>
                  <a:cubicBezTo>
                    <a:pt x="334" y="180"/>
                    <a:pt x="334" y="180"/>
                    <a:pt x="334" y="180"/>
                  </a:cubicBezTo>
                  <a:cubicBezTo>
                    <a:pt x="334" y="197"/>
                    <a:pt x="334" y="240"/>
                    <a:pt x="33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5226" y="3059"/>
              <a:ext cx="240" cy="188"/>
            </a:xfrm>
            <a:custGeom>
              <a:avLst/>
              <a:gdLst>
                <a:gd name="T0" fmla="*/ 0 w 240"/>
                <a:gd name="T1" fmla="*/ 36 h 188"/>
                <a:gd name="T2" fmla="*/ 159 w 240"/>
                <a:gd name="T3" fmla="*/ 188 h 188"/>
                <a:gd name="T4" fmla="*/ 240 w 240"/>
                <a:gd name="T5" fmla="*/ 155 h 188"/>
                <a:gd name="T6" fmla="*/ 83 w 240"/>
                <a:gd name="T7" fmla="*/ 0 h 188"/>
                <a:gd name="T8" fmla="*/ 0 w 240"/>
                <a:gd name="T9" fmla="*/ 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8">
                  <a:moveTo>
                    <a:pt x="0" y="36"/>
                  </a:moveTo>
                  <a:lnTo>
                    <a:pt x="159" y="188"/>
                  </a:lnTo>
                  <a:lnTo>
                    <a:pt x="240" y="155"/>
                  </a:lnTo>
                  <a:lnTo>
                    <a:pt x="8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1"/>
            <p:cNvSpPr/>
            <p:nvPr/>
          </p:nvSpPr>
          <p:spPr bwMode="auto">
            <a:xfrm>
              <a:off x="5042" y="3047"/>
              <a:ext cx="305" cy="253"/>
            </a:xfrm>
            <a:custGeom>
              <a:avLst/>
              <a:gdLst>
                <a:gd name="T0" fmla="*/ 0 w 305"/>
                <a:gd name="T1" fmla="*/ 36 h 253"/>
                <a:gd name="T2" fmla="*/ 224 w 305"/>
                <a:gd name="T3" fmla="*/ 253 h 253"/>
                <a:gd name="T4" fmla="*/ 305 w 305"/>
                <a:gd name="T5" fmla="*/ 217 h 253"/>
                <a:gd name="T6" fmla="*/ 81 w 305"/>
                <a:gd name="T7" fmla="*/ 0 h 253"/>
                <a:gd name="T8" fmla="*/ 0 w 305"/>
                <a:gd name="T9" fmla="*/ 3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3">
                  <a:moveTo>
                    <a:pt x="0" y="36"/>
                  </a:moveTo>
                  <a:lnTo>
                    <a:pt x="224" y="253"/>
                  </a:lnTo>
                  <a:lnTo>
                    <a:pt x="305" y="217"/>
                  </a:lnTo>
                  <a:lnTo>
                    <a:pt x="8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2"/>
            <p:cNvSpPr/>
            <p:nvPr/>
          </p:nvSpPr>
          <p:spPr bwMode="auto">
            <a:xfrm>
              <a:off x="4866" y="301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3"/>
            <p:cNvSpPr/>
            <p:nvPr/>
          </p:nvSpPr>
          <p:spPr bwMode="auto">
            <a:xfrm>
              <a:off x="4866" y="3040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4"/>
            <p:cNvSpPr/>
            <p:nvPr/>
          </p:nvSpPr>
          <p:spPr bwMode="auto">
            <a:xfrm>
              <a:off x="4878" y="302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"/>
            <p:cNvSpPr/>
            <p:nvPr/>
          </p:nvSpPr>
          <p:spPr bwMode="auto">
            <a:xfrm>
              <a:off x="4866" y="3066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6"/>
            <p:cNvSpPr/>
            <p:nvPr/>
          </p:nvSpPr>
          <p:spPr bwMode="auto">
            <a:xfrm>
              <a:off x="4878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7"/>
            <p:cNvSpPr/>
            <p:nvPr/>
          </p:nvSpPr>
          <p:spPr bwMode="auto">
            <a:xfrm>
              <a:off x="4892" y="3040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8"/>
            <p:cNvSpPr/>
            <p:nvPr/>
          </p:nvSpPr>
          <p:spPr bwMode="auto">
            <a:xfrm>
              <a:off x="4866" y="309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9"/>
            <p:cNvSpPr/>
            <p:nvPr/>
          </p:nvSpPr>
          <p:spPr bwMode="auto">
            <a:xfrm>
              <a:off x="4878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0"/>
            <p:cNvSpPr/>
            <p:nvPr/>
          </p:nvSpPr>
          <p:spPr bwMode="auto">
            <a:xfrm>
              <a:off x="4892" y="3066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1"/>
            <p:cNvSpPr/>
            <p:nvPr/>
          </p:nvSpPr>
          <p:spPr bwMode="auto">
            <a:xfrm>
              <a:off x="4906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2"/>
            <p:cNvSpPr/>
            <p:nvPr/>
          </p:nvSpPr>
          <p:spPr bwMode="auto">
            <a:xfrm>
              <a:off x="4878" y="310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3"/>
            <p:cNvSpPr/>
            <p:nvPr/>
          </p:nvSpPr>
          <p:spPr bwMode="auto">
            <a:xfrm>
              <a:off x="4892" y="309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4"/>
            <p:cNvSpPr/>
            <p:nvPr/>
          </p:nvSpPr>
          <p:spPr bwMode="auto">
            <a:xfrm>
              <a:off x="4906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5"/>
            <p:cNvSpPr/>
            <p:nvPr/>
          </p:nvSpPr>
          <p:spPr bwMode="auto">
            <a:xfrm>
              <a:off x="4892" y="311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6"/>
            <p:cNvSpPr/>
            <p:nvPr/>
          </p:nvSpPr>
          <p:spPr bwMode="auto">
            <a:xfrm>
              <a:off x="4906" y="310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/>
            <p:cNvSpPr/>
            <p:nvPr/>
          </p:nvSpPr>
          <p:spPr bwMode="auto">
            <a:xfrm>
              <a:off x="4906" y="3131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8"/>
            <p:cNvSpPr/>
            <p:nvPr/>
          </p:nvSpPr>
          <p:spPr bwMode="auto">
            <a:xfrm>
              <a:off x="4961" y="3131"/>
              <a:ext cx="10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9"/>
            <p:cNvSpPr/>
            <p:nvPr/>
          </p:nvSpPr>
          <p:spPr bwMode="auto">
            <a:xfrm>
              <a:off x="4961" y="315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40"/>
            <p:cNvSpPr/>
            <p:nvPr/>
          </p:nvSpPr>
          <p:spPr bwMode="auto">
            <a:xfrm>
              <a:off x="4973" y="3143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41"/>
            <p:cNvSpPr/>
            <p:nvPr/>
          </p:nvSpPr>
          <p:spPr bwMode="auto">
            <a:xfrm>
              <a:off x="4961" y="3183"/>
              <a:ext cx="10" cy="1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42"/>
            <p:cNvSpPr/>
            <p:nvPr/>
          </p:nvSpPr>
          <p:spPr bwMode="auto">
            <a:xfrm>
              <a:off x="4973" y="3169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43"/>
            <p:cNvSpPr/>
            <p:nvPr/>
          </p:nvSpPr>
          <p:spPr bwMode="auto">
            <a:xfrm>
              <a:off x="4987" y="315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44"/>
            <p:cNvSpPr/>
            <p:nvPr/>
          </p:nvSpPr>
          <p:spPr bwMode="auto">
            <a:xfrm>
              <a:off x="4961" y="3207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45"/>
            <p:cNvSpPr/>
            <p:nvPr/>
          </p:nvSpPr>
          <p:spPr bwMode="auto">
            <a:xfrm>
              <a:off x="4973" y="3195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46"/>
            <p:cNvSpPr/>
            <p:nvPr/>
          </p:nvSpPr>
          <p:spPr bwMode="auto">
            <a:xfrm>
              <a:off x="4987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47"/>
            <p:cNvSpPr/>
            <p:nvPr/>
          </p:nvSpPr>
          <p:spPr bwMode="auto">
            <a:xfrm>
              <a:off x="5002" y="3169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48"/>
            <p:cNvSpPr/>
            <p:nvPr/>
          </p:nvSpPr>
          <p:spPr bwMode="auto">
            <a:xfrm>
              <a:off x="4961" y="3233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49"/>
            <p:cNvSpPr/>
            <p:nvPr/>
          </p:nvSpPr>
          <p:spPr bwMode="auto">
            <a:xfrm>
              <a:off x="4973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50"/>
            <p:cNvSpPr/>
            <p:nvPr/>
          </p:nvSpPr>
          <p:spPr bwMode="auto">
            <a:xfrm>
              <a:off x="4987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51"/>
            <p:cNvSpPr/>
            <p:nvPr/>
          </p:nvSpPr>
          <p:spPr bwMode="auto">
            <a:xfrm>
              <a:off x="5002" y="319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52"/>
            <p:cNvSpPr/>
            <p:nvPr/>
          </p:nvSpPr>
          <p:spPr bwMode="auto">
            <a:xfrm>
              <a:off x="5014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53"/>
            <p:cNvSpPr/>
            <p:nvPr/>
          </p:nvSpPr>
          <p:spPr bwMode="auto">
            <a:xfrm>
              <a:off x="497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54"/>
            <p:cNvSpPr/>
            <p:nvPr/>
          </p:nvSpPr>
          <p:spPr bwMode="auto">
            <a:xfrm>
              <a:off x="4987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55"/>
            <p:cNvSpPr/>
            <p:nvPr/>
          </p:nvSpPr>
          <p:spPr bwMode="auto">
            <a:xfrm>
              <a:off x="5002" y="322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56"/>
            <p:cNvSpPr/>
            <p:nvPr/>
          </p:nvSpPr>
          <p:spPr bwMode="auto">
            <a:xfrm>
              <a:off x="5014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57"/>
            <p:cNvSpPr/>
            <p:nvPr/>
          </p:nvSpPr>
          <p:spPr bwMode="auto">
            <a:xfrm>
              <a:off x="5028" y="319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58"/>
            <p:cNvSpPr/>
            <p:nvPr/>
          </p:nvSpPr>
          <p:spPr bwMode="auto">
            <a:xfrm>
              <a:off x="4987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59"/>
            <p:cNvSpPr/>
            <p:nvPr/>
          </p:nvSpPr>
          <p:spPr bwMode="auto">
            <a:xfrm>
              <a:off x="5002" y="3247"/>
              <a:ext cx="9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60"/>
            <p:cNvSpPr/>
            <p:nvPr/>
          </p:nvSpPr>
          <p:spPr bwMode="auto">
            <a:xfrm>
              <a:off x="5014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61"/>
            <p:cNvSpPr/>
            <p:nvPr/>
          </p:nvSpPr>
          <p:spPr bwMode="auto">
            <a:xfrm>
              <a:off x="5028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62"/>
            <p:cNvSpPr/>
            <p:nvPr/>
          </p:nvSpPr>
          <p:spPr bwMode="auto">
            <a:xfrm>
              <a:off x="5042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63"/>
            <p:cNvSpPr/>
            <p:nvPr/>
          </p:nvSpPr>
          <p:spPr bwMode="auto">
            <a:xfrm>
              <a:off x="5002" y="3274"/>
              <a:ext cx="9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64"/>
            <p:cNvSpPr/>
            <p:nvPr/>
          </p:nvSpPr>
          <p:spPr bwMode="auto">
            <a:xfrm>
              <a:off x="5014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65"/>
            <p:cNvSpPr/>
            <p:nvPr/>
          </p:nvSpPr>
          <p:spPr bwMode="auto">
            <a:xfrm>
              <a:off x="5028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66"/>
            <p:cNvSpPr/>
            <p:nvPr/>
          </p:nvSpPr>
          <p:spPr bwMode="auto">
            <a:xfrm>
              <a:off x="5042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7"/>
            <p:cNvSpPr/>
            <p:nvPr/>
          </p:nvSpPr>
          <p:spPr bwMode="auto">
            <a:xfrm>
              <a:off x="5054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68"/>
            <p:cNvSpPr/>
            <p:nvPr/>
          </p:nvSpPr>
          <p:spPr bwMode="auto">
            <a:xfrm>
              <a:off x="5014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9"/>
            <p:cNvSpPr/>
            <p:nvPr/>
          </p:nvSpPr>
          <p:spPr bwMode="auto">
            <a:xfrm>
              <a:off x="5028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70"/>
            <p:cNvSpPr/>
            <p:nvPr/>
          </p:nvSpPr>
          <p:spPr bwMode="auto">
            <a:xfrm>
              <a:off x="5042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71"/>
            <p:cNvSpPr/>
            <p:nvPr/>
          </p:nvSpPr>
          <p:spPr bwMode="auto">
            <a:xfrm>
              <a:off x="5054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72"/>
            <p:cNvSpPr/>
            <p:nvPr/>
          </p:nvSpPr>
          <p:spPr bwMode="auto">
            <a:xfrm>
              <a:off x="5068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73"/>
            <p:cNvSpPr/>
            <p:nvPr/>
          </p:nvSpPr>
          <p:spPr bwMode="auto">
            <a:xfrm>
              <a:off x="5028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74"/>
            <p:cNvSpPr/>
            <p:nvPr/>
          </p:nvSpPr>
          <p:spPr bwMode="auto">
            <a:xfrm>
              <a:off x="5042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75"/>
            <p:cNvSpPr/>
            <p:nvPr/>
          </p:nvSpPr>
          <p:spPr bwMode="auto">
            <a:xfrm>
              <a:off x="5054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76"/>
            <p:cNvSpPr/>
            <p:nvPr/>
          </p:nvSpPr>
          <p:spPr bwMode="auto">
            <a:xfrm>
              <a:off x="5068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77"/>
            <p:cNvSpPr/>
            <p:nvPr/>
          </p:nvSpPr>
          <p:spPr bwMode="auto">
            <a:xfrm>
              <a:off x="508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78"/>
            <p:cNvSpPr/>
            <p:nvPr/>
          </p:nvSpPr>
          <p:spPr bwMode="auto">
            <a:xfrm>
              <a:off x="5042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79"/>
            <p:cNvSpPr/>
            <p:nvPr/>
          </p:nvSpPr>
          <p:spPr bwMode="auto">
            <a:xfrm>
              <a:off x="5054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80"/>
            <p:cNvSpPr/>
            <p:nvPr/>
          </p:nvSpPr>
          <p:spPr bwMode="auto">
            <a:xfrm>
              <a:off x="5068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81"/>
            <p:cNvSpPr/>
            <p:nvPr/>
          </p:nvSpPr>
          <p:spPr bwMode="auto">
            <a:xfrm>
              <a:off x="5083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82"/>
            <p:cNvSpPr/>
            <p:nvPr/>
          </p:nvSpPr>
          <p:spPr bwMode="auto">
            <a:xfrm>
              <a:off x="5095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83"/>
            <p:cNvSpPr/>
            <p:nvPr/>
          </p:nvSpPr>
          <p:spPr bwMode="auto">
            <a:xfrm>
              <a:off x="5054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84"/>
            <p:cNvSpPr/>
            <p:nvPr/>
          </p:nvSpPr>
          <p:spPr bwMode="auto">
            <a:xfrm>
              <a:off x="5068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85"/>
            <p:cNvSpPr/>
            <p:nvPr/>
          </p:nvSpPr>
          <p:spPr bwMode="auto">
            <a:xfrm>
              <a:off x="5083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86"/>
            <p:cNvSpPr/>
            <p:nvPr/>
          </p:nvSpPr>
          <p:spPr bwMode="auto">
            <a:xfrm>
              <a:off x="5095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87"/>
            <p:cNvSpPr/>
            <p:nvPr/>
          </p:nvSpPr>
          <p:spPr bwMode="auto">
            <a:xfrm>
              <a:off x="5109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88"/>
            <p:cNvSpPr/>
            <p:nvPr/>
          </p:nvSpPr>
          <p:spPr bwMode="auto">
            <a:xfrm>
              <a:off x="5068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89"/>
            <p:cNvSpPr/>
            <p:nvPr/>
          </p:nvSpPr>
          <p:spPr bwMode="auto">
            <a:xfrm>
              <a:off x="5083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90"/>
            <p:cNvSpPr/>
            <p:nvPr/>
          </p:nvSpPr>
          <p:spPr bwMode="auto">
            <a:xfrm>
              <a:off x="5095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91"/>
            <p:cNvSpPr/>
            <p:nvPr/>
          </p:nvSpPr>
          <p:spPr bwMode="auto">
            <a:xfrm>
              <a:off x="5109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92"/>
            <p:cNvSpPr/>
            <p:nvPr/>
          </p:nvSpPr>
          <p:spPr bwMode="auto">
            <a:xfrm>
              <a:off x="5123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93"/>
            <p:cNvSpPr/>
            <p:nvPr/>
          </p:nvSpPr>
          <p:spPr bwMode="auto">
            <a:xfrm>
              <a:off x="5083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4"/>
            <p:cNvSpPr/>
            <p:nvPr/>
          </p:nvSpPr>
          <p:spPr bwMode="auto">
            <a:xfrm>
              <a:off x="5095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95"/>
            <p:cNvSpPr/>
            <p:nvPr/>
          </p:nvSpPr>
          <p:spPr bwMode="auto">
            <a:xfrm>
              <a:off x="5109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96"/>
            <p:cNvSpPr/>
            <p:nvPr/>
          </p:nvSpPr>
          <p:spPr bwMode="auto">
            <a:xfrm>
              <a:off x="5123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97"/>
            <p:cNvSpPr/>
            <p:nvPr/>
          </p:nvSpPr>
          <p:spPr bwMode="auto">
            <a:xfrm>
              <a:off x="5135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98"/>
            <p:cNvSpPr/>
            <p:nvPr/>
          </p:nvSpPr>
          <p:spPr bwMode="auto">
            <a:xfrm>
              <a:off x="5095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99"/>
            <p:cNvSpPr/>
            <p:nvPr/>
          </p:nvSpPr>
          <p:spPr bwMode="auto">
            <a:xfrm>
              <a:off x="5109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00"/>
            <p:cNvSpPr/>
            <p:nvPr/>
          </p:nvSpPr>
          <p:spPr bwMode="auto">
            <a:xfrm>
              <a:off x="5123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01"/>
            <p:cNvSpPr/>
            <p:nvPr/>
          </p:nvSpPr>
          <p:spPr bwMode="auto">
            <a:xfrm>
              <a:off x="5135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02"/>
            <p:cNvSpPr/>
            <p:nvPr/>
          </p:nvSpPr>
          <p:spPr bwMode="auto">
            <a:xfrm>
              <a:off x="5149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03"/>
            <p:cNvSpPr/>
            <p:nvPr/>
          </p:nvSpPr>
          <p:spPr bwMode="auto">
            <a:xfrm>
              <a:off x="5109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04"/>
            <p:cNvSpPr/>
            <p:nvPr/>
          </p:nvSpPr>
          <p:spPr bwMode="auto">
            <a:xfrm>
              <a:off x="5123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05"/>
            <p:cNvSpPr/>
            <p:nvPr/>
          </p:nvSpPr>
          <p:spPr bwMode="auto">
            <a:xfrm>
              <a:off x="5135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06"/>
            <p:cNvSpPr/>
            <p:nvPr/>
          </p:nvSpPr>
          <p:spPr bwMode="auto">
            <a:xfrm>
              <a:off x="5149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07"/>
            <p:cNvSpPr/>
            <p:nvPr/>
          </p:nvSpPr>
          <p:spPr bwMode="auto">
            <a:xfrm>
              <a:off x="5164" y="332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08"/>
            <p:cNvSpPr/>
            <p:nvPr/>
          </p:nvSpPr>
          <p:spPr bwMode="auto">
            <a:xfrm>
              <a:off x="5123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09"/>
            <p:cNvSpPr/>
            <p:nvPr/>
          </p:nvSpPr>
          <p:spPr bwMode="auto">
            <a:xfrm>
              <a:off x="5135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10"/>
            <p:cNvSpPr/>
            <p:nvPr/>
          </p:nvSpPr>
          <p:spPr bwMode="auto">
            <a:xfrm>
              <a:off x="5149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11"/>
            <p:cNvSpPr/>
            <p:nvPr/>
          </p:nvSpPr>
          <p:spPr bwMode="auto">
            <a:xfrm>
              <a:off x="5164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12"/>
            <p:cNvSpPr/>
            <p:nvPr/>
          </p:nvSpPr>
          <p:spPr bwMode="auto">
            <a:xfrm>
              <a:off x="5178" y="3338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13"/>
            <p:cNvSpPr/>
            <p:nvPr/>
          </p:nvSpPr>
          <p:spPr bwMode="auto">
            <a:xfrm>
              <a:off x="5135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14"/>
            <p:cNvSpPr/>
            <p:nvPr/>
          </p:nvSpPr>
          <p:spPr bwMode="auto">
            <a:xfrm>
              <a:off x="5149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15"/>
            <p:cNvSpPr/>
            <p:nvPr/>
          </p:nvSpPr>
          <p:spPr bwMode="auto">
            <a:xfrm>
              <a:off x="5164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16"/>
            <p:cNvSpPr/>
            <p:nvPr/>
          </p:nvSpPr>
          <p:spPr bwMode="auto">
            <a:xfrm>
              <a:off x="5178" y="3364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17"/>
            <p:cNvSpPr/>
            <p:nvPr/>
          </p:nvSpPr>
          <p:spPr bwMode="auto">
            <a:xfrm>
              <a:off x="5190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18"/>
            <p:cNvSpPr/>
            <p:nvPr/>
          </p:nvSpPr>
          <p:spPr bwMode="auto">
            <a:xfrm>
              <a:off x="5149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19"/>
            <p:cNvSpPr/>
            <p:nvPr/>
          </p:nvSpPr>
          <p:spPr bwMode="auto">
            <a:xfrm>
              <a:off x="5164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20"/>
            <p:cNvSpPr/>
            <p:nvPr/>
          </p:nvSpPr>
          <p:spPr bwMode="auto">
            <a:xfrm>
              <a:off x="5178" y="3390"/>
              <a:ext cx="10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1"/>
            <p:cNvSpPr/>
            <p:nvPr/>
          </p:nvSpPr>
          <p:spPr bwMode="auto">
            <a:xfrm>
              <a:off x="5190" y="337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22"/>
            <p:cNvSpPr/>
            <p:nvPr/>
          </p:nvSpPr>
          <p:spPr bwMode="auto">
            <a:xfrm>
              <a:off x="5204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23"/>
            <p:cNvSpPr/>
            <p:nvPr/>
          </p:nvSpPr>
          <p:spPr bwMode="auto">
            <a:xfrm>
              <a:off x="5164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24"/>
            <p:cNvSpPr/>
            <p:nvPr/>
          </p:nvSpPr>
          <p:spPr bwMode="auto">
            <a:xfrm>
              <a:off x="5178" y="341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25"/>
            <p:cNvSpPr/>
            <p:nvPr/>
          </p:nvSpPr>
          <p:spPr bwMode="auto">
            <a:xfrm>
              <a:off x="5190" y="340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26"/>
            <p:cNvSpPr/>
            <p:nvPr/>
          </p:nvSpPr>
          <p:spPr bwMode="auto">
            <a:xfrm>
              <a:off x="5204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27"/>
            <p:cNvSpPr/>
            <p:nvPr/>
          </p:nvSpPr>
          <p:spPr bwMode="auto">
            <a:xfrm>
              <a:off x="5219" y="3376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28"/>
            <p:cNvSpPr/>
            <p:nvPr/>
          </p:nvSpPr>
          <p:spPr bwMode="auto">
            <a:xfrm>
              <a:off x="5178" y="3443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29"/>
            <p:cNvSpPr/>
            <p:nvPr/>
          </p:nvSpPr>
          <p:spPr bwMode="auto">
            <a:xfrm>
              <a:off x="5190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30"/>
            <p:cNvSpPr/>
            <p:nvPr/>
          </p:nvSpPr>
          <p:spPr bwMode="auto">
            <a:xfrm>
              <a:off x="5204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31"/>
            <p:cNvSpPr/>
            <p:nvPr/>
          </p:nvSpPr>
          <p:spPr bwMode="auto">
            <a:xfrm>
              <a:off x="5219" y="3402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32"/>
            <p:cNvSpPr/>
            <p:nvPr/>
          </p:nvSpPr>
          <p:spPr bwMode="auto">
            <a:xfrm>
              <a:off x="5190" y="345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33"/>
            <p:cNvSpPr/>
            <p:nvPr/>
          </p:nvSpPr>
          <p:spPr bwMode="auto">
            <a:xfrm>
              <a:off x="5204" y="3443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34"/>
            <p:cNvSpPr/>
            <p:nvPr/>
          </p:nvSpPr>
          <p:spPr bwMode="auto">
            <a:xfrm>
              <a:off x="5219" y="3429"/>
              <a:ext cx="9" cy="11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35"/>
            <p:cNvSpPr/>
            <p:nvPr/>
          </p:nvSpPr>
          <p:spPr bwMode="auto">
            <a:xfrm>
              <a:off x="5204" y="346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36"/>
            <p:cNvSpPr/>
            <p:nvPr/>
          </p:nvSpPr>
          <p:spPr bwMode="auto">
            <a:xfrm>
              <a:off x="5219" y="345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37"/>
            <p:cNvSpPr/>
            <p:nvPr/>
          </p:nvSpPr>
          <p:spPr bwMode="auto">
            <a:xfrm>
              <a:off x="5219" y="348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38"/>
            <p:cNvSpPr/>
            <p:nvPr/>
          </p:nvSpPr>
          <p:spPr bwMode="auto">
            <a:xfrm>
              <a:off x="5283" y="2969"/>
              <a:ext cx="250" cy="226"/>
            </a:xfrm>
            <a:custGeom>
              <a:avLst/>
              <a:gdLst>
                <a:gd name="T0" fmla="*/ 26 w 250"/>
                <a:gd name="T1" fmla="*/ 0 h 226"/>
                <a:gd name="T2" fmla="*/ 0 w 250"/>
                <a:gd name="T3" fmla="*/ 12 h 226"/>
                <a:gd name="T4" fmla="*/ 224 w 250"/>
                <a:gd name="T5" fmla="*/ 226 h 226"/>
                <a:gd name="T6" fmla="*/ 250 w 250"/>
                <a:gd name="T7" fmla="*/ 214 h 226"/>
                <a:gd name="T8" fmla="*/ 26 w 250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26">
                  <a:moveTo>
                    <a:pt x="26" y="0"/>
                  </a:moveTo>
                  <a:lnTo>
                    <a:pt x="0" y="12"/>
                  </a:lnTo>
                  <a:lnTo>
                    <a:pt x="224" y="226"/>
                  </a:lnTo>
                  <a:lnTo>
                    <a:pt x="250" y="21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7" name="Freeform 142"/>
          <p:cNvSpPr>
            <a:spLocks noEditPoints="1"/>
          </p:cNvSpPr>
          <p:nvPr/>
        </p:nvSpPr>
        <p:spPr bwMode="auto">
          <a:xfrm rot="20379127">
            <a:off x="3390277" y="2991493"/>
            <a:ext cx="293156" cy="427705"/>
          </a:xfrm>
          <a:custGeom>
            <a:avLst/>
            <a:gdLst>
              <a:gd name="T0" fmla="*/ 80 w 136"/>
              <a:gd name="T1" fmla="*/ 38 h 200"/>
              <a:gd name="T2" fmla="*/ 80 w 136"/>
              <a:gd name="T3" fmla="*/ 57 h 200"/>
              <a:gd name="T4" fmla="*/ 69 w 136"/>
              <a:gd name="T5" fmla="*/ 69 h 200"/>
              <a:gd name="T6" fmla="*/ 56 w 136"/>
              <a:gd name="T7" fmla="*/ 57 h 200"/>
              <a:gd name="T8" fmla="*/ 56 w 136"/>
              <a:gd name="T9" fmla="*/ 38 h 200"/>
              <a:gd name="T10" fmla="*/ 69 w 136"/>
              <a:gd name="T11" fmla="*/ 25 h 200"/>
              <a:gd name="T12" fmla="*/ 80 w 136"/>
              <a:gd name="T13" fmla="*/ 38 h 200"/>
              <a:gd name="T14" fmla="*/ 94 w 136"/>
              <a:gd name="T15" fmla="*/ 200 h 200"/>
              <a:gd name="T16" fmla="*/ 44 w 136"/>
              <a:gd name="T17" fmla="*/ 200 h 200"/>
              <a:gd name="T18" fmla="*/ 0 w 136"/>
              <a:gd name="T19" fmla="*/ 157 h 200"/>
              <a:gd name="T20" fmla="*/ 0 w 136"/>
              <a:gd name="T21" fmla="*/ 44 h 200"/>
              <a:gd name="T22" fmla="*/ 44 w 136"/>
              <a:gd name="T23" fmla="*/ 0 h 200"/>
              <a:gd name="T24" fmla="*/ 60 w 136"/>
              <a:gd name="T25" fmla="*/ 0 h 200"/>
              <a:gd name="T26" fmla="*/ 60 w 136"/>
              <a:gd name="T27" fmla="*/ 20 h 200"/>
              <a:gd name="T28" fmla="*/ 48 w 136"/>
              <a:gd name="T29" fmla="*/ 38 h 200"/>
              <a:gd name="T30" fmla="*/ 48 w 136"/>
              <a:gd name="T31" fmla="*/ 57 h 200"/>
              <a:gd name="T32" fmla="*/ 60 w 136"/>
              <a:gd name="T33" fmla="*/ 74 h 200"/>
              <a:gd name="T34" fmla="*/ 60 w 136"/>
              <a:gd name="T35" fmla="*/ 88 h 200"/>
              <a:gd name="T36" fmla="*/ 76 w 136"/>
              <a:gd name="T37" fmla="*/ 88 h 200"/>
              <a:gd name="T38" fmla="*/ 76 w 136"/>
              <a:gd name="T39" fmla="*/ 74 h 200"/>
              <a:gd name="T40" fmla="*/ 88 w 136"/>
              <a:gd name="T41" fmla="*/ 57 h 200"/>
              <a:gd name="T42" fmla="*/ 88 w 136"/>
              <a:gd name="T43" fmla="*/ 38 h 200"/>
              <a:gd name="T44" fmla="*/ 76 w 136"/>
              <a:gd name="T45" fmla="*/ 20 h 200"/>
              <a:gd name="T46" fmla="*/ 76 w 136"/>
              <a:gd name="T47" fmla="*/ 0 h 200"/>
              <a:gd name="T48" fmla="*/ 94 w 136"/>
              <a:gd name="T49" fmla="*/ 0 h 200"/>
              <a:gd name="T50" fmla="*/ 136 w 136"/>
              <a:gd name="T51" fmla="*/ 44 h 200"/>
              <a:gd name="T52" fmla="*/ 136 w 136"/>
              <a:gd name="T53" fmla="*/ 157 h 200"/>
              <a:gd name="T54" fmla="*/ 94 w 136"/>
              <a:gd name="T5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6" h="200">
                <a:moveTo>
                  <a:pt x="80" y="38"/>
                </a:moveTo>
                <a:cubicBezTo>
                  <a:pt x="80" y="57"/>
                  <a:pt x="80" y="57"/>
                  <a:pt x="80" y="57"/>
                </a:cubicBezTo>
                <a:cubicBezTo>
                  <a:pt x="80" y="64"/>
                  <a:pt x="76" y="69"/>
                  <a:pt x="69" y="69"/>
                </a:cubicBezTo>
                <a:cubicBezTo>
                  <a:pt x="62" y="69"/>
                  <a:pt x="56" y="64"/>
                  <a:pt x="56" y="57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1"/>
                  <a:pt x="62" y="25"/>
                  <a:pt x="69" y="25"/>
                </a:cubicBezTo>
                <a:cubicBezTo>
                  <a:pt x="76" y="25"/>
                  <a:pt x="80" y="31"/>
                  <a:pt x="80" y="38"/>
                </a:cubicBezTo>
                <a:close/>
                <a:moveTo>
                  <a:pt x="94" y="200"/>
                </a:moveTo>
                <a:cubicBezTo>
                  <a:pt x="44" y="200"/>
                  <a:pt x="44" y="200"/>
                  <a:pt x="44" y="200"/>
                </a:cubicBezTo>
                <a:cubicBezTo>
                  <a:pt x="20" y="200"/>
                  <a:pt x="0" y="181"/>
                  <a:pt x="0" y="15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0"/>
                  <a:pt x="60" y="20"/>
                  <a:pt x="60" y="20"/>
                </a:cubicBezTo>
                <a:cubicBezTo>
                  <a:pt x="53" y="23"/>
                  <a:pt x="48" y="30"/>
                  <a:pt x="48" y="38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65"/>
                  <a:pt x="53" y="72"/>
                  <a:pt x="60" y="74"/>
                </a:cubicBezTo>
                <a:cubicBezTo>
                  <a:pt x="60" y="88"/>
                  <a:pt x="60" y="88"/>
                  <a:pt x="6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74"/>
                  <a:pt x="76" y="74"/>
                  <a:pt x="76" y="74"/>
                </a:cubicBezTo>
                <a:cubicBezTo>
                  <a:pt x="83" y="72"/>
                  <a:pt x="88" y="65"/>
                  <a:pt x="88" y="57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0"/>
                  <a:pt x="83" y="23"/>
                  <a:pt x="76" y="20"/>
                </a:cubicBezTo>
                <a:cubicBezTo>
                  <a:pt x="76" y="0"/>
                  <a:pt x="76" y="0"/>
                  <a:pt x="76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18" y="0"/>
                  <a:pt x="136" y="20"/>
                  <a:pt x="136" y="44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6" y="181"/>
                  <a:pt x="118" y="200"/>
                  <a:pt x="94" y="2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文本框 307"/>
          <p:cNvSpPr txBox="1"/>
          <p:nvPr/>
        </p:nvSpPr>
        <p:spPr>
          <a:xfrm rot="18882296">
            <a:off x="7068723" y="4138283"/>
            <a:ext cx="75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2" name="Freeform 146"/>
          <p:cNvSpPr>
            <a:spLocks noEditPoints="1"/>
          </p:cNvSpPr>
          <p:nvPr/>
        </p:nvSpPr>
        <p:spPr bwMode="auto">
          <a:xfrm>
            <a:off x="7993405" y="4168233"/>
            <a:ext cx="762000" cy="762000"/>
          </a:xfrm>
          <a:custGeom>
            <a:avLst/>
            <a:gdLst>
              <a:gd name="T0" fmla="*/ 58 w 480"/>
              <a:gd name="T1" fmla="*/ 422 h 480"/>
              <a:gd name="T2" fmla="*/ 58 w 480"/>
              <a:gd name="T3" fmla="*/ 329 h 480"/>
              <a:gd name="T4" fmla="*/ 58 w 480"/>
              <a:gd name="T5" fmla="*/ 0 h 480"/>
              <a:gd name="T6" fmla="*/ 153 w 480"/>
              <a:gd name="T7" fmla="*/ 0 h 480"/>
              <a:gd name="T8" fmla="*/ 153 w 480"/>
              <a:gd name="T9" fmla="*/ 329 h 480"/>
              <a:gd name="T10" fmla="*/ 480 w 480"/>
              <a:gd name="T11" fmla="*/ 329 h 480"/>
              <a:gd name="T12" fmla="*/ 480 w 480"/>
              <a:gd name="T13" fmla="*/ 422 h 480"/>
              <a:gd name="T14" fmla="*/ 58 w 480"/>
              <a:gd name="T15" fmla="*/ 422 h 480"/>
              <a:gd name="T16" fmla="*/ 326 w 480"/>
              <a:gd name="T17" fmla="*/ 154 h 480"/>
              <a:gd name="T18" fmla="*/ 163 w 480"/>
              <a:gd name="T19" fmla="*/ 154 h 480"/>
              <a:gd name="T20" fmla="*/ 163 w 480"/>
              <a:gd name="T21" fmla="*/ 60 h 480"/>
              <a:gd name="T22" fmla="*/ 422 w 480"/>
              <a:gd name="T23" fmla="*/ 60 h 480"/>
              <a:gd name="T24" fmla="*/ 422 w 480"/>
              <a:gd name="T25" fmla="*/ 319 h 480"/>
              <a:gd name="T26" fmla="*/ 326 w 480"/>
              <a:gd name="T27" fmla="*/ 319 h 480"/>
              <a:gd name="T28" fmla="*/ 326 w 480"/>
              <a:gd name="T29" fmla="*/ 154 h 480"/>
              <a:gd name="T30" fmla="*/ 0 w 480"/>
              <a:gd name="T31" fmla="*/ 60 h 480"/>
              <a:gd name="T32" fmla="*/ 48 w 480"/>
              <a:gd name="T33" fmla="*/ 60 h 480"/>
              <a:gd name="T34" fmla="*/ 48 w 480"/>
              <a:gd name="T35" fmla="*/ 154 h 480"/>
              <a:gd name="T36" fmla="*/ 0 w 480"/>
              <a:gd name="T37" fmla="*/ 154 h 480"/>
              <a:gd name="T38" fmla="*/ 0 w 480"/>
              <a:gd name="T39" fmla="*/ 60 h 480"/>
              <a:gd name="T40" fmla="*/ 422 w 480"/>
              <a:gd name="T41" fmla="*/ 480 h 480"/>
              <a:gd name="T42" fmla="*/ 326 w 480"/>
              <a:gd name="T43" fmla="*/ 480 h 480"/>
              <a:gd name="T44" fmla="*/ 326 w 480"/>
              <a:gd name="T45" fmla="*/ 432 h 480"/>
              <a:gd name="T46" fmla="*/ 422 w 480"/>
              <a:gd name="T47" fmla="*/ 432 h 480"/>
              <a:gd name="T48" fmla="*/ 422 w 480"/>
              <a:gd name="T4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" h="480">
                <a:moveTo>
                  <a:pt x="58" y="422"/>
                </a:moveTo>
                <a:lnTo>
                  <a:pt x="58" y="329"/>
                </a:lnTo>
                <a:lnTo>
                  <a:pt x="58" y="0"/>
                </a:lnTo>
                <a:lnTo>
                  <a:pt x="153" y="0"/>
                </a:lnTo>
                <a:lnTo>
                  <a:pt x="153" y="329"/>
                </a:lnTo>
                <a:lnTo>
                  <a:pt x="480" y="329"/>
                </a:lnTo>
                <a:lnTo>
                  <a:pt x="480" y="422"/>
                </a:lnTo>
                <a:lnTo>
                  <a:pt x="58" y="422"/>
                </a:lnTo>
                <a:close/>
                <a:moveTo>
                  <a:pt x="326" y="154"/>
                </a:moveTo>
                <a:lnTo>
                  <a:pt x="163" y="154"/>
                </a:lnTo>
                <a:lnTo>
                  <a:pt x="163" y="60"/>
                </a:lnTo>
                <a:lnTo>
                  <a:pt x="422" y="60"/>
                </a:lnTo>
                <a:lnTo>
                  <a:pt x="422" y="319"/>
                </a:lnTo>
                <a:lnTo>
                  <a:pt x="326" y="319"/>
                </a:lnTo>
                <a:lnTo>
                  <a:pt x="326" y="154"/>
                </a:lnTo>
                <a:close/>
                <a:moveTo>
                  <a:pt x="0" y="60"/>
                </a:moveTo>
                <a:lnTo>
                  <a:pt x="48" y="60"/>
                </a:lnTo>
                <a:lnTo>
                  <a:pt x="48" y="154"/>
                </a:lnTo>
                <a:lnTo>
                  <a:pt x="0" y="154"/>
                </a:lnTo>
                <a:lnTo>
                  <a:pt x="0" y="60"/>
                </a:lnTo>
                <a:close/>
                <a:moveTo>
                  <a:pt x="422" y="480"/>
                </a:moveTo>
                <a:lnTo>
                  <a:pt x="326" y="480"/>
                </a:lnTo>
                <a:lnTo>
                  <a:pt x="326" y="432"/>
                </a:lnTo>
                <a:lnTo>
                  <a:pt x="422" y="432"/>
                </a:lnTo>
                <a:lnTo>
                  <a:pt x="422" y="48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150"/>
          <p:cNvSpPr>
            <a:spLocks noEditPoints="1"/>
          </p:cNvSpPr>
          <p:nvPr/>
        </p:nvSpPr>
        <p:spPr bwMode="auto">
          <a:xfrm rot="4208845">
            <a:off x="2047760" y="2837535"/>
            <a:ext cx="1149000" cy="1149000"/>
          </a:xfrm>
          <a:custGeom>
            <a:avLst/>
            <a:gdLst>
              <a:gd name="T0" fmla="*/ 173 w 208"/>
              <a:gd name="T1" fmla="*/ 68 h 208"/>
              <a:gd name="T2" fmla="*/ 195 w 208"/>
              <a:gd name="T3" fmla="*/ 57 h 208"/>
              <a:gd name="T4" fmla="*/ 195 w 208"/>
              <a:gd name="T5" fmla="*/ 13 h 208"/>
              <a:gd name="T6" fmla="*/ 150 w 208"/>
              <a:gd name="T7" fmla="*/ 13 h 208"/>
              <a:gd name="T8" fmla="*/ 140 w 208"/>
              <a:gd name="T9" fmla="*/ 36 h 208"/>
              <a:gd name="T10" fmla="*/ 117 w 208"/>
              <a:gd name="T11" fmla="*/ 13 h 208"/>
              <a:gd name="T12" fmla="*/ 106 w 208"/>
              <a:gd name="T13" fmla="*/ 13 h 208"/>
              <a:gd name="T14" fmla="*/ 100 w 208"/>
              <a:gd name="T15" fmla="*/ 18 h 208"/>
              <a:gd name="T16" fmla="*/ 100 w 208"/>
              <a:gd name="T17" fmla="*/ 29 h 208"/>
              <a:gd name="T18" fmla="*/ 123 w 208"/>
              <a:gd name="T19" fmla="*/ 52 h 208"/>
              <a:gd name="T20" fmla="*/ 18 w 208"/>
              <a:gd name="T21" fmla="*/ 157 h 208"/>
              <a:gd name="T22" fmla="*/ 20 w 208"/>
              <a:gd name="T23" fmla="*/ 167 h 208"/>
              <a:gd name="T24" fmla="*/ 12 w 208"/>
              <a:gd name="T25" fmla="*/ 174 h 208"/>
              <a:gd name="T26" fmla="*/ 11 w 208"/>
              <a:gd name="T27" fmla="*/ 196 h 208"/>
              <a:gd name="T28" fmla="*/ 34 w 208"/>
              <a:gd name="T29" fmla="*/ 196 h 208"/>
              <a:gd name="T30" fmla="*/ 42 w 208"/>
              <a:gd name="T31" fmla="*/ 188 h 208"/>
              <a:gd name="T32" fmla="*/ 51 w 208"/>
              <a:gd name="T33" fmla="*/ 191 h 208"/>
              <a:gd name="T34" fmla="*/ 156 w 208"/>
              <a:gd name="T35" fmla="*/ 85 h 208"/>
              <a:gd name="T36" fmla="*/ 178 w 208"/>
              <a:gd name="T37" fmla="*/ 108 h 208"/>
              <a:gd name="T38" fmla="*/ 189 w 208"/>
              <a:gd name="T39" fmla="*/ 108 h 208"/>
              <a:gd name="T40" fmla="*/ 195 w 208"/>
              <a:gd name="T41" fmla="*/ 102 h 208"/>
              <a:gd name="T42" fmla="*/ 195 w 208"/>
              <a:gd name="T43" fmla="*/ 91 h 208"/>
              <a:gd name="T44" fmla="*/ 173 w 208"/>
              <a:gd name="T45" fmla="*/ 68 h 208"/>
              <a:gd name="T46" fmla="*/ 28 w 208"/>
              <a:gd name="T47" fmla="*/ 191 h 208"/>
              <a:gd name="T48" fmla="*/ 17 w 208"/>
              <a:gd name="T49" fmla="*/ 190 h 208"/>
              <a:gd name="T50" fmla="*/ 17 w 208"/>
              <a:gd name="T51" fmla="*/ 179 h 208"/>
              <a:gd name="T52" fmla="*/ 23 w 208"/>
              <a:gd name="T53" fmla="*/ 173 h 208"/>
              <a:gd name="T54" fmla="*/ 28 w 208"/>
              <a:gd name="T55" fmla="*/ 180 h 208"/>
              <a:gd name="T56" fmla="*/ 34 w 208"/>
              <a:gd name="T57" fmla="*/ 184 h 208"/>
              <a:gd name="T58" fmla="*/ 28 w 208"/>
              <a:gd name="T59" fmla="*/ 191 h 208"/>
              <a:gd name="T60" fmla="*/ 56 w 208"/>
              <a:gd name="T61" fmla="*/ 174 h 208"/>
              <a:gd name="T62" fmla="*/ 34 w 208"/>
              <a:gd name="T63" fmla="*/ 174 h 208"/>
              <a:gd name="T64" fmla="*/ 34 w 208"/>
              <a:gd name="T65" fmla="*/ 151 h 208"/>
              <a:gd name="T66" fmla="*/ 128 w 208"/>
              <a:gd name="T67" fmla="*/ 57 h 208"/>
              <a:gd name="T68" fmla="*/ 150 w 208"/>
              <a:gd name="T69" fmla="*/ 80 h 208"/>
              <a:gd name="T70" fmla="*/ 56 w 208"/>
              <a:gd name="T71" fmla="*/ 17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208">
                <a:moveTo>
                  <a:pt x="173" y="68"/>
                </a:moveTo>
                <a:cubicBezTo>
                  <a:pt x="195" y="57"/>
                  <a:pt x="195" y="57"/>
                  <a:pt x="195" y="57"/>
                </a:cubicBezTo>
                <a:cubicBezTo>
                  <a:pt x="208" y="45"/>
                  <a:pt x="208" y="25"/>
                  <a:pt x="195" y="13"/>
                </a:cubicBezTo>
                <a:cubicBezTo>
                  <a:pt x="183" y="0"/>
                  <a:pt x="163" y="0"/>
                  <a:pt x="150" y="13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1" y="7"/>
                  <a:pt x="106" y="13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96" y="25"/>
                  <a:pt x="100" y="29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8" y="157"/>
                  <a:pt x="18" y="157"/>
                  <a:pt x="18" y="157"/>
                </a:cubicBezTo>
                <a:cubicBezTo>
                  <a:pt x="18" y="157"/>
                  <a:pt x="17" y="161"/>
                  <a:pt x="20" y="167"/>
                </a:cubicBezTo>
                <a:cubicBezTo>
                  <a:pt x="12" y="174"/>
                  <a:pt x="12" y="174"/>
                  <a:pt x="12" y="174"/>
                </a:cubicBezTo>
                <a:cubicBezTo>
                  <a:pt x="12" y="174"/>
                  <a:pt x="0" y="185"/>
                  <a:pt x="11" y="196"/>
                </a:cubicBezTo>
                <a:cubicBezTo>
                  <a:pt x="11" y="196"/>
                  <a:pt x="22" y="208"/>
                  <a:pt x="34" y="196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4" y="189"/>
                  <a:pt x="47" y="190"/>
                  <a:pt x="51" y="191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84" y="113"/>
                  <a:pt x="189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2"/>
                  <a:pt x="201" y="96"/>
                  <a:pt x="195" y="91"/>
                </a:cubicBezTo>
                <a:lnTo>
                  <a:pt x="173" y="68"/>
                </a:lnTo>
                <a:close/>
                <a:moveTo>
                  <a:pt x="28" y="191"/>
                </a:moveTo>
                <a:cubicBezTo>
                  <a:pt x="23" y="196"/>
                  <a:pt x="17" y="190"/>
                  <a:pt x="17" y="190"/>
                </a:cubicBezTo>
                <a:cubicBezTo>
                  <a:pt x="12" y="185"/>
                  <a:pt x="17" y="179"/>
                  <a:pt x="17" y="179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73"/>
                  <a:pt x="26" y="177"/>
                  <a:pt x="28" y="180"/>
                </a:cubicBezTo>
                <a:cubicBezTo>
                  <a:pt x="28" y="180"/>
                  <a:pt x="30" y="181"/>
                  <a:pt x="34" y="184"/>
                </a:cubicBezTo>
                <a:lnTo>
                  <a:pt x="28" y="191"/>
                </a:lnTo>
                <a:close/>
                <a:moveTo>
                  <a:pt x="56" y="174"/>
                </a:moveTo>
                <a:cubicBezTo>
                  <a:pt x="46" y="184"/>
                  <a:pt x="43" y="183"/>
                  <a:pt x="34" y="174"/>
                </a:cubicBezTo>
                <a:cubicBezTo>
                  <a:pt x="25" y="165"/>
                  <a:pt x="24" y="161"/>
                  <a:pt x="34" y="151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50" y="80"/>
                  <a:pt x="150" y="80"/>
                  <a:pt x="150" y="80"/>
                </a:cubicBezTo>
                <a:lnTo>
                  <a:pt x="56" y="174"/>
                </a:lnTo>
                <a:close/>
              </a:path>
            </a:pathLst>
          </a:custGeom>
          <a:solidFill>
            <a:srgbClr val="BDDE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13558" y="601884"/>
            <a:ext cx="9069156" cy="762000"/>
            <a:chOff x="2255797" y="958930"/>
            <a:chExt cx="9069156" cy="762000"/>
          </a:xfrm>
          <a:solidFill>
            <a:schemeClr val="bg1"/>
          </a:solidFill>
        </p:grpSpPr>
        <p:sp>
          <p:nvSpPr>
            <p:cNvPr id="7" name="矩形 6"/>
            <p:cNvSpPr/>
            <p:nvPr/>
          </p:nvSpPr>
          <p:spPr>
            <a:xfrm>
              <a:off x="2603147" y="958930"/>
              <a:ext cx="8721806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88081" y="752052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最后，却阴差阳错的成为了一名数据分析师 </a:t>
            </a:r>
            <a:r>
              <a:rPr lang="en-US" altLang="zh-CN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圆角右箭头 4"/>
          <p:cNvSpPr/>
          <p:nvPr/>
        </p:nvSpPr>
        <p:spPr>
          <a:xfrm rot="10800000" flipH="1">
            <a:off x="1488829" y="-121920"/>
            <a:ext cx="8375899" cy="6685280"/>
          </a:xfrm>
          <a:prstGeom prst="bentArrow">
            <a:avLst>
              <a:gd name="adj1" fmla="val 5922"/>
              <a:gd name="adj2" fmla="val 6543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10800000" flipV="1">
            <a:off x="2943125" y="5685356"/>
            <a:ext cx="8925488" cy="6685280"/>
          </a:xfrm>
          <a:prstGeom prst="bentArrow">
            <a:avLst>
              <a:gd name="adj1" fmla="val 5922"/>
              <a:gd name="adj2" fmla="val 6543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30623" y="601884"/>
            <a:ext cx="513924" cy="4829824"/>
            <a:chOff x="1451610" y="601884"/>
            <a:chExt cx="459555" cy="4829824"/>
          </a:xfrm>
        </p:grpSpPr>
        <p:sp>
          <p:nvSpPr>
            <p:cNvPr id="33" name="矩形 32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60907" y="5898839"/>
            <a:ext cx="8475503" cy="467360"/>
            <a:chOff x="2603148" y="6032646"/>
            <a:chExt cx="8475502" cy="459567"/>
          </a:xfrm>
        </p:grpSpPr>
        <p:sp>
          <p:nvSpPr>
            <p:cNvPr id="15" name="矩形 14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054922" y="3743285"/>
            <a:ext cx="1660183" cy="1456792"/>
            <a:chOff x="2943" y="2073"/>
            <a:chExt cx="1306" cy="1146"/>
          </a:xfrm>
        </p:grpSpPr>
        <p:sp>
          <p:nvSpPr>
            <p:cNvPr id="12" name="Freeform 5"/>
            <p:cNvSpPr/>
            <p:nvPr/>
          </p:nvSpPr>
          <p:spPr bwMode="auto">
            <a:xfrm>
              <a:off x="2943" y="2073"/>
              <a:ext cx="395" cy="394"/>
            </a:xfrm>
            <a:custGeom>
              <a:avLst/>
              <a:gdLst>
                <a:gd name="T0" fmla="*/ 0 w 106"/>
                <a:gd name="T1" fmla="*/ 6 h 106"/>
                <a:gd name="T2" fmla="*/ 0 w 106"/>
                <a:gd name="T3" fmla="*/ 100 h 106"/>
                <a:gd name="T4" fmla="*/ 6 w 106"/>
                <a:gd name="T5" fmla="*/ 106 h 106"/>
                <a:gd name="T6" fmla="*/ 100 w 106"/>
                <a:gd name="T7" fmla="*/ 106 h 106"/>
                <a:gd name="T8" fmla="*/ 106 w 106"/>
                <a:gd name="T9" fmla="*/ 100 h 106"/>
                <a:gd name="T10" fmla="*/ 100 w 106"/>
                <a:gd name="T11" fmla="*/ 94 h 106"/>
                <a:gd name="T12" fmla="*/ 12 w 106"/>
                <a:gd name="T13" fmla="*/ 94 h 106"/>
                <a:gd name="T14" fmla="*/ 12 w 106"/>
                <a:gd name="T15" fmla="*/ 6 h 106"/>
                <a:gd name="T16" fmla="*/ 6 w 106"/>
                <a:gd name="T17" fmla="*/ 0 h 106"/>
                <a:gd name="T18" fmla="*/ 0 w 106"/>
                <a:gd name="T19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0" y="6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3" y="106"/>
                    <a:pt x="6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4" y="106"/>
                    <a:pt x="106" y="104"/>
                    <a:pt x="106" y="100"/>
                  </a:cubicBezTo>
                  <a:cubicBezTo>
                    <a:pt x="106" y="97"/>
                    <a:pt x="104" y="94"/>
                    <a:pt x="100" y="94"/>
                  </a:cubicBezTo>
                  <a:cubicBezTo>
                    <a:pt x="100" y="94"/>
                    <a:pt x="22" y="94"/>
                    <a:pt x="12" y="94"/>
                  </a:cubicBezTo>
                  <a:cubicBezTo>
                    <a:pt x="12" y="84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691" y="2419"/>
              <a:ext cx="558" cy="800"/>
            </a:xfrm>
            <a:custGeom>
              <a:avLst/>
              <a:gdLst>
                <a:gd name="T0" fmla="*/ 0 w 150"/>
                <a:gd name="T1" fmla="*/ 215 h 215"/>
                <a:gd name="T2" fmla="*/ 0 w 150"/>
                <a:gd name="T3" fmla="*/ 122 h 215"/>
                <a:gd name="T4" fmla="*/ 67 w 150"/>
                <a:gd name="T5" fmla="*/ 122 h 215"/>
                <a:gd name="T6" fmla="*/ 109 w 150"/>
                <a:gd name="T7" fmla="*/ 81 h 215"/>
                <a:gd name="T8" fmla="*/ 109 w 150"/>
                <a:gd name="T9" fmla="*/ 0 h 215"/>
                <a:gd name="T10" fmla="*/ 150 w 150"/>
                <a:gd name="T11" fmla="*/ 0 h 215"/>
                <a:gd name="T12" fmla="*/ 150 w 150"/>
                <a:gd name="T13" fmla="*/ 215 h 215"/>
                <a:gd name="T14" fmla="*/ 0 w 150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15">
                  <a:moveTo>
                    <a:pt x="0" y="21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2"/>
                    <a:pt x="109" y="122"/>
                    <a:pt x="109" y="81"/>
                  </a:cubicBezTo>
                  <a:cubicBezTo>
                    <a:pt x="109" y="41"/>
                    <a:pt x="109" y="0"/>
                    <a:pt x="109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215"/>
                    <a:pt x="150" y="215"/>
                    <a:pt x="150" y="215"/>
                  </a:cubicBezTo>
                  <a:lnTo>
                    <a:pt x="0" y="21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2943" y="2155"/>
              <a:ext cx="1102" cy="1064"/>
            </a:xfrm>
            <a:custGeom>
              <a:avLst/>
              <a:gdLst>
                <a:gd name="T0" fmla="*/ 268 w 296"/>
                <a:gd name="T1" fmla="*/ 0 h 286"/>
                <a:gd name="T2" fmla="*/ 248 w 296"/>
                <a:gd name="T3" fmla="*/ 9 h 286"/>
                <a:gd name="T4" fmla="*/ 248 w 296"/>
                <a:gd name="T5" fmla="*/ 9 h 286"/>
                <a:gd name="T6" fmla="*/ 196 w 296"/>
                <a:gd name="T7" fmla="*/ 57 h 286"/>
                <a:gd name="T8" fmla="*/ 140 w 296"/>
                <a:gd name="T9" fmla="*/ 57 h 286"/>
                <a:gd name="T10" fmla="*/ 127 w 296"/>
                <a:gd name="T11" fmla="*/ 71 h 286"/>
                <a:gd name="T12" fmla="*/ 140 w 296"/>
                <a:gd name="T13" fmla="*/ 84 h 286"/>
                <a:gd name="T14" fmla="*/ 201 w 296"/>
                <a:gd name="T15" fmla="*/ 84 h 286"/>
                <a:gd name="T16" fmla="*/ 209 w 296"/>
                <a:gd name="T17" fmla="*/ 82 h 286"/>
                <a:gd name="T18" fmla="*/ 240 w 296"/>
                <a:gd name="T19" fmla="*/ 53 h 286"/>
                <a:gd name="T20" fmla="*/ 240 w 296"/>
                <a:gd name="T21" fmla="*/ 139 h 286"/>
                <a:gd name="T22" fmla="*/ 188 w 296"/>
                <a:gd name="T23" fmla="*/ 139 h 286"/>
                <a:gd name="T24" fmla="*/ 188 w 296"/>
                <a:gd name="T25" fmla="*/ 98 h 286"/>
                <a:gd name="T26" fmla="*/ 0 w 296"/>
                <a:gd name="T27" fmla="*/ 98 h 286"/>
                <a:gd name="T28" fmla="*/ 0 w 296"/>
                <a:gd name="T29" fmla="*/ 286 h 286"/>
                <a:gd name="T30" fmla="*/ 188 w 296"/>
                <a:gd name="T31" fmla="*/ 286 h 286"/>
                <a:gd name="T32" fmla="*/ 188 w 296"/>
                <a:gd name="T33" fmla="*/ 179 h 286"/>
                <a:gd name="T34" fmla="*/ 268 w 296"/>
                <a:gd name="T35" fmla="*/ 179 h 286"/>
                <a:gd name="T36" fmla="*/ 296 w 296"/>
                <a:gd name="T37" fmla="*/ 151 h 286"/>
                <a:gd name="T38" fmla="*/ 296 w 296"/>
                <a:gd name="T39" fmla="*/ 29 h 286"/>
                <a:gd name="T40" fmla="*/ 268 w 296"/>
                <a:gd name="T4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86">
                  <a:moveTo>
                    <a:pt x="268" y="0"/>
                  </a:moveTo>
                  <a:cubicBezTo>
                    <a:pt x="260" y="0"/>
                    <a:pt x="253" y="4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8" y="9"/>
                    <a:pt x="202" y="53"/>
                    <a:pt x="196" y="57"/>
                  </a:cubicBezTo>
                  <a:cubicBezTo>
                    <a:pt x="189" y="57"/>
                    <a:pt x="140" y="57"/>
                    <a:pt x="140" y="57"/>
                  </a:cubicBezTo>
                  <a:cubicBezTo>
                    <a:pt x="133" y="57"/>
                    <a:pt x="127" y="63"/>
                    <a:pt x="127" y="71"/>
                  </a:cubicBezTo>
                  <a:cubicBezTo>
                    <a:pt x="127" y="78"/>
                    <a:pt x="133" y="84"/>
                    <a:pt x="14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4" y="84"/>
                    <a:pt x="206" y="83"/>
                    <a:pt x="209" y="82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88" y="286"/>
                    <a:pt x="188" y="286"/>
                    <a:pt x="188" y="286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268" y="179"/>
                    <a:pt x="268" y="179"/>
                    <a:pt x="268" y="179"/>
                  </a:cubicBezTo>
                  <a:cubicBezTo>
                    <a:pt x="284" y="179"/>
                    <a:pt x="296" y="167"/>
                    <a:pt x="296" y="151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13"/>
                    <a:pt x="284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81281" y="2080133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38" name="椭圆 37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Freeform 5"/>
            <p:cNvSpPr/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Freeform 5"/>
            <p:cNvSpPr/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-1" fmla="*/ 3344 w 9895"/>
                <a:gd name="connsiteY0-2" fmla="*/ 6940 h 10026"/>
                <a:gd name="connsiteX1-3" fmla="*/ 3817 w 9895"/>
                <a:gd name="connsiteY1-4" fmla="*/ 9144 h 10026"/>
                <a:gd name="connsiteX2-5" fmla="*/ 5380 w 9895"/>
                <a:gd name="connsiteY2-6" fmla="*/ 6940 h 10026"/>
                <a:gd name="connsiteX3-7" fmla="*/ 5900 w 9895"/>
                <a:gd name="connsiteY3-8" fmla="*/ 9082 h 10026"/>
                <a:gd name="connsiteX4-9" fmla="*/ 7322 w 9895"/>
                <a:gd name="connsiteY4-10" fmla="*/ 6751 h 10026"/>
                <a:gd name="connsiteX5-11" fmla="*/ 8932 w 9895"/>
                <a:gd name="connsiteY5-12" fmla="*/ 9648 h 10026"/>
                <a:gd name="connsiteX6-13" fmla="*/ 8979 w 9895"/>
                <a:gd name="connsiteY6-14" fmla="*/ 9837 h 10026"/>
                <a:gd name="connsiteX7-15" fmla="*/ 8979 w 9895"/>
                <a:gd name="connsiteY7-16" fmla="*/ 10026 h 10026"/>
                <a:gd name="connsiteX8-17" fmla="*/ 9737 w 9895"/>
                <a:gd name="connsiteY8-18" fmla="*/ 7759 h 10026"/>
                <a:gd name="connsiteX9-19" fmla="*/ 9406 w 9895"/>
                <a:gd name="connsiteY9-20" fmla="*/ 2785 h 10026"/>
                <a:gd name="connsiteX10-21" fmla="*/ 7107 w 9895"/>
                <a:gd name="connsiteY10-22" fmla="*/ 1443 h 10026"/>
                <a:gd name="connsiteX11-23" fmla="*/ 4518 w 9895"/>
                <a:gd name="connsiteY11-24" fmla="*/ 26 h 10026"/>
                <a:gd name="connsiteX12-25" fmla="*/ 833 w 9895"/>
                <a:gd name="connsiteY12-26" fmla="*/ 2533 h 10026"/>
                <a:gd name="connsiteX13-27" fmla="*/ 1118 w 9895"/>
                <a:gd name="connsiteY13-28" fmla="*/ 9775 h 10026"/>
                <a:gd name="connsiteX14-29" fmla="*/ 3344 w 9895"/>
                <a:gd name="connsiteY14-30" fmla="*/ 6940 h 10026"/>
                <a:gd name="connsiteX0-31" fmla="*/ 3379 w 10100"/>
                <a:gd name="connsiteY0-32" fmla="*/ 6922 h 10000"/>
                <a:gd name="connsiteX1-33" fmla="*/ 3858 w 10100"/>
                <a:gd name="connsiteY1-34" fmla="*/ 9120 h 10000"/>
                <a:gd name="connsiteX2-35" fmla="*/ 5437 w 10100"/>
                <a:gd name="connsiteY2-36" fmla="*/ 6922 h 10000"/>
                <a:gd name="connsiteX3-37" fmla="*/ 5963 w 10100"/>
                <a:gd name="connsiteY3-38" fmla="*/ 9058 h 10000"/>
                <a:gd name="connsiteX4-39" fmla="*/ 7400 w 10100"/>
                <a:gd name="connsiteY4-40" fmla="*/ 6733 h 10000"/>
                <a:gd name="connsiteX5-41" fmla="*/ 9027 w 10100"/>
                <a:gd name="connsiteY5-42" fmla="*/ 9623 h 10000"/>
                <a:gd name="connsiteX6-43" fmla="*/ 9074 w 10100"/>
                <a:gd name="connsiteY6-44" fmla="*/ 9811 h 10000"/>
                <a:gd name="connsiteX7-45" fmla="*/ 9074 w 10100"/>
                <a:gd name="connsiteY7-46" fmla="*/ 10000 h 10000"/>
                <a:gd name="connsiteX8-47" fmla="*/ 9840 w 10100"/>
                <a:gd name="connsiteY8-48" fmla="*/ 7739 h 10000"/>
                <a:gd name="connsiteX9-49" fmla="*/ 9778 w 10100"/>
                <a:gd name="connsiteY9-50" fmla="*/ 2997 h 10000"/>
                <a:gd name="connsiteX10-51" fmla="*/ 7182 w 10100"/>
                <a:gd name="connsiteY10-52" fmla="*/ 1439 h 10000"/>
                <a:gd name="connsiteX11-53" fmla="*/ 4566 w 10100"/>
                <a:gd name="connsiteY11-54" fmla="*/ 26 h 10000"/>
                <a:gd name="connsiteX12-55" fmla="*/ 842 w 10100"/>
                <a:gd name="connsiteY12-56" fmla="*/ 2526 h 10000"/>
                <a:gd name="connsiteX13-57" fmla="*/ 1130 w 10100"/>
                <a:gd name="connsiteY13-58" fmla="*/ 9750 h 10000"/>
                <a:gd name="connsiteX14-59" fmla="*/ 3379 w 10100"/>
                <a:gd name="connsiteY14-60" fmla="*/ 6922 h 10000"/>
                <a:gd name="connsiteX0-61" fmla="*/ 3379 w 10100"/>
                <a:gd name="connsiteY0-62" fmla="*/ 6922 h 10000"/>
                <a:gd name="connsiteX1-63" fmla="*/ 3858 w 10100"/>
                <a:gd name="connsiteY1-64" fmla="*/ 9120 h 10000"/>
                <a:gd name="connsiteX2-65" fmla="*/ 5437 w 10100"/>
                <a:gd name="connsiteY2-66" fmla="*/ 6922 h 10000"/>
                <a:gd name="connsiteX3-67" fmla="*/ 5963 w 10100"/>
                <a:gd name="connsiteY3-68" fmla="*/ 9058 h 10000"/>
                <a:gd name="connsiteX4-69" fmla="*/ 7400 w 10100"/>
                <a:gd name="connsiteY4-70" fmla="*/ 6733 h 10000"/>
                <a:gd name="connsiteX5-71" fmla="*/ 9027 w 10100"/>
                <a:gd name="connsiteY5-72" fmla="*/ 9623 h 10000"/>
                <a:gd name="connsiteX6-73" fmla="*/ 9074 w 10100"/>
                <a:gd name="connsiteY6-74" fmla="*/ 9811 h 10000"/>
                <a:gd name="connsiteX7-75" fmla="*/ 9074 w 10100"/>
                <a:gd name="connsiteY7-76" fmla="*/ 10000 h 10000"/>
                <a:gd name="connsiteX8-77" fmla="*/ 9840 w 10100"/>
                <a:gd name="connsiteY8-78" fmla="*/ 7739 h 10000"/>
                <a:gd name="connsiteX9-79" fmla="*/ 9778 w 10100"/>
                <a:gd name="connsiteY9-80" fmla="*/ 2997 h 10000"/>
                <a:gd name="connsiteX10-81" fmla="*/ 7182 w 10100"/>
                <a:gd name="connsiteY10-82" fmla="*/ 1439 h 10000"/>
                <a:gd name="connsiteX11-83" fmla="*/ 4132 w 10100"/>
                <a:gd name="connsiteY11-84" fmla="*/ 26 h 10000"/>
                <a:gd name="connsiteX12-85" fmla="*/ 842 w 10100"/>
                <a:gd name="connsiteY12-86" fmla="*/ 2526 h 10000"/>
                <a:gd name="connsiteX13-87" fmla="*/ 1130 w 10100"/>
                <a:gd name="connsiteY13-88" fmla="*/ 9750 h 10000"/>
                <a:gd name="connsiteX14-89" fmla="*/ 3379 w 10100"/>
                <a:gd name="connsiteY14-90" fmla="*/ 6922 h 10000"/>
                <a:gd name="connsiteX0-91" fmla="*/ 3419 w 10140"/>
                <a:gd name="connsiteY0-92" fmla="*/ 6910 h 9988"/>
                <a:gd name="connsiteX1-93" fmla="*/ 3898 w 10140"/>
                <a:gd name="connsiteY1-94" fmla="*/ 9108 h 9988"/>
                <a:gd name="connsiteX2-95" fmla="*/ 5477 w 10140"/>
                <a:gd name="connsiteY2-96" fmla="*/ 6910 h 9988"/>
                <a:gd name="connsiteX3-97" fmla="*/ 6003 w 10140"/>
                <a:gd name="connsiteY3-98" fmla="*/ 9046 h 9988"/>
                <a:gd name="connsiteX4-99" fmla="*/ 7440 w 10140"/>
                <a:gd name="connsiteY4-100" fmla="*/ 6721 h 9988"/>
                <a:gd name="connsiteX5-101" fmla="*/ 9067 w 10140"/>
                <a:gd name="connsiteY5-102" fmla="*/ 9611 h 9988"/>
                <a:gd name="connsiteX6-103" fmla="*/ 9114 w 10140"/>
                <a:gd name="connsiteY6-104" fmla="*/ 9799 h 9988"/>
                <a:gd name="connsiteX7-105" fmla="*/ 9114 w 10140"/>
                <a:gd name="connsiteY7-106" fmla="*/ 9988 h 9988"/>
                <a:gd name="connsiteX8-107" fmla="*/ 9880 w 10140"/>
                <a:gd name="connsiteY8-108" fmla="*/ 7727 h 9988"/>
                <a:gd name="connsiteX9-109" fmla="*/ 9818 w 10140"/>
                <a:gd name="connsiteY9-110" fmla="*/ 2985 h 9988"/>
                <a:gd name="connsiteX10-111" fmla="*/ 7222 w 10140"/>
                <a:gd name="connsiteY10-112" fmla="*/ 1427 h 9988"/>
                <a:gd name="connsiteX11-113" fmla="*/ 4172 w 10140"/>
                <a:gd name="connsiteY11-114" fmla="*/ 14 h 9988"/>
                <a:gd name="connsiteX12-115" fmla="*/ 828 w 10140"/>
                <a:gd name="connsiteY12-116" fmla="*/ 2149 h 9988"/>
                <a:gd name="connsiteX13-117" fmla="*/ 1170 w 10140"/>
                <a:gd name="connsiteY13-118" fmla="*/ 9738 h 9988"/>
                <a:gd name="connsiteX14-119" fmla="*/ 3419 w 10140"/>
                <a:gd name="connsiteY14-120" fmla="*/ 6910 h 9988"/>
                <a:gd name="connsiteX0-121" fmla="*/ 2911 w 9539"/>
                <a:gd name="connsiteY0-122" fmla="*/ 6927 h 10009"/>
                <a:gd name="connsiteX1-123" fmla="*/ 3383 w 9539"/>
                <a:gd name="connsiteY1-124" fmla="*/ 9128 h 10009"/>
                <a:gd name="connsiteX2-125" fmla="*/ 4940 w 9539"/>
                <a:gd name="connsiteY2-126" fmla="*/ 6927 h 10009"/>
                <a:gd name="connsiteX3-127" fmla="*/ 5459 w 9539"/>
                <a:gd name="connsiteY3-128" fmla="*/ 9066 h 10009"/>
                <a:gd name="connsiteX4-129" fmla="*/ 6876 w 9539"/>
                <a:gd name="connsiteY4-130" fmla="*/ 6738 h 10009"/>
                <a:gd name="connsiteX5-131" fmla="*/ 8481 w 9539"/>
                <a:gd name="connsiteY5-132" fmla="*/ 9632 h 10009"/>
                <a:gd name="connsiteX6-133" fmla="*/ 8527 w 9539"/>
                <a:gd name="connsiteY6-134" fmla="*/ 9820 h 10009"/>
                <a:gd name="connsiteX7-135" fmla="*/ 8527 w 9539"/>
                <a:gd name="connsiteY7-136" fmla="*/ 10009 h 10009"/>
                <a:gd name="connsiteX8-137" fmla="*/ 9283 w 9539"/>
                <a:gd name="connsiteY8-138" fmla="*/ 7745 h 10009"/>
                <a:gd name="connsiteX9-139" fmla="*/ 9221 w 9539"/>
                <a:gd name="connsiteY9-140" fmla="*/ 2998 h 10009"/>
                <a:gd name="connsiteX10-141" fmla="*/ 6661 w 9539"/>
                <a:gd name="connsiteY10-142" fmla="*/ 1438 h 10009"/>
                <a:gd name="connsiteX11-143" fmla="*/ 3653 w 9539"/>
                <a:gd name="connsiteY11-144" fmla="*/ 23 h 10009"/>
                <a:gd name="connsiteX12-145" fmla="*/ 999 w 9539"/>
                <a:gd name="connsiteY12-146" fmla="*/ 2453 h 10009"/>
                <a:gd name="connsiteX13-147" fmla="*/ 693 w 9539"/>
                <a:gd name="connsiteY13-148" fmla="*/ 9759 h 10009"/>
                <a:gd name="connsiteX14-149" fmla="*/ 2911 w 9539"/>
                <a:gd name="connsiteY14-150" fmla="*/ 6927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43" name="椭圆 42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椭圆 43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038988" y="1943984"/>
            <a:ext cx="1448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4000" b="1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4000" b="1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sz="4000" b="1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38776" y="3952615"/>
            <a:ext cx="1597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4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DATA</a:t>
            </a:r>
            <a:endParaRPr lang="zh-CN" altLang="en-US" sz="4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 rot="5400000">
            <a:off x="4352496" y="3321502"/>
            <a:ext cx="606385" cy="54480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8238243" y="3993709"/>
            <a:ext cx="771568" cy="769879"/>
          </a:xfrm>
          <a:custGeom>
            <a:avLst/>
            <a:gdLst>
              <a:gd name="T0" fmla="*/ 0 w 191"/>
              <a:gd name="T1" fmla="*/ 95 h 190"/>
              <a:gd name="T2" fmla="*/ 2 w 191"/>
              <a:gd name="T3" fmla="*/ 78 h 190"/>
              <a:gd name="T4" fmla="*/ 96 w 191"/>
              <a:gd name="T5" fmla="*/ 0 h 190"/>
              <a:gd name="T6" fmla="*/ 96 w 191"/>
              <a:gd name="T7" fmla="*/ 190 h 190"/>
              <a:gd name="T8" fmla="*/ 146 w 191"/>
              <a:gd name="T9" fmla="*/ 72 h 190"/>
              <a:gd name="T10" fmla="*/ 175 w 191"/>
              <a:gd name="T11" fmla="*/ 66 h 190"/>
              <a:gd name="T12" fmla="*/ 139 w 191"/>
              <a:gd name="T13" fmla="*/ 55 h 190"/>
              <a:gd name="T14" fmla="*/ 154 w 191"/>
              <a:gd name="T15" fmla="*/ 34 h 190"/>
              <a:gd name="T16" fmla="*/ 82 w 191"/>
              <a:gd name="T17" fmla="*/ 34 h 190"/>
              <a:gd name="T18" fmla="*/ 106 w 191"/>
              <a:gd name="T19" fmla="*/ 51 h 190"/>
              <a:gd name="T20" fmla="*/ 81 w 191"/>
              <a:gd name="T21" fmla="*/ 43 h 190"/>
              <a:gd name="T22" fmla="*/ 66 w 191"/>
              <a:gd name="T23" fmla="*/ 45 h 190"/>
              <a:gd name="T24" fmla="*/ 36 w 191"/>
              <a:gd name="T25" fmla="*/ 96 h 190"/>
              <a:gd name="T26" fmla="*/ 47 w 191"/>
              <a:gd name="T27" fmla="*/ 107 h 190"/>
              <a:gd name="T28" fmla="*/ 59 w 191"/>
              <a:gd name="T29" fmla="*/ 104 h 190"/>
              <a:gd name="T30" fmla="*/ 101 w 191"/>
              <a:gd name="T31" fmla="*/ 87 h 190"/>
              <a:gd name="T32" fmla="*/ 69 w 191"/>
              <a:gd name="T33" fmla="*/ 115 h 190"/>
              <a:gd name="T34" fmla="*/ 108 w 191"/>
              <a:gd name="T35" fmla="*/ 93 h 190"/>
              <a:gd name="T36" fmla="*/ 110 w 191"/>
              <a:gd name="T37" fmla="*/ 124 h 190"/>
              <a:gd name="T38" fmla="*/ 141 w 191"/>
              <a:gd name="T39" fmla="*/ 117 h 190"/>
              <a:gd name="T40" fmla="*/ 140 w 191"/>
              <a:gd name="T41" fmla="*/ 87 h 190"/>
              <a:gd name="T42" fmla="*/ 157 w 191"/>
              <a:gd name="T43" fmla="*/ 123 h 190"/>
              <a:gd name="T44" fmla="*/ 181 w 191"/>
              <a:gd name="T45" fmla="*/ 95 h 190"/>
              <a:gd name="T46" fmla="*/ 145 w 191"/>
              <a:gd name="T47" fmla="*/ 75 h 190"/>
              <a:gd name="T48" fmla="*/ 30 w 191"/>
              <a:gd name="T49" fmla="*/ 106 h 190"/>
              <a:gd name="T50" fmla="*/ 26 w 191"/>
              <a:gd name="T51" fmla="*/ 107 h 190"/>
              <a:gd name="T52" fmla="*/ 28 w 191"/>
              <a:gd name="T53" fmla="*/ 146 h 190"/>
              <a:gd name="T54" fmla="*/ 43 w 191"/>
              <a:gd name="T55" fmla="*/ 116 h 190"/>
              <a:gd name="T56" fmla="*/ 119 w 191"/>
              <a:gd name="T57" fmla="*/ 166 h 190"/>
              <a:gd name="T58" fmla="*/ 118 w 191"/>
              <a:gd name="T59" fmla="*/ 177 h 190"/>
              <a:gd name="T60" fmla="*/ 143 w 191"/>
              <a:gd name="T61" fmla="*/ 142 h 190"/>
              <a:gd name="T62" fmla="*/ 110 w 191"/>
              <a:gd name="T63" fmla="*/ 131 h 190"/>
              <a:gd name="T64" fmla="*/ 119 w 191"/>
              <a:gd name="T65" fmla="*/ 166 h 190"/>
              <a:gd name="T66" fmla="*/ 159 w 191"/>
              <a:gd name="T67" fmla="*/ 129 h 190"/>
              <a:gd name="T68" fmla="*/ 151 w 191"/>
              <a:gd name="T69" fmla="*/ 141 h 190"/>
              <a:gd name="T70" fmla="*/ 175 w 191"/>
              <a:gd name="T71" fmla="*/ 126 h 190"/>
              <a:gd name="T72" fmla="*/ 112 w 191"/>
              <a:gd name="T73" fmla="*/ 178 h 190"/>
              <a:gd name="T74" fmla="*/ 110 w 191"/>
              <a:gd name="T75" fmla="*/ 173 h 190"/>
              <a:gd name="T76" fmla="*/ 107 w 191"/>
              <a:gd name="T77" fmla="*/ 160 h 190"/>
              <a:gd name="T78" fmla="*/ 67 w 191"/>
              <a:gd name="T79" fmla="*/ 123 h 190"/>
              <a:gd name="T80" fmla="*/ 48 w 191"/>
              <a:gd name="T81" fmla="*/ 127 h 190"/>
              <a:gd name="T82" fmla="*/ 96 w 191"/>
              <a:gd name="T83" fmla="*/ 180 h 190"/>
              <a:gd name="T84" fmla="*/ 19 w 191"/>
              <a:gd name="T85" fmla="*/ 104 h 190"/>
              <a:gd name="T86" fmla="*/ 11 w 191"/>
              <a:gd name="T87" fmla="*/ 92 h 190"/>
              <a:gd name="T88" fmla="*/ 15 w 191"/>
              <a:gd name="T89" fmla="*/ 121 h 190"/>
              <a:gd name="T90" fmla="*/ 18 w 191"/>
              <a:gd name="T91" fmla="*/ 90 h 190"/>
              <a:gd name="T92" fmla="*/ 26 w 191"/>
              <a:gd name="T93" fmla="*/ 86 h 190"/>
              <a:gd name="T94" fmla="*/ 62 w 191"/>
              <a:gd name="T95" fmla="*/ 37 h 190"/>
              <a:gd name="T96" fmla="*/ 42 w 191"/>
              <a:gd name="T97" fmla="*/ 29 h 190"/>
              <a:gd name="T98" fmla="*/ 49 w 191"/>
              <a:gd name="T99" fmla="*/ 24 h 190"/>
              <a:gd name="T100" fmla="*/ 72 w 191"/>
              <a:gd name="T101" fmla="*/ 27 h 190"/>
              <a:gd name="T102" fmla="*/ 121 w 191"/>
              <a:gd name="T103" fmla="*/ 14 h 190"/>
              <a:gd name="T104" fmla="*/ 49 w 191"/>
              <a:gd name="T105" fmla="*/ 24 h 190"/>
              <a:gd name="T106" fmla="*/ 102 w 191"/>
              <a:gd name="T107" fmla="*/ 71 h 190"/>
              <a:gd name="T108" fmla="*/ 138 w 191"/>
              <a:gd name="T109" fmla="*/ 71 h 190"/>
              <a:gd name="T110" fmla="*/ 120 w 191"/>
              <a:gd name="T111" fmla="*/ 60 h 190"/>
              <a:gd name="T112" fmla="*/ 120 w 191"/>
              <a:gd name="T113" fmla="*/ 83 h 190"/>
              <a:gd name="T114" fmla="*/ 120 w 191"/>
              <a:gd name="T115" fmla="*/ 60 h 190"/>
              <a:gd name="T116" fmla="*/ 115 w 191"/>
              <a:gd name="T117" fmla="*/ 71 h 190"/>
              <a:gd name="T118" fmla="*/ 126 w 191"/>
              <a:gd name="T119" fmla="*/ 7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1" h="190">
                <a:moveTo>
                  <a:pt x="96" y="190"/>
                </a:moveTo>
                <a:cubicBezTo>
                  <a:pt x="43" y="190"/>
                  <a:pt x="0" y="147"/>
                  <a:pt x="0" y="95"/>
                </a:cubicBezTo>
                <a:cubicBezTo>
                  <a:pt x="0" y="90"/>
                  <a:pt x="1" y="85"/>
                  <a:pt x="2" y="80"/>
                </a:cubicBezTo>
                <a:cubicBezTo>
                  <a:pt x="2" y="78"/>
                  <a:pt x="2" y="78"/>
                  <a:pt x="2" y="78"/>
                </a:cubicBezTo>
                <a:cubicBezTo>
                  <a:pt x="2" y="78"/>
                  <a:pt x="2" y="78"/>
                  <a:pt x="2" y="78"/>
                </a:cubicBezTo>
                <a:cubicBezTo>
                  <a:pt x="10" y="34"/>
                  <a:pt x="49" y="0"/>
                  <a:pt x="96" y="0"/>
                </a:cubicBezTo>
                <a:cubicBezTo>
                  <a:pt x="148" y="0"/>
                  <a:pt x="191" y="42"/>
                  <a:pt x="191" y="95"/>
                </a:cubicBezTo>
                <a:cubicBezTo>
                  <a:pt x="191" y="147"/>
                  <a:pt x="148" y="190"/>
                  <a:pt x="96" y="190"/>
                </a:cubicBezTo>
                <a:close/>
                <a:moveTo>
                  <a:pt x="145" y="75"/>
                </a:moveTo>
                <a:cubicBezTo>
                  <a:pt x="145" y="74"/>
                  <a:pt x="146" y="73"/>
                  <a:pt x="146" y="72"/>
                </a:cubicBezTo>
                <a:cubicBezTo>
                  <a:pt x="146" y="70"/>
                  <a:pt x="145" y="68"/>
                  <a:pt x="145" y="67"/>
                </a:cubicBezTo>
                <a:cubicBezTo>
                  <a:pt x="154" y="66"/>
                  <a:pt x="164" y="65"/>
                  <a:pt x="175" y="66"/>
                </a:cubicBezTo>
                <a:cubicBezTo>
                  <a:pt x="172" y="56"/>
                  <a:pt x="167" y="47"/>
                  <a:pt x="160" y="40"/>
                </a:cubicBezTo>
                <a:cubicBezTo>
                  <a:pt x="155" y="42"/>
                  <a:pt x="147" y="47"/>
                  <a:pt x="139" y="55"/>
                </a:cubicBezTo>
                <a:cubicBezTo>
                  <a:pt x="138" y="53"/>
                  <a:pt x="136" y="52"/>
                  <a:pt x="134" y="50"/>
                </a:cubicBezTo>
                <a:cubicBezTo>
                  <a:pt x="142" y="42"/>
                  <a:pt x="150" y="36"/>
                  <a:pt x="154" y="34"/>
                </a:cubicBezTo>
                <a:cubicBezTo>
                  <a:pt x="147" y="27"/>
                  <a:pt x="139" y="22"/>
                  <a:pt x="131" y="18"/>
                </a:cubicBezTo>
                <a:cubicBezTo>
                  <a:pt x="123" y="19"/>
                  <a:pt x="103" y="22"/>
                  <a:pt x="82" y="34"/>
                </a:cubicBezTo>
                <a:cubicBezTo>
                  <a:pt x="82" y="35"/>
                  <a:pt x="82" y="36"/>
                  <a:pt x="82" y="37"/>
                </a:cubicBezTo>
                <a:cubicBezTo>
                  <a:pt x="90" y="40"/>
                  <a:pt x="99" y="45"/>
                  <a:pt x="106" y="51"/>
                </a:cubicBezTo>
                <a:cubicBezTo>
                  <a:pt x="105" y="52"/>
                  <a:pt x="103" y="53"/>
                  <a:pt x="102" y="55"/>
                </a:cubicBezTo>
                <a:cubicBezTo>
                  <a:pt x="96" y="51"/>
                  <a:pt x="89" y="46"/>
                  <a:pt x="81" y="43"/>
                </a:cubicBezTo>
                <a:cubicBezTo>
                  <a:pt x="79" y="45"/>
                  <a:pt x="76" y="47"/>
                  <a:pt x="72" y="47"/>
                </a:cubicBezTo>
                <a:cubicBezTo>
                  <a:pt x="70" y="47"/>
                  <a:pt x="68" y="46"/>
                  <a:pt x="66" y="45"/>
                </a:cubicBezTo>
                <a:cubicBezTo>
                  <a:pt x="54" y="55"/>
                  <a:pt x="42" y="69"/>
                  <a:pt x="33" y="89"/>
                </a:cubicBezTo>
                <a:cubicBezTo>
                  <a:pt x="35" y="91"/>
                  <a:pt x="36" y="93"/>
                  <a:pt x="36" y="96"/>
                </a:cubicBezTo>
                <a:cubicBezTo>
                  <a:pt x="36" y="98"/>
                  <a:pt x="36" y="100"/>
                  <a:pt x="35" y="101"/>
                </a:cubicBezTo>
                <a:cubicBezTo>
                  <a:pt x="39" y="103"/>
                  <a:pt x="43" y="105"/>
                  <a:pt x="47" y="107"/>
                </a:cubicBezTo>
                <a:cubicBezTo>
                  <a:pt x="49" y="105"/>
                  <a:pt x="52" y="103"/>
                  <a:pt x="56" y="103"/>
                </a:cubicBezTo>
                <a:cubicBezTo>
                  <a:pt x="57" y="103"/>
                  <a:pt x="58" y="103"/>
                  <a:pt x="59" y="104"/>
                </a:cubicBezTo>
                <a:cubicBezTo>
                  <a:pt x="69" y="95"/>
                  <a:pt x="81" y="86"/>
                  <a:pt x="97" y="79"/>
                </a:cubicBezTo>
                <a:cubicBezTo>
                  <a:pt x="98" y="82"/>
                  <a:pt x="99" y="85"/>
                  <a:pt x="101" y="87"/>
                </a:cubicBezTo>
                <a:cubicBezTo>
                  <a:pt x="89" y="92"/>
                  <a:pt x="77" y="99"/>
                  <a:pt x="66" y="108"/>
                </a:cubicBezTo>
                <a:cubicBezTo>
                  <a:pt x="67" y="110"/>
                  <a:pt x="68" y="113"/>
                  <a:pt x="69" y="115"/>
                </a:cubicBezTo>
                <a:cubicBezTo>
                  <a:pt x="79" y="119"/>
                  <a:pt x="90" y="121"/>
                  <a:pt x="103" y="123"/>
                </a:cubicBezTo>
                <a:cubicBezTo>
                  <a:pt x="103" y="112"/>
                  <a:pt x="105" y="102"/>
                  <a:pt x="108" y="93"/>
                </a:cubicBezTo>
                <a:cubicBezTo>
                  <a:pt x="110" y="95"/>
                  <a:pt x="112" y="96"/>
                  <a:pt x="115" y="96"/>
                </a:cubicBezTo>
                <a:cubicBezTo>
                  <a:pt x="112" y="104"/>
                  <a:pt x="111" y="114"/>
                  <a:pt x="110" y="124"/>
                </a:cubicBezTo>
                <a:cubicBezTo>
                  <a:pt x="118" y="125"/>
                  <a:pt x="126" y="125"/>
                  <a:pt x="134" y="125"/>
                </a:cubicBezTo>
                <a:cubicBezTo>
                  <a:pt x="136" y="122"/>
                  <a:pt x="138" y="119"/>
                  <a:pt x="141" y="117"/>
                </a:cubicBezTo>
                <a:cubicBezTo>
                  <a:pt x="140" y="109"/>
                  <a:pt x="137" y="101"/>
                  <a:pt x="134" y="93"/>
                </a:cubicBezTo>
                <a:cubicBezTo>
                  <a:pt x="136" y="91"/>
                  <a:pt x="138" y="90"/>
                  <a:pt x="140" y="87"/>
                </a:cubicBezTo>
                <a:cubicBezTo>
                  <a:pt x="145" y="96"/>
                  <a:pt x="148" y="106"/>
                  <a:pt x="150" y="117"/>
                </a:cubicBezTo>
                <a:cubicBezTo>
                  <a:pt x="153" y="118"/>
                  <a:pt x="156" y="120"/>
                  <a:pt x="157" y="123"/>
                </a:cubicBezTo>
                <a:cubicBezTo>
                  <a:pt x="164" y="122"/>
                  <a:pt x="170" y="120"/>
                  <a:pt x="177" y="119"/>
                </a:cubicBezTo>
                <a:cubicBezTo>
                  <a:pt x="179" y="111"/>
                  <a:pt x="181" y="103"/>
                  <a:pt x="181" y="95"/>
                </a:cubicBezTo>
                <a:cubicBezTo>
                  <a:pt x="181" y="87"/>
                  <a:pt x="179" y="80"/>
                  <a:pt x="177" y="73"/>
                </a:cubicBezTo>
                <a:cubicBezTo>
                  <a:pt x="172" y="73"/>
                  <a:pt x="160" y="73"/>
                  <a:pt x="145" y="75"/>
                </a:cubicBezTo>
                <a:close/>
                <a:moveTo>
                  <a:pt x="43" y="113"/>
                </a:moveTo>
                <a:cubicBezTo>
                  <a:pt x="39" y="111"/>
                  <a:pt x="34" y="108"/>
                  <a:pt x="30" y="106"/>
                </a:cubicBezTo>
                <a:cubicBezTo>
                  <a:pt x="29" y="106"/>
                  <a:pt x="28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4" y="115"/>
                  <a:pt x="22" y="124"/>
                  <a:pt x="20" y="134"/>
                </a:cubicBezTo>
                <a:cubicBezTo>
                  <a:pt x="22" y="138"/>
                  <a:pt x="25" y="142"/>
                  <a:pt x="28" y="146"/>
                </a:cubicBezTo>
                <a:cubicBezTo>
                  <a:pt x="30" y="141"/>
                  <a:pt x="35" y="131"/>
                  <a:pt x="44" y="120"/>
                </a:cubicBezTo>
                <a:cubicBezTo>
                  <a:pt x="43" y="119"/>
                  <a:pt x="43" y="117"/>
                  <a:pt x="43" y="116"/>
                </a:cubicBezTo>
                <a:cubicBezTo>
                  <a:pt x="43" y="115"/>
                  <a:pt x="43" y="114"/>
                  <a:pt x="43" y="113"/>
                </a:cubicBezTo>
                <a:close/>
                <a:moveTo>
                  <a:pt x="119" y="166"/>
                </a:moveTo>
                <a:cubicBezTo>
                  <a:pt x="119" y="167"/>
                  <a:pt x="117" y="171"/>
                  <a:pt x="116" y="172"/>
                </a:cubicBezTo>
                <a:cubicBezTo>
                  <a:pt x="117" y="174"/>
                  <a:pt x="117" y="174"/>
                  <a:pt x="118" y="177"/>
                </a:cubicBezTo>
                <a:cubicBezTo>
                  <a:pt x="126" y="175"/>
                  <a:pt x="133" y="172"/>
                  <a:pt x="139" y="168"/>
                </a:cubicBezTo>
                <a:cubicBezTo>
                  <a:pt x="141" y="162"/>
                  <a:pt x="143" y="153"/>
                  <a:pt x="143" y="142"/>
                </a:cubicBezTo>
                <a:cubicBezTo>
                  <a:pt x="138" y="140"/>
                  <a:pt x="135" y="136"/>
                  <a:pt x="134" y="132"/>
                </a:cubicBezTo>
                <a:cubicBezTo>
                  <a:pt x="126" y="132"/>
                  <a:pt x="118" y="132"/>
                  <a:pt x="110" y="131"/>
                </a:cubicBezTo>
                <a:cubicBezTo>
                  <a:pt x="110" y="140"/>
                  <a:pt x="112" y="149"/>
                  <a:pt x="114" y="160"/>
                </a:cubicBezTo>
                <a:cubicBezTo>
                  <a:pt x="116" y="161"/>
                  <a:pt x="119" y="163"/>
                  <a:pt x="119" y="166"/>
                </a:cubicBezTo>
                <a:close/>
                <a:moveTo>
                  <a:pt x="175" y="126"/>
                </a:moveTo>
                <a:cubicBezTo>
                  <a:pt x="169" y="127"/>
                  <a:pt x="164" y="128"/>
                  <a:pt x="159" y="129"/>
                </a:cubicBezTo>
                <a:cubicBezTo>
                  <a:pt x="159" y="129"/>
                  <a:pt x="159" y="129"/>
                  <a:pt x="159" y="129"/>
                </a:cubicBezTo>
                <a:cubicBezTo>
                  <a:pt x="159" y="135"/>
                  <a:pt x="156" y="140"/>
                  <a:pt x="151" y="141"/>
                </a:cubicBezTo>
                <a:cubicBezTo>
                  <a:pt x="150" y="148"/>
                  <a:pt x="149" y="155"/>
                  <a:pt x="147" y="162"/>
                </a:cubicBezTo>
                <a:cubicBezTo>
                  <a:pt x="159" y="153"/>
                  <a:pt x="169" y="140"/>
                  <a:pt x="175" y="126"/>
                </a:cubicBezTo>
                <a:close/>
                <a:moveTo>
                  <a:pt x="96" y="180"/>
                </a:moveTo>
                <a:cubicBezTo>
                  <a:pt x="101" y="180"/>
                  <a:pt x="106" y="179"/>
                  <a:pt x="112" y="178"/>
                </a:cubicBezTo>
                <a:cubicBezTo>
                  <a:pt x="111" y="177"/>
                  <a:pt x="111" y="175"/>
                  <a:pt x="110" y="173"/>
                </a:cubicBezTo>
                <a:cubicBezTo>
                  <a:pt x="110" y="173"/>
                  <a:pt x="110" y="173"/>
                  <a:pt x="110" y="173"/>
                </a:cubicBezTo>
                <a:cubicBezTo>
                  <a:pt x="106" y="173"/>
                  <a:pt x="103" y="170"/>
                  <a:pt x="103" y="166"/>
                </a:cubicBezTo>
                <a:cubicBezTo>
                  <a:pt x="103" y="164"/>
                  <a:pt x="104" y="162"/>
                  <a:pt x="107" y="160"/>
                </a:cubicBezTo>
                <a:cubicBezTo>
                  <a:pt x="104" y="150"/>
                  <a:pt x="103" y="140"/>
                  <a:pt x="103" y="131"/>
                </a:cubicBezTo>
                <a:cubicBezTo>
                  <a:pt x="90" y="129"/>
                  <a:pt x="78" y="126"/>
                  <a:pt x="67" y="123"/>
                </a:cubicBezTo>
                <a:cubicBezTo>
                  <a:pt x="65" y="126"/>
                  <a:pt x="61" y="129"/>
                  <a:pt x="56" y="129"/>
                </a:cubicBezTo>
                <a:cubicBezTo>
                  <a:pt x="53" y="129"/>
                  <a:pt x="51" y="128"/>
                  <a:pt x="48" y="127"/>
                </a:cubicBezTo>
                <a:cubicBezTo>
                  <a:pt x="43" y="134"/>
                  <a:pt x="38" y="143"/>
                  <a:pt x="34" y="154"/>
                </a:cubicBezTo>
                <a:cubicBezTo>
                  <a:pt x="50" y="170"/>
                  <a:pt x="71" y="180"/>
                  <a:pt x="96" y="180"/>
                </a:cubicBezTo>
                <a:close/>
                <a:moveTo>
                  <a:pt x="15" y="121"/>
                </a:moveTo>
                <a:cubicBezTo>
                  <a:pt x="16" y="117"/>
                  <a:pt x="17" y="111"/>
                  <a:pt x="19" y="104"/>
                </a:cubicBezTo>
                <a:cubicBezTo>
                  <a:pt x="17" y="102"/>
                  <a:pt x="16" y="99"/>
                  <a:pt x="16" y="97"/>
                </a:cubicBezTo>
                <a:cubicBezTo>
                  <a:pt x="14" y="95"/>
                  <a:pt x="12" y="94"/>
                  <a:pt x="11" y="92"/>
                </a:cubicBezTo>
                <a:cubicBezTo>
                  <a:pt x="11" y="93"/>
                  <a:pt x="11" y="94"/>
                  <a:pt x="11" y="95"/>
                </a:cubicBezTo>
                <a:cubicBezTo>
                  <a:pt x="11" y="104"/>
                  <a:pt x="12" y="113"/>
                  <a:pt x="15" y="121"/>
                </a:cubicBezTo>
                <a:close/>
                <a:moveTo>
                  <a:pt x="11" y="86"/>
                </a:moveTo>
                <a:cubicBezTo>
                  <a:pt x="13" y="87"/>
                  <a:pt x="15" y="89"/>
                  <a:pt x="18" y="90"/>
                </a:cubicBezTo>
                <a:cubicBezTo>
                  <a:pt x="20" y="88"/>
                  <a:pt x="23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34" y="71"/>
                  <a:pt x="45" y="54"/>
                  <a:pt x="62" y="40"/>
                </a:cubicBezTo>
                <a:cubicBezTo>
                  <a:pt x="62" y="39"/>
                  <a:pt x="62" y="38"/>
                  <a:pt x="62" y="37"/>
                </a:cubicBezTo>
                <a:cubicBezTo>
                  <a:pt x="62" y="36"/>
                  <a:pt x="62" y="36"/>
                  <a:pt x="62" y="35"/>
                </a:cubicBezTo>
                <a:cubicBezTo>
                  <a:pt x="56" y="33"/>
                  <a:pt x="49" y="31"/>
                  <a:pt x="42" y="29"/>
                </a:cubicBezTo>
                <a:cubicBezTo>
                  <a:pt x="25" y="43"/>
                  <a:pt x="14" y="63"/>
                  <a:pt x="11" y="86"/>
                </a:cubicBezTo>
                <a:close/>
                <a:moveTo>
                  <a:pt x="49" y="24"/>
                </a:moveTo>
                <a:cubicBezTo>
                  <a:pt x="52" y="25"/>
                  <a:pt x="58" y="27"/>
                  <a:pt x="66" y="29"/>
                </a:cubicBezTo>
                <a:cubicBezTo>
                  <a:pt x="67" y="28"/>
                  <a:pt x="70" y="27"/>
                  <a:pt x="72" y="27"/>
                </a:cubicBezTo>
                <a:cubicBezTo>
                  <a:pt x="75" y="27"/>
                  <a:pt x="77" y="28"/>
                  <a:pt x="78" y="29"/>
                </a:cubicBezTo>
                <a:cubicBezTo>
                  <a:pt x="90" y="22"/>
                  <a:pt x="104" y="17"/>
                  <a:pt x="121" y="14"/>
                </a:cubicBezTo>
                <a:cubicBezTo>
                  <a:pt x="113" y="11"/>
                  <a:pt x="104" y="10"/>
                  <a:pt x="96" y="10"/>
                </a:cubicBezTo>
                <a:cubicBezTo>
                  <a:pt x="78" y="10"/>
                  <a:pt x="62" y="15"/>
                  <a:pt x="49" y="24"/>
                </a:cubicBezTo>
                <a:close/>
                <a:moveTo>
                  <a:pt x="120" y="89"/>
                </a:moveTo>
                <a:cubicBezTo>
                  <a:pt x="110" y="89"/>
                  <a:pt x="102" y="81"/>
                  <a:pt x="102" y="71"/>
                </a:cubicBezTo>
                <a:cubicBezTo>
                  <a:pt x="102" y="62"/>
                  <a:pt x="110" y="54"/>
                  <a:pt x="120" y="54"/>
                </a:cubicBezTo>
                <a:cubicBezTo>
                  <a:pt x="130" y="54"/>
                  <a:pt x="138" y="62"/>
                  <a:pt x="138" y="71"/>
                </a:cubicBezTo>
                <a:cubicBezTo>
                  <a:pt x="138" y="81"/>
                  <a:pt x="130" y="89"/>
                  <a:pt x="120" y="89"/>
                </a:cubicBezTo>
                <a:close/>
                <a:moveTo>
                  <a:pt x="120" y="60"/>
                </a:moveTo>
                <a:cubicBezTo>
                  <a:pt x="114" y="60"/>
                  <a:pt x="109" y="65"/>
                  <a:pt x="109" y="71"/>
                </a:cubicBezTo>
                <a:cubicBezTo>
                  <a:pt x="109" y="78"/>
                  <a:pt x="114" y="83"/>
                  <a:pt x="120" y="83"/>
                </a:cubicBezTo>
                <a:cubicBezTo>
                  <a:pt x="127" y="83"/>
                  <a:pt x="132" y="78"/>
                  <a:pt x="132" y="71"/>
                </a:cubicBezTo>
                <a:cubicBezTo>
                  <a:pt x="132" y="65"/>
                  <a:pt x="127" y="60"/>
                  <a:pt x="120" y="60"/>
                </a:cubicBezTo>
                <a:close/>
                <a:moveTo>
                  <a:pt x="120" y="76"/>
                </a:moveTo>
                <a:cubicBezTo>
                  <a:pt x="117" y="76"/>
                  <a:pt x="115" y="74"/>
                  <a:pt x="115" y="71"/>
                </a:cubicBezTo>
                <a:cubicBezTo>
                  <a:pt x="115" y="67"/>
                  <a:pt x="117" y="65"/>
                  <a:pt x="120" y="65"/>
                </a:cubicBezTo>
                <a:cubicBezTo>
                  <a:pt x="123" y="65"/>
                  <a:pt x="126" y="67"/>
                  <a:pt x="126" y="71"/>
                </a:cubicBezTo>
                <a:cubicBezTo>
                  <a:pt x="126" y="74"/>
                  <a:pt x="123" y="76"/>
                  <a:pt x="120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6"/>
          <p:cNvSpPr>
            <a:spLocks noEditPoints="1"/>
          </p:cNvSpPr>
          <p:nvPr/>
        </p:nvSpPr>
        <p:spPr bwMode="auto">
          <a:xfrm rot="2759249">
            <a:off x="8332774" y="3015027"/>
            <a:ext cx="762000" cy="717550"/>
          </a:xfrm>
          <a:custGeom>
            <a:avLst/>
            <a:gdLst>
              <a:gd name="T0" fmla="*/ 20 w 200"/>
              <a:gd name="T1" fmla="*/ 144 h 188"/>
              <a:gd name="T2" fmla="*/ 0 w 200"/>
              <a:gd name="T3" fmla="*/ 20 h 188"/>
              <a:gd name="T4" fmla="*/ 180 w 200"/>
              <a:gd name="T5" fmla="*/ 0 h 188"/>
              <a:gd name="T6" fmla="*/ 200 w 200"/>
              <a:gd name="T7" fmla="*/ 124 h 188"/>
              <a:gd name="T8" fmla="*/ 192 w 200"/>
              <a:gd name="T9" fmla="*/ 20 h 188"/>
              <a:gd name="T10" fmla="*/ 20 w 200"/>
              <a:gd name="T11" fmla="*/ 8 h 188"/>
              <a:gd name="T12" fmla="*/ 8 w 200"/>
              <a:gd name="T13" fmla="*/ 124 h 188"/>
              <a:gd name="T14" fmla="*/ 180 w 200"/>
              <a:gd name="T15" fmla="*/ 136 h 188"/>
              <a:gd name="T16" fmla="*/ 192 w 200"/>
              <a:gd name="T17" fmla="*/ 20 h 188"/>
              <a:gd name="T18" fmla="*/ 159 w 200"/>
              <a:gd name="T19" fmla="*/ 108 h 188"/>
              <a:gd name="T20" fmla="*/ 139 w 200"/>
              <a:gd name="T21" fmla="*/ 100 h 188"/>
              <a:gd name="T22" fmla="*/ 166 w 200"/>
              <a:gd name="T23" fmla="*/ 83 h 188"/>
              <a:gd name="T24" fmla="*/ 166 w 200"/>
              <a:gd name="T25" fmla="*/ 103 h 188"/>
              <a:gd name="T26" fmla="*/ 123 w 200"/>
              <a:gd name="T27" fmla="*/ 48 h 188"/>
              <a:gd name="T28" fmla="*/ 100 w 200"/>
              <a:gd name="T29" fmla="*/ 88 h 188"/>
              <a:gd name="T30" fmla="*/ 64 w 200"/>
              <a:gd name="T31" fmla="*/ 88 h 188"/>
              <a:gd name="T32" fmla="*/ 44 w 200"/>
              <a:gd name="T33" fmla="*/ 48 h 188"/>
              <a:gd name="T34" fmla="*/ 44 w 200"/>
              <a:gd name="T35" fmla="*/ 47 h 188"/>
              <a:gd name="T36" fmla="*/ 24 w 200"/>
              <a:gd name="T37" fmla="*/ 36 h 188"/>
              <a:gd name="T38" fmla="*/ 52 w 200"/>
              <a:gd name="T39" fmla="*/ 24 h 188"/>
              <a:gd name="T40" fmla="*/ 117 w 200"/>
              <a:gd name="T41" fmla="*/ 36 h 188"/>
              <a:gd name="T42" fmla="*/ 129 w 200"/>
              <a:gd name="T43" fmla="*/ 36 h 188"/>
              <a:gd name="T44" fmla="*/ 124 w 200"/>
              <a:gd name="T45" fmla="*/ 48 h 188"/>
              <a:gd name="T46" fmla="*/ 96 w 200"/>
              <a:gd name="T47" fmla="*/ 76 h 188"/>
              <a:gd name="T48" fmla="*/ 60 w 200"/>
              <a:gd name="T49" fmla="*/ 68 h 188"/>
              <a:gd name="T50" fmla="*/ 56 w 200"/>
              <a:gd name="T51" fmla="*/ 48 h 188"/>
              <a:gd name="T52" fmla="*/ 104 w 200"/>
              <a:gd name="T53" fmla="*/ 56 h 188"/>
              <a:gd name="T54" fmla="*/ 111 w 200"/>
              <a:gd name="T55" fmla="*/ 48 h 188"/>
              <a:gd name="T56" fmla="*/ 59 w 200"/>
              <a:gd name="T57" fmla="*/ 93 h 188"/>
              <a:gd name="T58" fmla="*/ 59 w 200"/>
              <a:gd name="T59" fmla="*/ 113 h 188"/>
              <a:gd name="T60" fmla="*/ 59 w 200"/>
              <a:gd name="T61" fmla="*/ 93 h 188"/>
              <a:gd name="T62" fmla="*/ 105 w 200"/>
              <a:gd name="T63" fmla="*/ 103 h 188"/>
              <a:gd name="T64" fmla="*/ 85 w 200"/>
              <a:gd name="T65" fmla="*/ 103 h 188"/>
              <a:gd name="T66" fmla="*/ 64 w 200"/>
              <a:gd name="T67" fmla="*/ 168 h 188"/>
              <a:gd name="T68" fmla="*/ 72 w 200"/>
              <a:gd name="T69" fmla="*/ 152 h 188"/>
              <a:gd name="T70" fmla="*/ 128 w 200"/>
              <a:gd name="T71" fmla="*/ 168 h 188"/>
              <a:gd name="T72" fmla="*/ 156 w 200"/>
              <a:gd name="T73" fmla="*/ 188 h 188"/>
              <a:gd name="T74" fmla="*/ 64 w 200"/>
              <a:gd name="T75" fmla="*/ 16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88">
                <a:moveTo>
                  <a:pt x="180" y="144"/>
                </a:moveTo>
                <a:cubicBezTo>
                  <a:pt x="20" y="144"/>
                  <a:pt x="20" y="144"/>
                  <a:pt x="20" y="144"/>
                </a:cubicBezTo>
                <a:cubicBezTo>
                  <a:pt x="9" y="144"/>
                  <a:pt x="0" y="135"/>
                  <a:pt x="0" y="12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35"/>
                  <a:pt x="191" y="144"/>
                  <a:pt x="180" y="144"/>
                </a:cubicBezTo>
                <a:close/>
                <a:moveTo>
                  <a:pt x="192" y="20"/>
                </a:moveTo>
                <a:cubicBezTo>
                  <a:pt x="192" y="13"/>
                  <a:pt x="186" y="8"/>
                  <a:pt x="18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1"/>
                  <a:pt x="13" y="136"/>
                  <a:pt x="2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6" y="136"/>
                  <a:pt x="192" y="131"/>
                  <a:pt x="192" y="124"/>
                </a:cubicBezTo>
                <a:lnTo>
                  <a:pt x="192" y="20"/>
                </a:lnTo>
                <a:close/>
                <a:moveTo>
                  <a:pt x="166" y="103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55" y="89"/>
                  <a:pt x="155" y="89"/>
                  <a:pt x="155" y="89"/>
                </a:cubicBezTo>
                <a:lnTo>
                  <a:pt x="166" y="103"/>
                </a:lnTo>
                <a:close/>
                <a:moveTo>
                  <a:pt x="124" y="48"/>
                </a:moveTo>
                <a:cubicBezTo>
                  <a:pt x="123" y="48"/>
                  <a:pt x="123" y="48"/>
                  <a:pt x="123" y="4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36"/>
                  <a:pt x="41" y="36"/>
                  <a:pt x="41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4"/>
                  <a:pt x="24" y="24"/>
                  <a:pt x="2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6" y="36"/>
                  <a:pt x="56" y="36"/>
                  <a:pt x="56" y="36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4" y="47"/>
                  <a:pt x="124" y="47"/>
                  <a:pt x="124" y="47"/>
                </a:cubicBezTo>
                <a:lnTo>
                  <a:pt x="124" y="48"/>
                </a:lnTo>
                <a:close/>
                <a:moveTo>
                  <a:pt x="61" y="76"/>
                </a:moveTo>
                <a:cubicBezTo>
                  <a:pt x="96" y="76"/>
                  <a:pt x="96" y="76"/>
                  <a:pt x="96" y="76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60" y="68"/>
                  <a:pt x="60" y="68"/>
                  <a:pt x="60" y="68"/>
                </a:cubicBezTo>
                <a:lnTo>
                  <a:pt x="61" y="76"/>
                </a:lnTo>
                <a:close/>
                <a:moveTo>
                  <a:pt x="56" y="48"/>
                </a:moveTo>
                <a:cubicBezTo>
                  <a:pt x="57" y="56"/>
                  <a:pt x="57" y="56"/>
                  <a:pt x="57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11" y="48"/>
                  <a:pt x="111" y="48"/>
                  <a:pt x="111" y="48"/>
                </a:cubicBezTo>
                <a:lnTo>
                  <a:pt x="56" y="48"/>
                </a:lnTo>
                <a:close/>
                <a:moveTo>
                  <a:pt x="59" y="93"/>
                </a:moveTo>
                <a:cubicBezTo>
                  <a:pt x="65" y="93"/>
                  <a:pt x="69" y="97"/>
                  <a:pt x="69" y="103"/>
                </a:cubicBezTo>
                <a:cubicBezTo>
                  <a:pt x="69" y="109"/>
                  <a:pt x="65" y="113"/>
                  <a:pt x="59" y="113"/>
                </a:cubicBezTo>
                <a:cubicBezTo>
                  <a:pt x="53" y="113"/>
                  <a:pt x="49" y="109"/>
                  <a:pt x="49" y="103"/>
                </a:cubicBezTo>
                <a:cubicBezTo>
                  <a:pt x="49" y="97"/>
                  <a:pt x="53" y="93"/>
                  <a:pt x="59" y="93"/>
                </a:cubicBezTo>
                <a:close/>
                <a:moveTo>
                  <a:pt x="95" y="93"/>
                </a:moveTo>
                <a:cubicBezTo>
                  <a:pt x="101" y="93"/>
                  <a:pt x="105" y="97"/>
                  <a:pt x="105" y="103"/>
                </a:cubicBezTo>
                <a:cubicBezTo>
                  <a:pt x="105" y="109"/>
                  <a:pt x="101" y="113"/>
                  <a:pt x="95" y="113"/>
                </a:cubicBezTo>
                <a:cubicBezTo>
                  <a:pt x="89" y="113"/>
                  <a:pt x="85" y="109"/>
                  <a:pt x="85" y="103"/>
                </a:cubicBezTo>
                <a:cubicBezTo>
                  <a:pt x="85" y="97"/>
                  <a:pt x="89" y="93"/>
                  <a:pt x="95" y="93"/>
                </a:cubicBezTo>
                <a:close/>
                <a:moveTo>
                  <a:pt x="6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47" y="168"/>
                  <a:pt x="156" y="177"/>
                  <a:pt x="156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77"/>
                  <a:pt x="53" y="168"/>
                  <a:pt x="64" y="168"/>
                </a:cubicBezTo>
                <a:close/>
              </a:path>
            </a:pathLst>
          </a:custGeom>
          <a:solidFill>
            <a:srgbClr val="BDDE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 rot="1759806">
            <a:off x="9227131" y="3652525"/>
            <a:ext cx="493412" cy="645749"/>
          </a:xfrm>
          <a:custGeom>
            <a:avLst/>
            <a:gdLst>
              <a:gd name="T0" fmla="*/ 10 w 152"/>
              <a:gd name="T1" fmla="*/ 0 h 200"/>
              <a:gd name="T2" fmla="*/ 0 w 152"/>
              <a:gd name="T3" fmla="*/ 191 h 200"/>
              <a:gd name="T4" fmla="*/ 143 w 152"/>
              <a:gd name="T5" fmla="*/ 200 h 200"/>
              <a:gd name="T6" fmla="*/ 152 w 152"/>
              <a:gd name="T7" fmla="*/ 10 h 200"/>
              <a:gd name="T8" fmla="*/ 51 w 152"/>
              <a:gd name="T9" fmla="*/ 161 h 200"/>
              <a:gd name="T10" fmla="*/ 29 w 152"/>
              <a:gd name="T11" fmla="*/ 165 h 200"/>
              <a:gd name="T12" fmla="*/ 25 w 152"/>
              <a:gd name="T13" fmla="*/ 152 h 200"/>
              <a:gd name="T14" fmla="*/ 46 w 152"/>
              <a:gd name="T15" fmla="*/ 148 h 200"/>
              <a:gd name="T16" fmla="*/ 51 w 152"/>
              <a:gd name="T17" fmla="*/ 161 h 200"/>
              <a:gd name="T18" fmla="*/ 46 w 152"/>
              <a:gd name="T19" fmla="*/ 137 h 200"/>
              <a:gd name="T20" fmla="*/ 25 w 152"/>
              <a:gd name="T21" fmla="*/ 133 h 200"/>
              <a:gd name="T22" fmla="*/ 29 w 152"/>
              <a:gd name="T23" fmla="*/ 121 h 200"/>
              <a:gd name="T24" fmla="*/ 51 w 152"/>
              <a:gd name="T25" fmla="*/ 124 h 200"/>
              <a:gd name="T26" fmla="*/ 51 w 152"/>
              <a:gd name="T27" fmla="*/ 105 h 200"/>
              <a:gd name="T28" fmla="*/ 29 w 152"/>
              <a:gd name="T29" fmla="*/ 109 h 200"/>
              <a:gd name="T30" fmla="*/ 25 w 152"/>
              <a:gd name="T31" fmla="*/ 96 h 200"/>
              <a:gd name="T32" fmla="*/ 46 w 152"/>
              <a:gd name="T33" fmla="*/ 92 h 200"/>
              <a:gd name="T34" fmla="*/ 51 w 152"/>
              <a:gd name="T35" fmla="*/ 105 h 200"/>
              <a:gd name="T36" fmla="*/ 84 w 152"/>
              <a:gd name="T37" fmla="*/ 165 h 200"/>
              <a:gd name="T38" fmla="*/ 63 w 152"/>
              <a:gd name="T39" fmla="*/ 161 h 200"/>
              <a:gd name="T40" fmla="*/ 68 w 152"/>
              <a:gd name="T41" fmla="*/ 148 h 200"/>
              <a:gd name="T42" fmla="*/ 89 w 152"/>
              <a:gd name="T43" fmla="*/ 152 h 200"/>
              <a:gd name="T44" fmla="*/ 89 w 152"/>
              <a:gd name="T45" fmla="*/ 133 h 200"/>
              <a:gd name="T46" fmla="*/ 68 w 152"/>
              <a:gd name="T47" fmla="*/ 137 h 200"/>
              <a:gd name="T48" fmla="*/ 63 w 152"/>
              <a:gd name="T49" fmla="*/ 124 h 200"/>
              <a:gd name="T50" fmla="*/ 84 w 152"/>
              <a:gd name="T51" fmla="*/ 121 h 200"/>
              <a:gd name="T52" fmla="*/ 89 w 152"/>
              <a:gd name="T53" fmla="*/ 133 h 200"/>
              <a:gd name="T54" fmla="*/ 84 w 152"/>
              <a:gd name="T55" fmla="*/ 109 h 200"/>
              <a:gd name="T56" fmla="*/ 63 w 152"/>
              <a:gd name="T57" fmla="*/ 105 h 200"/>
              <a:gd name="T58" fmla="*/ 68 w 152"/>
              <a:gd name="T59" fmla="*/ 92 h 200"/>
              <a:gd name="T60" fmla="*/ 89 w 152"/>
              <a:gd name="T61" fmla="*/ 96 h 200"/>
              <a:gd name="T62" fmla="*/ 128 w 152"/>
              <a:gd name="T63" fmla="*/ 161 h 200"/>
              <a:gd name="T64" fmla="*/ 105 w 152"/>
              <a:gd name="T65" fmla="*/ 165 h 200"/>
              <a:gd name="T66" fmla="*/ 100 w 152"/>
              <a:gd name="T67" fmla="*/ 152 h 200"/>
              <a:gd name="T68" fmla="*/ 124 w 152"/>
              <a:gd name="T69" fmla="*/ 148 h 200"/>
              <a:gd name="T70" fmla="*/ 128 w 152"/>
              <a:gd name="T71" fmla="*/ 161 h 200"/>
              <a:gd name="T72" fmla="*/ 124 w 152"/>
              <a:gd name="T73" fmla="*/ 137 h 200"/>
              <a:gd name="T74" fmla="*/ 100 w 152"/>
              <a:gd name="T75" fmla="*/ 133 h 200"/>
              <a:gd name="T76" fmla="*/ 105 w 152"/>
              <a:gd name="T77" fmla="*/ 120 h 200"/>
              <a:gd name="T78" fmla="*/ 128 w 152"/>
              <a:gd name="T79" fmla="*/ 124 h 200"/>
              <a:gd name="T80" fmla="*/ 128 w 152"/>
              <a:gd name="T81" fmla="*/ 105 h 200"/>
              <a:gd name="T82" fmla="*/ 105 w 152"/>
              <a:gd name="T83" fmla="*/ 109 h 200"/>
              <a:gd name="T84" fmla="*/ 100 w 152"/>
              <a:gd name="T85" fmla="*/ 96 h 200"/>
              <a:gd name="T86" fmla="*/ 124 w 152"/>
              <a:gd name="T87" fmla="*/ 92 h 200"/>
              <a:gd name="T88" fmla="*/ 128 w 152"/>
              <a:gd name="T89" fmla="*/ 105 h 200"/>
              <a:gd name="T90" fmla="*/ 104 w 152"/>
              <a:gd name="T91" fmla="*/ 72 h 200"/>
              <a:gd name="T92" fmla="*/ 104 w 152"/>
              <a:gd name="T93" fmla="*/ 57 h 200"/>
              <a:gd name="T94" fmla="*/ 131 w 152"/>
              <a:gd name="T95" fmla="*/ 63 h 200"/>
              <a:gd name="T96" fmla="*/ 136 w 152"/>
              <a:gd name="T97" fmla="*/ 42 h 200"/>
              <a:gd name="T98" fmla="*/ 23 w 152"/>
              <a:gd name="T99" fmla="*/ 48 h 200"/>
              <a:gd name="T100" fmla="*/ 16 w 152"/>
              <a:gd name="T101" fmla="*/ 23 h 200"/>
              <a:gd name="T102" fmla="*/ 129 w 152"/>
              <a:gd name="T103" fmla="*/ 16 h 200"/>
              <a:gd name="T104" fmla="*/ 136 w 152"/>
              <a:gd name="T105" fmla="*/ 42 h 200"/>
              <a:gd name="T106" fmla="*/ 121 w 152"/>
              <a:gd name="T107" fmla="*/ 23 h 200"/>
              <a:gd name="T108" fmla="*/ 124 w 152"/>
              <a:gd name="T109" fmla="*/ 45 h 200"/>
              <a:gd name="T110" fmla="*/ 128 w 152"/>
              <a:gd name="T111" fmla="*/ 2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200">
                <a:moveTo>
                  <a:pt x="14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6"/>
                  <a:pt x="5" y="200"/>
                  <a:pt x="10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48" y="200"/>
                  <a:pt x="152" y="196"/>
                  <a:pt x="152" y="191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5"/>
                  <a:pt x="148" y="0"/>
                  <a:pt x="143" y="0"/>
                </a:cubicBezTo>
                <a:close/>
                <a:moveTo>
                  <a:pt x="51" y="161"/>
                </a:moveTo>
                <a:cubicBezTo>
                  <a:pt x="51" y="163"/>
                  <a:pt x="49" y="165"/>
                  <a:pt x="46" y="165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7" y="165"/>
                  <a:pt x="25" y="163"/>
                  <a:pt x="25" y="161"/>
                </a:cubicBezTo>
                <a:cubicBezTo>
                  <a:pt x="25" y="152"/>
                  <a:pt x="25" y="152"/>
                  <a:pt x="25" y="152"/>
                </a:cubicBezTo>
                <a:cubicBezTo>
                  <a:pt x="25" y="150"/>
                  <a:pt x="27" y="148"/>
                  <a:pt x="29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9" y="148"/>
                  <a:pt x="51" y="150"/>
                  <a:pt x="51" y="152"/>
                </a:cubicBezTo>
                <a:lnTo>
                  <a:pt x="51" y="161"/>
                </a:lnTo>
                <a:close/>
                <a:moveTo>
                  <a:pt x="51" y="133"/>
                </a:moveTo>
                <a:cubicBezTo>
                  <a:pt x="51" y="135"/>
                  <a:pt x="49" y="137"/>
                  <a:pt x="46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27" y="137"/>
                  <a:pt x="25" y="135"/>
                  <a:pt x="25" y="133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2"/>
                  <a:pt x="27" y="121"/>
                  <a:pt x="29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9" y="121"/>
                  <a:pt x="51" y="122"/>
                  <a:pt x="51" y="124"/>
                </a:cubicBezTo>
                <a:lnTo>
                  <a:pt x="51" y="133"/>
                </a:lnTo>
                <a:close/>
                <a:moveTo>
                  <a:pt x="51" y="105"/>
                </a:moveTo>
                <a:cubicBezTo>
                  <a:pt x="51" y="107"/>
                  <a:pt x="49" y="109"/>
                  <a:pt x="46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7" y="109"/>
                  <a:pt x="25" y="107"/>
                  <a:pt x="25" y="105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4"/>
                  <a:pt x="27" y="92"/>
                  <a:pt x="29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9" y="92"/>
                  <a:pt x="51" y="94"/>
                  <a:pt x="51" y="96"/>
                </a:cubicBezTo>
                <a:lnTo>
                  <a:pt x="51" y="105"/>
                </a:lnTo>
                <a:close/>
                <a:moveTo>
                  <a:pt x="89" y="161"/>
                </a:moveTo>
                <a:cubicBezTo>
                  <a:pt x="89" y="163"/>
                  <a:pt x="86" y="165"/>
                  <a:pt x="84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66" y="165"/>
                  <a:pt x="63" y="163"/>
                  <a:pt x="63" y="161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50"/>
                  <a:pt x="66" y="148"/>
                  <a:pt x="68" y="148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86" y="148"/>
                  <a:pt x="89" y="150"/>
                  <a:pt x="89" y="152"/>
                </a:cubicBezTo>
                <a:lnTo>
                  <a:pt x="89" y="161"/>
                </a:lnTo>
                <a:close/>
                <a:moveTo>
                  <a:pt x="89" y="133"/>
                </a:moveTo>
                <a:cubicBezTo>
                  <a:pt x="89" y="135"/>
                  <a:pt x="86" y="137"/>
                  <a:pt x="84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6" y="137"/>
                  <a:pt x="63" y="135"/>
                  <a:pt x="63" y="133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22"/>
                  <a:pt x="66" y="121"/>
                  <a:pt x="68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9" y="122"/>
                  <a:pt x="89" y="124"/>
                </a:cubicBezTo>
                <a:lnTo>
                  <a:pt x="89" y="133"/>
                </a:lnTo>
                <a:close/>
                <a:moveTo>
                  <a:pt x="89" y="105"/>
                </a:moveTo>
                <a:cubicBezTo>
                  <a:pt x="89" y="107"/>
                  <a:pt x="86" y="109"/>
                  <a:pt x="84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6" y="109"/>
                  <a:pt x="63" y="107"/>
                  <a:pt x="63" y="105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4"/>
                  <a:pt x="66" y="92"/>
                  <a:pt x="68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6" y="92"/>
                  <a:pt x="89" y="94"/>
                  <a:pt x="89" y="96"/>
                </a:cubicBezTo>
                <a:lnTo>
                  <a:pt x="89" y="105"/>
                </a:lnTo>
                <a:close/>
                <a:moveTo>
                  <a:pt x="128" y="161"/>
                </a:moveTo>
                <a:cubicBezTo>
                  <a:pt x="128" y="163"/>
                  <a:pt x="126" y="165"/>
                  <a:pt x="124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2" y="165"/>
                  <a:pt x="100" y="163"/>
                  <a:pt x="100" y="16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100" y="150"/>
                  <a:pt x="102" y="148"/>
                  <a:pt x="105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6" y="148"/>
                  <a:pt x="128" y="150"/>
                  <a:pt x="128" y="152"/>
                </a:cubicBezTo>
                <a:lnTo>
                  <a:pt x="128" y="161"/>
                </a:lnTo>
                <a:close/>
                <a:moveTo>
                  <a:pt x="128" y="133"/>
                </a:moveTo>
                <a:cubicBezTo>
                  <a:pt x="128" y="135"/>
                  <a:pt x="126" y="137"/>
                  <a:pt x="124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2" y="137"/>
                  <a:pt x="100" y="135"/>
                  <a:pt x="100" y="133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2"/>
                  <a:pt x="102" y="120"/>
                  <a:pt x="105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6" y="120"/>
                  <a:pt x="128" y="122"/>
                  <a:pt x="128" y="124"/>
                </a:cubicBezTo>
                <a:lnTo>
                  <a:pt x="128" y="133"/>
                </a:lnTo>
                <a:close/>
                <a:moveTo>
                  <a:pt x="128" y="105"/>
                </a:moveTo>
                <a:cubicBezTo>
                  <a:pt x="128" y="107"/>
                  <a:pt x="126" y="109"/>
                  <a:pt x="124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2" y="109"/>
                  <a:pt x="100" y="107"/>
                  <a:pt x="100" y="105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0" y="94"/>
                  <a:pt x="102" y="92"/>
                  <a:pt x="105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4"/>
                  <a:pt x="128" y="96"/>
                </a:cubicBezTo>
                <a:lnTo>
                  <a:pt x="128" y="105"/>
                </a:lnTo>
                <a:close/>
                <a:moveTo>
                  <a:pt x="127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1" y="72"/>
                  <a:pt x="99" y="67"/>
                  <a:pt x="99" y="63"/>
                </a:cubicBezTo>
                <a:cubicBezTo>
                  <a:pt x="99" y="60"/>
                  <a:pt x="101" y="57"/>
                  <a:pt x="104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57"/>
                  <a:pt x="131" y="60"/>
                  <a:pt x="131" y="63"/>
                </a:cubicBezTo>
                <a:cubicBezTo>
                  <a:pt x="131" y="67"/>
                  <a:pt x="129" y="72"/>
                  <a:pt x="127" y="72"/>
                </a:cubicBezTo>
                <a:close/>
                <a:moveTo>
                  <a:pt x="136" y="42"/>
                </a:moveTo>
                <a:cubicBezTo>
                  <a:pt x="136" y="45"/>
                  <a:pt x="133" y="48"/>
                  <a:pt x="129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9" y="48"/>
                  <a:pt x="16" y="45"/>
                  <a:pt x="16" y="4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9"/>
                  <a:pt x="19" y="16"/>
                  <a:pt x="23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33" y="16"/>
                  <a:pt x="136" y="19"/>
                  <a:pt x="136" y="23"/>
                </a:cubicBezTo>
                <a:lnTo>
                  <a:pt x="136" y="42"/>
                </a:lnTo>
                <a:close/>
                <a:moveTo>
                  <a:pt x="124" y="20"/>
                </a:moveTo>
                <a:cubicBezTo>
                  <a:pt x="123" y="20"/>
                  <a:pt x="121" y="21"/>
                  <a:pt x="121" y="23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1" y="44"/>
                  <a:pt x="123" y="45"/>
                  <a:pt x="124" y="45"/>
                </a:cubicBezTo>
                <a:cubicBezTo>
                  <a:pt x="126" y="45"/>
                  <a:pt x="128" y="44"/>
                  <a:pt x="128" y="42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1"/>
                  <a:pt x="126" y="20"/>
                  <a:pt x="124" y="20"/>
                </a:cubicBezTo>
                <a:close/>
              </a:path>
            </a:pathLst>
          </a:custGeom>
          <a:solidFill>
            <a:srgbClr val="0C7EC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 rot="2280823">
            <a:off x="8906359" y="4444253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 rot="20669469">
            <a:off x="9493663" y="4576082"/>
            <a:ext cx="397381" cy="584775"/>
          </a:xfrm>
          <a:prstGeom prst="rect">
            <a:avLst/>
          </a:prstGeom>
          <a:solidFill>
            <a:srgbClr val="BDDE42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 rot="20669469">
            <a:off x="9057071" y="2555069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en-US" sz="6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 rot="20669469">
            <a:off x="9677303" y="3469794"/>
            <a:ext cx="8803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9" name="Group 23"/>
          <p:cNvGrpSpPr>
            <a:grpSpLocks noChangeAspect="1"/>
          </p:cNvGrpSpPr>
          <p:nvPr/>
        </p:nvGrpSpPr>
        <p:grpSpPr bwMode="auto">
          <a:xfrm>
            <a:off x="9803304" y="2986267"/>
            <a:ext cx="773881" cy="502254"/>
            <a:chOff x="7" y="4"/>
            <a:chExt cx="302" cy="196"/>
          </a:xfrm>
          <a:solidFill>
            <a:schemeClr val="bg1"/>
          </a:solidFill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7" y="4"/>
              <a:ext cx="302" cy="196"/>
            </a:xfrm>
            <a:custGeom>
              <a:avLst/>
              <a:gdLst>
                <a:gd name="T0" fmla="*/ 95 w 125"/>
                <a:gd name="T1" fmla="*/ 21 h 80"/>
                <a:gd name="T2" fmla="*/ 88 w 125"/>
                <a:gd name="T3" fmla="*/ 22 h 80"/>
                <a:gd name="T4" fmla="*/ 59 w 125"/>
                <a:gd name="T5" fmla="*/ 0 h 80"/>
                <a:gd name="T6" fmla="*/ 31 w 125"/>
                <a:gd name="T7" fmla="*/ 21 h 80"/>
                <a:gd name="T8" fmla="*/ 30 w 125"/>
                <a:gd name="T9" fmla="*/ 21 h 80"/>
                <a:gd name="T10" fmla="*/ 0 w 125"/>
                <a:gd name="T11" fmla="*/ 51 h 80"/>
                <a:gd name="T12" fmla="*/ 30 w 125"/>
                <a:gd name="T13" fmla="*/ 80 h 80"/>
                <a:gd name="T14" fmla="*/ 95 w 125"/>
                <a:gd name="T15" fmla="*/ 80 h 80"/>
                <a:gd name="T16" fmla="*/ 125 w 125"/>
                <a:gd name="T17" fmla="*/ 51 h 80"/>
                <a:gd name="T18" fmla="*/ 95 w 125"/>
                <a:gd name="T19" fmla="*/ 21 h 80"/>
                <a:gd name="T20" fmla="*/ 95 w 125"/>
                <a:gd name="T21" fmla="*/ 76 h 80"/>
                <a:gd name="T22" fmla="*/ 30 w 125"/>
                <a:gd name="T23" fmla="*/ 76 h 80"/>
                <a:gd name="T24" fmla="*/ 4 w 125"/>
                <a:gd name="T25" fmla="*/ 51 h 80"/>
                <a:gd name="T26" fmla="*/ 30 w 125"/>
                <a:gd name="T27" fmla="*/ 25 h 80"/>
                <a:gd name="T28" fmla="*/ 32 w 125"/>
                <a:gd name="T29" fmla="*/ 25 h 80"/>
                <a:gd name="T30" fmla="*/ 34 w 125"/>
                <a:gd name="T31" fmla="*/ 26 h 80"/>
                <a:gd name="T32" fmla="*/ 34 w 125"/>
                <a:gd name="T33" fmla="*/ 24 h 80"/>
                <a:gd name="T34" fmla="*/ 59 w 125"/>
                <a:gd name="T35" fmla="*/ 4 h 80"/>
                <a:gd name="T36" fmla="*/ 84 w 125"/>
                <a:gd name="T37" fmla="*/ 25 h 80"/>
                <a:gd name="T38" fmla="*/ 84 w 125"/>
                <a:gd name="T39" fmla="*/ 28 h 80"/>
                <a:gd name="T40" fmla="*/ 87 w 125"/>
                <a:gd name="T41" fmla="*/ 27 h 80"/>
                <a:gd name="T42" fmla="*/ 95 w 125"/>
                <a:gd name="T43" fmla="*/ 25 h 80"/>
                <a:gd name="T44" fmla="*/ 121 w 125"/>
                <a:gd name="T45" fmla="*/ 51 h 80"/>
                <a:gd name="T46" fmla="*/ 95 w 125"/>
                <a:gd name="T4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80">
                  <a:moveTo>
                    <a:pt x="95" y="21"/>
                  </a:moveTo>
                  <a:cubicBezTo>
                    <a:pt x="93" y="21"/>
                    <a:pt x="90" y="22"/>
                    <a:pt x="88" y="22"/>
                  </a:cubicBezTo>
                  <a:cubicBezTo>
                    <a:pt x="84" y="9"/>
                    <a:pt x="73" y="0"/>
                    <a:pt x="59" y="0"/>
                  </a:cubicBezTo>
                  <a:cubicBezTo>
                    <a:pt x="46" y="0"/>
                    <a:pt x="34" y="9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14" y="21"/>
                    <a:pt x="0" y="34"/>
                    <a:pt x="0" y="51"/>
                  </a:cubicBezTo>
                  <a:cubicBezTo>
                    <a:pt x="0" y="67"/>
                    <a:pt x="14" y="80"/>
                    <a:pt x="30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2" y="80"/>
                    <a:pt x="125" y="67"/>
                    <a:pt x="125" y="51"/>
                  </a:cubicBezTo>
                  <a:cubicBezTo>
                    <a:pt x="125" y="34"/>
                    <a:pt x="112" y="21"/>
                    <a:pt x="95" y="21"/>
                  </a:cubicBezTo>
                  <a:moveTo>
                    <a:pt x="95" y="76"/>
                  </a:moveTo>
                  <a:cubicBezTo>
                    <a:pt x="30" y="76"/>
                    <a:pt x="30" y="76"/>
                    <a:pt x="30" y="76"/>
                  </a:cubicBezTo>
                  <a:cubicBezTo>
                    <a:pt x="16" y="76"/>
                    <a:pt x="4" y="65"/>
                    <a:pt x="4" y="51"/>
                  </a:cubicBezTo>
                  <a:cubicBezTo>
                    <a:pt x="4" y="37"/>
                    <a:pt x="16" y="25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7" y="12"/>
                    <a:pt x="47" y="4"/>
                    <a:pt x="59" y="4"/>
                  </a:cubicBezTo>
                  <a:cubicBezTo>
                    <a:pt x="72" y="4"/>
                    <a:pt x="82" y="13"/>
                    <a:pt x="84" y="25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90" y="26"/>
                    <a:pt x="92" y="25"/>
                    <a:pt x="95" y="25"/>
                  </a:cubicBezTo>
                  <a:cubicBezTo>
                    <a:pt x="109" y="25"/>
                    <a:pt x="121" y="37"/>
                    <a:pt x="121" y="51"/>
                  </a:cubicBezTo>
                  <a:cubicBezTo>
                    <a:pt x="121" y="65"/>
                    <a:pt x="109" y="76"/>
                    <a:pt x="95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135" y="58"/>
              <a:ext cx="75" cy="100"/>
            </a:xfrm>
            <a:custGeom>
              <a:avLst/>
              <a:gdLst>
                <a:gd name="T0" fmla="*/ 27 w 31"/>
                <a:gd name="T1" fmla="*/ 14 h 41"/>
                <a:gd name="T2" fmla="*/ 0 w 31"/>
                <a:gd name="T3" fmla="*/ 5 h 41"/>
                <a:gd name="T4" fmla="*/ 2 w 31"/>
                <a:gd name="T5" fmla="*/ 10 h 41"/>
                <a:gd name="T6" fmla="*/ 22 w 31"/>
                <a:gd name="T7" fmla="*/ 17 h 41"/>
                <a:gd name="T8" fmla="*/ 20 w 31"/>
                <a:gd name="T9" fmla="*/ 33 h 41"/>
                <a:gd name="T10" fmla="*/ 19 w 31"/>
                <a:gd name="T11" fmla="*/ 33 h 41"/>
                <a:gd name="T12" fmla="*/ 18 w 31"/>
                <a:gd name="T13" fmla="*/ 30 h 41"/>
                <a:gd name="T14" fmla="*/ 15 w 31"/>
                <a:gd name="T15" fmla="*/ 38 h 41"/>
                <a:gd name="T16" fmla="*/ 23 w 31"/>
                <a:gd name="T17" fmla="*/ 41 h 41"/>
                <a:gd name="T18" fmla="*/ 22 w 31"/>
                <a:gd name="T19" fmla="*/ 38 h 41"/>
                <a:gd name="T20" fmla="*/ 22 w 31"/>
                <a:gd name="T21" fmla="*/ 38 h 41"/>
                <a:gd name="T22" fmla="*/ 27 w 31"/>
                <a:gd name="T2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1">
                  <a:moveTo>
                    <a:pt x="27" y="14"/>
                  </a:moveTo>
                  <a:cubicBezTo>
                    <a:pt x="22" y="4"/>
                    <a:pt x="10" y="0"/>
                    <a:pt x="0" y="5"/>
                  </a:cubicBezTo>
                  <a:cubicBezTo>
                    <a:pt x="1" y="7"/>
                    <a:pt x="2" y="10"/>
                    <a:pt x="2" y="10"/>
                  </a:cubicBezTo>
                  <a:cubicBezTo>
                    <a:pt x="9" y="6"/>
                    <a:pt x="18" y="9"/>
                    <a:pt x="22" y="17"/>
                  </a:cubicBezTo>
                  <a:cubicBezTo>
                    <a:pt x="25" y="22"/>
                    <a:pt x="23" y="29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9" y="32"/>
                    <a:pt x="31" y="23"/>
                    <a:pt x="2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"/>
            <p:cNvSpPr/>
            <p:nvPr/>
          </p:nvSpPr>
          <p:spPr bwMode="auto">
            <a:xfrm>
              <a:off x="89" y="77"/>
              <a:ext cx="77" cy="101"/>
            </a:xfrm>
            <a:custGeom>
              <a:avLst/>
              <a:gdLst>
                <a:gd name="T0" fmla="*/ 10 w 32"/>
                <a:gd name="T1" fmla="*/ 25 h 41"/>
                <a:gd name="T2" fmla="*/ 12 w 32"/>
                <a:gd name="T3" fmla="*/ 8 h 41"/>
                <a:gd name="T4" fmla="*/ 12 w 32"/>
                <a:gd name="T5" fmla="*/ 8 h 41"/>
                <a:gd name="T6" fmla="*/ 14 w 32"/>
                <a:gd name="T7" fmla="*/ 11 h 41"/>
                <a:gd name="T8" fmla="*/ 17 w 32"/>
                <a:gd name="T9" fmla="*/ 3 h 41"/>
                <a:gd name="T10" fmla="*/ 8 w 32"/>
                <a:gd name="T11" fmla="*/ 0 h 41"/>
                <a:gd name="T12" fmla="*/ 10 w 32"/>
                <a:gd name="T13" fmla="*/ 3 h 41"/>
                <a:gd name="T14" fmla="*/ 9 w 32"/>
                <a:gd name="T15" fmla="*/ 3 h 41"/>
                <a:gd name="T16" fmla="*/ 5 w 32"/>
                <a:gd name="T17" fmla="*/ 27 h 41"/>
                <a:gd name="T18" fmla="*/ 32 w 32"/>
                <a:gd name="T19" fmla="*/ 36 h 41"/>
                <a:gd name="T20" fmla="*/ 29 w 32"/>
                <a:gd name="T21" fmla="*/ 31 h 41"/>
                <a:gd name="T22" fmla="*/ 10 w 32"/>
                <a:gd name="T2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41">
                  <a:moveTo>
                    <a:pt x="10" y="25"/>
                  </a:moveTo>
                  <a:cubicBezTo>
                    <a:pt x="7" y="19"/>
                    <a:pt x="8" y="12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9"/>
                    <a:pt x="0" y="19"/>
                    <a:pt x="5" y="27"/>
                  </a:cubicBezTo>
                  <a:cubicBezTo>
                    <a:pt x="10" y="37"/>
                    <a:pt x="22" y="41"/>
                    <a:pt x="32" y="36"/>
                  </a:cubicBezTo>
                  <a:cubicBezTo>
                    <a:pt x="31" y="34"/>
                    <a:pt x="29" y="31"/>
                    <a:pt x="29" y="31"/>
                  </a:cubicBezTo>
                  <a:cubicBezTo>
                    <a:pt x="22" y="35"/>
                    <a:pt x="13" y="32"/>
                    <a:pt x="1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 rot="3487872">
            <a:off x="10433771" y="3195173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en-US" sz="6000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 rot="17010466">
            <a:off x="9723013" y="2002016"/>
            <a:ext cx="659155" cy="1015663"/>
          </a:xfrm>
          <a:prstGeom prst="rect">
            <a:avLst/>
          </a:prstGeom>
          <a:solidFill>
            <a:srgbClr val="1F4E79"/>
          </a:solidFill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6</a:t>
            </a:r>
            <a:endParaRPr lang="zh-CN" altLang="en-US" sz="6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 rot="3101615">
            <a:off x="8464140" y="1988779"/>
            <a:ext cx="707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7</a:t>
            </a:r>
            <a:endParaRPr lang="zh-CN" altLang="en-US" sz="6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44391" y="4186951"/>
            <a:ext cx="401032" cy="2429636"/>
            <a:chOff x="5715523" y="3029236"/>
            <a:chExt cx="684615" cy="4147714"/>
          </a:xfrm>
        </p:grpSpPr>
        <p:sp>
          <p:nvSpPr>
            <p:cNvPr id="3" name="流程图: 延期 2"/>
            <p:cNvSpPr/>
            <p:nvPr/>
          </p:nvSpPr>
          <p:spPr>
            <a:xfrm rot="16200000">
              <a:off x="5685248" y="3059512"/>
              <a:ext cx="745166" cy="68461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715523" y="3761842"/>
              <a:ext cx="684615" cy="1714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890774" y="5462211"/>
              <a:ext cx="509364" cy="1714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9635" y="4489525"/>
            <a:ext cx="1490810" cy="2195032"/>
            <a:chOff x="1749941" y="2436840"/>
            <a:chExt cx="1781734" cy="2623382"/>
          </a:xfrm>
        </p:grpSpPr>
        <p:sp>
          <p:nvSpPr>
            <p:cNvPr id="7" name="流程图: 延期 6"/>
            <p:cNvSpPr/>
            <p:nvPr/>
          </p:nvSpPr>
          <p:spPr>
            <a:xfrm rot="16200000">
              <a:off x="1650956" y="3179503"/>
              <a:ext cx="1979704" cy="178173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加号 7"/>
            <p:cNvSpPr/>
            <p:nvPr/>
          </p:nvSpPr>
          <p:spPr>
            <a:xfrm>
              <a:off x="2281993" y="2436840"/>
              <a:ext cx="717631" cy="787080"/>
            </a:xfrm>
            <a:prstGeom prst="mathPlu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31303" y="3508469"/>
              <a:ext cx="1347206" cy="114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MAD</a:t>
              </a:r>
            </a:p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MAN</a:t>
              </a:r>
              <a:endParaRPr lang="zh-CN" altLang="en-US" sz="2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839013" y="3608756"/>
            <a:ext cx="575251" cy="575251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37160" y="6373178"/>
            <a:ext cx="12618720" cy="500063"/>
            <a:chOff x="669366" y="4380383"/>
            <a:chExt cx="11151018" cy="500063"/>
          </a:xfrm>
          <a:solidFill>
            <a:schemeClr val="accent6">
              <a:lumMod val="5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408630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 flipH="1">
              <a:off x="2884330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 flipH="1">
              <a:off x="176791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 flipH="1">
              <a:off x="66936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506179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618064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724849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829517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934186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034960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1061388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圆角右箭头 22"/>
          <p:cNvSpPr/>
          <p:nvPr/>
        </p:nvSpPr>
        <p:spPr>
          <a:xfrm rot="10800000">
            <a:off x="4833404" y="-2699153"/>
            <a:ext cx="7030075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右箭头 23"/>
          <p:cNvSpPr/>
          <p:nvPr/>
        </p:nvSpPr>
        <p:spPr>
          <a:xfrm rot="10800000" flipH="1" flipV="1">
            <a:off x="3881197" y="-2699153"/>
            <a:ext cx="7030075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3635002" y="3247073"/>
            <a:ext cx="893767" cy="7704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805218" y="2134778"/>
            <a:ext cx="32624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无奈地，我埋葬了它，</a:t>
            </a:r>
            <a:endParaRPr lang="en-US" altLang="zh-CN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CN" altLang="en-US" sz="4400" b="1" dirty="0">
                <a:solidFill>
                  <a:srgbClr val="262626"/>
                </a:solidFill>
                <a:latin typeface="+mn-ea"/>
              </a:rPr>
              <a:t>我的广告梦</a:t>
            </a:r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7506781" y="-2344315"/>
            <a:ext cx="496382" cy="5965248"/>
            <a:chOff x="1451610" y="601884"/>
            <a:chExt cx="459555" cy="5965248"/>
          </a:xfrm>
        </p:grpSpPr>
        <p:sp>
          <p:nvSpPr>
            <p:cNvPr id="28" name="矩形 27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451610" y="6506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>
            <a:off x="3833694" y="1161112"/>
            <a:ext cx="496383" cy="2388672"/>
            <a:chOff x="1451610" y="4178460"/>
            <a:chExt cx="459555" cy="2388672"/>
          </a:xfrm>
        </p:grpSpPr>
        <p:sp>
          <p:nvSpPr>
            <p:cNvPr id="46" name="矩形 45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451610" y="6506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云形 33"/>
          <p:cNvSpPr/>
          <p:nvPr/>
        </p:nvSpPr>
        <p:spPr>
          <a:xfrm>
            <a:off x="3183048" y="5459023"/>
            <a:ext cx="264909" cy="26490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云形 38"/>
          <p:cNvSpPr/>
          <p:nvPr/>
        </p:nvSpPr>
        <p:spPr>
          <a:xfrm rot="2428744">
            <a:off x="3057675" y="4685113"/>
            <a:ext cx="495671" cy="49567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云形 39"/>
          <p:cNvSpPr/>
          <p:nvPr/>
        </p:nvSpPr>
        <p:spPr>
          <a:xfrm rot="2428744">
            <a:off x="4381425" y="4501387"/>
            <a:ext cx="250595" cy="2505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云形 40"/>
          <p:cNvSpPr/>
          <p:nvPr/>
        </p:nvSpPr>
        <p:spPr>
          <a:xfrm rot="2428744">
            <a:off x="4813735" y="4871687"/>
            <a:ext cx="493271" cy="49327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3469244" y="4066306"/>
            <a:ext cx="305339" cy="4656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435501" y="4080782"/>
            <a:ext cx="277161" cy="4753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727160" y="4068777"/>
            <a:ext cx="143549" cy="33630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339374" y="4082677"/>
            <a:ext cx="117095" cy="33592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3905289" y="4091429"/>
            <a:ext cx="51515" cy="1951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260906" y="4083463"/>
            <a:ext cx="52711" cy="23463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云形 60"/>
          <p:cNvSpPr/>
          <p:nvPr/>
        </p:nvSpPr>
        <p:spPr>
          <a:xfrm rot="1100910">
            <a:off x="2395681" y="5670409"/>
            <a:ext cx="459467" cy="34781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5"/>
          <p:cNvSpPr>
            <a:spLocks noEditPoints="1"/>
          </p:cNvSpPr>
          <p:nvPr/>
        </p:nvSpPr>
        <p:spPr bwMode="auto">
          <a:xfrm rot="7715970" flipH="1">
            <a:off x="5187868" y="-861493"/>
            <a:ext cx="1840888" cy="4281029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文本框 383"/>
          <p:cNvSpPr txBox="1"/>
          <p:nvPr/>
        </p:nvSpPr>
        <p:spPr>
          <a:xfrm rot="6687851">
            <a:off x="3818480" y="1057755"/>
            <a:ext cx="12490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rgbClr val="FFD49D"/>
                </a:solidFill>
              </a:rPr>
              <a:t>P</a:t>
            </a:r>
            <a:endParaRPr lang="zh-CN" altLang="en-US" sz="13800" dirty="0">
              <a:solidFill>
                <a:srgbClr val="FFD49D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10800000">
            <a:off x="834891" y="-2034071"/>
            <a:ext cx="3552368" cy="7854051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-152400" y="-15238"/>
            <a:ext cx="12618720" cy="500063"/>
            <a:chOff x="669366" y="4380383"/>
            <a:chExt cx="11151018" cy="500063"/>
          </a:xfrm>
          <a:solidFill>
            <a:schemeClr val="accent6">
              <a:lumMod val="50000"/>
            </a:schemeClr>
          </a:solidFill>
        </p:grpSpPr>
        <p:sp>
          <p:nvSpPr>
            <p:cNvPr id="6" name="Freeform 9"/>
            <p:cNvSpPr/>
            <p:nvPr/>
          </p:nvSpPr>
          <p:spPr bwMode="auto">
            <a:xfrm>
              <a:off x="408630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 flipH="1">
              <a:off x="2884330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 flipH="1">
              <a:off x="176791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 flipH="1">
              <a:off x="66936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06179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18064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24849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29517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34186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034960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061388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25339" y="3333781"/>
            <a:ext cx="6186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却万万没想到，</a:t>
            </a:r>
            <a:endParaRPr lang="en-US" altLang="zh-CN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它以另一种形式苏醒了过来。</a:t>
            </a:r>
          </a:p>
        </p:txBody>
      </p:sp>
      <p:grpSp>
        <p:nvGrpSpPr>
          <p:cNvPr id="387" name="组合 386"/>
          <p:cNvGrpSpPr/>
          <p:nvPr/>
        </p:nvGrpSpPr>
        <p:grpSpPr>
          <a:xfrm>
            <a:off x="3359635" y="-2201305"/>
            <a:ext cx="1329123" cy="2195032"/>
            <a:chOff x="1749941" y="2436840"/>
            <a:chExt cx="1852304" cy="2623382"/>
          </a:xfrm>
        </p:grpSpPr>
        <p:sp>
          <p:nvSpPr>
            <p:cNvPr id="388" name="流程图: 延期 387"/>
            <p:cNvSpPr/>
            <p:nvPr/>
          </p:nvSpPr>
          <p:spPr>
            <a:xfrm rot="16200000">
              <a:off x="1650956" y="3179503"/>
              <a:ext cx="1979704" cy="178173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加号 388"/>
            <p:cNvSpPr/>
            <p:nvPr/>
          </p:nvSpPr>
          <p:spPr>
            <a:xfrm>
              <a:off x="2281993" y="2436840"/>
              <a:ext cx="717631" cy="787080"/>
            </a:xfrm>
            <a:prstGeom prst="mathPlu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文本框 389"/>
            <p:cNvSpPr txBox="1"/>
            <p:nvPr/>
          </p:nvSpPr>
          <p:spPr>
            <a:xfrm>
              <a:off x="2031303" y="3508469"/>
              <a:ext cx="1570942" cy="114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MAD</a:t>
              </a:r>
            </a:p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MAN</a:t>
              </a:r>
              <a:endParaRPr lang="zh-CN" altLang="en-US" sz="2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1" name="文本框 390"/>
          <p:cNvSpPr txBox="1"/>
          <p:nvPr/>
        </p:nvSpPr>
        <p:spPr>
          <a:xfrm rot="4350873">
            <a:off x="4112709" y="2562509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FD49D"/>
                </a:solidFill>
              </a:rPr>
              <a:t>P</a:t>
            </a:r>
            <a:endParaRPr lang="zh-CN" altLang="en-US" sz="6600" dirty="0">
              <a:solidFill>
                <a:srgbClr val="FFD49D"/>
              </a:solidFill>
            </a:endParaRPr>
          </a:p>
        </p:txBody>
      </p:sp>
      <p:sp>
        <p:nvSpPr>
          <p:cNvPr id="392" name="文本框 391"/>
          <p:cNvSpPr txBox="1"/>
          <p:nvPr/>
        </p:nvSpPr>
        <p:spPr>
          <a:xfrm rot="7720991">
            <a:off x="4091170" y="3581999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FFD49D"/>
                </a:solidFill>
              </a:rPr>
              <a:t>T</a:t>
            </a:r>
            <a:endParaRPr lang="zh-CN" altLang="en-US" sz="8000" dirty="0">
              <a:solidFill>
                <a:srgbClr val="FFD49D"/>
              </a:solidFill>
            </a:endParaRPr>
          </a:p>
        </p:txBody>
      </p:sp>
      <p:sp>
        <p:nvSpPr>
          <p:cNvPr id="398" name="Freeform 5"/>
          <p:cNvSpPr>
            <a:spLocks noEditPoints="1"/>
          </p:cNvSpPr>
          <p:nvPr/>
        </p:nvSpPr>
        <p:spPr bwMode="auto">
          <a:xfrm rot="8905074">
            <a:off x="5303661" y="1754233"/>
            <a:ext cx="778728" cy="1485651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6817" y="1708388"/>
            <a:ext cx="732444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+mn-ea"/>
              </a:rPr>
              <a:t>PPT</a:t>
            </a:r>
            <a:endParaRPr lang="zh-CN" altLang="en-US" sz="287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9884" y="17083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是的，它叫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4833393" y="-150472"/>
            <a:ext cx="2525211" cy="1053297"/>
          </a:xfrm>
          <a:prstGeom prst="triangle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88669" y="104690"/>
            <a:ext cx="780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，我认识了各路英熊好汉，以下我最爱的四位：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606" y="1799505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秋叶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1422" y="5817465"/>
            <a:ext cx="232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艹将</a:t>
            </a: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</a:rPr>
              <a:t>PPTao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4634" y="1453665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无忧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PPT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1661" y="5435599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我爱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PPT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" y="3044143"/>
            <a:ext cx="1909823" cy="13633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06507" y="3059282"/>
            <a:ext cx="2129828" cy="20114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5" idx="2"/>
          </p:cNvCxnSpPr>
          <p:nvPr/>
        </p:nvCxnSpPr>
        <p:spPr>
          <a:xfrm flipH="1">
            <a:off x="4535499" y="2712235"/>
            <a:ext cx="2526037" cy="23274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4" idx="6"/>
          </p:cNvCxnSpPr>
          <p:nvPr/>
        </p:nvCxnSpPr>
        <p:spPr>
          <a:xfrm>
            <a:off x="7321490" y="2712235"/>
            <a:ext cx="2265503" cy="19379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715755" y="2807302"/>
            <a:ext cx="2466987" cy="18739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1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26" name="直角三角形 25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842211" y="2878189"/>
            <a:ext cx="331908" cy="331908"/>
            <a:chOff x="3782006" y="2577289"/>
            <a:chExt cx="552669" cy="552669"/>
          </a:xfrm>
        </p:grpSpPr>
        <p:sp>
          <p:nvSpPr>
            <p:cNvPr id="27" name="椭圆 26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7307" y="4904775"/>
            <a:ext cx="331908" cy="331908"/>
            <a:chOff x="3782006" y="2577289"/>
            <a:chExt cx="552669" cy="552669"/>
          </a:xfrm>
        </p:grpSpPr>
        <p:sp>
          <p:nvSpPr>
            <p:cNvPr id="31" name="椭圆 30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89583" y="2546281"/>
            <a:ext cx="331908" cy="331908"/>
            <a:chOff x="3782006" y="2577289"/>
            <a:chExt cx="552669" cy="552669"/>
          </a:xfrm>
        </p:grpSpPr>
        <p:sp>
          <p:nvSpPr>
            <p:cNvPr id="34" name="椭圆 33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15039" y="4510041"/>
            <a:ext cx="331908" cy="331908"/>
            <a:chOff x="3782006" y="2577289"/>
            <a:chExt cx="552669" cy="552669"/>
          </a:xfrm>
        </p:grpSpPr>
        <p:sp>
          <p:nvSpPr>
            <p:cNvPr id="39" name="椭圆 38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94707" y="2303893"/>
            <a:ext cx="1226916" cy="523123"/>
            <a:chOff x="2818934" y="2343054"/>
            <a:chExt cx="1226916" cy="620103"/>
          </a:xfrm>
          <a:solidFill>
            <a:srgbClr val="0D7341"/>
          </a:solidFill>
        </p:grpSpPr>
        <p:sp>
          <p:nvSpPr>
            <p:cNvPr id="7" name="矩形 6"/>
            <p:cNvSpPr/>
            <p:nvPr/>
          </p:nvSpPr>
          <p:spPr>
            <a:xfrm>
              <a:off x="2818934" y="2343054"/>
              <a:ext cx="1226916" cy="4925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恩师</a:t>
              </a:r>
            </a:p>
          </p:txBody>
        </p:sp>
        <p:sp>
          <p:nvSpPr>
            <p:cNvPr id="10" name="等腰三角形 9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25985" y="1951016"/>
            <a:ext cx="1679171" cy="523123"/>
            <a:chOff x="2602843" y="2343054"/>
            <a:chExt cx="1679170" cy="620103"/>
          </a:xfrm>
          <a:solidFill>
            <a:srgbClr val="0D7341"/>
          </a:solidFill>
        </p:grpSpPr>
        <p:sp>
          <p:nvSpPr>
            <p:cNvPr id="53" name="矩形 52"/>
            <p:cNvSpPr/>
            <p:nvPr/>
          </p:nvSpPr>
          <p:spPr>
            <a:xfrm>
              <a:off x="2602843" y="2343054"/>
              <a:ext cx="1679170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财神</a:t>
              </a:r>
            </a:p>
          </p:txBody>
        </p:sp>
        <p:sp>
          <p:nvSpPr>
            <p:cNvPr id="54" name="等腰三角形 53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32182" y="5308460"/>
            <a:ext cx="2042159" cy="528552"/>
            <a:chOff x="2523248" y="2219939"/>
            <a:chExt cx="2042159" cy="615673"/>
          </a:xfrm>
          <a:solidFill>
            <a:srgbClr val="0D7341"/>
          </a:solidFill>
        </p:grpSpPr>
        <p:sp>
          <p:nvSpPr>
            <p:cNvPr id="56" name="矩形 55"/>
            <p:cNvSpPr/>
            <p:nvPr/>
          </p:nvSpPr>
          <p:spPr>
            <a:xfrm>
              <a:off x="2523248" y="2343054"/>
              <a:ext cx="2042159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基友</a:t>
              </a:r>
            </a:p>
          </p:txBody>
        </p:sp>
        <p:sp>
          <p:nvSpPr>
            <p:cNvPr id="57" name="等腰三角形 56"/>
            <p:cNvSpPr/>
            <p:nvPr/>
          </p:nvSpPr>
          <p:spPr>
            <a:xfrm>
              <a:off x="3464754" y="2219939"/>
              <a:ext cx="159912" cy="1567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48883" y="4907047"/>
            <a:ext cx="1679171" cy="528552"/>
            <a:chOff x="2602843" y="2219939"/>
            <a:chExt cx="1679170" cy="615673"/>
          </a:xfrm>
          <a:solidFill>
            <a:srgbClr val="0D7341"/>
          </a:solidFill>
        </p:grpSpPr>
        <p:sp>
          <p:nvSpPr>
            <p:cNvPr id="59" name="矩形 58"/>
            <p:cNvSpPr/>
            <p:nvPr/>
          </p:nvSpPr>
          <p:spPr>
            <a:xfrm>
              <a:off x="2602843" y="2343054"/>
              <a:ext cx="1679170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榜样</a:t>
              </a:r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3352436" y="2219939"/>
              <a:ext cx="159912" cy="1567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egoe UI"/>
        <a:ea typeface="微软雅黑"/>
        <a:cs typeface=""/>
      </a:majorFont>
      <a:minorFont>
        <a:latin typeface="Microsoft JhengHe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574</Words>
  <Application>Microsoft Office PowerPoint</Application>
  <PresentationFormat>宽屏</PresentationFormat>
  <Paragraphs>118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微软雅黑</vt:lpstr>
      <vt:lpstr>Segoe UI</vt:lpstr>
      <vt:lpstr>Calibri</vt:lpstr>
      <vt:lpstr>Microsoft JhengHei</vt:lpstr>
      <vt:lpstr>Arial</vt:lpstr>
      <vt:lpstr>Microsoft JhengHei UI</vt:lpstr>
      <vt:lpstr>造字工房尚黑 G0v1 粗体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SIMON</dc:creator>
  <cp:lastModifiedBy>天 下</cp:lastModifiedBy>
  <cp:revision>173</cp:revision>
  <dcterms:created xsi:type="dcterms:W3CDTF">2014-01-02T08:31:00Z</dcterms:created>
  <dcterms:modified xsi:type="dcterms:W3CDTF">2021-01-05T16:05:02Z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