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B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BAD9"/>
          </a:solidFill>
          <a:ln>
            <a:solidFill>
              <a:srgbClr val="3FB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EE9F-207D-4616-9761-4D95832A3F8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7437-3B1D-4321-A728-93B1AEE7D1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r="2576"/>
          <a:stretch>
            <a:fillRect/>
          </a:stretch>
        </p:blipFill>
        <p:spPr>
          <a:xfrm>
            <a:off x="4068459" y="1211561"/>
            <a:ext cx="4055082" cy="2044756"/>
          </a:xfrm>
          <a:prstGeom prst="rect">
            <a:avLst/>
          </a:prstGeom>
          <a:noFill/>
        </p:spPr>
      </p:pic>
      <p:cxnSp>
        <p:nvCxnSpPr>
          <p:cNvPr id="24" name="直接连接符 23"/>
          <p:cNvCxnSpPr/>
          <p:nvPr/>
        </p:nvCxnSpPr>
        <p:spPr>
          <a:xfrm>
            <a:off x="4068459" y="3381831"/>
            <a:ext cx="40550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068459" y="4347031"/>
            <a:ext cx="40550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410477" y="1211561"/>
            <a:ext cx="657982" cy="437675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7086308" y="4347031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786563" y="4457334"/>
            <a:ext cx="209233" cy="1932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729917" y="4416281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/>
              <a:t>by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78550" y="3445767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自我介绍模板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5"/>
          <p:cNvSpPr/>
          <p:nvPr/>
        </p:nvSpPr>
        <p:spPr>
          <a:xfrm>
            <a:off x="1451422" y="2927352"/>
            <a:ext cx="333829" cy="1003298"/>
          </a:xfrm>
          <a:prstGeom prst="homePlate">
            <a:avLst>
              <a:gd name="adj" fmla="val 442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stCxn id="6" idx="3"/>
          </p:cNvCxnSpPr>
          <p:nvPr/>
        </p:nvCxnSpPr>
        <p:spPr>
          <a:xfrm>
            <a:off x="1785251" y="3429001"/>
            <a:ext cx="84943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2795125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6" name="椭圆 15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同心圆 16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name="adj" fmla="val 665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0907674" y="6457890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DEEPLY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319286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0" name="椭圆 9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同心圆 10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name="adj" fmla="val 665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843447" y="3302567"/>
            <a:ext cx="252868" cy="252868"/>
            <a:chOff x="3143475" y="1111475"/>
            <a:chExt cx="1762354" cy="1762354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同心圆 13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name="adj" fmla="val 6655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367609" y="3305195"/>
            <a:ext cx="252868" cy="252868"/>
            <a:chOff x="3143475" y="1111475"/>
            <a:chExt cx="1762354" cy="1762354"/>
          </a:xfrm>
          <a:solidFill>
            <a:srgbClr val="FFFF00"/>
          </a:solidFill>
        </p:grpSpPr>
        <p:sp>
          <p:nvSpPr>
            <p:cNvPr id="18" name="椭圆 17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同心圆 19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name="adj" fmla="val 6655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891771" y="3289095"/>
            <a:ext cx="252868" cy="252868"/>
            <a:chOff x="3143475" y="1111475"/>
            <a:chExt cx="1762354" cy="1762354"/>
          </a:xfrm>
          <a:solidFill>
            <a:srgbClr val="FFFF00"/>
          </a:solidFill>
        </p:grpSpPr>
        <p:sp>
          <p:nvSpPr>
            <p:cNvPr id="22" name="椭圆 21"/>
            <p:cNvSpPr/>
            <p:nvPr/>
          </p:nvSpPr>
          <p:spPr>
            <a:xfrm>
              <a:off x="3567136" y="1535136"/>
              <a:ext cx="915033" cy="915033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同心圆 22"/>
            <p:cNvSpPr/>
            <p:nvPr/>
          </p:nvSpPr>
          <p:spPr>
            <a:xfrm>
              <a:off x="3143475" y="1111475"/>
              <a:ext cx="1762354" cy="1762354"/>
            </a:xfrm>
            <a:prstGeom prst="donut">
              <a:avLst>
                <a:gd name="adj" fmla="val 6655"/>
              </a:avLst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51680" t="16059" r="34771" b="4885"/>
          <a:stretch>
            <a:fillRect/>
          </a:stretch>
        </p:blipFill>
        <p:spPr>
          <a:xfrm>
            <a:off x="8543418" y="653285"/>
            <a:ext cx="909497" cy="227374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18188" t="1203" r="72023" b="-1203"/>
          <a:stretch>
            <a:fillRect/>
          </a:stretch>
        </p:blipFill>
        <p:spPr>
          <a:xfrm>
            <a:off x="2642840" y="653285"/>
            <a:ext cx="553279" cy="2421498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28258" t="25635" r="61609" b="7823"/>
          <a:stretch>
            <a:fillRect/>
          </a:stretch>
        </p:blipFill>
        <p:spPr>
          <a:xfrm>
            <a:off x="4225019" y="1238599"/>
            <a:ext cx="572693" cy="1611302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39091" t="18988" r="48134" b="5118"/>
          <a:stretch>
            <a:fillRect/>
          </a:stretch>
        </p:blipFill>
        <p:spPr>
          <a:xfrm>
            <a:off x="5703108" y="1098776"/>
            <a:ext cx="721989" cy="1837791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51730" t="18152" r="34915" b="4598"/>
          <a:stretch>
            <a:fillRect/>
          </a:stretch>
        </p:blipFill>
        <p:spPr>
          <a:xfrm>
            <a:off x="7070668" y="932392"/>
            <a:ext cx="808006" cy="2002449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2593107" y="2890185"/>
            <a:ext cx="6711010" cy="369332"/>
            <a:chOff x="2593107" y="2846643"/>
            <a:chExt cx="6711010" cy="369332"/>
          </a:xfrm>
        </p:grpSpPr>
        <p:sp>
          <p:nvSpPr>
            <p:cNvPr id="70" name="文本框 69"/>
            <p:cNvSpPr txBox="1"/>
            <p:nvPr/>
          </p:nvSpPr>
          <p:spPr>
            <a:xfrm>
              <a:off x="2593107" y="284664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1999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124082" y="284664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2005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5655057" y="284664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2008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7167671" y="284664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2011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8651374" y="284664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2015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9" name="直接连接符 88"/>
          <p:cNvCxnSpPr>
            <a:stCxn id="17" idx="4"/>
          </p:cNvCxnSpPr>
          <p:nvPr/>
        </p:nvCxnSpPr>
        <p:spPr>
          <a:xfrm flipH="1">
            <a:off x="2919478" y="3555435"/>
            <a:ext cx="2081" cy="6101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11" idx="4"/>
          </p:cNvCxnSpPr>
          <p:nvPr/>
        </p:nvCxnSpPr>
        <p:spPr>
          <a:xfrm>
            <a:off x="4445720" y="3555435"/>
            <a:ext cx="0" cy="8423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14" idx="4"/>
          </p:cNvCxnSpPr>
          <p:nvPr/>
        </p:nvCxnSpPr>
        <p:spPr>
          <a:xfrm>
            <a:off x="5969881" y="3555435"/>
            <a:ext cx="0" cy="10310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>
            <a:stCxn id="20" idx="4"/>
          </p:cNvCxnSpPr>
          <p:nvPr/>
        </p:nvCxnSpPr>
        <p:spPr>
          <a:xfrm>
            <a:off x="7494043" y="3558063"/>
            <a:ext cx="0" cy="20111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23" idx="4"/>
          </p:cNvCxnSpPr>
          <p:nvPr/>
        </p:nvCxnSpPr>
        <p:spPr>
          <a:xfrm>
            <a:off x="9018205" y="3541963"/>
            <a:ext cx="0" cy="20272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/>
          <p:cNvSpPr txBox="1"/>
          <p:nvPr/>
        </p:nvSpPr>
        <p:spPr>
          <a:xfrm>
            <a:off x="2889297" y="387241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小学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4439475" y="407374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中学</a:t>
            </a:r>
          </a:p>
        </p:txBody>
      </p:sp>
      <p:sp>
        <p:nvSpPr>
          <p:cNvPr id="102" name="文本框 101"/>
          <p:cNvSpPr txBox="1"/>
          <p:nvPr/>
        </p:nvSpPr>
        <p:spPr>
          <a:xfrm>
            <a:off x="5952852" y="427797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高中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6478713" y="4771180"/>
            <a:ext cx="97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9035369" y="415435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7512888" y="477317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9018205" y="44611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6478714" y="5163928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9018205" y="4796562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</a:p>
        </p:txBody>
      </p:sp>
      <p:sp>
        <p:nvSpPr>
          <p:cNvPr id="46" name="五边形 45"/>
          <p:cNvSpPr/>
          <p:nvPr/>
        </p:nvSpPr>
        <p:spPr>
          <a:xfrm rot="10800000">
            <a:off x="10279582" y="2913880"/>
            <a:ext cx="1918038" cy="1003298"/>
          </a:xfrm>
          <a:prstGeom prst="homePlate">
            <a:avLst>
              <a:gd name="adj" fmla="val 442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03462" y="1338036"/>
            <a:ext cx="945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教育经历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5001296" y="1275009"/>
            <a:ext cx="1094704" cy="109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5001296" y="3854003"/>
            <a:ext cx="1094704" cy="109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6096000" y="4250023"/>
            <a:ext cx="986400" cy="110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001296" y="875763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6096000" y="1184850"/>
            <a:ext cx="987084" cy="1540636"/>
            <a:chOff x="6096000" y="2073498"/>
            <a:chExt cx="987084" cy="1540636"/>
          </a:xfrm>
        </p:grpSpPr>
        <p:cxnSp>
          <p:nvCxnSpPr>
            <p:cNvPr id="12" name="直接连接符 11"/>
            <p:cNvCxnSpPr/>
            <p:nvPr/>
          </p:nvCxnSpPr>
          <p:spPr>
            <a:xfrm flipV="1">
              <a:off x="6096000" y="2511380"/>
              <a:ext cx="984938" cy="11027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083084" y="2073498"/>
              <a:ext cx="0" cy="875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直接连接符 22"/>
          <p:cNvCxnSpPr/>
          <p:nvPr/>
        </p:nvCxnSpPr>
        <p:spPr>
          <a:xfrm>
            <a:off x="4998853" y="3416121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080938" y="3802483"/>
            <a:ext cx="0" cy="8757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3553141" y="875763"/>
            <a:ext cx="1445712" cy="710908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1867438" y="98780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职位</a:t>
            </a:r>
          </a:p>
        </p:txBody>
      </p:sp>
      <p:sp>
        <p:nvSpPr>
          <p:cNvPr id="29" name="矩形 28"/>
          <p:cNvSpPr/>
          <p:nvPr/>
        </p:nvSpPr>
        <p:spPr>
          <a:xfrm>
            <a:off x="1867438" y="1586671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867437" y="15866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69186" y="1184850"/>
            <a:ext cx="798884" cy="875764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8054856" y="150489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职位</a:t>
            </a:r>
          </a:p>
        </p:txBody>
      </p:sp>
      <p:sp>
        <p:nvSpPr>
          <p:cNvPr id="38" name="矩形 37"/>
          <p:cNvSpPr/>
          <p:nvPr/>
        </p:nvSpPr>
        <p:spPr>
          <a:xfrm>
            <a:off x="7177824" y="2112130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177823" y="21121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4">
            <a:lum bright="70000" contrast="-70000"/>
          </a:blip>
          <a:srcRect t="1667" r="59674" b="-1667"/>
          <a:stretch>
            <a:fillRect/>
          </a:stretch>
        </p:blipFill>
        <p:spPr>
          <a:xfrm>
            <a:off x="7163428" y="4012939"/>
            <a:ext cx="810400" cy="436711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8054856" y="3950289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职位</a:t>
            </a:r>
          </a:p>
        </p:txBody>
      </p:sp>
      <p:sp>
        <p:nvSpPr>
          <p:cNvPr id="43" name="矩形 42"/>
          <p:cNvSpPr/>
          <p:nvPr/>
        </p:nvSpPr>
        <p:spPr>
          <a:xfrm>
            <a:off x="7190704" y="4527271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7190703" y="45272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3632947" y="3359776"/>
            <a:ext cx="1241744" cy="988453"/>
          </a:xfrm>
          <a:prstGeom prst="rect">
            <a:avLst/>
          </a:prstGeom>
        </p:spPr>
      </p:pic>
      <p:sp>
        <p:nvSpPr>
          <p:cNvPr id="48" name="矩形 47"/>
          <p:cNvSpPr/>
          <p:nvPr/>
        </p:nvSpPr>
        <p:spPr>
          <a:xfrm>
            <a:off x="1861476" y="3802483"/>
            <a:ext cx="1684482" cy="4932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职位</a:t>
            </a:r>
          </a:p>
        </p:txBody>
      </p:sp>
      <p:sp>
        <p:nvSpPr>
          <p:cNvPr id="49" name="矩形 48"/>
          <p:cNvSpPr/>
          <p:nvPr/>
        </p:nvSpPr>
        <p:spPr>
          <a:xfrm>
            <a:off x="1866458" y="4433248"/>
            <a:ext cx="3026534" cy="136259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1866457" y="44332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0907674" y="6457890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DEEPLY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03462" y="1338036"/>
            <a:ext cx="9454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工作经历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心形 20"/>
          <p:cNvSpPr/>
          <p:nvPr/>
        </p:nvSpPr>
        <p:spPr>
          <a:xfrm rot="972104">
            <a:off x="3085003" y="-720258"/>
            <a:ext cx="8490945" cy="8173540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907674" y="6457890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DEEPLY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sp>
        <p:nvSpPr>
          <p:cNvPr id="5" name="心形 4"/>
          <p:cNvSpPr/>
          <p:nvPr/>
        </p:nvSpPr>
        <p:spPr>
          <a:xfrm rot="1102835">
            <a:off x="3224666" y="-392399"/>
            <a:ext cx="7832803" cy="7832803"/>
          </a:xfrm>
          <a:prstGeom prst="heart">
            <a:avLst/>
          </a:prstGeom>
          <a:solidFill>
            <a:srgbClr val="3FBA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93927" y="1066800"/>
            <a:ext cx="2362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dirty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爱好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76663" y="1451398"/>
            <a:ext cx="1764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87491" y="2473369"/>
            <a:ext cx="1764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音乐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 rot="1957872">
            <a:off x="4178895" y="3056702"/>
            <a:ext cx="1256238" cy="12352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6662" y="3236625"/>
            <a:ext cx="1764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电影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466785" y="4466501"/>
            <a:ext cx="1023226" cy="68062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487492" y="4338310"/>
            <a:ext cx="1764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364" b="76364" l="18182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44" y="941524"/>
            <a:ext cx="1850743" cy="185074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547415" y="2495547"/>
            <a:ext cx="946672" cy="946672"/>
          </a:xfrm>
          <a:prstGeom prst="rect">
            <a:avLst/>
          </a:prstGeom>
        </p:spPr>
      </p:pic>
      <p:sp>
        <p:nvSpPr>
          <p:cNvPr id="15" name="心形 14"/>
          <p:cNvSpPr/>
          <p:nvPr/>
        </p:nvSpPr>
        <p:spPr>
          <a:xfrm rot="19426461">
            <a:off x="2320252" y="4851651"/>
            <a:ext cx="5321945" cy="5321945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心形 16"/>
          <p:cNvSpPr/>
          <p:nvPr/>
        </p:nvSpPr>
        <p:spPr>
          <a:xfrm rot="1642943">
            <a:off x="9966420" y="5550906"/>
            <a:ext cx="970697" cy="970697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907674" y="6457890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DEEPLY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209341" y="1806239"/>
            <a:ext cx="1633870" cy="465165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26536" y="1574417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自我评价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78052" y="2729568"/>
            <a:ext cx="791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文案文案文案文案文案文案文案文案文案文案文案文案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8052" y="3525911"/>
            <a:ext cx="791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文案文案文案文案文案文案文案文案文案文案文案文案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78052" y="4375776"/>
            <a:ext cx="791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文案文案文案文案文案文案文案文案文案文案文案文案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93299" y="290479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71154" y="3381116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000">
                <a:solidFill>
                  <a:schemeClr val="bg1"/>
                </a:solidFill>
                <a:latin typeface="★超刚黑" panose="00000900000000000000" pitchFamily="2" charset="-120"/>
                <a:ea typeface="★超刚黑" panose="00000900000000000000" pitchFamily="2" charset="-120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★超刚黑" panose="00000900000000000000" pitchFamily="2" charset="-120"/>
              <a:ea typeface="★超刚黑" panose="00000900000000000000" pitchFamily="2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71409" y="3491419"/>
            <a:ext cx="209233" cy="1932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14763" y="3450366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/>
              <a:t>by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宽屏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★超刚黑</vt:lpstr>
      <vt:lpstr>华康俪金黑W8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renren</dc:creator>
  <cp:lastModifiedBy>天 下</cp:lastModifiedBy>
  <cp:revision>31</cp:revision>
  <dcterms:created xsi:type="dcterms:W3CDTF">2013-12-19T09:35:00Z</dcterms:created>
  <dcterms:modified xsi:type="dcterms:W3CDTF">2021-01-05T16:15:12Z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