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98" r:id="rId2"/>
    <p:sldId id="259" r:id="rId3"/>
    <p:sldId id="284" r:id="rId4"/>
    <p:sldId id="263" r:id="rId5"/>
    <p:sldId id="257" r:id="rId6"/>
    <p:sldId id="264" r:id="rId7"/>
    <p:sldId id="265" r:id="rId8"/>
    <p:sldId id="266" r:id="rId9"/>
    <p:sldId id="287" r:id="rId10"/>
    <p:sldId id="267" r:id="rId11"/>
    <p:sldId id="274" r:id="rId12"/>
    <p:sldId id="273" r:id="rId13"/>
    <p:sldId id="268" r:id="rId14"/>
    <p:sldId id="269" r:id="rId15"/>
    <p:sldId id="270" r:id="rId16"/>
    <p:sldId id="271" r:id="rId17"/>
    <p:sldId id="288" r:id="rId18"/>
    <p:sldId id="275" r:id="rId19"/>
    <p:sldId id="290" r:id="rId20"/>
    <p:sldId id="276" r:id="rId21"/>
    <p:sldId id="293" r:id="rId22"/>
    <p:sldId id="294" r:id="rId23"/>
    <p:sldId id="277" r:id="rId24"/>
    <p:sldId id="278" r:id="rId25"/>
    <p:sldId id="279" r:id="rId26"/>
    <p:sldId id="281" r:id="rId27"/>
    <p:sldId id="280" r:id="rId28"/>
    <p:sldId id="283" r:id="rId29"/>
    <p:sldId id="286" r:id="rId30"/>
    <p:sldId id="29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A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4F81-B1F6-44CB-AA17-DA81EBD9E7C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5FE0-1A5E-4299-9A49-CDDEE32FA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AA1F-95AF-475B-9C7D-17E5D29695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3600000">
            <a:off x="1281281" y="5535663"/>
            <a:ext cx="5198801" cy="448172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3600000">
            <a:off x="4279928" y="271734"/>
            <a:ext cx="5198801" cy="448172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文本框 2"/>
          <p:cNvSpPr txBox="1"/>
          <p:nvPr/>
        </p:nvSpPr>
        <p:spPr>
          <a:xfrm>
            <a:off x="4015729" y="1942019"/>
            <a:ext cx="4771746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求 职</a:t>
            </a:r>
            <a:endParaRPr lang="en-US" altLang="zh-CN" sz="96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9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 历</a:t>
            </a:r>
            <a:endParaRPr lang="en-US" altLang="zh-CN" sz="96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5726" y="1637811"/>
            <a:ext cx="439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PERSONAL CV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4069054" y="4974925"/>
            <a:ext cx="43950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COMING FOR A JOB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410835" y="5166222"/>
            <a:ext cx="6456218" cy="645621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851126" y="-3084291"/>
            <a:ext cx="8994091" cy="8994091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2218654" y="237404"/>
            <a:ext cx="6456218" cy="645621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537835" y="5688368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37835" y="3150506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75984" y="3220092"/>
            <a:ext cx="9240030" cy="236988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2008-2012</a:t>
            </a:r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年就读于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6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广西大学</a:t>
            </a:r>
            <a:r>
              <a:rPr lang="en-US" altLang="zh-CN" sz="6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XXXXX</a:t>
            </a:r>
            <a:r>
              <a:rPr lang="zh-CN" altLang="en-US" sz="6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专业</a:t>
            </a:r>
            <a:endParaRPr lang="en-US" altLang="zh-CN" sz="6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222837" y="5727814"/>
            <a:ext cx="94659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MAJORED IN TCSL OF COLLEGE OF LITERATURE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839870" y="2620585"/>
            <a:ext cx="1015218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STUDIED IN GUANGXI UNIVERSITY FROM 2008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5336563" y="927640"/>
            <a:ext cx="1518873" cy="1017335"/>
          </a:xfrm>
          <a:custGeom>
            <a:avLst/>
            <a:gdLst>
              <a:gd name="T0" fmla="*/ 2821 w 2821"/>
              <a:gd name="T1" fmla="*/ 623 h 1889"/>
              <a:gd name="T2" fmla="*/ 2817 w 2821"/>
              <a:gd name="T3" fmla="*/ 621 h 1889"/>
              <a:gd name="T4" fmla="*/ 2817 w 2821"/>
              <a:gd name="T5" fmla="*/ 621 h 1889"/>
              <a:gd name="T6" fmla="*/ 1409 w 2821"/>
              <a:gd name="T7" fmla="*/ 0 h 1889"/>
              <a:gd name="T8" fmla="*/ 464 w 2821"/>
              <a:gd name="T9" fmla="*/ 417 h 1889"/>
              <a:gd name="T10" fmla="*/ 397 w 2821"/>
              <a:gd name="T11" fmla="*/ 391 h 1889"/>
              <a:gd name="T12" fmla="*/ 294 w 2821"/>
              <a:gd name="T13" fmla="*/ 492 h 1889"/>
              <a:gd name="T14" fmla="*/ 0 w 2821"/>
              <a:gd name="T15" fmla="*/ 621 h 1889"/>
              <a:gd name="T16" fmla="*/ 293 w 2821"/>
              <a:gd name="T17" fmla="*/ 750 h 1889"/>
              <a:gd name="T18" fmla="*/ 293 w 2821"/>
              <a:gd name="T19" fmla="*/ 1170 h 1889"/>
              <a:gd name="T20" fmla="*/ 237 w 2821"/>
              <a:gd name="T21" fmla="*/ 1170 h 1889"/>
              <a:gd name="T22" fmla="*/ 179 w 2821"/>
              <a:gd name="T23" fmla="*/ 1877 h 1889"/>
              <a:gd name="T24" fmla="*/ 504 w 2821"/>
              <a:gd name="T25" fmla="*/ 1877 h 1889"/>
              <a:gd name="T26" fmla="*/ 446 w 2821"/>
              <a:gd name="T27" fmla="*/ 1170 h 1889"/>
              <a:gd name="T28" fmla="*/ 391 w 2821"/>
              <a:gd name="T29" fmla="*/ 1170 h 1889"/>
              <a:gd name="T30" fmla="*/ 391 w 2821"/>
              <a:gd name="T31" fmla="*/ 793 h 1889"/>
              <a:gd name="T32" fmla="*/ 468 w 2821"/>
              <a:gd name="T33" fmla="*/ 827 h 1889"/>
              <a:gd name="T34" fmla="*/ 468 w 2821"/>
              <a:gd name="T35" fmla="*/ 827 h 1889"/>
              <a:gd name="T36" fmla="*/ 638 w 2821"/>
              <a:gd name="T37" fmla="*/ 903 h 1889"/>
              <a:gd name="T38" fmla="*/ 638 w 2821"/>
              <a:gd name="T39" fmla="*/ 1450 h 1889"/>
              <a:gd name="T40" fmla="*/ 1409 w 2821"/>
              <a:gd name="T41" fmla="*/ 1889 h 1889"/>
              <a:gd name="T42" fmla="*/ 2179 w 2821"/>
              <a:gd name="T43" fmla="*/ 1450 h 1889"/>
              <a:gd name="T44" fmla="*/ 2179 w 2821"/>
              <a:gd name="T45" fmla="*/ 906 h 1889"/>
              <a:gd name="T46" fmla="*/ 2821 w 2821"/>
              <a:gd name="T47" fmla="*/ 623 h 1889"/>
              <a:gd name="T48" fmla="*/ 2034 w 2821"/>
              <a:gd name="T49" fmla="*/ 1427 h 1889"/>
              <a:gd name="T50" fmla="*/ 1409 w 2821"/>
              <a:gd name="T51" fmla="*/ 1704 h 1889"/>
              <a:gd name="T52" fmla="*/ 784 w 2821"/>
              <a:gd name="T53" fmla="*/ 1427 h 1889"/>
              <a:gd name="T54" fmla="*/ 784 w 2821"/>
              <a:gd name="T55" fmla="*/ 967 h 1889"/>
              <a:gd name="T56" fmla="*/ 1412 w 2821"/>
              <a:gd name="T57" fmla="*/ 1244 h 1889"/>
              <a:gd name="T58" fmla="*/ 2034 w 2821"/>
              <a:gd name="T59" fmla="*/ 970 h 1889"/>
              <a:gd name="T60" fmla="*/ 2034 w 2821"/>
              <a:gd name="T61" fmla="*/ 1427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1" h="1889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10800000">
            <a:off x="7617977" y="767302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-3066933" y="2340299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0800000">
            <a:off x="2160279" y="79806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152"/>
          <p:cNvSpPr>
            <a:spLocks noEditPoints="1"/>
          </p:cNvSpPr>
          <p:nvPr/>
        </p:nvSpPr>
        <p:spPr bwMode="auto">
          <a:xfrm>
            <a:off x="5436942" y="1140352"/>
            <a:ext cx="1298453" cy="119994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01957" y="6162695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01957" y="3277894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968858" y="3469605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努力学习专业知识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曾获得专业二等奖</a:t>
            </a:r>
            <a:endParaRPr lang="en-US" altLang="zh-CN" sz="6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386959" y="6192085"/>
            <a:ext cx="94659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BE AWARDED THE 2</a:t>
            </a:r>
            <a:r>
              <a:rPr lang="en-US" altLang="zh-CN" sz="2400" b="1" spc="600" baseline="30000" dirty="0">
                <a:solidFill>
                  <a:schemeClr val="bg1"/>
                </a:solidFill>
                <a:ea typeface="SimSun-ExtB" panose="02010609060101010101" pitchFamily="49" charset="-122"/>
              </a:rPr>
              <a:t>ND</a:t>
            </a:r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 PLACE OF MAJOR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003992" y="2788520"/>
            <a:ext cx="1015218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NEVER STOPPED STUDYING MAJOR COURSES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52"/>
          <p:cNvSpPr>
            <a:spLocks noEditPoints="1"/>
          </p:cNvSpPr>
          <p:nvPr/>
        </p:nvSpPr>
        <p:spPr bwMode="auto">
          <a:xfrm>
            <a:off x="5436942" y="1140352"/>
            <a:ext cx="1298453" cy="119994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11" grpId="0" animBg="1"/>
      <p:bldP spid="11" grpId="1" animBg="1"/>
      <p:bldP spid="11" grpId="2" animBg="1"/>
      <p:bldP spid="19" grpId="0" animBg="1"/>
      <p:bldP spid="20" grpId="0" animBg="1"/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7765277" y="4667682"/>
            <a:ext cx="5818909" cy="58189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-1477507" y="-1289185"/>
            <a:ext cx="5818909" cy="58189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431948" y="5983861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31948" y="3358559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31948" y="3390410"/>
            <a:ext cx="9417963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英语六级普通话二甲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秘书三级计算机一级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980042" y="6117091"/>
            <a:ext cx="102319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 WON THE SECRETARY 3</a:t>
            </a:r>
            <a:r>
              <a:rPr lang="en-US" altLang="zh-CN" sz="2400" b="1" spc="300" baseline="30000" dirty="0">
                <a:solidFill>
                  <a:schemeClr val="bg1"/>
                </a:solidFill>
                <a:ea typeface="SimSun-ExtB" panose="02010609060101010101" pitchFamily="49" charset="-122"/>
              </a:rPr>
              <a:t>RD </a:t>
            </a:r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LEVEL / NCRE 1</a:t>
            </a:r>
            <a:r>
              <a:rPr lang="en-US" altLang="zh-CN" sz="2400" b="1" spc="300" baseline="30000" dirty="0">
                <a:solidFill>
                  <a:schemeClr val="bg1"/>
                </a:solidFill>
                <a:ea typeface="SimSun-ExtB" panose="02010609060101010101" pitchFamily="49" charset="-122"/>
              </a:rPr>
              <a:t>ST</a:t>
            </a:r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 LEVEL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059773" y="2830279"/>
            <a:ext cx="1015218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PASSED EXAMS OF CET6 / MANDARIN 2</a:t>
            </a:r>
            <a:r>
              <a:rPr lang="en-US" altLang="zh-CN" sz="2400" b="1" spc="300" baseline="30000" dirty="0">
                <a:solidFill>
                  <a:schemeClr val="bg1"/>
                </a:solidFill>
                <a:ea typeface="SimSun-ExtB" panose="02010609060101010101" pitchFamily="49" charset="-122"/>
              </a:rPr>
              <a:t>ND</a:t>
            </a:r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 LEVEL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93850" y="1068106"/>
            <a:ext cx="1404300" cy="1340820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16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2549721" y="-773723"/>
            <a:ext cx="5791200" cy="5096341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6350506" y="2457184"/>
            <a:ext cx="6508496" cy="4858016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71072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35113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04730" y="3375820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大学期间积极参加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各种学生社团活动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32740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I TOOK AN ACTIVE PART IN STUDENT CLUB ACTIVITIES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5994517"/>
            <a:ext cx="956896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ENJOYED A WONDERFUL COLLEGE LIFE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10" name="Group 85"/>
          <p:cNvGrpSpPr/>
          <p:nvPr/>
        </p:nvGrpSpPr>
        <p:grpSpPr>
          <a:xfrm>
            <a:off x="5514367" y="746036"/>
            <a:ext cx="1163266" cy="1711148"/>
            <a:chOff x="1339850" y="3387725"/>
            <a:chExt cx="930276" cy="1368425"/>
          </a:xfrm>
          <a:solidFill>
            <a:schemeClr val="bg1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五边形 1"/>
          <p:cNvSpPr/>
          <p:nvPr/>
        </p:nvSpPr>
        <p:spPr>
          <a:xfrm>
            <a:off x="1636564" y="-1069346"/>
            <a:ext cx="8728363" cy="8312727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94518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58559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04730" y="3399266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曾任学生网站编辑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和校刊编辑部助理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56186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USED TO BE AN EDITOR OF STUDENT WEBSIDE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17963"/>
            <a:ext cx="956896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AND ASSISTANT OF SCHOOL MAGAZINE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58"/>
          <p:cNvSpPr>
            <a:spLocks noEditPoints="1"/>
          </p:cNvSpPr>
          <p:nvPr/>
        </p:nvSpPr>
        <p:spPr bwMode="auto">
          <a:xfrm>
            <a:off x="5407253" y="1137281"/>
            <a:ext cx="1377494" cy="1043210"/>
          </a:xfrm>
          <a:custGeom>
            <a:avLst/>
            <a:gdLst>
              <a:gd name="T0" fmla="*/ 17 w 111"/>
              <a:gd name="T1" fmla="*/ 2 h 84"/>
              <a:gd name="T2" fmla="*/ 29 w 111"/>
              <a:gd name="T3" fmla="*/ 4 h 84"/>
              <a:gd name="T4" fmla="*/ 20 w 111"/>
              <a:gd name="T5" fmla="*/ 51 h 84"/>
              <a:gd name="T6" fmla="*/ 5 w 111"/>
              <a:gd name="T7" fmla="*/ 48 h 84"/>
              <a:gd name="T8" fmla="*/ 17 w 111"/>
              <a:gd name="T9" fmla="*/ 2 h 84"/>
              <a:gd name="T10" fmla="*/ 20 w 111"/>
              <a:gd name="T11" fmla="*/ 68 h 84"/>
              <a:gd name="T12" fmla="*/ 17 w 111"/>
              <a:gd name="T13" fmla="*/ 76 h 84"/>
              <a:gd name="T14" fmla="*/ 107 w 111"/>
              <a:gd name="T15" fmla="*/ 76 h 84"/>
              <a:gd name="T16" fmla="*/ 111 w 111"/>
              <a:gd name="T17" fmla="*/ 76 h 84"/>
              <a:gd name="T18" fmla="*/ 111 w 111"/>
              <a:gd name="T19" fmla="*/ 72 h 84"/>
              <a:gd name="T20" fmla="*/ 111 w 111"/>
              <a:gd name="T21" fmla="*/ 27 h 84"/>
              <a:gd name="T22" fmla="*/ 111 w 111"/>
              <a:gd name="T23" fmla="*/ 26 h 84"/>
              <a:gd name="T24" fmla="*/ 110 w 111"/>
              <a:gd name="T25" fmla="*/ 24 h 84"/>
              <a:gd name="T26" fmla="*/ 96 w 111"/>
              <a:gd name="T27" fmla="*/ 11 h 84"/>
              <a:gd name="T28" fmla="*/ 95 w 111"/>
              <a:gd name="T29" fmla="*/ 10 h 84"/>
              <a:gd name="T30" fmla="*/ 93 w 111"/>
              <a:gd name="T31" fmla="*/ 10 h 84"/>
              <a:gd name="T32" fmla="*/ 33 w 111"/>
              <a:gd name="T33" fmla="*/ 10 h 84"/>
              <a:gd name="T34" fmla="*/ 33 w 111"/>
              <a:gd name="T35" fmla="*/ 17 h 84"/>
              <a:gd name="T36" fmla="*/ 89 w 111"/>
              <a:gd name="T37" fmla="*/ 17 h 84"/>
              <a:gd name="T38" fmla="*/ 88 w 111"/>
              <a:gd name="T39" fmla="*/ 29 h 84"/>
              <a:gd name="T40" fmla="*/ 88 w 111"/>
              <a:gd name="T41" fmla="*/ 31 h 84"/>
              <a:gd name="T42" fmla="*/ 90 w 111"/>
              <a:gd name="T43" fmla="*/ 31 h 84"/>
              <a:gd name="T44" fmla="*/ 104 w 111"/>
              <a:gd name="T45" fmla="*/ 31 h 84"/>
              <a:gd name="T46" fmla="*/ 104 w 111"/>
              <a:gd name="T47" fmla="*/ 68 h 84"/>
              <a:gd name="T48" fmla="*/ 20 w 111"/>
              <a:gd name="T49" fmla="*/ 68 h 84"/>
              <a:gd name="T50" fmla="*/ 102 w 111"/>
              <a:gd name="T51" fmla="*/ 27 h 84"/>
              <a:gd name="T52" fmla="*/ 92 w 111"/>
              <a:gd name="T53" fmla="*/ 27 h 84"/>
              <a:gd name="T54" fmla="*/ 93 w 111"/>
              <a:gd name="T55" fmla="*/ 19 h 84"/>
              <a:gd name="T56" fmla="*/ 102 w 111"/>
              <a:gd name="T57" fmla="*/ 27 h 84"/>
              <a:gd name="T58" fmla="*/ 34 w 111"/>
              <a:gd name="T59" fmla="*/ 45 h 84"/>
              <a:gd name="T60" fmla="*/ 79 w 111"/>
              <a:gd name="T61" fmla="*/ 45 h 84"/>
              <a:gd name="T62" fmla="*/ 79 w 111"/>
              <a:gd name="T63" fmla="*/ 48 h 84"/>
              <a:gd name="T64" fmla="*/ 34 w 111"/>
              <a:gd name="T65" fmla="*/ 48 h 84"/>
              <a:gd name="T66" fmla="*/ 34 w 111"/>
              <a:gd name="T67" fmla="*/ 45 h 84"/>
              <a:gd name="T68" fmla="*/ 34 w 111"/>
              <a:gd name="T69" fmla="*/ 34 h 84"/>
              <a:gd name="T70" fmla="*/ 75 w 111"/>
              <a:gd name="T71" fmla="*/ 34 h 84"/>
              <a:gd name="T72" fmla="*/ 75 w 111"/>
              <a:gd name="T73" fmla="*/ 37 h 84"/>
              <a:gd name="T74" fmla="*/ 34 w 111"/>
              <a:gd name="T75" fmla="*/ 37 h 84"/>
              <a:gd name="T76" fmla="*/ 34 w 111"/>
              <a:gd name="T77" fmla="*/ 34 h 84"/>
              <a:gd name="T78" fmla="*/ 34 w 111"/>
              <a:gd name="T79" fmla="*/ 23 h 84"/>
              <a:gd name="T80" fmla="*/ 75 w 111"/>
              <a:gd name="T81" fmla="*/ 23 h 84"/>
              <a:gd name="T82" fmla="*/ 75 w 111"/>
              <a:gd name="T83" fmla="*/ 26 h 84"/>
              <a:gd name="T84" fmla="*/ 34 w 111"/>
              <a:gd name="T85" fmla="*/ 26 h 84"/>
              <a:gd name="T86" fmla="*/ 34 w 111"/>
              <a:gd name="T87" fmla="*/ 23 h 84"/>
              <a:gd name="T88" fmla="*/ 4 w 111"/>
              <a:gd name="T89" fmla="*/ 70 h 84"/>
              <a:gd name="T90" fmla="*/ 10 w 111"/>
              <a:gd name="T91" fmla="*/ 72 h 84"/>
              <a:gd name="T92" fmla="*/ 10 w 111"/>
              <a:gd name="T93" fmla="*/ 79 h 84"/>
              <a:gd name="T94" fmla="*/ 5 w 111"/>
              <a:gd name="T95" fmla="*/ 84 h 84"/>
              <a:gd name="T96" fmla="*/ 2 w 111"/>
              <a:gd name="T97" fmla="*/ 83 h 84"/>
              <a:gd name="T98" fmla="*/ 0 w 111"/>
              <a:gd name="T99" fmla="*/ 76 h 84"/>
              <a:gd name="T100" fmla="*/ 4 w 111"/>
              <a:gd name="T101" fmla="*/ 70 h 84"/>
              <a:gd name="T102" fmla="*/ 4 w 111"/>
              <a:gd name="T103" fmla="*/ 51 h 84"/>
              <a:gd name="T104" fmla="*/ 2 w 111"/>
              <a:gd name="T105" fmla="*/ 68 h 84"/>
              <a:gd name="T106" fmla="*/ 13 w 111"/>
              <a:gd name="T107" fmla="*/ 71 h 84"/>
              <a:gd name="T108" fmla="*/ 18 w 111"/>
              <a:gd name="T109" fmla="*/ 54 h 84"/>
              <a:gd name="T110" fmla="*/ 4 w 111"/>
              <a:gd name="T111" fmla="*/ 5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" h="84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2700614">
            <a:off x="296615" y="151071"/>
            <a:ext cx="1558934" cy="1484699"/>
          </a:xfrm>
          <a:prstGeom prst="pentagon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正五边形 11"/>
          <p:cNvSpPr/>
          <p:nvPr/>
        </p:nvSpPr>
        <p:spPr>
          <a:xfrm rot="2700614">
            <a:off x="11081843" y="5737278"/>
            <a:ext cx="1558934" cy="1484699"/>
          </a:xfrm>
          <a:prstGeom prst="pentagon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8377534" y="3730088"/>
            <a:ext cx="6956104" cy="6956104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-1000275" y="-1358503"/>
            <a:ext cx="6956104" cy="69561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64857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428898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2146970" y="3469605"/>
            <a:ext cx="7707558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赴麻风病康复村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志愿服务</a:t>
            </a:r>
            <a:r>
              <a:rPr lang="en-US" altLang="zh-CN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120</a:t>
            </a:r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小时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926525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USED TO JOIN IN JIA VOLUNTEER WORKCAMP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88302"/>
            <a:ext cx="956896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AND SERVICED LEPERS OVER 120 HOURS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94"/>
          <p:cNvSpPr>
            <a:spLocks noEditPoints="1"/>
          </p:cNvSpPr>
          <p:nvPr/>
        </p:nvSpPr>
        <p:spPr bwMode="auto">
          <a:xfrm>
            <a:off x="3211313" y="1298059"/>
            <a:ext cx="1976501" cy="918767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157"/>
          <p:cNvSpPr>
            <a:spLocks noEditPoints="1"/>
          </p:cNvSpPr>
          <p:nvPr/>
        </p:nvSpPr>
        <p:spPr bwMode="auto">
          <a:xfrm>
            <a:off x="6956104" y="648576"/>
            <a:ext cx="1421430" cy="1568250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9" grpId="0" animBg="1"/>
      <p:bldP spid="20" grpId="0" animBg="1"/>
      <p:bldP spid="21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43200" y="2593915"/>
            <a:ext cx="6040582" cy="4264085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64858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428899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04735" y="3469606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也曾参演班级话剧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和同学筹拍微电影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926526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USED TO PLAY A ROLE IN CLASS’ DRAMA IN 2009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88303"/>
            <a:ext cx="956896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AND SHOOT A DV WITH MY CLASSMATES IN 2011 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1" name="Freeform 233"/>
          <p:cNvSpPr>
            <a:spLocks noEditPoints="1"/>
          </p:cNvSpPr>
          <p:nvPr/>
        </p:nvSpPr>
        <p:spPr bwMode="auto">
          <a:xfrm>
            <a:off x="5288285" y="852858"/>
            <a:ext cx="1099614" cy="1741057"/>
          </a:xfrm>
          <a:custGeom>
            <a:avLst/>
            <a:gdLst>
              <a:gd name="T0" fmla="*/ 176 w 198"/>
              <a:gd name="T1" fmla="*/ 301 h 315"/>
              <a:gd name="T2" fmla="*/ 187 w 198"/>
              <a:gd name="T3" fmla="*/ 315 h 315"/>
              <a:gd name="T4" fmla="*/ 164 w 198"/>
              <a:gd name="T5" fmla="*/ 303 h 315"/>
              <a:gd name="T6" fmla="*/ 138 w 198"/>
              <a:gd name="T7" fmla="*/ 255 h 315"/>
              <a:gd name="T8" fmla="*/ 75 w 198"/>
              <a:gd name="T9" fmla="*/ 189 h 315"/>
              <a:gd name="T10" fmla="*/ 41 w 198"/>
              <a:gd name="T11" fmla="*/ 255 h 315"/>
              <a:gd name="T12" fmla="*/ 23 w 198"/>
              <a:gd name="T13" fmla="*/ 315 h 315"/>
              <a:gd name="T14" fmla="*/ 0 w 198"/>
              <a:gd name="T15" fmla="*/ 301 h 315"/>
              <a:gd name="T16" fmla="*/ 55 w 198"/>
              <a:gd name="T17" fmla="*/ 170 h 315"/>
              <a:gd name="T18" fmla="*/ 180 w 198"/>
              <a:gd name="T19" fmla="*/ 87 h 315"/>
              <a:gd name="T20" fmla="*/ 198 w 198"/>
              <a:gd name="T21" fmla="*/ 140 h 315"/>
              <a:gd name="T22" fmla="*/ 180 w 198"/>
              <a:gd name="T23" fmla="*/ 135 h 315"/>
              <a:gd name="T24" fmla="*/ 156 w 198"/>
              <a:gd name="T25" fmla="*/ 121 h 315"/>
              <a:gd name="T26" fmla="*/ 141 w 198"/>
              <a:gd name="T27" fmla="*/ 155 h 315"/>
              <a:gd name="T28" fmla="*/ 31 w 198"/>
              <a:gd name="T29" fmla="*/ 140 h 315"/>
              <a:gd name="T30" fmla="*/ 14 w 198"/>
              <a:gd name="T31" fmla="*/ 105 h 315"/>
              <a:gd name="T32" fmla="*/ 31 w 198"/>
              <a:gd name="T33" fmla="*/ 87 h 315"/>
              <a:gd name="T34" fmla="*/ 21 w 198"/>
              <a:gd name="T35" fmla="*/ 78 h 315"/>
              <a:gd name="T36" fmla="*/ 21 w 198"/>
              <a:gd name="T37" fmla="*/ 14 h 315"/>
              <a:gd name="T38" fmla="*/ 85 w 198"/>
              <a:gd name="T39" fmla="*/ 14 h 315"/>
              <a:gd name="T40" fmla="*/ 104 w 198"/>
              <a:gd name="T41" fmla="*/ 14 h 315"/>
              <a:gd name="T42" fmla="*/ 168 w 198"/>
              <a:gd name="T43" fmla="*/ 14 h 315"/>
              <a:gd name="T44" fmla="*/ 168 w 198"/>
              <a:gd name="T45" fmla="*/ 78 h 315"/>
              <a:gd name="T46" fmla="*/ 156 w 198"/>
              <a:gd name="T47" fmla="*/ 105 h 315"/>
              <a:gd name="T48" fmla="*/ 180 w 198"/>
              <a:gd name="T49" fmla="*/ 91 h 315"/>
              <a:gd name="T50" fmla="*/ 147 w 198"/>
              <a:gd name="T51" fmla="*/ 35 h 315"/>
              <a:gd name="T52" fmla="*/ 125 w 198"/>
              <a:gd name="T53" fmla="*/ 35 h 315"/>
              <a:gd name="T54" fmla="*/ 125 w 198"/>
              <a:gd name="T55" fmla="*/ 57 h 315"/>
              <a:gd name="T56" fmla="*/ 147 w 198"/>
              <a:gd name="T57" fmla="*/ 57 h 315"/>
              <a:gd name="T58" fmla="*/ 147 w 198"/>
              <a:gd name="T59" fmla="*/ 35 h 315"/>
              <a:gd name="T60" fmla="*/ 53 w 198"/>
              <a:gd name="T61" fmla="*/ 30 h 315"/>
              <a:gd name="T62" fmla="*/ 38 w 198"/>
              <a:gd name="T63" fmla="*/ 46 h 315"/>
              <a:gd name="T64" fmla="*/ 53 w 198"/>
              <a:gd name="T65" fmla="*/ 61 h 315"/>
              <a:gd name="T66" fmla="*/ 69 w 198"/>
              <a:gd name="T67" fmla="*/ 46 h 315"/>
              <a:gd name="T68" fmla="*/ 80 w 198"/>
              <a:gd name="T69" fmla="*/ 199 h 315"/>
              <a:gd name="T70" fmla="*/ 88 w 198"/>
              <a:gd name="T71" fmla="*/ 255 h 315"/>
              <a:gd name="T72" fmla="*/ 97 w 198"/>
              <a:gd name="T73" fmla="*/ 301 h 315"/>
              <a:gd name="T74" fmla="*/ 104 w 198"/>
              <a:gd name="T75" fmla="*/ 255 h 315"/>
              <a:gd name="T76" fmla="*/ 80 w 198"/>
              <a:gd name="T77" fmla="*/ 19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8" h="315">
                <a:moveTo>
                  <a:pt x="132" y="170"/>
                </a:moveTo>
                <a:cubicBezTo>
                  <a:pt x="176" y="301"/>
                  <a:pt x="176" y="301"/>
                  <a:pt x="176" y="301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164" y="303"/>
                  <a:pt x="164" y="303"/>
                  <a:pt x="164" y="303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75" y="189"/>
                  <a:pt x="75" y="189"/>
                  <a:pt x="75" y="189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1" y="255"/>
                  <a:pt x="41" y="255"/>
                  <a:pt x="41" y="255"/>
                </a:cubicBezTo>
                <a:cubicBezTo>
                  <a:pt x="23" y="303"/>
                  <a:pt x="23" y="303"/>
                  <a:pt x="23" y="303"/>
                </a:cubicBezTo>
                <a:cubicBezTo>
                  <a:pt x="23" y="315"/>
                  <a:pt x="23" y="315"/>
                  <a:pt x="23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01"/>
                  <a:pt x="0" y="301"/>
                  <a:pt x="0" y="301"/>
                </a:cubicBezTo>
                <a:cubicBezTo>
                  <a:pt x="11" y="301"/>
                  <a:pt x="11" y="301"/>
                  <a:pt x="11" y="30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132" y="170"/>
                  <a:pt x="132" y="170"/>
                  <a:pt x="132" y="170"/>
                </a:cubicBezTo>
                <a:close/>
                <a:moveTo>
                  <a:pt x="180" y="87"/>
                </a:moveTo>
                <a:cubicBezTo>
                  <a:pt x="198" y="87"/>
                  <a:pt x="198" y="87"/>
                  <a:pt x="198" y="87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62" y="124"/>
                  <a:pt x="162" y="124"/>
                  <a:pt x="162" y="124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48"/>
                  <a:pt x="149" y="155"/>
                  <a:pt x="141" y="155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38" y="155"/>
                  <a:pt x="31" y="148"/>
                  <a:pt x="31" y="140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87"/>
                  <a:pt x="14" y="87"/>
                  <a:pt x="14" y="87"/>
                </a:cubicBezTo>
                <a:cubicBezTo>
                  <a:pt x="31" y="87"/>
                  <a:pt x="31" y="87"/>
                  <a:pt x="31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4"/>
                  <a:pt x="24" y="81"/>
                  <a:pt x="21" y="78"/>
                </a:cubicBezTo>
                <a:cubicBezTo>
                  <a:pt x="13" y="70"/>
                  <a:pt x="8" y="59"/>
                  <a:pt x="8" y="46"/>
                </a:cubicBezTo>
                <a:cubicBezTo>
                  <a:pt x="8" y="33"/>
                  <a:pt x="13" y="22"/>
                  <a:pt x="21" y="14"/>
                </a:cubicBezTo>
                <a:cubicBezTo>
                  <a:pt x="29" y="5"/>
                  <a:pt x="41" y="0"/>
                  <a:pt x="53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89" y="18"/>
                  <a:pt x="92" y="22"/>
                  <a:pt x="94" y="27"/>
                </a:cubicBezTo>
                <a:cubicBezTo>
                  <a:pt x="97" y="22"/>
                  <a:pt x="100" y="18"/>
                  <a:pt x="104" y="14"/>
                </a:cubicBezTo>
                <a:cubicBezTo>
                  <a:pt x="112" y="5"/>
                  <a:pt x="123" y="0"/>
                  <a:pt x="136" y="0"/>
                </a:cubicBezTo>
                <a:cubicBezTo>
                  <a:pt x="148" y="0"/>
                  <a:pt x="160" y="5"/>
                  <a:pt x="168" y="14"/>
                </a:cubicBezTo>
                <a:cubicBezTo>
                  <a:pt x="176" y="22"/>
                  <a:pt x="181" y="33"/>
                  <a:pt x="181" y="46"/>
                </a:cubicBezTo>
                <a:cubicBezTo>
                  <a:pt x="181" y="59"/>
                  <a:pt x="176" y="70"/>
                  <a:pt x="168" y="78"/>
                </a:cubicBezTo>
                <a:cubicBezTo>
                  <a:pt x="165" y="82"/>
                  <a:pt x="161" y="85"/>
                  <a:pt x="156" y="87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7" y="35"/>
                </a:moveTo>
                <a:cubicBezTo>
                  <a:pt x="144" y="32"/>
                  <a:pt x="140" y="30"/>
                  <a:pt x="136" y="30"/>
                </a:cubicBezTo>
                <a:cubicBezTo>
                  <a:pt x="132" y="30"/>
                  <a:pt x="128" y="32"/>
                  <a:pt x="125" y="35"/>
                </a:cubicBezTo>
                <a:cubicBezTo>
                  <a:pt x="122" y="38"/>
                  <a:pt x="120" y="42"/>
                  <a:pt x="120" y="46"/>
                </a:cubicBezTo>
                <a:cubicBezTo>
                  <a:pt x="120" y="50"/>
                  <a:pt x="122" y="54"/>
                  <a:pt x="125" y="57"/>
                </a:cubicBezTo>
                <a:cubicBezTo>
                  <a:pt x="128" y="60"/>
                  <a:pt x="132" y="61"/>
                  <a:pt x="136" y="61"/>
                </a:cubicBezTo>
                <a:cubicBezTo>
                  <a:pt x="140" y="61"/>
                  <a:pt x="144" y="60"/>
                  <a:pt x="147" y="57"/>
                </a:cubicBezTo>
                <a:cubicBezTo>
                  <a:pt x="150" y="54"/>
                  <a:pt x="151" y="50"/>
                  <a:pt x="151" y="46"/>
                </a:cubicBezTo>
                <a:cubicBezTo>
                  <a:pt x="151" y="42"/>
                  <a:pt x="150" y="38"/>
                  <a:pt x="147" y="35"/>
                </a:cubicBezTo>
                <a:close/>
                <a:moveTo>
                  <a:pt x="64" y="35"/>
                </a:moveTo>
                <a:cubicBezTo>
                  <a:pt x="61" y="32"/>
                  <a:pt x="57" y="30"/>
                  <a:pt x="53" y="30"/>
                </a:cubicBezTo>
                <a:cubicBezTo>
                  <a:pt x="49" y="30"/>
                  <a:pt x="45" y="32"/>
                  <a:pt x="42" y="35"/>
                </a:cubicBezTo>
                <a:cubicBezTo>
                  <a:pt x="39" y="38"/>
                  <a:pt x="38" y="42"/>
                  <a:pt x="38" y="46"/>
                </a:cubicBezTo>
                <a:cubicBezTo>
                  <a:pt x="38" y="50"/>
                  <a:pt x="39" y="54"/>
                  <a:pt x="42" y="57"/>
                </a:cubicBezTo>
                <a:cubicBezTo>
                  <a:pt x="45" y="60"/>
                  <a:pt x="49" y="61"/>
                  <a:pt x="53" y="61"/>
                </a:cubicBezTo>
                <a:cubicBezTo>
                  <a:pt x="57" y="61"/>
                  <a:pt x="61" y="60"/>
                  <a:pt x="64" y="57"/>
                </a:cubicBezTo>
                <a:cubicBezTo>
                  <a:pt x="67" y="54"/>
                  <a:pt x="69" y="50"/>
                  <a:pt x="69" y="46"/>
                </a:cubicBezTo>
                <a:cubicBezTo>
                  <a:pt x="69" y="42"/>
                  <a:pt x="67" y="38"/>
                  <a:pt x="64" y="35"/>
                </a:cubicBezTo>
                <a:close/>
                <a:moveTo>
                  <a:pt x="80" y="199"/>
                </a:moveTo>
                <a:cubicBezTo>
                  <a:pt x="83" y="255"/>
                  <a:pt x="83" y="255"/>
                  <a:pt x="83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99" y="255"/>
                  <a:pt x="99" y="255"/>
                  <a:pt x="99" y="255"/>
                </a:cubicBezTo>
                <a:cubicBezTo>
                  <a:pt x="104" y="255"/>
                  <a:pt x="104" y="255"/>
                  <a:pt x="104" y="255"/>
                </a:cubicBezTo>
                <a:cubicBezTo>
                  <a:pt x="106" y="199"/>
                  <a:pt x="106" y="199"/>
                  <a:pt x="106" y="199"/>
                </a:cubicBezTo>
                <a:lnTo>
                  <a:pt x="80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梯形 1"/>
          <p:cNvSpPr/>
          <p:nvPr/>
        </p:nvSpPr>
        <p:spPr>
          <a:xfrm rot="16200000">
            <a:off x="6488231" y="1185328"/>
            <a:ext cx="436223" cy="580177"/>
          </a:xfrm>
          <a:prstGeom prst="trapezoid">
            <a:avLst>
              <a:gd name="adj" fmla="val 404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11" grpId="0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497"/>
            <a:ext cx="7170296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876988" y="2129349"/>
            <a:ext cx="3416320" cy="1831828"/>
            <a:chOff x="6959590" y="1949467"/>
            <a:chExt cx="3416320" cy="1831828"/>
          </a:xfrm>
        </p:grpSpPr>
        <p:grpSp>
          <p:nvGrpSpPr>
            <p:cNvPr id="6" name="组合 5"/>
            <p:cNvGrpSpPr/>
            <p:nvPr/>
          </p:nvGrpSpPr>
          <p:grpSpPr>
            <a:xfrm>
              <a:off x="6959590" y="2603771"/>
              <a:ext cx="3416320" cy="1177524"/>
              <a:chOff x="10201404" y="5048934"/>
              <a:chExt cx="3416320" cy="117752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157789" y="5048934"/>
                <a:ext cx="2459935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</a:rPr>
                  <a:t>南宁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·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地王大厦</a:t>
                </a:r>
                <a:endParaRPr lang="en-US" altLang="zh-CN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201404" y="5703238"/>
                <a:ext cx="341632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</a:rPr>
                  <a:t>短剧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《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向光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》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拍摄中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8461322" y="1949467"/>
              <a:ext cx="1914588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2011</a:t>
              </a:r>
              <a:r>
                <a:rPr lang="zh-CN" altLang="en-US" sz="2800" dirty="0">
                  <a:solidFill>
                    <a:schemeClr val="bg1"/>
                  </a:solidFill>
                </a:rPr>
                <a:t>年</a:t>
              </a:r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  <a:r>
                <a:rPr lang="zh-CN" altLang="en-US" sz="2800" dirty="0">
                  <a:solidFill>
                    <a:schemeClr val="bg1"/>
                  </a:solidFill>
                </a:rPr>
                <a:t>月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30" y="-297"/>
            <a:ext cx="5145470" cy="6858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4500000">
            <a:off x="-360218" y="-815542"/>
            <a:ext cx="9932046" cy="8562109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5070764" y="956598"/>
            <a:ext cx="1801091" cy="1176999"/>
          </a:xfrm>
          <a:prstGeom prst="rect">
            <a:avLst/>
          </a:prstGeom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24179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288220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04736" y="3328927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努力提升各项技能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办公剪辑软件泰语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785847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PAID MY EFFORT TO IMPROVE MY SKILLS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5947624"/>
            <a:ext cx="956896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OFFICE SOFTWARE / FILM EDITING / THAI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1" name="Freeform 245"/>
          <p:cNvSpPr/>
          <p:nvPr/>
        </p:nvSpPr>
        <p:spPr bwMode="auto">
          <a:xfrm>
            <a:off x="5339465" y="956598"/>
            <a:ext cx="1176999" cy="117699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-2497"/>
            <a:ext cx="125621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67" y="664027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4123" y="664027"/>
            <a:ext cx="2980266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1912" y="664027"/>
            <a:ext cx="2980266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067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4123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1912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067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4123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1912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374852" y="2950697"/>
            <a:ext cx="191458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部分</a:t>
            </a:r>
            <a:r>
              <a:rPr lang="en-US" altLang="zh-CN" sz="2800" dirty="0">
                <a:solidFill>
                  <a:schemeClr val="bg1"/>
                </a:solidFill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</a:rPr>
              <a:t>设计案例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3600000">
            <a:off x="4279928" y="271734"/>
            <a:ext cx="5198801" cy="4481725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文本框 2"/>
          <p:cNvSpPr txBox="1"/>
          <p:nvPr/>
        </p:nvSpPr>
        <p:spPr>
          <a:xfrm>
            <a:off x="3393297" y="1966919"/>
            <a:ext cx="5639868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对不起啊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我来晚了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5726" y="1637811"/>
            <a:ext cx="439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HELLO, HERE I AM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4069054" y="4758284"/>
            <a:ext cx="43950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NICE TO MEET YOU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菱形 21"/>
          <p:cNvSpPr/>
          <p:nvPr/>
        </p:nvSpPr>
        <p:spPr>
          <a:xfrm>
            <a:off x="-4942130" y="-437405"/>
            <a:ext cx="10169236" cy="10169236"/>
          </a:xfrm>
          <a:prstGeom prst="diamond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5177171" y="-437405"/>
            <a:ext cx="10169236" cy="10169236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315227" y="5900735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15227" y="3452344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024282" y="3493051"/>
            <a:ext cx="9999853" cy="230832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毕业后赴</a:t>
            </a:r>
            <a:r>
              <a:rPr lang="en-US" altLang="zh-CN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XXXXXX</a:t>
            </a:r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及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en-US" altLang="zh-CN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</a:t>
            </a:r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做汉语教师志愿者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76199"/>
            <a:ext cx="102664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WORKED AS A VOLUNTEER CHINESE TEACHER 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5971072"/>
            <a:ext cx="107822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IN THAILAND(2012-2013) &amp; MADAGASCAR(2013-2014)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77171" y="981536"/>
            <a:ext cx="1837658" cy="1584454"/>
            <a:chOff x="7193180" y="2167731"/>
            <a:chExt cx="3635374" cy="3134469"/>
          </a:xfrm>
        </p:grpSpPr>
        <p:grpSp>
          <p:nvGrpSpPr>
            <p:cNvPr id="14" name="Group 101"/>
            <p:cNvGrpSpPr/>
            <p:nvPr/>
          </p:nvGrpSpPr>
          <p:grpSpPr>
            <a:xfrm>
              <a:off x="8680830" y="2167731"/>
              <a:ext cx="2147724" cy="2827719"/>
              <a:chOff x="2251455" y="1453526"/>
              <a:chExt cx="2147724" cy="2827719"/>
            </a:xfrm>
          </p:grpSpPr>
          <p:sp>
            <p:nvSpPr>
              <p:cNvPr id="25" name="Rounded Rectangle 64"/>
              <p:cNvSpPr/>
              <p:nvPr/>
            </p:nvSpPr>
            <p:spPr>
              <a:xfrm>
                <a:off x="3263905" y="2286403"/>
                <a:ext cx="122825" cy="19948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65"/>
              <p:cNvSpPr/>
              <p:nvPr/>
            </p:nvSpPr>
            <p:spPr>
              <a:xfrm rot="18638012">
                <a:off x="3465912" y="3772852"/>
                <a:ext cx="122825" cy="5593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ounded Rectangle 66"/>
              <p:cNvSpPr/>
              <p:nvPr/>
            </p:nvSpPr>
            <p:spPr>
              <a:xfrm rot="2961988" flipH="1">
                <a:off x="3073088" y="3772851"/>
                <a:ext cx="122825" cy="5593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ound Same Side Corner Rectangle 56"/>
              <p:cNvSpPr/>
              <p:nvPr/>
            </p:nvSpPr>
            <p:spPr>
              <a:xfrm rot="10800000">
                <a:off x="2320243" y="1524367"/>
                <a:ext cx="2010148" cy="1281432"/>
              </a:xfrm>
              <a:prstGeom prst="round2SameRect">
                <a:avLst>
                  <a:gd name="adj1" fmla="val 8651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62"/>
              <p:cNvSpPr/>
              <p:nvPr/>
            </p:nvSpPr>
            <p:spPr>
              <a:xfrm>
                <a:off x="2251455" y="1453526"/>
                <a:ext cx="2147724" cy="141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 Same Side Corner Rectangle 63"/>
              <p:cNvSpPr/>
              <p:nvPr/>
            </p:nvSpPr>
            <p:spPr>
              <a:xfrm rot="10800000">
                <a:off x="2388557" y="1624517"/>
                <a:ext cx="1873522" cy="1103192"/>
              </a:xfrm>
              <a:prstGeom prst="round2SameRect">
                <a:avLst>
                  <a:gd name="adj1" fmla="val 8651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02"/>
            <p:cNvGrpSpPr/>
            <p:nvPr/>
          </p:nvGrpSpPr>
          <p:grpSpPr>
            <a:xfrm>
              <a:off x="7193180" y="2411396"/>
              <a:ext cx="2318591" cy="2890804"/>
              <a:chOff x="763805" y="1583132"/>
              <a:chExt cx="2318591" cy="2890804"/>
            </a:xfrm>
            <a:solidFill>
              <a:srgbClr val="F8D35E"/>
            </a:solidFill>
          </p:grpSpPr>
          <p:sp>
            <p:nvSpPr>
              <p:cNvPr id="16" name="Rectangle 67"/>
              <p:cNvSpPr/>
              <p:nvPr/>
            </p:nvSpPr>
            <p:spPr>
              <a:xfrm rot="19738725" flipV="1">
                <a:off x="2188157" y="1976141"/>
                <a:ext cx="894239" cy="545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55"/>
              <p:cNvGrpSpPr/>
              <p:nvPr/>
            </p:nvGrpSpPr>
            <p:grpSpPr>
              <a:xfrm>
                <a:off x="763805" y="1583132"/>
                <a:ext cx="1541131" cy="2890804"/>
                <a:chOff x="1482726" y="1941513"/>
                <a:chExt cx="1290638" cy="2420937"/>
              </a:xfrm>
              <a:grpFill/>
            </p:grpSpPr>
            <p:sp>
              <p:nvSpPr>
                <p:cNvPr id="18" name="Freeform 5"/>
                <p:cNvSpPr/>
                <p:nvPr/>
              </p:nvSpPr>
              <p:spPr bwMode="auto">
                <a:xfrm>
                  <a:off x="1482726" y="2428875"/>
                  <a:ext cx="1290638" cy="1933575"/>
                </a:xfrm>
                <a:custGeom>
                  <a:avLst/>
                  <a:gdLst/>
                  <a:ahLst/>
                  <a:cxnLst>
                    <a:cxn ang="0">
                      <a:pos x="490" y="13"/>
                    </a:cxn>
                    <a:cxn ang="0">
                      <a:pos x="442" y="12"/>
                    </a:cxn>
                    <a:cxn ang="0">
                      <a:pos x="269" y="31"/>
                    </a:cxn>
                    <a:cxn ang="0">
                      <a:pos x="224" y="11"/>
                    </a:cxn>
                    <a:cxn ang="0">
                      <a:pos x="224" y="11"/>
                    </a:cxn>
                    <a:cxn ang="0">
                      <a:pos x="200" y="36"/>
                    </a:cxn>
                    <a:cxn ang="0">
                      <a:pos x="176" y="11"/>
                    </a:cxn>
                    <a:cxn ang="0">
                      <a:pos x="135" y="30"/>
                    </a:cxn>
                    <a:cxn ang="0">
                      <a:pos x="15" y="333"/>
                    </a:cxn>
                    <a:cxn ang="0">
                      <a:pos x="53" y="368"/>
                    </a:cxn>
                    <a:cxn ang="0">
                      <a:pos x="56" y="368"/>
                    </a:cxn>
                    <a:cxn ang="0">
                      <a:pos x="91" y="327"/>
                    </a:cxn>
                    <a:cxn ang="0">
                      <a:pos x="99" y="192"/>
                    </a:cxn>
                    <a:cxn ang="0">
                      <a:pos x="99" y="315"/>
                    </a:cxn>
                    <a:cxn ang="0">
                      <a:pos x="100" y="352"/>
                    </a:cxn>
                    <a:cxn ang="0">
                      <a:pos x="80" y="713"/>
                    </a:cxn>
                    <a:cxn ang="0">
                      <a:pos x="122" y="762"/>
                    </a:cxn>
                    <a:cxn ang="0">
                      <a:pos x="126" y="762"/>
                    </a:cxn>
                    <a:cxn ang="0">
                      <a:pos x="171" y="720"/>
                    </a:cxn>
                    <a:cxn ang="0">
                      <a:pos x="193" y="402"/>
                    </a:cxn>
                    <a:cxn ang="0">
                      <a:pos x="200" y="402"/>
                    </a:cxn>
                    <a:cxn ang="0">
                      <a:pos x="208" y="402"/>
                    </a:cxn>
                    <a:cxn ang="0">
                      <a:pos x="238" y="721"/>
                    </a:cxn>
                    <a:cxn ang="0">
                      <a:pos x="283" y="762"/>
                    </a:cxn>
                    <a:cxn ang="0">
                      <a:pos x="287" y="762"/>
                    </a:cxn>
                    <a:cxn ang="0">
                      <a:pos x="328" y="713"/>
                    </a:cxn>
                    <a:cxn ang="0">
                      <a:pos x="303" y="350"/>
                    </a:cxn>
                    <a:cxn ang="0">
                      <a:pos x="301" y="315"/>
                    </a:cxn>
                    <a:cxn ang="0">
                      <a:pos x="301" y="133"/>
                    </a:cxn>
                    <a:cxn ang="0">
                      <a:pos x="342" y="138"/>
                    </a:cxn>
                    <a:cxn ang="0">
                      <a:pos x="488" y="73"/>
                    </a:cxn>
                    <a:cxn ang="0">
                      <a:pos x="500" y="26"/>
                    </a:cxn>
                  </a:cxnLst>
                  <a:rect l="0" t="0" r="r" b="b"/>
                  <a:pathLst>
                    <a:path w="507" h="762">
                      <a:moveTo>
                        <a:pt x="490" y="13"/>
                      </a:moveTo>
                      <a:cubicBezTo>
                        <a:pt x="477" y="1"/>
                        <a:pt x="456" y="0"/>
                        <a:pt x="442" y="12"/>
                      </a:cubicBezTo>
                      <a:cubicBezTo>
                        <a:pt x="369" y="67"/>
                        <a:pt x="343" y="79"/>
                        <a:pt x="269" y="31"/>
                      </a:cubicBezTo>
                      <a:cubicBezTo>
                        <a:pt x="263" y="27"/>
                        <a:pt x="237" y="14"/>
                        <a:pt x="224" y="11"/>
                      </a:cubicBezTo>
                      <a:cubicBezTo>
                        <a:pt x="224" y="11"/>
                        <a:pt x="224" y="11"/>
                        <a:pt x="224" y="11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176" y="11"/>
                        <a:pt x="176" y="11"/>
                        <a:pt x="176" y="11"/>
                      </a:cubicBezTo>
                      <a:cubicBezTo>
                        <a:pt x="164" y="14"/>
                        <a:pt x="137" y="28"/>
                        <a:pt x="135" y="30"/>
                      </a:cubicBezTo>
                      <a:cubicBezTo>
                        <a:pt x="64" y="73"/>
                        <a:pt x="0" y="140"/>
                        <a:pt x="15" y="333"/>
                      </a:cubicBezTo>
                      <a:cubicBezTo>
                        <a:pt x="17" y="353"/>
                        <a:pt x="33" y="368"/>
                        <a:pt x="53" y="368"/>
                      </a:cubicBezTo>
                      <a:cubicBezTo>
                        <a:pt x="54" y="368"/>
                        <a:pt x="55" y="368"/>
                        <a:pt x="56" y="368"/>
                      </a:cubicBezTo>
                      <a:cubicBezTo>
                        <a:pt x="77" y="367"/>
                        <a:pt x="93" y="348"/>
                        <a:pt x="91" y="327"/>
                      </a:cubicBezTo>
                      <a:cubicBezTo>
                        <a:pt x="87" y="267"/>
                        <a:pt x="90" y="224"/>
                        <a:pt x="99" y="192"/>
                      </a:cubicBezTo>
                      <a:cubicBezTo>
                        <a:pt x="99" y="315"/>
                        <a:pt x="99" y="315"/>
                        <a:pt x="99" y="315"/>
                      </a:cubicBezTo>
                      <a:cubicBezTo>
                        <a:pt x="99" y="328"/>
                        <a:pt x="99" y="319"/>
                        <a:pt x="100" y="352"/>
                      </a:cubicBezTo>
                      <a:cubicBezTo>
                        <a:pt x="80" y="713"/>
                        <a:pt x="80" y="713"/>
                        <a:pt x="80" y="713"/>
                      </a:cubicBezTo>
                      <a:cubicBezTo>
                        <a:pt x="79" y="738"/>
                        <a:pt x="97" y="760"/>
                        <a:pt x="122" y="762"/>
                      </a:cubicBezTo>
                      <a:cubicBezTo>
                        <a:pt x="123" y="762"/>
                        <a:pt x="125" y="762"/>
                        <a:pt x="126" y="762"/>
                      </a:cubicBezTo>
                      <a:cubicBezTo>
                        <a:pt x="149" y="762"/>
                        <a:pt x="169" y="744"/>
                        <a:pt x="171" y="720"/>
                      </a:cubicBezTo>
                      <a:cubicBezTo>
                        <a:pt x="193" y="402"/>
                        <a:pt x="193" y="402"/>
                        <a:pt x="193" y="402"/>
                      </a:cubicBezTo>
                      <a:cubicBezTo>
                        <a:pt x="195" y="402"/>
                        <a:pt x="199" y="402"/>
                        <a:pt x="200" y="402"/>
                      </a:cubicBezTo>
                      <a:cubicBezTo>
                        <a:pt x="204" y="402"/>
                        <a:pt x="205" y="402"/>
                        <a:pt x="208" y="402"/>
                      </a:cubicBezTo>
                      <a:cubicBezTo>
                        <a:pt x="238" y="721"/>
                        <a:pt x="238" y="721"/>
                        <a:pt x="238" y="721"/>
                      </a:cubicBezTo>
                      <a:cubicBezTo>
                        <a:pt x="240" y="744"/>
                        <a:pt x="259" y="762"/>
                        <a:pt x="283" y="762"/>
                      </a:cubicBezTo>
                      <a:cubicBezTo>
                        <a:pt x="284" y="762"/>
                        <a:pt x="285" y="762"/>
                        <a:pt x="287" y="762"/>
                      </a:cubicBezTo>
                      <a:cubicBezTo>
                        <a:pt x="312" y="760"/>
                        <a:pt x="330" y="738"/>
                        <a:pt x="328" y="713"/>
                      </a:cubicBezTo>
                      <a:cubicBezTo>
                        <a:pt x="328" y="713"/>
                        <a:pt x="303" y="351"/>
                        <a:pt x="303" y="350"/>
                      </a:cubicBezTo>
                      <a:cubicBezTo>
                        <a:pt x="301" y="315"/>
                        <a:pt x="301" y="325"/>
                        <a:pt x="301" y="315"/>
                      </a:cubicBezTo>
                      <a:cubicBezTo>
                        <a:pt x="301" y="133"/>
                        <a:pt x="301" y="133"/>
                        <a:pt x="301" y="133"/>
                      </a:cubicBezTo>
                      <a:cubicBezTo>
                        <a:pt x="315" y="136"/>
                        <a:pt x="329" y="138"/>
                        <a:pt x="342" y="138"/>
                      </a:cubicBezTo>
                      <a:cubicBezTo>
                        <a:pt x="395" y="138"/>
                        <a:pt x="441" y="108"/>
                        <a:pt x="488" y="73"/>
                      </a:cubicBezTo>
                      <a:cubicBezTo>
                        <a:pt x="503" y="62"/>
                        <a:pt x="507" y="42"/>
                        <a:pt x="500" y="2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6"/>
                <p:cNvSpPr/>
                <p:nvPr/>
              </p:nvSpPr>
              <p:spPr bwMode="auto">
                <a:xfrm>
                  <a:off x="1931988" y="2530475"/>
                  <a:ext cx="122238" cy="484188"/>
                </a:xfrm>
                <a:custGeom>
                  <a:avLst/>
                  <a:gdLst/>
                  <a:ahLst/>
                  <a:cxnLst>
                    <a:cxn ang="0">
                      <a:pos x="40" y="305"/>
                    </a:cxn>
                    <a:cxn ang="0">
                      <a:pos x="38" y="305"/>
                    </a:cxn>
                    <a:cxn ang="0">
                      <a:pos x="0" y="254"/>
                    </a:cxn>
                    <a:cxn ang="0">
                      <a:pos x="38" y="0"/>
                    </a:cxn>
                    <a:cxn ang="0">
                      <a:pos x="40" y="0"/>
                    </a:cxn>
                    <a:cxn ang="0">
                      <a:pos x="77" y="254"/>
                    </a:cxn>
                    <a:cxn ang="0">
                      <a:pos x="40" y="305"/>
                    </a:cxn>
                  </a:cxnLst>
                  <a:rect l="0" t="0" r="r" b="b"/>
                  <a:pathLst>
                    <a:path w="77" h="305">
                      <a:moveTo>
                        <a:pt x="40" y="305"/>
                      </a:moveTo>
                      <a:lnTo>
                        <a:pt x="38" y="305"/>
                      </a:lnTo>
                      <a:lnTo>
                        <a:pt x="0" y="254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77" y="254"/>
                      </a:lnTo>
                      <a:lnTo>
                        <a:pt x="40" y="3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7"/>
                <p:cNvSpPr>
                  <a:spLocks noEditPoints="1"/>
                </p:cNvSpPr>
                <p:nvPr/>
              </p:nvSpPr>
              <p:spPr bwMode="auto">
                <a:xfrm>
                  <a:off x="1743076" y="1941513"/>
                  <a:ext cx="501650" cy="501650"/>
                </a:xfrm>
                <a:custGeom>
                  <a:avLst/>
                  <a:gdLst/>
                  <a:ahLst/>
                  <a:cxnLst>
                    <a:cxn ang="0">
                      <a:pos x="197" y="99"/>
                    </a:cxn>
                    <a:cxn ang="0">
                      <a:pos x="98" y="198"/>
                    </a:cxn>
                    <a:cxn ang="0">
                      <a:pos x="0" y="99"/>
                    </a:cxn>
                    <a:cxn ang="0">
                      <a:pos x="98" y="0"/>
                    </a:cxn>
                    <a:cxn ang="0">
                      <a:pos x="197" y="99"/>
                    </a:cxn>
                    <a:cxn ang="0">
                      <a:pos x="197" y="99"/>
                    </a:cxn>
                    <a:cxn ang="0">
                      <a:pos x="197" y="99"/>
                    </a:cxn>
                  </a:cxnLst>
                  <a:rect l="0" t="0" r="r" b="b"/>
                  <a:pathLst>
                    <a:path w="197" h="198">
                      <a:moveTo>
                        <a:pt x="197" y="99"/>
                      </a:moveTo>
                      <a:cubicBezTo>
                        <a:pt x="197" y="153"/>
                        <a:pt x="153" y="198"/>
                        <a:pt x="98" y="198"/>
                      </a:cubicBezTo>
                      <a:cubicBezTo>
                        <a:pt x="44" y="198"/>
                        <a:pt x="0" y="153"/>
                        <a:pt x="0" y="99"/>
                      </a:cubicBezTo>
                      <a:cubicBezTo>
                        <a:pt x="0" y="44"/>
                        <a:pt x="44" y="0"/>
                        <a:pt x="98" y="0"/>
                      </a:cubicBezTo>
                      <a:cubicBezTo>
                        <a:pt x="153" y="0"/>
                        <a:pt x="197" y="44"/>
                        <a:pt x="197" y="99"/>
                      </a:cubicBezTo>
                      <a:close/>
                      <a:moveTo>
                        <a:pt x="197" y="99"/>
                      </a:moveTo>
                      <a:cubicBezTo>
                        <a:pt x="197" y="99"/>
                        <a:pt x="197" y="99"/>
                        <a:pt x="197" y="99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38800" y="-2497"/>
            <a:ext cx="69233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613453" y="2513800"/>
            <a:ext cx="4381117" cy="1903426"/>
            <a:chOff x="7440767" y="2942293"/>
            <a:chExt cx="4381117" cy="1903426"/>
          </a:xfrm>
        </p:grpSpPr>
        <p:sp>
          <p:nvSpPr>
            <p:cNvPr id="4" name="文本框 3"/>
            <p:cNvSpPr txBox="1"/>
            <p:nvPr/>
          </p:nvSpPr>
          <p:spPr>
            <a:xfrm>
              <a:off x="7440767" y="2942293"/>
              <a:ext cx="198626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2012</a:t>
              </a:r>
              <a:r>
                <a:rPr lang="zh-CN" altLang="en-US" sz="2800" dirty="0">
                  <a:solidFill>
                    <a:schemeClr val="bg1"/>
                  </a:solidFill>
                </a:rPr>
                <a:t>年</a:t>
              </a:r>
              <a:r>
                <a:rPr lang="en-US" altLang="zh-CN" sz="2800" dirty="0">
                  <a:solidFill>
                    <a:schemeClr val="bg1"/>
                  </a:solidFill>
                </a:rPr>
                <a:t>9</a:t>
              </a:r>
              <a:r>
                <a:rPr lang="zh-CN" altLang="en-US" sz="2800" dirty="0">
                  <a:solidFill>
                    <a:schemeClr val="bg1"/>
                  </a:solidFill>
                </a:rPr>
                <a:t>月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40767" y="3632396"/>
              <a:ext cx="4381117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泰国巴吞他尼府</a:t>
              </a:r>
              <a:r>
                <a:rPr lang="en-US" altLang="zh-CN" sz="2800" dirty="0" err="1">
                  <a:solidFill>
                    <a:schemeClr val="bg1"/>
                  </a:solidFill>
                </a:rPr>
                <a:t>Sathit</a:t>
              </a:r>
              <a:r>
                <a:rPr lang="zh-CN" altLang="en-US" sz="2800" dirty="0">
                  <a:solidFill>
                    <a:schemeClr val="bg1"/>
                  </a:solidFill>
                </a:rPr>
                <a:t>学校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40767" y="4322499"/>
              <a:ext cx="2465233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汉语知识竞赛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917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60" y="-297"/>
            <a:ext cx="10290940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3544" y="-2497"/>
            <a:ext cx="69233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78371" y="2513800"/>
            <a:ext cx="4381117" cy="1903426"/>
            <a:chOff x="7440767" y="2942293"/>
            <a:chExt cx="4381117" cy="1903426"/>
          </a:xfrm>
        </p:grpSpPr>
        <p:sp>
          <p:nvSpPr>
            <p:cNvPr id="4" name="文本框 3"/>
            <p:cNvSpPr txBox="1"/>
            <p:nvPr/>
          </p:nvSpPr>
          <p:spPr>
            <a:xfrm>
              <a:off x="7440767" y="2942293"/>
              <a:ext cx="198626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2014</a:t>
              </a:r>
              <a:r>
                <a:rPr lang="zh-CN" altLang="en-US" sz="2800" dirty="0">
                  <a:solidFill>
                    <a:schemeClr val="bg1"/>
                  </a:solidFill>
                </a:rPr>
                <a:t>年</a:t>
              </a:r>
              <a:r>
                <a:rPr lang="en-US" altLang="zh-CN" sz="2800" dirty="0">
                  <a:solidFill>
                    <a:schemeClr val="bg1"/>
                  </a:solidFill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</a:rPr>
                <a:t>月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40767" y="3632396"/>
              <a:ext cx="4381117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马达加斯加</a:t>
              </a:r>
              <a:r>
                <a:rPr lang="en-US" altLang="zh-CN" sz="2800" dirty="0">
                  <a:solidFill>
                    <a:schemeClr val="bg1"/>
                  </a:solidFill>
                </a:rPr>
                <a:t>·</a:t>
              </a:r>
              <a:r>
                <a:rPr lang="zh-CN" altLang="en-US" sz="2800" dirty="0">
                  <a:solidFill>
                    <a:schemeClr val="bg1"/>
                  </a:solidFill>
                </a:rPr>
                <a:t>中山学校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40767" y="4322499"/>
              <a:ext cx="2465233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期末结业典礼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455975" y="1033719"/>
            <a:ext cx="1089543" cy="1234919"/>
            <a:chOff x="2471074" y="6170447"/>
            <a:chExt cx="1106488" cy="1254125"/>
          </a:xfrm>
          <a:solidFill>
            <a:schemeClr val="bg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1099846" y="0"/>
            <a:ext cx="9628287" cy="8300248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590073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830101" y="3096735"/>
            <a:ext cx="10341293" cy="280076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回国后在广西南宁市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en-US" altLang="zh-CN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XXXX</a:t>
            </a:r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公司做助理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0" y="2594845"/>
            <a:ext cx="120014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AFTER RETURNING I WORKED AS AN ASSISTANT IN GUANGXI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5947624"/>
            <a:ext cx="1078229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NANNING XXXXX COMPANY UNTIL FEBR. 2015</a:t>
            </a:r>
            <a:endParaRPr lang="zh-CN" altLang="en-US" sz="20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61293" y="3147544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793631" y="2414952"/>
            <a:ext cx="8440615" cy="4252243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文本框 18"/>
          <p:cNvSpPr txBox="1"/>
          <p:nvPr/>
        </p:nvSpPr>
        <p:spPr>
          <a:xfrm>
            <a:off x="1394358" y="3213965"/>
            <a:ext cx="9212778" cy="280076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辞职后创业开网店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可惜效果不太理想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601796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61293" y="3264774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712075"/>
            <a:ext cx="120014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I  DECIDED TO RUN AN ONLINE STORE AFTER  QUITING THE JOB 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64854"/>
            <a:ext cx="107822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BUT THINGS TURNS TO NOT THAT MUCH IDEAL AS I EXPECTED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66"/>
          <p:cNvSpPr>
            <a:spLocks noEditPoints="1"/>
          </p:cNvSpPr>
          <p:nvPr/>
        </p:nvSpPr>
        <p:spPr bwMode="auto">
          <a:xfrm>
            <a:off x="5578389" y="752625"/>
            <a:ext cx="1035222" cy="1521651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394359" y="3237412"/>
            <a:ext cx="9212778" cy="280076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有各种不可控因素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我决定重新找工作</a:t>
            </a:r>
            <a:endParaRPr lang="en-US" altLang="zh-CN" sz="8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6041410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61293" y="3288221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735522"/>
            <a:ext cx="120014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UNCONTROLLABLE FACTORS PUZZLES ME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88301"/>
            <a:ext cx="107822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SO I DECIDE TO RESTART TO FIND A JOB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21"/>
          <p:cNvSpPr>
            <a:spLocks noEditPoints="1"/>
          </p:cNvSpPr>
          <p:nvPr/>
        </p:nvSpPr>
        <p:spPr bwMode="auto">
          <a:xfrm>
            <a:off x="5280322" y="789025"/>
            <a:ext cx="1631356" cy="1543962"/>
          </a:xfrm>
          <a:custGeom>
            <a:avLst/>
            <a:gdLst>
              <a:gd name="T0" fmla="*/ 262 w 299"/>
              <a:gd name="T1" fmla="*/ 167 h 282"/>
              <a:gd name="T2" fmla="*/ 243 w 299"/>
              <a:gd name="T3" fmla="*/ 112 h 282"/>
              <a:gd name="T4" fmla="*/ 254 w 299"/>
              <a:gd name="T5" fmla="*/ 112 h 282"/>
              <a:gd name="T6" fmla="*/ 78 w 299"/>
              <a:gd name="T7" fmla="*/ 198 h 282"/>
              <a:gd name="T8" fmla="*/ 54 w 299"/>
              <a:gd name="T9" fmla="*/ 146 h 282"/>
              <a:gd name="T10" fmla="*/ 40 w 299"/>
              <a:gd name="T11" fmla="*/ 210 h 282"/>
              <a:gd name="T12" fmla="*/ 145 w 299"/>
              <a:gd name="T13" fmla="*/ 240 h 282"/>
              <a:gd name="T14" fmla="*/ 36 w 299"/>
              <a:gd name="T15" fmla="*/ 228 h 282"/>
              <a:gd name="T16" fmla="*/ 163 w 299"/>
              <a:gd name="T17" fmla="*/ 245 h 282"/>
              <a:gd name="T18" fmla="*/ 122 w 299"/>
              <a:gd name="T19" fmla="*/ 197 h 282"/>
              <a:gd name="T20" fmla="*/ 113 w 299"/>
              <a:gd name="T21" fmla="*/ 158 h 282"/>
              <a:gd name="T22" fmla="*/ 189 w 299"/>
              <a:gd name="T23" fmla="*/ 145 h 282"/>
              <a:gd name="T24" fmla="*/ 267 w 299"/>
              <a:gd name="T25" fmla="*/ 207 h 282"/>
              <a:gd name="T26" fmla="*/ 220 w 299"/>
              <a:gd name="T27" fmla="*/ 253 h 282"/>
              <a:gd name="T28" fmla="*/ 163 w 299"/>
              <a:gd name="T29" fmla="*/ 245 h 282"/>
              <a:gd name="T30" fmla="*/ 232 w 299"/>
              <a:gd name="T31" fmla="*/ 281 h 282"/>
              <a:gd name="T32" fmla="*/ 217 w 299"/>
              <a:gd name="T33" fmla="*/ 282 h 282"/>
              <a:gd name="T34" fmla="*/ 54 w 299"/>
              <a:gd name="T35" fmla="*/ 256 h 282"/>
              <a:gd name="T36" fmla="*/ 0 w 299"/>
              <a:gd name="T37" fmla="*/ 263 h 282"/>
              <a:gd name="T38" fmla="*/ 43 w 299"/>
              <a:gd name="T39" fmla="*/ 81 h 282"/>
              <a:gd name="T40" fmla="*/ 62 w 299"/>
              <a:gd name="T41" fmla="*/ 85 h 282"/>
              <a:gd name="T42" fmla="*/ 14 w 299"/>
              <a:gd name="T43" fmla="*/ 248 h 282"/>
              <a:gd name="T44" fmla="*/ 249 w 299"/>
              <a:gd name="T45" fmla="*/ 220 h 282"/>
              <a:gd name="T46" fmla="*/ 269 w 299"/>
              <a:gd name="T47" fmla="*/ 93 h 282"/>
              <a:gd name="T48" fmla="*/ 158 w 299"/>
              <a:gd name="T49" fmla="*/ 72 h 282"/>
              <a:gd name="T50" fmla="*/ 245 w 299"/>
              <a:gd name="T51" fmla="*/ 84 h 282"/>
              <a:gd name="T52" fmla="*/ 279 w 299"/>
              <a:gd name="T53" fmla="*/ 80 h 282"/>
              <a:gd name="T54" fmla="*/ 171 w 299"/>
              <a:gd name="T55" fmla="*/ 103 h 282"/>
              <a:gd name="T56" fmla="*/ 187 w 299"/>
              <a:gd name="T57" fmla="*/ 133 h 282"/>
              <a:gd name="T58" fmla="*/ 171 w 299"/>
              <a:gd name="T59" fmla="*/ 103 h 282"/>
              <a:gd name="T60" fmla="*/ 140 w 299"/>
              <a:gd name="T61" fmla="*/ 98 h 282"/>
              <a:gd name="T62" fmla="*/ 119 w 299"/>
              <a:gd name="T63" fmla="*/ 146 h 282"/>
              <a:gd name="T64" fmla="*/ 63 w 299"/>
              <a:gd name="T65" fmla="*/ 102 h 282"/>
              <a:gd name="T66" fmla="*/ 90 w 299"/>
              <a:gd name="T67" fmla="*/ 117 h 282"/>
              <a:gd name="T68" fmla="*/ 122 w 299"/>
              <a:gd name="T69" fmla="*/ 117 h 282"/>
              <a:gd name="T70" fmla="*/ 60 w 299"/>
              <a:gd name="T71" fmla="*/ 46 h 282"/>
              <a:gd name="T72" fmla="*/ 106 w 299"/>
              <a:gd name="T73" fmla="*/ 117 h 282"/>
              <a:gd name="T74" fmla="*/ 152 w 299"/>
              <a:gd name="T75" fmla="*/ 46 h 282"/>
              <a:gd name="T76" fmla="*/ 106 w 299"/>
              <a:gd name="T77" fmla="*/ 101 h 282"/>
              <a:gd name="T78" fmla="*/ 106 w 299"/>
              <a:gd name="T79" fmla="*/ 11 h 282"/>
              <a:gd name="T80" fmla="*/ 106 w 299"/>
              <a:gd name="T81" fmla="*/ 10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9" h="282">
                <a:moveTo>
                  <a:pt x="254" y="112"/>
                </a:moveTo>
                <a:cubicBezTo>
                  <a:pt x="262" y="167"/>
                  <a:pt x="262" y="167"/>
                  <a:pt x="262" y="167"/>
                </a:cubicBezTo>
                <a:cubicBezTo>
                  <a:pt x="239" y="162"/>
                  <a:pt x="217" y="153"/>
                  <a:pt x="198" y="141"/>
                </a:cubicBezTo>
                <a:cubicBezTo>
                  <a:pt x="214" y="134"/>
                  <a:pt x="229" y="124"/>
                  <a:pt x="243" y="112"/>
                </a:cubicBezTo>
                <a:cubicBezTo>
                  <a:pt x="243" y="112"/>
                  <a:pt x="244" y="112"/>
                  <a:pt x="245" y="112"/>
                </a:cubicBezTo>
                <a:cubicBezTo>
                  <a:pt x="248" y="112"/>
                  <a:pt x="251" y="112"/>
                  <a:pt x="254" y="112"/>
                </a:cubicBezTo>
                <a:close/>
                <a:moveTo>
                  <a:pt x="104" y="157"/>
                </a:moveTo>
                <a:cubicBezTo>
                  <a:pt x="78" y="198"/>
                  <a:pt x="78" y="198"/>
                  <a:pt x="78" y="198"/>
                </a:cubicBezTo>
                <a:cubicBezTo>
                  <a:pt x="43" y="198"/>
                  <a:pt x="43" y="198"/>
                  <a:pt x="43" y="198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0" y="152"/>
                  <a:pt x="87" y="156"/>
                  <a:pt x="104" y="157"/>
                </a:cubicBezTo>
                <a:close/>
                <a:moveTo>
                  <a:pt x="40" y="210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17" y="234"/>
                  <a:pt x="86" y="227"/>
                  <a:pt x="54" y="227"/>
                </a:cubicBezTo>
                <a:cubicBezTo>
                  <a:pt x="48" y="227"/>
                  <a:pt x="42" y="228"/>
                  <a:pt x="36" y="228"/>
                </a:cubicBezTo>
                <a:lnTo>
                  <a:pt x="40" y="210"/>
                </a:lnTo>
                <a:close/>
                <a:moveTo>
                  <a:pt x="163" y="245"/>
                </a:moveTo>
                <a:cubicBezTo>
                  <a:pt x="164" y="245"/>
                  <a:pt x="164" y="245"/>
                  <a:pt x="164" y="245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113" y="158"/>
                  <a:pt x="113" y="158"/>
                  <a:pt x="113" y="158"/>
                </a:cubicBezTo>
                <a:cubicBezTo>
                  <a:pt x="115" y="158"/>
                  <a:pt x="117" y="158"/>
                  <a:pt x="119" y="158"/>
                </a:cubicBezTo>
                <a:cubicBezTo>
                  <a:pt x="144" y="158"/>
                  <a:pt x="167" y="153"/>
                  <a:pt x="189" y="145"/>
                </a:cubicBezTo>
                <a:cubicBezTo>
                  <a:pt x="211" y="160"/>
                  <a:pt x="236" y="170"/>
                  <a:pt x="263" y="175"/>
                </a:cubicBezTo>
                <a:cubicBezTo>
                  <a:pt x="267" y="207"/>
                  <a:pt x="267" y="207"/>
                  <a:pt x="267" y="207"/>
                </a:cubicBezTo>
                <a:cubicBezTo>
                  <a:pt x="241" y="209"/>
                  <a:pt x="241" y="209"/>
                  <a:pt x="241" y="209"/>
                </a:cubicBezTo>
                <a:cubicBezTo>
                  <a:pt x="220" y="253"/>
                  <a:pt x="220" y="253"/>
                  <a:pt x="220" y="253"/>
                </a:cubicBezTo>
                <a:cubicBezTo>
                  <a:pt x="219" y="253"/>
                  <a:pt x="218" y="254"/>
                  <a:pt x="217" y="254"/>
                </a:cubicBezTo>
                <a:cubicBezTo>
                  <a:pt x="202" y="254"/>
                  <a:pt x="183" y="250"/>
                  <a:pt x="163" y="245"/>
                </a:cubicBezTo>
                <a:close/>
                <a:moveTo>
                  <a:pt x="299" y="228"/>
                </a:moveTo>
                <a:cubicBezTo>
                  <a:pt x="232" y="281"/>
                  <a:pt x="232" y="281"/>
                  <a:pt x="232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5" y="282"/>
                  <a:pt x="221" y="282"/>
                  <a:pt x="217" y="282"/>
                </a:cubicBezTo>
                <a:cubicBezTo>
                  <a:pt x="196" y="282"/>
                  <a:pt x="173" y="276"/>
                  <a:pt x="148" y="270"/>
                </a:cubicBezTo>
                <a:cubicBezTo>
                  <a:pt x="119" y="263"/>
                  <a:pt x="86" y="256"/>
                  <a:pt x="54" y="256"/>
                </a:cubicBezTo>
                <a:cubicBezTo>
                  <a:pt x="41" y="256"/>
                  <a:pt x="29" y="257"/>
                  <a:pt x="17" y="259"/>
                </a:cubicBezTo>
                <a:cubicBezTo>
                  <a:pt x="0" y="263"/>
                  <a:pt x="0" y="263"/>
                  <a:pt x="0" y="263"/>
                </a:cubicBezTo>
                <a:cubicBezTo>
                  <a:pt x="39" y="83"/>
                  <a:pt x="39" y="83"/>
                  <a:pt x="39" y="83"/>
                </a:cubicBezTo>
                <a:cubicBezTo>
                  <a:pt x="43" y="81"/>
                  <a:pt x="43" y="81"/>
                  <a:pt x="43" y="81"/>
                </a:cubicBezTo>
                <a:cubicBezTo>
                  <a:pt x="47" y="78"/>
                  <a:pt x="52" y="77"/>
                  <a:pt x="56" y="75"/>
                </a:cubicBezTo>
                <a:cubicBezTo>
                  <a:pt x="58" y="78"/>
                  <a:pt x="60" y="81"/>
                  <a:pt x="62" y="85"/>
                </a:cubicBezTo>
                <a:cubicBezTo>
                  <a:pt x="57" y="86"/>
                  <a:pt x="53" y="88"/>
                  <a:pt x="49" y="91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93" y="231"/>
                  <a:pt x="172" y="274"/>
                  <a:pt x="224" y="270"/>
                </a:cubicBezTo>
                <a:cubicBezTo>
                  <a:pt x="232" y="256"/>
                  <a:pt x="249" y="220"/>
                  <a:pt x="249" y="220"/>
                </a:cubicBezTo>
                <a:cubicBezTo>
                  <a:pt x="286" y="216"/>
                  <a:pt x="286" y="216"/>
                  <a:pt x="286" y="216"/>
                </a:cubicBezTo>
                <a:cubicBezTo>
                  <a:pt x="269" y="93"/>
                  <a:pt x="269" y="93"/>
                  <a:pt x="269" y="93"/>
                </a:cubicBezTo>
                <a:cubicBezTo>
                  <a:pt x="231" y="99"/>
                  <a:pt x="191" y="89"/>
                  <a:pt x="152" y="82"/>
                </a:cubicBezTo>
                <a:cubicBezTo>
                  <a:pt x="154" y="79"/>
                  <a:pt x="156" y="75"/>
                  <a:pt x="158" y="72"/>
                </a:cubicBezTo>
                <a:cubicBezTo>
                  <a:pt x="164" y="73"/>
                  <a:pt x="170" y="74"/>
                  <a:pt x="176" y="75"/>
                </a:cubicBezTo>
                <a:cubicBezTo>
                  <a:pt x="199" y="79"/>
                  <a:pt x="222" y="84"/>
                  <a:pt x="245" y="84"/>
                </a:cubicBezTo>
                <a:cubicBezTo>
                  <a:pt x="253" y="84"/>
                  <a:pt x="260" y="83"/>
                  <a:pt x="267" y="82"/>
                </a:cubicBezTo>
                <a:cubicBezTo>
                  <a:pt x="279" y="80"/>
                  <a:pt x="279" y="80"/>
                  <a:pt x="279" y="80"/>
                </a:cubicBezTo>
                <a:lnTo>
                  <a:pt x="299" y="228"/>
                </a:lnTo>
                <a:close/>
                <a:moveTo>
                  <a:pt x="171" y="103"/>
                </a:moveTo>
                <a:cubicBezTo>
                  <a:pt x="189" y="106"/>
                  <a:pt x="207" y="110"/>
                  <a:pt x="226" y="111"/>
                </a:cubicBezTo>
                <a:cubicBezTo>
                  <a:pt x="214" y="120"/>
                  <a:pt x="200" y="128"/>
                  <a:pt x="187" y="133"/>
                </a:cubicBezTo>
                <a:cubicBezTo>
                  <a:pt x="173" y="124"/>
                  <a:pt x="161" y="112"/>
                  <a:pt x="151" y="99"/>
                </a:cubicBezTo>
                <a:cubicBezTo>
                  <a:pt x="157" y="100"/>
                  <a:pt x="164" y="102"/>
                  <a:pt x="171" y="103"/>
                </a:cubicBezTo>
                <a:close/>
                <a:moveTo>
                  <a:pt x="122" y="117"/>
                </a:moveTo>
                <a:cubicBezTo>
                  <a:pt x="129" y="110"/>
                  <a:pt x="134" y="104"/>
                  <a:pt x="140" y="98"/>
                </a:cubicBezTo>
                <a:cubicBezTo>
                  <a:pt x="151" y="112"/>
                  <a:pt x="163" y="125"/>
                  <a:pt x="178" y="137"/>
                </a:cubicBezTo>
                <a:cubicBezTo>
                  <a:pt x="159" y="143"/>
                  <a:pt x="140" y="146"/>
                  <a:pt x="119" y="146"/>
                </a:cubicBezTo>
                <a:cubicBezTo>
                  <a:pt x="98" y="146"/>
                  <a:pt x="76" y="142"/>
                  <a:pt x="56" y="135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7" y="101"/>
                  <a:pt x="70" y="100"/>
                  <a:pt x="73" y="99"/>
                </a:cubicBezTo>
                <a:cubicBezTo>
                  <a:pt x="78" y="104"/>
                  <a:pt x="84" y="110"/>
                  <a:pt x="90" y="117"/>
                </a:cubicBezTo>
                <a:cubicBezTo>
                  <a:pt x="106" y="133"/>
                  <a:pt x="106" y="133"/>
                  <a:pt x="106" y="133"/>
                </a:cubicBezTo>
                <a:lnTo>
                  <a:pt x="122" y="117"/>
                </a:lnTo>
                <a:close/>
                <a:moveTo>
                  <a:pt x="106" y="0"/>
                </a:moveTo>
                <a:cubicBezTo>
                  <a:pt x="80" y="0"/>
                  <a:pt x="60" y="21"/>
                  <a:pt x="60" y="46"/>
                </a:cubicBezTo>
                <a:cubicBezTo>
                  <a:pt x="60" y="70"/>
                  <a:pt x="76" y="85"/>
                  <a:pt x="104" y="116"/>
                </a:cubicBezTo>
                <a:cubicBezTo>
                  <a:pt x="105" y="116"/>
                  <a:pt x="106" y="117"/>
                  <a:pt x="106" y="117"/>
                </a:cubicBezTo>
                <a:cubicBezTo>
                  <a:pt x="106" y="117"/>
                  <a:pt x="107" y="116"/>
                  <a:pt x="108" y="116"/>
                </a:cubicBezTo>
                <a:cubicBezTo>
                  <a:pt x="136" y="85"/>
                  <a:pt x="152" y="70"/>
                  <a:pt x="152" y="46"/>
                </a:cubicBezTo>
                <a:cubicBezTo>
                  <a:pt x="152" y="21"/>
                  <a:pt x="131" y="0"/>
                  <a:pt x="106" y="0"/>
                </a:cubicBezTo>
                <a:close/>
                <a:moveTo>
                  <a:pt x="106" y="101"/>
                </a:moveTo>
                <a:cubicBezTo>
                  <a:pt x="81" y="75"/>
                  <a:pt x="71" y="63"/>
                  <a:pt x="71" y="46"/>
                </a:cubicBezTo>
                <a:cubicBezTo>
                  <a:pt x="71" y="27"/>
                  <a:pt x="87" y="11"/>
                  <a:pt x="106" y="11"/>
                </a:cubicBezTo>
                <a:cubicBezTo>
                  <a:pt x="125" y="11"/>
                  <a:pt x="141" y="27"/>
                  <a:pt x="141" y="46"/>
                </a:cubicBezTo>
                <a:cubicBezTo>
                  <a:pt x="141" y="63"/>
                  <a:pt x="131" y="75"/>
                  <a:pt x="106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757390" y="-698756"/>
            <a:ext cx="5390254" cy="5390254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009184" y="210724"/>
            <a:ext cx="6365631" cy="63656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126883" y="577250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972248" y="3448428"/>
            <a:ext cx="10341293" cy="230832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看到贵公司的招聘计划后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对</a:t>
            </a:r>
            <a:r>
              <a:rPr lang="en-US" altLang="zh-CN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XXXX</a:t>
            </a:r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一职颇感兴趣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972248" y="3022668"/>
            <a:ext cx="1024750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FURTUNATELY I FOUND THAT YOU ARE HIRING NEW BLOOD </a:t>
            </a:r>
            <a:endParaRPr lang="zh-CN" altLang="en-US" sz="20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95252" y="5788255"/>
            <a:ext cx="1200149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AM INTERESTED IN THE POSITION OF XXXX</a:t>
            </a:r>
            <a:endParaRPr lang="zh-CN" altLang="en-US" sz="20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0" name="Freeform 174"/>
          <p:cNvSpPr>
            <a:spLocks noEditPoints="1"/>
          </p:cNvSpPr>
          <p:nvPr/>
        </p:nvSpPr>
        <p:spPr bwMode="auto">
          <a:xfrm>
            <a:off x="5304673" y="968139"/>
            <a:ext cx="1582653" cy="1503520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56545" y="352268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9" grpId="0" animBg="1"/>
      <p:bldP spid="20" grpId="0" animBg="1"/>
      <p:bldP spid="21" grpId="0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13485" y="-2397616"/>
            <a:ext cx="7174523" cy="7174523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-73025" y="85505"/>
            <a:ext cx="12265026" cy="12265026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文本框 18"/>
          <p:cNvSpPr txBox="1"/>
          <p:nvPr/>
        </p:nvSpPr>
        <p:spPr>
          <a:xfrm>
            <a:off x="1804729" y="3439973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因此冒昧投递简历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希望能有机会一试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04729" y="5971072"/>
            <a:ext cx="83920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04729" y="3535851"/>
            <a:ext cx="83920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983152"/>
            <a:ext cx="1200149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SO I TAKE THE LIBERTY OF SENDING MY PERSONAL CV</a:t>
            </a:r>
            <a:endParaRPr lang="zh-CN" altLang="en-US" sz="20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17963"/>
            <a:ext cx="1078229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HOPING FOR THE CHANCE OF HAVING AN INTERVIEW</a:t>
            </a:r>
            <a:endParaRPr lang="zh-CN" altLang="en-US" sz="20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5355246" y="1030293"/>
            <a:ext cx="1481507" cy="1229521"/>
          </a:xfrm>
          <a:custGeom>
            <a:avLst/>
            <a:gdLst>
              <a:gd name="T0" fmla="*/ 188 w 192"/>
              <a:gd name="T1" fmla="*/ 24 h 160"/>
              <a:gd name="T2" fmla="*/ 104 w 192"/>
              <a:gd name="T3" fmla="*/ 24 h 160"/>
              <a:gd name="T4" fmla="*/ 104 w 192"/>
              <a:gd name="T5" fmla="*/ 4 h 160"/>
              <a:gd name="T6" fmla="*/ 100 w 192"/>
              <a:gd name="T7" fmla="*/ 0 h 160"/>
              <a:gd name="T8" fmla="*/ 4 w 192"/>
              <a:gd name="T9" fmla="*/ 0 h 160"/>
              <a:gd name="T10" fmla="*/ 0 w 192"/>
              <a:gd name="T11" fmla="*/ 4 h 160"/>
              <a:gd name="T12" fmla="*/ 0 w 192"/>
              <a:gd name="T13" fmla="*/ 156 h 160"/>
              <a:gd name="T14" fmla="*/ 4 w 192"/>
              <a:gd name="T15" fmla="*/ 160 h 160"/>
              <a:gd name="T16" fmla="*/ 60 w 192"/>
              <a:gd name="T17" fmla="*/ 160 h 160"/>
              <a:gd name="T18" fmla="*/ 64 w 192"/>
              <a:gd name="T19" fmla="*/ 156 h 160"/>
              <a:gd name="T20" fmla="*/ 64 w 192"/>
              <a:gd name="T21" fmla="*/ 136 h 160"/>
              <a:gd name="T22" fmla="*/ 72 w 192"/>
              <a:gd name="T23" fmla="*/ 136 h 160"/>
              <a:gd name="T24" fmla="*/ 72 w 192"/>
              <a:gd name="T25" fmla="*/ 156 h 160"/>
              <a:gd name="T26" fmla="*/ 76 w 192"/>
              <a:gd name="T27" fmla="*/ 160 h 160"/>
              <a:gd name="T28" fmla="*/ 116 w 192"/>
              <a:gd name="T29" fmla="*/ 160 h 160"/>
              <a:gd name="T30" fmla="*/ 120 w 192"/>
              <a:gd name="T31" fmla="*/ 156 h 160"/>
              <a:gd name="T32" fmla="*/ 120 w 192"/>
              <a:gd name="T33" fmla="*/ 136 h 160"/>
              <a:gd name="T34" fmla="*/ 128 w 192"/>
              <a:gd name="T35" fmla="*/ 136 h 160"/>
              <a:gd name="T36" fmla="*/ 128 w 192"/>
              <a:gd name="T37" fmla="*/ 156 h 160"/>
              <a:gd name="T38" fmla="*/ 132 w 192"/>
              <a:gd name="T39" fmla="*/ 160 h 160"/>
              <a:gd name="T40" fmla="*/ 188 w 192"/>
              <a:gd name="T41" fmla="*/ 160 h 160"/>
              <a:gd name="T42" fmla="*/ 192 w 192"/>
              <a:gd name="T43" fmla="*/ 156 h 160"/>
              <a:gd name="T44" fmla="*/ 192 w 192"/>
              <a:gd name="T45" fmla="*/ 28 h 160"/>
              <a:gd name="T46" fmla="*/ 188 w 192"/>
              <a:gd name="T47" fmla="*/ 24 h 160"/>
              <a:gd name="T48" fmla="*/ 80 w 192"/>
              <a:gd name="T49" fmla="*/ 100 h 160"/>
              <a:gd name="T50" fmla="*/ 68 w 192"/>
              <a:gd name="T51" fmla="*/ 112 h 160"/>
              <a:gd name="T52" fmla="*/ 36 w 192"/>
              <a:gd name="T53" fmla="*/ 112 h 160"/>
              <a:gd name="T54" fmla="*/ 24 w 192"/>
              <a:gd name="T55" fmla="*/ 100 h 160"/>
              <a:gd name="T56" fmla="*/ 24 w 192"/>
              <a:gd name="T57" fmla="*/ 88 h 160"/>
              <a:gd name="T58" fmla="*/ 26 w 192"/>
              <a:gd name="T59" fmla="*/ 84 h 160"/>
              <a:gd name="T60" fmla="*/ 39 w 192"/>
              <a:gd name="T61" fmla="*/ 78 h 160"/>
              <a:gd name="T62" fmla="*/ 37 w 192"/>
              <a:gd name="T63" fmla="*/ 74 h 160"/>
              <a:gd name="T64" fmla="*/ 36 w 192"/>
              <a:gd name="T65" fmla="*/ 72 h 160"/>
              <a:gd name="T66" fmla="*/ 36 w 192"/>
              <a:gd name="T67" fmla="*/ 56 h 160"/>
              <a:gd name="T68" fmla="*/ 52 w 192"/>
              <a:gd name="T69" fmla="*/ 40 h 160"/>
              <a:gd name="T70" fmla="*/ 68 w 192"/>
              <a:gd name="T71" fmla="*/ 56 h 160"/>
              <a:gd name="T72" fmla="*/ 68 w 192"/>
              <a:gd name="T73" fmla="*/ 72 h 160"/>
              <a:gd name="T74" fmla="*/ 68 w 192"/>
              <a:gd name="T75" fmla="*/ 74 h 160"/>
              <a:gd name="T76" fmla="*/ 65 w 192"/>
              <a:gd name="T77" fmla="*/ 78 h 160"/>
              <a:gd name="T78" fmla="*/ 78 w 192"/>
              <a:gd name="T79" fmla="*/ 84 h 160"/>
              <a:gd name="T80" fmla="*/ 80 w 192"/>
              <a:gd name="T81" fmla="*/ 88 h 160"/>
              <a:gd name="T82" fmla="*/ 80 w 192"/>
              <a:gd name="T83" fmla="*/ 100 h 160"/>
              <a:gd name="T84" fmla="*/ 164 w 192"/>
              <a:gd name="T85" fmla="*/ 112 h 160"/>
              <a:gd name="T86" fmla="*/ 100 w 192"/>
              <a:gd name="T87" fmla="*/ 112 h 160"/>
              <a:gd name="T88" fmla="*/ 96 w 192"/>
              <a:gd name="T89" fmla="*/ 108 h 160"/>
              <a:gd name="T90" fmla="*/ 100 w 192"/>
              <a:gd name="T91" fmla="*/ 104 h 160"/>
              <a:gd name="T92" fmla="*/ 164 w 192"/>
              <a:gd name="T93" fmla="*/ 104 h 160"/>
              <a:gd name="T94" fmla="*/ 168 w 192"/>
              <a:gd name="T95" fmla="*/ 108 h 160"/>
              <a:gd name="T96" fmla="*/ 164 w 192"/>
              <a:gd name="T97" fmla="*/ 112 h 160"/>
              <a:gd name="T98" fmla="*/ 164 w 192"/>
              <a:gd name="T99" fmla="*/ 88 h 160"/>
              <a:gd name="T100" fmla="*/ 100 w 192"/>
              <a:gd name="T101" fmla="*/ 88 h 160"/>
              <a:gd name="T102" fmla="*/ 96 w 192"/>
              <a:gd name="T103" fmla="*/ 84 h 160"/>
              <a:gd name="T104" fmla="*/ 100 w 192"/>
              <a:gd name="T105" fmla="*/ 80 h 160"/>
              <a:gd name="T106" fmla="*/ 164 w 192"/>
              <a:gd name="T107" fmla="*/ 80 h 160"/>
              <a:gd name="T108" fmla="*/ 168 w 192"/>
              <a:gd name="T109" fmla="*/ 84 h 160"/>
              <a:gd name="T110" fmla="*/ 164 w 192"/>
              <a:gd name="T111" fmla="*/ 88 h 160"/>
              <a:gd name="T112" fmla="*/ 164 w 192"/>
              <a:gd name="T113" fmla="*/ 64 h 160"/>
              <a:gd name="T114" fmla="*/ 100 w 192"/>
              <a:gd name="T115" fmla="*/ 64 h 160"/>
              <a:gd name="T116" fmla="*/ 96 w 192"/>
              <a:gd name="T117" fmla="*/ 60 h 160"/>
              <a:gd name="T118" fmla="*/ 100 w 192"/>
              <a:gd name="T119" fmla="*/ 56 h 160"/>
              <a:gd name="T120" fmla="*/ 164 w 192"/>
              <a:gd name="T121" fmla="*/ 56 h 160"/>
              <a:gd name="T122" fmla="*/ 168 w 192"/>
              <a:gd name="T123" fmla="*/ 60 h 160"/>
              <a:gd name="T124" fmla="*/ 164 w 192"/>
              <a:gd name="T125" fmla="*/ 6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60">
                <a:moveTo>
                  <a:pt x="188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4" y="158"/>
                  <a:pt x="64" y="15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60"/>
                  <a:pt x="120" y="158"/>
                  <a:pt x="120" y="156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0"/>
                  <a:pt x="192" y="158"/>
                  <a:pt x="192" y="156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26"/>
                  <a:pt x="190" y="24"/>
                  <a:pt x="188" y="24"/>
                </a:cubicBezTo>
                <a:close/>
                <a:moveTo>
                  <a:pt x="80" y="100"/>
                </a:moveTo>
                <a:cubicBezTo>
                  <a:pt x="80" y="106"/>
                  <a:pt x="75" y="112"/>
                  <a:pt x="6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0" y="112"/>
                  <a:pt x="24" y="106"/>
                  <a:pt x="24" y="100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86"/>
                  <a:pt x="25" y="85"/>
                  <a:pt x="26" y="84"/>
                </a:cubicBezTo>
                <a:cubicBezTo>
                  <a:pt x="39" y="78"/>
                  <a:pt x="39" y="78"/>
                  <a:pt x="39" y="78"/>
                </a:cubicBezTo>
                <a:cubicBezTo>
                  <a:pt x="37" y="74"/>
                  <a:pt x="37" y="74"/>
                  <a:pt x="37" y="74"/>
                </a:cubicBezTo>
                <a:cubicBezTo>
                  <a:pt x="36" y="73"/>
                  <a:pt x="36" y="73"/>
                  <a:pt x="36" y="72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47"/>
                  <a:pt x="43" y="40"/>
                  <a:pt x="52" y="40"/>
                </a:cubicBezTo>
                <a:cubicBezTo>
                  <a:pt x="61" y="40"/>
                  <a:pt x="68" y="47"/>
                  <a:pt x="68" y="56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3"/>
                  <a:pt x="68" y="73"/>
                  <a:pt x="68" y="74"/>
                </a:cubicBezTo>
                <a:cubicBezTo>
                  <a:pt x="65" y="78"/>
                  <a:pt x="65" y="78"/>
                  <a:pt x="65" y="78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5"/>
                  <a:pt x="80" y="86"/>
                  <a:pt x="80" y="88"/>
                </a:cubicBezTo>
                <a:lnTo>
                  <a:pt x="80" y="100"/>
                </a:lnTo>
                <a:close/>
                <a:moveTo>
                  <a:pt x="164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98" y="112"/>
                  <a:pt x="96" y="110"/>
                  <a:pt x="96" y="108"/>
                </a:cubicBezTo>
                <a:cubicBezTo>
                  <a:pt x="96" y="106"/>
                  <a:pt x="98" y="104"/>
                  <a:pt x="100" y="104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66" y="104"/>
                  <a:pt x="168" y="106"/>
                  <a:pt x="168" y="108"/>
                </a:cubicBezTo>
                <a:cubicBezTo>
                  <a:pt x="168" y="110"/>
                  <a:pt x="166" y="112"/>
                  <a:pt x="164" y="112"/>
                </a:cubicBezTo>
                <a:close/>
                <a:moveTo>
                  <a:pt x="164" y="88"/>
                </a:moveTo>
                <a:cubicBezTo>
                  <a:pt x="100" y="88"/>
                  <a:pt x="100" y="88"/>
                  <a:pt x="100" y="88"/>
                </a:cubicBezTo>
                <a:cubicBezTo>
                  <a:pt x="98" y="88"/>
                  <a:pt x="96" y="86"/>
                  <a:pt x="96" y="84"/>
                </a:cubicBezTo>
                <a:cubicBezTo>
                  <a:pt x="96" y="82"/>
                  <a:pt x="98" y="80"/>
                  <a:pt x="100" y="80"/>
                </a:cubicBezTo>
                <a:cubicBezTo>
                  <a:pt x="164" y="80"/>
                  <a:pt x="164" y="80"/>
                  <a:pt x="164" y="80"/>
                </a:cubicBezTo>
                <a:cubicBezTo>
                  <a:pt x="166" y="80"/>
                  <a:pt x="168" y="82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close/>
                <a:moveTo>
                  <a:pt x="16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2"/>
                  <a:pt x="96" y="60"/>
                </a:cubicBezTo>
                <a:cubicBezTo>
                  <a:pt x="96" y="58"/>
                  <a:pt x="98" y="56"/>
                  <a:pt x="100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6" y="56"/>
                  <a:pt x="168" y="58"/>
                  <a:pt x="168" y="60"/>
                </a:cubicBezTo>
                <a:cubicBezTo>
                  <a:pt x="168" y="62"/>
                  <a:pt x="166" y="64"/>
                  <a:pt x="164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4263210" y="942809"/>
            <a:ext cx="1418634" cy="1418632"/>
            <a:chOff x="6927031" y="920423"/>
            <a:chExt cx="1418634" cy="1418632"/>
          </a:xfrm>
        </p:grpSpPr>
        <p:sp>
          <p:nvSpPr>
            <p:cNvPr id="78" name="椭圆 77"/>
            <p:cNvSpPr/>
            <p:nvPr/>
          </p:nvSpPr>
          <p:spPr>
            <a:xfrm>
              <a:off x="6997060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9" name="空心弧 78"/>
            <p:cNvSpPr/>
            <p:nvPr/>
          </p:nvSpPr>
          <p:spPr>
            <a:xfrm>
              <a:off x="6927031" y="920423"/>
              <a:ext cx="1418634" cy="1418632"/>
            </a:xfrm>
            <a:prstGeom prst="blockArc">
              <a:avLst>
                <a:gd name="adj1" fmla="val 15903375"/>
                <a:gd name="adj2" fmla="val 7507408"/>
                <a:gd name="adj3" fmla="val 72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661836" y="961711"/>
            <a:ext cx="1418634" cy="1418632"/>
            <a:chOff x="6941199" y="950518"/>
            <a:chExt cx="1418634" cy="1418632"/>
          </a:xfrm>
        </p:grpSpPr>
        <p:sp>
          <p:nvSpPr>
            <p:cNvPr id="75" name="椭圆 74"/>
            <p:cNvSpPr/>
            <p:nvPr/>
          </p:nvSpPr>
          <p:spPr>
            <a:xfrm>
              <a:off x="6997060" y="1006379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6" name="空心弧 75"/>
            <p:cNvSpPr/>
            <p:nvPr/>
          </p:nvSpPr>
          <p:spPr>
            <a:xfrm>
              <a:off x="6941199" y="950518"/>
              <a:ext cx="1418634" cy="1418632"/>
            </a:xfrm>
            <a:prstGeom prst="blockArc">
              <a:avLst>
                <a:gd name="adj1" fmla="val 15903375"/>
                <a:gd name="adj2" fmla="val 1431438"/>
                <a:gd name="adj3" fmla="val 57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848690" y="6125292"/>
            <a:ext cx="84946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48690" y="3867777"/>
            <a:ext cx="84946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48690" y="3793523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我也许不是最杰出的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但我会努力变得优秀</a:t>
            </a:r>
            <a:endParaRPr lang="en-US" altLang="zh-CN" sz="72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253" y="3447635"/>
            <a:ext cx="1200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MIGHT NOT BE THE MOST OUTSTANDING ONE</a:t>
            </a:r>
            <a:endParaRPr lang="zh-CN" altLang="en-US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4853" y="6172183"/>
            <a:ext cx="107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BUT I HAVE THE CONFIDENCE TO BE ONE OF THEM</a:t>
            </a:r>
            <a:endParaRPr lang="zh-CN" altLang="en-US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927031" y="920423"/>
            <a:ext cx="1418634" cy="1418632"/>
            <a:chOff x="6927031" y="920423"/>
            <a:chExt cx="1418634" cy="1418632"/>
          </a:xfrm>
        </p:grpSpPr>
        <p:sp>
          <p:nvSpPr>
            <p:cNvPr id="50" name="椭圆 49"/>
            <p:cNvSpPr/>
            <p:nvPr/>
          </p:nvSpPr>
          <p:spPr>
            <a:xfrm>
              <a:off x="6997060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51" name="空心弧 50"/>
            <p:cNvSpPr/>
            <p:nvPr/>
          </p:nvSpPr>
          <p:spPr>
            <a:xfrm>
              <a:off x="6927031" y="920423"/>
              <a:ext cx="1418634" cy="1418632"/>
            </a:xfrm>
            <a:prstGeom prst="blockArc">
              <a:avLst>
                <a:gd name="adj1" fmla="val 15903375"/>
                <a:gd name="adj2" fmla="val 12854760"/>
                <a:gd name="adj3" fmla="val 79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557463" y="920423"/>
            <a:ext cx="1418634" cy="1418632"/>
            <a:chOff x="9557463" y="920423"/>
            <a:chExt cx="1418634" cy="1418632"/>
          </a:xfrm>
        </p:grpSpPr>
        <p:sp>
          <p:nvSpPr>
            <p:cNvPr id="53" name="椭圆 52"/>
            <p:cNvSpPr/>
            <p:nvPr/>
          </p:nvSpPr>
          <p:spPr>
            <a:xfrm>
              <a:off x="9627492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54" name="空心弧 53"/>
            <p:cNvSpPr/>
            <p:nvPr/>
          </p:nvSpPr>
          <p:spPr>
            <a:xfrm>
              <a:off x="9557463" y="920423"/>
              <a:ext cx="1418634" cy="1418632"/>
            </a:xfrm>
            <a:prstGeom prst="blockArc">
              <a:avLst>
                <a:gd name="adj1" fmla="val 15903375"/>
                <a:gd name="adj2" fmla="val 11353865"/>
                <a:gd name="adj3" fmla="val 67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508595" y="2575702"/>
            <a:ext cx="16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岗位经验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156375" y="2575702"/>
            <a:ext cx="16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文案能力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804155" y="2575702"/>
            <a:ext cx="16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协作能力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451936" y="2575702"/>
            <a:ext cx="16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学习能力</a:t>
            </a:r>
          </a:p>
        </p:txBody>
      </p:sp>
      <p:sp>
        <p:nvSpPr>
          <p:cNvPr id="66" name="矩形 65"/>
          <p:cNvSpPr/>
          <p:nvPr/>
        </p:nvSpPr>
        <p:spPr>
          <a:xfrm>
            <a:off x="1836650" y="113310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30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452192" y="1144294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65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16013" y="1127265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85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746445" y="1127265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</a:rPr>
              <a:t>80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id="7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id="7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id="8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id="8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id="8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id="9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id="9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id="9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id="10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55" grpId="0"/>
      <p:bldP spid="56" grpId="0"/>
      <p:bldP spid="57" grpId="0"/>
      <p:bldP spid="58" grpId="0"/>
      <p:bldP spid="66" grpId="0"/>
      <p:bldP spid="67" grpId="0"/>
      <p:bldP spid="68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14800" y="3660323"/>
            <a:ext cx="3622431" cy="2353615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17105" cy="49350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 useBgFill="1">
        <p:nvSpPr>
          <p:cNvPr id="6" name="文本框 5"/>
          <p:cNvSpPr txBox="1"/>
          <p:nvPr/>
        </p:nvSpPr>
        <p:spPr>
          <a:xfrm>
            <a:off x="3738793" y="3940686"/>
            <a:ext cx="4496744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TEL : 130XXXX104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E-MAIL:616617411@qq.com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ADD</a:t>
            </a:r>
            <a:r>
              <a:rPr lang="zh-CN" alt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：广西南宁市</a:t>
            </a:r>
            <a:r>
              <a:rPr lang="en-US" altLang="zh-C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XXXXXX76</a:t>
            </a:r>
            <a:r>
              <a:rPr lang="zh-CN" alt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号</a:t>
            </a:r>
            <a:endParaRPr lang="en-US" altLang="zh-CN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" name="图片 2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86" y="2340699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椭圆 10"/>
          <p:cNvSpPr/>
          <p:nvPr/>
        </p:nvSpPr>
        <p:spPr>
          <a:xfrm>
            <a:off x="6252312" y="3465513"/>
            <a:ext cx="254226" cy="1948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8100000">
            <a:off x="6151341" y="3012273"/>
            <a:ext cx="456169" cy="456169"/>
          </a:xfrm>
          <a:custGeom>
            <a:avLst/>
            <a:gdLst>
              <a:gd name="connsiteX0" fmla="*/ 111728 w 456169"/>
              <a:gd name="connsiteY0" fmla="*/ 337001 h 456169"/>
              <a:gd name="connsiteX1" fmla="*/ 203198 w 456169"/>
              <a:gd name="connsiteY1" fmla="*/ 337001 h 456169"/>
              <a:gd name="connsiteX2" fmla="*/ 203198 w 456169"/>
              <a:gd name="connsiteY2" fmla="*/ 245532 h 456169"/>
              <a:gd name="connsiteX3" fmla="*/ 111728 w 456169"/>
              <a:gd name="connsiteY3" fmla="*/ 245532 h 456169"/>
              <a:gd name="connsiteX4" fmla="*/ 111728 w 456169"/>
              <a:gd name="connsiteY4" fmla="*/ 337001 h 456169"/>
              <a:gd name="connsiteX5" fmla="*/ 56100 w 456169"/>
              <a:gd name="connsiteY5" fmla="*/ 400069 h 456169"/>
              <a:gd name="connsiteX6" fmla="*/ 0 w 456169"/>
              <a:gd name="connsiteY6" fmla="*/ 264631 h 456169"/>
              <a:gd name="connsiteX7" fmla="*/ 1 w 456169"/>
              <a:gd name="connsiteY7" fmla="*/ 264631 h 456169"/>
              <a:gd name="connsiteX8" fmla="*/ 191539 w 456169"/>
              <a:gd name="connsiteY8" fmla="*/ 73093 h 456169"/>
              <a:gd name="connsiteX9" fmla="*/ 456169 w 456169"/>
              <a:gd name="connsiteY9" fmla="*/ 0 h 456169"/>
              <a:gd name="connsiteX10" fmla="*/ 383076 w 456169"/>
              <a:gd name="connsiteY10" fmla="*/ 264631 h 456169"/>
              <a:gd name="connsiteX11" fmla="*/ 191538 w 456169"/>
              <a:gd name="connsiteY11" fmla="*/ 456169 h 456169"/>
              <a:gd name="connsiteX12" fmla="*/ 56100 w 456169"/>
              <a:gd name="connsiteY12" fmla="*/ 400069 h 45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169" h="456169">
                <a:moveTo>
                  <a:pt x="111728" y="337001"/>
                </a:moveTo>
                <a:cubicBezTo>
                  <a:pt x="136987" y="362260"/>
                  <a:pt x="177939" y="362260"/>
                  <a:pt x="203198" y="337001"/>
                </a:cubicBezTo>
                <a:cubicBezTo>
                  <a:pt x="228457" y="311743"/>
                  <a:pt x="228457" y="270790"/>
                  <a:pt x="203198" y="245532"/>
                </a:cubicBezTo>
                <a:cubicBezTo>
                  <a:pt x="177939" y="220273"/>
                  <a:pt x="136987" y="220273"/>
                  <a:pt x="111728" y="245532"/>
                </a:cubicBezTo>
                <a:cubicBezTo>
                  <a:pt x="86470" y="270790"/>
                  <a:pt x="86470" y="311743"/>
                  <a:pt x="111728" y="337001"/>
                </a:cubicBezTo>
                <a:close/>
                <a:moveTo>
                  <a:pt x="56100" y="400069"/>
                </a:moveTo>
                <a:cubicBezTo>
                  <a:pt x="21438" y="365407"/>
                  <a:pt x="0" y="317523"/>
                  <a:pt x="0" y="264631"/>
                </a:cubicBezTo>
                <a:lnTo>
                  <a:pt x="1" y="264631"/>
                </a:lnTo>
                <a:cubicBezTo>
                  <a:pt x="1" y="158847"/>
                  <a:pt x="85755" y="73093"/>
                  <a:pt x="191539" y="73093"/>
                </a:cubicBezTo>
                <a:cubicBezTo>
                  <a:pt x="279749" y="73093"/>
                  <a:pt x="367959" y="48729"/>
                  <a:pt x="456169" y="0"/>
                </a:cubicBezTo>
                <a:cubicBezTo>
                  <a:pt x="407440" y="88210"/>
                  <a:pt x="383076" y="176420"/>
                  <a:pt x="383076" y="264631"/>
                </a:cubicBezTo>
                <a:cubicBezTo>
                  <a:pt x="383076" y="370415"/>
                  <a:pt x="297322" y="456169"/>
                  <a:pt x="191538" y="456169"/>
                </a:cubicBezTo>
                <a:cubicBezTo>
                  <a:pt x="138646" y="456169"/>
                  <a:pt x="90761" y="434730"/>
                  <a:pt x="56100" y="4000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autoRev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mph" presetSubtype="0" autoRev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-0.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2.91667E-6 -0.2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2445608" y="1394091"/>
            <a:ext cx="7562612" cy="3731707"/>
            <a:chOff x="2911986" y="1566649"/>
            <a:chExt cx="7562612" cy="3731707"/>
          </a:xfrm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952" y="2273488"/>
              <a:ext cx="2277978" cy="2260996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45" name="文本框 144"/>
            <p:cNvSpPr txBox="1"/>
            <p:nvPr/>
          </p:nvSpPr>
          <p:spPr>
            <a:xfrm>
              <a:off x="6053821" y="2111324"/>
              <a:ext cx="44207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6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您好！</a:t>
              </a:r>
              <a:endParaRPr lang="en-US" altLang="zh-CN" sz="5400" dirty="0">
                <a:solidFill>
                  <a:schemeClr val="bg1">
                    <a:lumMod val="6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  <a:p>
              <a:r>
                <a:rPr lang="zh-CN" altLang="en-US" sz="5400" dirty="0">
                  <a:solidFill>
                    <a:schemeClr val="bg1">
                      <a:lumMod val="6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我叫</a:t>
              </a:r>
              <a:r>
                <a:rPr lang="en-US" altLang="zh-CN" sz="5400" dirty="0">
                  <a:solidFill>
                    <a:schemeClr val="bg1">
                      <a:lumMod val="6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XX</a:t>
              </a:r>
            </a:p>
            <a:p>
              <a:r>
                <a:rPr lang="en-US" altLang="zh-CN" sz="5400" dirty="0">
                  <a:solidFill>
                    <a:schemeClr val="bg1">
                      <a:lumMod val="6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90</a:t>
              </a:r>
              <a:r>
                <a:rPr lang="zh-CN" altLang="en-US" sz="5400" dirty="0">
                  <a:solidFill>
                    <a:schemeClr val="bg1">
                      <a:lumMod val="6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后小伙 </a:t>
              </a:r>
              <a:endParaRPr lang="en-US" altLang="zh-CN" sz="5400" dirty="0">
                <a:solidFill>
                  <a:schemeClr val="bg1">
                    <a:lumMod val="6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>
              <a:off x="3273699" y="4722242"/>
              <a:ext cx="574279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3356206" y="2107818"/>
              <a:ext cx="566028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文本框 147"/>
            <p:cNvSpPr txBox="1"/>
            <p:nvPr/>
          </p:nvSpPr>
          <p:spPr>
            <a:xfrm>
              <a:off x="2911986" y="1566649"/>
              <a:ext cx="641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>
                      <a:lumMod val="65000"/>
                    </a:schemeClr>
                  </a:solidFill>
                  <a:ea typeface="SimSun-ExtB" panose="02010609060101010101" pitchFamily="49" charset="-122"/>
                </a:rPr>
                <a:t>MY NAME IS XXX</a:t>
              </a:r>
              <a:endParaRPr lang="zh-CN" altLang="en-US" sz="2400" b="1" spc="600" dirty="0">
                <a:solidFill>
                  <a:schemeClr val="bg1">
                    <a:lumMod val="65000"/>
                  </a:schemeClr>
                </a:solidFill>
                <a:ea typeface="SimSun-ExtB" panose="02010609060101010101" pitchFamily="49" charset="-122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911986" y="4836691"/>
              <a:ext cx="641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>
                      <a:lumMod val="65000"/>
                    </a:schemeClr>
                  </a:solidFill>
                  <a:ea typeface="SimSun-ExtB" panose="02010609060101010101" pitchFamily="49" charset="-122"/>
                </a:rPr>
                <a:t>I WAS BORN AT SETP. 1990</a:t>
              </a:r>
              <a:endParaRPr lang="zh-CN" altLang="en-US" sz="2400" b="1" spc="600" dirty="0">
                <a:solidFill>
                  <a:schemeClr val="bg1">
                    <a:lumMod val="65000"/>
                  </a:schemeClr>
                </a:solidFill>
                <a:ea typeface="SimSun-ExtB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45608" y="1394091"/>
            <a:ext cx="7562612" cy="3731707"/>
            <a:chOff x="2911986" y="1566649"/>
            <a:chExt cx="7562612" cy="373170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952" y="2273487"/>
              <a:ext cx="2277978" cy="2260998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6053821" y="2111324"/>
              <a:ext cx="44207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您好！</a:t>
              </a:r>
              <a:endParaRPr lang="en-US" altLang="zh-CN" sz="5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  <a:p>
              <a:r>
                <a:rPr lang="zh-CN" altLang="en-US" sz="5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我叫</a:t>
              </a:r>
              <a:r>
                <a:rPr lang="en-US" altLang="zh-CN" sz="5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XX</a:t>
              </a:r>
            </a:p>
            <a:p>
              <a:r>
                <a:rPr lang="en-US" altLang="zh-CN" sz="5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90</a:t>
              </a:r>
              <a:r>
                <a:rPr lang="zh-CN" altLang="en-US" sz="5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后小伙 </a:t>
              </a:r>
              <a:endParaRPr lang="en-US" altLang="zh-CN" sz="5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273699" y="4722242"/>
              <a:ext cx="574279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356206" y="2107818"/>
              <a:ext cx="566028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911986" y="1566649"/>
              <a:ext cx="641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/>
                  </a:solidFill>
                  <a:ea typeface="SimSun-ExtB" panose="02010609060101010101" pitchFamily="49" charset="-122"/>
                </a:rPr>
                <a:t>MY NAME IS XXX</a:t>
              </a:r>
              <a:endParaRPr lang="zh-CN" altLang="en-US" sz="2400" b="1" spc="600" dirty="0">
                <a:solidFill>
                  <a:schemeClr val="bg1"/>
                </a:solidFill>
                <a:ea typeface="SimSun-ExtB" panose="02010609060101010101" pitchFamily="49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911986" y="4836691"/>
              <a:ext cx="641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600" dirty="0">
                  <a:solidFill>
                    <a:schemeClr val="bg1"/>
                  </a:solidFill>
                  <a:ea typeface="SimSun-ExtB" panose="02010609060101010101" pitchFamily="49" charset="-122"/>
                </a:rPr>
                <a:t>I WAS BORN AT SETP. 1990</a:t>
              </a:r>
              <a:endParaRPr lang="zh-CN" altLang="en-US" sz="2400" b="1" spc="600" dirty="0">
                <a:solidFill>
                  <a:schemeClr val="bg1"/>
                </a:solidFill>
                <a:ea typeface="SimSun-ExtB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3227294" y="2939150"/>
            <a:ext cx="5664386" cy="1052726"/>
          </a:xfrm>
          <a:custGeom>
            <a:avLst/>
            <a:gdLst/>
            <a:ahLst/>
            <a:cxnLst/>
            <a:rect l="l" t="t" r="r" b="b"/>
            <a:pathLst>
              <a:path w="5664386" h="1052726">
                <a:moveTo>
                  <a:pt x="1652086" y="361700"/>
                </a:moveTo>
                <a:lnTo>
                  <a:pt x="1742275" y="604587"/>
                </a:lnTo>
                <a:lnTo>
                  <a:pt x="1563682" y="604587"/>
                </a:lnTo>
                <a:close/>
                <a:moveTo>
                  <a:pt x="4524915" y="310801"/>
                </a:moveTo>
                <a:cubicBezTo>
                  <a:pt x="4579386" y="310801"/>
                  <a:pt x="4623067" y="329255"/>
                  <a:pt x="4655958" y="366165"/>
                </a:cubicBezTo>
                <a:cubicBezTo>
                  <a:pt x="4688849" y="403074"/>
                  <a:pt x="4705294" y="459033"/>
                  <a:pt x="4705294" y="534043"/>
                </a:cubicBezTo>
                <a:cubicBezTo>
                  <a:pt x="4705294" y="609945"/>
                  <a:pt x="4688402" y="666872"/>
                  <a:pt x="4654618" y="704823"/>
                </a:cubicBezTo>
                <a:cubicBezTo>
                  <a:pt x="4620834" y="742774"/>
                  <a:pt x="4577600" y="761750"/>
                  <a:pt x="4524915" y="761750"/>
                </a:cubicBezTo>
                <a:cubicBezTo>
                  <a:pt x="4472229" y="761750"/>
                  <a:pt x="4428772" y="742625"/>
                  <a:pt x="4394541" y="704376"/>
                </a:cubicBezTo>
                <a:cubicBezTo>
                  <a:pt x="4360311" y="666128"/>
                  <a:pt x="4343195" y="609945"/>
                  <a:pt x="4343195" y="535829"/>
                </a:cubicBezTo>
                <a:cubicBezTo>
                  <a:pt x="4343195" y="460522"/>
                  <a:pt x="4359864" y="404190"/>
                  <a:pt x="4393202" y="366834"/>
                </a:cubicBezTo>
                <a:cubicBezTo>
                  <a:pt x="4426539" y="329478"/>
                  <a:pt x="4470444" y="310801"/>
                  <a:pt x="4524915" y="310801"/>
                </a:cubicBezTo>
                <a:close/>
                <a:moveTo>
                  <a:pt x="4947289" y="209002"/>
                </a:moveTo>
                <a:lnTo>
                  <a:pt x="4947289" y="558153"/>
                </a:lnTo>
                <a:cubicBezTo>
                  <a:pt x="4947289" y="631376"/>
                  <a:pt x="4951605" y="686740"/>
                  <a:pt x="4960237" y="724245"/>
                </a:cubicBezTo>
                <a:cubicBezTo>
                  <a:pt x="4966190" y="749546"/>
                  <a:pt x="4978543" y="773730"/>
                  <a:pt x="4997295" y="796799"/>
                </a:cubicBezTo>
                <a:cubicBezTo>
                  <a:pt x="5016047" y="819867"/>
                  <a:pt x="5041571" y="838619"/>
                  <a:pt x="5073867" y="853056"/>
                </a:cubicBezTo>
                <a:cubicBezTo>
                  <a:pt x="5106163" y="867492"/>
                  <a:pt x="5153565" y="874710"/>
                  <a:pt x="5216072" y="874710"/>
                </a:cubicBezTo>
                <a:cubicBezTo>
                  <a:pt x="5267864" y="874710"/>
                  <a:pt x="5309834" y="868087"/>
                  <a:pt x="5341981" y="854842"/>
                </a:cubicBezTo>
                <a:cubicBezTo>
                  <a:pt x="5374128" y="841596"/>
                  <a:pt x="5399800" y="823811"/>
                  <a:pt x="5419000" y="801487"/>
                </a:cubicBezTo>
                <a:cubicBezTo>
                  <a:pt x="5438198" y="779163"/>
                  <a:pt x="5451370" y="751778"/>
                  <a:pt x="5458513" y="719334"/>
                </a:cubicBezTo>
                <a:cubicBezTo>
                  <a:pt x="5465657" y="686889"/>
                  <a:pt x="5469229" y="631376"/>
                  <a:pt x="5469229" y="552795"/>
                </a:cubicBezTo>
                <a:lnTo>
                  <a:pt x="5469229" y="209002"/>
                </a:lnTo>
                <a:lnTo>
                  <a:pt x="5337070" y="209002"/>
                </a:lnTo>
                <a:lnTo>
                  <a:pt x="5337070" y="571101"/>
                </a:lnTo>
                <a:cubicBezTo>
                  <a:pt x="5337070" y="622893"/>
                  <a:pt x="5335134" y="659951"/>
                  <a:pt x="5331265" y="682276"/>
                </a:cubicBezTo>
                <a:cubicBezTo>
                  <a:pt x="5327396" y="704600"/>
                  <a:pt x="5315936" y="723426"/>
                  <a:pt x="5296886" y="738756"/>
                </a:cubicBezTo>
                <a:cubicBezTo>
                  <a:pt x="5277836" y="754085"/>
                  <a:pt x="5249558" y="761750"/>
                  <a:pt x="5212054" y="761750"/>
                </a:cubicBezTo>
                <a:cubicBezTo>
                  <a:pt x="5175144" y="761750"/>
                  <a:pt x="5146049" y="753639"/>
                  <a:pt x="5124766" y="737416"/>
                </a:cubicBezTo>
                <a:cubicBezTo>
                  <a:pt x="5103484" y="721194"/>
                  <a:pt x="5090015" y="699688"/>
                  <a:pt x="5084360" y="672899"/>
                </a:cubicBezTo>
                <a:cubicBezTo>
                  <a:pt x="5081085" y="656231"/>
                  <a:pt x="5079448" y="619768"/>
                  <a:pt x="5079448" y="563511"/>
                </a:cubicBezTo>
                <a:lnTo>
                  <a:pt x="5079448" y="209002"/>
                </a:lnTo>
                <a:close/>
                <a:moveTo>
                  <a:pt x="3565866" y="209002"/>
                </a:moveTo>
                <a:lnTo>
                  <a:pt x="3805628" y="588067"/>
                </a:lnTo>
                <a:lnTo>
                  <a:pt x="3805628" y="863548"/>
                </a:lnTo>
                <a:lnTo>
                  <a:pt x="3937341" y="863548"/>
                </a:lnTo>
                <a:lnTo>
                  <a:pt x="3937341" y="588960"/>
                </a:lnTo>
                <a:lnTo>
                  <a:pt x="4177996" y="209002"/>
                </a:lnTo>
                <a:lnTo>
                  <a:pt x="4025745" y="209002"/>
                </a:lnTo>
                <a:lnTo>
                  <a:pt x="3874833" y="467963"/>
                </a:lnTo>
                <a:lnTo>
                  <a:pt x="3720796" y="209002"/>
                </a:lnTo>
                <a:close/>
                <a:moveTo>
                  <a:pt x="2692543" y="209002"/>
                </a:moveTo>
                <a:lnTo>
                  <a:pt x="2692543" y="863548"/>
                </a:lnTo>
                <a:lnTo>
                  <a:pt x="2824702" y="863548"/>
                </a:lnTo>
                <a:lnTo>
                  <a:pt x="2824702" y="665756"/>
                </a:lnTo>
                <a:lnTo>
                  <a:pt x="2931858" y="556367"/>
                </a:lnTo>
                <a:lnTo>
                  <a:pt x="3111791" y="863548"/>
                </a:lnTo>
                <a:lnTo>
                  <a:pt x="3282795" y="863548"/>
                </a:lnTo>
                <a:lnTo>
                  <a:pt x="3022941" y="463945"/>
                </a:lnTo>
                <a:lnTo>
                  <a:pt x="3269400" y="209002"/>
                </a:lnTo>
                <a:lnTo>
                  <a:pt x="3091700" y="209002"/>
                </a:lnTo>
                <a:lnTo>
                  <a:pt x="2824702" y="499663"/>
                </a:lnTo>
                <a:lnTo>
                  <a:pt x="2824702" y="209002"/>
                </a:lnTo>
                <a:close/>
                <a:moveTo>
                  <a:pt x="2034871" y="209002"/>
                </a:moveTo>
                <a:lnTo>
                  <a:pt x="2034871" y="863548"/>
                </a:lnTo>
                <a:lnTo>
                  <a:pt x="2157655" y="863548"/>
                </a:lnTo>
                <a:lnTo>
                  <a:pt x="2157655" y="436709"/>
                </a:lnTo>
                <a:lnTo>
                  <a:pt x="2421527" y="863548"/>
                </a:lnTo>
                <a:lnTo>
                  <a:pt x="2554133" y="863548"/>
                </a:lnTo>
                <a:lnTo>
                  <a:pt x="2554133" y="209002"/>
                </a:lnTo>
                <a:lnTo>
                  <a:pt x="2431349" y="209002"/>
                </a:lnTo>
                <a:lnTo>
                  <a:pt x="2431349" y="646110"/>
                </a:lnTo>
                <a:lnTo>
                  <a:pt x="2163459" y="209002"/>
                </a:lnTo>
                <a:close/>
                <a:moveTo>
                  <a:pt x="1583773" y="209002"/>
                </a:moveTo>
                <a:lnTo>
                  <a:pt x="1328831" y="863548"/>
                </a:lnTo>
                <a:lnTo>
                  <a:pt x="1469027" y="863548"/>
                </a:lnTo>
                <a:lnTo>
                  <a:pt x="1523051" y="714869"/>
                </a:lnTo>
                <a:lnTo>
                  <a:pt x="1784691" y="714869"/>
                </a:lnTo>
                <a:lnTo>
                  <a:pt x="1841841" y="863548"/>
                </a:lnTo>
                <a:lnTo>
                  <a:pt x="1985609" y="863548"/>
                </a:lnTo>
                <a:lnTo>
                  <a:pt x="1723523" y="209002"/>
                </a:lnTo>
                <a:close/>
                <a:moveTo>
                  <a:pt x="738578" y="209002"/>
                </a:moveTo>
                <a:lnTo>
                  <a:pt x="738578" y="863548"/>
                </a:lnTo>
                <a:lnTo>
                  <a:pt x="870738" y="863548"/>
                </a:lnTo>
                <a:lnTo>
                  <a:pt x="870738" y="577352"/>
                </a:lnTo>
                <a:lnTo>
                  <a:pt x="1129699" y="577352"/>
                </a:lnTo>
                <a:lnTo>
                  <a:pt x="1129699" y="863548"/>
                </a:lnTo>
                <a:lnTo>
                  <a:pt x="1261858" y="863548"/>
                </a:lnTo>
                <a:lnTo>
                  <a:pt x="1261858" y="209002"/>
                </a:lnTo>
                <a:lnTo>
                  <a:pt x="1129699" y="209002"/>
                </a:lnTo>
                <a:lnTo>
                  <a:pt x="1129699" y="466624"/>
                </a:lnTo>
                <a:lnTo>
                  <a:pt x="870738" y="466624"/>
                </a:lnTo>
                <a:lnTo>
                  <a:pt x="870738" y="209002"/>
                </a:lnTo>
                <a:close/>
                <a:moveTo>
                  <a:pt x="148326" y="209002"/>
                </a:moveTo>
                <a:lnTo>
                  <a:pt x="148326" y="319730"/>
                </a:lnTo>
                <a:lnTo>
                  <a:pt x="342547" y="319730"/>
                </a:lnTo>
                <a:lnTo>
                  <a:pt x="342547" y="863548"/>
                </a:lnTo>
                <a:lnTo>
                  <a:pt x="474706" y="863548"/>
                </a:lnTo>
                <a:lnTo>
                  <a:pt x="474706" y="319730"/>
                </a:lnTo>
                <a:lnTo>
                  <a:pt x="668480" y="319730"/>
                </a:lnTo>
                <a:lnTo>
                  <a:pt x="668480" y="209002"/>
                </a:lnTo>
                <a:close/>
                <a:moveTo>
                  <a:pt x="4523575" y="197840"/>
                </a:moveTo>
                <a:cubicBezTo>
                  <a:pt x="4470295" y="197840"/>
                  <a:pt x="4423265" y="206472"/>
                  <a:pt x="4382486" y="223736"/>
                </a:cubicBezTo>
                <a:cubicBezTo>
                  <a:pt x="4351828" y="236535"/>
                  <a:pt x="4323625" y="256181"/>
                  <a:pt x="4297877" y="282672"/>
                </a:cubicBezTo>
                <a:cubicBezTo>
                  <a:pt x="4272130" y="309163"/>
                  <a:pt x="4251815" y="339078"/>
                  <a:pt x="4236932" y="372415"/>
                </a:cubicBezTo>
                <a:cubicBezTo>
                  <a:pt x="4216989" y="417659"/>
                  <a:pt x="4207018" y="473618"/>
                  <a:pt x="4207018" y="540293"/>
                </a:cubicBezTo>
                <a:cubicBezTo>
                  <a:pt x="4207018" y="644473"/>
                  <a:pt x="4235742" y="726254"/>
                  <a:pt x="4293189" y="785637"/>
                </a:cubicBezTo>
                <a:cubicBezTo>
                  <a:pt x="4350637" y="845019"/>
                  <a:pt x="4428028" y="874710"/>
                  <a:pt x="4525361" y="874710"/>
                </a:cubicBezTo>
                <a:cubicBezTo>
                  <a:pt x="4621504" y="874710"/>
                  <a:pt x="4698299" y="844870"/>
                  <a:pt x="4755747" y="785190"/>
                </a:cubicBezTo>
                <a:cubicBezTo>
                  <a:pt x="4813195" y="725510"/>
                  <a:pt x="4841919" y="642836"/>
                  <a:pt x="4841919" y="537168"/>
                </a:cubicBezTo>
                <a:cubicBezTo>
                  <a:pt x="4841919" y="430607"/>
                  <a:pt x="4812971" y="347412"/>
                  <a:pt x="4755077" y="287583"/>
                </a:cubicBezTo>
                <a:cubicBezTo>
                  <a:pt x="4697183" y="227754"/>
                  <a:pt x="4620016" y="197840"/>
                  <a:pt x="4523575" y="197840"/>
                </a:cubicBezTo>
                <a:close/>
                <a:moveTo>
                  <a:pt x="0" y="0"/>
                </a:moveTo>
                <a:lnTo>
                  <a:pt x="5664386" y="0"/>
                </a:lnTo>
                <a:lnTo>
                  <a:pt x="5664386" y="1052726"/>
                </a:lnTo>
                <a:lnTo>
                  <a:pt x="0" y="1052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任意多边形 99"/>
          <p:cNvSpPr/>
          <p:nvPr/>
        </p:nvSpPr>
        <p:spPr>
          <a:xfrm>
            <a:off x="5838349" y="1795180"/>
            <a:ext cx="629190" cy="299382"/>
          </a:xfrm>
          <a:custGeom>
            <a:avLst/>
            <a:gdLst/>
            <a:ahLst/>
            <a:cxnLst/>
            <a:rect l="l" t="t" r="r" b="b"/>
            <a:pathLst>
              <a:path w="629190" h="299382">
                <a:moveTo>
                  <a:pt x="536995" y="77195"/>
                </a:moveTo>
                <a:cubicBezTo>
                  <a:pt x="553661" y="77195"/>
                  <a:pt x="568293" y="79595"/>
                  <a:pt x="580893" y="84395"/>
                </a:cubicBezTo>
                <a:cubicBezTo>
                  <a:pt x="593492" y="89195"/>
                  <a:pt x="602791" y="95694"/>
                  <a:pt x="608791" y="103894"/>
                </a:cubicBezTo>
                <a:cubicBezTo>
                  <a:pt x="614791" y="112093"/>
                  <a:pt x="618924" y="123059"/>
                  <a:pt x="621190" y="136792"/>
                </a:cubicBezTo>
                <a:lnTo>
                  <a:pt x="585992" y="141591"/>
                </a:lnTo>
                <a:cubicBezTo>
                  <a:pt x="584392" y="130659"/>
                  <a:pt x="579759" y="122126"/>
                  <a:pt x="572093" y="115993"/>
                </a:cubicBezTo>
                <a:cubicBezTo>
                  <a:pt x="564427" y="109860"/>
                  <a:pt x="553594" y="106794"/>
                  <a:pt x="539595" y="106794"/>
                </a:cubicBezTo>
                <a:cubicBezTo>
                  <a:pt x="523063" y="106794"/>
                  <a:pt x="511264" y="109527"/>
                  <a:pt x="504197" y="114993"/>
                </a:cubicBezTo>
                <a:cubicBezTo>
                  <a:pt x="497131" y="120459"/>
                  <a:pt x="493598" y="126859"/>
                  <a:pt x="493598" y="134192"/>
                </a:cubicBezTo>
                <a:cubicBezTo>
                  <a:pt x="493598" y="138858"/>
                  <a:pt x="495065" y="143058"/>
                  <a:pt x="497998" y="146791"/>
                </a:cubicBezTo>
                <a:cubicBezTo>
                  <a:pt x="500931" y="150658"/>
                  <a:pt x="505531" y="153857"/>
                  <a:pt x="511797" y="156390"/>
                </a:cubicBezTo>
                <a:cubicBezTo>
                  <a:pt x="515397" y="157724"/>
                  <a:pt x="525996" y="160790"/>
                  <a:pt x="543595" y="165590"/>
                </a:cubicBezTo>
                <a:cubicBezTo>
                  <a:pt x="569060" y="172390"/>
                  <a:pt x="586826" y="177956"/>
                  <a:pt x="596892" y="182289"/>
                </a:cubicBezTo>
                <a:cubicBezTo>
                  <a:pt x="606958" y="186622"/>
                  <a:pt x="614857" y="192922"/>
                  <a:pt x="620590" y="201188"/>
                </a:cubicBezTo>
                <a:cubicBezTo>
                  <a:pt x="626323" y="209454"/>
                  <a:pt x="629190" y="219720"/>
                  <a:pt x="629190" y="231986"/>
                </a:cubicBezTo>
                <a:cubicBezTo>
                  <a:pt x="629190" y="243985"/>
                  <a:pt x="625690" y="255285"/>
                  <a:pt x="618690" y="265884"/>
                </a:cubicBezTo>
                <a:cubicBezTo>
                  <a:pt x="611691" y="276483"/>
                  <a:pt x="601591" y="284683"/>
                  <a:pt x="588392" y="290482"/>
                </a:cubicBezTo>
                <a:cubicBezTo>
                  <a:pt x="575193" y="296282"/>
                  <a:pt x="560261" y="299182"/>
                  <a:pt x="543595" y="299182"/>
                </a:cubicBezTo>
                <a:cubicBezTo>
                  <a:pt x="515997" y="299182"/>
                  <a:pt x="494965" y="293449"/>
                  <a:pt x="480499" y="281983"/>
                </a:cubicBezTo>
                <a:cubicBezTo>
                  <a:pt x="466033" y="270517"/>
                  <a:pt x="456800" y="253518"/>
                  <a:pt x="452800" y="230986"/>
                </a:cubicBezTo>
                <a:lnTo>
                  <a:pt x="488398" y="225386"/>
                </a:lnTo>
                <a:cubicBezTo>
                  <a:pt x="490398" y="239652"/>
                  <a:pt x="495964" y="250585"/>
                  <a:pt x="505097" y="258184"/>
                </a:cubicBezTo>
                <a:cubicBezTo>
                  <a:pt x="514230" y="265784"/>
                  <a:pt x="526996" y="269584"/>
                  <a:pt x="543395" y="269584"/>
                </a:cubicBezTo>
                <a:cubicBezTo>
                  <a:pt x="559927" y="269584"/>
                  <a:pt x="572193" y="266217"/>
                  <a:pt x="580193" y="259484"/>
                </a:cubicBezTo>
                <a:cubicBezTo>
                  <a:pt x="588192" y="252751"/>
                  <a:pt x="592192" y="244852"/>
                  <a:pt x="592192" y="235786"/>
                </a:cubicBezTo>
                <a:cubicBezTo>
                  <a:pt x="592192" y="227653"/>
                  <a:pt x="588659" y="221253"/>
                  <a:pt x="581593" y="216587"/>
                </a:cubicBezTo>
                <a:cubicBezTo>
                  <a:pt x="576660" y="213387"/>
                  <a:pt x="564394" y="209321"/>
                  <a:pt x="544795" y="204388"/>
                </a:cubicBezTo>
                <a:cubicBezTo>
                  <a:pt x="518397" y="197721"/>
                  <a:pt x="500098" y="191955"/>
                  <a:pt x="489898" y="187089"/>
                </a:cubicBezTo>
                <a:cubicBezTo>
                  <a:pt x="479699" y="182222"/>
                  <a:pt x="471966" y="175489"/>
                  <a:pt x="466700" y="166890"/>
                </a:cubicBezTo>
                <a:cubicBezTo>
                  <a:pt x="461433" y="158290"/>
                  <a:pt x="458800" y="148791"/>
                  <a:pt x="458800" y="138392"/>
                </a:cubicBezTo>
                <a:cubicBezTo>
                  <a:pt x="458800" y="128926"/>
                  <a:pt x="460967" y="120159"/>
                  <a:pt x="465300" y="112093"/>
                </a:cubicBezTo>
                <a:cubicBezTo>
                  <a:pt x="469633" y="104027"/>
                  <a:pt x="475532" y="97327"/>
                  <a:pt x="482999" y="91994"/>
                </a:cubicBezTo>
                <a:cubicBezTo>
                  <a:pt x="488598" y="87861"/>
                  <a:pt x="496231" y="84362"/>
                  <a:pt x="505897" y="81495"/>
                </a:cubicBezTo>
                <a:cubicBezTo>
                  <a:pt x="515563" y="78629"/>
                  <a:pt x="525929" y="77195"/>
                  <a:pt x="536995" y="77195"/>
                </a:cubicBezTo>
                <a:close/>
                <a:moveTo>
                  <a:pt x="323794" y="29798"/>
                </a:moveTo>
                <a:cubicBezTo>
                  <a:pt x="307262" y="29798"/>
                  <a:pt x="294063" y="36798"/>
                  <a:pt x="284197" y="50797"/>
                </a:cubicBezTo>
                <a:cubicBezTo>
                  <a:pt x="271798" y="68663"/>
                  <a:pt x="265598" y="101660"/>
                  <a:pt x="265598" y="149791"/>
                </a:cubicBezTo>
                <a:cubicBezTo>
                  <a:pt x="265598" y="197921"/>
                  <a:pt x="271231" y="229953"/>
                  <a:pt x="282497" y="245885"/>
                </a:cubicBezTo>
                <a:cubicBezTo>
                  <a:pt x="293763" y="261817"/>
                  <a:pt x="307662" y="269784"/>
                  <a:pt x="324194" y="269784"/>
                </a:cubicBezTo>
                <a:cubicBezTo>
                  <a:pt x="340727" y="269784"/>
                  <a:pt x="354626" y="261784"/>
                  <a:pt x="365892" y="245785"/>
                </a:cubicBezTo>
                <a:cubicBezTo>
                  <a:pt x="377158" y="229786"/>
                  <a:pt x="382791" y="197788"/>
                  <a:pt x="382791" y="149791"/>
                </a:cubicBezTo>
                <a:cubicBezTo>
                  <a:pt x="382791" y="101527"/>
                  <a:pt x="377158" y="69462"/>
                  <a:pt x="365892" y="53597"/>
                </a:cubicBezTo>
                <a:cubicBezTo>
                  <a:pt x="354626" y="37731"/>
                  <a:pt x="340593" y="29798"/>
                  <a:pt x="323794" y="29798"/>
                </a:cubicBezTo>
                <a:close/>
                <a:moveTo>
                  <a:pt x="96594" y="29798"/>
                </a:moveTo>
                <a:cubicBezTo>
                  <a:pt x="80595" y="29798"/>
                  <a:pt x="66663" y="36331"/>
                  <a:pt x="54797" y="49397"/>
                </a:cubicBezTo>
                <a:cubicBezTo>
                  <a:pt x="42931" y="62463"/>
                  <a:pt x="36998" y="79395"/>
                  <a:pt x="36998" y="100194"/>
                </a:cubicBezTo>
                <a:cubicBezTo>
                  <a:pt x="36998" y="118859"/>
                  <a:pt x="42631" y="134025"/>
                  <a:pt x="53897" y="145691"/>
                </a:cubicBezTo>
                <a:cubicBezTo>
                  <a:pt x="65163" y="157357"/>
                  <a:pt x="79062" y="163190"/>
                  <a:pt x="95594" y="163190"/>
                </a:cubicBezTo>
                <a:cubicBezTo>
                  <a:pt x="112260" y="163190"/>
                  <a:pt x="125959" y="157357"/>
                  <a:pt x="136692" y="145691"/>
                </a:cubicBezTo>
                <a:cubicBezTo>
                  <a:pt x="147425" y="134025"/>
                  <a:pt x="152791" y="117859"/>
                  <a:pt x="152791" y="97194"/>
                </a:cubicBezTo>
                <a:cubicBezTo>
                  <a:pt x="152791" y="76529"/>
                  <a:pt x="147291" y="60130"/>
                  <a:pt x="136292" y="47997"/>
                </a:cubicBezTo>
                <a:cubicBezTo>
                  <a:pt x="125293" y="35865"/>
                  <a:pt x="112060" y="29798"/>
                  <a:pt x="96594" y="29798"/>
                </a:cubicBezTo>
                <a:close/>
                <a:moveTo>
                  <a:pt x="324194" y="0"/>
                </a:moveTo>
                <a:cubicBezTo>
                  <a:pt x="339927" y="0"/>
                  <a:pt x="353726" y="3167"/>
                  <a:pt x="365592" y="9499"/>
                </a:cubicBezTo>
                <a:cubicBezTo>
                  <a:pt x="377458" y="15832"/>
                  <a:pt x="387257" y="24965"/>
                  <a:pt x="394990" y="36898"/>
                </a:cubicBezTo>
                <a:cubicBezTo>
                  <a:pt x="402723" y="48830"/>
                  <a:pt x="408789" y="63363"/>
                  <a:pt x="413189" y="80495"/>
                </a:cubicBezTo>
                <a:cubicBezTo>
                  <a:pt x="417589" y="97627"/>
                  <a:pt x="419788" y="120726"/>
                  <a:pt x="419788" y="149791"/>
                </a:cubicBezTo>
                <a:cubicBezTo>
                  <a:pt x="419788" y="184189"/>
                  <a:pt x="416255" y="211954"/>
                  <a:pt x="409189" y="233086"/>
                </a:cubicBezTo>
                <a:cubicBezTo>
                  <a:pt x="402123" y="254218"/>
                  <a:pt x="391557" y="270550"/>
                  <a:pt x="377491" y="282083"/>
                </a:cubicBezTo>
                <a:cubicBezTo>
                  <a:pt x="363425" y="293616"/>
                  <a:pt x="345660" y="299382"/>
                  <a:pt x="324194" y="299382"/>
                </a:cubicBezTo>
                <a:cubicBezTo>
                  <a:pt x="295929" y="299382"/>
                  <a:pt x="273731" y="289249"/>
                  <a:pt x="257598" y="268984"/>
                </a:cubicBezTo>
                <a:cubicBezTo>
                  <a:pt x="238266" y="244585"/>
                  <a:pt x="228600" y="204854"/>
                  <a:pt x="228600" y="149791"/>
                </a:cubicBezTo>
                <a:cubicBezTo>
                  <a:pt x="228600" y="115126"/>
                  <a:pt x="232167" y="87228"/>
                  <a:pt x="239300" y="66096"/>
                </a:cubicBezTo>
                <a:cubicBezTo>
                  <a:pt x="246432" y="44964"/>
                  <a:pt x="257032" y="28665"/>
                  <a:pt x="271098" y="17199"/>
                </a:cubicBezTo>
                <a:cubicBezTo>
                  <a:pt x="285163" y="5733"/>
                  <a:pt x="302862" y="0"/>
                  <a:pt x="324194" y="0"/>
                </a:cubicBezTo>
                <a:close/>
                <a:moveTo>
                  <a:pt x="92195" y="0"/>
                </a:moveTo>
                <a:cubicBezTo>
                  <a:pt x="111260" y="0"/>
                  <a:pt x="128692" y="5133"/>
                  <a:pt x="144491" y="15399"/>
                </a:cubicBezTo>
                <a:cubicBezTo>
                  <a:pt x="160290" y="25665"/>
                  <a:pt x="172290" y="40298"/>
                  <a:pt x="180489" y="59296"/>
                </a:cubicBezTo>
                <a:cubicBezTo>
                  <a:pt x="188689" y="78295"/>
                  <a:pt x="192788" y="105794"/>
                  <a:pt x="192788" y="141791"/>
                </a:cubicBezTo>
                <a:cubicBezTo>
                  <a:pt x="192788" y="179256"/>
                  <a:pt x="188722" y="209087"/>
                  <a:pt x="180589" y="231286"/>
                </a:cubicBezTo>
                <a:cubicBezTo>
                  <a:pt x="172456" y="253485"/>
                  <a:pt x="160357" y="270384"/>
                  <a:pt x="144291" y="281983"/>
                </a:cubicBezTo>
                <a:cubicBezTo>
                  <a:pt x="128226" y="293582"/>
                  <a:pt x="109394" y="299382"/>
                  <a:pt x="87795" y="299382"/>
                </a:cubicBezTo>
                <a:cubicBezTo>
                  <a:pt x="64863" y="299382"/>
                  <a:pt x="46131" y="293016"/>
                  <a:pt x="31598" y="280283"/>
                </a:cubicBezTo>
                <a:cubicBezTo>
                  <a:pt x="17066" y="267550"/>
                  <a:pt x="8333" y="249652"/>
                  <a:pt x="5400" y="226586"/>
                </a:cubicBezTo>
                <a:lnTo>
                  <a:pt x="39998" y="223386"/>
                </a:lnTo>
                <a:cubicBezTo>
                  <a:pt x="42931" y="239652"/>
                  <a:pt x="48531" y="251451"/>
                  <a:pt x="56797" y="258784"/>
                </a:cubicBezTo>
                <a:cubicBezTo>
                  <a:pt x="65063" y="266117"/>
                  <a:pt x="75662" y="269784"/>
                  <a:pt x="88595" y="269784"/>
                </a:cubicBezTo>
                <a:cubicBezTo>
                  <a:pt x="99661" y="269784"/>
                  <a:pt x="109360" y="267250"/>
                  <a:pt x="117693" y="262184"/>
                </a:cubicBezTo>
                <a:cubicBezTo>
                  <a:pt x="126026" y="257118"/>
                  <a:pt x="132859" y="250351"/>
                  <a:pt x="138192" y="241885"/>
                </a:cubicBezTo>
                <a:cubicBezTo>
                  <a:pt x="143525" y="233419"/>
                  <a:pt x="147991" y="221987"/>
                  <a:pt x="151591" y="207587"/>
                </a:cubicBezTo>
                <a:cubicBezTo>
                  <a:pt x="155191" y="193188"/>
                  <a:pt x="156991" y="178523"/>
                  <a:pt x="156991" y="163590"/>
                </a:cubicBezTo>
                <a:cubicBezTo>
                  <a:pt x="156991" y="161990"/>
                  <a:pt x="156924" y="159590"/>
                  <a:pt x="156791" y="156390"/>
                </a:cubicBezTo>
                <a:cubicBezTo>
                  <a:pt x="149591" y="167856"/>
                  <a:pt x="139758" y="177156"/>
                  <a:pt x="127292" y="184289"/>
                </a:cubicBezTo>
                <a:cubicBezTo>
                  <a:pt x="114827" y="191422"/>
                  <a:pt x="101327" y="194988"/>
                  <a:pt x="86795" y="194988"/>
                </a:cubicBezTo>
                <a:cubicBezTo>
                  <a:pt x="62530" y="194988"/>
                  <a:pt x="41998" y="186189"/>
                  <a:pt x="25199" y="168590"/>
                </a:cubicBezTo>
                <a:cubicBezTo>
                  <a:pt x="8400" y="150991"/>
                  <a:pt x="0" y="127792"/>
                  <a:pt x="0" y="98994"/>
                </a:cubicBezTo>
                <a:cubicBezTo>
                  <a:pt x="0" y="69262"/>
                  <a:pt x="8766" y="45331"/>
                  <a:pt x="26299" y="27198"/>
                </a:cubicBezTo>
                <a:cubicBezTo>
                  <a:pt x="43831" y="9066"/>
                  <a:pt x="65796" y="0"/>
                  <a:pt x="92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7433771" y="3213906"/>
            <a:ext cx="2061456" cy="415993"/>
          </a:xfrm>
          <a:custGeom>
            <a:avLst/>
            <a:gdLst/>
            <a:ahLst/>
            <a:cxnLst/>
            <a:rect l="l" t="t" r="r" b="b"/>
            <a:pathLst>
              <a:path w="2061456" h="415993">
                <a:moveTo>
                  <a:pt x="1109500" y="262877"/>
                </a:moveTo>
                <a:cubicBezTo>
                  <a:pt x="1091572" y="270194"/>
                  <a:pt x="1064681" y="276414"/>
                  <a:pt x="1028826" y="281536"/>
                </a:cubicBezTo>
                <a:cubicBezTo>
                  <a:pt x="1008520" y="284463"/>
                  <a:pt x="994159" y="287756"/>
                  <a:pt x="985744" y="291415"/>
                </a:cubicBezTo>
                <a:cubicBezTo>
                  <a:pt x="977330" y="295073"/>
                  <a:pt x="970835" y="300424"/>
                  <a:pt x="966262" y="307467"/>
                </a:cubicBezTo>
                <a:cubicBezTo>
                  <a:pt x="961689" y="314510"/>
                  <a:pt x="959402" y="322331"/>
                  <a:pt x="959402" y="330929"/>
                </a:cubicBezTo>
                <a:cubicBezTo>
                  <a:pt x="959402" y="344100"/>
                  <a:pt x="964387" y="355076"/>
                  <a:pt x="974357" y="363857"/>
                </a:cubicBezTo>
                <a:cubicBezTo>
                  <a:pt x="984327" y="372638"/>
                  <a:pt x="998916" y="377028"/>
                  <a:pt x="1018124" y="377028"/>
                </a:cubicBezTo>
                <a:cubicBezTo>
                  <a:pt x="1037149" y="377028"/>
                  <a:pt x="1054070" y="372866"/>
                  <a:pt x="1068888" y="364543"/>
                </a:cubicBezTo>
                <a:cubicBezTo>
                  <a:pt x="1083706" y="356219"/>
                  <a:pt x="1094590" y="344832"/>
                  <a:pt x="1101542" y="330380"/>
                </a:cubicBezTo>
                <a:cubicBezTo>
                  <a:pt x="1106847" y="319221"/>
                  <a:pt x="1109500" y="302757"/>
                  <a:pt x="1109500" y="280987"/>
                </a:cubicBezTo>
                <a:close/>
                <a:moveTo>
                  <a:pt x="1929468" y="151744"/>
                </a:moveTo>
                <a:cubicBezTo>
                  <a:pt x="1906784" y="151744"/>
                  <a:pt x="1887714" y="159336"/>
                  <a:pt x="1872256" y="174520"/>
                </a:cubicBezTo>
                <a:cubicBezTo>
                  <a:pt x="1856798" y="189703"/>
                  <a:pt x="1848245" y="210009"/>
                  <a:pt x="1846599" y="235437"/>
                </a:cubicBezTo>
                <a:lnTo>
                  <a:pt x="2009319" y="235437"/>
                </a:lnTo>
                <a:cubicBezTo>
                  <a:pt x="2007124" y="210924"/>
                  <a:pt x="2000904" y="192539"/>
                  <a:pt x="1990660" y="180282"/>
                </a:cubicBezTo>
                <a:cubicBezTo>
                  <a:pt x="1974928" y="161257"/>
                  <a:pt x="1954530" y="151744"/>
                  <a:pt x="1929468" y="151744"/>
                </a:cubicBezTo>
                <a:close/>
                <a:moveTo>
                  <a:pt x="729318" y="151744"/>
                </a:moveTo>
                <a:cubicBezTo>
                  <a:pt x="706634" y="151744"/>
                  <a:pt x="687563" y="159336"/>
                  <a:pt x="672105" y="174520"/>
                </a:cubicBezTo>
                <a:cubicBezTo>
                  <a:pt x="656648" y="189703"/>
                  <a:pt x="648095" y="210009"/>
                  <a:pt x="646449" y="235437"/>
                </a:cubicBezTo>
                <a:lnTo>
                  <a:pt x="809169" y="235437"/>
                </a:lnTo>
                <a:cubicBezTo>
                  <a:pt x="806974" y="210924"/>
                  <a:pt x="800754" y="192539"/>
                  <a:pt x="790510" y="180282"/>
                </a:cubicBezTo>
                <a:cubicBezTo>
                  <a:pt x="774777" y="161257"/>
                  <a:pt x="754380" y="151744"/>
                  <a:pt x="729318" y="151744"/>
                </a:cubicBezTo>
                <a:close/>
                <a:moveTo>
                  <a:pt x="1484096" y="117718"/>
                </a:moveTo>
                <a:lnTo>
                  <a:pt x="1536232" y="117718"/>
                </a:lnTo>
                <a:lnTo>
                  <a:pt x="1598796" y="292238"/>
                </a:lnTo>
                <a:cubicBezTo>
                  <a:pt x="1605564" y="311080"/>
                  <a:pt x="1611784" y="330654"/>
                  <a:pt x="1617455" y="350960"/>
                </a:cubicBezTo>
                <a:cubicBezTo>
                  <a:pt x="1621845" y="335593"/>
                  <a:pt x="1627974" y="317117"/>
                  <a:pt x="1635840" y="295531"/>
                </a:cubicBezTo>
                <a:lnTo>
                  <a:pt x="1700599" y="117718"/>
                </a:lnTo>
                <a:lnTo>
                  <a:pt x="1751363" y="117718"/>
                </a:lnTo>
                <a:lnTo>
                  <a:pt x="1641053" y="409133"/>
                </a:lnTo>
                <a:lnTo>
                  <a:pt x="1594954" y="409133"/>
                </a:lnTo>
                <a:close/>
                <a:moveTo>
                  <a:pt x="1390455" y="117718"/>
                </a:moveTo>
                <a:lnTo>
                  <a:pt x="1439847" y="117718"/>
                </a:lnTo>
                <a:lnTo>
                  <a:pt x="1439847" y="409133"/>
                </a:lnTo>
                <a:lnTo>
                  <a:pt x="1390455" y="409133"/>
                </a:lnTo>
                <a:close/>
                <a:moveTo>
                  <a:pt x="1928920" y="111133"/>
                </a:moveTo>
                <a:cubicBezTo>
                  <a:pt x="1967885" y="111133"/>
                  <a:pt x="1999715" y="124395"/>
                  <a:pt x="2024411" y="150921"/>
                </a:cubicBezTo>
                <a:cubicBezTo>
                  <a:pt x="2049108" y="177447"/>
                  <a:pt x="2061456" y="214765"/>
                  <a:pt x="2061456" y="262877"/>
                </a:cubicBezTo>
                <a:cubicBezTo>
                  <a:pt x="2061456" y="265804"/>
                  <a:pt x="2061364" y="270194"/>
                  <a:pt x="2061181" y="276048"/>
                </a:cubicBezTo>
                <a:lnTo>
                  <a:pt x="1843855" y="276048"/>
                </a:lnTo>
                <a:cubicBezTo>
                  <a:pt x="1845684" y="308062"/>
                  <a:pt x="1854740" y="332575"/>
                  <a:pt x="1871021" y="349588"/>
                </a:cubicBezTo>
                <a:cubicBezTo>
                  <a:pt x="1887302" y="366601"/>
                  <a:pt x="1907608" y="375107"/>
                  <a:pt x="1931938" y="375107"/>
                </a:cubicBezTo>
                <a:cubicBezTo>
                  <a:pt x="1950048" y="375107"/>
                  <a:pt x="1965506" y="370351"/>
                  <a:pt x="1978312" y="360838"/>
                </a:cubicBezTo>
                <a:cubicBezTo>
                  <a:pt x="1991117" y="351326"/>
                  <a:pt x="2001270" y="336142"/>
                  <a:pt x="2008770" y="315288"/>
                </a:cubicBezTo>
                <a:lnTo>
                  <a:pt x="2059809" y="321599"/>
                </a:lnTo>
                <a:cubicBezTo>
                  <a:pt x="2051760" y="351417"/>
                  <a:pt x="2036851" y="374559"/>
                  <a:pt x="2015082" y="391023"/>
                </a:cubicBezTo>
                <a:cubicBezTo>
                  <a:pt x="1993312" y="407487"/>
                  <a:pt x="1965506" y="415719"/>
                  <a:pt x="1931664" y="415719"/>
                </a:cubicBezTo>
                <a:cubicBezTo>
                  <a:pt x="1889040" y="415719"/>
                  <a:pt x="1855243" y="402593"/>
                  <a:pt x="1830272" y="376342"/>
                </a:cubicBezTo>
                <a:cubicBezTo>
                  <a:pt x="1805302" y="350091"/>
                  <a:pt x="1792816" y="313275"/>
                  <a:pt x="1792816" y="265895"/>
                </a:cubicBezTo>
                <a:cubicBezTo>
                  <a:pt x="1792816" y="216869"/>
                  <a:pt x="1805439" y="178819"/>
                  <a:pt x="1830684" y="151744"/>
                </a:cubicBezTo>
                <a:cubicBezTo>
                  <a:pt x="1855929" y="124670"/>
                  <a:pt x="1888674" y="111133"/>
                  <a:pt x="1928920" y="111133"/>
                </a:cubicBezTo>
                <a:close/>
                <a:moveTo>
                  <a:pt x="1046662" y="111133"/>
                </a:moveTo>
                <a:cubicBezTo>
                  <a:pt x="1071541" y="111133"/>
                  <a:pt x="1091755" y="114060"/>
                  <a:pt x="1107304" y="119914"/>
                </a:cubicBezTo>
                <a:cubicBezTo>
                  <a:pt x="1122854" y="125768"/>
                  <a:pt x="1134287" y="133131"/>
                  <a:pt x="1141605" y="142003"/>
                </a:cubicBezTo>
                <a:cubicBezTo>
                  <a:pt x="1148922" y="150875"/>
                  <a:pt x="1154044" y="162080"/>
                  <a:pt x="1156971" y="175617"/>
                </a:cubicBezTo>
                <a:cubicBezTo>
                  <a:pt x="1158618" y="184032"/>
                  <a:pt x="1159441" y="199216"/>
                  <a:pt x="1159441" y="221168"/>
                </a:cubicBezTo>
                <a:lnTo>
                  <a:pt x="1159441" y="287024"/>
                </a:lnTo>
                <a:cubicBezTo>
                  <a:pt x="1159441" y="332941"/>
                  <a:pt x="1160493" y="361982"/>
                  <a:pt x="1162596" y="374147"/>
                </a:cubicBezTo>
                <a:cubicBezTo>
                  <a:pt x="1164700" y="386312"/>
                  <a:pt x="1168862" y="397974"/>
                  <a:pt x="1175082" y="409133"/>
                </a:cubicBezTo>
                <a:lnTo>
                  <a:pt x="1123494" y="409133"/>
                </a:lnTo>
                <a:cubicBezTo>
                  <a:pt x="1118372" y="398889"/>
                  <a:pt x="1115079" y="386907"/>
                  <a:pt x="1113616" y="373187"/>
                </a:cubicBezTo>
                <a:cubicBezTo>
                  <a:pt x="1095322" y="388736"/>
                  <a:pt x="1077715" y="399712"/>
                  <a:pt x="1060793" y="406115"/>
                </a:cubicBezTo>
                <a:cubicBezTo>
                  <a:pt x="1043872" y="412517"/>
                  <a:pt x="1025716" y="415719"/>
                  <a:pt x="1006325" y="415719"/>
                </a:cubicBezTo>
                <a:cubicBezTo>
                  <a:pt x="974311" y="415719"/>
                  <a:pt x="949706" y="407898"/>
                  <a:pt x="932511" y="392257"/>
                </a:cubicBezTo>
                <a:cubicBezTo>
                  <a:pt x="915315" y="376617"/>
                  <a:pt x="906717" y="356631"/>
                  <a:pt x="906717" y="332301"/>
                </a:cubicBezTo>
                <a:cubicBezTo>
                  <a:pt x="906717" y="318032"/>
                  <a:pt x="909964" y="304998"/>
                  <a:pt x="916458" y="293198"/>
                </a:cubicBezTo>
                <a:cubicBezTo>
                  <a:pt x="922952" y="281399"/>
                  <a:pt x="931459" y="271932"/>
                  <a:pt x="941977" y="264798"/>
                </a:cubicBezTo>
                <a:cubicBezTo>
                  <a:pt x="952496" y="257663"/>
                  <a:pt x="964341" y="252267"/>
                  <a:pt x="977512" y="248608"/>
                </a:cubicBezTo>
                <a:cubicBezTo>
                  <a:pt x="987208" y="246047"/>
                  <a:pt x="1001843" y="243577"/>
                  <a:pt x="1021417" y="241199"/>
                </a:cubicBezTo>
                <a:cubicBezTo>
                  <a:pt x="1061296" y="236443"/>
                  <a:pt x="1090658" y="230772"/>
                  <a:pt x="1109500" y="224186"/>
                </a:cubicBezTo>
                <a:cubicBezTo>
                  <a:pt x="1109683" y="217418"/>
                  <a:pt x="1109774" y="213119"/>
                  <a:pt x="1109774" y="211289"/>
                </a:cubicBezTo>
                <a:cubicBezTo>
                  <a:pt x="1109774" y="191167"/>
                  <a:pt x="1105109" y="176989"/>
                  <a:pt x="1095780" y="168757"/>
                </a:cubicBezTo>
                <a:cubicBezTo>
                  <a:pt x="1083157" y="157598"/>
                  <a:pt x="1064406" y="152019"/>
                  <a:pt x="1039527" y="152019"/>
                </a:cubicBezTo>
                <a:cubicBezTo>
                  <a:pt x="1016295" y="152019"/>
                  <a:pt x="999144" y="156089"/>
                  <a:pt x="988077" y="164229"/>
                </a:cubicBezTo>
                <a:cubicBezTo>
                  <a:pt x="977009" y="172370"/>
                  <a:pt x="968823" y="186776"/>
                  <a:pt x="963518" y="207448"/>
                </a:cubicBezTo>
                <a:lnTo>
                  <a:pt x="915223" y="200862"/>
                </a:lnTo>
                <a:cubicBezTo>
                  <a:pt x="919614" y="180191"/>
                  <a:pt x="926840" y="163498"/>
                  <a:pt x="936901" y="150784"/>
                </a:cubicBezTo>
                <a:cubicBezTo>
                  <a:pt x="946962" y="138070"/>
                  <a:pt x="961506" y="128283"/>
                  <a:pt x="980531" y="121423"/>
                </a:cubicBezTo>
                <a:cubicBezTo>
                  <a:pt x="999556" y="114563"/>
                  <a:pt x="1021600" y="111133"/>
                  <a:pt x="1046662" y="111133"/>
                </a:cubicBezTo>
                <a:close/>
                <a:moveTo>
                  <a:pt x="728770" y="111133"/>
                </a:moveTo>
                <a:cubicBezTo>
                  <a:pt x="767734" y="111133"/>
                  <a:pt x="799565" y="124395"/>
                  <a:pt x="824261" y="150921"/>
                </a:cubicBezTo>
                <a:cubicBezTo>
                  <a:pt x="848957" y="177447"/>
                  <a:pt x="861306" y="214765"/>
                  <a:pt x="861306" y="262877"/>
                </a:cubicBezTo>
                <a:cubicBezTo>
                  <a:pt x="861306" y="265804"/>
                  <a:pt x="861214" y="270194"/>
                  <a:pt x="861031" y="276048"/>
                </a:cubicBezTo>
                <a:lnTo>
                  <a:pt x="643705" y="276048"/>
                </a:lnTo>
                <a:cubicBezTo>
                  <a:pt x="645534" y="308062"/>
                  <a:pt x="654590" y="332575"/>
                  <a:pt x="670871" y="349588"/>
                </a:cubicBezTo>
                <a:cubicBezTo>
                  <a:pt x="687152" y="366601"/>
                  <a:pt x="707458" y="375107"/>
                  <a:pt x="731788" y="375107"/>
                </a:cubicBezTo>
                <a:cubicBezTo>
                  <a:pt x="749898" y="375107"/>
                  <a:pt x="765356" y="370351"/>
                  <a:pt x="778162" y="360838"/>
                </a:cubicBezTo>
                <a:cubicBezTo>
                  <a:pt x="790967" y="351326"/>
                  <a:pt x="801120" y="336142"/>
                  <a:pt x="808620" y="315288"/>
                </a:cubicBezTo>
                <a:lnTo>
                  <a:pt x="859659" y="321599"/>
                </a:lnTo>
                <a:cubicBezTo>
                  <a:pt x="851610" y="351417"/>
                  <a:pt x="836701" y="374559"/>
                  <a:pt x="814932" y="391023"/>
                </a:cubicBezTo>
                <a:cubicBezTo>
                  <a:pt x="793162" y="407487"/>
                  <a:pt x="765356" y="415719"/>
                  <a:pt x="731513" y="415719"/>
                </a:cubicBezTo>
                <a:cubicBezTo>
                  <a:pt x="688890" y="415719"/>
                  <a:pt x="655093" y="402593"/>
                  <a:pt x="630122" y="376342"/>
                </a:cubicBezTo>
                <a:cubicBezTo>
                  <a:pt x="605151" y="350091"/>
                  <a:pt x="592666" y="313275"/>
                  <a:pt x="592666" y="265895"/>
                </a:cubicBezTo>
                <a:cubicBezTo>
                  <a:pt x="592666" y="216869"/>
                  <a:pt x="605289" y="178819"/>
                  <a:pt x="630534" y="151744"/>
                </a:cubicBezTo>
                <a:cubicBezTo>
                  <a:pt x="655779" y="124670"/>
                  <a:pt x="688524" y="111133"/>
                  <a:pt x="728770" y="111133"/>
                </a:cubicBezTo>
                <a:close/>
                <a:moveTo>
                  <a:pt x="525647" y="111133"/>
                </a:moveTo>
                <a:cubicBezTo>
                  <a:pt x="542294" y="111133"/>
                  <a:pt x="559216" y="116438"/>
                  <a:pt x="576411" y="127048"/>
                </a:cubicBezTo>
                <a:lnTo>
                  <a:pt x="559398" y="172873"/>
                </a:lnTo>
                <a:cubicBezTo>
                  <a:pt x="547325" y="165739"/>
                  <a:pt x="535251" y="162171"/>
                  <a:pt x="523177" y="162171"/>
                </a:cubicBezTo>
                <a:cubicBezTo>
                  <a:pt x="512384" y="162171"/>
                  <a:pt x="502689" y="165419"/>
                  <a:pt x="494091" y="171913"/>
                </a:cubicBezTo>
                <a:cubicBezTo>
                  <a:pt x="485493" y="178407"/>
                  <a:pt x="479365" y="187416"/>
                  <a:pt x="475706" y="198941"/>
                </a:cubicBezTo>
                <a:cubicBezTo>
                  <a:pt x="470218" y="216503"/>
                  <a:pt x="467474" y="235711"/>
                  <a:pt x="467474" y="256566"/>
                </a:cubicBezTo>
                <a:lnTo>
                  <a:pt x="467474" y="409133"/>
                </a:lnTo>
                <a:lnTo>
                  <a:pt x="418081" y="409133"/>
                </a:lnTo>
                <a:lnTo>
                  <a:pt x="418081" y="117718"/>
                </a:lnTo>
                <a:lnTo>
                  <a:pt x="462535" y="117718"/>
                </a:lnTo>
                <a:lnTo>
                  <a:pt x="462535" y="161897"/>
                </a:lnTo>
                <a:cubicBezTo>
                  <a:pt x="473876" y="141225"/>
                  <a:pt x="484350" y="127597"/>
                  <a:pt x="493954" y="121011"/>
                </a:cubicBezTo>
                <a:cubicBezTo>
                  <a:pt x="503558" y="114426"/>
                  <a:pt x="514122" y="111133"/>
                  <a:pt x="525647" y="111133"/>
                </a:cubicBezTo>
                <a:close/>
                <a:moveTo>
                  <a:pt x="1295954" y="15915"/>
                </a:moveTo>
                <a:lnTo>
                  <a:pt x="1295954" y="117718"/>
                </a:lnTo>
                <a:lnTo>
                  <a:pt x="1345620" y="117718"/>
                </a:lnTo>
                <a:lnTo>
                  <a:pt x="1345620" y="156135"/>
                </a:lnTo>
                <a:lnTo>
                  <a:pt x="1295954" y="156135"/>
                </a:lnTo>
                <a:lnTo>
                  <a:pt x="1295954" y="326538"/>
                </a:lnTo>
                <a:cubicBezTo>
                  <a:pt x="1295954" y="340624"/>
                  <a:pt x="1296822" y="349679"/>
                  <a:pt x="1298560" y="353704"/>
                </a:cubicBezTo>
                <a:cubicBezTo>
                  <a:pt x="1300298" y="357729"/>
                  <a:pt x="1303134" y="360930"/>
                  <a:pt x="1307067" y="363308"/>
                </a:cubicBezTo>
                <a:cubicBezTo>
                  <a:pt x="1311000" y="365686"/>
                  <a:pt x="1316625" y="366875"/>
                  <a:pt x="1323942" y="366875"/>
                </a:cubicBezTo>
                <a:cubicBezTo>
                  <a:pt x="1329430" y="366875"/>
                  <a:pt x="1336656" y="366235"/>
                  <a:pt x="1345620" y="364954"/>
                </a:cubicBezTo>
                <a:lnTo>
                  <a:pt x="1352755" y="408584"/>
                </a:lnTo>
                <a:cubicBezTo>
                  <a:pt x="1338852" y="411511"/>
                  <a:pt x="1326412" y="412975"/>
                  <a:pt x="1315436" y="412975"/>
                </a:cubicBezTo>
                <a:cubicBezTo>
                  <a:pt x="1297508" y="412975"/>
                  <a:pt x="1283605" y="410139"/>
                  <a:pt x="1273727" y="404468"/>
                </a:cubicBezTo>
                <a:cubicBezTo>
                  <a:pt x="1263848" y="398797"/>
                  <a:pt x="1256897" y="391343"/>
                  <a:pt x="1252872" y="382105"/>
                </a:cubicBezTo>
                <a:cubicBezTo>
                  <a:pt x="1248848" y="372866"/>
                  <a:pt x="1246836" y="353430"/>
                  <a:pt x="1246836" y="323794"/>
                </a:cubicBezTo>
                <a:lnTo>
                  <a:pt x="1246836" y="156135"/>
                </a:lnTo>
                <a:lnTo>
                  <a:pt x="1210614" y="156135"/>
                </a:lnTo>
                <a:lnTo>
                  <a:pt x="1210614" y="117718"/>
                </a:lnTo>
                <a:lnTo>
                  <a:pt x="1246836" y="117718"/>
                </a:lnTo>
                <a:lnTo>
                  <a:pt x="1246836" y="45551"/>
                </a:lnTo>
                <a:close/>
                <a:moveTo>
                  <a:pt x="1390455" y="6860"/>
                </a:moveTo>
                <a:lnTo>
                  <a:pt x="1439847" y="6860"/>
                </a:lnTo>
                <a:lnTo>
                  <a:pt x="1439847" y="63661"/>
                </a:lnTo>
                <a:lnTo>
                  <a:pt x="1390455" y="63661"/>
                </a:lnTo>
                <a:close/>
                <a:moveTo>
                  <a:pt x="189886" y="0"/>
                </a:moveTo>
                <a:cubicBezTo>
                  <a:pt x="230132" y="0"/>
                  <a:pt x="263975" y="10244"/>
                  <a:pt x="291415" y="30733"/>
                </a:cubicBezTo>
                <a:cubicBezTo>
                  <a:pt x="318855" y="51222"/>
                  <a:pt x="337972" y="80034"/>
                  <a:pt x="348765" y="117170"/>
                </a:cubicBezTo>
                <a:lnTo>
                  <a:pt x="296354" y="129518"/>
                </a:lnTo>
                <a:cubicBezTo>
                  <a:pt x="287024" y="100248"/>
                  <a:pt x="273487" y="78936"/>
                  <a:pt x="255743" y="65582"/>
                </a:cubicBezTo>
                <a:cubicBezTo>
                  <a:pt x="237998" y="52228"/>
                  <a:pt x="215680" y="45551"/>
                  <a:pt x="188789" y="45551"/>
                </a:cubicBezTo>
                <a:cubicBezTo>
                  <a:pt x="157873" y="45551"/>
                  <a:pt x="132033" y="52960"/>
                  <a:pt x="111270" y="67777"/>
                </a:cubicBezTo>
                <a:cubicBezTo>
                  <a:pt x="90507" y="82595"/>
                  <a:pt x="75918" y="102489"/>
                  <a:pt x="67503" y="127460"/>
                </a:cubicBezTo>
                <a:cubicBezTo>
                  <a:pt x="59088" y="152430"/>
                  <a:pt x="54881" y="178178"/>
                  <a:pt x="54881" y="204704"/>
                </a:cubicBezTo>
                <a:cubicBezTo>
                  <a:pt x="54881" y="238913"/>
                  <a:pt x="59866" y="268777"/>
                  <a:pt x="69836" y="294296"/>
                </a:cubicBezTo>
                <a:cubicBezTo>
                  <a:pt x="79805" y="319815"/>
                  <a:pt x="95309" y="338886"/>
                  <a:pt x="116347" y="351509"/>
                </a:cubicBezTo>
                <a:cubicBezTo>
                  <a:pt x="137384" y="364131"/>
                  <a:pt x="160159" y="370442"/>
                  <a:pt x="184673" y="370442"/>
                </a:cubicBezTo>
                <a:cubicBezTo>
                  <a:pt x="214491" y="370442"/>
                  <a:pt x="239736" y="361845"/>
                  <a:pt x="260407" y="344649"/>
                </a:cubicBezTo>
                <a:cubicBezTo>
                  <a:pt x="281079" y="327453"/>
                  <a:pt x="295074" y="301933"/>
                  <a:pt x="302391" y="268091"/>
                </a:cubicBezTo>
                <a:lnTo>
                  <a:pt x="355625" y="281536"/>
                </a:lnTo>
                <a:cubicBezTo>
                  <a:pt x="344466" y="325258"/>
                  <a:pt x="324389" y="358597"/>
                  <a:pt x="295394" y="381556"/>
                </a:cubicBezTo>
                <a:cubicBezTo>
                  <a:pt x="266398" y="404514"/>
                  <a:pt x="230955" y="415993"/>
                  <a:pt x="189063" y="415993"/>
                </a:cubicBezTo>
                <a:cubicBezTo>
                  <a:pt x="145708" y="415993"/>
                  <a:pt x="110447" y="407167"/>
                  <a:pt x="83281" y="389513"/>
                </a:cubicBezTo>
                <a:cubicBezTo>
                  <a:pt x="56115" y="371860"/>
                  <a:pt x="35444" y="346295"/>
                  <a:pt x="21266" y="312818"/>
                </a:cubicBezTo>
                <a:cubicBezTo>
                  <a:pt x="7089" y="279341"/>
                  <a:pt x="0" y="243394"/>
                  <a:pt x="0" y="204978"/>
                </a:cubicBezTo>
                <a:cubicBezTo>
                  <a:pt x="0" y="163086"/>
                  <a:pt x="8004" y="126545"/>
                  <a:pt x="24010" y="95355"/>
                </a:cubicBezTo>
                <a:cubicBezTo>
                  <a:pt x="40017" y="64164"/>
                  <a:pt x="62793" y="40474"/>
                  <a:pt x="92336" y="24285"/>
                </a:cubicBezTo>
                <a:cubicBezTo>
                  <a:pt x="121880" y="8095"/>
                  <a:pt x="154397" y="0"/>
                  <a:pt x="1898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6308658" y="3187933"/>
            <a:ext cx="1657276" cy="911684"/>
          </a:xfrm>
          <a:custGeom>
            <a:avLst/>
            <a:gdLst/>
            <a:ahLst/>
            <a:cxnLst/>
            <a:rect l="l" t="t" r="r" b="b"/>
            <a:pathLst>
              <a:path w="1657276" h="911684">
                <a:moveTo>
                  <a:pt x="1395710" y="708757"/>
                </a:moveTo>
                <a:cubicBezTo>
                  <a:pt x="1403053" y="715181"/>
                  <a:pt x="1411313" y="721147"/>
                  <a:pt x="1420490" y="726653"/>
                </a:cubicBezTo>
                <a:cubicBezTo>
                  <a:pt x="1411313" y="742255"/>
                  <a:pt x="1401217" y="761758"/>
                  <a:pt x="1390204" y="785161"/>
                </a:cubicBezTo>
                <a:cubicBezTo>
                  <a:pt x="1379190" y="808565"/>
                  <a:pt x="1370013" y="826691"/>
                  <a:pt x="1362671" y="839539"/>
                </a:cubicBezTo>
                <a:cubicBezTo>
                  <a:pt x="1354411" y="833115"/>
                  <a:pt x="1344774" y="827608"/>
                  <a:pt x="1333761" y="823020"/>
                </a:cubicBezTo>
                <a:cubicBezTo>
                  <a:pt x="1342938" y="812006"/>
                  <a:pt x="1353493" y="795945"/>
                  <a:pt x="1365424" y="774836"/>
                </a:cubicBezTo>
                <a:cubicBezTo>
                  <a:pt x="1377355" y="753728"/>
                  <a:pt x="1387450" y="731701"/>
                  <a:pt x="1395710" y="708757"/>
                </a:cubicBezTo>
                <a:close/>
                <a:moveTo>
                  <a:pt x="1565039" y="704627"/>
                </a:moveTo>
                <a:lnTo>
                  <a:pt x="1592573" y="704627"/>
                </a:lnTo>
                <a:cubicBezTo>
                  <a:pt x="1591655" y="716558"/>
                  <a:pt x="1591196" y="728489"/>
                  <a:pt x="1591196" y="740420"/>
                </a:cubicBezTo>
                <a:lnTo>
                  <a:pt x="1591196" y="807876"/>
                </a:lnTo>
                <a:cubicBezTo>
                  <a:pt x="1591196" y="816136"/>
                  <a:pt x="1595326" y="820266"/>
                  <a:pt x="1603586" y="820266"/>
                </a:cubicBezTo>
                <a:lnTo>
                  <a:pt x="1617353" y="820266"/>
                </a:lnTo>
                <a:cubicBezTo>
                  <a:pt x="1624695" y="820266"/>
                  <a:pt x="1628825" y="809712"/>
                  <a:pt x="1629743" y="788603"/>
                </a:cubicBezTo>
                <a:cubicBezTo>
                  <a:pt x="1637085" y="794110"/>
                  <a:pt x="1646263" y="798240"/>
                  <a:pt x="1657276" y="800993"/>
                </a:cubicBezTo>
                <a:cubicBezTo>
                  <a:pt x="1651769" y="823937"/>
                  <a:pt x="1646033" y="836786"/>
                  <a:pt x="1640067" y="839539"/>
                </a:cubicBezTo>
                <a:cubicBezTo>
                  <a:pt x="1634102" y="842293"/>
                  <a:pt x="1626989" y="843669"/>
                  <a:pt x="1618729" y="843669"/>
                </a:cubicBezTo>
                <a:lnTo>
                  <a:pt x="1592573" y="843669"/>
                </a:lnTo>
                <a:cubicBezTo>
                  <a:pt x="1575135" y="843669"/>
                  <a:pt x="1566416" y="834951"/>
                  <a:pt x="1566416" y="817513"/>
                </a:cubicBezTo>
                <a:lnTo>
                  <a:pt x="1566416" y="737667"/>
                </a:lnTo>
                <a:cubicBezTo>
                  <a:pt x="1566416" y="726653"/>
                  <a:pt x="1565957" y="715640"/>
                  <a:pt x="1565039" y="704627"/>
                </a:cubicBezTo>
                <a:close/>
                <a:moveTo>
                  <a:pt x="1507220" y="704627"/>
                </a:moveTo>
                <a:lnTo>
                  <a:pt x="1536130" y="704627"/>
                </a:lnTo>
                <a:cubicBezTo>
                  <a:pt x="1535212" y="710133"/>
                  <a:pt x="1534753" y="721605"/>
                  <a:pt x="1534753" y="739043"/>
                </a:cubicBezTo>
                <a:lnTo>
                  <a:pt x="1534753" y="799616"/>
                </a:lnTo>
                <a:cubicBezTo>
                  <a:pt x="1534753" y="811547"/>
                  <a:pt x="1535212" y="826232"/>
                  <a:pt x="1536130" y="843669"/>
                </a:cubicBezTo>
                <a:lnTo>
                  <a:pt x="1507220" y="843669"/>
                </a:lnTo>
                <a:cubicBezTo>
                  <a:pt x="1508137" y="827149"/>
                  <a:pt x="1508597" y="812465"/>
                  <a:pt x="1508597" y="799616"/>
                </a:cubicBezTo>
                <a:lnTo>
                  <a:pt x="1508597" y="739043"/>
                </a:lnTo>
                <a:cubicBezTo>
                  <a:pt x="1508597" y="723441"/>
                  <a:pt x="1508137" y="711969"/>
                  <a:pt x="1507220" y="704627"/>
                </a:cubicBezTo>
                <a:close/>
                <a:moveTo>
                  <a:pt x="1457660" y="704627"/>
                </a:moveTo>
                <a:cubicBezTo>
                  <a:pt x="1466838" y="706462"/>
                  <a:pt x="1476933" y="707380"/>
                  <a:pt x="1487947" y="707380"/>
                </a:cubicBezTo>
                <a:cubicBezTo>
                  <a:pt x="1486111" y="716558"/>
                  <a:pt x="1484505" y="730554"/>
                  <a:pt x="1483128" y="749368"/>
                </a:cubicBezTo>
                <a:cubicBezTo>
                  <a:pt x="1481752" y="768182"/>
                  <a:pt x="1477622" y="786309"/>
                  <a:pt x="1470738" y="803746"/>
                </a:cubicBezTo>
                <a:cubicBezTo>
                  <a:pt x="1463855" y="821184"/>
                  <a:pt x="1448023" y="838163"/>
                  <a:pt x="1423243" y="854683"/>
                </a:cubicBezTo>
                <a:cubicBezTo>
                  <a:pt x="1416819" y="846423"/>
                  <a:pt x="1409936" y="839539"/>
                  <a:pt x="1402594" y="834033"/>
                </a:cubicBezTo>
                <a:cubicBezTo>
                  <a:pt x="1420949" y="825773"/>
                  <a:pt x="1434486" y="814530"/>
                  <a:pt x="1443205" y="800305"/>
                </a:cubicBezTo>
                <a:cubicBezTo>
                  <a:pt x="1451924" y="786079"/>
                  <a:pt x="1456742" y="770018"/>
                  <a:pt x="1457660" y="752121"/>
                </a:cubicBezTo>
                <a:cubicBezTo>
                  <a:pt x="1458578" y="734225"/>
                  <a:pt x="1458578" y="718393"/>
                  <a:pt x="1457660" y="704627"/>
                </a:cubicBezTo>
                <a:close/>
                <a:moveTo>
                  <a:pt x="1350281" y="626157"/>
                </a:moveTo>
                <a:cubicBezTo>
                  <a:pt x="1371389" y="639006"/>
                  <a:pt x="1391580" y="652314"/>
                  <a:pt x="1410854" y="666080"/>
                </a:cubicBezTo>
                <a:cubicBezTo>
                  <a:pt x="1403511" y="673422"/>
                  <a:pt x="1397087" y="681682"/>
                  <a:pt x="1391580" y="690860"/>
                </a:cubicBezTo>
                <a:cubicBezTo>
                  <a:pt x="1375061" y="675258"/>
                  <a:pt x="1355787" y="661950"/>
                  <a:pt x="1333761" y="650937"/>
                </a:cubicBezTo>
                <a:cubicBezTo>
                  <a:pt x="1339267" y="643595"/>
                  <a:pt x="1344774" y="635335"/>
                  <a:pt x="1350281" y="626157"/>
                </a:cubicBezTo>
                <a:close/>
                <a:moveTo>
                  <a:pt x="997856" y="602754"/>
                </a:moveTo>
                <a:cubicBezTo>
                  <a:pt x="1018047" y="603672"/>
                  <a:pt x="1037320" y="604131"/>
                  <a:pt x="1055675" y="604131"/>
                </a:cubicBezTo>
                <a:lnTo>
                  <a:pt x="1225005" y="604131"/>
                </a:lnTo>
                <a:cubicBezTo>
                  <a:pt x="1239689" y="604131"/>
                  <a:pt x="1258045" y="603672"/>
                  <a:pt x="1280071" y="602754"/>
                </a:cubicBezTo>
                <a:lnTo>
                  <a:pt x="1280071" y="628910"/>
                </a:lnTo>
                <a:cubicBezTo>
                  <a:pt x="1258045" y="627993"/>
                  <a:pt x="1239689" y="627534"/>
                  <a:pt x="1225005" y="627534"/>
                </a:cubicBezTo>
                <a:lnTo>
                  <a:pt x="1152042" y="627534"/>
                </a:lnTo>
                <a:lnTo>
                  <a:pt x="1152042" y="696367"/>
                </a:lnTo>
                <a:lnTo>
                  <a:pt x="1207108" y="696367"/>
                </a:lnTo>
                <a:cubicBezTo>
                  <a:pt x="1221792" y="696367"/>
                  <a:pt x="1239230" y="695908"/>
                  <a:pt x="1259421" y="694990"/>
                </a:cubicBezTo>
                <a:lnTo>
                  <a:pt x="1259421" y="721147"/>
                </a:lnTo>
                <a:cubicBezTo>
                  <a:pt x="1239230" y="720229"/>
                  <a:pt x="1221792" y="719770"/>
                  <a:pt x="1207108" y="719770"/>
                </a:cubicBezTo>
                <a:lnTo>
                  <a:pt x="1152042" y="719770"/>
                </a:lnTo>
                <a:lnTo>
                  <a:pt x="1152042" y="807876"/>
                </a:lnTo>
                <a:lnTo>
                  <a:pt x="1238771" y="807876"/>
                </a:lnTo>
                <a:cubicBezTo>
                  <a:pt x="1255291" y="807876"/>
                  <a:pt x="1274564" y="807417"/>
                  <a:pt x="1296591" y="806500"/>
                </a:cubicBezTo>
                <a:lnTo>
                  <a:pt x="1296591" y="832656"/>
                </a:lnTo>
                <a:cubicBezTo>
                  <a:pt x="1274564" y="831738"/>
                  <a:pt x="1255291" y="831279"/>
                  <a:pt x="1238771" y="831279"/>
                </a:cubicBezTo>
                <a:lnTo>
                  <a:pt x="982712" y="831279"/>
                </a:lnTo>
                <a:lnTo>
                  <a:pt x="982712" y="805123"/>
                </a:lnTo>
                <a:cubicBezTo>
                  <a:pt x="1004739" y="806958"/>
                  <a:pt x="1024471" y="807876"/>
                  <a:pt x="1041909" y="807876"/>
                </a:cubicBezTo>
                <a:lnTo>
                  <a:pt x="1123132" y="807876"/>
                </a:lnTo>
                <a:lnTo>
                  <a:pt x="1123132" y="719770"/>
                </a:lnTo>
                <a:lnTo>
                  <a:pt x="1069442" y="719770"/>
                </a:lnTo>
                <a:cubicBezTo>
                  <a:pt x="1054758" y="719770"/>
                  <a:pt x="1037320" y="720229"/>
                  <a:pt x="1017129" y="721147"/>
                </a:cubicBezTo>
                <a:lnTo>
                  <a:pt x="1017129" y="694990"/>
                </a:lnTo>
                <a:cubicBezTo>
                  <a:pt x="1039155" y="695908"/>
                  <a:pt x="1056593" y="696367"/>
                  <a:pt x="1069442" y="696367"/>
                </a:cubicBezTo>
                <a:lnTo>
                  <a:pt x="1123132" y="696367"/>
                </a:lnTo>
                <a:lnTo>
                  <a:pt x="1123132" y="627534"/>
                </a:lnTo>
                <a:lnTo>
                  <a:pt x="1054299" y="627534"/>
                </a:lnTo>
                <a:cubicBezTo>
                  <a:pt x="1035026" y="627534"/>
                  <a:pt x="1016211" y="627993"/>
                  <a:pt x="997856" y="628910"/>
                </a:cubicBezTo>
                <a:close/>
                <a:moveTo>
                  <a:pt x="1366801" y="542181"/>
                </a:moveTo>
                <a:cubicBezTo>
                  <a:pt x="1387909" y="555030"/>
                  <a:pt x="1405806" y="567420"/>
                  <a:pt x="1420490" y="579351"/>
                </a:cubicBezTo>
                <a:cubicBezTo>
                  <a:pt x="1414066" y="587611"/>
                  <a:pt x="1407641" y="595412"/>
                  <a:pt x="1401217" y="602754"/>
                </a:cubicBezTo>
                <a:cubicBezTo>
                  <a:pt x="1386533" y="588069"/>
                  <a:pt x="1369554" y="575221"/>
                  <a:pt x="1350281" y="564207"/>
                </a:cubicBezTo>
                <a:cubicBezTo>
                  <a:pt x="1356705" y="555947"/>
                  <a:pt x="1362212" y="548605"/>
                  <a:pt x="1366801" y="542181"/>
                </a:cubicBezTo>
                <a:close/>
                <a:moveTo>
                  <a:pt x="1117625" y="529791"/>
                </a:moveTo>
                <a:cubicBezTo>
                  <a:pt x="1136898" y="551817"/>
                  <a:pt x="1152042" y="570632"/>
                  <a:pt x="1163055" y="586234"/>
                </a:cubicBezTo>
                <a:cubicBezTo>
                  <a:pt x="1157548" y="588987"/>
                  <a:pt x="1149288" y="594035"/>
                  <a:pt x="1138275" y="601377"/>
                </a:cubicBezTo>
                <a:cubicBezTo>
                  <a:pt x="1127262" y="584857"/>
                  <a:pt x="1113036" y="566961"/>
                  <a:pt x="1095599" y="547687"/>
                </a:cubicBezTo>
                <a:cubicBezTo>
                  <a:pt x="1104776" y="541263"/>
                  <a:pt x="1112119" y="535298"/>
                  <a:pt x="1117625" y="529791"/>
                </a:cubicBezTo>
                <a:close/>
                <a:moveTo>
                  <a:pt x="1520986" y="527038"/>
                </a:moveTo>
                <a:cubicBezTo>
                  <a:pt x="1530164" y="540804"/>
                  <a:pt x="1539342" y="555489"/>
                  <a:pt x="1548520" y="571091"/>
                </a:cubicBezTo>
                <a:lnTo>
                  <a:pt x="1592573" y="571091"/>
                </a:lnTo>
                <a:cubicBezTo>
                  <a:pt x="1607257" y="571091"/>
                  <a:pt x="1623777" y="570632"/>
                  <a:pt x="1642133" y="569714"/>
                </a:cubicBezTo>
                <a:lnTo>
                  <a:pt x="1642133" y="594494"/>
                </a:lnTo>
                <a:cubicBezTo>
                  <a:pt x="1620106" y="593576"/>
                  <a:pt x="1603586" y="593117"/>
                  <a:pt x="1592573" y="593117"/>
                </a:cubicBezTo>
                <a:lnTo>
                  <a:pt x="1504467" y="593117"/>
                </a:lnTo>
                <a:cubicBezTo>
                  <a:pt x="1511809" y="598624"/>
                  <a:pt x="1518233" y="602754"/>
                  <a:pt x="1523740" y="605507"/>
                </a:cubicBezTo>
                <a:cubicBezTo>
                  <a:pt x="1519151" y="609178"/>
                  <a:pt x="1513185" y="615603"/>
                  <a:pt x="1505843" y="624780"/>
                </a:cubicBezTo>
                <a:cubicBezTo>
                  <a:pt x="1498501" y="633958"/>
                  <a:pt x="1487488" y="646807"/>
                  <a:pt x="1472803" y="663327"/>
                </a:cubicBezTo>
                <a:cubicBezTo>
                  <a:pt x="1505843" y="662409"/>
                  <a:pt x="1541177" y="661032"/>
                  <a:pt x="1578806" y="659197"/>
                </a:cubicBezTo>
                <a:cubicBezTo>
                  <a:pt x="1569628" y="648184"/>
                  <a:pt x="1560451" y="638547"/>
                  <a:pt x="1551273" y="630287"/>
                </a:cubicBezTo>
                <a:cubicBezTo>
                  <a:pt x="1560451" y="623863"/>
                  <a:pt x="1566875" y="618356"/>
                  <a:pt x="1570546" y="613767"/>
                </a:cubicBezTo>
                <a:cubicBezTo>
                  <a:pt x="1596244" y="640383"/>
                  <a:pt x="1617811" y="664245"/>
                  <a:pt x="1635249" y="685353"/>
                </a:cubicBezTo>
                <a:cubicBezTo>
                  <a:pt x="1626989" y="691778"/>
                  <a:pt x="1619647" y="697743"/>
                  <a:pt x="1613223" y="703250"/>
                </a:cubicBezTo>
                <a:cubicBezTo>
                  <a:pt x="1605881" y="693155"/>
                  <a:pt x="1599456" y="684436"/>
                  <a:pt x="1593949" y="677094"/>
                </a:cubicBezTo>
                <a:cubicBezTo>
                  <a:pt x="1573758" y="678929"/>
                  <a:pt x="1546455" y="680994"/>
                  <a:pt x="1512038" y="683288"/>
                </a:cubicBezTo>
                <a:cubicBezTo>
                  <a:pt x="1477622" y="685583"/>
                  <a:pt x="1454448" y="688566"/>
                  <a:pt x="1442517" y="692237"/>
                </a:cubicBezTo>
                <a:cubicBezTo>
                  <a:pt x="1439763" y="683977"/>
                  <a:pt x="1435633" y="676176"/>
                  <a:pt x="1430127" y="668834"/>
                </a:cubicBezTo>
                <a:cubicBezTo>
                  <a:pt x="1439305" y="666080"/>
                  <a:pt x="1450318" y="656902"/>
                  <a:pt x="1463167" y="641300"/>
                </a:cubicBezTo>
                <a:cubicBezTo>
                  <a:pt x="1476015" y="625698"/>
                  <a:pt x="1486570" y="609637"/>
                  <a:pt x="1494830" y="593117"/>
                </a:cubicBezTo>
                <a:lnTo>
                  <a:pt x="1479687" y="593117"/>
                </a:lnTo>
                <a:cubicBezTo>
                  <a:pt x="1463167" y="593117"/>
                  <a:pt x="1446188" y="594035"/>
                  <a:pt x="1428750" y="595871"/>
                </a:cubicBezTo>
                <a:lnTo>
                  <a:pt x="1428750" y="569714"/>
                </a:lnTo>
                <a:cubicBezTo>
                  <a:pt x="1446188" y="570632"/>
                  <a:pt x="1463167" y="571091"/>
                  <a:pt x="1479687" y="571091"/>
                </a:cubicBezTo>
                <a:lnTo>
                  <a:pt x="1518233" y="571091"/>
                </a:lnTo>
                <a:cubicBezTo>
                  <a:pt x="1510891" y="558242"/>
                  <a:pt x="1504467" y="548146"/>
                  <a:pt x="1498960" y="540804"/>
                </a:cubicBezTo>
                <a:cubicBezTo>
                  <a:pt x="1508137" y="536215"/>
                  <a:pt x="1515480" y="531626"/>
                  <a:pt x="1520986" y="527038"/>
                </a:cubicBezTo>
                <a:close/>
                <a:moveTo>
                  <a:pt x="282662" y="7962"/>
                </a:moveTo>
                <a:lnTo>
                  <a:pt x="370248" y="7962"/>
                </a:lnTo>
                <a:cubicBezTo>
                  <a:pt x="367593" y="34503"/>
                  <a:pt x="366266" y="78296"/>
                  <a:pt x="366266" y="139340"/>
                </a:cubicBezTo>
                <a:lnTo>
                  <a:pt x="366266" y="740494"/>
                </a:lnTo>
                <a:cubicBezTo>
                  <a:pt x="366266" y="801539"/>
                  <a:pt x="367593" y="854621"/>
                  <a:pt x="370248" y="899740"/>
                </a:cubicBezTo>
                <a:lnTo>
                  <a:pt x="282662" y="899740"/>
                </a:lnTo>
                <a:cubicBezTo>
                  <a:pt x="285316" y="854621"/>
                  <a:pt x="286643" y="818790"/>
                  <a:pt x="286643" y="792249"/>
                </a:cubicBezTo>
                <a:lnTo>
                  <a:pt x="286643" y="700683"/>
                </a:lnTo>
                <a:lnTo>
                  <a:pt x="107492" y="700683"/>
                </a:lnTo>
                <a:cubicBezTo>
                  <a:pt x="70334" y="700683"/>
                  <a:pt x="34504" y="703337"/>
                  <a:pt x="0" y="708645"/>
                </a:cubicBezTo>
                <a:lnTo>
                  <a:pt x="0" y="629022"/>
                </a:lnTo>
                <a:cubicBezTo>
                  <a:pt x="34504" y="631676"/>
                  <a:pt x="69007" y="633003"/>
                  <a:pt x="103510" y="633003"/>
                </a:cubicBezTo>
                <a:lnTo>
                  <a:pt x="286643" y="633003"/>
                </a:lnTo>
                <a:lnTo>
                  <a:pt x="286643" y="453851"/>
                </a:lnTo>
                <a:lnTo>
                  <a:pt x="167209" y="453851"/>
                </a:lnTo>
                <a:cubicBezTo>
                  <a:pt x="130051" y="453851"/>
                  <a:pt x="90240" y="455178"/>
                  <a:pt x="47774" y="457832"/>
                </a:cubicBezTo>
                <a:lnTo>
                  <a:pt x="47774" y="386172"/>
                </a:lnTo>
                <a:cubicBezTo>
                  <a:pt x="90240" y="388826"/>
                  <a:pt x="131378" y="390153"/>
                  <a:pt x="171190" y="390153"/>
                </a:cubicBezTo>
                <a:lnTo>
                  <a:pt x="286643" y="390153"/>
                </a:lnTo>
                <a:lnTo>
                  <a:pt x="286643" y="238869"/>
                </a:lnTo>
                <a:lnTo>
                  <a:pt x="119435" y="238869"/>
                </a:lnTo>
                <a:cubicBezTo>
                  <a:pt x="87586" y="238869"/>
                  <a:pt x="51755" y="240196"/>
                  <a:pt x="11944" y="242850"/>
                </a:cubicBezTo>
                <a:lnTo>
                  <a:pt x="11944" y="167208"/>
                </a:lnTo>
                <a:cubicBezTo>
                  <a:pt x="51755" y="169862"/>
                  <a:pt x="87586" y="171189"/>
                  <a:pt x="119435" y="171189"/>
                </a:cubicBezTo>
                <a:lnTo>
                  <a:pt x="286643" y="171189"/>
                </a:lnTo>
                <a:lnTo>
                  <a:pt x="286643" y="83604"/>
                </a:lnTo>
                <a:cubicBezTo>
                  <a:pt x="286643" y="65025"/>
                  <a:pt x="285316" y="39811"/>
                  <a:pt x="282662" y="7962"/>
                </a:cubicBezTo>
                <a:close/>
                <a:moveTo>
                  <a:pt x="505607" y="0"/>
                </a:moveTo>
                <a:lnTo>
                  <a:pt x="593192" y="0"/>
                </a:lnTo>
                <a:cubicBezTo>
                  <a:pt x="587884" y="26541"/>
                  <a:pt x="585230" y="54409"/>
                  <a:pt x="585230" y="83604"/>
                </a:cubicBezTo>
                <a:lnTo>
                  <a:pt x="585230" y="171189"/>
                </a:lnTo>
                <a:lnTo>
                  <a:pt x="772344" y="171189"/>
                </a:lnTo>
                <a:cubicBezTo>
                  <a:pt x="812155" y="171189"/>
                  <a:pt x="847986" y="169862"/>
                  <a:pt x="879835" y="167208"/>
                </a:cubicBezTo>
                <a:lnTo>
                  <a:pt x="879835" y="242850"/>
                </a:lnTo>
                <a:cubicBezTo>
                  <a:pt x="847986" y="240196"/>
                  <a:pt x="809501" y="238869"/>
                  <a:pt x="764382" y="238869"/>
                </a:cubicBezTo>
                <a:lnTo>
                  <a:pt x="585230" y="238869"/>
                </a:lnTo>
                <a:lnTo>
                  <a:pt x="585230" y="390153"/>
                </a:lnTo>
                <a:lnTo>
                  <a:pt x="752438" y="390153"/>
                </a:lnTo>
                <a:cubicBezTo>
                  <a:pt x="789596" y="390153"/>
                  <a:pt x="821445" y="388826"/>
                  <a:pt x="847986" y="386172"/>
                </a:cubicBezTo>
                <a:lnTo>
                  <a:pt x="847986" y="457832"/>
                </a:lnTo>
                <a:cubicBezTo>
                  <a:pt x="824099" y="455178"/>
                  <a:pt x="792250" y="453851"/>
                  <a:pt x="752438" y="453851"/>
                </a:cubicBezTo>
                <a:lnTo>
                  <a:pt x="585230" y="453851"/>
                </a:lnTo>
                <a:lnTo>
                  <a:pt x="585230" y="633003"/>
                </a:lnTo>
                <a:lnTo>
                  <a:pt x="784287" y="633003"/>
                </a:lnTo>
                <a:cubicBezTo>
                  <a:pt x="824099" y="633003"/>
                  <a:pt x="859929" y="631676"/>
                  <a:pt x="891778" y="629022"/>
                </a:cubicBezTo>
                <a:lnTo>
                  <a:pt x="891778" y="708645"/>
                </a:lnTo>
                <a:cubicBezTo>
                  <a:pt x="865237" y="703337"/>
                  <a:pt x="829407" y="700683"/>
                  <a:pt x="784287" y="700683"/>
                </a:cubicBezTo>
                <a:lnTo>
                  <a:pt x="585230" y="700683"/>
                </a:lnTo>
                <a:lnTo>
                  <a:pt x="585230" y="792249"/>
                </a:lnTo>
                <a:cubicBezTo>
                  <a:pt x="585230" y="842677"/>
                  <a:pt x="586557" y="882489"/>
                  <a:pt x="589211" y="911684"/>
                </a:cubicBezTo>
                <a:lnTo>
                  <a:pt x="505607" y="911684"/>
                </a:lnTo>
                <a:cubicBezTo>
                  <a:pt x="508261" y="882489"/>
                  <a:pt x="509588" y="845331"/>
                  <a:pt x="509588" y="800212"/>
                </a:cubicBezTo>
                <a:lnTo>
                  <a:pt x="509588" y="147303"/>
                </a:lnTo>
                <a:cubicBezTo>
                  <a:pt x="509588" y="75642"/>
                  <a:pt x="508261" y="26541"/>
                  <a:pt x="5056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6388432" y="2897822"/>
            <a:ext cx="1806727" cy="190369"/>
          </a:xfrm>
          <a:custGeom>
            <a:avLst/>
            <a:gdLst/>
            <a:ahLst/>
            <a:cxnLst/>
            <a:rect l="l" t="t" r="r" b="b"/>
            <a:pathLst>
              <a:path w="1806727" h="190369">
                <a:moveTo>
                  <a:pt x="434759" y="109249"/>
                </a:moveTo>
                <a:lnTo>
                  <a:pt x="504202" y="109249"/>
                </a:lnTo>
                <a:lnTo>
                  <a:pt x="504202" y="131978"/>
                </a:lnTo>
                <a:lnTo>
                  <a:pt x="434759" y="131978"/>
                </a:lnTo>
                <a:close/>
                <a:moveTo>
                  <a:pt x="1179705" y="69568"/>
                </a:moveTo>
                <a:cubicBezTo>
                  <a:pt x="1169659" y="69568"/>
                  <a:pt x="1161266" y="73670"/>
                  <a:pt x="1154527" y="81874"/>
                </a:cubicBezTo>
                <a:cubicBezTo>
                  <a:pt x="1147788" y="90078"/>
                  <a:pt x="1144419" y="103012"/>
                  <a:pt x="1144419" y="120676"/>
                </a:cubicBezTo>
                <a:cubicBezTo>
                  <a:pt x="1144419" y="137754"/>
                  <a:pt x="1148018" y="150521"/>
                  <a:pt x="1155218" y="158976"/>
                </a:cubicBezTo>
                <a:cubicBezTo>
                  <a:pt x="1162417" y="167431"/>
                  <a:pt x="1170915" y="171659"/>
                  <a:pt x="1180709" y="171659"/>
                </a:cubicBezTo>
                <a:cubicBezTo>
                  <a:pt x="1190588" y="171659"/>
                  <a:pt x="1198980" y="167620"/>
                  <a:pt x="1205887" y="159541"/>
                </a:cubicBezTo>
                <a:cubicBezTo>
                  <a:pt x="1212793" y="151463"/>
                  <a:pt x="1216247" y="139135"/>
                  <a:pt x="1216247" y="122560"/>
                </a:cubicBezTo>
                <a:cubicBezTo>
                  <a:pt x="1216247" y="104310"/>
                  <a:pt x="1212731" y="90915"/>
                  <a:pt x="1205699" y="82376"/>
                </a:cubicBezTo>
                <a:cubicBezTo>
                  <a:pt x="1198666" y="73837"/>
                  <a:pt x="1190002" y="69568"/>
                  <a:pt x="1179705" y="69568"/>
                </a:cubicBezTo>
                <a:close/>
                <a:moveTo>
                  <a:pt x="773897" y="69568"/>
                </a:moveTo>
                <a:cubicBezTo>
                  <a:pt x="762595" y="69568"/>
                  <a:pt x="753219" y="73795"/>
                  <a:pt x="745768" y="82250"/>
                </a:cubicBezTo>
                <a:cubicBezTo>
                  <a:pt x="738318" y="90706"/>
                  <a:pt x="734592" y="103472"/>
                  <a:pt x="734592" y="120550"/>
                </a:cubicBezTo>
                <a:cubicBezTo>
                  <a:pt x="734592" y="137629"/>
                  <a:pt x="738318" y="150416"/>
                  <a:pt x="745768" y="158913"/>
                </a:cubicBezTo>
                <a:cubicBezTo>
                  <a:pt x="753219" y="167410"/>
                  <a:pt x="762595" y="171659"/>
                  <a:pt x="773897" y="171659"/>
                </a:cubicBezTo>
                <a:cubicBezTo>
                  <a:pt x="785115" y="171659"/>
                  <a:pt x="794449" y="167389"/>
                  <a:pt x="801900" y="158850"/>
                </a:cubicBezTo>
                <a:cubicBezTo>
                  <a:pt x="809351" y="150311"/>
                  <a:pt x="813076" y="137294"/>
                  <a:pt x="813076" y="119797"/>
                </a:cubicBezTo>
                <a:cubicBezTo>
                  <a:pt x="813076" y="103305"/>
                  <a:pt x="809330" y="90810"/>
                  <a:pt x="801837" y="82313"/>
                </a:cubicBezTo>
                <a:cubicBezTo>
                  <a:pt x="794345" y="73816"/>
                  <a:pt x="785031" y="69568"/>
                  <a:pt x="773897" y="69568"/>
                </a:cubicBezTo>
                <a:close/>
                <a:moveTo>
                  <a:pt x="1746326" y="69442"/>
                </a:moveTo>
                <a:cubicBezTo>
                  <a:pt x="1735945" y="69442"/>
                  <a:pt x="1727218" y="72916"/>
                  <a:pt x="1720144" y="79865"/>
                </a:cubicBezTo>
                <a:cubicBezTo>
                  <a:pt x="1713070" y="86813"/>
                  <a:pt x="1709156" y="96105"/>
                  <a:pt x="1708402" y="107742"/>
                </a:cubicBezTo>
                <a:lnTo>
                  <a:pt x="1782868" y="107742"/>
                </a:lnTo>
                <a:cubicBezTo>
                  <a:pt x="1781863" y="96524"/>
                  <a:pt x="1779017" y="88111"/>
                  <a:pt x="1774329" y="82502"/>
                </a:cubicBezTo>
                <a:cubicBezTo>
                  <a:pt x="1767129" y="73795"/>
                  <a:pt x="1757795" y="69442"/>
                  <a:pt x="1746326" y="69442"/>
                </a:cubicBezTo>
                <a:close/>
                <a:moveTo>
                  <a:pt x="1327226" y="69442"/>
                </a:moveTo>
                <a:cubicBezTo>
                  <a:pt x="1316845" y="69442"/>
                  <a:pt x="1308118" y="72916"/>
                  <a:pt x="1301044" y="79865"/>
                </a:cubicBezTo>
                <a:cubicBezTo>
                  <a:pt x="1293970" y="86813"/>
                  <a:pt x="1290056" y="96105"/>
                  <a:pt x="1289303" y="107742"/>
                </a:cubicBezTo>
                <a:lnTo>
                  <a:pt x="1363768" y="107742"/>
                </a:lnTo>
                <a:cubicBezTo>
                  <a:pt x="1362763" y="96524"/>
                  <a:pt x="1359917" y="88111"/>
                  <a:pt x="1355229" y="82502"/>
                </a:cubicBezTo>
                <a:cubicBezTo>
                  <a:pt x="1348029" y="73795"/>
                  <a:pt x="1338695" y="69442"/>
                  <a:pt x="1327226" y="69442"/>
                </a:cubicBezTo>
                <a:close/>
                <a:moveTo>
                  <a:pt x="231851" y="69442"/>
                </a:moveTo>
                <a:cubicBezTo>
                  <a:pt x="221470" y="69442"/>
                  <a:pt x="212743" y="72916"/>
                  <a:pt x="205669" y="79865"/>
                </a:cubicBezTo>
                <a:cubicBezTo>
                  <a:pt x="198595" y="86813"/>
                  <a:pt x="194681" y="96105"/>
                  <a:pt x="193928" y="107742"/>
                </a:cubicBezTo>
                <a:lnTo>
                  <a:pt x="268393" y="107742"/>
                </a:lnTo>
                <a:cubicBezTo>
                  <a:pt x="267388" y="96524"/>
                  <a:pt x="264542" y="88111"/>
                  <a:pt x="259854" y="82502"/>
                </a:cubicBezTo>
                <a:cubicBezTo>
                  <a:pt x="252654" y="73795"/>
                  <a:pt x="243320" y="69442"/>
                  <a:pt x="231851" y="69442"/>
                </a:cubicBezTo>
                <a:close/>
                <a:moveTo>
                  <a:pt x="1072325" y="53871"/>
                </a:moveTo>
                <a:lnTo>
                  <a:pt x="1094929" y="53871"/>
                </a:lnTo>
                <a:lnTo>
                  <a:pt x="1094929" y="187230"/>
                </a:lnTo>
                <a:lnTo>
                  <a:pt x="1072325" y="187230"/>
                </a:lnTo>
                <a:close/>
                <a:moveTo>
                  <a:pt x="1746075" y="50857"/>
                </a:moveTo>
                <a:cubicBezTo>
                  <a:pt x="1763906" y="50857"/>
                  <a:pt x="1778473" y="56926"/>
                  <a:pt x="1789774" y="69065"/>
                </a:cubicBezTo>
                <a:cubicBezTo>
                  <a:pt x="1801076" y="81204"/>
                  <a:pt x="1806727" y="98282"/>
                  <a:pt x="1806727" y="120299"/>
                </a:cubicBezTo>
                <a:cubicBezTo>
                  <a:pt x="1806727" y="121639"/>
                  <a:pt x="1806685" y="123648"/>
                  <a:pt x="1806601" y="126327"/>
                </a:cubicBezTo>
                <a:lnTo>
                  <a:pt x="1707147" y="126327"/>
                </a:lnTo>
                <a:cubicBezTo>
                  <a:pt x="1707984" y="140977"/>
                  <a:pt x="1712128" y="152195"/>
                  <a:pt x="1719579" y="159981"/>
                </a:cubicBezTo>
                <a:cubicBezTo>
                  <a:pt x="1727029" y="167766"/>
                  <a:pt x="1736322" y="171659"/>
                  <a:pt x="1747456" y="171659"/>
                </a:cubicBezTo>
                <a:cubicBezTo>
                  <a:pt x="1755744" y="171659"/>
                  <a:pt x="1762818" y="169482"/>
                  <a:pt x="1768678" y="165129"/>
                </a:cubicBezTo>
                <a:cubicBezTo>
                  <a:pt x="1774538" y="160776"/>
                  <a:pt x="1779184" y="153828"/>
                  <a:pt x="1782617" y="144284"/>
                </a:cubicBezTo>
                <a:lnTo>
                  <a:pt x="1805973" y="147172"/>
                </a:lnTo>
                <a:cubicBezTo>
                  <a:pt x="1802290" y="160818"/>
                  <a:pt x="1795467" y="171408"/>
                  <a:pt x="1785505" y="178942"/>
                </a:cubicBezTo>
                <a:cubicBezTo>
                  <a:pt x="1775543" y="186477"/>
                  <a:pt x="1762818" y="190244"/>
                  <a:pt x="1747330" y="190244"/>
                </a:cubicBezTo>
                <a:cubicBezTo>
                  <a:pt x="1727825" y="190244"/>
                  <a:pt x="1712358" y="184237"/>
                  <a:pt x="1700931" y="172224"/>
                </a:cubicBezTo>
                <a:cubicBezTo>
                  <a:pt x="1689504" y="160211"/>
                  <a:pt x="1683790" y="143363"/>
                  <a:pt x="1683790" y="121681"/>
                </a:cubicBezTo>
                <a:cubicBezTo>
                  <a:pt x="1683790" y="99245"/>
                  <a:pt x="1689566" y="81832"/>
                  <a:pt x="1701119" y="69442"/>
                </a:cubicBezTo>
                <a:cubicBezTo>
                  <a:pt x="1712672" y="57052"/>
                  <a:pt x="1727657" y="50857"/>
                  <a:pt x="1746075" y="50857"/>
                </a:cubicBezTo>
                <a:close/>
                <a:moveTo>
                  <a:pt x="1611846" y="50857"/>
                </a:moveTo>
                <a:cubicBezTo>
                  <a:pt x="1626328" y="50857"/>
                  <a:pt x="1638174" y="54520"/>
                  <a:pt x="1647383" y="61845"/>
                </a:cubicBezTo>
                <a:cubicBezTo>
                  <a:pt x="1656592" y="69170"/>
                  <a:pt x="1662494" y="79572"/>
                  <a:pt x="1665089" y="93050"/>
                </a:cubicBezTo>
                <a:lnTo>
                  <a:pt x="1643114" y="96440"/>
                </a:lnTo>
                <a:cubicBezTo>
                  <a:pt x="1641020" y="87483"/>
                  <a:pt x="1637316" y="80744"/>
                  <a:pt x="1632000" y="76223"/>
                </a:cubicBezTo>
                <a:cubicBezTo>
                  <a:pt x="1626684" y="71702"/>
                  <a:pt x="1620259" y="69442"/>
                  <a:pt x="1612725" y="69442"/>
                </a:cubicBezTo>
                <a:cubicBezTo>
                  <a:pt x="1601339" y="69442"/>
                  <a:pt x="1592089" y="73523"/>
                  <a:pt x="1584973" y="81685"/>
                </a:cubicBezTo>
                <a:cubicBezTo>
                  <a:pt x="1577857" y="89848"/>
                  <a:pt x="1574299" y="102761"/>
                  <a:pt x="1574299" y="120425"/>
                </a:cubicBezTo>
                <a:cubicBezTo>
                  <a:pt x="1574299" y="138340"/>
                  <a:pt x="1577731" y="151358"/>
                  <a:pt x="1584596" y="159478"/>
                </a:cubicBezTo>
                <a:cubicBezTo>
                  <a:pt x="1591461" y="167599"/>
                  <a:pt x="1600418" y="171659"/>
                  <a:pt x="1611469" y="171659"/>
                </a:cubicBezTo>
                <a:cubicBezTo>
                  <a:pt x="1620343" y="171659"/>
                  <a:pt x="1627752" y="168938"/>
                  <a:pt x="1633696" y="163497"/>
                </a:cubicBezTo>
                <a:cubicBezTo>
                  <a:pt x="1639639" y="158055"/>
                  <a:pt x="1643406" y="149684"/>
                  <a:pt x="1644997" y="138382"/>
                </a:cubicBezTo>
                <a:lnTo>
                  <a:pt x="1667224" y="141270"/>
                </a:lnTo>
                <a:cubicBezTo>
                  <a:pt x="1664796" y="156590"/>
                  <a:pt x="1658580" y="168582"/>
                  <a:pt x="1648576" y="177247"/>
                </a:cubicBezTo>
                <a:cubicBezTo>
                  <a:pt x="1638572" y="185912"/>
                  <a:pt x="1626287" y="190244"/>
                  <a:pt x="1611720" y="190244"/>
                </a:cubicBezTo>
                <a:cubicBezTo>
                  <a:pt x="1593470" y="190244"/>
                  <a:pt x="1578799" y="184279"/>
                  <a:pt x="1567706" y="172350"/>
                </a:cubicBezTo>
                <a:cubicBezTo>
                  <a:pt x="1556614" y="160420"/>
                  <a:pt x="1551068" y="143321"/>
                  <a:pt x="1551068" y="121053"/>
                </a:cubicBezTo>
                <a:cubicBezTo>
                  <a:pt x="1551068" y="106654"/>
                  <a:pt x="1553454" y="94054"/>
                  <a:pt x="1558226" y="83255"/>
                </a:cubicBezTo>
                <a:cubicBezTo>
                  <a:pt x="1562998" y="72456"/>
                  <a:pt x="1570260" y="64356"/>
                  <a:pt x="1580013" y="58957"/>
                </a:cubicBezTo>
                <a:cubicBezTo>
                  <a:pt x="1589766" y="53557"/>
                  <a:pt x="1600377" y="50857"/>
                  <a:pt x="1611846" y="50857"/>
                </a:cubicBezTo>
                <a:close/>
                <a:moveTo>
                  <a:pt x="1477886" y="50857"/>
                </a:moveTo>
                <a:cubicBezTo>
                  <a:pt x="1485923" y="50857"/>
                  <a:pt x="1493311" y="52301"/>
                  <a:pt x="1500050" y="55189"/>
                </a:cubicBezTo>
                <a:cubicBezTo>
                  <a:pt x="1506789" y="58078"/>
                  <a:pt x="1511833" y="61866"/>
                  <a:pt x="1515182" y="66554"/>
                </a:cubicBezTo>
                <a:cubicBezTo>
                  <a:pt x="1518530" y="71242"/>
                  <a:pt x="1520874" y="76809"/>
                  <a:pt x="1522214" y="83255"/>
                </a:cubicBezTo>
                <a:cubicBezTo>
                  <a:pt x="1523051" y="87441"/>
                  <a:pt x="1523470" y="94766"/>
                  <a:pt x="1523470" y="105230"/>
                </a:cubicBezTo>
                <a:lnTo>
                  <a:pt x="1523470" y="187230"/>
                </a:lnTo>
                <a:lnTo>
                  <a:pt x="1500866" y="187230"/>
                </a:lnTo>
                <a:lnTo>
                  <a:pt x="1500866" y="106109"/>
                </a:lnTo>
                <a:cubicBezTo>
                  <a:pt x="1500866" y="96901"/>
                  <a:pt x="1499987" y="90015"/>
                  <a:pt x="1498229" y="85453"/>
                </a:cubicBezTo>
                <a:cubicBezTo>
                  <a:pt x="1496471" y="80890"/>
                  <a:pt x="1493353" y="77248"/>
                  <a:pt x="1488874" y="74528"/>
                </a:cubicBezTo>
                <a:cubicBezTo>
                  <a:pt x="1484395" y="71807"/>
                  <a:pt x="1479142" y="70447"/>
                  <a:pt x="1473115" y="70447"/>
                </a:cubicBezTo>
                <a:cubicBezTo>
                  <a:pt x="1463487" y="70447"/>
                  <a:pt x="1455178" y="73502"/>
                  <a:pt x="1448188" y="79613"/>
                </a:cubicBezTo>
                <a:cubicBezTo>
                  <a:pt x="1441198" y="85725"/>
                  <a:pt x="1437703" y="97319"/>
                  <a:pt x="1437703" y="114397"/>
                </a:cubicBezTo>
                <a:lnTo>
                  <a:pt x="1437703" y="187230"/>
                </a:lnTo>
                <a:lnTo>
                  <a:pt x="1415100" y="187230"/>
                </a:lnTo>
                <a:lnTo>
                  <a:pt x="1415100" y="53871"/>
                </a:lnTo>
                <a:lnTo>
                  <a:pt x="1435442" y="53871"/>
                </a:lnTo>
                <a:lnTo>
                  <a:pt x="1435442" y="72832"/>
                </a:lnTo>
                <a:cubicBezTo>
                  <a:pt x="1445237" y="58182"/>
                  <a:pt x="1459385" y="50857"/>
                  <a:pt x="1477886" y="50857"/>
                </a:cubicBezTo>
                <a:close/>
                <a:moveTo>
                  <a:pt x="1326975" y="50857"/>
                </a:moveTo>
                <a:cubicBezTo>
                  <a:pt x="1344806" y="50857"/>
                  <a:pt x="1359373" y="56926"/>
                  <a:pt x="1370674" y="69065"/>
                </a:cubicBezTo>
                <a:cubicBezTo>
                  <a:pt x="1381976" y="81204"/>
                  <a:pt x="1387627" y="98282"/>
                  <a:pt x="1387627" y="120299"/>
                </a:cubicBezTo>
                <a:cubicBezTo>
                  <a:pt x="1387627" y="121639"/>
                  <a:pt x="1387585" y="123648"/>
                  <a:pt x="1387501" y="126327"/>
                </a:cubicBezTo>
                <a:lnTo>
                  <a:pt x="1288047" y="126327"/>
                </a:lnTo>
                <a:cubicBezTo>
                  <a:pt x="1288884" y="140977"/>
                  <a:pt x="1293028" y="152195"/>
                  <a:pt x="1300479" y="159981"/>
                </a:cubicBezTo>
                <a:cubicBezTo>
                  <a:pt x="1307929" y="167766"/>
                  <a:pt x="1317222" y="171659"/>
                  <a:pt x="1328356" y="171659"/>
                </a:cubicBezTo>
                <a:cubicBezTo>
                  <a:pt x="1336644" y="171659"/>
                  <a:pt x="1343718" y="169482"/>
                  <a:pt x="1349578" y="165129"/>
                </a:cubicBezTo>
                <a:cubicBezTo>
                  <a:pt x="1355438" y="160776"/>
                  <a:pt x="1360084" y="153828"/>
                  <a:pt x="1363517" y="144284"/>
                </a:cubicBezTo>
                <a:lnTo>
                  <a:pt x="1386873" y="147172"/>
                </a:lnTo>
                <a:cubicBezTo>
                  <a:pt x="1383190" y="160818"/>
                  <a:pt x="1376367" y="171408"/>
                  <a:pt x="1366405" y="178942"/>
                </a:cubicBezTo>
                <a:cubicBezTo>
                  <a:pt x="1356443" y="186477"/>
                  <a:pt x="1343718" y="190244"/>
                  <a:pt x="1328230" y="190244"/>
                </a:cubicBezTo>
                <a:cubicBezTo>
                  <a:pt x="1308725" y="190244"/>
                  <a:pt x="1293258" y="184237"/>
                  <a:pt x="1281831" y="172224"/>
                </a:cubicBezTo>
                <a:cubicBezTo>
                  <a:pt x="1270404" y="160211"/>
                  <a:pt x="1264690" y="143363"/>
                  <a:pt x="1264690" y="121681"/>
                </a:cubicBezTo>
                <a:cubicBezTo>
                  <a:pt x="1264690" y="99245"/>
                  <a:pt x="1270467" y="81832"/>
                  <a:pt x="1282019" y="69442"/>
                </a:cubicBezTo>
                <a:cubicBezTo>
                  <a:pt x="1293572" y="57052"/>
                  <a:pt x="1308557" y="50857"/>
                  <a:pt x="1326975" y="50857"/>
                </a:cubicBezTo>
                <a:close/>
                <a:moveTo>
                  <a:pt x="925437" y="50857"/>
                </a:moveTo>
                <a:cubicBezTo>
                  <a:pt x="933473" y="50857"/>
                  <a:pt x="940861" y="52301"/>
                  <a:pt x="947600" y="55189"/>
                </a:cubicBezTo>
                <a:cubicBezTo>
                  <a:pt x="954339" y="58078"/>
                  <a:pt x="959383" y="61866"/>
                  <a:pt x="962732" y="66554"/>
                </a:cubicBezTo>
                <a:cubicBezTo>
                  <a:pt x="966081" y="71242"/>
                  <a:pt x="968425" y="76809"/>
                  <a:pt x="969764" y="83255"/>
                </a:cubicBezTo>
                <a:cubicBezTo>
                  <a:pt x="970601" y="87441"/>
                  <a:pt x="971020" y="94766"/>
                  <a:pt x="971020" y="105230"/>
                </a:cubicBezTo>
                <a:lnTo>
                  <a:pt x="971020" y="187230"/>
                </a:lnTo>
                <a:lnTo>
                  <a:pt x="948416" y="187230"/>
                </a:lnTo>
                <a:lnTo>
                  <a:pt x="948416" y="106109"/>
                </a:lnTo>
                <a:cubicBezTo>
                  <a:pt x="948416" y="96901"/>
                  <a:pt x="947538" y="90015"/>
                  <a:pt x="945780" y="85453"/>
                </a:cubicBezTo>
                <a:cubicBezTo>
                  <a:pt x="944021" y="80890"/>
                  <a:pt x="940903" y="77248"/>
                  <a:pt x="936424" y="74528"/>
                </a:cubicBezTo>
                <a:cubicBezTo>
                  <a:pt x="931945" y="71807"/>
                  <a:pt x="926692" y="70447"/>
                  <a:pt x="920665" y="70447"/>
                </a:cubicBezTo>
                <a:cubicBezTo>
                  <a:pt x="911037" y="70447"/>
                  <a:pt x="902729" y="73502"/>
                  <a:pt x="895738" y="79613"/>
                </a:cubicBezTo>
                <a:cubicBezTo>
                  <a:pt x="888748" y="85725"/>
                  <a:pt x="885253" y="97319"/>
                  <a:pt x="885253" y="114397"/>
                </a:cubicBezTo>
                <a:lnTo>
                  <a:pt x="885253" y="187230"/>
                </a:lnTo>
                <a:lnTo>
                  <a:pt x="862650" y="187230"/>
                </a:lnTo>
                <a:lnTo>
                  <a:pt x="862650" y="53871"/>
                </a:lnTo>
                <a:lnTo>
                  <a:pt x="882993" y="53871"/>
                </a:lnTo>
                <a:lnTo>
                  <a:pt x="882993" y="72832"/>
                </a:lnTo>
                <a:cubicBezTo>
                  <a:pt x="892787" y="58182"/>
                  <a:pt x="906935" y="50857"/>
                  <a:pt x="925437" y="50857"/>
                </a:cubicBezTo>
                <a:close/>
                <a:moveTo>
                  <a:pt x="773897" y="50857"/>
                </a:moveTo>
                <a:cubicBezTo>
                  <a:pt x="792231" y="50857"/>
                  <a:pt x="807216" y="56864"/>
                  <a:pt x="818852" y="68877"/>
                </a:cubicBezTo>
                <a:cubicBezTo>
                  <a:pt x="830489" y="80890"/>
                  <a:pt x="836307" y="97487"/>
                  <a:pt x="836307" y="118667"/>
                </a:cubicBezTo>
                <a:cubicBezTo>
                  <a:pt x="836307" y="135829"/>
                  <a:pt x="833733" y="149328"/>
                  <a:pt x="828584" y="159164"/>
                </a:cubicBezTo>
                <a:cubicBezTo>
                  <a:pt x="823436" y="169001"/>
                  <a:pt x="815943" y="176640"/>
                  <a:pt x="806107" y="182082"/>
                </a:cubicBezTo>
                <a:cubicBezTo>
                  <a:pt x="796270" y="187523"/>
                  <a:pt x="785533" y="190244"/>
                  <a:pt x="773897" y="190244"/>
                </a:cubicBezTo>
                <a:cubicBezTo>
                  <a:pt x="755228" y="190244"/>
                  <a:pt x="740139" y="184258"/>
                  <a:pt x="728628" y="172287"/>
                </a:cubicBezTo>
                <a:cubicBezTo>
                  <a:pt x="717117" y="160315"/>
                  <a:pt x="711361" y="143070"/>
                  <a:pt x="711361" y="120550"/>
                </a:cubicBezTo>
                <a:cubicBezTo>
                  <a:pt x="711361" y="95854"/>
                  <a:pt x="718226" y="77562"/>
                  <a:pt x="731955" y="65675"/>
                </a:cubicBezTo>
                <a:cubicBezTo>
                  <a:pt x="743424" y="55796"/>
                  <a:pt x="757405" y="50857"/>
                  <a:pt x="773897" y="50857"/>
                </a:cubicBezTo>
                <a:close/>
                <a:moveTo>
                  <a:pt x="231600" y="50857"/>
                </a:moveTo>
                <a:cubicBezTo>
                  <a:pt x="249431" y="50857"/>
                  <a:pt x="263998" y="56926"/>
                  <a:pt x="275299" y="69065"/>
                </a:cubicBezTo>
                <a:cubicBezTo>
                  <a:pt x="286601" y="81204"/>
                  <a:pt x="292252" y="98282"/>
                  <a:pt x="292252" y="120299"/>
                </a:cubicBezTo>
                <a:cubicBezTo>
                  <a:pt x="292252" y="121639"/>
                  <a:pt x="292210" y="123648"/>
                  <a:pt x="292126" y="126327"/>
                </a:cubicBezTo>
                <a:lnTo>
                  <a:pt x="192672" y="126327"/>
                </a:lnTo>
                <a:cubicBezTo>
                  <a:pt x="193509" y="140977"/>
                  <a:pt x="197653" y="152195"/>
                  <a:pt x="205104" y="159981"/>
                </a:cubicBezTo>
                <a:cubicBezTo>
                  <a:pt x="212554" y="167766"/>
                  <a:pt x="221847" y="171659"/>
                  <a:pt x="232981" y="171659"/>
                </a:cubicBezTo>
                <a:cubicBezTo>
                  <a:pt x="241269" y="171659"/>
                  <a:pt x="248343" y="169482"/>
                  <a:pt x="254203" y="165129"/>
                </a:cubicBezTo>
                <a:cubicBezTo>
                  <a:pt x="260063" y="160776"/>
                  <a:pt x="264709" y="153828"/>
                  <a:pt x="268142" y="144284"/>
                </a:cubicBezTo>
                <a:lnTo>
                  <a:pt x="291498" y="147172"/>
                </a:lnTo>
                <a:cubicBezTo>
                  <a:pt x="287815" y="160818"/>
                  <a:pt x="280992" y="171408"/>
                  <a:pt x="271030" y="178942"/>
                </a:cubicBezTo>
                <a:cubicBezTo>
                  <a:pt x="261068" y="186477"/>
                  <a:pt x="248343" y="190244"/>
                  <a:pt x="232856" y="190244"/>
                </a:cubicBezTo>
                <a:cubicBezTo>
                  <a:pt x="213350" y="190244"/>
                  <a:pt x="197883" y="184237"/>
                  <a:pt x="186456" y="172224"/>
                </a:cubicBezTo>
                <a:cubicBezTo>
                  <a:pt x="175029" y="160211"/>
                  <a:pt x="169315" y="143363"/>
                  <a:pt x="169315" y="121681"/>
                </a:cubicBezTo>
                <a:cubicBezTo>
                  <a:pt x="169315" y="99245"/>
                  <a:pt x="175092" y="81832"/>
                  <a:pt x="186644" y="69442"/>
                </a:cubicBezTo>
                <a:cubicBezTo>
                  <a:pt x="198197" y="57052"/>
                  <a:pt x="213182" y="50857"/>
                  <a:pt x="231600" y="50857"/>
                </a:cubicBezTo>
                <a:close/>
                <a:moveTo>
                  <a:pt x="1214363" y="3139"/>
                </a:moveTo>
                <a:lnTo>
                  <a:pt x="1236841" y="3139"/>
                </a:lnTo>
                <a:lnTo>
                  <a:pt x="1236841" y="187230"/>
                </a:lnTo>
                <a:lnTo>
                  <a:pt x="1215870" y="187230"/>
                </a:lnTo>
                <a:lnTo>
                  <a:pt x="1215870" y="170403"/>
                </a:lnTo>
                <a:cubicBezTo>
                  <a:pt x="1207415" y="183630"/>
                  <a:pt x="1194983" y="190244"/>
                  <a:pt x="1178575" y="190244"/>
                </a:cubicBezTo>
                <a:cubicBezTo>
                  <a:pt x="1167943" y="190244"/>
                  <a:pt x="1158169" y="187314"/>
                  <a:pt x="1149253" y="181454"/>
                </a:cubicBezTo>
                <a:cubicBezTo>
                  <a:pt x="1140337" y="175594"/>
                  <a:pt x="1133431" y="167410"/>
                  <a:pt x="1128533" y="156904"/>
                </a:cubicBezTo>
                <a:cubicBezTo>
                  <a:pt x="1123636" y="146398"/>
                  <a:pt x="1121187" y="134322"/>
                  <a:pt x="1121187" y="120676"/>
                </a:cubicBezTo>
                <a:cubicBezTo>
                  <a:pt x="1121187" y="107365"/>
                  <a:pt x="1123406" y="95289"/>
                  <a:pt x="1127843" y="84448"/>
                </a:cubicBezTo>
                <a:cubicBezTo>
                  <a:pt x="1132280" y="73607"/>
                  <a:pt x="1138935" y="65298"/>
                  <a:pt x="1147809" y="59522"/>
                </a:cubicBezTo>
                <a:cubicBezTo>
                  <a:pt x="1156683" y="53745"/>
                  <a:pt x="1166603" y="50857"/>
                  <a:pt x="1177570" y="50857"/>
                </a:cubicBezTo>
                <a:cubicBezTo>
                  <a:pt x="1185607" y="50857"/>
                  <a:pt x="1192764" y="52552"/>
                  <a:pt x="1199043" y="55943"/>
                </a:cubicBezTo>
                <a:cubicBezTo>
                  <a:pt x="1205322" y="59333"/>
                  <a:pt x="1210428" y="63749"/>
                  <a:pt x="1214363" y="69191"/>
                </a:cubicBezTo>
                <a:close/>
                <a:moveTo>
                  <a:pt x="1072325" y="3139"/>
                </a:moveTo>
                <a:lnTo>
                  <a:pt x="1094929" y="3139"/>
                </a:lnTo>
                <a:lnTo>
                  <a:pt x="1094929" y="29133"/>
                </a:lnTo>
                <a:lnTo>
                  <a:pt x="1072325" y="29133"/>
                </a:lnTo>
                <a:close/>
                <a:moveTo>
                  <a:pt x="319222" y="3139"/>
                </a:moveTo>
                <a:lnTo>
                  <a:pt x="341826" y="3139"/>
                </a:lnTo>
                <a:lnTo>
                  <a:pt x="341826" y="187230"/>
                </a:lnTo>
                <a:lnTo>
                  <a:pt x="319222" y="187230"/>
                </a:lnTo>
                <a:close/>
                <a:moveTo>
                  <a:pt x="1047843" y="0"/>
                </a:moveTo>
                <a:cubicBezTo>
                  <a:pt x="1054205" y="0"/>
                  <a:pt x="1061238" y="753"/>
                  <a:pt x="1068939" y="2260"/>
                </a:cubicBezTo>
                <a:lnTo>
                  <a:pt x="1065549" y="21975"/>
                </a:lnTo>
                <a:cubicBezTo>
                  <a:pt x="1060861" y="21138"/>
                  <a:pt x="1056424" y="20719"/>
                  <a:pt x="1052238" y="20719"/>
                </a:cubicBezTo>
                <a:cubicBezTo>
                  <a:pt x="1045373" y="20719"/>
                  <a:pt x="1040518" y="22184"/>
                  <a:pt x="1037672" y="25114"/>
                </a:cubicBezTo>
                <a:cubicBezTo>
                  <a:pt x="1034825" y="28045"/>
                  <a:pt x="1033402" y="33528"/>
                  <a:pt x="1033402" y="41565"/>
                </a:cubicBezTo>
                <a:lnTo>
                  <a:pt x="1033402" y="53871"/>
                </a:lnTo>
                <a:lnTo>
                  <a:pt x="1059396" y="53871"/>
                </a:lnTo>
                <a:lnTo>
                  <a:pt x="1059396" y="71451"/>
                </a:lnTo>
                <a:lnTo>
                  <a:pt x="1033402" y="71451"/>
                </a:lnTo>
                <a:lnTo>
                  <a:pt x="1033402" y="187230"/>
                </a:lnTo>
                <a:lnTo>
                  <a:pt x="1010924" y="187230"/>
                </a:lnTo>
                <a:lnTo>
                  <a:pt x="1010924" y="71451"/>
                </a:lnTo>
                <a:lnTo>
                  <a:pt x="990958" y="71451"/>
                </a:lnTo>
                <a:lnTo>
                  <a:pt x="990958" y="53871"/>
                </a:lnTo>
                <a:lnTo>
                  <a:pt x="1010924" y="53871"/>
                </a:lnTo>
                <a:lnTo>
                  <a:pt x="1010924" y="39681"/>
                </a:lnTo>
                <a:cubicBezTo>
                  <a:pt x="1010924" y="30723"/>
                  <a:pt x="1011720" y="24068"/>
                  <a:pt x="1013310" y="19715"/>
                </a:cubicBezTo>
                <a:cubicBezTo>
                  <a:pt x="1015487" y="13855"/>
                  <a:pt x="1019317" y="9104"/>
                  <a:pt x="1024800" y="5462"/>
                </a:cubicBezTo>
                <a:cubicBezTo>
                  <a:pt x="1030284" y="1821"/>
                  <a:pt x="1037965" y="0"/>
                  <a:pt x="1047843" y="0"/>
                </a:cubicBezTo>
                <a:close/>
                <a:moveTo>
                  <a:pt x="612028" y="0"/>
                </a:moveTo>
                <a:cubicBezTo>
                  <a:pt x="630445" y="0"/>
                  <a:pt x="645933" y="4688"/>
                  <a:pt x="658490" y="14064"/>
                </a:cubicBezTo>
                <a:cubicBezTo>
                  <a:pt x="671047" y="23440"/>
                  <a:pt x="679796" y="36625"/>
                  <a:pt x="684735" y="53620"/>
                </a:cubicBezTo>
                <a:lnTo>
                  <a:pt x="660750" y="59270"/>
                </a:lnTo>
                <a:cubicBezTo>
                  <a:pt x="656481" y="45876"/>
                  <a:pt x="650286" y="36123"/>
                  <a:pt x="642166" y="30012"/>
                </a:cubicBezTo>
                <a:cubicBezTo>
                  <a:pt x="634045" y="23901"/>
                  <a:pt x="623832" y="20845"/>
                  <a:pt x="611525" y="20845"/>
                </a:cubicBezTo>
                <a:cubicBezTo>
                  <a:pt x="597377" y="20845"/>
                  <a:pt x="585553" y="24235"/>
                  <a:pt x="576051" y="31016"/>
                </a:cubicBezTo>
                <a:cubicBezTo>
                  <a:pt x="566549" y="37797"/>
                  <a:pt x="559873" y="46901"/>
                  <a:pt x="556022" y="58329"/>
                </a:cubicBezTo>
                <a:cubicBezTo>
                  <a:pt x="552171" y="69756"/>
                  <a:pt x="550245" y="81539"/>
                  <a:pt x="550245" y="93678"/>
                </a:cubicBezTo>
                <a:cubicBezTo>
                  <a:pt x="550245" y="109333"/>
                  <a:pt x="552527" y="122999"/>
                  <a:pt x="557089" y="134678"/>
                </a:cubicBezTo>
                <a:cubicBezTo>
                  <a:pt x="561652" y="146356"/>
                  <a:pt x="568747" y="155083"/>
                  <a:pt x="578374" y="160860"/>
                </a:cubicBezTo>
                <a:cubicBezTo>
                  <a:pt x="588001" y="166636"/>
                  <a:pt x="598424" y="169524"/>
                  <a:pt x="609642" y="169524"/>
                </a:cubicBezTo>
                <a:cubicBezTo>
                  <a:pt x="623288" y="169524"/>
                  <a:pt x="634840" y="165590"/>
                  <a:pt x="644300" y="157720"/>
                </a:cubicBezTo>
                <a:cubicBezTo>
                  <a:pt x="653760" y="149851"/>
                  <a:pt x="660164" y="138173"/>
                  <a:pt x="663513" y="122685"/>
                </a:cubicBezTo>
                <a:lnTo>
                  <a:pt x="687874" y="128838"/>
                </a:lnTo>
                <a:cubicBezTo>
                  <a:pt x="682768" y="148846"/>
                  <a:pt x="673580" y="164104"/>
                  <a:pt x="660311" y="174610"/>
                </a:cubicBezTo>
                <a:cubicBezTo>
                  <a:pt x="647042" y="185116"/>
                  <a:pt x="630822" y="190369"/>
                  <a:pt x="611651" y="190369"/>
                </a:cubicBezTo>
                <a:cubicBezTo>
                  <a:pt x="591810" y="190369"/>
                  <a:pt x="575674" y="186330"/>
                  <a:pt x="563242" y="178252"/>
                </a:cubicBezTo>
                <a:cubicBezTo>
                  <a:pt x="550811" y="170173"/>
                  <a:pt x="541351" y="158474"/>
                  <a:pt x="534863" y="143154"/>
                </a:cubicBezTo>
                <a:cubicBezTo>
                  <a:pt x="528375" y="127834"/>
                  <a:pt x="525131" y="111384"/>
                  <a:pt x="525131" y="93803"/>
                </a:cubicBezTo>
                <a:cubicBezTo>
                  <a:pt x="525131" y="74632"/>
                  <a:pt x="528793" y="57910"/>
                  <a:pt x="536118" y="43637"/>
                </a:cubicBezTo>
                <a:cubicBezTo>
                  <a:pt x="543444" y="29363"/>
                  <a:pt x="553866" y="18522"/>
                  <a:pt x="567386" y="11113"/>
                </a:cubicBezTo>
                <a:cubicBezTo>
                  <a:pt x="580906" y="3704"/>
                  <a:pt x="595787" y="0"/>
                  <a:pt x="612028" y="0"/>
                </a:cubicBezTo>
                <a:close/>
                <a:moveTo>
                  <a:pt x="419193" y="0"/>
                </a:moveTo>
                <a:cubicBezTo>
                  <a:pt x="425555" y="0"/>
                  <a:pt x="432588" y="753"/>
                  <a:pt x="440289" y="2260"/>
                </a:cubicBezTo>
                <a:lnTo>
                  <a:pt x="436899" y="21975"/>
                </a:lnTo>
                <a:cubicBezTo>
                  <a:pt x="432211" y="21138"/>
                  <a:pt x="427774" y="20719"/>
                  <a:pt x="423588" y="20719"/>
                </a:cubicBezTo>
                <a:cubicBezTo>
                  <a:pt x="416723" y="20719"/>
                  <a:pt x="411868" y="22184"/>
                  <a:pt x="409022" y="25114"/>
                </a:cubicBezTo>
                <a:cubicBezTo>
                  <a:pt x="406175" y="28045"/>
                  <a:pt x="404752" y="33528"/>
                  <a:pt x="404752" y="41565"/>
                </a:cubicBezTo>
                <a:lnTo>
                  <a:pt x="404752" y="53871"/>
                </a:lnTo>
                <a:lnTo>
                  <a:pt x="430746" y="53871"/>
                </a:lnTo>
                <a:lnTo>
                  <a:pt x="430746" y="71451"/>
                </a:lnTo>
                <a:lnTo>
                  <a:pt x="404752" y="71451"/>
                </a:lnTo>
                <a:lnTo>
                  <a:pt x="404752" y="187230"/>
                </a:lnTo>
                <a:lnTo>
                  <a:pt x="382274" y="187230"/>
                </a:lnTo>
                <a:lnTo>
                  <a:pt x="382274" y="71451"/>
                </a:lnTo>
                <a:lnTo>
                  <a:pt x="362308" y="71451"/>
                </a:lnTo>
                <a:lnTo>
                  <a:pt x="362308" y="53871"/>
                </a:lnTo>
                <a:lnTo>
                  <a:pt x="382274" y="53871"/>
                </a:lnTo>
                <a:lnTo>
                  <a:pt x="382274" y="39681"/>
                </a:lnTo>
                <a:cubicBezTo>
                  <a:pt x="382274" y="30723"/>
                  <a:pt x="383070" y="24068"/>
                  <a:pt x="384660" y="19715"/>
                </a:cubicBezTo>
                <a:cubicBezTo>
                  <a:pt x="386837" y="13855"/>
                  <a:pt x="390667" y="9104"/>
                  <a:pt x="396150" y="5462"/>
                </a:cubicBezTo>
                <a:cubicBezTo>
                  <a:pt x="401634" y="1821"/>
                  <a:pt x="409315" y="0"/>
                  <a:pt x="419193" y="0"/>
                </a:cubicBezTo>
                <a:close/>
                <a:moveTo>
                  <a:pt x="71828" y="0"/>
                </a:moveTo>
                <a:cubicBezTo>
                  <a:pt x="85474" y="0"/>
                  <a:pt x="97508" y="2197"/>
                  <a:pt x="107931" y="6592"/>
                </a:cubicBezTo>
                <a:cubicBezTo>
                  <a:pt x="118353" y="10987"/>
                  <a:pt x="126369" y="17454"/>
                  <a:pt x="131978" y="25993"/>
                </a:cubicBezTo>
                <a:cubicBezTo>
                  <a:pt x="137587" y="34532"/>
                  <a:pt x="140601" y="44202"/>
                  <a:pt x="141019" y="55001"/>
                </a:cubicBezTo>
                <a:lnTo>
                  <a:pt x="117663" y="56759"/>
                </a:lnTo>
                <a:cubicBezTo>
                  <a:pt x="116407" y="45123"/>
                  <a:pt x="112158" y="36332"/>
                  <a:pt x="104917" y="30389"/>
                </a:cubicBezTo>
                <a:cubicBezTo>
                  <a:pt x="97675" y="24445"/>
                  <a:pt x="86981" y="21473"/>
                  <a:pt x="72833" y="21473"/>
                </a:cubicBezTo>
                <a:cubicBezTo>
                  <a:pt x="58099" y="21473"/>
                  <a:pt x="47362" y="24173"/>
                  <a:pt x="40623" y="29572"/>
                </a:cubicBezTo>
                <a:cubicBezTo>
                  <a:pt x="33884" y="34972"/>
                  <a:pt x="30514" y="41481"/>
                  <a:pt x="30514" y="49099"/>
                </a:cubicBezTo>
                <a:cubicBezTo>
                  <a:pt x="30514" y="55713"/>
                  <a:pt x="32900" y="61154"/>
                  <a:pt x="37672" y="65424"/>
                </a:cubicBezTo>
                <a:cubicBezTo>
                  <a:pt x="42360" y="69693"/>
                  <a:pt x="54604" y="74067"/>
                  <a:pt x="74402" y="78546"/>
                </a:cubicBezTo>
                <a:cubicBezTo>
                  <a:pt x="94201" y="83025"/>
                  <a:pt x="107784" y="86939"/>
                  <a:pt x="115151" y="90287"/>
                </a:cubicBezTo>
                <a:cubicBezTo>
                  <a:pt x="125867" y="95226"/>
                  <a:pt x="133778" y="101484"/>
                  <a:pt x="138885" y="109060"/>
                </a:cubicBezTo>
                <a:cubicBezTo>
                  <a:pt x="143991" y="116637"/>
                  <a:pt x="146545" y="125364"/>
                  <a:pt x="146545" y="135243"/>
                </a:cubicBezTo>
                <a:cubicBezTo>
                  <a:pt x="146545" y="145037"/>
                  <a:pt x="143740" y="154267"/>
                  <a:pt x="138131" y="162932"/>
                </a:cubicBezTo>
                <a:cubicBezTo>
                  <a:pt x="132522" y="171596"/>
                  <a:pt x="124465" y="178335"/>
                  <a:pt x="113958" y="183149"/>
                </a:cubicBezTo>
                <a:cubicBezTo>
                  <a:pt x="103452" y="187963"/>
                  <a:pt x="91627" y="190369"/>
                  <a:pt x="78484" y="190369"/>
                </a:cubicBezTo>
                <a:cubicBezTo>
                  <a:pt x="61824" y="190369"/>
                  <a:pt x="47865" y="187942"/>
                  <a:pt x="36605" y="183086"/>
                </a:cubicBezTo>
                <a:cubicBezTo>
                  <a:pt x="25345" y="178231"/>
                  <a:pt x="16513" y="170926"/>
                  <a:pt x="10109" y="161174"/>
                </a:cubicBezTo>
                <a:cubicBezTo>
                  <a:pt x="3704" y="151421"/>
                  <a:pt x="335" y="140391"/>
                  <a:pt x="0" y="128085"/>
                </a:cubicBezTo>
                <a:lnTo>
                  <a:pt x="22980" y="126076"/>
                </a:lnTo>
                <a:cubicBezTo>
                  <a:pt x="24068" y="135284"/>
                  <a:pt x="26601" y="142840"/>
                  <a:pt x="30577" y="148742"/>
                </a:cubicBezTo>
                <a:cubicBezTo>
                  <a:pt x="34554" y="154644"/>
                  <a:pt x="40728" y="159416"/>
                  <a:pt x="49099" y="163057"/>
                </a:cubicBezTo>
                <a:cubicBezTo>
                  <a:pt x="57471" y="166699"/>
                  <a:pt x="66889" y="168520"/>
                  <a:pt x="77353" y="168520"/>
                </a:cubicBezTo>
                <a:cubicBezTo>
                  <a:pt x="86646" y="168520"/>
                  <a:pt x="94850" y="167138"/>
                  <a:pt x="101966" y="164376"/>
                </a:cubicBezTo>
                <a:cubicBezTo>
                  <a:pt x="109082" y="161613"/>
                  <a:pt x="114377" y="157825"/>
                  <a:pt x="117851" y="153011"/>
                </a:cubicBezTo>
                <a:cubicBezTo>
                  <a:pt x="121325" y="148198"/>
                  <a:pt x="123062" y="142944"/>
                  <a:pt x="123062" y="137252"/>
                </a:cubicBezTo>
                <a:cubicBezTo>
                  <a:pt x="123062" y="131475"/>
                  <a:pt x="121388" y="126432"/>
                  <a:pt x="118039" y="122120"/>
                </a:cubicBezTo>
                <a:cubicBezTo>
                  <a:pt x="114691" y="117809"/>
                  <a:pt x="109165" y="114188"/>
                  <a:pt x="101464" y="111258"/>
                </a:cubicBezTo>
                <a:cubicBezTo>
                  <a:pt x="96524" y="109333"/>
                  <a:pt x="85599" y="106340"/>
                  <a:pt x="68689" y="102279"/>
                </a:cubicBezTo>
                <a:cubicBezTo>
                  <a:pt x="51778" y="98219"/>
                  <a:pt x="39932" y="94389"/>
                  <a:pt x="33152" y="90790"/>
                </a:cubicBezTo>
                <a:cubicBezTo>
                  <a:pt x="24361" y="86185"/>
                  <a:pt x="17811" y="80472"/>
                  <a:pt x="13499" y="73649"/>
                </a:cubicBezTo>
                <a:cubicBezTo>
                  <a:pt x="9188" y="66826"/>
                  <a:pt x="7032" y="59187"/>
                  <a:pt x="7032" y="50731"/>
                </a:cubicBezTo>
                <a:cubicBezTo>
                  <a:pt x="7032" y="41439"/>
                  <a:pt x="9669" y="32754"/>
                  <a:pt x="14943" y="24675"/>
                </a:cubicBezTo>
                <a:cubicBezTo>
                  <a:pt x="20217" y="16596"/>
                  <a:pt x="27919" y="10464"/>
                  <a:pt x="38049" y="6278"/>
                </a:cubicBezTo>
                <a:cubicBezTo>
                  <a:pt x="48178" y="2093"/>
                  <a:pt x="59438" y="0"/>
                  <a:pt x="718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9093444" y="1910688"/>
            <a:ext cx="426839" cy="974737"/>
          </a:xfrm>
          <a:custGeom>
            <a:avLst/>
            <a:gdLst/>
            <a:ahLst/>
            <a:cxnLst/>
            <a:rect l="l" t="t" r="r" b="b"/>
            <a:pathLst>
              <a:path w="426839" h="974737">
                <a:moveTo>
                  <a:pt x="12501" y="595313"/>
                </a:moveTo>
                <a:cubicBezTo>
                  <a:pt x="30360" y="596503"/>
                  <a:pt x="47029" y="597099"/>
                  <a:pt x="62507" y="597099"/>
                </a:cubicBezTo>
                <a:lnTo>
                  <a:pt x="137517" y="597099"/>
                </a:lnTo>
                <a:cubicBezTo>
                  <a:pt x="152995" y="597099"/>
                  <a:pt x="169068" y="596503"/>
                  <a:pt x="185737" y="595313"/>
                </a:cubicBezTo>
                <a:lnTo>
                  <a:pt x="185737" y="631032"/>
                </a:lnTo>
                <a:cubicBezTo>
                  <a:pt x="169068" y="629841"/>
                  <a:pt x="152995" y="629246"/>
                  <a:pt x="137517" y="629246"/>
                </a:cubicBezTo>
                <a:lnTo>
                  <a:pt x="105370" y="629246"/>
                </a:lnTo>
                <a:cubicBezTo>
                  <a:pt x="99417" y="653058"/>
                  <a:pt x="93464" y="676275"/>
                  <a:pt x="87510" y="698897"/>
                </a:cubicBezTo>
                <a:lnTo>
                  <a:pt x="171450" y="698897"/>
                </a:lnTo>
                <a:cubicBezTo>
                  <a:pt x="167878" y="733425"/>
                  <a:pt x="163115" y="764382"/>
                  <a:pt x="157162" y="791766"/>
                </a:cubicBezTo>
                <a:cubicBezTo>
                  <a:pt x="151209" y="819150"/>
                  <a:pt x="142874" y="842963"/>
                  <a:pt x="132159" y="863203"/>
                </a:cubicBezTo>
                <a:cubicBezTo>
                  <a:pt x="121443" y="883444"/>
                  <a:pt x="108644" y="902196"/>
                  <a:pt x="93761" y="919461"/>
                </a:cubicBezTo>
                <a:cubicBezTo>
                  <a:pt x="78878" y="936725"/>
                  <a:pt x="58935" y="954882"/>
                  <a:pt x="33932" y="973932"/>
                </a:cubicBezTo>
                <a:cubicBezTo>
                  <a:pt x="26789" y="963216"/>
                  <a:pt x="16668" y="953691"/>
                  <a:pt x="3571" y="945357"/>
                </a:cubicBezTo>
                <a:cubicBezTo>
                  <a:pt x="25003" y="933450"/>
                  <a:pt x="43755" y="919163"/>
                  <a:pt x="59828" y="902494"/>
                </a:cubicBezTo>
                <a:cubicBezTo>
                  <a:pt x="75902" y="885825"/>
                  <a:pt x="88701" y="869157"/>
                  <a:pt x="98226" y="852488"/>
                </a:cubicBezTo>
                <a:cubicBezTo>
                  <a:pt x="83939" y="834628"/>
                  <a:pt x="69056" y="818555"/>
                  <a:pt x="53578" y="804268"/>
                </a:cubicBezTo>
                <a:cubicBezTo>
                  <a:pt x="61912" y="797124"/>
                  <a:pt x="69056" y="788789"/>
                  <a:pt x="75009" y="779264"/>
                </a:cubicBezTo>
                <a:cubicBezTo>
                  <a:pt x="89296" y="792361"/>
                  <a:pt x="102393" y="805458"/>
                  <a:pt x="114300" y="818555"/>
                </a:cubicBezTo>
                <a:cubicBezTo>
                  <a:pt x="125015" y="788789"/>
                  <a:pt x="131564" y="759619"/>
                  <a:pt x="133945" y="731044"/>
                </a:cubicBezTo>
                <a:lnTo>
                  <a:pt x="78581" y="731044"/>
                </a:lnTo>
                <a:cubicBezTo>
                  <a:pt x="70246" y="750094"/>
                  <a:pt x="62805" y="764977"/>
                  <a:pt x="56257" y="775693"/>
                </a:cubicBezTo>
                <a:cubicBezTo>
                  <a:pt x="49708" y="786408"/>
                  <a:pt x="39290" y="801291"/>
                  <a:pt x="25003" y="820341"/>
                </a:cubicBezTo>
                <a:cubicBezTo>
                  <a:pt x="15478" y="806053"/>
                  <a:pt x="7143" y="796528"/>
                  <a:pt x="0" y="791766"/>
                </a:cubicBezTo>
                <a:cubicBezTo>
                  <a:pt x="17859" y="773907"/>
                  <a:pt x="32742" y="751582"/>
                  <a:pt x="44648" y="724793"/>
                </a:cubicBezTo>
                <a:cubicBezTo>
                  <a:pt x="56554" y="698004"/>
                  <a:pt x="65484" y="666155"/>
                  <a:pt x="71437" y="629246"/>
                </a:cubicBezTo>
                <a:cubicBezTo>
                  <a:pt x="51196" y="629246"/>
                  <a:pt x="31551" y="629841"/>
                  <a:pt x="12501" y="631032"/>
                </a:cubicBezTo>
                <a:close/>
                <a:moveTo>
                  <a:pt x="330398" y="573882"/>
                </a:moveTo>
                <a:cubicBezTo>
                  <a:pt x="345876" y="592932"/>
                  <a:pt x="360164" y="611982"/>
                  <a:pt x="373260" y="631032"/>
                </a:cubicBezTo>
                <a:cubicBezTo>
                  <a:pt x="358973" y="636985"/>
                  <a:pt x="348257" y="643533"/>
                  <a:pt x="341114" y="650677"/>
                </a:cubicBezTo>
                <a:cubicBezTo>
                  <a:pt x="330398" y="630436"/>
                  <a:pt x="316706" y="611386"/>
                  <a:pt x="300037" y="593527"/>
                </a:cubicBezTo>
                <a:cubicBezTo>
                  <a:pt x="309562" y="587574"/>
                  <a:pt x="319682" y="581025"/>
                  <a:pt x="330398" y="573882"/>
                </a:cubicBezTo>
                <a:close/>
                <a:moveTo>
                  <a:pt x="233957" y="563166"/>
                </a:moveTo>
                <a:cubicBezTo>
                  <a:pt x="248245" y="565547"/>
                  <a:pt x="261937" y="566738"/>
                  <a:pt x="275034" y="566738"/>
                </a:cubicBezTo>
                <a:cubicBezTo>
                  <a:pt x="273843" y="584597"/>
                  <a:pt x="272950" y="600373"/>
                  <a:pt x="272355" y="614065"/>
                </a:cubicBezTo>
                <a:cubicBezTo>
                  <a:pt x="271760" y="627757"/>
                  <a:pt x="272653" y="648891"/>
                  <a:pt x="275034" y="677466"/>
                </a:cubicBezTo>
                <a:cubicBezTo>
                  <a:pt x="329803" y="667941"/>
                  <a:pt x="367307" y="660202"/>
                  <a:pt x="387548" y="654249"/>
                </a:cubicBezTo>
                <a:lnTo>
                  <a:pt x="392906" y="689968"/>
                </a:lnTo>
                <a:cubicBezTo>
                  <a:pt x="375046" y="692349"/>
                  <a:pt x="355996" y="695325"/>
                  <a:pt x="335756" y="698897"/>
                </a:cubicBezTo>
                <a:cubicBezTo>
                  <a:pt x="315515" y="702469"/>
                  <a:pt x="295870" y="706041"/>
                  <a:pt x="276820" y="709613"/>
                </a:cubicBezTo>
                <a:cubicBezTo>
                  <a:pt x="278010" y="727472"/>
                  <a:pt x="279796" y="745332"/>
                  <a:pt x="282178" y="763191"/>
                </a:cubicBezTo>
                <a:cubicBezTo>
                  <a:pt x="304800" y="758428"/>
                  <a:pt x="324742" y="754261"/>
                  <a:pt x="342007" y="750689"/>
                </a:cubicBezTo>
                <a:cubicBezTo>
                  <a:pt x="359271" y="747118"/>
                  <a:pt x="381595" y="741760"/>
                  <a:pt x="408979" y="734616"/>
                </a:cubicBezTo>
                <a:lnTo>
                  <a:pt x="414337" y="768549"/>
                </a:lnTo>
                <a:cubicBezTo>
                  <a:pt x="403621" y="769739"/>
                  <a:pt x="386953" y="772418"/>
                  <a:pt x="364331" y="776586"/>
                </a:cubicBezTo>
                <a:cubicBezTo>
                  <a:pt x="341709" y="780753"/>
                  <a:pt x="315515" y="786408"/>
                  <a:pt x="285750" y="793552"/>
                </a:cubicBezTo>
                <a:cubicBezTo>
                  <a:pt x="290512" y="818555"/>
                  <a:pt x="297060" y="838200"/>
                  <a:pt x="305395" y="852488"/>
                </a:cubicBezTo>
                <a:cubicBezTo>
                  <a:pt x="331589" y="832247"/>
                  <a:pt x="351829" y="811411"/>
                  <a:pt x="366117" y="789980"/>
                </a:cubicBezTo>
                <a:cubicBezTo>
                  <a:pt x="375642" y="799505"/>
                  <a:pt x="386953" y="809030"/>
                  <a:pt x="400050" y="818555"/>
                </a:cubicBezTo>
                <a:cubicBezTo>
                  <a:pt x="388143" y="824508"/>
                  <a:pt x="377428" y="831950"/>
                  <a:pt x="367903" y="840879"/>
                </a:cubicBezTo>
                <a:cubicBezTo>
                  <a:pt x="358378" y="849809"/>
                  <a:pt x="342304" y="863799"/>
                  <a:pt x="319682" y="882849"/>
                </a:cubicBezTo>
                <a:cubicBezTo>
                  <a:pt x="335160" y="904280"/>
                  <a:pt x="349448" y="918865"/>
                  <a:pt x="362545" y="926604"/>
                </a:cubicBezTo>
                <a:cubicBezTo>
                  <a:pt x="375642" y="934343"/>
                  <a:pt x="383381" y="935534"/>
                  <a:pt x="385762" y="930176"/>
                </a:cubicBezTo>
                <a:cubicBezTo>
                  <a:pt x="388143" y="924818"/>
                  <a:pt x="388739" y="912019"/>
                  <a:pt x="387548" y="891778"/>
                </a:cubicBezTo>
                <a:cubicBezTo>
                  <a:pt x="397073" y="901303"/>
                  <a:pt x="410170" y="906661"/>
                  <a:pt x="426839" y="907852"/>
                </a:cubicBezTo>
                <a:cubicBezTo>
                  <a:pt x="424457" y="962621"/>
                  <a:pt x="407193" y="983754"/>
                  <a:pt x="375046" y="971253"/>
                </a:cubicBezTo>
                <a:cubicBezTo>
                  <a:pt x="342900" y="958751"/>
                  <a:pt x="314920" y="935236"/>
                  <a:pt x="291107" y="900708"/>
                </a:cubicBezTo>
                <a:cubicBezTo>
                  <a:pt x="275629" y="912614"/>
                  <a:pt x="258067" y="923925"/>
                  <a:pt x="238422" y="934641"/>
                </a:cubicBezTo>
                <a:cubicBezTo>
                  <a:pt x="218777" y="945357"/>
                  <a:pt x="197048" y="956072"/>
                  <a:pt x="173235" y="966788"/>
                </a:cubicBezTo>
                <a:cubicBezTo>
                  <a:pt x="166092" y="953691"/>
                  <a:pt x="157162" y="943571"/>
                  <a:pt x="146446" y="936427"/>
                </a:cubicBezTo>
                <a:cubicBezTo>
                  <a:pt x="171450" y="929283"/>
                  <a:pt x="194071" y="920651"/>
                  <a:pt x="214312" y="910531"/>
                </a:cubicBezTo>
                <a:cubicBezTo>
                  <a:pt x="234553" y="900411"/>
                  <a:pt x="255389" y="888207"/>
                  <a:pt x="276820" y="873919"/>
                </a:cubicBezTo>
                <a:cubicBezTo>
                  <a:pt x="266104" y="852488"/>
                  <a:pt x="258365" y="828080"/>
                  <a:pt x="253603" y="800696"/>
                </a:cubicBezTo>
                <a:cubicBezTo>
                  <a:pt x="222646" y="806649"/>
                  <a:pt x="197643" y="813197"/>
                  <a:pt x="178593" y="820341"/>
                </a:cubicBezTo>
                <a:lnTo>
                  <a:pt x="169664" y="784622"/>
                </a:lnTo>
                <a:cubicBezTo>
                  <a:pt x="204192" y="779860"/>
                  <a:pt x="230981" y="775097"/>
                  <a:pt x="250031" y="770335"/>
                </a:cubicBezTo>
                <a:cubicBezTo>
                  <a:pt x="247650" y="752475"/>
                  <a:pt x="245864" y="734021"/>
                  <a:pt x="244673" y="714971"/>
                </a:cubicBezTo>
                <a:cubicBezTo>
                  <a:pt x="225623" y="717352"/>
                  <a:pt x="205978" y="720924"/>
                  <a:pt x="185737" y="725686"/>
                </a:cubicBezTo>
                <a:lnTo>
                  <a:pt x="176807" y="691753"/>
                </a:lnTo>
                <a:cubicBezTo>
                  <a:pt x="199429" y="689372"/>
                  <a:pt x="221456" y="686396"/>
                  <a:pt x="242887" y="682824"/>
                </a:cubicBezTo>
                <a:cubicBezTo>
                  <a:pt x="241696" y="660202"/>
                  <a:pt x="240506" y="640557"/>
                  <a:pt x="239315" y="623888"/>
                </a:cubicBezTo>
                <a:cubicBezTo>
                  <a:pt x="238124" y="607219"/>
                  <a:pt x="236339" y="586978"/>
                  <a:pt x="233957" y="563166"/>
                </a:cubicBezTo>
                <a:close/>
                <a:moveTo>
                  <a:pt x="366117" y="173236"/>
                </a:moveTo>
                <a:lnTo>
                  <a:pt x="401835" y="173236"/>
                </a:lnTo>
                <a:cubicBezTo>
                  <a:pt x="400645" y="187524"/>
                  <a:pt x="400050" y="205383"/>
                  <a:pt x="400050" y="226814"/>
                </a:cubicBezTo>
                <a:lnTo>
                  <a:pt x="400050" y="353616"/>
                </a:lnTo>
                <a:cubicBezTo>
                  <a:pt x="400050" y="373857"/>
                  <a:pt x="400645" y="397669"/>
                  <a:pt x="401835" y="425053"/>
                </a:cubicBezTo>
                <a:lnTo>
                  <a:pt x="367903" y="425053"/>
                </a:lnTo>
                <a:lnTo>
                  <a:pt x="367903" y="401836"/>
                </a:lnTo>
                <a:lnTo>
                  <a:pt x="176807" y="410766"/>
                </a:lnTo>
                <a:cubicBezTo>
                  <a:pt x="179189" y="390525"/>
                  <a:pt x="180379" y="365522"/>
                  <a:pt x="180379" y="335757"/>
                </a:cubicBezTo>
                <a:lnTo>
                  <a:pt x="180379" y="230386"/>
                </a:lnTo>
                <a:cubicBezTo>
                  <a:pt x="180379" y="211336"/>
                  <a:pt x="179784" y="194072"/>
                  <a:pt x="178593" y="178594"/>
                </a:cubicBezTo>
                <a:lnTo>
                  <a:pt x="212526" y="178594"/>
                </a:lnTo>
                <a:cubicBezTo>
                  <a:pt x="211335" y="194072"/>
                  <a:pt x="210740" y="211336"/>
                  <a:pt x="210740" y="230386"/>
                </a:cubicBezTo>
                <a:lnTo>
                  <a:pt x="210740" y="378619"/>
                </a:lnTo>
                <a:lnTo>
                  <a:pt x="367903" y="373261"/>
                </a:lnTo>
                <a:lnTo>
                  <a:pt x="367903" y="226814"/>
                </a:lnTo>
                <a:cubicBezTo>
                  <a:pt x="367903" y="203002"/>
                  <a:pt x="367307" y="185143"/>
                  <a:pt x="366117" y="173236"/>
                </a:cubicBezTo>
                <a:close/>
                <a:moveTo>
                  <a:pt x="69651" y="162521"/>
                </a:moveTo>
                <a:lnTo>
                  <a:pt x="69651" y="235744"/>
                </a:lnTo>
                <a:lnTo>
                  <a:pt x="117871" y="235744"/>
                </a:lnTo>
                <a:lnTo>
                  <a:pt x="117871" y="162521"/>
                </a:lnTo>
                <a:close/>
                <a:moveTo>
                  <a:pt x="325040" y="117872"/>
                </a:moveTo>
                <a:cubicBezTo>
                  <a:pt x="334565" y="122635"/>
                  <a:pt x="345876" y="127993"/>
                  <a:pt x="358973" y="133946"/>
                </a:cubicBezTo>
                <a:cubicBezTo>
                  <a:pt x="350639" y="149424"/>
                  <a:pt x="343495" y="163711"/>
                  <a:pt x="337542" y="176808"/>
                </a:cubicBezTo>
                <a:cubicBezTo>
                  <a:pt x="331589" y="189905"/>
                  <a:pt x="322659" y="207764"/>
                  <a:pt x="310753" y="230386"/>
                </a:cubicBezTo>
                <a:cubicBezTo>
                  <a:pt x="320278" y="247055"/>
                  <a:pt x="328314" y="261343"/>
                  <a:pt x="334863" y="273249"/>
                </a:cubicBezTo>
                <a:cubicBezTo>
                  <a:pt x="341411" y="285155"/>
                  <a:pt x="349448" y="301228"/>
                  <a:pt x="358973" y="321469"/>
                </a:cubicBezTo>
                <a:cubicBezTo>
                  <a:pt x="345876" y="327422"/>
                  <a:pt x="336351" y="333375"/>
                  <a:pt x="330398" y="339328"/>
                </a:cubicBezTo>
                <a:cubicBezTo>
                  <a:pt x="324445" y="325041"/>
                  <a:pt x="318194" y="311349"/>
                  <a:pt x="311646" y="298252"/>
                </a:cubicBezTo>
                <a:cubicBezTo>
                  <a:pt x="305097" y="285155"/>
                  <a:pt x="298846" y="273249"/>
                  <a:pt x="292893" y="262533"/>
                </a:cubicBezTo>
                <a:cubicBezTo>
                  <a:pt x="288131" y="270868"/>
                  <a:pt x="280689" y="283071"/>
                  <a:pt x="270569" y="299145"/>
                </a:cubicBezTo>
                <a:cubicBezTo>
                  <a:pt x="260449" y="315218"/>
                  <a:pt x="248840" y="332185"/>
                  <a:pt x="235743" y="350044"/>
                </a:cubicBezTo>
                <a:cubicBezTo>
                  <a:pt x="229790" y="342900"/>
                  <a:pt x="222051" y="335757"/>
                  <a:pt x="212526" y="328613"/>
                </a:cubicBezTo>
                <a:cubicBezTo>
                  <a:pt x="222051" y="315516"/>
                  <a:pt x="232469" y="300633"/>
                  <a:pt x="243780" y="283964"/>
                </a:cubicBezTo>
                <a:cubicBezTo>
                  <a:pt x="255091" y="267296"/>
                  <a:pt x="265509" y="250627"/>
                  <a:pt x="275034" y="233958"/>
                </a:cubicBezTo>
                <a:cubicBezTo>
                  <a:pt x="265509" y="218480"/>
                  <a:pt x="255984" y="202704"/>
                  <a:pt x="246459" y="186631"/>
                </a:cubicBezTo>
                <a:cubicBezTo>
                  <a:pt x="236934" y="170557"/>
                  <a:pt x="227409" y="155377"/>
                  <a:pt x="217884" y="141089"/>
                </a:cubicBezTo>
                <a:cubicBezTo>
                  <a:pt x="225028" y="136327"/>
                  <a:pt x="233957" y="130969"/>
                  <a:pt x="244673" y="125016"/>
                </a:cubicBezTo>
                <a:cubicBezTo>
                  <a:pt x="250626" y="134541"/>
                  <a:pt x="258365" y="146447"/>
                  <a:pt x="267890" y="160735"/>
                </a:cubicBezTo>
                <a:cubicBezTo>
                  <a:pt x="277415" y="175022"/>
                  <a:pt x="285750" y="189310"/>
                  <a:pt x="292893" y="203597"/>
                </a:cubicBezTo>
                <a:cubicBezTo>
                  <a:pt x="300037" y="188119"/>
                  <a:pt x="306585" y="172641"/>
                  <a:pt x="312539" y="157163"/>
                </a:cubicBezTo>
                <a:cubicBezTo>
                  <a:pt x="318492" y="141685"/>
                  <a:pt x="322659" y="128588"/>
                  <a:pt x="325040" y="117872"/>
                </a:cubicBezTo>
                <a:close/>
                <a:moveTo>
                  <a:pt x="169664" y="76796"/>
                </a:moveTo>
                <a:cubicBezTo>
                  <a:pt x="187523" y="77986"/>
                  <a:pt x="204787" y="78582"/>
                  <a:pt x="221456" y="78582"/>
                </a:cubicBezTo>
                <a:lnTo>
                  <a:pt x="358973" y="78582"/>
                </a:lnTo>
                <a:cubicBezTo>
                  <a:pt x="379214" y="78582"/>
                  <a:pt x="397073" y="77986"/>
                  <a:pt x="412551" y="76796"/>
                </a:cubicBezTo>
                <a:lnTo>
                  <a:pt x="412551" y="107157"/>
                </a:lnTo>
                <a:cubicBezTo>
                  <a:pt x="397073" y="105966"/>
                  <a:pt x="379214" y="105371"/>
                  <a:pt x="358973" y="105371"/>
                </a:cubicBezTo>
                <a:lnTo>
                  <a:pt x="223242" y="105371"/>
                </a:lnTo>
                <a:cubicBezTo>
                  <a:pt x="205382" y="105371"/>
                  <a:pt x="187523" y="105966"/>
                  <a:pt x="169664" y="107157"/>
                </a:cubicBezTo>
                <a:close/>
                <a:moveTo>
                  <a:pt x="69651" y="53578"/>
                </a:moveTo>
                <a:lnTo>
                  <a:pt x="69651" y="132160"/>
                </a:lnTo>
                <a:lnTo>
                  <a:pt x="117871" y="132160"/>
                </a:lnTo>
                <a:lnTo>
                  <a:pt x="117871" y="53578"/>
                </a:lnTo>
                <a:close/>
                <a:moveTo>
                  <a:pt x="37504" y="23217"/>
                </a:moveTo>
                <a:lnTo>
                  <a:pt x="151804" y="23217"/>
                </a:lnTo>
                <a:cubicBezTo>
                  <a:pt x="150614" y="44649"/>
                  <a:pt x="150018" y="66675"/>
                  <a:pt x="150018" y="89297"/>
                </a:cubicBezTo>
                <a:lnTo>
                  <a:pt x="150018" y="360760"/>
                </a:lnTo>
                <a:cubicBezTo>
                  <a:pt x="150018" y="385763"/>
                  <a:pt x="130968" y="400646"/>
                  <a:pt x="92868" y="405408"/>
                </a:cubicBezTo>
                <a:cubicBezTo>
                  <a:pt x="92868" y="394693"/>
                  <a:pt x="88106" y="382786"/>
                  <a:pt x="78581" y="369689"/>
                </a:cubicBezTo>
                <a:cubicBezTo>
                  <a:pt x="104774" y="369689"/>
                  <a:pt x="117871" y="364927"/>
                  <a:pt x="117871" y="355402"/>
                </a:cubicBezTo>
                <a:lnTo>
                  <a:pt x="117871" y="264319"/>
                </a:lnTo>
                <a:lnTo>
                  <a:pt x="67865" y="264319"/>
                </a:lnTo>
                <a:cubicBezTo>
                  <a:pt x="65484" y="292894"/>
                  <a:pt x="61614" y="320278"/>
                  <a:pt x="56257" y="346472"/>
                </a:cubicBezTo>
                <a:cubicBezTo>
                  <a:pt x="50899" y="372666"/>
                  <a:pt x="42862" y="395883"/>
                  <a:pt x="32146" y="416124"/>
                </a:cubicBezTo>
                <a:cubicBezTo>
                  <a:pt x="22621" y="408980"/>
                  <a:pt x="12501" y="403027"/>
                  <a:pt x="1785" y="398264"/>
                </a:cubicBezTo>
                <a:cubicBezTo>
                  <a:pt x="11310" y="382786"/>
                  <a:pt x="19050" y="361355"/>
                  <a:pt x="25003" y="333971"/>
                </a:cubicBezTo>
                <a:cubicBezTo>
                  <a:pt x="30956" y="306586"/>
                  <a:pt x="34825" y="279797"/>
                  <a:pt x="36611" y="253603"/>
                </a:cubicBezTo>
                <a:cubicBezTo>
                  <a:pt x="38397" y="227410"/>
                  <a:pt x="39290" y="189905"/>
                  <a:pt x="39290" y="141089"/>
                </a:cubicBezTo>
                <a:cubicBezTo>
                  <a:pt x="39290" y="91083"/>
                  <a:pt x="38695" y="51792"/>
                  <a:pt x="37504" y="23217"/>
                </a:cubicBezTo>
                <a:close/>
                <a:moveTo>
                  <a:pt x="289321" y="0"/>
                </a:moveTo>
                <a:cubicBezTo>
                  <a:pt x="301228" y="17860"/>
                  <a:pt x="311348" y="36314"/>
                  <a:pt x="319682" y="55364"/>
                </a:cubicBezTo>
                <a:cubicBezTo>
                  <a:pt x="307776" y="60127"/>
                  <a:pt x="297060" y="65485"/>
                  <a:pt x="287535" y="71438"/>
                </a:cubicBezTo>
                <a:cubicBezTo>
                  <a:pt x="280392" y="50007"/>
                  <a:pt x="270867" y="30957"/>
                  <a:pt x="258960" y="14288"/>
                </a:cubicBezTo>
                <a:cubicBezTo>
                  <a:pt x="269676" y="10716"/>
                  <a:pt x="279796" y="5953"/>
                  <a:pt x="2893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7794532" y="1539257"/>
            <a:ext cx="1568839" cy="297982"/>
          </a:xfrm>
          <a:custGeom>
            <a:avLst/>
            <a:gdLst/>
            <a:ahLst/>
            <a:cxnLst/>
            <a:rect l="l" t="t" r="r" b="b"/>
            <a:pathLst>
              <a:path w="1568839" h="297982">
                <a:moveTo>
                  <a:pt x="1124145" y="105594"/>
                </a:moveTo>
                <a:cubicBezTo>
                  <a:pt x="1107613" y="105594"/>
                  <a:pt x="1093714" y="111127"/>
                  <a:pt x="1082448" y="122193"/>
                </a:cubicBezTo>
                <a:cubicBezTo>
                  <a:pt x="1071182" y="133258"/>
                  <a:pt x="1064949" y="148058"/>
                  <a:pt x="1063749" y="166590"/>
                </a:cubicBezTo>
                <a:lnTo>
                  <a:pt x="1182342" y="166590"/>
                </a:lnTo>
                <a:cubicBezTo>
                  <a:pt x="1180742" y="148724"/>
                  <a:pt x="1176209" y="135325"/>
                  <a:pt x="1168742" y="126392"/>
                </a:cubicBezTo>
                <a:cubicBezTo>
                  <a:pt x="1157276" y="112526"/>
                  <a:pt x="1142411" y="105594"/>
                  <a:pt x="1124145" y="105594"/>
                </a:cubicBezTo>
                <a:close/>
                <a:moveTo>
                  <a:pt x="533595" y="105594"/>
                </a:moveTo>
                <a:cubicBezTo>
                  <a:pt x="517063" y="105594"/>
                  <a:pt x="503164" y="111127"/>
                  <a:pt x="491898" y="122193"/>
                </a:cubicBezTo>
                <a:cubicBezTo>
                  <a:pt x="480632" y="133258"/>
                  <a:pt x="474399" y="148058"/>
                  <a:pt x="473199" y="166590"/>
                </a:cubicBezTo>
                <a:lnTo>
                  <a:pt x="591791" y="166590"/>
                </a:lnTo>
                <a:cubicBezTo>
                  <a:pt x="590192" y="148724"/>
                  <a:pt x="585658" y="135325"/>
                  <a:pt x="578192" y="126392"/>
                </a:cubicBezTo>
                <a:cubicBezTo>
                  <a:pt x="566726" y="112526"/>
                  <a:pt x="551861" y="105594"/>
                  <a:pt x="533595" y="105594"/>
                </a:cubicBezTo>
                <a:close/>
                <a:moveTo>
                  <a:pt x="1123745" y="75995"/>
                </a:moveTo>
                <a:cubicBezTo>
                  <a:pt x="1152143" y="75995"/>
                  <a:pt x="1175342" y="85661"/>
                  <a:pt x="1193341" y="104994"/>
                </a:cubicBezTo>
                <a:cubicBezTo>
                  <a:pt x="1211340" y="124326"/>
                  <a:pt x="1220339" y="151524"/>
                  <a:pt x="1220339" y="186589"/>
                </a:cubicBezTo>
                <a:cubicBezTo>
                  <a:pt x="1220339" y="188722"/>
                  <a:pt x="1220272" y="191922"/>
                  <a:pt x="1220139" y="196188"/>
                </a:cubicBezTo>
                <a:lnTo>
                  <a:pt x="1061749" y="196188"/>
                </a:lnTo>
                <a:cubicBezTo>
                  <a:pt x="1063082" y="219520"/>
                  <a:pt x="1069682" y="237385"/>
                  <a:pt x="1081548" y="249785"/>
                </a:cubicBezTo>
                <a:cubicBezTo>
                  <a:pt x="1093414" y="262184"/>
                  <a:pt x="1108213" y="268384"/>
                  <a:pt x="1125945" y="268384"/>
                </a:cubicBezTo>
                <a:cubicBezTo>
                  <a:pt x="1139144" y="268384"/>
                  <a:pt x="1150410" y="264917"/>
                  <a:pt x="1159743" y="257984"/>
                </a:cubicBezTo>
                <a:cubicBezTo>
                  <a:pt x="1169076" y="251051"/>
                  <a:pt x="1176475" y="239985"/>
                  <a:pt x="1181942" y="224786"/>
                </a:cubicBezTo>
                <a:lnTo>
                  <a:pt x="1219139" y="229386"/>
                </a:lnTo>
                <a:cubicBezTo>
                  <a:pt x="1213273" y="251118"/>
                  <a:pt x="1202407" y="267984"/>
                  <a:pt x="1186541" y="279983"/>
                </a:cubicBezTo>
                <a:cubicBezTo>
                  <a:pt x="1170676" y="291982"/>
                  <a:pt x="1150410" y="297982"/>
                  <a:pt x="1125745" y="297982"/>
                </a:cubicBezTo>
                <a:cubicBezTo>
                  <a:pt x="1094680" y="297982"/>
                  <a:pt x="1070048" y="288416"/>
                  <a:pt x="1051849" y="269284"/>
                </a:cubicBezTo>
                <a:cubicBezTo>
                  <a:pt x="1033650" y="250151"/>
                  <a:pt x="1024551" y="223320"/>
                  <a:pt x="1024551" y="188788"/>
                </a:cubicBezTo>
                <a:cubicBezTo>
                  <a:pt x="1024551" y="153057"/>
                  <a:pt x="1033750" y="125326"/>
                  <a:pt x="1052149" y="105594"/>
                </a:cubicBezTo>
                <a:cubicBezTo>
                  <a:pt x="1070548" y="85861"/>
                  <a:pt x="1094414" y="75995"/>
                  <a:pt x="1123745" y="75995"/>
                </a:cubicBezTo>
                <a:close/>
                <a:moveTo>
                  <a:pt x="907944" y="75995"/>
                </a:moveTo>
                <a:cubicBezTo>
                  <a:pt x="920744" y="75995"/>
                  <a:pt x="932510" y="78295"/>
                  <a:pt x="943242" y="82895"/>
                </a:cubicBezTo>
                <a:cubicBezTo>
                  <a:pt x="953975" y="87495"/>
                  <a:pt x="962008" y="93528"/>
                  <a:pt x="967341" y="100994"/>
                </a:cubicBezTo>
                <a:cubicBezTo>
                  <a:pt x="972674" y="108460"/>
                  <a:pt x="976407" y="117326"/>
                  <a:pt x="978540" y="127592"/>
                </a:cubicBezTo>
                <a:cubicBezTo>
                  <a:pt x="979873" y="134258"/>
                  <a:pt x="980540" y="145924"/>
                  <a:pt x="980540" y="162590"/>
                </a:cubicBezTo>
                <a:lnTo>
                  <a:pt x="980540" y="293182"/>
                </a:lnTo>
                <a:lnTo>
                  <a:pt x="944542" y="293182"/>
                </a:lnTo>
                <a:lnTo>
                  <a:pt x="944542" y="163990"/>
                </a:lnTo>
                <a:cubicBezTo>
                  <a:pt x="944542" y="149324"/>
                  <a:pt x="943142" y="138358"/>
                  <a:pt x="940342" y="131092"/>
                </a:cubicBezTo>
                <a:cubicBezTo>
                  <a:pt x="937542" y="123826"/>
                  <a:pt x="932576" y="118026"/>
                  <a:pt x="925443" y="113693"/>
                </a:cubicBezTo>
                <a:cubicBezTo>
                  <a:pt x="918310" y="109360"/>
                  <a:pt x="909944" y="107193"/>
                  <a:pt x="900345" y="107193"/>
                </a:cubicBezTo>
                <a:cubicBezTo>
                  <a:pt x="885012" y="107193"/>
                  <a:pt x="871780" y="112060"/>
                  <a:pt x="860647" y="121793"/>
                </a:cubicBezTo>
                <a:cubicBezTo>
                  <a:pt x="849514" y="131525"/>
                  <a:pt x="843948" y="149991"/>
                  <a:pt x="843948" y="177189"/>
                </a:cubicBezTo>
                <a:lnTo>
                  <a:pt x="843948" y="293182"/>
                </a:lnTo>
                <a:lnTo>
                  <a:pt x="807950" y="293182"/>
                </a:lnTo>
                <a:lnTo>
                  <a:pt x="807950" y="80795"/>
                </a:lnTo>
                <a:lnTo>
                  <a:pt x="840348" y="80795"/>
                </a:lnTo>
                <a:lnTo>
                  <a:pt x="840348" y="110993"/>
                </a:lnTo>
                <a:cubicBezTo>
                  <a:pt x="855947" y="87661"/>
                  <a:pt x="878479" y="75995"/>
                  <a:pt x="907944" y="75995"/>
                </a:cubicBezTo>
                <a:close/>
                <a:moveTo>
                  <a:pt x="752596" y="75995"/>
                </a:moveTo>
                <a:cubicBezTo>
                  <a:pt x="764728" y="75995"/>
                  <a:pt x="777061" y="79862"/>
                  <a:pt x="789593" y="87595"/>
                </a:cubicBezTo>
                <a:lnTo>
                  <a:pt x="777194" y="120993"/>
                </a:lnTo>
                <a:cubicBezTo>
                  <a:pt x="768395" y="115793"/>
                  <a:pt x="759595" y="113193"/>
                  <a:pt x="750796" y="113193"/>
                </a:cubicBezTo>
                <a:cubicBezTo>
                  <a:pt x="742930" y="113193"/>
                  <a:pt x="735863" y="115560"/>
                  <a:pt x="729597" y="120293"/>
                </a:cubicBezTo>
                <a:cubicBezTo>
                  <a:pt x="723331" y="125026"/>
                  <a:pt x="718864" y="131592"/>
                  <a:pt x="716198" y="139991"/>
                </a:cubicBezTo>
                <a:cubicBezTo>
                  <a:pt x="712198" y="152791"/>
                  <a:pt x="710198" y="166790"/>
                  <a:pt x="710198" y="181989"/>
                </a:cubicBezTo>
                <a:lnTo>
                  <a:pt x="710198" y="293182"/>
                </a:lnTo>
                <a:lnTo>
                  <a:pt x="674200" y="293182"/>
                </a:lnTo>
                <a:lnTo>
                  <a:pt x="674200" y="80795"/>
                </a:lnTo>
                <a:lnTo>
                  <a:pt x="706598" y="80795"/>
                </a:lnTo>
                <a:lnTo>
                  <a:pt x="706598" y="112993"/>
                </a:lnTo>
                <a:cubicBezTo>
                  <a:pt x="714865" y="97927"/>
                  <a:pt x="722497" y="87995"/>
                  <a:pt x="729497" y="83195"/>
                </a:cubicBezTo>
                <a:cubicBezTo>
                  <a:pt x="736497" y="78395"/>
                  <a:pt x="744196" y="75995"/>
                  <a:pt x="752596" y="75995"/>
                </a:cubicBezTo>
                <a:close/>
                <a:moveTo>
                  <a:pt x="533195" y="75995"/>
                </a:moveTo>
                <a:cubicBezTo>
                  <a:pt x="561593" y="75995"/>
                  <a:pt x="584792" y="85661"/>
                  <a:pt x="602791" y="104994"/>
                </a:cubicBezTo>
                <a:cubicBezTo>
                  <a:pt x="620790" y="124326"/>
                  <a:pt x="629789" y="151524"/>
                  <a:pt x="629789" y="186589"/>
                </a:cubicBezTo>
                <a:cubicBezTo>
                  <a:pt x="629789" y="188722"/>
                  <a:pt x="629722" y="191922"/>
                  <a:pt x="629589" y="196188"/>
                </a:cubicBezTo>
                <a:lnTo>
                  <a:pt x="471199" y="196188"/>
                </a:lnTo>
                <a:cubicBezTo>
                  <a:pt x="472532" y="219520"/>
                  <a:pt x="479132" y="237385"/>
                  <a:pt x="490998" y="249785"/>
                </a:cubicBezTo>
                <a:cubicBezTo>
                  <a:pt x="502864" y="262184"/>
                  <a:pt x="517663" y="268384"/>
                  <a:pt x="535395" y="268384"/>
                </a:cubicBezTo>
                <a:cubicBezTo>
                  <a:pt x="548594" y="268384"/>
                  <a:pt x="559860" y="264917"/>
                  <a:pt x="569193" y="257984"/>
                </a:cubicBezTo>
                <a:cubicBezTo>
                  <a:pt x="578526" y="251051"/>
                  <a:pt x="585925" y="239985"/>
                  <a:pt x="591391" y="224786"/>
                </a:cubicBezTo>
                <a:lnTo>
                  <a:pt x="628589" y="229386"/>
                </a:lnTo>
                <a:cubicBezTo>
                  <a:pt x="622723" y="251118"/>
                  <a:pt x="611857" y="267984"/>
                  <a:pt x="595991" y="279983"/>
                </a:cubicBezTo>
                <a:cubicBezTo>
                  <a:pt x="580126" y="291982"/>
                  <a:pt x="559860" y="297982"/>
                  <a:pt x="535195" y="297982"/>
                </a:cubicBezTo>
                <a:cubicBezTo>
                  <a:pt x="504130" y="297982"/>
                  <a:pt x="479498" y="288416"/>
                  <a:pt x="461299" y="269284"/>
                </a:cubicBezTo>
                <a:cubicBezTo>
                  <a:pt x="443101" y="250151"/>
                  <a:pt x="434001" y="223320"/>
                  <a:pt x="434001" y="188788"/>
                </a:cubicBezTo>
                <a:cubicBezTo>
                  <a:pt x="434001" y="153057"/>
                  <a:pt x="443201" y="125326"/>
                  <a:pt x="461599" y="105594"/>
                </a:cubicBezTo>
                <a:cubicBezTo>
                  <a:pt x="479998" y="85861"/>
                  <a:pt x="503864" y="75995"/>
                  <a:pt x="533195" y="75995"/>
                </a:cubicBezTo>
                <a:close/>
                <a:moveTo>
                  <a:pt x="203094" y="75995"/>
                </a:moveTo>
                <a:cubicBezTo>
                  <a:pt x="215894" y="75995"/>
                  <a:pt x="227659" y="78295"/>
                  <a:pt x="238392" y="82895"/>
                </a:cubicBezTo>
                <a:cubicBezTo>
                  <a:pt x="249125" y="87495"/>
                  <a:pt x="257158" y="93528"/>
                  <a:pt x="262491" y="100994"/>
                </a:cubicBezTo>
                <a:cubicBezTo>
                  <a:pt x="267824" y="108460"/>
                  <a:pt x="271557" y="117326"/>
                  <a:pt x="273690" y="127592"/>
                </a:cubicBezTo>
                <a:cubicBezTo>
                  <a:pt x="275023" y="134258"/>
                  <a:pt x="275690" y="145924"/>
                  <a:pt x="275690" y="162590"/>
                </a:cubicBezTo>
                <a:lnTo>
                  <a:pt x="275690" y="293182"/>
                </a:lnTo>
                <a:lnTo>
                  <a:pt x="239692" y="293182"/>
                </a:lnTo>
                <a:lnTo>
                  <a:pt x="239692" y="163990"/>
                </a:lnTo>
                <a:cubicBezTo>
                  <a:pt x="239692" y="149324"/>
                  <a:pt x="238292" y="138358"/>
                  <a:pt x="235492" y="131092"/>
                </a:cubicBezTo>
                <a:cubicBezTo>
                  <a:pt x="232692" y="123826"/>
                  <a:pt x="227726" y="118026"/>
                  <a:pt x="220593" y="113693"/>
                </a:cubicBezTo>
                <a:cubicBezTo>
                  <a:pt x="213460" y="109360"/>
                  <a:pt x="205094" y="107193"/>
                  <a:pt x="195495" y="107193"/>
                </a:cubicBezTo>
                <a:cubicBezTo>
                  <a:pt x="180162" y="107193"/>
                  <a:pt x="166930" y="112060"/>
                  <a:pt x="155797" y="121793"/>
                </a:cubicBezTo>
                <a:cubicBezTo>
                  <a:pt x="144664" y="131525"/>
                  <a:pt x="139098" y="149991"/>
                  <a:pt x="139098" y="177189"/>
                </a:cubicBezTo>
                <a:lnTo>
                  <a:pt x="139098" y="293182"/>
                </a:lnTo>
                <a:lnTo>
                  <a:pt x="103100" y="293182"/>
                </a:lnTo>
                <a:lnTo>
                  <a:pt x="103100" y="80795"/>
                </a:lnTo>
                <a:lnTo>
                  <a:pt x="135498" y="80795"/>
                </a:lnTo>
                <a:lnTo>
                  <a:pt x="135498" y="110993"/>
                </a:lnTo>
                <a:cubicBezTo>
                  <a:pt x="151097" y="87661"/>
                  <a:pt x="173629" y="75995"/>
                  <a:pt x="203094" y="75995"/>
                </a:cubicBezTo>
                <a:close/>
                <a:moveTo>
                  <a:pt x="1455046" y="51997"/>
                </a:moveTo>
                <a:lnTo>
                  <a:pt x="1489044" y="51997"/>
                </a:lnTo>
                <a:lnTo>
                  <a:pt x="1489044" y="131792"/>
                </a:lnTo>
                <a:lnTo>
                  <a:pt x="1568839" y="131792"/>
                </a:lnTo>
                <a:lnTo>
                  <a:pt x="1568839" y="165390"/>
                </a:lnTo>
                <a:lnTo>
                  <a:pt x="1489044" y="165390"/>
                </a:lnTo>
                <a:lnTo>
                  <a:pt x="1489044" y="245785"/>
                </a:lnTo>
                <a:lnTo>
                  <a:pt x="1455046" y="245785"/>
                </a:lnTo>
                <a:lnTo>
                  <a:pt x="1455046" y="165390"/>
                </a:lnTo>
                <a:lnTo>
                  <a:pt x="1375251" y="165390"/>
                </a:lnTo>
                <a:lnTo>
                  <a:pt x="1375251" y="131792"/>
                </a:lnTo>
                <a:lnTo>
                  <a:pt x="1455046" y="131792"/>
                </a:lnTo>
                <a:close/>
                <a:moveTo>
                  <a:pt x="1307548" y="6600"/>
                </a:moveTo>
                <a:lnTo>
                  <a:pt x="1307548" y="80795"/>
                </a:lnTo>
                <a:lnTo>
                  <a:pt x="1343746" y="80795"/>
                </a:lnTo>
                <a:lnTo>
                  <a:pt x="1343746" y="108793"/>
                </a:lnTo>
                <a:lnTo>
                  <a:pt x="1307548" y="108793"/>
                </a:lnTo>
                <a:lnTo>
                  <a:pt x="1307548" y="232986"/>
                </a:lnTo>
                <a:cubicBezTo>
                  <a:pt x="1307548" y="243252"/>
                  <a:pt x="1308181" y="249851"/>
                  <a:pt x="1309448" y="252785"/>
                </a:cubicBezTo>
                <a:cubicBezTo>
                  <a:pt x="1310714" y="255718"/>
                  <a:pt x="1312781" y="258051"/>
                  <a:pt x="1315647" y="259784"/>
                </a:cubicBezTo>
                <a:cubicBezTo>
                  <a:pt x="1318514" y="261517"/>
                  <a:pt x="1322614" y="262384"/>
                  <a:pt x="1327947" y="262384"/>
                </a:cubicBezTo>
                <a:cubicBezTo>
                  <a:pt x="1331946" y="262384"/>
                  <a:pt x="1337213" y="261917"/>
                  <a:pt x="1343746" y="260984"/>
                </a:cubicBezTo>
                <a:lnTo>
                  <a:pt x="1348945" y="292782"/>
                </a:lnTo>
                <a:cubicBezTo>
                  <a:pt x="1338812" y="294915"/>
                  <a:pt x="1329746" y="295982"/>
                  <a:pt x="1321747" y="295982"/>
                </a:cubicBezTo>
                <a:cubicBezTo>
                  <a:pt x="1308681" y="295982"/>
                  <a:pt x="1298548" y="293915"/>
                  <a:pt x="1291349" y="289782"/>
                </a:cubicBezTo>
                <a:cubicBezTo>
                  <a:pt x="1284149" y="285649"/>
                  <a:pt x="1279083" y="280216"/>
                  <a:pt x="1276150" y="273483"/>
                </a:cubicBezTo>
                <a:cubicBezTo>
                  <a:pt x="1273216" y="266750"/>
                  <a:pt x="1271750" y="252585"/>
                  <a:pt x="1271750" y="230986"/>
                </a:cubicBezTo>
                <a:lnTo>
                  <a:pt x="1271750" y="108793"/>
                </a:lnTo>
                <a:lnTo>
                  <a:pt x="1245352" y="108793"/>
                </a:lnTo>
                <a:lnTo>
                  <a:pt x="1245352" y="80795"/>
                </a:lnTo>
                <a:lnTo>
                  <a:pt x="1271750" y="80795"/>
                </a:lnTo>
                <a:lnTo>
                  <a:pt x="1271750" y="28198"/>
                </a:lnTo>
                <a:close/>
                <a:moveTo>
                  <a:pt x="374098" y="6600"/>
                </a:moveTo>
                <a:lnTo>
                  <a:pt x="374098" y="80795"/>
                </a:lnTo>
                <a:lnTo>
                  <a:pt x="410296" y="80795"/>
                </a:lnTo>
                <a:lnTo>
                  <a:pt x="410296" y="108793"/>
                </a:lnTo>
                <a:lnTo>
                  <a:pt x="374098" y="108793"/>
                </a:lnTo>
                <a:lnTo>
                  <a:pt x="374098" y="232986"/>
                </a:lnTo>
                <a:cubicBezTo>
                  <a:pt x="374098" y="243252"/>
                  <a:pt x="374731" y="249851"/>
                  <a:pt x="375998" y="252785"/>
                </a:cubicBezTo>
                <a:cubicBezTo>
                  <a:pt x="377264" y="255718"/>
                  <a:pt x="379331" y="258051"/>
                  <a:pt x="382197" y="259784"/>
                </a:cubicBezTo>
                <a:cubicBezTo>
                  <a:pt x="385064" y="261517"/>
                  <a:pt x="389164" y="262384"/>
                  <a:pt x="394496" y="262384"/>
                </a:cubicBezTo>
                <a:cubicBezTo>
                  <a:pt x="398496" y="262384"/>
                  <a:pt x="403763" y="261917"/>
                  <a:pt x="410296" y="260984"/>
                </a:cubicBezTo>
                <a:lnTo>
                  <a:pt x="415495" y="292782"/>
                </a:lnTo>
                <a:cubicBezTo>
                  <a:pt x="405362" y="294915"/>
                  <a:pt x="396296" y="295982"/>
                  <a:pt x="388297" y="295982"/>
                </a:cubicBezTo>
                <a:cubicBezTo>
                  <a:pt x="375231" y="295982"/>
                  <a:pt x="365098" y="293915"/>
                  <a:pt x="357899" y="289782"/>
                </a:cubicBezTo>
                <a:cubicBezTo>
                  <a:pt x="350699" y="285649"/>
                  <a:pt x="345633" y="280216"/>
                  <a:pt x="342700" y="273483"/>
                </a:cubicBezTo>
                <a:cubicBezTo>
                  <a:pt x="339767" y="266750"/>
                  <a:pt x="338300" y="252585"/>
                  <a:pt x="338300" y="230986"/>
                </a:cubicBezTo>
                <a:lnTo>
                  <a:pt x="338300" y="108793"/>
                </a:lnTo>
                <a:lnTo>
                  <a:pt x="311902" y="108793"/>
                </a:lnTo>
                <a:lnTo>
                  <a:pt x="311902" y="80795"/>
                </a:lnTo>
                <a:lnTo>
                  <a:pt x="338300" y="80795"/>
                </a:lnTo>
                <a:lnTo>
                  <a:pt x="338300" y="28198"/>
                </a:lnTo>
                <a:close/>
                <a:moveTo>
                  <a:pt x="0" y="0"/>
                </a:moveTo>
                <a:lnTo>
                  <a:pt x="38797" y="0"/>
                </a:lnTo>
                <a:lnTo>
                  <a:pt x="38797" y="293182"/>
                </a:ln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6829197" y="2053543"/>
            <a:ext cx="2309812" cy="1104900"/>
          </a:xfrm>
          <a:custGeom>
            <a:avLst/>
            <a:gdLst/>
            <a:ahLst/>
            <a:cxnLst/>
            <a:rect l="l" t="t" r="r" b="b"/>
            <a:pathLst>
              <a:path w="2309812" h="1104900">
                <a:moveTo>
                  <a:pt x="0" y="476250"/>
                </a:moveTo>
                <a:cubicBezTo>
                  <a:pt x="76200" y="479425"/>
                  <a:pt x="155575" y="481013"/>
                  <a:pt x="238125" y="481013"/>
                </a:cubicBezTo>
                <a:lnTo>
                  <a:pt x="862012" y="481013"/>
                </a:lnTo>
                <a:cubicBezTo>
                  <a:pt x="944562" y="481013"/>
                  <a:pt x="1019175" y="479425"/>
                  <a:pt x="1085850" y="476250"/>
                </a:cubicBezTo>
                <a:lnTo>
                  <a:pt x="1085850" y="600075"/>
                </a:lnTo>
                <a:cubicBezTo>
                  <a:pt x="1019175" y="596900"/>
                  <a:pt x="946150" y="595313"/>
                  <a:pt x="866775" y="595313"/>
                </a:cubicBezTo>
                <a:lnTo>
                  <a:pt x="238125" y="595313"/>
                </a:lnTo>
                <a:cubicBezTo>
                  <a:pt x="155575" y="595313"/>
                  <a:pt x="76200" y="596900"/>
                  <a:pt x="0" y="600075"/>
                </a:cubicBezTo>
                <a:close/>
                <a:moveTo>
                  <a:pt x="2047875" y="61913"/>
                </a:moveTo>
                <a:cubicBezTo>
                  <a:pt x="2105025" y="131763"/>
                  <a:pt x="2144712" y="184150"/>
                  <a:pt x="2166938" y="219075"/>
                </a:cubicBezTo>
                <a:cubicBezTo>
                  <a:pt x="2138362" y="238125"/>
                  <a:pt x="2109788" y="258763"/>
                  <a:pt x="2081212" y="280988"/>
                </a:cubicBezTo>
                <a:cubicBezTo>
                  <a:pt x="2052638" y="227013"/>
                  <a:pt x="2016125" y="173038"/>
                  <a:pt x="1971675" y="119063"/>
                </a:cubicBezTo>
                <a:cubicBezTo>
                  <a:pt x="1997075" y="103188"/>
                  <a:pt x="2022475" y="84138"/>
                  <a:pt x="2047875" y="61913"/>
                </a:cubicBezTo>
                <a:close/>
                <a:moveTo>
                  <a:pt x="1752600" y="19050"/>
                </a:moveTo>
                <a:cubicBezTo>
                  <a:pt x="1771650" y="22225"/>
                  <a:pt x="1808163" y="26988"/>
                  <a:pt x="1862138" y="33338"/>
                </a:cubicBezTo>
                <a:cubicBezTo>
                  <a:pt x="1855788" y="71438"/>
                  <a:pt x="1860550" y="196850"/>
                  <a:pt x="1876425" y="409575"/>
                </a:cubicBezTo>
                <a:cubicBezTo>
                  <a:pt x="2028825" y="381000"/>
                  <a:pt x="2146300" y="354013"/>
                  <a:pt x="2228850" y="328613"/>
                </a:cubicBezTo>
                <a:lnTo>
                  <a:pt x="2252662" y="419100"/>
                </a:lnTo>
                <a:cubicBezTo>
                  <a:pt x="2217738" y="422275"/>
                  <a:pt x="2095500" y="446088"/>
                  <a:pt x="1885950" y="490538"/>
                </a:cubicBezTo>
                <a:cubicBezTo>
                  <a:pt x="1924050" y="690563"/>
                  <a:pt x="1980406" y="828675"/>
                  <a:pt x="2055019" y="904875"/>
                </a:cubicBezTo>
                <a:cubicBezTo>
                  <a:pt x="2129632" y="981075"/>
                  <a:pt x="2172494" y="1001713"/>
                  <a:pt x="2183606" y="966788"/>
                </a:cubicBezTo>
                <a:cubicBezTo>
                  <a:pt x="2194719" y="931863"/>
                  <a:pt x="2201862" y="893763"/>
                  <a:pt x="2205038" y="852488"/>
                </a:cubicBezTo>
                <a:cubicBezTo>
                  <a:pt x="2239962" y="874713"/>
                  <a:pt x="2274888" y="889000"/>
                  <a:pt x="2309812" y="895350"/>
                </a:cubicBezTo>
                <a:cubicBezTo>
                  <a:pt x="2287588" y="984250"/>
                  <a:pt x="2266156" y="1042988"/>
                  <a:pt x="2245519" y="1071563"/>
                </a:cubicBezTo>
                <a:cubicBezTo>
                  <a:pt x="2224882" y="1100138"/>
                  <a:pt x="2186782" y="1104900"/>
                  <a:pt x="2131219" y="1085850"/>
                </a:cubicBezTo>
                <a:cubicBezTo>
                  <a:pt x="2075656" y="1066800"/>
                  <a:pt x="2015332" y="1016000"/>
                  <a:pt x="1950244" y="933450"/>
                </a:cubicBezTo>
                <a:cubicBezTo>
                  <a:pt x="1885156" y="850900"/>
                  <a:pt x="1831975" y="709613"/>
                  <a:pt x="1790700" y="509588"/>
                </a:cubicBezTo>
                <a:cubicBezTo>
                  <a:pt x="1670050" y="534988"/>
                  <a:pt x="1595438" y="552450"/>
                  <a:pt x="1566862" y="561975"/>
                </a:cubicBezTo>
                <a:lnTo>
                  <a:pt x="1538288" y="471488"/>
                </a:lnTo>
                <a:cubicBezTo>
                  <a:pt x="1589088" y="465138"/>
                  <a:pt x="1670050" y="450850"/>
                  <a:pt x="1781175" y="428625"/>
                </a:cubicBezTo>
                <a:cubicBezTo>
                  <a:pt x="1765300" y="222250"/>
                  <a:pt x="1755775" y="85725"/>
                  <a:pt x="1752600" y="19050"/>
                </a:cubicBezTo>
                <a:close/>
                <a:moveTo>
                  <a:pt x="1471612" y="0"/>
                </a:moveTo>
                <a:cubicBezTo>
                  <a:pt x="1519238" y="22225"/>
                  <a:pt x="1555750" y="36513"/>
                  <a:pt x="1581150" y="42863"/>
                </a:cubicBezTo>
                <a:cubicBezTo>
                  <a:pt x="1562100" y="74613"/>
                  <a:pt x="1527175" y="158750"/>
                  <a:pt x="1476375" y="295275"/>
                </a:cubicBezTo>
                <a:lnTo>
                  <a:pt x="1476375" y="900113"/>
                </a:lnTo>
                <a:cubicBezTo>
                  <a:pt x="1476375" y="966788"/>
                  <a:pt x="1477963" y="1035050"/>
                  <a:pt x="1481138" y="1104900"/>
                </a:cubicBezTo>
                <a:lnTo>
                  <a:pt x="1381125" y="1104900"/>
                </a:lnTo>
                <a:cubicBezTo>
                  <a:pt x="1384300" y="1035050"/>
                  <a:pt x="1385888" y="966788"/>
                  <a:pt x="1385888" y="900113"/>
                </a:cubicBezTo>
                <a:lnTo>
                  <a:pt x="1385888" y="466725"/>
                </a:lnTo>
                <a:cubicBezTo>
                  <a:pt x="1338262" y="542925"/>
                  <a:pt x="1298575" y="600075"/>
                  <a:pt x="1266825" y="638175"/>
                </a:cubicBezTo>
                <a:cubicBezTo>
                  <a:pt x="1247775" y="612775"/>
                  <a:pt x="1223962" y="588963"/>
                  <a:pt x="1195388" y="566738"/>
                </a:cubicBezTo>
                <a:cubicBezTo>
                  <a:pt x="1246188" y="519113"/>
                  <a:pt x="1298575" y="442913"/>
                  <a:pt x="1352550" y="338138"/>
                </a:cubicBezTo>
                <a:cubicBezTo>
                  <a:pt x="1406525" y="233363"/>
                  <a:pt x="1446212" y="120650"/>
                  <a:pt x="1471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>
            <a:off x="6991875" y="689499"/>
            <a:ext cx="2184796" cy="1610916"/>
          </a:xfrm>
          <a:custGeom>
            <a:avLst/>
            <a:gdLst/>
            <a:ahLst/>
            <a:cxnLst/>
            <a:rect l="l" t="t" r="r" b="b"/>
            <a:pathLst>
              <a:path w="2184796" h="1610916">
                <a:moveTo>
                  <a:pt x="92273" y="1316237"/>
                </a:moveTo>
                <a:lnTo>
                  <a:pt x="92273" y="1473994"/>
                </a:lnTo>
                <a:lnTo>
                  <a:pt x="244078" y="1473994"/>
                </a:lnTo>
                <a:lnTo>
                  <a:pt x="244078" y="1316237"/>
                </a:lnTo>
                <a:close/>
                <a:moveTo>
                  <a:pt x="443507" y="1220986"/>
                </a:moveTo>
                <a:lnTo>
                  <a:pt x="479226" y="1292424"/>
                </a:lnTo>
                <a:cubicBezTo>
                  <a:pt x="491132" y="1316237"/>
                  <a:pt x="505023" y="1346994"/>
                  <a:pt x="520898" y="1384698"/>
                </a:cubicBezTo>
                <a:cubicBezTo>
                  <a:pt x="507007" y="1390651"/>
                  <a:pt x="488156" y="1400572"/>
                  <a:pt x="464343" y="1414463"/>
                </a:cubicBezTo>
                <a:cubicBezTo>
                  <a:pt x="450453" y="1376760"/>
                  <a:pt x="437554" y="1344514"/>
                  <a:pt x="425648" y="1317725"/>
                </a:cubicBezTo>
                <a:cubicBezTo>
                  <a:pt x="413742" y="1290936"/>
                  <a:pt x="401835" y="1268611"/>
                  <a:pt x="389929" y="1250752"/>
                </a:cubicBezTo>
                <a:cubicBezTo>
                  <a:pt x="403820" y="1242815"/>
                  <a:pt x="421679" y="1232893"/>
                  <a:pt x="443507" y="1220986"/>
                </a:cubicBezTo>
                <a:close/>
                <a:moveTo>
                  <a:pt x="92273" y="1116807"/>
                </a:moveTo>
                <a:lnTo>
                  <a:pt x="92273" y="1265635"/>
                </a:lnTo>
                <a:lnTo>
                  <a:pt x="244078" y="1265635"/>
                </a:lnTo>
                <a:lnTo>
                  <a:pt x="244078" y="1116807"/>
                </a:lnTo>
                <a:close/>
                <a:moveTo>
                  <a:pt x="142875" y="923330"/>
                </a:moveTo>
                <a:cubicBezTo>
                  <a:pt x="170656" y="933252"/>
                  <a:pt x="193476" y="940197"/>
                  <a:pt x="211336" y="944166"/>
                </a:cubicBezTo>
                <a:cubicBezTo>
                  <a:pt x="201414" y="962026"/>
                  <a:pt x="187523" y="1002705"/>
                  <a:pt x="169664" y="1066205"/>
                </a:cubicBezTo>
                <a:lnTo>
                  <a:pt x="303609" y="1066205"/>
                </a:lnTo>
                <a:cubicBezTo>
                  <a:pt x="301625" y="1099939"/>
                  <a:pt x="300632" y="1142604"/>
                  <a:pt x="300632" y="1194197"/>
                </a:cubicBezTo>
                <a:lnTo>
                  <a:pt x="300632" y="1456135"/>
                </a:lnTo>
                <a:cubicBezTo>
                  <a:pt x="300632" y="1485901"/>
                  <a:pt x="301625" y="1528565"/>
                  <a:pt x="303609" y="1584127"/>
                </a:cubicBezTo>
                <a:lnTo>
                  <a:pt x="244078" y="1584127"/>
                </a:lnTo>
                <a:lnTo>
                  <a:pt x="244078" y="1524596"/>
                </a:lnTo>
                <a:lnTo>
                  <a:pt x="92273" y="1524596"/>
                </a:lnTo>
                <a:lnTo>
                  <a:pt x="92273" y="1590080"/>
                </a:lnTo>
                <a:lnTo>
                  <a:pt x="32742" y="1590080"/>
                </a:lnTo>
                <a:cubicBezTo>
                  <a:pt x="34726" y="1526580"/>
                  <a:pt x="35718" y="1486893"/>
                  <a:pt x="35718" y="1471018"/>
                </a:cubicBezTo>
                <a:lnTo>
                  <a:pt x="35718" y="1197174"/>
                </a:lnTo>
                <a:cubicBezTo>
                  <a:pt x="35718" y="1143596"/>
                  <a:pt x="34726" y="1099939"/>
                  <a:pt x="32742" y="1066205"/>
                </a:cubicBezTo>
                <a:lnTo>
                  <a:pt x="119062" y="1066205"/>
                </a:lnTo>
                <a:cubicBezTo>
                  <a:pt x="128984" y="1020565"/>
                  <a:pt x="136921" y="972940"/>
                  <a:pt x="142875" y="923330"/>
                </a:cubicBezTo>
                <a:close/>
                <a:moveTo>
                  <a:pt x="422671" y="920354"/>
                </a:moveTo>
                <a:cubicBezTo>
                  <a:pt x="450453" y="932260"/>
                  <a:pt x="474265" y="941190"/>
                  <a:pt x="494109" y="947143"/>
                </a:cubicBezTo>
                <a:cubicBezTo>
                  <a:pt x="484187" y="963018"/>
                  <a:pt x="475753" y="980381"/>
                  <a:pt x="468808" y="999233"/>
                </a:cubicBezTo>
                <a:cubicBezTo>
                  <a:pt x="461863" y="1018084"/>
                  <a:pt x="454421" y="1036440"/>
                  <a:pt x="446484" y="1054299"/>
                </a:cubicBezTo>
                <a:lnTo>
                  <a:pt x="657820" y="1054299"/>
                </a:lnTo>
                <a:cubicBezTo>
                  <a:pt x="655835" y="1095971"/>
                  <a:pt x="654843" y="1134666"/>
                  <a:pt x="654843" y="1170385"/>
                </a:cubicBezTo>
                <a:cubicBezTo>
                  <a:pt x="652859" y="1291432"/>
                  <a:pt x="647898" y="1406526"/>
                  <a:pt x="639960" y="1515666"/>
                </a:cubicBezTo>
                <a:cubicBezTo>
                  <a:pt x="635992" y="1551385"/>
                  <a:pt x="617140" y="1575198"/>
                  <a:pt x="583406" y="1587104"/>
                </a:cubicBezTo>
                <a:cubicBezTo>
                  <a:pt x="549671" y="1599010"/>
                  <a:pt x="511968" y="1606947"/>
                  <a:pt x="470296" y="1610916"/>
                </a:cubicBezTo>
                <a:cubicBezTo>
                  <a:pt x="468312" y="1589088"/>
                  <a:pt x="459382" y="1566268"/>
                  <a:pt x="443507" y="1542455"/>
                </a:cubicBezTo>
                <a:cubicBezTo>
                  <a:pt x="483195" y="1544440"/>
                  <a:pt x="514449" y="1543447"/>
                  <a:pt x="537269" y="1539479"/>
                </a:cubicBezTo>
                <a:cubicBezTo>
                  <a:pt x="560089" y="1535510"/>
                  <a:pt x="574476" y="1526580"/>
                  <a:pt x="580429" y="1512690"/>
                </a:cubicBezTo>
                <a:cubicBezTo>
                  <a:pt x="586382" y="1498799"/>
                  <a:pt x="590847" y="1458119"/>
                  <a:pt x="593824" y="1390651"/>
                </a:cubicBezTo>
                <a:cubicBezTo>
                  <a:pt x="596800" y="1323182"/>
                  <a:pt x="599281" y="1228924"/>
                  <a:pt x="601265" y="1107877"/>
                </a:cubicBezTo>
                <a:lnTo>
                  <a:pt x="428625" y="1107877"/>
                </a:lnTo>
                <a:cubicBezTo>
                  <a:pt x="412750" y="1145580"/>
                  <a:pt x="389929" y="1190229"/>
                  <a:pt x="360164" y="1241822"/>
                </a:cubicBezTo>
                <a:cubicBezTo>
                  <a:pt x="346273" y="1227932"/>
                  <a:pt x="329406" y="1217018"/>
                  <a:pt x="309562" y="1209080"/>
                </a:cubicBezTo>
                <a:cubicBezTo>
                  <a:pt x="327421" y="1185268"/>
                  <a:pt x="344289" y="1156494"/>
                  <a:pt x="360164" y="1122760"/>
                </a:cubicBezTo>
                <a:cubicBezTo>
                  <a:pt x="376039" y="1089025"/>
                  <a:pt x="389929" y="1052314"/>
                  <a:pt x="401835" y="1012627"/>
                </a:cubicBezTo>
                <a:cubicBezTo>
                  <a:pt x="413742" y="972940"/>
                  <a:pt x="420687" y="942182"/>
                  <a:pt x="422671" y="920354"/>
                </a:cubicBezTo>
                <a:close/>
                <a:moveTo>
                  <a:pt x="872132" y="404813"/>
                </a:moveTo>
                <a:lnTo>
                  <a:pt x="872132" y="514946"/>
                </a:lnTo>
                <a:cubicBezTo>
                  <a:pt x="893960" y="510977"/>
                  <a:pt x="924718" y="505024"/>
                  <a:pt x="964405" y="497086"/>
                </a:cubicBezTo>
                <a:lnTo>
                  <a:pt x="964405" y="404813"/>
                </a:lnTo>
                <a:close/>
                <a:moveTo>
                  <a:pt x="244078" y="291704"/>
                </a:moveTo>
                <a:cubicBezTo>
                  <a:pt x="232171" y="347266"/>
                  <a:pt x="222250" y="395883"/>
                  <a:pt x="214312" y="437555"/>
                </a:cubicBezTo>
                <a:lnTo>
                  <a:pt x="455414" y="437555"/>
                </a:lnTo>
                <a:lnTo>
                  <a:pt x="476250" y="291704"/>
                </a:lnTo>
                <a:close/>
                <a:moveTo>
                  <a:pt x="872132" y="241102"/>
                </a:moveTo>
                <a:lnTo>
                  <a:pt x="872132" y="357188"/>
                </a:lnTo>
                <a:lnTo>
                  <a:pt x="964405" y="357188"/>
                </a:lnTo>
                <a:lnTo>
                  <a:pt x="964405" y="241102"/>
                </a:lnTo>
                <a:close/>
                <a:moveTo>
                  <a:pt x="2027039" y="139899"/>
                </a:moveTo>
                <a:cubicBezTo>
                  <a:pt x="2048867" y="151805"/>
                  <a:pt x="2070695" y="162719"/>
                  <a:pt x="2092523" y="172641"/>
                </a:cubicBezTo>
                <a:cubicBezTo>
                  <a:pt x="2082601" y="186532"/>
                  <a:pt x="2071687" y="211336"/>
                  <a:pt x="2059781" y="247055"/>
                </a:cubicBezTo>
                <a:cubicBezTo>
                  <a:pt x="2047874" y="282774"/>
                  <a:pt x="2032991" y="324446"/>
                  <a:pt x="2015132" y="372071"/>
                </a:cubicBezTo>
                <a:cubicBezTo>
                  <a:pt x="2036960" y="413743"/>
                  <a:pt x="2063749" y="462360"/>
                  <a:pt x="2095499" y="517922"/>
                </a:cubicBezTo>
                <a:cubicBezTo>
                  <a:pt x="2073671" y="523876"/>
                  <a:pt x="2053827" y="531813"/>
                  <a:pt x="2035968" y="541735"/>
                </a:cubicBezTo>
                <a:lnTo>
                  <a:pt x="1982390" y="434579"/>
                </a:lnTo>
                <a:cubicBezTo>
                  <a:pt x="1968499" y="462360"/>
                  <a:pt x="1954609" y="486669"/>
                  <a:pt x="1940718" y="507504"/>
                </a:cubicBezTo>
                <a:cubicBezTo>
                  <a:pt x="1926827" y="528340"/>
                  <a:pt x="1907976" y="554633"/>
                  <a:pt x="1884163" y="586383"/>
                </a:cubicBezTo>
                <a:cubicBezTo>
                  <a:pt x="1870273" y="570508"/>
                  <a:pt x="1850429" y="559594"/>
                  <a:pt x="1824632" y="553641"/>
                </a:cubicBezTo>
                <a:cubicBezTo>
                  <a:pt x="1842491" y="535782"/>
                  <a:pt x="1861839" y="513954"/>
                  <a:pt x="1882675" y="488157"/>
                </a:cubicBezTo>
                <a:cubicBezTo>
                  <a:pt x="1903511" y="462360"/>
                  <a:pt x="1926827" y="424657"/>
                  <a:pt x="1952624" y="375047"/>
                </a:cubicBezTo>
                <a:cubicBezTo>
                  <a:pt x="1924843" y="317501"/>
                  <a:pt x="1896070" y="268883"/>
                  <a:pt x="1866304" y="229196"/>
                </a:cubicBezTo>
                <a:cubicBezTo>
                  <a:pt x="1882179" y="223243"/>
                  <a:pt x="1901031" y="214313"/>
                  <a:pt x="1922859" y="202407"/>
                </a:cubicBezTo>
                <a:cubicBezTo>
                  <a:pt x="1952624" y="259954"/>
                  <a:pt x="1972468" y="296665"/>
                  <a:pt x="1982390" y="312540"/>
                </a:cubicBezTo>
                <a:cubicBezTo>
                  <a:pt x="2006203" y="231180"/>
                  <a:pt x="2021085" y="173633"/>
                  <a:pt x="2027039" y="139899"/>
                </a:cubicBezTo>
                <a:close/>
                <a:moveTo>
                  <a:pt x="1809749" y="139899"/>
                </a:moveTo>
                <a:cubicBezTo>
                  <a:pt x="1831577" y="147836"/>
                  <a:pt x="1855390" y="155774"/>
                  <a:pt x="1881187" y="163711"/>
                </a:cubicBezTo>
                <a:cubicBezTo>
                  <a:pt x="1869281" y="177602"/>
                  <a:pt x="1858367" y="198934"/>
                  <a:pt x="1848445" y="227708"/>
                </a:cubicBezTo>
                <a:cubicBezTo>
                  <a:pt x="1838523" y="256481"/>
                  <a:pt x="1822648" y="300633"/>
                  <a:pt x="1800820" y="360165"/>
                </a:cubicBezTo>
                <a:cubicBezTo>
                  <a:pt x="1818679" y="387946"/>
                  <a:pt x="1840507" y="423665"/>
                  <a:pt x="1866304" y="467321"/>
                </a:cubicBezTo>
                <a:cubicBezTo>
                  <a:pt x="1846460" y="479227"/>
                  <a:pt x="1829593" y="492126"/>
                  <a:pt x="1815703" y="506016"/>
                </a:cubicBezTo>
                <a:cubicBezTo>
                  <a:pt x="1795859" y="464344"/>
                  <a:pt x="1780976" y="435571"/>
                  <a:pt x="1771054" y="419696"/>
                </a:cubicBezTo>
                <a:cubicBezTo>
                  <a:pt x="1735335" y="493118"/>
                  <a:pt x="1703585" y="547688"/>
                  <a:pt x="1675804" y="583407"/>
                </a:cubicBezTo>
                <a:cubicBezTo>
                  <a:pt x="1659929" y="569516"/>
                  <a:pt x="1643062" y="559594"/>
                  <a:pt x="1625203" y="553641"/>
                </a:cubicBezTo>
                <a:cubicBezTo>
                  <a:pt x="1656953" y="519907"/>
                  <a:pt x="1695648" y="456407"/>
                  <a:pt x="1741288" y="363141"/>
                </a:cubicBezTo>
                <a:cubicBezTo>
                  <a:pt x="1693663" y="277813"/>
                  <a:pt x="1657945" y="221258"/>
                  <a:pt x="1634132" y="193477"/>
                </a:cubicBezTo>
                <a:cubicBezTo>
                  <a:pt x="1651991" y="185540"/>
                  <a:pt x="1670843" y="177602"/>
                  <a:pt x="1690687" y="169665"/>
                </a:cubicBezTo>
                <a:cubicBezTo>
                  <a:pt x="1702593" y="191493"/>
                  <a:pt x="1714995" y="213817"/>
                  <a:pt x="1727894" y="236637"/>
                </a:cubicBezTo>
                <a:cubicBezTo>
                  <a:pt x="1740792" y="259458"/>
                  <a:pt x="1754187" y="281782"/>
                  <a:pt x="1768077" y="303610"/>
                </a:cubicBezTo>
                <a:cubicBezTo>
                  <a:pt x="1791890" y="224235"/>
                  <a:pt x="1805781" y="169665"/>
                  <a:pt x="1809749" y="139899"/>
                </a:cubicBezTo>
                <a:close/>
                <a:moveTo>
                  <a:pt x="872132" y="89297"/>
                </a:moveTo>
                <a:lnTo>
                  <a:pt x="872132" y="193477"/>
                </a:lnTo>
                <a:lnTo>
                  <a:pt x="964405" y="193477"/>
                </a:lnTo>
                <a:lnTo>
                  <a:pt x="964405" y="89297"/>
                </a:lnTo>
                <a:close/>
                <a:moveTo>
                  <a:pt x="44648" y="71438"/>
                </a:moveTo>
                <a:cubicBezTo>
                  <a:pt x="72429" y="73422"/>
                  <a:pt x="103187" y="74415"/>
                  <a:pt x="136921" y="74415"/>
                </a:cubicBezTo>
                <a:lnTo>
                  <a:pt x="559593" y="74415"/>
                </a:lnTo>
                <a:cubicBezTo>
                  <a:pt x="597296" y="74415"/>
                  <a:pt x="629046" y="73422"/>
                  <a:pt x="654843" y="71438"/>
                </a:cubicBezTo>
                <a:lnTo>
                  <a:pt x="654843" y="127993"/>
                </a:lnTo>
                <a:cubicBezTo>
                  <a:pt x="629046" y="126008"/>
                  <a:pt x="597296" y="125016"/>
                  <a:pt x="559593" y="125016"/>
                </a:cubicBezTo>
                <a:lnTo>
                  <a:pt x="276820" y="125016"/>
                </a:lnTo>
                <a:lnTo>
                  <a:pt x="253007" y="241102"/>
                </a:lnTo>
                <a:lnTo>
                  <a:pt x="544711" y="241102"/>
                </a:lnTo>
                <a:cubicBezTo>
                  <a:pt x="524867" y="364133"/>
                  <a:pt x="505023" y="485180"/>
                  <a:pt x="485179" y="604243"/>
                </a:cubicBezTo>
                <a:lnTo>
                  <a:pt x="583406" y="604243"/>
                </a:lnTo>
                <a:cubicBezTo>
                  <a:pt x="621109" y="604243"/>
                  <a:pt x="652859" y="603251"/>
                  <a:pt x="678656" y="601266"/>
                </a:cubicBezTo>
                <a:lnTo>
                  <a:pt x="678656" y="660797"/>
                </a:lnTo>
                <a:cubicBezTo>
                  <a:pt x="654843" y="658813"/>
                  <a:pt x="623093" y="657821"/>
                  <a:pt x="583406" y="657821"/>
                </a:cubicBezTo>
                <a:lnTo>
                  <a:pt x="110132" y="657821"/>
                </a:lnTo>
                <a:cubicBezTo>
                  <a:pt x="64492" y="657821"/>
                  <a:pt x="27781" y="658813"/>
                  <a:pt x="0" y="660797"/>
                </a:cubicBezTo>
                <a:lnTo>
                  <a:pt x="0" y="601266"/>
                </a:lnTo>
                <a:cubicBezTo>
                  <a:pt x="27781" y="603251"/>
                  <a:pt x="63500" y="604243"/>
                  <a:pt x="107156" y="604243"/>
                </a:cubicBezTo>
                <a:lnTo>
                  <a:pt x="425648" y="604243"/>
                </a:lnTo>
                <a:lnTo>
                  <a:pt x="446484" y="488157"/>
                </a:lnTo>
                <a:lnTo>
                  <a:pt x="139898" y="488157"/>
                </a:lnTo>
                <a:cubicBezTo>
                  <a:pt x="165695" y="373063"/>
                  <a:pt x="191492" y="252016"/>
                  <a:pt x="217289" y="125016"/>
                </a:cubicBezTo>
                <a:lnTo>
                  <a:pt x="133945" y="125016"/>
                </a:lnTo>
                <a:cubicBezTo>
                  <a:pt x="102195" y="125016"/>
                  <a:pt x="72429" y="126008"/>
                  <a:pt x="44648" y="127993"/>
                </a:cubicBezTo>
                <a:close/>
                <a:moveTo>
                  <a:pt x="761999" y="41672"/>
                </a:moveTo>
                <a:cubicBezTo>
                  <a:pt x="785812" y="43657"/>
                  <a:pt x="810617" y="44649"/>
                  <a:pt x="836413" y="44649"/>
                </a:cubicBezTo>
                <a:lnTo>
                  <a:pt x="1000124" y="44649"/>
                </a:lnTo>
                <a:cubicBezTo>
                  <a:pt x="1023937" y="44649"/>
                  <a:pt x="1049734" y="43657"/>
                  <a:pt x="1077515" y="41672"/>
                </a:cubicBezTo>
                <a:lnTo>
                  <a:pt x="1077515" y="92274"/>
                </a:lnTo>
                <a:cubicBezTo>
                  <a:pt x="1055687" y="90290"/>
                  <a:pt x="1035843" y="89297"/>
                  <a:pt x="1017984" y="89297"/>
                </a:cubicBezTo>
                <a:lnTo>
                  <a:pt x="1017984" y="485180"/>
                </a:lnTo>
                <a:cubicBezTo>
                  <a:pt x="1039812" y="479227"/>
                  <a:pt x="1059655" y="474266"/>
                  <a:pt x="1077515" y="470297"/>
                </a:cubicBezTo>
                <a:cubicBezTo>
                  <a:pt x="1073546" y="496094"/>
                  <a:pt x="1072554" y="512961"/>
                  <a:pt x="1074538" y="520899"/>
                </a:cubicBezTo>
                <a:cubicBezTo>
                  <a:pt x="1050726" y="524868"/>
                  <a:pt x="1031874" y="528836"/>
                  <a:pt x="1017984" y="532805"/>
                </a:cubicBezTo>
                <a:lnTo>
                  <a:pt x="1017984" y="601266"/>
                </a:lnTo>
                <a:cubicBezTo>
                  <a:pt x="1017984" y="631032"/>
                  <a:pt x="1018976" y="664766"/>
                  <a:pt x="1020960" y="702469"/>
                </a:cubicBezTo>
                <a:lnTo>
                  <a:pt x="958452" y="702469"/>
                </a:lnTo>
                <a:cubicBezTo>
                  <a:pt x="962421" y="664766"/>
                  <a:pt x="964405" y="631032"/>
                  <a:pt x="964405" y="601266"/>
                </a:cubicBezTo>
                <a:lnTo>
                  <a:pt x="964405" y="544711"/>
                </a:lnTo>
                <a:cubicBezTo>
                  <a:pt x="942577" y="548680"/>
                  <a:pt x="915292" y="555626"/>
                  <a:pt x="882550" y="565547"/>
                </a:cubicBezTo>
                <a:cubicBezTo>
                  <a:pt x="849808" y="575469"/>
                  <a:pt x="814585" y="587376"/>
                  <a:pt x="776882" y="601266"/>
                </a:cubicBezTo>
                <a:cubicBezTo>
                  <a:pt x="774898" y="587376"/>
                  <a:pt x="767953" y="564555"/>
                  <a:pt x="756046" y="532805"/>
                </a:cubicBezTo>
                <a:cubicBezTo>
                  <a:pt x="767953" y="532805"/>
                  <a:pt x="788788" y="529829"/>
                  <a:pt x="818554" y="523876"/>
                </a:cubicBezTo>
                <a:lnTo>
                  <a:pt x="818554" y="89297"/>
                </a:lnTo>
                <a:cubicBezTo>
                  <a:pt x="798710" y="89297"/>
                  <a:pt x="779859" y="91282"/>
                  <a:pt x="761999" y="95251"/>
                </a:cubicBezTo>
                <a:close/>
                <a:moveTo>
                  <a:pt x="1550788" y="38696"/>
                </a:moveTo>
                <a:lnTo>
                  <a:pt x="2184796" y="38696"/>
                </a:lnTo>
                <a:cubicBezTo>
                  <a:pt x="2180827" y="64493"/>
                  <a:pt x="2178843" y="101204"/>
                  <a:pt x="2178843" y="148829"/>
                </a:cubicBezTo>
                <a:lnTo>
                  <a:pt x="2178843" y="622102"/>
                </a:lnTo>
                <a:cubicBezTo>
                  <a:pt x="2178843" y="653852"/>
                  <a:pt x="2167433" y="672208"/>
                  <a:pt x="2144613" y="677169"/>
                </a:cubicBezTo>
                <a:cubicBezTo>
                  <a:pt x="2121792" y="682129"/>
                  <a:pt x="2091531" y="687586"/>
                  <a:pt x="2053827" y="693540"/>
                </a:cubicBezTo>
                <a:cubicBezTo>
                  <a:pt x="2049859" y="673696"/>
                  <a:pt x="2039937" y="651868"/>
                  <a:pt x="2024062" y="628055"/>
                </a:cubicBezTo>
                <a:cubicBezTo>
                  <a:pt x="2063749" y="630040"/>
                  <a:pt x="2089546" y="629047"/>
                  <a:pt x="2101453" y="625079"/>
                </a:cubicBezTo>
                <a:cubicBezTo>
                  <a:pt x="2113359" y="621110"/>
                  <a:pt x="2119312" y="610196"/>
                  <a:pt x="2119312" y="592336"/>
                </a:cubicBezTo>
                <a:lnTo>
                  <a:pt x="2119312" y="89297"/>
                </a:lnTo>
                <a:lnTo>
                  <a:pt x="1616273" y="89297"/>
                </a:lnTo>
                <a:lnTo>
                  <a:pt x="1616273" y="693540"/>
                </a:lnTo>
                <a:lnTo>
                  <a:pt x="1550788" y="693540"/>
                </a:lnTo>
                <a:cubicBezTo>
                  <a:pt x="1554757" y="653852"/>
                  <a:pt x="1556741" y="620118"/>
                  <a:pt x="1556741" y="592336"/>
                </a:cubicBezTo>
                <a:lnTo>
                  <a:pt x="1556741" y="148829"/>
                </a:lnTo>
                <a:cubicBezTo>
                  <a:pt x="1556741" y="117079"/>
                  <a:pt x="1554757" y="80368"/>
                  <a:pt x="1550788" y="38696"/>
                </a:cubicBezTo>
                <a:close/>
                <a:moveTo>
                  <a:pt x="1140023" y="5954"/>
                </a:moveTo>
                <a:cubicBezTo>
                  <a:pt x="1175741" y="61516"/>
                  <a:pt x="1198562" y="98227"/>
                  <a:pt x="1208484" y="116086"/>
                </a:cubicBezTo>
                <a:cubicBezTo>
                  <a:pt x="1184671" y="126008"/>
                  <a:pt x="1168796" y="135930"/>
                  <a:pt x="1160859" y="145852"/>
                </a:cubicBezTo>
                <a:cubicBezTo>
                  <a:pt x="1150937" y="122040"/>
                  <a:pt x="1130101" y="84336"/>
                  <a:pt x="1098351" y="32743"/>
                </a:cubicBezTo>
                <a:cubicBezTo>
                  <a:pt x="1104304" y="30758"/>
                  <a:pt x="1118195" y="21829"/>
                  <a:pt x="1140023" y="5954"/>
                </a:cubicBezTo>
                <a:close/>
                <a:moveTo>
                  <a:pt x="1306710" y="0"/>
                </a:moveTo>
                <a:cubicBezTo>
                  <a:pt x="1318617" y="7938"/>
                  <a:pt x="1340445" y="18852"/>
                  <a:pt x="1372195" y="32743"/>
                </a:cubicBezTo>
                <a:cubicBezTo>
                  <a:pt x="1356320" y="54571"/>
                  <a:pt x="1344909" y="72926"/>
                  <a:pt x="1337964" y="87809"/>
                </a:cubicBezTo>
                <a:cubicBezTo>
                  <a:pt x="1331019" y="102692"/>
                  <a:pt x="1318617" y="126008"/>
                  <a:pt x="1300757" y="157758"/>
                </a:cubicBezTo>
                <a:cubicBezTo>
                  <a:pt x="1342429" y="157758"/>
                  <a:pt x="1381124" y="156766"/>
                  <a:pt x="1416843" y="154782"/>
                </a:cubicBezTo>
                <a:lnTo>
                  <a:pt x="1416843" y="208360"/>
                </a:lnTo>
                <a:cubicBezTo>
                  <a:pt x="1381124" y="204391"/>
                  <a:pt x="1350367" y="202407"/>
                  <a:pt x="1324570" y="202407"/>
                </a:cubicBezTo>
                <a:lnTo>
                  <a:pt x="1265038" y="202407"/>
                </a:lnTo>
                <a:cubicBezTo>
                  <a:pt x="1263054" y="275829"/>
                  <a:pt x="1261070" y="327422"/>
                  <a:pt x="1259085" y="357188"/>
                </a:cubicBezTo>
                <a:lnTo>
                  <a:pt x="1345406" y="357188"/>
                </a:lnTo>
                <a:cubicBezTo>
                  <a:pt x="1369218" y="357188"/>
                  <a:pt x="1397992" y="356196"/>
                  <a:pt x="1431726" y="354211"/>
                </a:cubicBezTo>
                <a:lnTo>
                  <a:pt x="1431726" y="407790"/>
                </a:lnTo>
                <a:cubicBezTo>
                  <a:pt x="1397992" y="405805"/>
                  <a:pt x="1369218" y="404813"/>
                  <a:pt x="1345406" y="404813"/>
                </a:cubicBezTo>
                <a:lnTo>
                  <a:pt x="1268015" y="404813"/>
                </a:lnTo>
                <a:cubicBezTo>
                  <a:pt x="1279921" y="458391"/>
                  <a:pt x="1303734" y="506016"/>
                  <a:pt x="1339453" y="547688"/>
                </a:cubicBezTo>
                <a:cubicBezTo>
                  <a:pt x="1375171" y="589360"/>
                  <a:pt x="1414859" y="615157"/>
                  <a:pt x="1458515" y="625079"/>
                </a:cubicBezTo>
                <a:cubicBezTo>
                  <a:pt x="1444624" y="636985"/>
                  <a:pt x="1434206" y="648395"/>
                  <a:pt x="1427261" y="659309"/>
                </a:cubicBezTo>
                <a:cubicBezTo>
                  <a:pt x="1420316" y="670223"/>
                  <a:pt x="1415851" y="682626"/>
                  <a:pt x="1413867" y="696516"/>
                </a:cubicBezTo>
                <a:cubicBezTo>
                  <a:pt x="1372195" y="666751"/>
                  <a:pt x="1337468" y="634008"/>
                  <a:pt x="1309687" y="598290"/>
                </a:cubicBezTo>
                <a:cubicBezTo>
                  <a:pt x="1281906" y="562571"/>
                  <a:pt x="1259085" y="517922"/>
                  <a:pt x="1241226" y="464344"/>
                </a:cubicBezTo>
                <a:cubicBezTo>
                  <a:pt x="1227335" y="509985"/>
                  <a:pt x="1209476" y="551657"/>
                  <a:pt x="1187648" y="589360"/>
                </a:cubicBezTo>
                <a:cubicBezTo>
                  <a:pt x="1165820" y="627063"/>
                  <a:pt x="1138038" y="664766"/>
                  <a:pt x="1104304" y="702469"/>
                </a:cubicBezTo>
                <a:cubicBezTo>
                  <a:pt x="1098351" y="694532"/>
                  <a:pt x="1089421" y="685602"/>
                  <a:pt x="1077515" y="675680"/>
                </a:cubicBezTo>
                <a:cubicBezTo>
                  <a:pt x="1065609" y="665758"/>
                  <a:pt x="1056679" y="660797"/>
                  <a:pt x="1050726" y="660797"/>
                </a:cubicBezTo>
                <a:cubicBezTo>
                  <a:pt x="1078507" y="642938"/>
                  <a:pt x="1104800" y="614661"/>
                  <a:pt x="1129605" y="575965"/>
                </a:cubicBezTo>
                <a:cubicBezTo>
                  <a:pt x="1154409" y="537270"/>
                  <a:pt x="1170781" y="505520"/>
                  <a:pt x="1178718" y="480715"/>
                </a:cubicBezTo>
                <a:cubicBezTo>
                  <a:pt x="1186656" y="455911"/>
                  <a:pt x="1192609" y="430610"/>
                  <a:pt x="1196577" y="404813"/>
                </a:cubicBezTo>
                <a:lnTo>
                  <a:pt x="1160859" y="404813"/>
                </a:lnTo>
                <a:cubicBezTo>
                  <a:pt x="1129109" y="404813"/>
                  <a:pt x="1095374" y="405805"/>
                  <a:pt x="1059655" y="407790"/>
                </a:cubicBezTo>
                <a:lnTo>
                  <a:pt x="1059655" y="354211"/>
                </a:lnTo>
                <a:cubicBezTo>
                  <a:pt x="1095374" y="356196"/>
                  <a:pt x="1129109" y="357188"/>
                  <a:pt x="1160859" y="357188"/>
                </a:cubicBezTo>
                <a:lnTo>
                  <a:pt x="1202531" y="357188"/>
                </a:lnTo>
                <a:cubicBezTo>
                  <a:pt x="1206499" y="299641"/>
                  <a:pt x="1208484" y="248047"/>
                  <a:pt x="1208484" y="202407"/>
                </a:cubicBezTo>
                <a:lnTo>
                  <a:pt x="1178718" y="202407"/>
                </a:lnTo>
                <a:cubicBezTo>
                  <a:pt x="1150937" y="202407"/>
                  <a:pt x="1118195" y="204391"/>
                  <a:pt x="1080491" y="208360"/>
                </a:cubicBezTo>
                <a:lnTo>
                  <a:pt x="1080491" y="154782"/>
                </a:lnTo>
                <a:cubicBezTo>
                  <a:pt x="1118195" y="156766"/>
                  <a:pt x="1150937" y="157758"/>
                  <a:pt x="1178718" y="157758"/>
                </a:cubicBezTo>
                <a:lnTo>
                  <a:pt x="1253132" y="157758"/>
                </a:lnTo>
                <a:cubicBezTo>
                  <a:pt x="1276945" y="102196"/>
                  <a:pt x="1294804" y="49610"/>
                  <a:pt x="13067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5253918" y="3256438"/>
            <a:ext cx="459470" cy="459469"/>
          </a:xfrm>
          <a:custGeom>
            <a:avLst/>
            <a:gdLst/>
            <a:ahLst/>
            <a:cxnLst/>
            <a:rect l="l" t="t" r="r" b="b"/>
            <a:pathLst>
              <a:path w="459470" h="459469">
                <a:moveTo>
                  <a:pt x="218889" y="313543"/>
                </a:moveTo>
                <a:lnTo>
                  <a:pt x="218889" y="380591"/>
                </a:lnTo>
                <a:lnTo>
                  <a:pt x="388479" y="380591"/>
                </a:lnTo>
                <a:lnTo>
                  <a:pt x="388479" y="313543"/>
                </a:lnTo>
                <a:close/>
                <a:moveTo>
                  <a:pt x="179449" y="285936"/>
                </a:moveTo>
                <a:lnTo>
                  <a:pt x="425946" y="285936"/>
                </a:lnTo>
                <a:cubicBezTo>
                  <a:pt x="424631" y="301712"/>
                  <a:pt x="423974" y="328005"/>
                  <a:pt x="423974" y="364815"/>
                </a:cubicBezTo>
                <a:cubicBezTo>
                  <a:pt x="423974" y="400310"/>
                  <a:pt x="424631" y="427261"/>
                  <a:pt x="425946" y="445666"/>
                </a:cubicBezTo>
                <a:lnTo>
                  <a:pt x="388479" y="445666"/>
                </a:lnTo>
                <a:lnTo>
                  <a:pt x="388479" y="412142"/>
                </a:lnTo>
                <a:lnTo>
                  <a:pt x="218889" y="412142"/>
                </a:lnTo>
                <a:lnTo>
                  <a:pt x="218889" y="453554"/>
                </a:lnTo>
                <a:lnTo>
                  <a:pt x="179449" y="453554"/>
                </a:lnTo>
                <a:cubicBezTo>
                  <a:pt x="180764" y="433834"/>
                  <a:pt x="181421" y="406226"/>
                  <a:pt x="181421" y="370731"/>
                </a:cubicBezTo>
                <a:cubicBezTo>
                  <a:pt x="181421" y="333921"/>
                  <a:pt x="180764" y="305656"/>
                  <a:pt x="179449" y="285936"/>
                </a:cubicBezTo>
                <a:close/>
                <a:moveTo>
                  <a:pt x="175506" y="209029"/>
                </a:moveTo>
                <a:cubicBezTo>
                  <a:pt x="203113" y="210344"/>
                  <a:pt x="247811" y="211001"/>
                  <a:pt x="309600" y="211001"/>
                </a:cubicBezTo>
                <a:cubicBezTo>
                  <a:pt x="372703" y="211001"/>
                  <a:pt x="412800" y="210344"/>
                  <a:pt x="429890" y="209029"/>
                </a:cubicBezTo>
                <a:lnTo>
                  <a:pt x="429890" y="242552"/>
                </a:lnTo>
                <a:cubicBezTo>
                  <a:pt x="411485" y="241238"/>
                  <a:pt x="371388" y="240580"/>
                  <a:pt x="309600" y="240580"/>
                </a:cubicBezTo>
                <a:cubicBezTo>
                  <a:pt x="249126" y="240580"/>
                  <a:pt x="204428" y="241238"/>
                  <a:pt x="175506" y="242552"/>
                </a:cubicBezTo>
                <a:close/>
                <a:moveTo>
                  <a:pt x="175506" y="140010"/>
                </a:moveTo>
                <a:cubicBezTo>
                  <a:pt x="200484" y="141325"/>
                  <a:pt x="243210" y="141982"/>
                  <a:pt x="303684" y="141982"/>
                </a:cubicBezTo>
                <a:cubicBezTo>
                  <a:pt x="365472" y="141982"/>
                  <a:pt x="407541" y="141325"/>
                  <a:pt x="429890" y="140010"/>
                </a:cubicBezTo>
                <a:lnTo>
                  <a:pt x="429890" y="173533"/>
                </a:lnTo>
                <a:cubicBezTo>
                  <a:pt x="407541" y="172219"/>
                  <a:pt x="366787" y="171561"/>
                  <a:pt x="307628" y="171561"/>
                </a:cubicBezTo>
                <a:cubicBezTo>
                  <a:pt x="248469" y="171561"/>
                  <a:pt x="204428" y="172219"/>
                  <a:pt x="175506" y="173533"/>
                </a:cubicBezTo>
                <a:close/>
                <a:moveTo>
                  <a:pt x="145926" y="69019"/>
                </a:moveTo>
                <a:lnTo>
                  <a:pt x="459470" y="69019"/>
                </a:lnTo>
                <a:lnTo>
                  <a:pt x="459470" y="102542"/>
                </a:lnTo>
                <a:cubicBezTo>
                  <a:pt x="433177" y="101228"/>
                  <a:pt x="381248" y="100570"/>
                  <a:pt x="303684" y="100570"/>
                </a:cubicBezTo>
                <a:cubicBezTo>
                  <a:pt x="226119" y="100570"/>
                  <a:pt x="173534" y="101228"/>
                  <a:pt x="145926" y="102542"/>
                </a:cubicBezTo>
                <a:close/>
                <a:moveTo>
                  <a:pt x="100571" y="1972"/>
                </a:moveTo>
                <a:cubicBezTo>
                  <a:pt x="115032" y="7230"/>
                  <a:pt x="130808" y="12489"/>
                  <a:pt x="147898" y="17748"/>
                </a:cubicBezTo>
                <a:cubicBezTo>
                  <a:pt x="140010" y="25635"/>
                  <a:pt x="127521" y="51928"/>
                  <a:pt x="110430" y="96626"/>
                </a:cubicBezTo>
                <a:lnTo>
                  <a:pt x="110430" y="366787"/>
                </a:lnTo>
                <a:cubicBezTo>
                  <a:pt x="110430" y="406226"/>
                  <a:pt x="111088" y="437120"/>
                  <a:pt x="112402" y="459469"/>
                </a:cubicBezTo>
                <a:lnTo>
                  <a:pt x="69019" y="459469"/>
                </a:lnTo>
                <a:cubicBezTo>
                  <a:pt x="72963" y="435806"/>
                  <a:pt x="74935" y="404254"/>
                  <a:pt x="74935" y="364815"/>
                </a:cubicBezTo>
                <a:lnTo>
                  <a:pt x="74935" y="165646"/>
                </a:lnTo>
                <a:cubicBezTo>
                  <a:pt x="59159" y="197197"/>
                  <a:pt x="44041" y="223490"/>
                  <a:pt x="29580" y="244524"/>
                </a:cubicBezTo>
                <a:cubicBezTo>
                  <a:pt x="21692" y="231378"/>
                  <a:pt x="11832" y="220861"/>
                  <a:pt x="0" y="212973"/>
                </a:cubicBezTo>
                <a:cubicBezTo>
                  <a:pt x="14461" y="197197"/>
                  <a:pt x="32209" y="169261"/>
                  <a:pt x="53243" y="129164"/>
                </a:cubicBezTo>
                <a:cubicBezTo>
                  <a:pt x="74278" y="89067"/>
                  <a:pt x="90053" y="46670"/>
                  <a:pt x="100571" y="1972"/>
                </a:cubicBezTo>
                <a:close/>
                <a:moveTo>
                  <a:pt x="297768" y="0"/>
                </a:moveTo>
                <a:cubicBezTo>
                  <a:pt x="301712" y="7888"/>
                  <a:pt x="305656" y="16433"/>
                  <a:pt x="309600" y="25635"/>
                </a:cubicBezTo>
                <a:cubicBezTo>
                  <a:pt x="313544" y="34838"/>
                  <a:pt x="317488" y="44698"/>
                  <a:pt x="321431" y="55215"/>
                </a:cubicBezTo>
                <a:cubicBezTo>
                  <a:pt x="309600" y="59159"/>
                  <a:pt x="297768" y="62446"/>
                  <a:pt x="285936" y="65075"/>
                </a:cubicBezTo>
                <a:cubicBezTo>
                  <a:pt x="276733" y="37467"/>
                  <a:pt x="268846" y="20377"/>
                  <a:pt x="262272" y="13804"/>
                </a:cubicBezTo>
                <a:cubicBezTo>
                  <a:pt x="275419" y="8545"/>
                  <a:pt x="287251" y="3944"/>
                  <a:pt x="2977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>
            <a:off x="5403470" y="2641831"/>
            <a:ext cx="414337" cy="547687"/>
          </a:xfrm>
          <a:custGeom>
            <a:avLst/>
            <a:gdLst/>
            <a:ahLst/>
            <a:cxnLst/>
            <a:rect l="l" t="t" r="r" b="b"/>
            <a:pathLst>
              <a:path w="414337" h="547687">
                <a:moveTo>
                  <a:pt x="47625" y="366712"/>
                </a:moveTo>
                <a:lnTo>
                  <a:pt x="47625" y="452437"/>
                </a:lnTo>
                <a:lnTo>
                  <a:pt x="366712" y="452437"/>
                </a:lnTo>
                <a:lnTo>
                  <a:pt x="366712" y="366712"/>
                </a:lnTo>
                <a:close/>
                <a:moveTo>
                  <a:pt x="47625" y="252412"/>
                </a:moveTo>
                <a:lnTo>
                  <a:pt x="47625" y="328612"/>
                </a:lnTo>
                <a:lnTo>
                  <a:pt x="366712" y="328612"/>
                </a:lnTo>
                <a:lnTo>
                  <a:pt x="366712" y="252412"/>
                </a:lnTo>
                <a:close/>
                <a:moveTo>
                  <a:pt x="47625" y="135731"/>
                </a:moveTo>
                <a:lnTo>
                  <a:pt x="47625" y="214312"/>
                </a:lnTo>
                <a:lnTo>
                  <a:pt x="366712" y="214312"/>
                </a:lnTo>
                <a:lnTo>
                  <a:pt x="366712" y="135731"/>
                </a:lnTo>
                <a:close/>
                <a:moveTo>
                  <a:pt x="142875" y="0"/>
                </a:moveTo>
                <a:cubicBezTo>
                  <a:pt x="161925" y="6350"/>
                  <a:pt x="182562" y="11112"/>
                  <a:pt x="204787" y="14287"/>
                </a:cubicBezTo>
                <a:cubicBezTo>
                  <a:pt x="195262" y="28575"/>
                  <a:pt x="185737" y="55562"/>
                  <a:pt x="176212" y="95250"/>
                </a:cubicBezTo>
                <a:lnTo>
                  <a:pt x="414337" y="95250"/>
                </a:lnTo>
                <a:cubicBezTo>
                  <a:pt x="412750" y="131762"/>
                  <a:pt x="411956" y="165100"/>
                  <a:pt x="411956" y="195262"/>
                </a:cubicBezTo>
                <a:lnTo>
                  <a:pt x="411956" y="461962"/>
                </a:lnTo>
                <a:cubicBezTo>
                  <a:pt x="411956" y="490537"/>
                  <a:pt x="412750" y="519112"/>
                  <a:pt x="414337" y="547687"/>
                </a:cubicBezTo>
                <a:lnTo>
                  <a:pt x="366712" y="547687"/>
                </a:lnTo>
                <a:lnTo>
                  <a:pt x="366712" y="490537"/>
                </a:lnTo>
                <a:lnTo>
                  <a:pt x="47625" y="490537"/>
                </a:lnTo>
                <a:lnTo>
                  <a:pt x="47625" y="547687"/>
                </a:lnTo>
                <a:lnTo>
                  <a:pt x="0" y="547687"/>
                </a:lnTo>
                <a:cubicBezTo>
                  <a:pt x="1587" y="517525"/>
                  <a:pt x="2381" y="489744"/>
                  <a:pt x="2381" y="464344"/>
                </a:cubicBezTo>
                <a:lnTo>
                  <a:pt x="2381" y="192881"/>
                </a:lnTo>
                <a:cubicBezTo>
                  <a:pt x="2381" y="164306"/>
                  <a:pt x="1587" y="131762"/>
                  <a:pt x="0" y="95250"/>
                </a:cubicBezTo>
                <a:lnTo>
                  <a:pt x="130968" y="95250"/>
                </a:lnTo>
                <a:cubicBezTo>
                  <a:pt x="137318" y="52387"/>
                  <a:pt x="141287" y="20637"/>
                  <a:pt x="142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2601266" y="689746"/>
            <a:ext cx="1434703" cy="702469"/>
          </a:xfrm>
          <a:custGeom>
            <a:avLst/>
            <a:gdLst/>
            <a:ahLst/>
            <a:cxnLst/>
            <a:rect l="l" t="t" r="r" b="b"/>
            <a:pathLst>
              <a:path w="1434703" h="702469">
                <a:moveTo>
                  <a:pt x="979289" y="535781"/>
                </a:moveTo>
                <a:cubicBezTo>
                  <a:pt x="983257" y="555625"/>
                  <a:pt x="985242" y="573484"/>
                  <a:pt x="985242" y="589359"/>
                </a:cubicBezTo>
                <a:cubicBezTo>
                  <a:pt x="963414" y="593328"/>
                  <a:pt x="932160" y="602258"/>
                  <a:pt x="891480" y="616149"/>
                </a:cubicBezTo>
                <a:cubicBezTo>
                  <a:pt x="850800" y="630039"/>
                  <a:pt x="811609" y="644922"/>
                  <a:pt x="773906" y="660797"/>
                </a:cubicBezTo>
                <a:cubicBezTo>
                  <a:pt x="765968" y="636984"/>
                  <a:pt x="757039" y="615156"/>
                  <a:pt x="747117" y="595313"/>
                </a:cubicBezTo>
                <a:cubicBezTo>
                  <a:pt x="796726" y="585391"/>
                  <a:pt x="837902" y="576461"/>
                  <a:pt x="870644" y="568524"/>
                </a:cubicBezTo>
                <a:cubicBezTo>
                  <a:pt x="903386" y="560586"/>
                  <a:pt x="939601" y="549672"/>
                  <a:pt x="979289" y="535781"/>
                </a:cubicBezTo>
                <a:close/>
                <a:moveTo>
                  <a:pt x="1113234" y="464344"/>
                </a:moveTo>
                <a:lnTo>
                  <a:pt x="1113234" y="592336"/>
                </a:lnTo>
                <a:lnTo>
                  <a:pt x="1291828" y="592336"/>
                </a:lnTo>
                <a:lnTo>
                  <a:pt x="1291828" y="464344"/>
                </a:lnTo>
                <a:close/>
                <a:moveTo>
                  <a:pt x="1199554" y="339328"/>
                </a:moveTo>
                <a:cubicBezTo>
                  <a:pt x="1175742" y="355203"/>
                  <a:pt x="1153418" y="369094"/>
                  <a:pt x="1132582" y="381000"/>
                </a:cubicBezTo>
                <a:cubicBezTo>
                  <a:pt x="1111746" y="392906"/>
                  <a:pt x="1088429" y="404813"/>
                  <a:pt x="1062632" y="416719"/>
                </a:cubicBezTo>
                <a:lnTo>
                  <a:pt x="1348382" y="416719"/>
                </a:lnTo>
                <a:cubicBezTo>
                  <a:pt x="1320601" y="404813"/>
                  <a:pt x="1294308" y="392906"/>
                  <a:pt x="1269504" y="381000"/>
                </a:cubicBezTo>
                <a:cubicBezTo>
                  <a:pt x="1244699" y="369094"/>
                  <a:pt x="1221382" y="355203"/>
                  <a:pt x="1199554" y="339328"/>
                </a:cubicBezTo>
                <a:close/>
                <a:moveTo>
                  <a:pt x="1131093" y="136922"/>
                </a:moveTo>
                <a:cubicBezTo>
                  <a:pt x="1150937" y="186531"/>
                  <a:pt x="1175742" y="229195"/>
                  <a:pt x="1205507" y="264914"/>
                </a:cubicBezTo>
                <a:cubicBezTo>
                  <a:pt x="1217414" y="253008"/>
                  <a:pt x="1231800" y="235148"/>
                  <a:pt x="1248668" y="211336"/>
                </a:cubicBezTo>
                <a:cubicBezTo>
                  <a:pt x="1265535" y="187523"/>
                  <a:pt x="1279921" y="162719"/>
                  <a:pt x="1291828" y="136922"/>
                </a:cubicBezTo>
                <a:close/>
                <a:moveTo>
                  <a:pt x="476250" y="136922"/>
                </a:moveTo>
                <a:cubicBezTo>
                  <a:pt x="498078" y="148828"/>
                  <a:pt x="519906" y="159742"/>
                  <a:pt x="541734" y="169664"/>
                </a:cubicBezTo>
                <a:cubicBezTo>
                  <a:pt x="531812" y="183555"/>
                  <a:pt x="520898" y="208359"/>
                  <a:pt x="508992" y="244078"/>
                </a:cubicBezTo>
                <a:cubicBezTo>
                  <a:pt x="497085" y="279797"/>
                  <a:pt x="482203" y="321469"/>
                  <a:pt x="464343" y="369094"/>
                </a:cubicBezTo>
                <a:cubicBezTo>
                  <a:pt x="486171" y="410766"/>
                  <a:pt x="512960" y="459383"/>
                  <a:pt x="544710" y="514945"/>
                </a:cubicBezTo>
                <a:cubicBezTo>
                  <a:pt x="522882" y="520899"/>
                  <a:pt x="503039" y="528836"/>
                  <a:pt x="485179" y="538758"/>
                </a:cubicBezTo>
                <a:lnTo>
                  <a:pt x="431601" y="431602"/>
                </a:lnTo>
                <a:cubicBezTo>
                  <a:pt x="417710" y="459383"/>
                  <a:pt x="403820" y="483692"/>
                  <a:pt x="389929" y="504527"/>
                </a:cubicBezTo>
                <a:cubicBezTo>
                  <a:pt x="376039" y="525363"/>
                  <a:pt x="357187" y="551656"/>
                  <a:pt x="333375" y="583406"/>
                </a:cubicBezTo>
                <a:cubicBezTo>
                  <a:pt x="319484" y="567531"/>
                  <a:pt x="299640" y="556617"/>
                  <a:pt x="273843" y="550664"/>
                </a:cubicBezTo>
                <a:cubicBezTo>
                  <a:pt x="291703" y="532805"/>
                  <a:pt x="311050" y="510977"/>
                  <a:pt x="331886" y="485180"/>
                </a:cubicBezTo>
                <a:cubicBezTo>
                  <a:pt x="352722" y="459383"/>
                  <a:pt x="376039" y="421680"/>
                  <a:pt x="401835" y="372070"/>
                </a:cubicBezTo>
                <a:cubicBezTo>
                  <a:pt x="374054" y="314524"/>
                  <a:pt x="345281" y="265906"/>
                  <a:pt x="315515" y="226219"/>
                </a:cubicBezTo>
                <a:cubicBezTo>
                  <a:pt x="331390" y="220266"/>
                  <a:pt x="350242" y="211336"/>
                  <a:pt x="372070" y="199430"/>
                </a:cubicBezTo>
                <a:cubicBezTo>
                  <a:pt x="401835" y="256977"/>
                  <a:pt x="421679" y="293688"/>
                  <a:pt x="431601" y="309563"/>
                </a:cubicBezTo>
                <a:cubicBezTo>
                  <a:pt x="455414" y="228203"/>
                  <a:pt x="470296" y="170656"/>
                  <a:pt x="476250" y="136922"/>
                </a:cubicBezTo>
                <a:close/>
                <a:moveTo>
                  <a:pt x="258960" y="136922"/>
                </a:moveTo>
                <a:cubicBezTo>
                  <a:pt x="280789" y="144859"/>
                  <a:pt x="304601" y="152797"/>
                  <a:pt x="330398" y="160734"/>
                </a:cubicBezTo>
                <a:cubicBezTo>
                  <a:pt x="318492" y="174625"/>
                  <a:pt x="307578" y="195957"/>
                  <a:pt x="297656" y="224731"/>
                </a:cubicBezTo>
                <a:cubicBezTo>
                  <a:pt x="287734" y="253504"/>
                  <a:pt x="271859" y="297656"/>
                  <a:pt x="250031" y="357188"/>
                </a:cubicBezTo>
                <a:cubicBezTo>
                  <a:pt x="267890" y="384969"/>
                  <a:pt x="289718" y="420688"/>
                  <a:pt x="315515" y="464344"/>
                </a:cubicBezTo>
                <a:cubicBezTo>
                  <a:pt x="295671" y="476250"/>
                  <a:pt x="278804" y="489149"/>
                  <a:pt x="264914" y="503039"/>
                </a:cubicBezTo>
                <a:cubicBezTo>
                  <a:pt x="245070" y="461367"/>
                  <a:pt x="230187" y="432594"/>
                  <a:pt x="220265" y="416719"/>
                </a:cubicBezTo>
                <a:cubicBezTo>
                  <a:pt x="184546" y="490141"/>
                  <a:pt x="152796" y="544711"/>
                  <a:pt x="125015" y="580430"/>
                </a:cubicBezTo>
                <a:cubicBezTo>
                  <a:pt x="109140" y="566539"/>
                  <a:pt x="92273" y="556617"/>
                  <a:pt x="74414" y="550664"/>
                </a:cubicBezTo>
                <a:cubicBezTo>
                  <a:pt x="106164" y="516930"/>
                  <a:pt x="144859" y="453430"/>
                  <a:pt x="190500" y="360164"/>
                </a:cubicBezTo>
                <a:cubicBezTo>
                  <a:pt x="142875" y="274836"/>
                  <a:pt x="107156" y="218281"/>
                  <a:pt x="83343" y="190500"/>
                </a:cubicBezTo>
                <a:cubicBezTo>
                  <a:pt x="101203" y="182563"/>
                  <a:pt x="120054" y="174625"/>
                  <a:pt x="139898" y="166688"/>
                </a:cubicBezTo>
                <a:cubicBezTo>
                  <a:pt x="151804" y="188516"/>
                  <a:pt x="164207" y="210840"/>
                  <a:pt x="177105" y="233660"/>
                </a:cubicBezTo>
                <a:cubicBezTo>
                  <a:pt x="190003" y="256480"/>
                  <a:pt x="203398" y="278805"/>
                  <a:pt x="217289" y="300633"/>
                </a:cubicBezTo>
                <a:cubicBezTo>
                  <a:pt x="241101" y="221258"/>
                  <a:pt x="254992" y="166688"/>
                  <a:pt x="258960" y="136922"/>
                </a:cubicBezTo>
                <a:close/>
                <a:moveTo>
                  <a:pt x="0" y="35719"/>
                </a:moveTo>
                <a:lnTo>
                  <a:pt x="634007" y="35719"/>
                </a:lnTo>
                <a:cubicBezTo>
                  <a:pt x="630039" y="61516"/>
                  <a:pt x="628054" y="98227"/>
                  <a:pt x="628054" y="145852"/>
                </a:cubicBezTo>
                <a:lnTo>
                  <a:pt x="628054" y="619125"/>
                </a:lnTo>
                <a:cubicBezTo>
                  <a:pt x="628054" y="650875"/>
                  <a:pt x="616644" y="669231"/>
                  <a:pt x="593824" y="674192"/>
                </a:cubicBezTo>
                <a:cubicBezTo>
                  <a:pt x="571003" y="679152"/>
                  <a:pt x="540742" y="684609"/>
                  <a:pt x="503039" y="690563"/>
                </a:cubicBezTo>
                <a:cubicBezTo>
                  <a:pt x="499070" y="670719"/>
                  <a:pt x="489148" y="648891"/>
                  <a:pt x="473273" y="625078"/>
                </a:cubicBezTo>
                <a:cubicBezTo>
                  <a:pt x="512960" y="627063"/>
                  <a:pt x="538757" y="626070"/>
                  <a:pt x="550664" y="622102"/>
                </a:cubicBezTo>
                <a:cubicBezTo>
                  <a:pt x="562570" y="618133"/>
                  <a:pt x="568523" y="607219"/>
                  <a:pt x="568523" y="589359"/>
                </a:cubicBezTo>
                <a:lnTo>
                  <a:pt x="568523" y="86320"/>
                </a:lnTo>
                <a:lnTo>
                  <a:pt x="65484" y="86320"/>
                </a:lnTo>
                <a:lnTo>
                  <a:pt x="65484" y="690563"/>
                </a:lnTo>
                <a:lnTo>
                  <a:pt x="0" y="690563"/>
                </a:lnTo>
                <a:cubicBezTo>
                  <a:pt x="3968" y="650875"/>
                  <a:pt x="5953" y="617141"/>
                  <a:pt x="5953" y="589359"/>
                </a:cubicBezTo>
                <a:lnTo>
                  <a:pt x="5953" y="145852"/>
                </a:lnTo>
                <a:cubicBezTo>
                  <a:pt x="5953" y="114102"/>
                  <a:pt x="3968" y="77391"/>
                  <a:pt x="0" y="35719"/>
                </a:cubicBezTo>
                <a:close/>
                <a:moveTo>
                  <a:pt x="848320" y="23813"/>
                </a:moveTo>
                <a:cubicBezTo>
                  <a:pt x="870148" y="37703"/>
                  <a:pt x="891976" y="48617"/>
                  <a:pt x="913804" y="56555"/>
                </a:cubicBezTo>
                <a:cubicBezTo>
                  <a:pt x="899914" y="74414"/>
                  <a:pt x="884039" y="101699"/>
                  <a:pt x="866179" y="138410"/>
                </a:cubicBezTo>
                <a:cubicBezTo>
                  <a:pt x="848320" y="175121"/>
                  <a:pt x="827484" y="214313"/>
                  <a:pt x="803671" y="255984"/>
                </a:cubicBezTo>
                <a:lnTo>
                  <a:pt x="887015" y="255984"/>
                </a:lnTo>
                <a:cubicBezTo>
                  <a:pt x="908843" y="214313"/>
                  <a:pt x="924718" y="177602"/>
                  <a:pt x="934640" y="145852"/>
                </a:cubicBezTo>
                <a:cubicBezTo>
                  <a:pt x="954484" y="161727"/>
                  <a:pt x="974328" y="174625"/>
                  <a:pt x="994171" y="184547"/>
                </a:cubicBezTo>
                <a:cubicBezTo>
                  <a:pt x="982265" y="198438"/>
                  <a:pt x="964406" y="226715"/>
                  <a:pt x="940593" y="269379"/>
                </a:cubicBezTo>
                <a:cubicBezTo>
                  <a:pt x="916781" y="312043"/>
                  <a:pt x="884039" y="368102"/>
                  <a:pt x="842367" y="437555"/>
                </a:cubicBezTo>
                <a:cubicBezTo>
                  <a:pt x="901898" y="427633"/>
                  <a:pt x="944562" y="420688"/>
                  <a:pt x="970359" y="416719"/>
                </a:cubicBezTo>
                <a:cubicBezTo>
                  <a:pt x="968375" y="442516"/>
                  <a:pt x="968375" y="461367"/>
                  <a:pt x="970359" y="473274"/>
                </a:cubicBezTo>
                <a:cubicBezTo>
                  <a:pt x="922734" y="479227"/>
                  <a:pt x="886023" y="484684"/>
                  <a:pt x="860226" y="489645"/>
                </a:cubicBezTo>
                <a:cubicBezTo>
                  <a:pt x="834429" y="494606"/>
                  <a:pt x="804664" y="501055"/>
                  <a:pt x="770929" y="508992"/>
                </a:cubicBezTo>
                <a:cubicBezTo>
                  <a:pt x="764976" y="487164"/>
                  <a:pt x="758031" y="468313"/>
                  <a:pt x="750093" y="452438"/>
                </a:cubicBezTo>
                <a:cubicBezTo>
                  <a:pt x="769937" y="444500"/>
                  <a:pt x="789285" y="426641"/>
                  <a:pt x="808136" y="398859"/>
                </a:cubicBezTo>
                <a:cubicBezTo>
                  <a:pt x="826988" y="371078"/>
                  <a:pt x="846336" y="337344"/>
                  <a:pt x="866179" y="297656"/>
                </a:cubicBezTo>
                <a:cubicBezTo>
                  <a:pt x="812601" y="299641"/>
                  <a:pt x="771921" y="306586"/>
                  <a:pt x="744140" y="318492"/>
                </a:cubicBezTo>
                <a:cubicBezTo>
                  <a:pt x="738187" y="300633"/>
                  <a:pt x="731242" y="280789"/>
                  <a:pt x="723304" y="258961"/>
                </a:cubicBezTo>
                <a:cubicBezTo>
                  <a:pt x="747117" y="247055"/>
                  <a:pt x="770929" y="216793"/>
                  <a:pt x="794742" y="168176"/>
                </a:cubicBezTo>
                <a:cubicBezTo>
                  <a:pt x="818554" y="119559"/>
                  <a:pt x="836414" y="71438"/>
                  <a:pt x="848320" y="23813"/>
                </a:cubicBezTo>
                <a:close/>
                <a:moveTo>
                  <a:pt x="1107281" y="0"/>
                </a:moveTo>
                <a:cubicBezTo>
                  <a:pt x="1129109" y="9922"/>
                  <a:pt x="1152921" y="16867"/>
                  <a:pt x="1178718" y="20836"/>
                </a:cubicBezTo>
                <a:cubicBezTo>
                  <a:pt x="1166812" y="38695"/>
                  <a:pt x="1153914" y="61516"/>
                  <a:pt x="1140023" y="89297"/>
                </a:cubicBezTo>
                <a:lnTo>
                  <a:pt x="1381125" y="89297"/>
                </a:lnTo>
                <a:cubicBezTo>
                  <a:pt x="1351359" y="148828"/>
                  <a:pt x="1326554" y="193477"/>
                  <a:pt x="1306711" y="223242"/>
                </a:cubicBezTo>
                <a:cubicBezTo>
                  <a:pt x="1286867" y="253008"/>
                  <a:pt x="1266031" y="279797"/>
                  <a:pt x="1244203" y="303609"/>
                </a:cubicBezTo>
                <a:cubicBezTo>
                  <a:pt x="1270000" y="321469"/>
                  <a:pt x="1300757" y="336352"/>
                  <a:pt x="1336476" y="348258"/>
                </a:cubicBezTo>
                <a:cubicBezTo>
                  <a:pt x="1372195" y="360164"/>
                  <a:pt x="1404937" y="369094"/>
                  <a:pt x="1434703" y="375047"/>
                </a:cubicBezTo>
                <a:cubicBezTo>
                  <a:pt x="1424781" y="390922"/>
                  <a:pt x="1414859" y="411758"/>
                  <a:pt x="1404937" y="437555"/>
                </a:cubicBezTo>
                <a:cubicBezTo>
                  <a:pt x="1385093" y="431602"/>
                  <a:pt x="1367234" y="425649"/>
                  <a:pt x="1351359" y="419695"/>
                </a:cubicBezTo>
                <a:cubicBezTo>
                  <a:pt x="1347390" y="447477"/>
                  <a:pt x="1345406" y="473274"/>
                  <a:pt x="1345406" y="497086"/>
                </a:cubicBezTo>
                <a:lnTo>
                  <a:pt x="1345406" y="604242"/>
                </a:lnTo>
                <a:cubicBezTo>
                  <a:pt x="1345406" y="634008"/>
                  <a:pt x="1346398" y="664766"/>
                  <a:pt x="1348382" y="696516"/>
                </a:cubicBezTo>
                <a:lnTo>
                  <a:pt x="1291828" y="696516"/>
                </a:lnTo>
                <a:lnTo>
                  <a:pt x="1291828" y="639961"/>
                </a:lnTo>
                <a:lnTo>
                  <a:pt x="1113234" y="639961"/>
                </a:lnTo>
                <a:lnTo>
                  <a:pt x="1113234" y="702469"/>
                </a:lnTo>
                <a:lnTo>
                  <a:pt x="1056679" y="702469"/>
                </a:lnTo>
                <a:cubicBezTo>
                  <a:pt x="1058664" y="672703"/>
                  <a:pt x="1059656" y="644922"/>
                  <a:pt x="1059656" y="619125"/>
                </a:cubicBezTo>
                <a:lnTo>
                  <a:pt x="1059656" y="500063"/>
                </a:lnTo>
                <a:cubicBezTo>
                  <a:pt x="1059656" y="484188"/>
                  <a:pt x="1058664" y="457399"/>
                  <a:pt x="1056679" y="419695"/>
                </a:cubicBezTo>
                <a:cubicBezTo>
                  <a:pt x="1044773" y="425649"/>
                  <a:pt x="1027906" y="432594"/>
                  <a:pt x="1006078" y="440531"/>
                </a:cubicBezTo>
                <a:cubicBezTo>
                  <a:pt x="998140" y="418703"/>
                  <a:pt x="987226" y="399852"/>
                  <a:pt x="973335" y="383977"/>
                </a:cubicBezTo>
                <a:cubicBezTo>
                  <a:pt x="1003101" y="376039"/>
                  <a:pt x="1036339" y="364629"/>
                  <a:pt x="1073050" y="349746"/>
                </a:cubicBezTo>
                <a:cubicBezTo>
                  <a:pt x="1109761" y="334863"/>
                  <a:pt x="1139031" y="318492"/>
                  <a:pt x="1160859" y="300633"/>
                </a:cubicBezTo>
                <a:cubicBezTo>
                  <a:pt x="1135062" y="266898"/>
                  <a:pt x="1113234" y="229195"/>
                  <a:pt x="1095375" y="187523"/>
                </a:cubicBezTo>
                <a:cubicBezTo>
                  <a:pt x="1073546" y="221258"/>
                  <a:pt x="1051718" y="253008"/>
                  <a:pt x="1029890" y="282774"/>
                </a:cubicBezTo>
                <a:cubicBezTo>
                  <a:pt x="1017984" y="270867"/>
                  <a:pt x="1002109" y="259953"/>
                  <a:pt x="982265" y="250031"/>
                </a:cubicBezTo>
                <a:cubicBezTo>
                  <a:pt x="1004093" y="226219"/>
                  <a:pt x="1021953" y="202406"/>
                  <a:pt x="1035843" y="178594"/>
                </a:cubicBezTo>
                <a:cubicBezTo>
                  <a:pt x="1049734" y="154781"/>
                  <a:pt x="1063128" y="128488"/>
                  <a:pt x="1076027" y="99715"/>
                </a:cubicBezTo>
                <a:cubicBezTo>
                  <a:pt x="1088925" y="70941"/>
                  <a:pt x="1099343" y="37703"/>
                  <a:pt x="1107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5420105" y="1242058"/>
            <a:ext cx="1454445" cy="3147014"/>
          </a:xfrm>
          <a:custGeom>
            <a:avLst/>
            <a:gdLst/>
            <a:ahLst/>
            <a:cxnLst/>
            <a:rect l="l" t="t" r="r" b="b"/>
            <a:pathLst>
              <a:path w="1454445" h="3147014">
                <a:moveTo>
                  <a:pt x="376350" y="2651752"/>
                </a:moveTo>
                <a:lnTo>
                  <a:pt x="854535" y="2651752"/>
                </a:lnTo>
                <a:lnTo>
                  <a:pt x="854535" y="3147014"/>
                </a:lnTo>
                <a:lnTo>
                  <a:pt x="376350" y="3147014"/>
                </a:lnTo>
                <a:close/>
                <a:moveTo>
                  <a:pt x="755669" y="455"/>
                </a:moveTo>
                <a:cubicBezTo>
                  <a:pt x="1026516" y="-9552"/>
                  <a:pt x="1247329" y="145551"/>
                  <a:pt x="1418110" y="465764"/>
                </a:cubicBezTo>
                <a:cubicBezTo>
                  <a:pt x="1531963" y="852866"/>
                  <a:pt x="1378261" y="1239968"/>
                  <a:pt x="957003" y="1627070"/>
                </a:cubicBezTo>
                <a:cubicBezTo>
                  <a:pt x="820379" y="1832006"/>
                  <a:pt x="752067" y="2054020"/>
                  <a:pt x="752067" y="2293113"/>
                </a:cubicBezTo>
                <a:lnTo>
                  <a:pt x="444662" y="2293113"/>
                </a:lnTo>
                <a:cubicBezTo>
                  <a:pt x="433277" y="1871855"/>
                  <a:pt x="621135" y="1473367"/>
                  <a:pt x="1008237" y="1097651"/>
                </a:cubicBezTo>
                <a:cubicBezTo>
                  <a:pt x="1099320" y="961027"/>
                  <a:pt x="1139168" y="813017"/>
                  <a:pt x="1127783" y="653622"/>
                </a:cubicBezTo>
                <a:cubicBezTo>
                  <a:pt x="1059471" y="425915"/>
                  <a:pt x="928539" y="317754"/>
                  <a:pt x="734988" y="329140"/>
                </a:cubicBezTo>
                <a:lnTo>
                  <a:pt x="666676" y="329140"/>
                </a:lnTo>
                <a:cubicBezTo>
                  <a:pt x="427584" y="340525"/>
                  <a:pt x="313730" y="516998"/>
                  <a:pt x="325116" y="858559"/>
                </a:cubicBezTo>
                <a:lnTo>
                  <a:pt x="633" y="858559"/>
                </a:lnTo>
                <a:cubicBezTo>
                  <a:pt x="-10752" y="437300"/>
                  <a:pt x="131565" y="175437"/>
                  <a:pt x="427584" y="72969"/>
                </a:cubicBezTo>
                <a:cubicBezTo>
                  <a:pt x="473125" y="38813"/>
                  <a:pt x="564208" y="16043"/>
                  <a:pt x="700832" y="4657"/>
                </a:cubicBezTo>
                <a:cubicBezTo>
                  <a:pt x="719334" y="2522"/>
                  <a:pt x="737612" y="1122"/>
                  <a:pt x="755669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518960" y="1489728"/>
            <a:ext cx="1053703" cy="522461"/>
          </a:xfrm>
          <a:custGeom>
            <a:avLst/>
            <a:gdLst/>
            <a:ahLst/>
            <a:cxnLst/>
            <a:rect l="l" t="t" r="r" b="b"/>
            <a:pathLst>
              <a:path w="1053703" h="522461">
                <a:moveTo>
                  <a:pt x="893452" y="274401"/>
                </a:moveTo>
                <a:cubicBezTo>
                  <a:pt x="909551" y="293427"/>
                  <a:pt x="927844" y="315379"/>
                  <a:pt x="948333" y="340258"/>
                </a:cubicBezTo>
                <a:cubicBezTo>
                  <a:pt x="935161" y="344648"/>
                  <a:pt x="923454" y="351966"/>
                  <a:pt x="913209" y="362210"/>
                </a:cubicBezTo>
                <a:cubicBezTo>
                  <a:pt x="897111" y="334404"/>
                  <a:pt x="879549" y="312452"/>
                  <a:pt x="860524" y="296354"/>
                </a:cubicBezTo>
                <a:cubicBezTo>
                  <a:pt x="872232" y="290500"/>
                  <a:pt x="883208" y="283182"/>
                  <a:pt x="893452" y="274401"/>
                </a:cubicBezTo>
                <a:close/>
                <a:moveTo>
                  <a:pt x="649783" y="274401"/>
                </a:moveTo>
                <a:cubicBezTo>
                  <a:pt x="665882" y="290500"/>
                  <a:pt x="684175" y="310988"/>
                  <a:pt x="704664" y="335867"/>
                </a:cubicBezTo>
                <a:cubicBezTo>
                  <a:pt x="694420" y="343185"/>
                  <a:pt x="684907" y="351234"/>
                  <a:pt x="676126" y="360015"/>
                </a:cubicBezTo>
                <a:cubicBezTo>
                  <a:pt x="654174" y="333672"/>
                  <a:pt x="636612" y="313183"/>
                  <a:pt x="623441" y="298549"/>
                </a:cubicBezTo>
                <a:cubicBezTo>
                  <a:pt x="633685" y="289768"/>
                  <a:pt x="642466" y="281719"/>
                  <a:pt x="649783" y="274401"/>
                </a:cubicBezTo>
                <a:close/>
                <a:moveTo>
                  <a:pt x="311720" y="245864"/>
                </a:moveTo>
                <a:lnTo>
                  <a:pt x="482947" y="245864"/>
                </a:lnTo>
                <a:cubicBezTo>
                  <a:pt x="481484" y="263425"/>
                  <a:pt x="480386" y="280255"/>
                  <a:pt x="479654" y="296354"/>
                </a:cubicBezTo>
                <a:cubicBezTo>
                  <a:pt x="478923" y="312452"/>
                  <a:pt x="477459" y="329648"/>
                  <a:pt x="475264" y="347941"/>
                </a:cubicBezTo>
                <a:cubicBezTo>
                  <a:pt x="473069" y="366235"/>
                  <a:pt x="465020" y="378308"/>
                  <a:pt x="451117" y="384162"/>
                </a:cubicBezTo>
                <a:cubicBezTo>
                  <a:pt x="437214" y="390016"/>
                  <a:pt x="420018" y="395138"/>
                  <a:pt x="399529" y="399529"/>
                </a:cubicBezTo>
                <a:cubicBezTo>
                  <a:pt x="395139" y="381967"/>
                  <a:pt x="389285" y="366600"/>
                  <a:pt x="381967" y="353429"/>
                </a:cubicBezTo>
                <a:cubicBezTo>
                  <a:pt x="417091" y="353429"/>
                  <a:pt x="435384" y="348307"/>
                  <a:pt x="436848" y="338063"/>
                </a:cubicBezTo>
                <a:cubicBezTo>
                  <a:pt x="438311" y="327818"/>
                  <a:pt x="439775" y="308793"/>
                  <a:pt x="441238" y="280987"/>
                </a:cubicBezTo>
                <a:lnTo>
                  <a:pt x="353429" y="280987"/>
                </a:lnTo>
                <a:lnTo>
                  <a:pt x="353429" y="441238"/>
                </a:lnTo>
                <a:cubicBezTo>
                  <a:pt x="353429" y="461726"/>
                  <a:pt x="362942" y="471971"/>
                  <a:pt x="381967" y="471971"/>
                </a:cubicBezTo>
                <a:lnTo>
                  <a:pt x="443433" y="471971"/>
                </a:lnTo>
                <a:cubicBezTo>
                  <a:pt x="458068" y="471971"/>
                  <a:pt x="467215" y="467946"/>
                  <a:pt x="470873" y="459897"/>
                </a:cubicBezTo>
                <a:cubicBezTo>
                  <a:pt x="474532" y="451848"/>
                  <a:pt x="477093" y="438311"/>
                  <a:pt x="478557" y="419286"/>
                </a:cubicBezTo>
                <a:cubicBezTo>
                  <a:pt x="491728" y="429530"/>
                  <a:pt x="505631" y="436116"/>
                  <a:pt x="520266" y="439043"/>
                </a:cubicBezTo>
                <a:cubicBezTo>
                  <a:pt x="512948" y="465385"/>
                  <a:pt x="505997" y="483313"/>
                  <a:pt x="499411" y="492825"/>
                </a:cubicBezTo>
                <a:cubicBezTo>
                  <a:pt x="492826" y="502338"/>
                  <a:pt x="479288" y="507094"/>
                  <a:pt x="458800" y="507094"/>
                </a:cubicBezTo>
                <a:lnTo>
                  <a:pt x="362210" y="507094"/>
                </a:lnTo>
                <a:cubicBezTo>
                  <a:pt x="330014" y="504167"/>
                  <a:pt x="313916" y="484410"/>
                  <a:pt x="313916" y="447823"/>
                </a:cubicBezTo>
                <a:lnTo>
                  <a:pt x="313916" y="311720"/>
                </a:lnTo>
                <a:cubicBezTo>
                  <a:pt x="313916" y="289768"/>
                  <a:pt x="313184" y="267816"/>
                  <a:pt x="311720" y="245864"/>
                </a:cubicBezTo>
                <a:close/>
                <a:moveTo>
                  <a:pt x="83418" y="204155"/>
                </a:moveTo>
                <a:lnTo>
                  <a:pt x="83418" y="289768"/>
                </a:lnTo>
                <a:lnTo>
                  <a:pt x="144884" y="289768"/>
                </a:lnTo>
                <a:lnTo>
                  <a:pt x="144884" y="204155"/>
                </a:lnTo>
                <a:close/>
                <a:moveTo>
                  <a:pt x="296354" y="100979"/>
                </a:moveTo>
                <a:cubicBezTo>
                  <a:pt x="283183" y="118541"/>
                  <a:pt x="264157" y="141225"/>
                  <a:pt x="239278" y="169031"/>
                </a:cubicBezTo>
                <a:lnTo>
                  <a:pt x="366601" y="169031"/>
                </a:lnTo>
                <a:cubicBezTo>
                  <a:pt x="375382" y="145615"/>
                  <a:pt x="383431" y="122932"/>
                  <a:pt x="390748" y="100979"/>
                </a:cubicBezTo>
                <a:close/>
                <a:moveTo>
                  <a:pt x="83418" y="76832"/>
                </a:moveTo>
                <a:lnTo>
                  <a:pt x="83418" y="169031"/>
                </a:lnTo>
                <a:lnTo>
                  <a:pt x="144884" y="169031"/>
                </a:lnTo>
                <a:lnTo>
                  <a:pt x="144884" y="76832"/>
                </a:lnTo>
                <a:close/>
                <a:moveTo>
                  <a:pt x="43904" y="41709"/>
                </a:moveTo>
                <a:lnTo>
                  <a:pt x="186593" y="41709"/>
                </a:lnTo>
                <a:cubicBezTo>
                  <a:pt x="185130" y="66588"/>
                  <a:pt x="184398" y="92199"/>
                  <a:pt x="184398" y="118541"/>
                </a:cubicBezTo>
                <a:lnTo>
                  <a:pt x="184398" y="436847"/>
                </a:lnTo>
                <a:cubicBezTo>
                  <a:pt x="184398" y="455873"/>
                  <a:pt x="179642" y="468678"/>
                  <a:pt x="170129" y="475264"/>
                </a:cubicBezTo>
                <a:cubicBezTo>
                  <a:pt x="160616" y="481849"/>
                  <a:pt x="141225" y="488069"/>
                  <a:pt x="111956" y="493923"/>
                </a:cubicBezTo>
                <a:cubicBezTo>
                  <a:pt x="109029" y="476361"/>
                  <a:pt x="103175" y="458799"/>
                  <a:pt x="94394" y="441238"/>
                </a:cubicBezTo>
                <a:cubicBezTo>
                  <a:pt x="116346" y="442701"/>
                  <a:pt x="130249" y="443067"/>
                  <a:pt x="136103" y="442335"/>
                </a:cubicBezTo>
                <a:cubicBezTo>
                  <a:pt x="141957" y="441604"/>
                  <a:pt x="144884" y="434652"/>
                  <a:pt x="144884" y="421481"/>
                </a:cubicBezTo>
                <a:lnTo>
                  <a:pt x="144884" y="324891"/>
                </a:lnTo>
                <a:lnTo>
                  <a:pt x="79028" y="324891"/>
                </a:lnTo>
                <a:cubicBezTo>
                  <a:pt x="76101" y="358551"/>
                  <a:pt x="70978" y="392211"/>
                  <a:pt x="63661" y="425871"/>
                </a:cubicBezTo>
                <a:cubicBezTo>
                  <a:pt x="56344" y="459531"/>
                  <a:pt x="48295" y="486605"/>
                  <a:pt x="39514" y="507094"/>
                </a:cubicBezTo>
                <a:cubicBezTo>
                  <a:pt x="26342" y="493923"/>
                  <a:pt x="13171" y="484410"/>
                  <a:pt x="0" y="478556"/>
                </a:cubicBezTo>
                <a:cubicBezTo>
                  <a:pt x="14635" y="453677"/>
                  <a:pt x="24879" y="426969"/>
                  <a:pt x="30733" y="398431"/>
                </a:cubicBezTo>
                <a:cubicBezTo>
                  <a:pt x="36587" y="369893"/>
                  <a:pt x="40611" y="340624"/>
                  <a:pt x="42807" y="310622"/>
                </a:cubicBezTo>
                <a:cubicBezTo>
                  <a:pt x="45002" y="280621"/>
                  <a:pt x="46099" y="237083"/>
                  <a:pt x="46099" y="180007"/>
                </a:cubicBezTo>
                <a:cubicBezTo>
                  <a:pt x="46099" y="121468"/>
                  <a:pt x="45368" y="75369"/>
                  <a:pt x="43904" y="41709"/>
                </a:cubicBezTo>
                <a:close/>
                <a:moveTo>
                  <a:pt x="847353" y="26342"/>
                </a:moveTo>
                <a:cubicBezTo>
                  <a:pt x="878086" y="27806"/>
                  <a:pt x="903697" y="28537"/>
                  <a:pt x="924185" y="28537"/>
                </a:cubicBezTo>
                <a:lnTo>
                  <a:pt x="1049313" y="28537"/>
                </a:lnTo>
                <a:cubicBezTo>
                  <a:pt x="1047849" y="49026"/>
                  <a:pt x="1047117" y="70978"/>
                  <a:pt x="1047117" y="94394"/>
                </a:cubicBezTo>
                <a:cubicBezTo>
                  <a:pt x="1047117" y="116346"/>
                  <a:pt x="1047849" y="139030"/>
                  <a:pt x="1049313" y="162445"/>
                </a:cubicBezTo>
                <a:lnTo>
                  <a:pt x="895648" y="162445"/>
                </a:lnTo>
                <a:lnTo>
                  <a:pt x="891257" y="228302"/>
                </a:lnTo>
                <a:lnTo>
                  <a:pt x="1053703" y="228302"/>
                </a:lnTo>
                <a:cubicBezTo>
                  <a:pt x="1050776" y="260498"/>
                  <a:pt x="1048581" y="304769"/>
                  <a:pt x="1047117" y="361112"/>
                </a:cubicBezTo>
                <a:cubicBezTo>
                  <a:pt x="1045654" y="417456"/>
                  <a:pt x="1044190" y="452580"/>
                  <a:pt x="1042727" y="466483"/>
                </a:cubicBezTo>
                <a:cubicBezTo>
                  <a:pt x="1041263" y="480386"/>
                  <a:pt x="1035410" y="491362"/>
                  <a:pt x="1025165" y="499411"/>
                </a:cubicBezTo>
                <a:cubicBezTo>
                  <a:pt x="1014921" y="507460"/>
                  <a:pt x="991505" y="514412"/>
                  <a:pt x="954918" y="520266"/>
                </a:cubicBezTo>
                <a:cubicBezTo>
                  <a:pt x="953455" y="502704"/>
                  <a:pt x="947601" y="487337"/>
                  <a:pt x="937357" y="474166"/>
                </a:cubicBezTo>
                <a:cubicBezTo>
                  <a:pt x="966626" y="472702"/>
                  <a:pt x="985285" y="470507"/>
                  <a:pt x="993335" y="467580"/>
                </a:cubicBezTo>
                <a:cubicBezTo>
                  <a:pt x="1001384" y="464653"/>
                  <a:pt x="1005774" y="459897"/>
                  <a:pt x="1006506" y="453311"/>
                </a:cubicBezTo>
                <a:cubicBezTo>
                  <a:pt x="1007238" y="446726"/>
                  <a:pt x="1008335" y="420749"/>
                  <a:pt x="1009799" y="375381"/>
                </a:cubicBezTo>
                <a:cubicBezTo>
                  <a:pt x="939552" y="400260"/>
                  <a:pt x="886135" y="422213"/>
                  <a:pt x="849548" y="441238"/>
                </a:cubicBezTo>
                <a:cubicBezTo>
                  <a:pt x="846621" y="426603"/>
                  <a:pt x="838572" y="411968"/>
                  <a:pt x="825401" y="397333"/>
                </a:cubicBezTo>
                <a:cubicBezTo>
                  <a:pt x="853207" y="391480"/>
                  <a:pt x="882110" y="383430"/>
                  <a:pt x="912112" y="373186"/>
                </a:cubicBezTo>
                <a:cubicBezTo>
                  <a:pt x="942113" y="362942"/>
                  <a:pt x="974675" y="351234"/>
                  <a:pt x="1009799" y="338063"/>
                </a:cubicBezTo>
                <a:lnTo>
                  <a:pt x="1009799" y="261230"/>
                </a:lnTo>
                <a:lnTo>
                  <a:pt x="849548" y="261230"/>
                </a:lnTo>
                <a:cubicBezTo>
                  <a:pt x="851012" y="234888"/>
                  <a:pt x="852475" y="211106"/>
                  <a:pt x="853938" y="189886"/>
                </a:cubicBezTo>
                <a:cubicBezTo>
                  <a:pt x="855402" y="168665"/>
                  <a:pt x="856134" y="147079"/>
                  <a:pt x="856134" y="125127"/>
                </a:cubicBezTo>
                <a:lnTo>
                  <a:pt x="1009799" y="125127"/>
                </a:lnTo>
                <a:lnTo>
                  <a:pt x="1009799" y="61466"/>
                </a:lnTo>
                <a:lnTo>
                  <a:pt x="924185" y="61466"/>
                </a:lnTo>
                <a:cubicBezTo>
                  <a:pt x="903697" y="61466"/>
                  <a:pt x="878086" y="62197"/>
                  <a:pt x="847353" y="63661"/>
                </a:cubicBezTo>
                <a:close/>
                <a:moveTo>
                  <a:pt x="610270" y="26342"/>
                </a:moveTo>
                <a:cubicBezTo>
                  <a:pt x="629295" y="27806"/>
                  <a:pt x="652710" y="28537"/>
                  <a:pt x="680516" y="28537"/>
                </a:cubicBezTo>
                <a:lnTo>
                  <a:pt x="803448" y="28537"/>
                </a:lnTo>
                <a:cubicBezTo>
                  <a:pt x="801985" y="49026"/>
                  <a:pt x="801253" y="70978"/>
                  <a:pt x="801253" y="94394"/>
                </a:cubicBezTo>
                <a:cubicBezTo>
                  <a:pt x="801253" y="116346"/>
                  <a:pt x="801985" y="139030"/>
                  <a:pt x="803448" y="162445"/>
                </a:cubicBezTo>
                <a:lnTo>
                  <a:pt x="656369" y="162445"/>
                </a:lnTo>
                <a:lnTo>
                  <a:pt x="651979" y="228302"/>
                </a:lnTo>
                <a:lnTo>
                  <a:pt x="803448" y="228302"/>
                </a:lnTo>
                <a:cubicBezTo>
                  <a:pt x="801985" y="261962"/>
                  <a:pt x="800887" y="308793"/>
                  <a:pt x="800156" y="368796"/>
                </a:cubicBezTo>
                <a:cubicBezTo>
                  <a:pt x="799424" y="428798"/>
                  <a:pt x="797595" y="463922"/>
                  <a:pt x="794668" y="474166"/>
                </a:cubicBezTo>
                <a:cubicBezTo>
                  <a:pt x="791741" y="484410"/>
                  <a:pt x="784789" y="492459"/>
                  <a:pt x="773813" y="498313"/>
                </a:cubicBezTo>
                <a:cubicBezTo>
                  <a:pt x="762837" y="504167"/>
                  <a:pt x="741251" y="511485"/>
                  <a:pt x="709054" y="520266"/>
                </a:cubicBezTo>
                <a:cubicBezTo>
                  <a:pt x="704664" y="504167"/>
                  <a:pt x="698078" y="488801"/>
                  <a:pt x="689297" y="474166"/>
                </a:cubicBezTo>
                <a:cubicBezTo>
                  <a:pt x="722957" y="472702"/>
                  <a:pt x="743446" y="469410"/>
                  <a:pt x="750763" y="464287"/>
                </a:cubicBezTo>
                <a:cubicBezTo>
                  <a:pt x="758081" y="459165"/>
                  <a:pt x="761739" y="431725"/>
                  <a:pt x="761739" y="381967"/>
                </a:cubicBezTo>
                <a:cubicBezTo>
                  <a:pt x="690029" y="411236"/>
                  <a:pt x="639539" y="434652"/>
                  <a:pt x="610270" y="452214"/>
                </a:cubicBezTo>
                <a:cubicBezTo>
                  <a:pt x="602952" y="436116"/>
                  <a:pt x="594171" y="422944"/>
                  <a:pt x="583927" y="412700"/>
                </a:cubicBezTo>
                <a:cubicBezTo>
                  <a:pt x="607343" y="403919"/>
                  <a:pt x="632222" y="394772"/>
                  <a:pt x="658564" y="385260"/>
                </a:cubicBezTo>
                <a:cubicBezTo>
                  <a:pt x="684907" y="375747"/>
                  <a:pt x="719299" y="361478"/>
                  <a:pt x="761739" y="342453"/>
                </a:cubicBezTo>
                <a:lnTo>
                  <a:pt x="761739" y="261230"/>
                </a:lnTo>
                <a:lnTo>
                  <a:pt x="610270" y="261230"/>
                </a:lnTo>
                <a:cubicBezTo>
                  <a:pt x="613197" y="229034"/>
                  <a:pt x="615026" y="203423"/>
                  <a:pt x="615758" y="184398"/>
                </a:cubicBezTo>
                <a:cubicBezTo>
                  <a:pt x="616489" y="165372"/>
                  <a:pt x="618319" y="145615"/>
                  <a:pt x="621246" y="125127"/>
                </a:cubicBezTo>
                <a:lnTo>
                  <a:pt x="761739" y="125127"/>
                </a:lnTo>
                <a:lnTo>
                  <a:pt x="761739" y="61466"/>
                </a:lnTo>
                <a:lnTo>
                  <a:pt x="684907" y="61466"/>
                </a:lnTo>
                <a:cubicBezTo>
                  <a:pt x="654174" y="61466"/>
                  <a:pt x="629295" y="62929"/>
                  <a:pt x="610270" y="65856"/>
                </a:cubicBezTo>
                <a:close/>
                <a:moveTo>
                  <a:pt x="302939" y="0"/>
                </a:moveTo>
                <a:cubicBezTo>
                  <a:pt x="316111" y="8780"/>
                  <a:pt x="330746" y="18293"/>
                  <a:pt x="346844" y="28537"/>
                </a:cubicBezTo>
                <a:cubicBezTo>
                  <a:pt x="338063" y="35855"/>
                  <a:pt x="327087" y="48294"/>
                  <a:pt x="313916" y="65856"/>
                </a:cubicBezTo>
                <a:lnTo>
                  <a:pt x="450019" y="65856"/>
                </a:lnTo>
                <a:cubicBezTo>
                  <a:pt x="445628" y="80491"/>
                  <a:pt x="440140" y="94760"/>
                  <a:pt x="433555" y="108663"/>
                </a:cubicBezTo>
                <a:cubicBezTo>
                  <a:pt x="426969" y="122566"/>
                  <a:pt x="419286" y="142688"/>
                  <a:pt x="410505" y="169031"/>
                </a:cubicBezTo>
                <a:lnTo>
                  <a:pt x="454409" y="169031"/>
                </a:lnTo>
                <a:cubicBezTo>
                  <a:pt x="473435" y="169031"/>
                  <a:pt x="493923" y="168299"/>
                  <a:pt x="515875" y="166836"/>
                </a:cubicBezTo>
                <a:lnTo>
                  <a:pt x="515875" y="206350"/>
                </a:lnTo>
                <a:cubicBezTo>
                  <a:pt x="493923" y="204886"/>
                  <a:pt x="474166" y="204155"/>
                  <a:pt x="456605" y="204155"/>
                </a:cubicBezTo>
                <a:lnTo>
                  <a:pt x="274402" y="204155"/>
                </a:lnTo>
                <a:cubicBezTo>
                  <a:pt x="274402" y="258303"/>
                  <a:pt x="273670" y="301476"/>
                  <a:pt x="272207" y="333672"/>
                </a:cubicBezTo>
                <a:cubicBezTo>
                  <a:pt x="270743" y="365869"/>
                  <a:pt x="266718" y="395504"/>
                  <a:pt x="260133" y="422578"/>
                </a:cubicBezTo>
                <a:cubicBezTo>
                  <a:pt x="253547" y="449653"/>
                  <a:pt x="239278" y="482947"/>
                  <a:pt x="217326" y="522461"/>
                </a:cubicBezTo>
                <a:cubicBezTo>
                  <a:pt x="205618" y="513680"/>
                  <a:pt x="190984" y="506362"/>
                  <a:pt x="173422" y="500509"/>
                </a:cubicBezTo>
                <a:cubicBezTo>
                  <a:pt x="198301" y="468312"/>
                  <a:pt x="214399" y="438311"/>
                  <a:pt x="221717" y="410505"/>
                </a:cubicBezTo>
                <a:cubicBezTo>
                  <a:pt x="229034" y="382699"/>
                  <a:pt x="233059" y="354893"/>
                  <a:pt x="233790" y="327087"/>
                </a:cubicBezTo>
                <a:cubicBezTo>
                  <a:pt x="234522" y="299280"/>
                  <a:pt x="234888" y="272206"/>
                  <a:pt x="234888" y="245864"/>
                </a:cubicBezTo>
                <a:cubicBezTo>
                  <a:pt x="234888" y="222448"/>
                  <a:pt x="234156" y="199032"/>
                  <a:pt x="232693" y="175617"/>
                </a:cubicBezTo>
                <a:lnTo>
                  <a:pt x="228302" y="180007"/>
                </a:lnTo>
                <a:cubicBezTo>
                  <a:pt x="218058" y="171226"/>
                  <a:pt x="207082" y="162445"/>
                  <a:pt x="195374" y="153665"/>
                </a:cubicBezTo>
                <a:cubicBezTo>
                  <a:pt x="214399" y="134639"/>
                  <a:pt x="234156" y="110492"/>
                  <a:pt x="254645" y="81222"/>
                </a:cubicBezTo>
                <a:cubicBezTo>
                  <a:pt x="275133" y="51953"/>
                  <a:pt x="291232" y="24879"/>
                  <a:pt x="3029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3791320" y="2197412"/>
            <a:ext cx="2336229" cy="420449"/>
          </a:xfrm>
          <a:custGeom>
            <a:avLst/>
            <a:gdLst/>
            <a:ahLst/>
            <a:cxnLst/>
            <a:rect l="l" t="t" r="r" b="b"/>
            <a:pathLst>
              <a:path w="2336229" h="420449">
                <a:moveTo>
                  <a:pt x="687418" y="254105"/>
                </a:moveTo>
                <a:lnTo>
                  <a:pt x="687418" y="339747"/>
                </a:lnTo>
                <a:lnTo>
                  <a:pt x="848292" y="339747"/>
                </a:lnTo>
                <a:lnTo>
                  <a:pt x="848292" y="254105"/>
                </a:lnTo>
                <a:close/>
                <a:moveTo>
                  <a:pt x="641682" y="215401"/>
                </a:moveTo>
                <a:lnTo>
                  <a:pt x="894029" y="215401"/>
                </a:lnTo>
                <a:cubicBezTo>
                  <a:pt x="892876" y="235865"/>
                  <a:pt x="892299" y="269165"/>
                  <a:pt x="892299" y="315302"/>
                </a:cubicBezTo>
                <a:cubicBezTo>
                  <a:pt x="892299" y="359783"/>
                  <a:pt x="893462" y="392497"/>
                  <a:pt x="895787" y="413444"/>
                </a:cubicBezTo>
                <a:lnTo>
                  <a:pt x="848292" y="413444"/>
                </a:lnTo>
                <a:lnTo>
                  <a:pt x="848292" y="376693"/>
                </a:lnTo>
                <a:lnTo>
                  <a:pt x="687418" y="376693"/>
                </a:lnTo>
                <a:lnTo>
                  <a:pt x="687418" y="416960"/>
                </a:lnTo>
                <a:lnTo>
                  <a:pt x="641682" y="416960"/>
                </a:lnTo>
                <a:cubicBezTo>
                  <a:pt x="642854" y="393539"/>
                  <a:pt x="643440" y="359652"/>
                  <a:pt x="643440" y="315302"/>
                </a:cubicBezTo>
                <a:cubicBezTo>
                  <a:pt x="643440" y="270039"/>
                  <a:pt x="642854" y="236739"/>
                  <a:pt x="641682" y="215401"/>
                </a:cubicBezTo>
                <a:close/>
                <a:moveTo>
                  <a:pt x="998097" y="203122"/>
                </a:moveTo>
                <a:cubicBezTo>
                  <a:pt x="1025389" y="205485"/>
                  <a:pt x="1049350" y="206666"/>
                  <a:pt x="1069981" y="206666"/>
                </a:cubicBezTo>
                <a:lnTo>
                  <a:pt x="1327379" y="206666"/>
                </a:lnTo>
                <a:cubicBezTo>
                  <a:pt x="1347787" y="206666"/>
                  <a:pt x="1371758" y="205485"/>
                  <a:pt x="1399291" y="203122"/>
                </a:cubicBezTo>
                <a:lnTo>
                  <a:pt x="1399291" y="245343"/>
                </a:lnTo>
                <a:cubicBezTo>
                  <a:pt x="1370809" y="244190"/>
                  <a:pt x="1346839" y="243613"/>
                  <a:pt x="1327379" y="243613"/>
                </a:cubicBezTo>
                <a:lnTo>
                  <a:pt x="1220670" y="243613"/>
                </a:lnTo>
                <a:lnTo>
                  <a:pt x="1220670" y="278439"/>
                </a:lnTo>
                <a:cubicBezTo>
                  <a:pt x="1286433" y="278439"/>
                  <a:pt x="1331379" y="277267"/>
                  <a:pt x="1355508" y="274923"/>
                </a:cubicBezTo>
                <a:lnTo>
                  <a:pt x="1355508" y="317143"/>
                </a:lnTo>
                <a:cubicBezTo>
                  <a:pt x="1330598" y="315971"/>
                  <a:pt x="1285652" y="315385"/>
                  <a:pt x="1220670" y="315385"/>
                </a:cubicBezTo>
                <a:lnTo>
                  <a:pt x="1220670" y="359783"/>
                </a:lnTo>
                <a:cubicBezTo>
                  <a:pt x="1239534" y="362759"/>
                  <a:pt x="1265188" y="364247"/>
                  <a:pt x="1297632" y="364247"/>
                </a:cubicBezTo>
                <a:cubicBezTo>
                  <a:pt x="1330189" y="364247"/>
                  <a:pt x="1368158" y="361317"/>
                  <a:pt x="1411542" y="355457"/>
                </a:cubicBezTo>
                <a:cubicBezTo>
                  <a:pt x="1402017" y="373224"/>
                  <a:pt x="1395924" y="390804"/>
                  <a:pt x="1393264" y="408198"/>
                </a:cubicBezTo>
                <a:lnTo>
                  <a:pt x="1299363" y="408198"/>
                </a:lnTo>
                <a:cubicBezTo>
                  <a:pt x="1273187" y="408198"/>
                  <a:pt x="1248924" y="406724"/>
                  <a:pt x="1226572" y="403775"/>
                </a:cubicBezTo>
                <a:cubicBezTo>
                  <a:pt x="1204220" y="400827"/>
                  <a:pt x="1181979" y="395166"/>
                  <a:pt x="1159850" y="386795"/>
                </a:cubicBezTo>
                <a:cubicBezTo>
                  <a:pt x="1137721" y="378423"/>
                  <a:pt x="1115923" y="363959"/>
                  <a:pt x="1094454" y="343402"/>
                </a:cubicBezTo>
                <a:cubicBezTo>
                  <a:pt x="1091608" y="351197"/>
                  <a:pt x="1085762" y="361294"/>
                  <a:pt x="1076916" y="373693"/>
                </a:cubicBezTo>
                <a:cubicBezTo>
                  <a:pt x="1068070" y="386093"/>
                  <a:pt x="1053638" y="401678"/>
                  <a:pt x="1033621" y="420449"/>
                </a:cubicBezTo>
                <a:cubicBezTo>
                  <a:pt x="1019649" y="410496"/>
                  <a:pt x="1006050" y="400813"/>
                  <a:pt x="992823" y="391399"/>
                </a:cubicBezTo>
                <a:cubicBezTo>
                  <a:pt x="1016691" y="375549"/>
                  <a:pt x="1036090" y="354425"/>
                  <a:pt x="1051020" y="328026"/>
                </a:cubicBezTo>
                <a:cubicBezTo>
                  <a:pt x="1065949" y="301628"/>
                  <a:pt x="1074734" y="275164"/>
                  <a:pt x="1077376" y="248636"/>
                </a:cubicBezTo>
                <a:lnTo>
                  <a:pt x="1129615" y="264765"/>
                </a:lnTo>
                <a:cubicBezTo>
                  <a:pt x="1125727" y="272169"/>
                  <a:pt x="1119894" y="285982"/>
                  <a:pt x="1112118" y="306204"/>
                </a:cubicBezTo>
                <a:cubicBezTo>
                  <a:pt x="1131968" y="326799"/>
                  <a:pt x="1153492" y="340881"/>
                  <a:pt x="1176691" y="348453"/>
                </a:cubicBezTo>
                <a:lnTo>
                  <a:pt x="1176691" y="243613"/>
                </a:lnTo>
                <a:lnTo>
                  <a:pt x="1069981" y="243613"/>
                </a:lnTo>
                <a:cubicBezTo>
                  <a:pt x="1049145" y="243613"/>
                  <a:pt x="1025184" y="244190"/>
                  <a:pt x="998097" y="245343"/>
                </a:cubicBezTo>
                <a:close/>
                <a:moveTo>
                  <a:pt x="1108602" y="117537"/>
                </a:moveTo>
                <a:lnTo>
                  <a:pt x="1108602" y="145358"/>
                </a:lnTo>
                <a:lnTo>
                  <a:pt x="1285270" y="145358"/>
                </a:lnTo>
                <a:lnTo>
                  <a:pt x="1285270" y="117537"/>
                </a:lnTo>
                <a:close/>
                <a:moveTo>
                  <a:pt x="368126" y="98338"/>
                </a:moveTo>
                <a:cubicBezTo>
                  <a:pt x="360536" y="98338"/>
                  <a:pt x="353764" y="100757"/>
                  <a:pt x="347811" y="105593"/>
                </a:cubicBezTo>
                <a:cubicBezTo>
                  <a:pt x="341858" y="110430"/>
                  <a:pt x="337244" y="119100"/>
                  <a:pt x="333970" y="131601"/>
                </a:cubicBezTo>
                <a:cubicBezTo>
                  <a:pt x="329654" y="147823"/>
                  <a:pt x="327496" y="175133"/>
                  <a:pt x="327496" y="213531"/>
                </a:cubicBezTo>
                <a:cubicBezTo>
                  <a:pt x="327496" y="251929"/>
                  <a:pt x="329431" y="278308"/>
                  <a:pt x="333301" y="292670"/>
                </a:cubicBezTo>
                <a:cubicBezTo>
                  <a:pt x="337170" y="307032"/>
                  <a:pt x="342044" y="316595"/>
                  <a:pt x="347923" y="321357"/>
                </a:cubicBezTo>
                <a:cubicBezTo>
                  <a:pt x="353802" y="326120"/>
                  <a:pt x="360536" y="328501"/>
                  <a:pt x="368126" y="328501"/>
                </a:cubicBezTo>
                <a:cubicBezTo>
                  <a:pt x="375717" y="328501"/>
                  <a:pt x="382488" y="326082"/>
                  <a:pt x="388441" y="321245"/>
                </a:cubicBezTo>
                <a:cubicBezTo>
                  <a:pt x="394394" y="316408"/>
                  <a:pt x="399008" y="307739"/>
                  <a:pt x="402282" y="295238"/>
                </a:cubicBezTo>
                <a:cubicBezTo>
                  <a:pt x="406598" y="279164"/>
                  <a:pt x="408756" y="251929"/>
                  <a:pt x="408756" y="213531"/>
                </a:cubicBezTo>
                <a:cubicBezTo>
                  <a:pt x="408756" y="175133"/>
                  <a:pt x="406822" y="148754"/>
                  <a:pt x="402952" y="134392"/>
                </a:cubicBezTo>
                <a:cubicBezTo>
                  <a:pt x="399083" y="120030"/>
                  <a:pt x="394208" y="110430"/>
                  <a:pt x="388330" y="105593"/>
                </a:cubicBezTo>
                <a:cubicBezTo>
                  <a:pt x="382451" y="100757"/>
                  <a:pt x="375717" y="98338"/>
                  <a:pt x="368126" y="98338"/>
                </a:cubicBezTo>
                <a:close/>
                <a:moveTo>
                  <a:pt x="102022" y="98338"/>
                </a:moveTo>
                <a:cubicBezTo>
                  <a:pt x="90413" y="98338"/>
                  <a:pt x="80776" y="102915"/>
                  <a:pt x="73112" y="112067"/>
                </a:cubicBezTo>
                <a:cubicBezTo>
                  <a:pt x="65447" y="121220"/>
                  <a:pt x="61615" y="136215"/>
                  <a:pt x="61615" y="157051"/>
                </a:cubicBezTo>
                <a:cubicBezTo>
                  <a:pt x="61615" y="178184"/>
                  <a:pt x="65782" y="193700"/>
                  <a:pt x="74116" y="203597"/>
                </a:cubicBezTo>
                <a:cubicBezTo>
                  <a:pt x="82451" y="213494"/>
                  <a:pt x="92869" y="218442"/>
                  <a:pt x="105370" y="218442"/>
                </a:cubicBezTo>
                <a:cubicBezTo>
                  <a:pt x="117425" y="218442"/>
                  <a:pt x="127583" y="213680"/>
                  <a:pt x="135843" y="204155"/>
                </a:cubicBezTo>
                <a:cubicBezTo>
                  <a:pt x="144103" y="194630"/>
                  <a:pt x="148233" y="180640"/>
                  <a:pt x="148233" y="162185"/>
                </a:cubicBezTo>
                <a:cubicBezTo>
                  <a:pt x="148233" y="141945"/>
                  <a:pt x="143582" y="126243"/>
                  <a:pt x="134280" y="115081"/>
                </a:cubicBezTo>
                <a:cubicBezTo>
                  <a:pt x="124978" y="103919"/>
                  <a:pt x="114226" y="98338"/>
                  <a:pt x="102022" y="98338"/>
                </a:cubicBezTo>
                <a:close/>
                <a:moveTo>
                  <a:pt x="2176862" y="92813"/>
                </a:moveTo>
                <a:cubicBezTo>
                  <a:pt x="2192061" y="105184"/>
                  <a:pt x="2207828" y="116300"/>
                  <a:pt x="2224162" y="126160"/>
                </a:cubicBezTo>
                <a:cubicBezTo>
                  <a:pt x="2215158" y="135536"/>
                  <a:pt x="2201084" y="153563"/>
                  <a:pt x="2181941" y="180240"/>
                </a:cubicBezTo>
                <a:cubicBezTo>
                  <a:pt x="2162798" y="206917"/>
                  <a:pt x="2138507" y="236158"/>
                  <a:pt x="2109067" y="267960"/>
                </a:cubicBezTo>
                <a:cubicBezTo>
                  <a:pt x="2079626" y="299763"/>
                  <a:pt x="2054377" y="322510"/>
                  <a:pt x="2033318" y="336203"/>
                </a:cubicBezTo>
                <a:cubicBezTo>
                  <a:pt x="2055195" y="336258"/>
                  <a:pt x="2086854" y="335119"/>
                  <a:pt x="2128293" y="332784"/>
                </a:cubicBezTo>
                <a:cubicBezTo>
                  <a:pt x="2169733" y="330449"/>
                  <a:pt x="2208042" y="328268"/>
                  <a:pt x="2243221" y="326240"/>
                </a:cubicBezTo>
                <a:cubicBezTo>
                  <a:pt x="2225046" y="297498"/>
                  <a:pt x="2209288" y="273267"/>
                  <a:pt x="2195950" y="253547"/>
                </a:cubicBezTo>
                <a:cubicBezTo>
                  <a:pt x="2208377" y="245417"/>
                  <a:pt x="2220311" y="236199"/>
                  <a:pt x="2231752" y="225893"/>
                </a:cubicBezTo>
                <a:cubicBezTo>
                  <a:pt x="2253555" y="254747"/>
                  <a:pt x="2273140" y="282206"/>
                  <a:pt x="2290507" y="308269"/>
                </a:cubicBezTo>
                <a:cubicBezTo>
                  <a:pt x="2307873" y="334333"/>
                  <a:pt x="2323114" y="360592"/>
                  <a:pt x="2336229" y="387046"/>
                </a:cubicBezTo>
                <a:cubicBezTo>
                  <a:pt x="2326146" y="390320"/>
                  <a:pt x="2311477" y="398543"/>
                  <a:pt x="2292223" y="411714"/>
                </a:cubicBezTo>
                <a:cubicBezTo>
                  <a:pt x="2283200" y="395697"/>
                  <a:pt x="2274112" y="380516"/>
                  <a:pt x="2264959" y="366173"/>
                </a:cubicBezTo>
                <a:cubicBezTo>
                  <a:pt x="2209967" y="368517"/>
                  <a:pt x="2150315" y="372582"/>
                  <a:pt x="2086003" y="378367"/>
                </a:cubicBezTo>
                <a:cubicBezTo>
                  <a:pt x="2021690" y="384153"/>
                  <a:pt x="1984446" y="389427"/>
                  <a:pt x="1974270" y="394190"/>
                </a:cubicBezTo>
                <a:cubicBezTo>
                  <a:pt x="1968057" y="377540"/>
                  <a:pt x="1961983" y="360127"/>
                  <a:pt x="1956048" y="341951"/>
                </a:cubicBezTo>
                <a:cubicBezTo>
                  <a:pt x="1975079" y="340630"/>
                  <a:pt x="2006184" y="317515"/>
                  <a:pt x="2049363" y="272606"/>
                </a:cubicBezTo>
                <a:cubicBezTo>
                  <a:pt x="2092542" y="227698"/>
                  <a:pt x="2135042" y="167766"/>
                  <a:pt x="2176862" y="92813"/>
                </a:cubicBezTo>
                <a:close/>
                <a:moveTo>
                  <a:pt x="1108602" y="52741"/>
                </a:moveTo>
                <a:lnTo>
                  <a:pt x="1108602" y="78832"/>
                </a:lnTo>
                <a:lnTo>
                  <a:pt x="1285270" y="78832"/>
                </a:lnTo>
                <a:lnTo>
                  <a:pt x="1285270" y="52741"/>
                </a:lnTo>
                <a:close/>
                <a:moveTo>
                  <a:pt x="368126" y="46323"/>
                </a:moveTo>
                <a:cubicBezTo>
                  <a:pt x="399827" y="46323"/>
                  <a:pt x="424607" y="57634"/>
                  <a:pt x="442466" y="80255"/>
                </a:cubicBezTo>
                <a:cubicBezTo>
                  <a:pt x="463748" y="107045"/>
                  <a:pt x="474390" y="151470"/>
                  <a:pt x="474390" y="213531"/>
                </a:cubicBezTo>
                <a:cubicBezTo>
                  <a:pt x="474390" y="275444"/>
                  <a:pt x="463674" y="319943"/>
                  <a:pt x="442243" y="347030"/>
                </a:cubicBezTo>
                <a:cubicBezTo>
                  <a:pt x="424532" y="369354"/>
                  <a:pt x="399827" y="380516"/>
                  <a:pt x="368126" y="380516"/>
                </a:cubicBezTo>
                <a:cubicBezTo>
                  <a:pt x="336277" y="380516"/>
                  <a:pt x="310604" y="368275"/>
                  <a:pt x="291108" y="343793"/>
                </a:cubicBezTo>
                <a:cubicBezTo>
                  <a:pt x="271611" y="319311"/>
                  <a:pt x="261863" y="275667"/>
                  <a:pt x="261863" y="212861"/>
                </a:cubicBezTo>
                <a:cubicBezTo>
                  <a:pt x="261863" y="151246"/>
                  <a:pt x="272579" y="106896"/>
                  <a:pt x="294010" y="79809"/>
                </a:cubicBezTo>
                <a:cubicBezTo>
                  <a:pt x="311720" y="57485"/>
                  <a:pt x="336426" y="46323"/>
                  <a:pt x="368126" y="46323"/>
                </a:cubicBezTo>
                <a:close/>
                <a:moveTo>
                  <a:pt x="104924" y="46323"/>
                </a:moveTo>
                <a:cubicBezTo>
                  <a:pt x="138112" y="46323"/>
                  <a:pt x="165348" y="59159"/>
                  <a:pt x="186630" y="84832"/>
                </a:cubicBezTo>
                <a:cubicBezTo>
                  <a:pt x="207913" y="110505"/>
                  <a:pt x="218554" y="152735"/>
                  <a:pt x="218554" y="211522"/>
                </a:cubicBezTo>
                <a:cubicBezTo>
                  <a:pt x="218554" y="271351"/>
                  <a:pt x="207466" y="314511"/>
                  <a:pt x="185291" y="341002"/>
                </a:cubicBezTo>
                <a:cubicBezTo>
                  <a:pt x="163116" y="367494"/>
                  <a:pt x="134243" y="380739"/>
                  <a:pt x="98673" y="380739"/>
                </a:cubicBezTo>
                <a:cubicBezTo>
                  <a:pt x="73075" y="380739"/>
                  <a:pt x="52387" y="373931"/>
                  <a:pt x="36612" y="360313"/>
                </a:cubicBezTo>
                <a:cubicBezTo>
                  <a:pt x="20836" y="346695"/>
                  <a:pt x="10716" y="326343"/>
                  <a:pt x="6251" y="299256"/>
                </a:cubicBezTo>
                <a:lnTo>
                  <a:pt x="66973" y="292559"/>
                </a:lnTo>
                <a:cubicBezTo>
                  <a:pt x="68461" y="304912"/>
                  <a:pt x="72330" y="314064"/>
                  <a:pt x="78581" y="320018"/>
                </a:cubicBezTo>
                <a:cubicBezTo>
                  <a:pt x="84832" y="325971"/>
                  <a:pt x="93092" y="328947"/>
                  <a:pt x="103361" y="328947"/>
                </a:cubicBezTo>
                <a:cubicBezTo>
                  <a:pt x="116309" y="328947"/>
                  <a:pt x="127322" y="322994"/>
                  <a:pt x="136401" y="311088"/>
                </a:cubicBezTo>
                <a:cubicBezTo>
                  <a:pt x="145479" y="299182"/>
                  <a:pt x="151284" y="274476"/>
                  <a:pt x="153814" y="236971"/>
                </a:cubicBezTo>
                <a:cubicBezTo>
                  <a:pt x="138038" y="255277"/>
                  <a:pt x="118318" y="264430"/>
                  <a:pt x="94655" y="264430"/>
                </a:cubicBezTo>
                <a:cubicBezTo>
                  <a:pt x="68907" y="264430"/>
                  <a:pt x="46695" y="254496"/>
                  <a:pt x="28017" y="234627"/>
                </a:cubicBezTo>
                <a:cubicBezTo>
                  <a:pt x="9339" y="214759"/>
                  <a:pt x="0" y="188900"/>
                  <a:pt x="0" y="157051"/>
                </a:cubicBezTo>
                <a:cubicBezTo>
                  <a:pt x="0" y="123862"/>
                  <a:pt x="9860" y="97110"/>
                  <a:pt x="29580" y="76795"/>
                </a:cubicBezTo>
                <a:cubicBezTo>
                  <a:pt x="49299" y="56480"/>
                  <a:pt x="74414" y="46323"/>
                  <a:pt x="104924" y="46323"/>
                </a:cubicBezTo>
                <a:close/>
                <a:moveTo>
                  <a:pt x="1061135" y="15794"/>
                </a:moveTo>
                <a:lnTo>
                  <a:pt x="1332737" y="15794"/>
                </a:lnTo>
                <a:cubicBezTo>
                  <a:pt x="1331584" y="35123"/>
                  <a:pt x="1331007" y="60824"/>
                  <a:pt x="1331007" y="92897"/>
                </a:cubicBezTo>
                <a:cubicBezTo>
                  <a:pt x="1331007" y="124485"/>
                  <a:pt x="1331584" y="154874"/>
                  <a:pt x="1332737" y="184063"/>
                </a:cubicBezTo>
                <a:lnTo>
                  <a:pt x="1061135" y="184063"/>
                </a:lnTo>
                <a:cubicBezTo>
                  <a:pt x="1062289" y="153646"/>
                  <a:pt x="1062865" y="123257"/>
                  <a:pt x="1062865" y="92897"/>
                </a:cubicBezTo>
                <a:cubicBezTo>
                  <a:pt x="1062865" y="61661"/>
                  <a:pt x="1062289" y="35960"/>
                  <a:pt x="1061135" y="15794"/>
                </a:cubicBezTo>
                <a:close/>
                <a:moveTo>
                  <a:pt x="870393" y="8762"/>
                </a:moveTo>
                <a:cubicBezTo>
                  <a:pt x="877742" y="24389"/>
                  <a:pt x="886792" y="40528"/>
                  <a:pt x="897545" y="57178"/>
                </a:cubicBezTo>
                <a:cubicBezTo>
                  <a:pt x="868207" y="59987"/>
                  <a:pt x="825373" y="64615"/>
                  <a:pt x="769041" y="71061"/>
                </a:cubicBezTo>
                <a:cubicBezTo>
                  <a:pt x="712710" y="77507"/>
                  <a:pt x="663318" y="81279"/>
                  <a:pt x="620864" y="82376"/>
                </a:cubicBezTo>
                <a:lnTo>
                  <a:pt x="620864" y="129620"/>
                </a:lnTo>
                <a:lnTo>
                  <a:pt x="869417" y="129620"/>
                </a:lnTo>
                <a:cubicBezTo>
                  <a:pt x="886178" y="129620"/>
                  <a:pt x="906056" y="128439"/>
                  <a:pt x="929050" y="126076"/>
                </a:cubicBezTo>
                <a:lnTo>
                  <a:pt x="929050" y="171813"/>
                </a:lnTo>
                <a:cubicBezTo>
                  <a:pt x="906503" y="170641"/>
                  <a:pt x="886625" y="170055"/>
                  <a:pt x="869417" y="170055"/>
                </a:cubicBezTo>
                <a:lnTo>
                  <a:pt x="620530" y="170055"/>
                </a:lnTo>
                <a:cubicBezTo>
                  <a:pt x="619506" y="190574"/>
                  <a:pt x="617539" y="213661"/>
                  <a:pt x="614628" y="239316"/>
                </a:cubicBezTo>
                <a:cubicBezTo>
                  <a:pt x="611716" y="264970"/>
                  <a:pt x="606112" y="292298"/>
                  <a:pt x="597815" y="321301"/>
                </a:cubicBezTo>
                <a:cubicBezTo>
                  <a:pt x="589517" y="350304"/>
                  <a:pt x="577695" y="375772"/>
                  <a:pt x="562347" y="397706"/>
                </a:cubicBezTo>
                <a:cubicBezTo>
                  <a:pt x="552729" y="391474"/>
                  <a:pt x="537149" y="384107"/>
                  <a:pt x="515606" y="375605"/>
                </a:cubicBezTo>
                <a:cubicBezTo>
                  <a:pt x="534451" y="355587"/>
                  <a:pt x="548501" y="328519"/>
                  <a:pt x="557757" y="294401"/>
                </a:cubicBezTo>
                <a:cubicBezTo>
                  <a:pt x="567012" y="260282"/>
                  <a:pt x="572221" y="219335"/>
                  <a:pt x="573384" y="171562"/>
                </a:cubicBezTo>
                <a:cubicBezTo>
                  <a:pt x="574546" y="123788"/>
                  <a:pt x="575128" y="81846"/>
                  <a:pt x="575128" y="45737"/>
                </a:cubicBezTo>
                <a:cubicBezTo>
                  <a:pt x="635403" y="44490"/>
                  <a:pt x="696237" y="39811"/>
                  <a:pt x="757628" y="31700"/>
                </a:cubicBezTo>
                <a:cubicBezTo>
                  <a:pt x="819020" y="23589"/>
                  <a:pt x="856608" y="15943"/>
                  <a:pt x="870393" y="8762"/>
                </a:cubicBezTo>
                <a:close/>
                <a:moveTo>
                  <a:pt x="1695962" y="5274"/>
                </a:moveTo>
                <a:lnTo>
                  <a:pt x="1746945" y="5274"/>
                </a:lnTo>
                <a:cubicBezTo>
                  <a:pt x="1744600" y="26333"/>
                  <a:pt x="1743428" y="45039"/>
                  <a:pt x="1743428" y="61391"/>
                </a:cubicBezTo>
                <a:lnTo>
                  <a:pt x="1743428" y="145358"/>
                </a:lnTo>
                <a:lnTo>
                  <a:pt x="1809871" y="145358"/>
                </a:lnTo>
                <a:cubicBezTo>
                  <a:pt x="1825498" y="145358"/>
                  <a:pt x="1845376" y="144186"/>
                  <a:pt x="1869504" y="141842"/>
                </a:cubicBezTo>
                <a:lnTo>
                  <a:pt x="1869504" y="187579"/>
                </a:lnTo>
                <a:cubicBezTo>
                  <a:pt x="1845785" y="186407"/>
                  <a:pt x="1826493" y="185821"/>
                  <a:pt x="1811629" y="185821"/>
                </a:cubicBezTo>
                <a:lnTo>
                  <a:pt x="1743428" y="185821"/>
                </a:lnTo>
                <a:lnTo>
                  <a:pt x="1743428" y="352053"/>
                </a:lnTo>
                <a:cubicBezTo>
                  <a:pt x="1743428" y="371568"/>
                  <a:pt x="1744014" y="392618"/>
                  <a:pt x="1745186" y="415202"/>
                </a:cubicBezTo>
                <a:lnTo>
                  <a:pt x="1695962" y="415202"/>
                </a:lnTo>
                <a:cubicBezTo>
                  <a:pt x="1697115" y="392953"/>
                  <a:pt x="1697692" y="372489"/>
                  <a:pt x="1697692" y="353811"/>
                </a:cubicBezTo>
                <a:lnTo>
                  <a:pt x="1697692" y="185821"/>
                </a:lnTo>
                <a:lnTo>
                  <a:pt x="1641770" y="185821"/>
                </a:lnTo>
                <a:cubicBezTo>
                  <a:pt x="1623315" y="185821"/>
                  <a:pt x="1603437" y="186407"/>
                  <a:pt x="1582136" y="187579"/>
                </a:cubicBezTo>
                <a:lnTo>
                  <a:pt x="1582136" y="141842"/>
                </a:lnTo>
                <a:cubicBezTo>
                  <a:pt x="1602935" y="144186"/>
                  <a:pt x="1622227" y="145358"/>
                  <a:pt x="1640012" y="145358"/>
                </a:cubicBezTo>
                <a:lnTo>
                  <a:pt x="1697692" y="145358"/>
                </a:lnTo>
                <a:lnTo>
                  <a:pt x="1697692" y="61391"/>
                </a:lnTo>
                <a:cubicBezTo>
                  <a:pt x="1697692" y="45262"/>
                  <a:pt x="1697115" y="26556"/>
                  <a:pt x="1695962" y="5274"/>
                </a:cubicBezTo>
                <a:close/>
                <a:moveTo>
                  <a:pt x="2104169" y="5246"/>
                </a:moveTo>
                <a:cubicBezTo>
                  <a:pt x="2123275" y="17543"/>
                  <a:pt x="2138762" y="26547"/>
                  <a:pt x="2150631" y="32258"/>
                </a:cubicBezTo>
                <a:cubicBezTo>
                  <a:pt x="2144995" y="42416"/>
                  <a:pt x="2134656" y="59694"/>
                  <a:pt x="2119615" y="84092"/>
                </a:cubicBezTo>
                <a:cubicBezTo>
                  <a:pt x="2104574" y="108491"/>
                  <a:pt x="2084738" y="134768"/>
                  <a:pt x="2060107" y="162925"/>
                </a:cubicBezTo>
                <a:cubicBezTo>
                  <a:pt x="2035476" y="191081"/>
                  <a:pt x="2000399" y="223223"/>
                  <a:pt x="1954876" y="259351"/>
                </a:cubicBezTo>
                <a:cubicBezTo>
                  <a:pt x="1944923" y="245473"/>
                  <a:pt x="1934226" y="233260"/>
                  <a:pt x="1922785" y="222712"/>
                </a:cubicBezTo>
                <a:cubicBezTo>
                  <a:pt x="1952774" y="204722"/>
                  <a:pt x="1985716" y="174599"/>
                  <a:pt x="2021611" y="132341"/>
                </a:cubicBezTo>
                <a:cubicBezTo>
                  <a:pt x="2057507" y="90083"/>
                  <a:pt x="2085026" y="47718"/>
                  <a:pt x="2104169" y="5246"/>
                </a:cubicBezTo>
                <a:close/>
                <a:moveTo>
                  <a:pt x="1567988" y="0"/>
                </a:moveTo>
                <a:cubicBezTo>
                  <a:pt x="1585233" y="9767"/>
                  <a:pt x="1601688" y="17487"/>
                  <a:pt x="1617352" y="23161"/>
                </a:cubicBezTo>
                <a:cubicBezTo>
                  <a:pt x="1609818" y="36519"/>
                  <a:pt x="1602572" y="49578"/>
                  <a:pt x="1595614" y="62340"/>
                </a:cubicBezTo>
                <a:cubicBezTo>
                  <a:pt x="1588657" y="75102"/>
                  <a:pt x="1581894" y="88590"/>
                  <a:pt x="1575327" y="102803"/>
                </a:cubicBezTo>
                <a:lnTo>
                  <a:pt x="1575327" y="341560"/>
                </a:lnTo>
                <a:cubicBezTo>
                  <a:pt x="1575327" y="372591"/>
                  <a:pt x="1575913" y="398310"/>
                  <a:pt x="1577085" y="418719"/>
                </a:cubicBezTo>
                <a:lnTo>
                  <a:pt x="1526102" y="418719"/>
                </a:lnTo>
                <a:cubicBezTo>
                  <a:pt x="1527274" y="395297"/>
                  <a:pt x="1527860" y="370740"/>
                  <a:pt x="1527860" y="345049"/>
                </a:cubicBezTo>
                <a:lnTo>
                  <a:pt x="1527860" y="171813"/>
                </a:lnTo>
                <a:cubicBezTo>
                  <a:pt x="1520437" y="194658"/>
                  <a:pt x="1507127" y="218005"/>
                  <a:pt x="1487928" y="241855"/>
                </a:cubicBezTo>
                <a:cubicBezTo>
                  <a:pt x="1478124" y="232590"/>
                  <a:pt x="1467501" y="222330"/>
                  <a:pt x="1456060" y="211075"/>
                </a:cubicBezTo>
                <a:cubicBezTo>
                  <a:pt x="1477435" y="188453"/>
                  <a:pt x="1499704" y="154563"/>
                  <a:pt x="1522865" y="109402"/>
                </a:cubicBezTo>
                <a:cubicBezTo>
                  <a:pt x="1546027" y="64242"/>
                  <a:pt x="1561067" y="27775"/>
                  <a:pt x="156798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2531851" y="2288450"/>
            <a:ext cx="338435" cy="1540743"/>
          </a:xfrm>
          <a:custGeom>
            <a:avLst/>
            <a:gdLst/>
            <a:ahLst/>
            <a:cxnLst/>
            <a:rect l="l" t="t" r="r" b="b"/>
            <a:pathLst>
              <a:path w="338435" h="1540743">
                <a:moveTo>
                  <a:pt x="76349" y="1343844"/>
                </a:moveTo>
                <a:lnTo>
                  <a:pt x="82600" y="1383581"/>
                </a:lnTo>
                <a:cubicBezTo>
                  <a:pt x="66675" y="1385813"/>
                  <a:pt x="54471" y="1392027"/>
                  <a:pt x="45988" y="1402221"/>
                </a:cubicBezTo>
                <a:cubicBezTo>
                  <a:pt x="37505" y="1412416"/>
                  <a:pt x="33263" y="1426666"/>
                  <a:pt x="33263" y="1444972"/>
                </a:cubicBezTo>
                <a:cubicBezTo>
                  <a:pt x="33263" y="1463427"/>
                  <a:pt x="37021" y="1477119"/>
                  <a:pt x="44537" y="1486049"/>
                </a:cubicBezTo>
                <a:cubicBezTo>
                  <a:pt x="52053" y="1494978"/>
                  <a:pt x="60871" y="1499443"/>
                  <a:pt x="70991" y="1499443"/>
                </a:cubicBezTo>
                <a:cubicBezTo>
                  <a:pt x="80070" y="1499443"/>
                  <a:pt x="87213" y="1495499"/>
                  <a:pt x="92422" y="1487611"/>
                </a:cubicBezTo>
                <a:cubicBezTo>
                  <a:pt x="95994" y="1482105"/>
                  <a:pt x="100533" y="1468413"/>
                  <a:pt x="106040" y="1446535"/>
                </a:cubicBezTo>
                <a:cubicBezTo>
                  <a:pt x="113482" y="1417067"/>
                  <a:pt x="119918" y="1396640"/>
                  <a:pt x="125351" y="1385255"/>
                </a:cubicBezTo>
                <a:cubicBezTo>
                  <a:pt x="130783" y="1373870"/>
                  <a:pt x="138299" y="1365238"/>
                  <a:pt x="147898" y="1359359"/>
                </a:cubicBezTo>
                <a:cubicBezTo>
                  <a:pt x="157497" y="1353480"/>
                  <a:pt x="168101" y="1350541"/>
                  <a:pt x="179710" y="1350541"/>
                </a:cubicBezTo>
                <a:cubicBezTo>
                  <a:pt x="190277" y="1350541"/>
                  <a:pt x="200062" y="1352959"/>
                  <a:pt x="209066" y="1357796"/>
                </a:cubicBezTo>
                <a:cubicBezTo>
                  <a:pt x="218071" y="1362633"/>
                  <a:pt x="225549" y="1369219"/>
                  <a:pt x="231502" y="1377553"/>
                </a:cubicBezTo>
                <a:cubicBezTo>
                  <a:pt x="236116" y="1383804"/>
                  <a:pt x="240023" y="1392324"/>
                  <a:pt x="243222" y="1403114"/>
                </a:cubicBezTo>
                <a:cubicBezTo>
                  <a:pt x="246422" y="1413904"/>
                  <a:pt x="248022" y="1425476"/>
                  <a:pt x="248022" y="1437828"/>
                </a:cubicBezTo>
                <a:cubicBezTo>
                  <a:pt x="248022" y="1456432"/>
                  <a:pt x="245343" y="1472766"/>
                  <a:pt x="239985" y="1486830"/>
                </a:cubicBezTo>
                <a:cubicBezTo>
                  <a:pt x="234628" y="1500894"/>
                  <a:pt x="227372" y="1511275"/>
                  <a:pt x="218219" y="1517972"/>
                </a:cubicBezTo>
                <a:cubicBezTo>
                  <a:pt x="209066" y="1524670"/>
                  <a:pt x="196825" y="1529283"/>
                  <a:pt x="181496" y="1531813"/>
                </a:cubicBezTo>
                <a:lnTo>
                  <a:pt x="176138" y="1492523"/>
                </a:lnTo>
                <a:cubicBezTo>
                  <a:pt x="188342" y="1490737"/>
                  <a:pt x="197867" y="1485565"/>
                  <a:pt x="204713" y="1477007"/>
                </a:cubicBezTo>
                <a:cubicBezTo>
                  <a:pt x="211559" y="1468450"/>
                  <a:pt x="214982" y="1456358"/>
                  <a:pt x="214982" y="1440731"/>
                </a:cubicBezTo>
                <a:cubicBezTo>
                  <a:pt x="214982" y="1422276"/>
                  <a:pt x="211931" y="1409105"/>
                  <a:pt x="205829" y="1401217"/>
                </a:cubicBezTo>
                <a:cubicBezTo>
                  <a:pt x="199727" y="1393329"/>
                  <a:pt x="192584" y="1389385"/>
                  <a:pt x="184398" y="1389385"/>
                </a:cubicBezTo>
                <a:cubicBezTo>
                  <a:pt x="179189" y="1389385"/>
                  <a:pt x="174501" y="1391022"/>
                  <a:pt x="170334" y="1394296"/>
                </a:cubicBezTo>
                <a:cubicBezTo>
                  <a:pt x="166018" y="1397570"/>
                  <a:pt x="162446" y="1402705"/>
                  <a:pt x="159618" y="1409700"/>
                </a:cubicBezTo>
                <a:cubicBezTo>
                  <a:pt x="158130" y="1413718"/>
                  <a:pt x="154707" y="1425550"/>
                  <a:pt x="149349" y="1445195"/>
                </a:cubicBezTo>
                <a:cubicBezTo>
                  <a:pt x="141759" y="1473622"/>
                  <a:pt x="135545" y="1493453"/>
                  <a:pt x="130708" y="1504689"/>
                </a:cubicBezTo>
                <a:cubicBezTo>
                  <a:pt x="125871" y="1515926"/>
                  <a:pt x="118839" y="1524744"/>
                  <a:pt x="109612" y="1531144"/>
                </a:cubicBezTo>
                <a:cubicBezTo>
                  <a:pt x="100385" y="1537543"/>
                  <a:pt x="88925" y="1540743"/>
                  <a:pt x="75233" y="1540743"/>
                </a:cubicBezTo>
                <a:cubicBezTo>
                  <a:pt x="61838" y="1540743"/>
                  <a:pt x="49225" y="1536836"/>
                  <a:pt x="37393" y="1529023"/>
                </a:cubicBezTo>
                <a:cubicBezTo>
                  <a:pt x="25561" y="1521209"/>
                  <a:pt x="16408" y="1509936"/>
                  <a:pt x="9934" y="1495202"/>
                </a:cubicBezTo>
                <a:cubicBezTo>
                  <a:pt x="3460" y="1480468"/>
                  <a:pt x="223" y="1463799"/>
                  <a:pt x="223" y="1445195"/>
                </a:cubicBezTo>
                <a:cubicBezTo>
                  <a:pt x="223" y="1414388"/>
                  <a:pt x="6623" y="1390910"/>
                  <a:pt x="19422" y="1374763"/>
                </a:cubicBezTo>
                <a:cubicBezTo>
                  <a:pt x="32221" y="1358615"/>
                  <a:pt x="51197" y="1348308"/>
                  <a:pt x="76349" y="1343844"/>
                </a:cubicBezTo>
                <a:close/>
                <a:moveTo>
                  <a:pt x="95771" y="1101849"/>
                </a:moveTo>
                <a:lnTo>
                  <a:pt x="242664" y="1101849"/>
                </a:lnTo>
                <a:lnTo>
                  <a:pt x="242664" y="1142033"/>
                </a:lnTo>
                <a:lnTo>
                  <a:pt x="111175" y="1142033"/>
                </a:lnTo>
                <a:cubicBezTo>
                  <a:pt x="90190" y="1142033"/>
                  <a:pt x="76051" y="1142851"/>
                  <a:pt x="68759" y="1144488"/>
                </a:cubicBezTo>
                <a:cubicBezTo>
                  <a:pt x="58192" y="1147018"/>
                  <a:pt x="49895" y="1152376"/>
                  <a:pt x="43867" y="1160562"/>
                </a:cubicBezTo>
                <a:cubicBezTo>
                  <a:pt x="37840" y="1168747"/>
                  <a:pt x="34826" y="1178868"/>
                  <a:pt x="34826" y="1190923"/>
                </a:cubicBezTo>
                <a:cubicBezTo>
                  <a:pt x="34826" y="1202978"/>
                  <a:pt x="37914" y="1214289"/>
                  <a:pt x="44090" y="1224855"/>
                </a:cubicBezTo>
                <a:cubicBezTo>
                  <a:pt x="50267" y="1235422"/>
                  <a:pt x="58676" y="1242901"/>
                  <a:pt x="69317" y="1247291"/>
                </a:cubicBezTo>
                <a:cubicBezTo>
                  <a:pt x="79958" y="1251682"/>
                  <a:pt x="95399" y="1253877"/>
                  <a:pt x="115640" y="1253877"/>
                </a:cubicBezTo>
                <a:lnTo>
                  <a:pt x="242664" y="1253877"/>
                </a:lnTo>
                <a:lnTo>
                  <a:pt x="242664" y="1294060"/>
                </a:lnTo>
                <a:lnTo>
                  <a:pt x="5581" y="1294060"/>
                </a:lnTo>
                <a:lnTo>
                  <a:pt x="5581" y="1258119"/>
                </a:lnTo>
                <a:lnTo>
                  <a:pt x="40407" y="1258119"/>
                </a:lnTo>
                <a:cubicBezTo>
                  <a:pt x="13618" y="1239664"/>
                  <a:pt x="223" y="1214586"/>
                  <a:pt x="223" y="1182886"/>
                </a:cubicBezTo>
                <a:cubicBezTo>
                  <a:pt x="223" y="1168896"/>
                  <a:pt x="2902" y="1155836"/>
                  <a:pt x="8260" y="1143707"/>
                </a:cubicBezTo>
                <a:cubicBezTo>
                  <a:pt x="13618" y="1131577"/>
                  <a:pt x="20352" y="1122573"/>
                  <a:pt x="28463" y="1116695"/>
                </a:cubicBezTo>
                <a:cubicBezTo>
                  <a:pt x="36575" y="1110816"/>
                  <a:pt x="46509" y="1106686"/>
                  <a:pt x="58266" y="1104305"/>
                </a:cubicBezTo>
                <a:cubicBezTo>
                  <a:pt x="66154" y="1102667"/>
                  <a:pt x="78656" y="1101849"/>
                  <a:pt x="95771" y="1101849"/>
                </a:cubicBezTo>
                <a:close/>
                <a:moveTo>
                  <a:pt x="124123" y="871909"/>
                </a:moveTo>
                <a:cubicBezTo>
                  <a:pt x="93762" y="871909"/>
                  <a:pt x="71028" y="878532"/>
                  <a:pt x="55922" y="891778"/>
                </a:cubicBezTo>
                <a:cubicBezTo>
                  <a:pt x="40816" y="905024"/>
                  <a:pt x="33263" y="921692"/>
                  <a:pt x="33263" y="941784"/>
                </a:cubicBezTo>
                <a:cubicBezTo>
                  <a:pt x="33263" y="961727"/>
                  <a:pt x="40853" y="978322"/>
                  <a:pt x="56034" y="991567"/>
                </a:cubicBezTo>
                <a:cubicBezTo>
                  <a:pt x="71214" y="1004813"/>
                  <a:pt x="94357" y="1011436"/>
                  <a:pt x="125462" y="1011436"/>
                </a:cubicBezTo>
                <a:cubicBezTo>
                  <a:pt x="154781" y="1011436"/>
                  <a:pt x="176994" y="1004776"/>
                  <a:pt x="192100" y="991456"/>
                </a:cubicBezTo>
                <a:cubicBezTo>
                  <a:pt x="207206" y="978136"/>
                  <a:pt x="214759" y="961578"/>
                  <a:pt x="214759" y="941784"/>
                </a:cubicBezTo>
                <a:cubicBezTo>
                  <a:pt x="214759" y="921692"/>
                  <a:pt x="207243" y="905024"/>
                  <a:pt x="192212" y="891778"/>
                </a:cubicBezTo>
                <a:cubicBezTo>
                  <a:pt x="177180" y="878532"/>
                  <a:pt x="154484" y="871909"/>
                  <a:pt x="124123" y="871909"/>
                </a:cubicBezTo>
                <a:close/>
                <a:moveTo>
                  <a:pt x="124123" y="830610"/>
                </a:moveTo>
                <a:cubicBezTo>
                  <a:pt x="168027" y="830610"/>
                  <a:pt x="200546" y="842814"/>
                  <a:pt x="221680" y="867221"/>
                </a:cubicBezTo>
                <a:cubicBezTo>
                  <a:pt x="239241" y="887611"/>
                  <a:pt x="248022" y="912465"/>
                  <a:pt x="248022" y="941784"/>
                </a:cubicBezTo>
                <a:cubicBezTo>
                  <a:pt x="248022" y="974378"/>
                  <a:pt x="237344" y="1001018"/>
                  <a:pt x="215987" y="1021705"/>
                </a:cubicBezTo>
                <a:cubicBezTo>
                  <a:pt x="194630" y="1042392"/>
                  <a:pt x="165125" y="1052736"/>
                  <a:pt x="127471" y="1052736"/>
                </a:cubicBezTo>
                <a:cubicBezTo>
                  <a:pt x="96962" y="1052736"/>
                  <a:pt x="72963" y="1048159"/>
                  <a:pt x="55476" y="1039006"/>
                </a:cubicBezTo>
                <a:cubicBezTo>
                  <a:pt x="37988" y="1029853"/>
                  <a:pt x="24408" y="1016533"/>
                  <a:pt x="14734" y="999046"/>
                </a:cubicBezTo>
                <a:cubicBezTo>
                  <a:pt x="5060" y="981559"/>
                  <a:pt x="223" y="962471"/>
                  <a:pt x="223" y="941784"/>
                </a:cubicBezTo>
                <a:cubicBezTo>
                  <a:pt x="223" y="908596"/>
                  <a:pt x="10865" y="881769"/>
                  <a:pt x="32147" y="861305"/>
                </a:cubicBezTo>
                <a:cubicBezTo>
                  <a:pt x="53429" y="840842"/>
                  <a:pt x="84088" y="830610"/>
                  <a:pt x="124123" y="830610"/>
                </a:cubicBezTo>
                <a:close/>
                <a:moveTo>
                  <a:pt x="286643" y="750540"/>
                </a:moveTo>
                <a:lnTo>
                  <a:pt x="332854" y="750540"/>
                </a:lnTo>
                <a:lnTo>
                  <a:pt x="332854" y="790724"/>
                </a:lnTo>
                <a:lnTo>
                  <a:pt x="286643" y="790724"/>
                </a:lnTo>
                <a:close/>
                <a:moveTo>
                  <a:pt x="5581" y="750540"/>
                </a:moveTo>
                <a:lnTo>
                  <a:pt x="242664" y="750540"/>
                </a:lnTo>
                <a:lnTo>
                  <a:pt x="242664" y="790724"/>
                </a:lnTo>
                <a:lnTo>
                  <a:pt x="5581" y="790724"/>
                </a:lnTo>
                <a:close/>
                <a:moveTo>
                  <a:pt x="5581" y="597470"/>
                </a:moveTo>
                <a:lnTo>
                  <a:pt x="242664" y="597470"/>
                </a:lnTo>
                <a:lnTo>
                  <a:pt x="242664" y="633636"/>
                </a:lnTo>
                <a:lnTo>
                  <a:pt x="206722" y="633636"/>
                </a:lnTo>
                <a:cubicBezTo>
                  <a:pt x="223540" y="642863"/>
                  <a:pt x="234628" y="651383"/>
                  <a:pt x="239985" y="659197"/>
                </a:cubicBezTo>
                <a:cubicBezTo>
                  <a:pt x="245343" y="667010"/>
                  <a:pt x="248022" y="675605"/>
                  <a:pt x="248022" y="684981"/>
                </a:cubicBezTo>
                <a:cubicBezTo>
                  <a:pt x="248022" y="698525"/>
                  <a:pt x="243706" y="712291"/>
                  <a:pt x="235074" y="726281"/>
                </a:cubicBezTo>
                <a:lnTo>
                  <a:pt x="197793" y="712440"/>
                </a:lnTo>
                <a:cubicBezTo>
                  <a:pt x="203597" y="702617"/>
                  <a:pt x="206499" y="692795"/>
                  <a:pt x="206499" y="682972"/>
                </a:cubicBezTo>
                <a:cubicBezTo>
                  <a:pt x="206499" y="674191"/>
                  <a:pt x="203857" y="666303"/>
                  <a:pt x="198574" y="659308"/>
                </a:cubicBezTo>
                <a:cubicBezTo>
                  <a:pt x="193291" y="652314"/>
                  <a:pt x="185961" y="647328"/>
                  <a:pt x="176585" y="644351"/>
                </a:cubicBezTo>
                <a:cubicBezTo>
                  <a:pt x="162297" y="639886"/>
                  <a:pt x="146670" y="637654"/>
                  <a:pt x="129704" y="637654"/>
                </a:cubicBezTo>
                <a:lnTo>
                  <a:pt x="5581" y="637654"/>
                </a:lnTo>
                <a:close/>
                <a:moveTo>
                  <a:pt x="95771" y="339849"/>
                </a:moveTo>
                <a:lnTo>
                  <a:pt x="242664" y="339849"/>
                </a:lnTo>
                <a:lnTo>
                  <a:pt x="242664" y="380032"/>
                </a:lnTo>
                <a:lnTo>
                  <a:pt x="111175" y="380032"/>
                </a:lnTo>
                <a:cubicBezTo>
                  <a:pt x="90190" y="380032"/>
                  <a:pt x="76051" y="380851"/>
                  <a:pt x="68759" y="382488"/>
                </a:cubicBezTo>
                <a:cubicBezTo>
                  <a:pt x="58192" y="385018"/>
                  <a:pt x="49895" y="390376"/>
                  <a:pt x="43867" y="398562"/>
                </a:cubicBezTo>
                <a:cubicBezTo>
                  <a:pt x="37840" y="406747"/>
                  <a:pt x="34826" y="416867"/>
                  <a:pt x="34826" y="428923"/>
                </a:cubicBezTo>
                <a:cubicBezTo>
                  <a:pt x="34826" y="440978"/>
                  <a:pt x="37914" y="452289"/>
                  <a:pt x="44090" y="462855"/>
                </a:cubicBezTo>
                <a:cubicBezTo>
                  <a:pt x="50267" y="473422"/>
                  <a:pt x="58676" y="480901"/>
                  <a:pt x="69317" y="485291"/>
                </a:cubicBezTo>
                <a:cubicBezTo>
                  <a:pt x="79958" y="489682"/>
                  <a:pt x="95399" y="491877"/>
                  <a:pt x="115640" y="491877"/>
                </a:cubicBezTo>
                <a:lnTo>
                  <a:pt x="242664" y="491877"/>
                </a:lnTo>
                <a:lnTo>
                  <a:pt x="242664" y="532060"/>
                </a:lnTo>
                <a:lnTo>
                  <a:pt x="5581" y="532060"/>
                </a:lnTo>
                <a:lnTo>
                  <a:pt x="5581" y="496118"/>
                </a:lnTo>
                <a:lnTo>
                  <a:pt x="40407" y="496118"/>
                </a:lnTo>
                <a:cubicBezTo>
                  <a:pt x="13618" y="477664"/>
                  <a:pt x="223" y="452586"/>
                  <a:pt x="223" y="420886"/>
                </a:cubicBezTo>
                <a:cubicBezTo>
                  <a:pt x="223" y="406896"/>
                  <a:pt x="2902" y="393836"/>
                  <a:pt x="8260" y="381707"/>
                </a:cubicBezTo>
                <a:cubicBezTo>
                  <a:pt x="13618" y="369577"/>
                  <a:pt x="20352" y="360573"/>
                  <a:pt x="28463" y="354694"/>
                </a:cubicBezTo>
                <a:cubicBezTo>
                  <a:pt x="36575" y="348816"/>
                  <a:pt x="46509" y="344686"/>
                  <a:pt x="58266" y="342305"/>
                </a:cubicBezTo>
                <a:cubicBezTo>
                  <a:pt x="66154" y="340667"/>
                  <a:pt x="78656" y="339849"/>
                  <a:pt x="95771" y="339849"/>
                </a:cubicBezTo>
                <a:close/>
                <a:moveTo>
                  <a:pt x="171673" y="0"/>
                </a:moveTo>
                <a:cubicBezTo>
                  <a:pt x="205755" y="0"/>
                  <a:pt x="235483" y="6511"/>
                  <a:pt x="260859" y="19534"/>
                </a:cubicBezTo>
                <a:cubicBezTo>
                  <a:pt x="286234" y="32556"/>
                  <a:pt x="305507" y="51085"/>
                  <a:pt x="318678" y="75121"/>
                </a:cubicBezTo>
                <a:cubicBezTo>
                  <a:pt x="331850" y="99157"/>
                  <a:pt x="338435" y="125611"/>
                  <a:pt x="338435" y="154483"/>
                </a:cubicBezTo>
                <a:cubicBezTo>
                  <a:pt x="338435" y="187226"/>
                  <a:pt x="330101" y="214759"/>
                  <a:pt x="313432" y="237083"/>
                </a:cubicBezTo>
                <a:cubicBezTo>
                  <a:pt x="296763" y="259407"/>
                  <a:pt x="273323" y="274960"/>
                  <a:pt x="243111" y="283741"/>
                </a:cubicBezTo>
                <a:lnTo>
                  <a:pt x="233065" y="241101"/>
                </a:lnTo>
                <a:cubicBezTo>
                  <a:pt x="256877" y="233511"/>
                  <a:pt x="274216" y="222498"/>
                  <a:pt x="285080" y="208062"/>
                </a:cubicBezTo>
                <a:cubicBezTo>
                  <a:pt x="295945" y="193625"/>
                  <a:pt x="301377" y="175468"/>
                  <a:pt x="301377" y="153590"/>
                </a:cubicBezTo>
                <a:cubicBezTo>
                  <a:pt x="301377" y="128439"/>
                  <a:pt x="295349" y="107417"/>
                  <a:pt x="283294" y="90525"/>
                </a:cubicBezTo>
                <a:cubicBezTo>
                  <a:pt x="271239" y="73633"/>
                  <a:pt x="255054" y="61764"/>
                  <a:pt x="234739" y="54917"/>
                </a:cubicBezTo>
                <a:cubicBezTo>
                  <a:pt x="214424" y="48071"/>
                  <a:pt x="193477" y="44648"/>
                  <a:pt x="171897" y="44648"/>
                </a:cubicBezTo>
                <a:cubicBezTo>
                  <a:pt x="144066" y="44648"/>
                  <a:pt x="119770" y="48704"/>
                  <a:pt x="99008" y="56815"/>
                </a:cubicBezTo>
                <a:cubicBezTo>
                  <a:pt x="78246" y="64926"/>
                  <a:pt x="62731" y="77539"/>
                  <a:pt x="52462" y="94655"/>
                </a:cubicBezTo>
                <a:cubicBezTo>
                  <a:pt x="42193" y="111770"/>
                  <a:pt x="37058" y="130299"/>
                  <a:pt x="37058" y="150242"/>
                </a:cubicBezTo>
                <a:cubicBezTo>
                  <a:pt x="37058" y="174501"/>
                  <a:pt x="44053" y="195039"/>
                  <a:pt x="58043" y="211857"/>
                </a:cubicBezTo>
                <a:cubicBezTo>
                  <a:pt x="72033" y="228674"/>
                  <a:pt x="92794" y="240060"/>
                  <a:pt x="120328" y="246013"/>
                </a:cubicBezTo>
                <a:lnTo>
                  <a:pt x="109389" y="289322"/>
                </a:lnTo>
                <a:cubicBezTo>
                  <a:pt x="73819" y="280243"/>
                  <a:pt x="46695" y="263909"/>
                  <a:pt x="28017" y="240320"/>
                </a:cubicBezTo>
                <a:cubicBezTo>
                  <a:pt x="9339" y="216731"/>
                  <a:pt x="0" y="187895"/>
                  <a:pt x="0" y="153814"/>
                </a:cubicBezTo>
                <a:cubicBezTo>
                  <a:pt x="0" y="118541"/>
                  <a:pt x="7181" y="89855"/>
                  <a:pt x="21543" y="67754"/>
                </a:cubicBezTo>
                <a:cubicBezTo>
                  <a:pt x="35905" y="45653"/>
                  <a:pt x="56704" y="28835"/>
                  <a:pt x="83939" y="17301"/>
                </a:cubicBezTo>
                <a:cubicBezTo>
                  <a:pt x="111175" y="5767"/>
                  <a:pt x="140419" y="0"/>
                  <a:pt x="171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2756737" y="3873844"/>
            <a:ext cx="3690342" cy="1249288"/>
          </a:xfrm>
          <a:custGeom>
            <a:avLst/>
            <a:gdLst/>
            <a:ahLst/>
            <a:cxnLst/>
            <a:rect l="l" t="t" r="r" b="b"/>
            <a:pathLst>
              <a:path w="3690342" h="1249288">
                <a:moveTo>
                  <a:pt x="312539" y="742392"/>
                </a:moveTo>
                <a:lnTo>
                  <a:pt x="381000" y="742392"/>
                </a:lnTo>
                <a:cubicBezTo>
                  <a:pt x="379015" y="776127"/>
                  <a:pt x="378023" y="817799"/>
                  <a:pt x="378023" y="867408"/>
                </a:cubicBezTo>
                <a:lnTo>
                  <a:pt x="378023" y="1078744"/>
                </a:lnTo>
                <a:cubicBezTo>
                  <a:pt x="378023" y="1124384"/>
                  <a:pt x="379015" y="1171017"/>
                  <a:pt x="381000" y="1218642"/>
                </a:cubicBezTo>
                <a:lnTo>
                  <a:pt x="315515" y="1218642"/>
                </a:lnTo>
                <a:cubicBezTo>
                  <a:pt x="317500" y="1169033"/>
                  <a:pt x="318492" y="1123392"/>
                  <a:pt x="318492" y="1081720"/>
                </a:cubicBezTo>
                <a:lnTo>
                  <a:pt x="318492" y="864431"/>
                </a:lnTo>
                <a:cubicBezTo>
                  <a:pt x="318492" y="832681"/>
                  <a:pt x="316508" y="792002"/>
                  <a:pt x="312539" y="742392"/>
                </a:cubicBezTo>
                <a:close/>
                <a:moveTo>
                  <a:pt x="794742" y="691791"/>
                </a:moveTo>
                <a:cubicBezTo>
                  <a:pt x="810617" y="693775"/>
                  <a:pt x="828476" y="696752"/>
                  <a:pt x="848320" y="700720"/>
                </a:cubicBezTo>
                <a:cubicBezTo>
                  <a:pt x="836414" y="784064"/>
                  <a:pt x="825500" y="846572"/>
                  <a:pt x="815578" y="888244"/>
                </a:cubicBezTo>
                <a:cubicBezTo>
                  <a:pt x="795734" y="884275"/>
                  <a:pt x="777875" y="880306"/>
                  <a:pt x="762000" y="876338"/>
                </a:cubicBezTo>
                <a:cubicBezTo>
                  <a:pt x="775890" y="824744"/>
                  <a:pt x="786805" y="763228"/>
                  <a:pt x="794742" y="691791"/>
                </a:cubicBezTo>
                <a:close/>
                <a:moveTo>
                  <a:pt x="985242" y="665002"/>
                </a:moveTo>
                <a:cubicBezTo>
                  <a:pt x="1001117" y="696752"/>
                  <a:pt x="1016992" y="737431"/>
                  <a:pt x="1032867" y="787041"/>
                </a:cubicBezTo>
                <a:cubicBezTo>
                  <a:pt x="1015008" y="792994"/>
                  <a:pt x="999133" y="799939"/>
                  <a:pt x="985242" y="807877"/>
                </a:cubicBezTo>
                <a:cubicBezTo>
                  <a:pt x="971351" y="764220"/>
                  <a:pt x="956469" y="723541"/>
                  <a:pt x="940594" y="685838"/>
                </a:cubicBezTo>
                <a:cubicBezTo>
                  <a:pt x="956469" y="677900"/>
                  <a:pt x="971351" y="670955"/>
                  <a:pt x="985242" y="665002"/>
                </a:cubicBezTo>
                <a:close/>
                <a:moveTo>
                  <a:pt x="3294459" y="545939"/>
                </a:moveTo>
                <a:cubicBezTo>
                  <a:pt x="3332162" y="547924"/>
                  <a:pt x="3371850" y="548916"/>
                  <a:pt x="3413522" y="548916"/>
                </a:cubicBezTo>
                <a:lnTo>
                  <a:pt x="3645694" y="548916"/>
                </a:lnTo>
                <a:lnTo>
                  <a:pt x="3645694" y="599517"/>
                </a:lnTo>
                <a:cubicBezTo>
                  <a:pt x="3607990" y="609439"/>
                  <a:pt x="3574752" y="628787"/>
                  <a:pt x="3545979" y="657560"/>
                </a:cubicBezTo>
                <a:cubicBezTo>
                  <a:pt x="3517205" y="686334"/>
                  <a:pt x="3473053" y="724533"/>
                  <a:pt x="3413522" y="772158"/>
                </a:cubicBezTo>
                <a:lnTo>
                  <a:pt x="3690342" y="772158"/>
                </a:lnTo>
                <a:cubicBezTo>
                  <a:pt x="3686373" y="793986"/>
                  <a:pt x="3683397" y="825736"/>
                  <a:pt x="3681412" y="867408"/>
                </a:cubicBezTo>
                <a:lnTo>
                  <a:pt x="3663553" y="1117439"/>
                </a:lnTo>
                <a:cubicBezTo>
                  <a:pt x="3659584" y="1151173"/>
                  <a:pt x="3646190" y="1173498"/>
                  <a:pt x="3623369" y="1184412"/>
                </a:cubicBezTo>
                <a:cubicBezTo>
                  <a:pt x="3600549" y="1195326"/>
                  <a:pt x="3568303" y="1204752"/>
                  <a:pt x="3526631" y="1212689"/>
                </a:cubicBezTo>
                <a:cubicBezTo>
                  <a:pt x="3520678" y="1184908"/>
                  <a:pt x="3511748" y="1162088"/>
                  <a:pt x="3499842" y="1144228"/>
                </a:cubicBezTo>
                <a:cubicBezTo>
                  <a:pt x="3545483" y="1144228"/>
                  <a:pt x="3574256" y="1141252"/>
                  <a:pt x="3586162" y="1135299"/>
                </a:cubicBezTo>
                <a:cubicBezTo>
                  <a:pt x="3598069" y="1129345"/>
                  <a:pt x="3605014" y="1117439"/>
                  <a:pt x="3606998" y="1099580"/>
                </a:cubicBezTo>
                <a:lnTo>
                  <a:pt x="3624858" y="822759"/>
                </a:lnTo>
                <a:lnTo>
                  <a:pt x="3568303" y="822759"/>
                </a:lnTo>
                <a:cubicBezTo>
                  <a:pt x="3554412" y="927931"/>
                  <a:pt x="3533080" y="1002841"/>
                  <a:pt x="3504307" y="1047490"/>
                </a:cubicBezTo>
                <a:cubicBezTo>
                  <a:pt x="3475533" y="1092138"/>
                  <a:pt x="3446760" y="1124384"/>
                  <a:pt x="3417987" y="1144228"/>
                </a:cubicBezTo>
                <a:cubicBezTo>
                  <a:pt x="3389213" y="1164072"/>
                  <a:pt x="3355975" y="1187884"/>
                  <a:pt x="3318272" y="1215666"/>
                </a:cubicBezTo>
                <a:cubicBezTo>
                  <a:pt x="3302396" y="1197806"/>
                  <a:pt x="3282553" y="1181931"/>
                  <a:pt x="3258740" y="1168041"/>
                </a:cubicBezTo>
                <a:cubicBezTo>
                  <a:pt x="3308350" y="1148197"/>
                  <a:pt x="3348533" y="1125873"/>
                  <a:pt x="3379291" y="1101068"/>
                </a:cubicBezTo>
                <a:cubicBezTo>
                  <a:pt x="3410049" y="1076263"/>
                  <a:pt x="3436342" y="1046002"/>
                  <a:pt x="3458170" y="1010283"/>
                </a:cubicBezTo>
                <a:cubicBezTo>
                  <a:pt x="3479998" y="974564"/>
                  <a:pt x="3498850" y="912056"/>
                  <a:pt x="3514725" y="822759"/>
                </a:cubicBezTo>
                <a:lnTo>
                  <a:pt x="3461147" y="822759"/>
                </a:lnTo>
                <a:cubicBezTo>
                  <a:pt x="3439319" y="892213"/>
                  <a:pt x="3413025" y="945295"/>
                  <a:pt x="3382268" y="982006"/>
                </a:cubicBezTo>
                <a:cubicBezTo>
                  <a:pt x="3351510" y="1018716"/>
                  <a:pt x="3313311" y="1054931"/>
                  <a:pt x="3267670" y="1090650"/>
                </a:cubicBezTo>
                <a:cubicBezTo>
                  <a:pt x="3251795" y="1074775"/>
                  <a:pt x="3232943" y="1057908"/>
                  <a:pt x="3211115" y="1040049"/>
                </a:cubicBezTo>
                <a:cubicBezTo>
                  <a:pt x="3268662" y="1016236"/>
                  <a:pt x="3312814" y="982998"/>
                  <a:pt x="3343572" y="940334"/>
                </a:cubicBezTo>
                <a:cubicBezTo>
                  <a:pt x="3374330" y="897670"/>
                  <a:pt x="3392686" y="858478"/>
                  <a:pt x="3398639" y="822759"/>
                </a:cubicBezTo>
                <a:cubicBezTo>
                  <a:pt x="3356967" y="824744"/>
                  <a:pt x="3327201" y="826728"/>
                  <a:pt x="3309342" y="828713"/>
                </a:cubicBezTo>
                <a:lnTo>
                  <a:pt x="3297436" y="769181"/>
                </a:lnTo>
                <a:cubicBezTo>
                  <a:pt x="3321248" y="771166"/>
                  <a:pt x="3353990" y="754299"/>
                  <a:pt x="3395662" y="718580"/>
                </a:cubicBezTo>
                <a:cubicBezTo>
                  <a:pt x="3437334" y="682861"/>
                  <a:pt x="3480991" y="644166"/>
                  <a:pt x="3526631" y="602494"/>
                </a:cubicBezTo>
                <a:lnTo>
                  <a:pt x="3416498" y="602494"/>
                </a:lnTo>
                <a:cubicBezTo>
                  <a:pt x="3374826" y="602494"/>
                  <a:pt x="3334147" y="603486"/>
                  <a:pt x="3294459" y="605470"/>
                </a:cubicBezTo>
                <a:close/>
                <a:moveTo>
                  <a:pt x="1211461" y="537009"/>
                </a:moveTo>
                <a:lnTo>
                  <a:pt x="1273969" y="537009"/>
                </a:lnTo>
                <a:cubicBezTo>
                  <a:pt x="1271984" y="568760"/>
                  <a:pt x="1270992" y="601502"/>
                  <a:pt x="1270992" y="635236"/>
                </a:cubicBezTo>
                <a:lnTo>
                  <a:pt x="1270992" y="697744"/>
                </a:lnTo>
                <a:lnTo>
                  <a:pt x="1330523" y="697744"/>
                </a:lnTo>
                <a:cubicBezTo>
                  <a:pt x="1356320" y="697744"/>
                  <a:pt x="1387078" y="696752"/>
                  <a:pt x="1422797" y="694767"/>
                </a:cubicBezTo>
                <a:lnTo>
                  <a:pt x="1422797" y="751322"/>
                </a:lnTo>
                <a:cubicBezTo>
                  <a:pt x="1387078" y="749338"/>
                  <a:pt x="1356320" y="748345"/>
                  <a:pt x="1330523" y="748345"/>
                </a:cubicBezTo>
                <a:lnTo>
                  <a:pt x="1270992" y="748345"/>
                </a:lnTo>
                <a:lnTo>
                  <a:pt x="1270992" y="906103"/>
                </a:lnTo>
                <a:lnTo>
                  <a:pt x="1324570" y="906103"/>
                </a:lnTo>
                <a:cubicBezTo>
                  <a:pt x="1354336" y="906103"/>
                  <a:pt x="1384101" y="905111"/>
                  <a:pt x="1413867" y="903127"/>
                </a:cubicBezTo>
                <a:lnTo>
                  <a:pt x="1413867" y="959681"/>
                </a:lnTo>
                <a:cubicBezTo>
                  <a:pt x="1384101" y="957697"/>
                  <a:pt x="1354336" y="956705"/>
                  <a:pt x="1324570" y="956705"/>
                </a:cubicBezTo>
                <a:lnTo>
                  <a:pt x="1270992" y="956705"/>
                </a:lnTo>
                <a:lnTo>
                  <a:pt x="1270992" y="1141252"/>
                </a:lnTo>
                <a:lnTo>
                  <a:pt x="1351359" y="1141252"/>
                </a:lnTo>
                <a:cubicBezTo>
                  <a:pt x="1385094" y="1141252"/>
                  <a:pt x="1417836" y="1140259"/>
                  <a:pt x="1449586" y="1138275"/>
                </a:cubicBezTo>
                <a:lnTo>
                  <a:pt x="1449586" y="1191853"/>
                </a:lnTo>
                <a:cubicBezTo>
                  <a:pt x="1417836" y="1189869"/>
                  <a:pt x="1385094" y="1188877"/>
                  <a:pt x="1351359" y="1188877"/>
                </a:cubicBezTo>
                <a:lnTo>
                  <a:pt x="1122164" y="1188877"/>
                </a:lnTo>
                <a:cubicBezTo>
                  <a:pt x="1086445" y="1188877"/>
                  <a:pt x="1051719" y="1189869"/>
                  <a:pt x="1017984" y="1191853"/>
                </a:cubicBezTo>
                <a:lnTo>
                  <a:pt x="1017984" y="1138275"/>
                </a:lnTo>
                <a:cubicBezTo>
                  <a:pt x="1051719" y="1140259"/>
                  <a:pt x="1085453" y="1141252"/>
                  <a:pt x="1119187" y="1141252"/>
                </a:cubicBezTo>
                <a:lnTo>
                  <a:pt x="1214437" y="1141252"/>
                </a:lnTo>
                <a:lnTo>
                  <a:pt x="1214437" y="956705"/>
                </a:lnTo>
                <a:lnTo>
                  <a:pt x="1163836" y="956705"/>
                </a:lnTo>
                <a:cubicBezTo>
                  <a:pt x="1138039" y="956705"/>
                  <a:pt x="1108273" y="957697"/>
                  <a:pt x="1074539" y="959681"/>
                </a:cubicBezTo>
                <a:lnTo>
                  <a:pt x="1074539" y="903127"/>
                </a:lnTo>
                <a:cubicBezTo>
                  <a:pt x="1100336" y="905111"/>
                  <a:pt x="1130102" y="906103"/>
                  <a:pt x="1163836" y="906103"/>
                </a:cubicBezTo>
                <a:lnTo>
                  <a:pt x="1214437" y="906103"/>
                </a:lnTo>
                <a:lnTo>
                  <a:pt x="1214437" y="748345"/>
                </a:lnTo>
                <a:lnTo>
                  <a:pt x="1110258" y="748345"/>
                </a:lnTo>
                <a:cubicBezTo>
                  <a:pt x="1104305" y="778111"/>
                  <a:pt x="1088429" y="821767"/>
                  <a:pt x="1062633" y="879314"/>
                </a:cubicBezTo>
                <a:cubicBezTo>
                  <a:pt x="1040804" y="867408"/>
                  <a:pt x="1022945" y="860463"/>
                  <a:pt x="1009054" y="858478"/>
                </a:cubicBezTo>
                <a:cubicBezTo>
                  <a:pt x="1036836" y="800931"/>
                  <a:pt x="1054695" y="751322"/>
                  <a:pt x="1062633" y="709650"/>
                </a:cubicBezTo>
                <a:cubicBezTo>
                  <a:pt x="1070570" y="667978"/>
                  <a:pt x="1077515" y="628291"/>
                  <a:pt x="1083469" y="590588"/>
                </a:cubicBezTo>
                <a:cubicBezTo>
                  <a:pt x="1103312" y="596541"/>
                  <a:pt x="1123156" y="601502"/>
                  <a:pt x="1143000" y="605470"/>
                </a:cubicBezTo>
                <a:cubicBezTo>
                  <a:pt x="1133078" y="641189"/>
                  <a:pt x="1126133" y="671947"/>
                  <a:pt x="1122164" y="697744"/>
                </a:cubicBezTo>
                <a:lnTo>
                  <a:pt x="1214437" y="697744"/>
                </a:lnTo>
                <a:lnTo>
                  <a:pt x="1214437" y="635236"/>
                </a:lnTo>
                <a:cubicBezTo>
                  <a:pt x="1214437" y="601502"/>
                  <a:pt x="1213445" y="568760"/>
                  <a:pt x="1211461" y="537009"/>
                </a:cubicBezTo>
                <a:close/>
                <a:moveTo>
                  <a:pt x="872133" y="531056"/>
                </a:moveTo>
                <a:lnTo>
                  <a:pt x="934640" y="531056"/>
                </a:lnTo>
                <a:cubicBezTo>
                  <a:pt x="932656" y="570744"/>
                  <a:pt x="931664" y="609439"/>
                  <a:pt x="931664" y="647142"/>
                </a:cubicBezTo>
                <a:lnTo>
                  <a:pt x="931664" y="1093627"/>
                </a:lnTo>
                <a:cubicBezTo>
                  <a:pt x="931664" y="1135299"/>
                  <a:pt x="932656" y="1176970"/>
                  <a:pt x="934640" y="1218642"/>
                </a:cubicBezTo>
                <a:lnTo>
                  <a:pt x="872133" y="1218642"/>
                </a:lnTo>
                <a:cubicBezTo>
                  <a:pt x="874117" y="1176970"/>
                  <a:pt x="875109" y="1135299"/>
                  <a:pt x="875109" y="1093627"/>
                </a:cubicBezTo>
                <a:lnTo>
                  <a:pt x="875109" y="647142"/>
                </a:lnTo>
                <a:cubicBezTo>
                  <a:pt x="875109" y="605470"/>
                  <a:pt x="874117" y="566775"/>
                  <a:pt x="872133" y="531056"/>
                </a:cubicBezTo>
                <a:close/>
                <a:moveTo>
                  <a:pt x="3109912" y="525103"/>
                </a:moveTo>
                <a:lnTo>
                  <a:pt x="3172420" y="525103"/>
                </a:lnTo>
                <a:cubicBezTo>
                  <a:pt x="3168451" y="568760"/>
                  <a:pt x="3166467" y="625314"/>
                  <a:pt x="3166467" y="694767"/>
                </a:cubicBezTo>
                <a:cubicBezTo>
                  <a:pt x="3188295" y="694767"/>
                  <a:pt x="3215084" y="693775"/>
                  <a:pt x="3246834" y="691791"/>
                </a:cubicBezTo>
                <a:lnTo>
                  <a:pt x="3246834" y="745369"/>
                </a:lnTo>
                <a:cubicBezTo>
                  <a:pt x="3215084" y="743384"/>
                  <a:pt x="3188295" y="742392"/>
                  <a:pt x="3166467" y="742392"/>
                </a:cubicBezTo>
                <a:lnTo>
                  <a:pt x="3166467" y="858478"/>
                </a:lnTo>
                <a:cubicBezTo>
                  <a:pt x="3198217" y="846572"/>
                  <a:pt x="3223022" y="836650"/>
                  <a:pt x="3240881" y="828713"/>
                </a:cubicBezTo>
                <a:cubicBezTo>
                  <a:pt x="3238897" y="844588"/>
                  <a:pt x="3237904" y="864431"/>
                  <a:pt x="3237904" y="888244"/>
                </a:cubicBezTo>
                <a:cubicBezTo>
                  <a:pt x="3214092" y="894197"/>
                  <a:pt x="3190279" y="902134"/>
                  <a:pt x="3166467" y="912056"/>
                </a:cubicBezTo>
                <a:lnTo>
                  <a:pt x="3166467" y="1135299"/>
                </a:lnTo>
                <a:cubicBezTo>
                  <a:pt x="3166467" y="1161095"/>
                  <a:pt x="3160018" y="1176970"/>
                  <a:pt x="3147119" y="1182924"/>
                </a:cubicBezTo>
                <a:cubicBezTo>
                  <a:pt x="3134221" y="1188877"/>
                  <a:pt x="3105944" y="1194830"/>
                  <a:pt x="3062287" y="1200783"/>
                </a:cubicBezTo>
                <a:cubicBezTo>
                  <a:pt x="3054350" y="1178955"/>
                  <a:pt x="3044428" y="1158119"/>
                  <a:pt x="3032522" y="1138275"/>
                </a:cubicBezTo>
                <a:cubicBezTo>
                  <a:pt x="3066256" y="1138275"/>
                  <a:pt x="3088084" y="1137283"/>
                  <a:pt x="3098006" y="1135299"/>
                </a:cubicBezTo>
                <a:cubicBezTo>
                  <a:pt x="3107928" y="1133314"/>
                  <a:pt x="3112889" y="1127361"/>
                  <a:pt x="3112889" y="1117439"/>
                </a:cubicBezTo>
                <a:lnTo>
                  <a:pt x="3112889" y="929916"/>
                </a:lnTo>
                <a:cubicBezTo>
                  <a:pt x="3075186" y="947775"/>
                  <a:pt x="3044428" y="961666"/>
                  <a:pt x="3020615" y="971588"/>
                </a:cubicBezTo>
                <a:cubicBezTo>
                  <a:pt x="3010693" y="949759"/>
                  <a:pt x="2999779" y="929916"/>
                  <a:pt x="2987873" y="912056"/>
                </a:cubicBezTo>
                <a:cubicBezTo>
                  <a:pt x="3011686" y="908088"/>
                  <a:pt x="3053358" y="896181"/>
                  <a:pt x="3112889" y="876338"/>
                </a:cubicBezTo>
                <a:lnTo>
                  <a:pt x="3112889" y="742392"/>
                </a:lnTo>
                <a:cubicBezTo>
                  <a:pt x="3067248" y="742392"/>
                  <a:pt x="3028553" y="743384"/>
                  <a:pt x="2996803" y="745369"/>
                </a:cubicBezTo>
                <a:lnTo>
                  <a:pt x="2996803" y="691791"/>
                </a:lnTo>
                <a:cubicBezTo>
                  <a:pt x="3026569" y="693775"/>
                  <a:pt x="3065264" y="694767"/>
                  <a:pt x="3112889" y="694767"/>
                </a:cubicBezTo>
                <a:cubicBezTo>
                  <a:pt x="3112889" y="629283"/>
                  <a:pt x="3111897" y="572728"/>
                  <a:pt x="3109912" y="525103"/>
                </a:cubicBezTo>
                <a:close/>
                <a:moveTo>
                  <a:pt x="327422" y="516174"/>
                </a:moveTo>
                <a:cubicBezTo>
                  <a:pt x="351234" y="526095"/>
                  <a:pt x="375047" y="535025"/>
                  <a:pt x="398859" y="542963"/>
                </a:cubicBezTo>
                <a:cubicBezTo>
                  <a:pt x="390922" y="552884"/>
                  <a:pt x="383976" y="561814"/>
                  <a:pt x="378023" y="569752"/>
                </a:cubicBezTo>
                <a:cubicBezTo>
                  <a:pt x="461367" y="692783"/>
                  <a:pt x="569515" y="774142"/>
                  <a:pt x="702469" y="813830"/>
                </a:cubicBezTo>
                <a:cubicBezTo>
                  <a:pt x="682625" y="837642"/>
                  <a:pt x="667742" y="860463"/>
                  <a:pt x="657820" y="882291"/>
                </a:cubicBezTo>
                <a:cubicBezTo>
                  <a:pt x="528836" y="826728"/>
                  <a:pt x="424656" y="738424"/>
                  <a:pt x="345281" y="617377"/>
                </a:cubicBezTo>
                <a:cubicBezTo>
                  <a:pt x="271859" y="734455"/>
                  <a:pt x="173633" y="825736"/>
                  <a:pt x="50601" y="891220"/>
                </a:cubicBezTo>
                <a:cubicBezTo>
                  <a:pt x="40679" y="873361"/>
                  <a:pt x="23812" y="854509"/>
                  <a:pt x="0" y="834666"/>
                </a:cubicBezTo>
                <a:cubicBezTo>
                  <a:pt x="95250" y="794978"/>
                  <a:pt x="169168" y="744377"/>
                  <a:pt x="221754" y="682861"/>
                </a:cubicBezTo>
                <a:cubicBezTo>
                  <a:pt x="274340" y="621345"/>
                  <a:pt x="309562" y="565783"/>
                  <a:pt x="327422" y="516174"/>
                </a:cubicBezTo>
                <a:close/>
                <a:moveTo>
                  <a:pt x="1608088" y="62620"/>
                </a:moveTo>
                <a:cubicBezTo>
                  <a:pt x="1668810" y="66415"/>
                  <a:pt x="1727634" y="68312"/>
                  <a:pt x="1784561" y="68312"/>
                </a:cubicBezTo>
                <a:lnTo>
                  <a:pt x="2046424" y="68312"/>
                </a:lnTo>
                <a:cubicBezTo>
                  <a:pt x="2042629" y="132829"/>
                  <a:pt x="2040731" y="199244"/>
                  <a:pt x="2040731" y="267556"/>
                </a:cubicBezTo>
                <a:cubicBezTo>
                  <a:pt x="2040731" y="332073"/>
                  <a:pt x="2042629" y="398488"/>
                  <a:pt x="2046424" y="466800"/>
                </a:cubicBezTo>
                <a:lnTo>
                  <a:pt x="1733327" y="466800"/>
                </a:lnTo>
                <a:lnTo>
                  <a:pt x="1721941" y="671736"/>
                </a:lnTo>
                <a:lnTo>
                  <a:pt x="2035038" y="671736"/>
                </a:lnTo>
                <a:cubicBezTo>
                  <a:pt x="2031243" y="766614"/>
                  <a:pt x="2025551" y="858646"/>
                  <a:pt x="2017960" y="947831"/>
                </a:cubicBezTo>
                <a:cubicBezTo>
                  <a:pt x="2010370" y="1037016"/>
                  <a:pt x="2003729" y="1101533"/>
                  <a:pt x="1998036" y="1141382"/>
                </a:cubicBezTo>
                <a:cubicBezTo>
                  <a:pt x="1992343" y="1181231"/>
                  <a:pt x="1968624" y="1209694"/>
                  <a:pt x="1926878" y="1226772"/>
                </a:cubicBezTo>
                <a:cubicBezTo>
                  <a:pt x="1906004" y="1235311"/>
                  <a:pt x="1879913" y="1242664"/>
                  <a:pt x="1848603" y="1248831"/>
                </a:cubicBezTo>
                <a:lnTo>
                  <a:pt x="1845252" y="1249288"/>
                </a:lnTo>
                <a:lnTo>
                  <a:pt x="1735398" y="1249288"/>
                </a:lnTo>
                <a:lnTo>
                  <a:pt x="1724788" y="1206848"/>
                </a:lnTo>
                <a:cubicBezTo>
                  <a:pt x="1717198" y="1185975"/>
                  <a:pt x="1706761" y="1163204"/>
                  <a:pt x="1693478" y="1138536"/>
                </a:cubicBezTo>
                <a:cubicBezTo>
                  <a:pt x="1780766" y="1142331"/>
                  <a:pt x="1839590" y="1138536"/>
                  <a:pt x="1869951" y="1127150"/>
                </a:cubicBezTo>
                <a:cubicBezTo>
                  <a:pt x="1900312" y="1115765"/>
                  <a:pt x="1917390" y="994321"/>
                  <a:pt x="1921185" y="762819"/>
                </a:cubicBezTo>
                <a:lnTo>
                  <a:pt x="1602395" y="762819"/>
                </a:lnTo>
                <a:cubicBezTo>
                  <a:pt x="1613780" y="641375"/>
                  <a:pt x="1621371" y="512341"/>
                  <a:pt x="1625166" y="375717"/>
                </a:cubicBezTo>
                <a:lnTo>
                  <a:pt x="1932570" y="375717"/>
                </a:lnTo>
                <a:lnTo>
                  <a:pt x="1932570" y="159395"/>
                </a:lnTo>
                <a:lnTo>
                  <a:pt x="1790253" y="159395"/>
                </a:lnTo>
                <a:cubicBezTo>
                  <a:pt x="1729532" y="159395"/>
                  <a:pt x="1668810" y="161293"/>
                  <a:pt x="1608088" y="165088"/>
                </a:cubicBezTo>
                <a:close/>
                <a:moveTo>
                  <a:pt x="2649847" y="34156"/>
                </a:moveTo>
                <a:cubicBezTo>
                  <a:pt x="2680208" y="56927"/>
                  <a:pt x="2714364" y="79698"/>
                  <a:pt x="2752316" y="102468"/>
                </a:cubicBezTo>
                <a:cubicBezTo>
                  <a:pt x="2657438" y="239093"/>
                  <a:pt x="2560662" y="362434"/>
                  <a:pt x="2461989" y="472493"/>
                </a:cubicBezTo>
                <a:cubicBezTo>
                  <a:pt x="2431628" y="438336"/>
                  <a:pt x="2405062" y="413668"/>
                  <a:pt x="2382292" y="398488"/>
                </a:cubicBezTo>
                <a:cubicBezTo>
                  <a:pt x="2484760" y="296020"/>
                  <a:pt x="2573945" y="174576"/>
                  <a:pt x="2649847" y="34156"/>
                </a:cubicBezTo>
                <a:close/>
                <a:moveTo>
                  <a:pt x="2205819" y="0"/>
                </a:moveTo>
                <a:lnTo>
                  <a:pt x="2325365" y="0"/>
                </a:lnTo>
                <a:cubicBezTo>
                  <a:pt x="2321570" y="94878"/>
                  <a:pt x="2319672" y="176473"/>
                  <a:pt x="2319672" y="244785"/>
                </a:cubicBezTo>
                <a:lnTo>
                  <a:pt x="2319672" y="535112"/>
                </a:lnTo>
                <a:lnTo>
                  <a:pt x="2621384" y="535112"/>
                </a:lnTo>
                <a:cubicBezTo>
                  <a:pt x="2693491" y="535112"/>
                  <a:pt x="2765598" y="533214"/>
                  <a:pt x="2837706" y="529419"/>
                </a:cubicBezTo>
                <a:lnTo>
                  <a:pt x="2837706" y="631887"/>
                </a:lnTo>
                <a:cubicBezTo>
                  <a:pt x="2758008" y="628092"/>
                  <a:pt x="2687799" y="626195"/>
                  <a:pt x="2627077" y="626195"/>
                </a:cubicBezTo>
                <a:lnTo>
                  <a:pt x="2530301" y="626195"/>
                </a:lnTo>
                <a:cubicBezTo>
                  <a:pt x="2556867" y="766614"/>
                  <a:pt x="2604306" y="877621"/>
                  <a:pt x="2672618" y="959216"/>
                </a:cubicBezTo>
                <a:cubicBezTo>
                  <a:pt x="2740930" y="1040811"/>
                  <a:pt x="2816833" y="1102482"/>
                  <a:pt x="2900325" y="1144228"/>
                </a:cubicBezTo>
                <a:cubicBezTo>
                  <a:pt x="2858579" y="1174589"/>
                  <a:pt x="2830115" y="1206848"/>
                  <a:pt x="2814935" y="1241004"/>
                </a:cubicBezTo>
                <a:cubicBezTo>
                  <a:pt x="2720057" y="1187872"/>
                  <a:pt x="2637513" y="1107226"/>
                  <a:pt x="2567304" y="999065"/>
                </a:cubicBezTo>
                <a:cubicBezTo>
                  <a:pt x="2497094" y="890904"/>
                  <a:pt x="2452501" y="766614"/>
                  <a:pt x="2433526" y="626195"/>
                </a:cubicBezTo>
                <a:lnTo>
                  <a:pt x="2319672" y="626195"/>
                </a:lnTo>
                <a:lnTo>
                  <a:pt x="2319672" y="1098687"/>
                </a:lnTo>
                <a:cubicBezTo>
                  <a:pt x="2357623" y="1075916"/>
                  <a:pt x="2406960" y="1041760"/>
                  <a:pt x="2467682" y="996219"/>
                </a:cubicBezTo>
                <a:lnTo>
                  <a:pt x="2501838" y="1110072"/>
                </a:lnTo>
                <a:cubicBezTo>
                  <a:pt x="2448706" y="1140433"/>
                  <a:pt x="2401267" y="1169845"/>
                  <a:pt x="2359521" y="1198309"/>
                </a:cubicBezTo>
                <a:lnTo>
                  <a:pt x="2291548" y="1249288"/>
                </a:lnTo>
                <a:lnTo>
                  <a:pt x="2203965" y="1249288"/>
                </a:lnTo>
                <a:lnTo>
                  <a:pt x="2165970" y="1195462"/>
                </a:lnTo>
                <a:cubicBezTo>
                  <a:pt x="2200126" y="1168896"/>
                  <a:pt x="2215306" y="1130945"/>
                  <a:pt x="2211511" y="1081609"/>
                </a:cubicBezTo>
                <a:lnTo>
                  <a:pt x="2211511" y="626195"/>
                </a:lnTo>
                <a:cubicBezTo>
                  <a:pt x="2150789" y="626195"/>
                  <a:pt x="2097658" y="628092"/>
                  <a:pt x="2052116" y="631887"/>
                </a:cubicBezTo>
                <a:lnTo>
                  <a:pt x="2052116" y="529419"/>
                </a:lnTo>
                <a:cubicBezTo>
                  <a:pt x="2097658" y="533214"/>
                  <a:pt x="2150789" y="535112"/>
                  <a:pt x="2211511" y="535112"/>
                </a:cubicBezTo>
                <a:lnTo>
                  <a:pt x="2211511" y="250478"/>
                </a:lnTo>
                <a:cubicBezTo>
                  <a:pt x="2211511" y="178371"/>
                  <a:pt x="2209614" y="94878"/>
                  <a:pt x="22058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2599109" y="3371070"/>
            <a:ext cx="1518158" cy="1018655"/>
          </a:xfrm>
          <a:custGeom>
            <a:avLst/>
            <a:gdLst/>
            <a:ahLst/>
            <a:cxnLst/>
            <a:rect l="l" t="t" r="r" b="b"/>
            <a:pathLst>
              <a:path w="1518158" h="1018655">
                <a:moveTo>
                  <a:pt x="98226" y="673076"/>
                </a:moveTo>
                <a:cubicBezTo>
                  <a:pt x="87511" y="712366"/>
                  <a:pt x="76795" y="746894"/>
                  <a:pt x="66079" y="776660"/>
                </a:cubicBezTo>
                <a:cubicBezTo>
                  <a:pt x="83939" y="788566"/>
                  <a:pt x="99417" y="799282"/>
                  <a:pt x="112514" y="808807"/>
                </a:cubicBezTo>
                <a:cubicBezTo>
                  <a:pt x="120848" y="794519"/>
                  <a:pt x="128587" y="775469"/>
                  <a:pt x="135731" y="751657"/>
                </a:cubicBezTo>
                <a:cubicBezTo>
                  <a:pt x="142875" y="727844"/>
                  <a:pt x="148828" y="701651"/>
                  <a:pt x="153590" y="673076"/>
                </a:cubicBezTo>
                <a:close/>
                <a:moveTo>
                  <a:pt x="747638" y="652984"/>
                </a:moveTo>
                <a:lnTo>
                  <a:pt x="747638" y="792287"/>
                </a:lnTo>
                <a:lnTo>
                  <a:pt x="1021891" y="792287"/>
                </a:lnTo>
                <a:lnTo>
                  <a:pt x="1021891" y="652984"/>
                </a:lnTo>
                <a:close/>
                <a:moveTo>
                  <a:pt x="203597" y="583779"/>
                </a:moveTo>
                <a:cubicBezTo>
                  <a:pt x="223837" y="584969"/>
                  <a:pt x="239911" y="585565"/>
                  <a:pt x="251817" y="585565"/>
                </a:cubicBezTo>
                <a:lnTo>
                  <a:pt x="407193" y="585565"/>
                </a:lnTo>
                <a:lnTo>
                  <a:pt x="407193" y="617712"/>
                </a:lnTo>
                <a:cubicBezTo>
                  <a:pt x="395287" y="627237"/>
                  <a:pt x="382190" y="637655"/>
                  <a:pt x="367903" y="648965"/>
                </a:cubicBezTo>
                <a:cubicBezTo>
                  <a:pt x="353615" y="660276"/>
                  <a:pt x="338732" y="672480"/>
                  <a:pt x="323254" y="685577"/>
                </a:cubicBezTo>
                <a:lnTo>
                  <a:pt x="323254" y="740941"/>
                </a:lnTo>
                <a:lnTo>
                  <a:pt x="371475" y="740941"/>
                </a:lnTo>
                <a:cubicBezTo>
                  <a:pt x="386953" y="740941"/>
                  <a:pt x="404217" y="740346"/>
                  <a:pt x="423267" y="739155"/>
                </a:cubicBezTo>
                <a:lnTo>
                  <a:pt x="423267" y="773088"/>
                </a:lnTo>
                <a:cubicBezTo>
                  <a:pt x="404217" y="771898"/>
                  <a:pt x="386953" y="771302"/>
                  <a:pt x="371475" y="771302"/>
                </a:cubicBezTo>
                <a:lnTo>
                  <a:pt x="323254" y="771302"/>
                </a:lnTo>
                <a:lnTo>
                  <a:pt x="323254" y="899890"/>
                </a:lnTo>
                <a:cubicBezTo>
                  <a:pt x="323254" y="922512"/>
                  <a:pt x="316408" y="936799"/>
                  <a:pt x="302716" y="942752"/>
                </a:cubicBezTo>
                <a:cubicBezTo>
                  <a:pt x="289024" y="948705"/>
                  <a:pt x="270272" y="953468"/>
                  <a:pt x="246459" y="957040"/>
                </a:cubicBezTo>
                <a:cubicBezTo>
                  <a:pt x="242887" y="943943"/>
                  <a:pt x="237529" y="930251"/>
                  <a:pt x="230386" y="915963"/>
                </a:cubicBezTo>
                <a:cubicBezTo>
                  <a:pt x="256579" y="915963"/>
                  <a:pt x="272950" y="914475"/>
                  <a:pt x="279499" y="911498"/>
                </a:cubicBezTo>
                <a:cubicBezTo>
                  <a:pt x="286047" y="908522"/>
                  <a:pt x="289322" y="899890"/>
                  <a:pt x="289322" y="885602"/>
                </a:cubicBezTo>
                <a:lnTo>
                  <a:pt x="289322" y="771302"/>
                </a:lnTo>
                <a:lnTo>
                  <a:pt x="262532" y="771302"/>
                </a:lnTo>
                <a:cubicBezTo>
                  <a:pt x="237529" y="771302"/>
                  <a:pt x="213122" y="771898"/>
                  <a:pt x="189309" y="773088"/>
                </a:cubicBezTo>
                <a:lnTo>
                  <a:pt x="189309" y="739155"/>
                </a:lnTo>
                <a:cubicBezTo>
                  <a:pt x="213122" y="740346"/>
                  <a:pt x="235743" y="740941"/>
                  <a:pt x="257175" y="740941"/>
                </a:cubicBezTo>
                <a:lnTo>
                  <a:pt x="289322" y="740941"/>
                </a:lnTo>
                <a:cubicBezTo>
                  <a:pt x="289322" y="723082"/>
                  <a:pt x="289024" y="709092"/>
                  <a:pt x="288429" y="698972"/>
                </a:cubicBezTo>
                <a:cubicBezTo>
                  <a:pt x="287833" y="688851"/>
                  <a:pt x="286345" y="680815"/>
                  <a:pt x="283964" y="674862"/>
                </a:cubicBezTo>
                <a:cubicBezTo>
                  <a:pt x="294679" y="667718"/>
                  <a:pt x="307181" y="658490"/>
                  <a:pt x="321468" y="647180"/>
                </a:cubicBezTo>
                <a:cubicBezTo>
                  <a:pt x="335756" y="635869"/>
                  <a:pt x="348257" y="624855"/>
                  <a:pt x="358973" y="614140"/>
                </a:cubicBezTo>
                <a:lnTo>
                  <a:pt x="251817" y="614140"/>
                </a:lnTo>
                <a:cubicBezTo>
                  <a:pt x="239911" y="614140"/>
                  <a:pt x="223837" y="614735"/>
                  <a:pt x="203597" y="615926"/>
                </a:cubicBezTo>
                <a:close/>
                <a:moveTo>
                  <a:pt x="656220" y="583332"/>
                </a:moveTo>
                <a:lnTo>
                  <a:pt x="1113308" y="583332"/>
                </a:lnTo>
                <a:cubicBezTo>
                  <a:pt x="1110406" y="632669"/>
                  <a:pt x="1108955" y="689261"/>
                  <a:pt x="1108955" y="753108"/>
                </a:cubicBezTo>
                <a:cubicBezTo>
                  <a:pt x="1108955" y="814053"/>
                  <a:pt x="1110406" y="872096"/>
                  <a:pt x="1113308" y="927237"/>
                </a:cubicBezTo>
                <a:lnTo>
                  <a:pt x="1021891" y="927237"/>
                </a:lnTo>
                <a:lnTo>
                  <a:pt x="1021891" y="861939"/>
                </a:lnTo>
                <a:lnTo>
                  <a:pt x="747638" y="861939"/>
                </a:lnTo>
                <a:lnTo>
                  <a:pt x="747638" y="944650"/>
                </a:lnTo>
                <a:lnTo>
                  <a:pt x="656220" y="944650"/>
                </a:lnTo>
                <a:cubicBezTo>
                  <a:pt x="662024" y="883705"/>
                  <a:pt x="664926" y="819857"/>
                  <a:pt x="664926" y="753108"/>
                </a:cubicBezTo>
                <a:cubicBezTo>
                  <a:pt x="664926" y="683456"/>
                  <a:pt x="662024" y="626864"/>
                  <a:pt x="656220" y="583332"/>
                </a:cubicBezTo>
                <a:close/>
                <a:moveTo>
                  <a:pt x="89297" y="542702"/>
                </a:moveTo>
                <a:cubicBezTo>
                  <a:pt x="101203" y="546274"/>
                  <a:pt x="114895" y="549846"/>
                  <a:pt x="130373" y="553418"/>
                </a:cubicBezTo>
                <a:cubicBezTo>
                  <a:pt x="123229" y="566515"/>
                  <a:pt x="117872" y="581100"/>
                  <a:pt x="114300" y="597173"/>
                </a:cubicBezTo>
                <a:cubicBezTo>
                  <a:pt x="110728" y="613247"/>
                  <a:pt x="107156" y="629022"/>
                  <a:pt x="103584" y="644501"/>
                </a:cubicBezTo>
                <a:lnTo>
                  <a:pt x="192881" y="644501"/>
                </a:lnTo>
                <a:cubicBezTo>
                  <a:pt x="186928" y="680219"/>
                  <a:pt x="180379" y="712366"/>
                  <a:pt x="173236" y="740941"/>
                </a:cubicBezTo>
                <a:cubicBezTo>
                  <a:pt x="166092" y="769516"/>
                  <a:pt x="154781" y="799282"/>
                  <a:pt x="139303" y="830238"/>
                </a:cubicBezTo>
                <a:cubicBezTo>
                  <a:pt x="158353" y="846907"/>
                  <a:pt x="180379" y="867148"/>
                  <a:pt x="205382" y="890960"/>
                </a:cubicBezTo>
                <a:cubicBezTo>
                  <a:pt x="194667" y="899294"/>
                  <a:pt x="185142" y="908224"/>
                  <a:pt x="176807" y="917749"/>
                </a:cubicBezTo>
                <a:cubicBezTo>
                  <a:pt x="158948" y="895127"/>
                  <a:pt x="140493" y="875482"/>
                  <a:pt x="121443" y="858813"/>
                </a:cubicBezTo>
                <a:cubicBezTo>
                  <a:pt x="105965" y="877863"/>
                  <a:pt x="90487" y="894830"/>
                  <a:pt x="75009" y="909712"/>
                </a:cubicBezTo>
                <a:cubicBezTo>
                  <a:pt x="59531" y="924595"/>
                  <a:pt x="43457" y="938585"/>
                  <a:pt x="26789" y="951682"/>
                </a:cubicBezTo>
                <a:cubicBezTo>
                  <a:pt x="22026" y="943348"/>
                  <a:pt x="13097" y="934418"/>
                  <a:pt x="0" y="924893"/>
                </a:cubicBezTo>
                <a:cubicBezTo>
                  <a:pt x="17859" y="914177"/>
                  <a:pt x="34825" y="901973"/>
                  <a:pt x="50899" y="888281"/>
                </a:cubicBezTo>
                <a:cubicBezTo>
                  <a:pt x="66972" y="874589"/>
                  <a:pt x="82153" y="857623"/>
                  <a:pt x="96440" y="837382"/>
                </a:cubicBezTo>
                <a:cubicBezTo>
                  <a:pt x="75009" y="820713"/>
                  <a:pt x="51792" y="804640"/>
                  <a:pt x="26789" y="789162"/>
                </a:cubicBezTo>
                <a:cubicBezTo>
                  <a:pt x="42267" y="753443"/>
                  <a:pt x="54768" y="714747"/>
                  <a:pt x="64293" y="673076"/>
                </a:cubicBezTo>
                <a:cubicBezTo>
                  <a:pt x="45243" y="673076"/>
                  <a:pt x="28575" y="673671"/>
                  <a:pt x="14287" y="674862"/>
                </a:cubicBezTo>
                <a:lnTo>
                  <a:pt x="14287" y="642715"/>
                </a:lnTo>
                <a:cubicBezTo>
                  <a:pt x="28575" y="643905"/>
                  <a:pt x="47625" y="644501"/>
                  <a:pt x="71437" y="644501"/>
                </a:cubicBezTo>
                <a:cubicBezTo>
                  <a:pt x="78581" y="615926"/>
                  <a:pt x="84534" y="581993"/>
                  <a:pt x="89297" y="542702"/>
                </a:cubicBezTo>
                <a:close/>
                <a:moveTo>
                  <a:pt x="1518158" y="426616"/>
                </a:moveTo>
                <a:lnTo>
                  <a:pt x="1518158" y="509327"/>
                </a:lnTo>
                <a:cubicBezTo>
                  <a:pt x="1494941" y="506425"/>
                  <a:pt x="1438349" y="504974"/>
                  <a:pt x="1348383" y="504974"/>
                </a:cubicBezTo>
                <a:lnTo>
                  <a:pt x="1348383" y="905471"/>
                </a:lnTo>
                <a:cubicBezTo>
                  <a:pt x="1348383" y="946101"/>
                  <a:pt x="1335323" y="973671"/>
                  <a:pt x="1309204" y="988182"/>
                </a:cubicBezTo>
                <a:cubicBezTo>
                  <a:pt x="1283084" y="1002693"/>
                  <a:pt x="1242454" y="1012850"/>
                  <a:pt x="1187313" y="1018655"/>
                </a:cubicBezTo>
                <a:cubicBezTo>
                  <a:pt x="1184411" y="986731"/>
                  <a:pt x="1172803" y="951905"/>
                  <a:pt x="1152488" y="914177"/>
                </a:cubicBezTo>
                <a:cubicBezTo>
                  <a:pt x="1207628" y="922884"/>
                  <a:pt x="1239552" y="922884"/>
                  <a:pt x="1248258" y="914177"/>
                </a:cubicBezTo>
                <a:cubicBezTo>
                  <a:pt x="1256965" y="905471"/>
                  <a:pt x="1261318" y="892411"/>
                  <a:pt x="1261318" y="874998"/>
                </a:cubicBezTo>
                <a:lnTo>
                  <a:pt x="1261318" y="504974"/>
                </a:lnTo>
                <a:lnTo>
                  <a:pt x="651867" y="504974"/>
                </a:lnTo>
                <a:cubicBezTo>
                  <a:pt x="596726" y="504974"/>
                  <a:pt x="541585" y="506425"/>
                  <a:pt x="486444" y="509327"/>
                </a:cubicBezTo>
                <a:lnTo>
                  <a:pt x="486444" y="430969"/>
                </a:lnTo>
                <a:cubicBezTo>
                  <a:pt x="541585" y="433872"/>
                  <a:pt x="596726" y="435323"/>
                  <a:pt x="651867" y="435323"/>
                </a:cubicBezTo>
                <a:lnTo>
                  <a:pt x="1365795" y="435323"/>
                </a:lnTo>
                <a:cubicBezTo>
                  <a:pt x="1429643" y="435323"/>
                  <a:pt x="1480430" y="432421"/>
                  <a:pt x="1518158" y="426616"/>
                </a:cubicBezTo>
                <a:close/>
                <a:moveTo>
                  <a:pt x="943533" y="0"/>
                </a:moveTo>
                <a:cubicBezTo>
                  <a:pt x="984163" y="8707"/>
                  <a:pt x="1020440" y="13060"/>
                  <a:pt x="1052363" y="13060"/>
                </a:cubicBezTo>
                <a:cubicBezTo>
                  <a:pt x="1040755" y="42082"/>
                  <a:pt x="1032048" y="75456"/>
                  <a:pt x="1026244" y="113184"/>
                </a:cubicBezTo>
                <a:lnTo>
                  <a:pt x="1283084" y="113184"/>
                </a:lnTo>
                <a:cubicBezTo>
                  <a:pt x="1338225" y="113184"/>
                  <a:pt x="1397719" y="111733"/>
                  <a:pt x="1461566" y="108831"/>
                </a:cubicBezTo>
                <a:lnTo>
                  <a:pt x="1461566" y="187189"/>
                </a:lnTo>
                <a:cubicBezTo>
                  <a:pt x="1400621" y="184287"/>
                  <a:pt x="1342578" y="182836"/>
                  <a:pt x="1287437" y="182836"/>
                </a:cubicBezTo>
                <a:lnTo>
                  <a:pt x="1017538" y="182836"/>
                </a:lnTo>
                <a:cubicBezTo>
                  <a:pt x="1011733" y="194444"/>
                  <a:pt x="1007380" y="206053"/>
                  <a:pt x="1004478" y="217662"/>
                </a:cubicBezTo>
                <a:cubicBezTo>
                  <a:pt x="1178607" y="255389"/>
                  <a:pt x="1312106" y="291666"/>
                  <a:pt x="1404974" y="326492"/>
                </a:cubicBezTo>
                <a:cubicBezTo>
                  <a:pt x="1378855" y="352611"/>
                  <a:pt x="1359991" y="380182"/>
                  <a:pt x="1348383" y="409203"/>
                </a:cubicBezTo>
                <a:cubicBezTo>
                  <a:pt x="1296144" y="374378"/>
                  <a:pt x="1169900" y="330845"/>
                  <a:pt x="969652" y="278607"/>
                </a:cubicBezTo>
                <a:cubicBezTo>
                  <a:pt x="926120" y="313432"/>
                  <a:pt x="877509" y="341003"/>
                  <a:pt x="823819" y="361318"/>
                </a:cubicBezTo>
                <a:cubicBezTo>
                  <a:pt x="770129" y="381633"/>
                  <a:pt x="699752" y="403399"/>
                  <a:pt x="612688" y="426616"/>
                </a:cubicBezTo>
                <a:cubicBezTo>
                  <a:pt x="601079" y="385986"/>
                  <a:pt x="583666" y="354062"/>
                  <a:pt x="560449" y="330845"/>
                </a:cubicBezTo>
                <a:cubicBezTo>
                  <a:pt x="664926" y="319237"/>
                  <a:pt x="747638" y="301098"/>
                  <a:pt x="808583" y="276430"/>
                </a:cubicBezTo>
                <a:cubicBezTo>
                  <a:pt x="869528" y="251762"/>
                  <a:pt x="907256" y="220564"/>
                  <a:pt x="921767" y="182836"/>
                </a:cubicBezTo>
                <a:lnTo>
                  <a:pt x="721518" y="182836"/>
                </a:lnTo>
                <a:cubicBezTo>
                  <a:pt x="663475" y="182836"/>
                  <a:pt x="605432" y="184287"/>
                  <a:pt x="547389" y="187189"/>
                </a:cubicBezTo>
                <a:lnTo>
                  <a:pt x="547389" y="108831"/>
                </a:lnTo>
                <a:cubicBezTo>
                  <a:pt x="605432" y="111733"/>
                  <a:pt x="663475" y="113184"/>
                  <a:pt x="721518" y="113184"/>
                </a:cubicBezTo>
                <a:lnTo>
                  <a:pt x="939180" y="113184"/>
                </a:lnTo>
                <a:cubicBezTo>
                  <a:pt x="944984" y="69652"/>
                  <a:pt x="946435" y="31924"/>
                  <a:pt x="943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187621" y="3396277"/>
            <a:ext cx="461441" cy="447900"/>
          </a:xfrm>
          <a:custGeom>
            <a:avLst/>
            <a:gdLst/>
            <a:ahLst/>
            <a:cxnLst/>
            <a:rect l="l" t="t" r="r" b="b"/>
            <a:pathLst>
              <a:path w="461441" h="447900">
                <a:moveTo>
                  <a:pt x="41411" y="161702"/>
                </a:moveTo>
                <a:cubicBezTo>
                  <a:pt x="53243" y="164331"/>
                  <a:pt x="69676" y="167618"/>
                  <a:pt x="90711" y="171561"/>
                </a:cubicBezTo>
                <a:cubicBezTo>
                  <a:pt x="86767" y="179449"/>
                  <a:pt x="81508" y="200155"/>
                  <a:pt x="74935" y="233679"/>
                </a:cubicBezTo>
                <a:cubicBezTo>
                  <a:pt x="68362" y="267202"/>
                  <a:pt x="59159" y="307628"/>
                  <a:pt x="47327" y="354955"/>
                </a:cubicBezTo>
                <a:cubicBezTo>
                  <a:pt x="31551" y="349696"/>
                  <a:pt x="15776" y="345752"/>
                  <a:pt x="0" y="343123"/>
                </a:cubicBezTo>
                <a:cubicBezTo>
                  <a:pt x="18405" y="290537"/>
                  <a:pt x="32209" y="230063"/>
                  <a:pt x="41411" y="161702"/>
                </a:cubicBezTo>
                <a:close/>
                <a:moveTo>
                  <a:pt x="374675" y="153814"/>
                </a:moveTo>
                <a:cubicBezTo>
                  <a:pt x="404912" y="195883"/>
                  <a:pt x="433834" y="237951"/>
                  <a:pt x="461441" y="280020"/>
                </a:cubicBezTo>
                <a:cubicBezTo>
                  <a:pt x="446980" y="286593"/>
                  <a:pt x="433177" y="295796"/>
                  <a:pt x="420030" y="307628"/>
                </a:cubicBezTo>
                <a:cubicBezTo>
                  <a:pt x="392422" y="255042"/>
                  <a:pt x="365472" y="211658"/>
                  <a:pt x="339179" y="177477"/>
                </a:cubicBezTo>
                <a:cubicBezTo>
                  <a:pt x="351011" y="170904"/>
                  <a:pt x="362843" y="163016"/>
                  <a:pt x="374675" y="153814"/>
                </a:cubicBezTo>
                <a:close/>
                <a:moveTo>
                  <a:pt x="140010" y="143954"/>
                </a:moveTo>
                <a:lnTo>
                  <a:pt x="187337" y="143954"/>
                </a:lnTo>
                <a:cubicBezTo>
                  <a:pt x="186023" y="159730"/>
                  <a:pt x="185365" y="183393"/>
                  <a:pt x="185365" y="214945"/>
                </a:cubicBezTo>
                <a:lnTo>
                  <a:pt x="185365" y="384535"/>
                </a:lnTo>
                <a:cubicBezTo>
                  <a:pt x="185365" y="400310"/>
                  <a:pt x="193253" y="408198"/>
                  <a:pt x="209029" y="408198"/>
                </a:cubicBezTo>
                <a:lnTo>
                  <a:pt x="301712" y="408198"/>
                </a:lnTo>
                <a:cubicBezTo>
                  <a:pt x="316173" y="409513"/>
                  <a:pt x="325704" y="405898"/>
                  <a:pt x="330305" y="397352"/>
                </a:cubicBezTo>
                <a:cubicBezTo>
                  <a:pt x="334907" y="388807"/>
                  <a:pt x="338522" y="369416"/>
                  <a:pt x="341151" y="339179"/>
                </a:cubicBezTo>
                <a:cubicBezTo>
                  <a:pt x="354298" y="349696"/>
                  <a:pt x="369416" y="356927"/>
                  <a:pt x="386507" y="360871"/>
                </a:cubicBezTo>
                <a:cubicBezTo>
                  <a:pt x="377304" y="402940"/>
                  <a:pt x="368101" y="428247"/>
                  <a:pt x="358899" y="436792"/>
                </a:cubicBezTo>
                <a:cubicBezTo>
                  <a:pt x="349696" y="445337"/>
                  <a:pt x="338522" y="448952"/>
                  <a:pt x="325375" y="447638"/>
                </a:cubicBezTo>
                <a:lnTo>
                  <a:pt x="181421" y="447638"/>
                </a:lnTo>
                <a:cubicBezTo>
                  <a:pt x="157758" y="447638"/>
                  <a:pt x="144611" y="433177"/>
                  <a:pt x="141982" y="404254"/>
                </a:cubicBezTo>
                <a:lnTo>
                  <a:pt x="141982" y="216917"/>
                </a:lnTo>
                <a:cubicBezTo>
                  <a:pt x="141982" y="190624"/>
                  <a:pt x="141325" y="166303"/>
                  <a:pt x="140010" y="143954"/>
                </a:cubicBezTo>
                <a:close/>
                <a:moveTo>
                  <a:pt x="214945" y="0"/>
                </a:moveTo>
                <a:cubicBezTo>
                  <a:pt x="229406" y="24978"/>
                  <a:pt x="252412" y="59816"/>
                  <a:pt x="283964" y="104514"/>
                </a:cubicBezTo>
                <a:cubicBezTo>
                  <a:pt x="268188" y="112402"/>
                  <a:pt x="253727" y="120948"/>
                  <a:pt x="240581" y="130150"/>
                </a:cubicBezTo>
                <a:cubicBezTo>
                  <a:pt x="219546" y="86767"/>
                  <a:pt x="199169" y="51271"/>
                  <a:pt x="179449" y="23664"/>
                </a:cubicBezTo>
                <a:cubicBezTo>
                  <a:pt x="191281" y="17090"/>
                  <a:pt x="203113" y="9202"/>
                  <a:pt x="2149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3071858" y="2225491"/>
            <a:ext cx="467357" cy="1071042"/>
          </a:xfrm>
          <a:custGeom>
            <a:avLst/>
            <a:gdLst/>
            <a:ahLst/>
            <a:cxnLst/>
            <a:rect l="l" t="t" r="r" b="b"/>
            <a:pathLst>
              <a:path w="467357" h="1071042">
                <a:moveTo>
                  <a:pt x="315516" y="808769"/>
                </a:moveTo>
                <a:cubicBezTo>
                  <a:pt x="326033" y="816657"/>
                  <a:pt x="339179" y="825202"/>
                  <a:pt x="354955" y="834405"/>
                </a:cubicBezTo>
                <a:cubicBezTo>
                  <a:pt x="323403" y="884361"/>
                  <a:pt x="292509" y="925773"/>
                  <a:pt x="262272" y="958639"/>
                </a:cubicBezTo>
                <a:cubicBezTo>
                  <a:pt x="306970" y="992820"/>
                  <a:pt x="371388" y="1013854"/>
                  <a:pt x="455526" y="1021742"/>
                </a:cubicBezTo>
                <a:cubicBezTo>
                  <a:pt x="442379" y="1040147"/>
                  <a:pt x="434491" y="1055266"/>
                  <a:pt x="431862" y="1067098"/>
                </a:cubicBezTo>
                <a:cubicBezTo>
                  <a:pt x="347724" y="1051322"/>
                  <a:pt x="280677" y="1023057"/>
                  <a:pt x="230721" y="982303"/>
                </a:cubicBezTo>
                <a:cubicBezTo>
                  <a:pt x="174191" y="1024372"/>
                  <a:pt x="108458" y="1053951"/>
                  <a:pt x="33523" y="1071042"/>
                </a:cubicBezTo>
                <a:cubicBezTo>
                  <a:pt x="29579" y="1055266"/>
                  <a:pt x="22349" y="1040805"/>
                  <a:pt x="11832" y="1027658"/>
                </a:cubicBezTo>
                <a:cubicBezTo>
                  <a:pt x="92025" y="1018456"/>
                  <a:pt x="155128" y="994792"/>
                  <a:pt x="201141" y="956667"/>
                </a:cubicBezTo>
                <a:cubicBezTo>
                  <a:pt x="170904" y="921172"/>
                  <a:pt x="146583" y="881732"/>
                  <a:pt x="128178" y="838349"/>
                </a:cubicBezTo>
                <a:cubicBezTo>
                  <a:pt x="143954" y="831775"/>
                  <a:pt x="156443" y="825202"/>
                  <a:pt x="165646" y="818629"/>
                </a:cubicBezTo>
                <a:cubicBezTo>
                  <a:pt x="189309" y="872530"/>
                  <a:pt x="212316" y="910654"/>
                  <a:pt x="234665" y="933003"/>
                </a:cubicBezTo>
                <a:cubicBezTo>
                  <a:pt x="270160" y="897508"/>
                  <a:pt x="297110" y="856097"/>
                  <a:pt x="315516" y="808769"/>
                </a:cubicBezTo>
                <a:close/>
                <a:moveTo>
                  <a:pt x="323403" y="733834"/>
                </a:moveTo>
                <a:cubicBezTo>
                  <a:pt x="329977" y="739093"/>
                  <a:pt x="345095" y="750596"/>
                  <a:pt x="368759" y="768344"/>
                </a:cubicBezTo>
                <a:cubicBezTo>
                  <a:pt x="392422" y="786091"/>
                  <a:pt x="415429" y="802853"/>
                  <a:pt x="437778" y="818629"/>
                </a:cubicBezTo>
                <a:cubicBezTo>
                  <a:pt x="423317" y="829146"/>
                  <a:pt x="410827" y="840321"/>
                  <a:pt x="400310" y="852153"/>
                </a:cubicBezTo>
                <a:cubicBezTo>
                  <a:pt x="388478" y="836377"/>
                  <a:pt x="351668" y="806797"/>
                  <a:pt x="289880" y="763414"/>
                </a:cubicBezTo>
                <a:cubicBezTo>
                  <a:pt x="300397" y="752897"/>
                  <a:pt x="311572" y="743037"/>
                  <a:pt x="323403" y="733834"/>
                </a:cubicBezTo>
                <a:close/>
                <a:moveTo>
                  <a:pt x="140010" y="733834"/>
                </a:moveTo>
                <a:cubicBezTo>
                  <a:pt x="153156" y="743037"/>
                  <a:pt x="166960" y="752897"/>
                  <a:pt x="181421" y="763414"/>
                </a:cubicBezTo>
                <a:cubicBezTo>
                  <a:pt x="163016" y="780504"/>
                  <a:pt x="123577" y="814685"/>
                  <a:pt x="63103" y="865956"/>
                </a:cubicBezTo>
                <a:cubicBezTo>
                  <a:pt x="52586" y="852810"/>
                  <a:pt x="40097" y="842293"/>
                  <a:pt x="25636" y="834405"/>
                </a:cubicBezTo>
                <a:cubicBezTo>
                  <a:pt x="50614" y="821258"/>
                  <a:pt x="73292" y="804825"/>
                  <a:pt x="93669" y="785105"/>
                </a:cubicBezTo>
                <a:cubicBezTo>
                  <a:pt x="114046" y="765386"/>
                  <a:pt x="129493" y="748295"/>
                  <a:pt x="140010" y="733834"/>
                </a:cubicBezTo>
                <a:close/>
                <a:moveTo>
                  <a:pt x="23664" y="692423"/>
                </a:moveTo>
                <a:lnTo>
                  <a:pt x="78879" y="696367"/>
                </a:lnTo>
                <a:lnTo>
                  <a:pt x="386507" y="696367"/>
                </a:lnTo>
                <a:cubicBezTo>
                  <a:pt x="407541" y="695052"/>
                  <a:pt x="429233" y="693737"/>
                  <a:pt x="451582" y="692423"/>
                </a:cubicBezTo>
                <a:lnTo>
                  <a:pt x="451582" y="733834"/>
                </a:lnTo>
                <a:cubicBezTo>
                  <a:pt x="429233" y="732520"/>
                  <a:pt x="407541" y="731205"/>
                  <a:pt x="386507" y="729890"/>
                </a:cubicBezTo>
                <a:lnTo>
                  <a:pt x="80851" y="729890"/>
                </a:lnTo>
                <a:cubicBezTo>
                  <a:pt x="61131" y="729890"/>
                  <a:pt x="42069" y="730548"/>
                  <a:pt x="23664" y="731862"/>
                </a:cubicBezTo>
                <a:close/>
                <a:moveTo>
                  <a:pt x="238609" y="605656"/>
                </a:moveTo>
                <a:cubicBezTo>
                  <a:pt x="251755" y="635893"/>
                  <a:pt x="261615" y="660214"/>
                  <a:pt x="268188" y="678619"/>
                </a:cubicBezTo>
                <a:cubicBezTo>
                  <a:pt x="249783" y="683878"/>
                  <a:pt x="234007" y="688479"/>
                  <a:pt x="220861" y="692423"/>
                </a:cubicBezTo>
                <a:cubicBezTo>
                  <a:pt x="212973" y="670074"/>
                  <a:pt x="203113" y="645753"/>
                  <a:pt x="191281" y="619460"/>
                </a:cubicBezTo>
                <a:cubicBezTo>
                  <a:pt x="207057" y="614201"/>
                  <a:pt x="222833" y="609600"/>
                  <a:pt x="238609" y="605656"/>
                </a:cubicBezTo>
                <a:close/>
                <a:moveTo>
                  <a:pt x="165646" y="224805"/>
                </a:moveTo>
                <a:cubicBezTo>
                  <a:pt x="187995" y="252412"/>
                  <a:pt x="204428" y="275419"/>
                  <a:pt x="214945" y="293824"/>
                </a:cubicBezTo>
                <a:cubicBezTo>
                  <a:pt x="203113" y="300397"/>
                  <a:pt x="191281" y="308942"/>
                  <a:pt x="179449" y="319459"/>
                </a:cubicBezTo>
                <a:cubicBezTo>
                  <a:pt x="170247" y="297110"/>
                  <a:pt x="155128" y="272789"/>
                  <a:pt x="134094" y="246496"/>
                </a:cubicBezTo>
                <a:cubicBezTo>
                  <a:pt x="141982" y="242553"/>
                  <a:pt x="152499" y="235322"/>
                  <a:pt x="165646" y="224805"/>
                </a:cubicBezTo>
                <a:close/>
                <a:moveTo>
                  <a:pt x="7888" y="120290"/>
                </a:moveTo>
                <a:cubicBezTo>
                  <a:pt x="23664" y="122919"/>
                  <a:pt x="44041" y="124234"/>
                  <a:pt x="69019" y="124234"/>
                </a:cubicBezTo>
                <a:lnTo>
                  <a:pt x="185365" y="124234"/>
                </a:lnTo>
                <a:cubicBezTo>
                  <a:pt x="181421" y="134751"/>
                  <a:pt x="173862" y="150527"/>
                  <a:pt x="162688" y="171561"/>
                </a:cubicBezTo>
                <a:cubicBezTo>
                  <a:pt x="151513" y="192596"/>
                  <a:pt x="140010" y="211658"/>
                  <a:pt x="128178" y="228749"/>
                </a:cubicBezTo>
                <a:lnTo>
                  <a:pt x="128178" y="406226"/>
                </a:lnTo>
                <a:cubicBezTo>
                  <a:pt x="128178" y="427261"/>
                  <a:pt x="128835" y="446980"/>
                  <a:pt x="130150" y="465385"/>
                </a:cubicBezTo>
                <a:lnTo>
                  <a:pt x="88739" y="465385"/>
                </a:lnTo>
                <a:cubicBezTo>
                  <a:pt x="90053" y="446980"/>
                  <a:pt x="90711" y="427261"/>
                  <a:pt x="90711" y="406226"/>
                </a:cubicBezTo>
                <a:lnTo>
                  <a:pt x="90711" y="274104"/>
                </a:lnTo>
                <a:cubicBezTo>
                  <a:pt x="84137" y="281992"/>
                  <a:pt x="75264" y="290866"/>
                  <a:pt x="64089" y="300726"/>
                </a:cubicBezTo>
                <a:cubicBezTo>
                  <a:pt x="52915" y="310586"/>
                  <a:pt x="39439" y="322746"/>
                  <a:pt x="23664" y="337207"/>
                </a:cubicBezTo>
                <a:cubicBezTo>
                  <a:pt x="17090" y="326690"/>
                  <a:pt x="9202" y="314201"/>
                  <a:pt x="0" y="299740"/>
                </a:cubicBezTo>
                <a:cubicBezTo>
                  <a:pt x="32866" y="278705"/>
                  <a:pt x="58830" y="256028"/>
                  <a:pt x="77893" y="231707"/>
                </a:cubicBezTo>
                <a:cubicBezTo>
                  <a:pt x="96955" y="207386"/>
                  <a:pt x="113060" y="182736"/>
                  <a:pt x="126206" y="157758"/>
                </a:cubicBezTo>
                <a:lnTo>
                  <a:pt x="69019" y="157758"/>
                </a:lnTo>
                <a:cubicBezTo>
                  <a:pt x="44041" y="157758"/>
                  <a:pt x="23664" y="158415"/>
                  <a:pt x="7888" y="159730"/>
                </a:cubicBezTo>
                <a:close/>
                <a:moveTo>
                  <a:pt x="126206" y="3944"/>
                </a:moveTo>
                <a:cubicBezTo>
                  <a:pt x="135409" y="28922"/>
                  <a:pt x="143297" y="51928"/>
                  <a:pt x="149870" y="72963"/>
                </a:cubicBezTo>
                <a:cubicBezTo>
                  <a:pt x="134094" y="75592"/>
                  <a:pt x="119633" y="79536"/>
                  <a:pt x="106486" y="84795"/>
                </a:cubicBezTo>
                <a:cubicBezTo>
                  <a:pt x="103857" y="62446"/>
                  <a:pt x="96627" y="39439"/>
                  <a:pt x="84795" y="15776"/>
                </a:cubicBezTo>
                <a:cubicBezTo>
                  <a:pt x="99256" y="11832"/>
                  <a:pt x="113060" y="7888"/>
                  <a:pt x="126206" y="3944"/>
                </a:cubicBezTo>
                <a:close/>
                <a:moveTo>
                  <a:pt x="301712" y="0"/>
                </a:moveTo>
                <a:lnTo>
                  <a:pt x="347067" y="0"/>
                </a:lnTo>
                <a:cubicBezTo>
                  <a:pt x="344438" y="13146"/>
                  <a:pt x="343123" y="30894"/>
                  <a:pt x="343123" y="53243"/>
                </a:cubicBezTo>
                <a:lnTo>
                  <a:pt x="343123" y="153814"/>
                </a:lnTo>
                <a:cubicBezTo>
                  <a:pt x="383877" y="153814"/>
                  <a:pt x="416086" y="153156"/>
                  <a:pt x="439750" y="151842"/>
                </a:cubicBezTo>
                <a:lnTo>
                  <a:pt x="439750" y="191281"/>
                </a:lnTo>
                <a:cubicBezTo>
                  <a:pt x="417401" y="189967"/>
                  <a:pt x="385192" y="189309"/>
                  <a:pt x="343123" y="189309"/>
                </a:cubicBezTo>
                <a:lnTo>
                  <a:pt x="343123" y="392422"/>
                </a:lnTo>
                <a:lnTo>
                  <a:pt x="408198" y="392422"/>
                </a:lnTo>
                <a:cubicBezTo>
                  <a:pt x="430547" y="392422"/>
                  <a:pt x="450267" y="391765"/>
                  <a:pt x="467357" y="390450"/>
                </a:cubicBezTo>
                <a:lnTo>
                  <a:pt x="467357" y="427918"/>
                </a:lnTo>
                <a:cubicBezTo>
                  <a:pt x="450267" y="426603"/>
                  <a:pt x="431205" y="425946"/>
                  <a:pt x="410170" y="425946"/>
                </a:cubicBezTo>
                <a:lnTo>
                  <a:pt x="248468" y="425946"/>
                </a:lnTo>
                <a:cubicBezTo>
                  <a:pt x="222175" y="425946"/>
                  <a:pt x="199169" y="426603"/>
                  <a:pt x="179449" y="427918"/>
                </a:cubicBezTo>
                <a:lnTo>
                  <a:pt x="179449" y="390450"/>
                </a:lnTo>
                <a:cubicBezTo>
                  <a:pt x="200484" y="391765"/>
                  <a:pt x="223490" y="392422"/>
                  <a:pt x="248468" y="392422"/>
                </a:cubicBezTo>
                <a:lnTo>
                  <a:pt x="303684" y="392422"/>
                </a:lnTo>
                <a:lnTo>
                  <a:pt x="303684" y="189309"/>
                </a:lnTo>
                <a:cubicBezTo>
                  <a:pt x="257671" y="189309"/>
                  <a:pt x="225462" y="189967"/>
                  <a:pt x="207057" y="191281"/>
                </a:cubicBezTo>
                <a:lnTo>
                  <a:pt x="207057" y="151842"/>
                </a:lnTo>
                <a:cubicBezTo>
                  <a:pt x="225462" y="153156"/>
                  <a:pt x="257671" y="153814"/>
                  <a:pt x="303684" y="153814"/>
                </a:cubicBezTo>
                <a:lnTo>
                  <a:pt x="303684" y="55215"/>
                </a:lnTo>
                <a:cubicBezTo>
                  <a:pt x="303684" y="30237"/>
                  <a:pt x="303026" y="11832"/>
                  <a:pt x="301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3691890" y="1624855"/>
            <a:ext cx="1321566" cy="491905"/>
          </a:xfrm>
          <a:custGeom>
            <a:avLst/>
            <a:gdLst/>
            <a:ahLst/>
            <a:cxnLst/>
            <a:rect l="l" t="t" r="r" b="b"/>
            <a:pathLst>
              <a:path w="1321566" h="491905">
                <a:moveTo>
                  <a:pt x="1083130" y="421960"/>
                </a:moveTo>
                <a:cubicBezTo>
                  <a:pt x="1074925" y="425309"/>
                  <a:pt x="1062619" y="428155"/>
                  <a:pt x="1046211" y="430499"/>
                </a:cubicBezTo>
                <a:cubicBezTo>
                  <a:pt x="1036918" y="431839"/>
                  <a:pt x="1030347" y="433346"/>
                  <a:pt x="1026496" y="435020"/>
                </a:cubicBezTo>
                <a:cubicBezTo>
                  <a:pt x="1022645" y="436694"/>
                  <a:pt x="1019673" y="439143"/>
                  <a:pt x="1017580" y="442366"/>
                </a:cubicBezTo>
                <a:cubicBezTo>
                  <a:pt x="1015487" y="445589"/>
                  <a:pt x="1014441" y="449168"/>
                  <a:pt x="1014441" y="453103"/>
                </a:cubicBezTo>
                <a:cubicBezTo>
                  <a:pt x="1014441" y="459130"/>
                  <a:pt x="1016722" y="464153"/>
                  <a:pt x="1021285" y="468171"/>
                </a:cubicBezTo>
                <a:cubicBezTo>
                  <a:pt x="1025847" y="472190"/>
                  <a:pt x="1032523" y="474199"/>
                  <a:pt x="1041314" y="474199"/>
                </a:cubicBezTo>
                <a:cubicBezTo>
                  <a:pt x="1050020" y="474199"/>
                  <a:pt x="1057764" y="472294"/>
                  <a:pt x="1064545" y="468485"/>
                </a:cubicBezTo>
                <a:cubicBezTo>
                  <a:pt x="1071326" y="464676"/>
                  <a:pt x="1076307" y="459465"/>
                  <a:pt x="1079488" y="452851"/>
                </a:cubicBezTo>
                <a:cubicBezTo>
                  <a:pt x="1081916" y="447745"/>
                  <a:pt x="1083130" y="440210"/>
                  <a:pt x="1083130" y="430248"/>
                </a:cubicBezTo>
                <a:close/>
                <a:moveTo>
                  <a:pt x="302080" y="421960"/>
                </a:moveTo>
                <a:cubicBezTo>
                  <a:pt x="293876" y="425309"/>
                  <a:pt x="281569" y="428155"/>
                  <a:pt x="265161" y="430499"/>
                </a:cubicBezTo>
                <a:cubicBezTo>
                  <a:pt x="255869" y="431839"/>
                  <a:pt x="249297" y="433346"/>
                  <a:pt x="245446" y="435020"/>
                </a:cubicBezTo>
                <a:cubicBezTo>
                  <a:pt x="241595" y="436694"/>
                  <a:pt x="238623" y="439143"/>
                  <a:pt x="236530" y="442366"/>
                </a:cubicBezTo>
                <a:cubicBezTo>
                  <a:pt x="234437" y="445589"/>
                  <a:pt x="233391" y="449168"/>
                  <a:pt x="233391" y="453103"/>
                </a:cubicBezTo>
                <a:cubicBezTo>
                  <a:pt x="233391" y="459130"/>
                  <a:pt x="235672" y="464153"/>
                  <a:pt x="240235" y="468171"/>
                </a:cubicBezTo>
                <a:cubicBezTo>
                  <a:pt x="244797" y="472190"/>
                  <a:pt x="251473" y="474199"/>
                  <a:pt x="260264" y="474199"/>
                </a:cubicBezTo>
                <a:cubicBezTo>
                  <a:pt x="268970" y="474199"/>
                  <a:pt x="276714" y="472294"/>
                  <a:pt x="283495" y="468485"/>
                </a:cubicBezTo>
                <a:cubicBezTo>
                  <a:pt x="290276" y="464676"/>
                  <a:pt x="295257" y="459465"/>
                  <a:pt x="298438" y="452851"/>
                </a:cubicBezTo>
                <a:cubicBezTo>
                  <a:pt x="300866" y="447745"/>
                  <a:pt x="302080" y="440210"/>
                  <a:pt x="302080" y="430248"/>
                </a:cubicBezTo>
                <a:close/>
                <a:moveTo>
                  <a:pt x="910117" y="371103"/>
                </a:moveTo>
                <a:cubicBezTo>
                  <a:pt x="899736" y="371103"/>
                  <a:pt x="891009" y="374577"/>
                  <a:pt x="883935" y="381526"/>
                </a:cubicBezTo>
                <a:cubicBezTo>
                  <a:pt x="876861" y="388474"/>
                  <a:pt x="872947" y="397766"/>
                  <a:pt x="872194" y="409403"/>
                </a:cubicBezTo>
                <a:lnTo>
                  <a:pt x="946659" y="409403"/>
                </a:lnTo>
                <a:cubicBezTo>
                  <a:pt x="945654" y="398185"/>
                  <a:pt x="942808" y="389772"/>
                  <a:pt x="938120" y="384163"/>
                </a:cubicBezTo>
                <a:cubicBezTo>
                  <a:pt x="930920" y="375456"/>
                  <a:pt x="921586" y="371103"/>
                  <a:pt x="910117" y="371103"/>
                </a:cubicBezTo>
                <a:close/>
                <a:moveTo>
                  <a:pt x="359941" y="355532"/>
                </a:moveTo>
                <a:lnTo>
                  <a:pt x="382545" y="355532"/>
                </a:lnTo>
                <a:lnTo>
                  <a:pt x="382545" y="488891"/>
                </a:lnTo>
                <a:lnTo>
                  <a:pt x="359941" y="488891"/>
                </a:lnTo>
                <a:close/>
                <a:moveTo>
                  <a:pt x="1201518" y="352518"/>
                </a:moveTo>
                <a:cubicBezTo>
                  <a:pt x="1211396" y="352518"/>
                  <a:pt x="1219496" y="354569"/>
                  <a:pt x="1225816" y="358671"/>
                </a:cubicBezTo>
                <a:cubicBezTo>
                  <a:pt x="1232137" y="362773"/>
                  <a:pt x="1236595" y="368508"/>
                  <a:pt x="1239190" y="375875"/>
                </a:cubicBezTo>
                <a:cubicBezTo>
                  <a:pt x="1249738" y="360304"/>
                  <a:pt x="1263468" y="352518"/>
                  <a:pt x="1280378" y="352518"/>
                </a:cubicBezTo>
                <a:cubicBezTo>
                  <a:pt x="1293605" y="352518"/>
                  <a:pt x="1303777" y="356181"/>
                  <a:pt x="1310893" y="363506"/>
                </a:cubicBezTo>
                <a:cubicBezTo>
                  <a:pt x="1318008" y="370831"/>
                  <a:pt x="1321566" y="382112"/>
                  <a:pt x="1321566" y="397348"/>
                </a:cubicBezTo>
                <a:lnTo>
                  <a:pt x="1321566" y="488891"/>
                </a:lnTo>
                <a:lnTo>
                  <a:pt x="1299089" y="488891"/>
                </a:lnTo>
                <a:lnTo>
                  <a:pt x="1299089" y="404882"/>
                </a:lnTo>
                <a:cubicBezTo>
                  <a:pt x="1299089" y="395841"/>
                  <a:pt x="1298356" y="389332"/>
                  <a:pt x="1296891" y="385356"/>
                </a:cubicBezTo>
                <a:cubicBezTo>
                  <a:pt x="1295426" y="381379"/>
                  <a:pt x="1292768" y="378177"/>
                  <a:pt x="1288917" y="375749"/>
                </a:cubicBezTo>
                <a:cubicBezTo>
                  <a:pt x="1285066" y="373321"/>
                  <a:pt x="1280546" y="372108"/>
                  <a:pt x="1275355" y="372108"/>
                </a:cubicBezTo>
                <a:cubicBezTo>
                  <a:pt x="1265979" y="372108"/>
                  <a:pt x="1258193" y="375226"/>
                  <a:pt x="1251998" y="381463"/>
                </a:cubicBezTo>
                <a:cubicBezTo>
                  <a:pt x="1245803" y="387700"/>
                  <a:pt x="1242706" y="397683"/>
                  <a:pt x="1242706" y="411412"/>
                </a:cubicBezTo>
                <a:lnTo>
                  <a:pt x="1242706" y="488891"/>
                </a:lnTo>
                <a:lnTo>
                  <a:pt x="1220103" y="488891"/>
                </a:lnTo>
                <a:lnTo>
                  <a:pt x="1220103" y="402245"/>
                </a:lnTo>
                <a:cubicBezTo>
                  <a:pt x="1220103" y="392199"/>
                  <a:pt x="1218261" y="384665"/>
                  <a:pt x="1214577" y="379642"/>
                </a:cubicBezTo>
                <a:cubicBezTo>
                  <a:pt x="1210894" y="374619"/>
                  <a:pt x="1204866" y="372108"/>
                  <a:pt x="1196495" y="372108"/>
                </a:cubicBezTo>
                <a:cubicBezTo>
                  <a:pt x="1190132" y="372108"/>
                  <a:pt x="1184251" y="373782"/>
                  <a:pt x="1178852" y="377130"/>
                </a:cubicBezTo>
                <a:cubicBezTo>
                  <a:pt x="1173452" y="380479"/>
                  <a:pt x="1169538" y="385377"/>
                  <a:pt x="1167111" y="391823"/>
                </a:cubicBezTo>
                <a:cubicBezTo>
                  <a:pt x="1164683" y="398269"/>
                  <a:pt x="1163469" y="407561"/>
                  <a:pt x="1163469" y="419700"/>
                </a:cubicBezTo>
                <a:lnTo>
                  <a:pt x="1163469" y="488891"/>
                </a:lnTo>
                <a:lnTo>
                  <a:pt x="1140866" y="488891"/>
                </a:lnTo>
                <a:lnTo>
                  <a:pt x="1140866" y="355532"/>
                </a:lnTo>
                <a:lnTo>
                  <a:pt x="1161083" y="355532"/>
                </a:lnTo>
                <a:lnTo>
                  <a:pt x="1161083" y="374242"/>
                </a:lnTo>
                <a:cubicBezTo>
                  <a:pt x="1165269" y="367712"/>
                  <a:pt x="1170836" y="362459"/>
                  <a:pt x="1177784" y="358483"/>
                </a:cubicBezTo>
                <a:cubicBezTo>
                  <a:pt x="1184733" y="354506"/>
                  <a:pt x="1192644" y="352518"/>
                  <a:pt x="1201518" y="352518"/>
                </a:cubicBezTo>
                <a:close/>
                <a:moveTo>
                  <a:pt x="1054373" y="352518"/>
                </a:moveTo>
                <a:cubicBezTo>
                  <a:pt x="1065759" y="352518"/>
                  <a:pt x="1075009" y="353857"/>
                  <a:pt x="1082125" y="356536"/>
                </a:cubicBezTo>
                <a:cubicBezTo>
                  <a:pt x="1089241" y="359215"/>
                  <a:pt x="1094473" y="362585"/>
                  <a:pt x="1097822" y="366645"/>
                </a:cubicBezTo>
                <a:cubicBezTo>
                  <a:pt x="1101170" y="370705"/>
                  <a:pt x="1103514" y="375833"/>
                  <a:pt x="1104854" y="382028"/>
                </a:cubicBezTo>
                <a:cubicBezTo>
                  <a:pt x="1105607" y="385879"/>
                  <a:pt x="1105984" y="392827"/>
                  <a:pt x="1105984" y="402873"/>
                </a:cubicBezTo>
                <a:lnTo>
                  <a:pt x="1105984" y="433011"/>
                </a:lnTo>
                <a:cubicBezTo>
                  <a:pt x="1105984" y="454024"/>
                  <a:pt x="1106465" y="467313"/>
                  <a:pt x="1107428" y="472880"/>
                </a:cubicBezTo>
                <a:cubicBezTo>
                  <a:pt x="1108391" y="478448"/>
                  <a:pt x="1110295" y="483784"/>
                  <a:pt x="1113142" y="488891"/>
                </a:cubicBezTo>
                <a:lnTo>
                  <a:pt x="1089534" y="488891"/>
                </a:lnTo>
                <a:cubicBezTo>
                  <a:pt x="1087190" y="484203"/>
                  <a:pt x="1085683" y="478720"/>
                  <a:pt x="1085013" y="472441"/>
                </a:cubicBezTo>
                <a:cubicBezTo>
                  <a:pt x="1076642" y="479557"/>
                  <a:pt x="1068584" y="484580"/>
                  <a:pt x="1060840" y="487510"/>
                </a:cubicBezTo>
                <a:cubicBezTo>
                  <a:pt x="1053096" y="490440"/>
                  <a:pt x="1044788" y="491905"/>
                  <a:pt x="1035914" y="491905"/>
                </a:cubicBezTo>
                <a:cubicBezTo>
                  <a:pt x="1021264" y="491905"/>
                  <a:pt x="1010004" y="488326"/>
                  <a:pt x="1002135" y="481168"/>
                </a:cubicBezTo>
                <a:cubicBezTo>
                  <a:pt x="994265" y="474011"/>
                  <a:pt x="990331" y="464865"/>
                  <a:pt x="990331" y="453731"/>
                </a:cubicBezTo>
                <a:cubicBezTo>
                  <a:pt x="990331" y="447201"/>
                  <a:pt x="991817" y="441236"/>
                  <a:pt x="994788" y="435836"/>
                </a:cubicBezTo>
                <a:cubicBezTo>
                  <a:pt x="997760" y="430437"/>
                  <a:pt x="1001653" y="426104"/>
                  <a:pt x="1006467" y="422839"/>
                </a:cubicBezTo>
                <a:cubicBezTo>
                  <a:pt x="1011280" y="419574"/>
                  <a:pt x="1016701" y="417105"/>
                  <a:pt x="1022729" y="415431"/>
                </a:cubicBezTo>
                <a:cubicBezTo>
                  <a:pt x="1027166" y="414258"/>
                  <a:pt x="1033863" y="413128"/>
                  <a:pt x="1042820" y="412040"/>
                </a:cubicBezTo>
                <a:cubicBezTo>
                  <a:pt x="1061070" y="409863"/>
                  <a:pt x="1074507" y="407268"/>
                  <a:pt x="1083130" y="404254"/>
                </a:cubicBezTo>
                <a:cubicBezTo>
                  <a:pt x="1083213" y="401157"/>
                  <a:pt x="1083255" y="399190"/>
                  <a:pt x="1083255" y="398352"/>
                </a:cubicBezTo>
                <a:cubicBezTo>
                  <a:pt x="1083255" y="389144"/>
                  <a:pt x="1081120" y="382656"/>
                  <a:pt x="1076851" y="378889"/>
                </a:cubicBezTo>
                <a:cubicBezTo>
                  <a:pt x="1071075" y="373782"/>
                  <a:pt x="1062494" y="371228"/>
                  <a:pt x="1051108" y="371228"/>
                </a:cubicBezTo>
                <a:cubicBezTo>
                  <a:pt x="1040476" y="371228"/>
                  <a:pt x="1032628" y="373091"/>
                  <a:pt x="1027563" y="376817"/>
                </a:cubicBezTo>
                <a:cubicBezTo>
                  <a:pt x="1022498" y="380542"/>
                  <a:pt x="1018752" y="387135"/>
                  <a:pt x="1016324" y="396594"/>
                </a:cubicBezTo>
                <a:lnTo>
                  <a:pt x="994223" y="393581"/>
                </a:lnTo>
                <a:cubicBezTo>
                  <a:pt x="996233" y="384121"/>
                  <a:pt x="999539" y="376482"/>
                  <a:pt x="1004144" y="370663"/>
                </a:cubicBezTo>
                <a:cubicBezTo>
                  <a:pt x="1008748" y="364845"/>
                  <a:pt x="1015404" y="360366"/>
                  <a:pt x="1024110" y="357227"/>
                </a:cubicBezTo>
                <a:cubicBezTo>
                  <a:pt x="1032816" y="354088"/>
                  <a:pt x="1042904" y="352518"/>
                  <a:pt x="1054373" y="352518"/>
                </a:cubicBezTo>
                <a:close/>
                <a:moveTo>
                  <a:pt x="909866" y="352518"/>
                </a:moveTo>
                <a:cubicBezTo>
                  <a:pt x="927697" y="352518"/>
                  <a:pt x="942264" y="358587"/>
                  <a:pt x="953565" y="370726"/>
                </a:cubicBezTo>
                <a:cubicBezTo>
                  <a:pt x="964867" y="382865"/>
                  <a:pt x="970518" y="399943"/>
                  <a:pt x="970518" y="421960"/>
                </a:cubicBezTo>
                <a:cubicBezTo>
                  <a:pt x="970518" y="423300"/>
                  <a:pt x="970476" y="425309"/>
                  <a:pt x="970392" y="427988"/>
                </a:cubicBezTo>
                <a:lnTo>
                  <a:pt x="870938" y="427988"/>
                </a:lnTo>
                <a:cubicBezTo>
                  <a:pt x="871775" y="442638"/>
                  <a:pt x="875919" y="453856"/>
                  <a:pt x="883370" y="461642"/>
                </a:cubicBezTo>
                <a:cubicBezTo>
                  <a:pt x="890820" y="469427"/>
                  <a:pt x="900113" y="473320"/>
                  <a:pt x="911247" y="473320"/>
                </a:cubicBezTo>
                <a:cubicBezTo>
                  <a:pt x="919535" y="473320"/>
                  <a:pt x="926609" y="471143"/>
                  <a:pt x="932469" y="466790"/>
                </a:cubicBezTo>
                <a:cubicBezTo>
                  <a:pt x="938329" y="462437"/>
                  <a:pt x="942975" y="455489"/>
                  <a:pt x="946408" y="445945"/>
                </a:cubicBezTo>
                <a:lnTo>
                  <a:pt x="969764" y="448833"/>
                </a:lnTo>
                <a:cubicBezTo>
                  <a:pt x="966081" y="462479"/>
                  <a:pt x="959258" y="473069"/>
                  <a:pt x="949296" y="480603"/>
                </a:cubicBezTo>
                <a:cubicBezTo>
                  <a:pt x="939334" y="488138"/>
                  <a:pt x="926609" y="491905"/>
                  <a:pt x="911122" y="491905"/>
                </a:cubicBezTo>
                <a:cubicBezTo>
                  <a:pt x="891616" y="491905"/>
                  <a:pt x="876149" y="485898"/>
                  <a:pt x="864722" y="473885"/>
                </a:cubicBezTo>
                <a:cubicBezTo>
                  <a:pt x="853295" y="461872"/>
                  <a:pt x="847581" y="445024"/>
                  <a:pt x="847581" y="423342"/>
                </a:cubicBezTo>
                <a:cubicBezTo>
                  <a:pt x="847581" y="400906"/>
                  <a:pt x="853358" y="383493"/>
                  <a:pt x="864910" y="371103"/>
                </a:cubicBezTo>
                <a:cubicBezTo>
                  <a:pt x="876463" y="358713"/>
                  <a:pt x="891448" y="352518"/>
                  <a:pt x="909866" y="352518"/>
                </a:cubicBezTo>
                <a:close/>
                <a:moveTo>
                  <a:pt x="818364" y="352518"/>
                </a:moveTo>
                <a:cubicBezTo>
                  <a:pt x="825983" y="352518"/>
                  <a:pt x="833726" y="354946"/>
                  <a:pt x="841596" y="359801"/>
                </a:cubicBezTo>
                <a:lnTo>
                  <a:pt x="833810" y="380772"/>
                </a:lnTo>
                <a:cubicBezTo>
                  <a:pt x="828285" y="377507"/>
                  <a:pt x="822759" y="375875"/>
                  <a:pt x="817234" y="375875"/>
                </a:cubicBezTo>
                <a:cubicBezTo>
                  <a:pt x="812295" y="375875"/>
                  <a:pt x="807858" y="377361"/>
                  <a:pt x="803923" y="380333"/>
                </a:cubicBezTo>
                <a:cubicBezTo>
                  <a:pt x="799989" y="383305"/>
                  <a:pt x="797184" y="387428"/>
                  <a:pt x="795510" y="392702"/>
                </a:cubicBezTo>
                <a:cubicBezTo>
                  <a:pt x="792999" y="400738"/>
                  <a:pt x="791743" y="409529"/>
                  <a:pt x="791743" y="419072"/>
                </a:cubicBezTo>
                <a:lnTo>
                  <a:pt x="791743" y="488891"/>
                </a:lnTo>
                <a:lnTo>
                  <a:pt x="769140" y="488891"/>
                </a:lnTo>
                <a:lnTo>
                  <a:pt x="769140" y="355532"/>
                </a:lnTo>
                <a:lnTo>
                  <a:pt x="789482" y="355532"/>
                </a:lnTo>
                <a:lnTo>
                  <a:pt x="789482" y="375749"/>
                </a:lnTo>
                <a:cubicBezTo>
                  <a:pt x="794673" y="366289"/>
                  <a:pt x="799466" y="360052"/>
                  <a:pt x="803861" y="357039"/>
                </a:cubicBezTo>
                <a:cubicBezTo>
                  <a:pt x="808256" y="354025"/>
                  <a:pt x="813090" y="352518"/>
                  <a:pt x="818364" y="352518"/>
                </a:cubicBezTo>
                <a:close/>
                <a:moveTo>
                  <a:pt x="603666" y="352518"/>
                </a:moveTo>
                <a:cubicBezTo>
                  <a:pt x="614130" y="352518"/>
                  <a:pt x="623318" y="354025"/>
                  <a:pt x="631229" y="357039"/>
                </a:cubicBezTo>
                <a:cubicBezTo>
                  <a:pt x="639140" y="360052"/>
                  <a:pt x="644980" y="364134"/>
                  <a:pt x="648747" y="369282"/>
                </a:cubicBezTo>
                <a:cubicBezTo>
                  <a:pt x="652514" y="374431"/>
                  <a:pt x="655109" y="381316"/>
                  <a:pt x="656532" y="389939"/>
                </a:cubicBezTo>
                <a:lnTo>
                  <a:pt x="634431" y="392953"/>
                </a:lnTo>
                <a:cubicBezTo>
                  <a:pt x="633427" y="386088"/>
                  <a:pt x="630518" y="380730"/>
                  <a:pt x="625704" y="376879"/>
                </a:cubicBezTo>
                <a:cubicBezTo>
                  <a:pt x="620890" y="373028"/>
                  <a:pt x="614089" y="371103"/>
                  <a:pt x="605298" y="371103"/>
                </a:cubicBezTo>
                <a:cubicBezTo>
                  <a:pt x="594918" y="371103"/>
                  <a:pt x="587509" y="372819"/>
                  <a:pt x="583072" y="376251"/>
                </a:cubicBezTo>
                <a:cubicBezTo>
                  <a:pt x="578635" y="379684"/>
                  <a:pt x="576416" y="383702"/>
                  <a:pt x="576416" y="388307"/>
                </a:cubicBezTo>
                <a:cubicBezTo>
                  <a:pt x="576416" y="391237"/>
                  <a:pt x="577337" y="393874"/>
                  <a:pt x="579179" y="396218"/>
                </a:cubicBezTo>
                <a:cubicBezTo>
                  <a:pt x="581021" y="398645"/>
                  <a:pt x="583909" y="400655"/>
                  <a:pt x="587844" y="402245"/>
                </a:cubicBezTo>
                <a:cubicBezTo>
                  <a:pt x="590104" y="403082"/>
                  <a:pt x="596759" y="405008"/>
                  <a:pt x="607810" y="408022"/>
                </a:cubicBezTo>
                <a:cubicBezTo>
                  <a:pt x="623800" y="412291"/>
                  <a:pt x="634955" y="415786"/>
                  <a:pt x="641275" y="418507"/>
                </a:cubicBezTo>
                <a:cubicBezTo>
                  <a:pt x="647596" y="421228"/>
                  <a:pt x="652556" y="425183"/>
                  <a:pt x="656156" y="430374"/>
                </a:cubicBezTo>
                <a:cubicBezTo>
                  <a:pt x="659755" y="435564"/>
                  <a:pt x="661555" y="442010"/>
                  <a:pt x="661555" y="449712"/>
                </a:cubicBezTo>
                <a:cubicBezTo>
                  <a:pt x="661555" y="457247"/>
                  <a:pt x="659358" y="464341"/>
                  <a:pt x="654963" y="470997"/>
                </a:cubicBezTo>
                <a:cubicBezTo>
                  <a:pt x="650568" y="477652"/>
                  <a:pt x="644226" y="482801"/>
                  <a:pt x="635938" y="486442"/>
                </a:cubicBezTo>
                <a:cubicBezTo>
                  <a:pt x="627650" y="490084"/>
                  <a:pt x="618274" y="491905"/>
                  <a:pt x="607810" y="491905"/>
                </a:cubicBezTo>
                <a:cubicBezTo>
                  <a:pt x="590481" y="491905"/>
                  <a:pt x="577275" y="488305"/>
                  <a:pt x="568191" y="481106"/>
                </a:cubicBezTo>
                <a:cubicBezTo>
                  <a:pt x="559108" y="473906"/>
                  <a:pt x="553311" y="463232"/>
                  <a:pt x="550799" y="449084"/>
                </a:cubicBezTo>
                <a:lnTo>
                  <a:pt x="573151" y="445568"/>
                </a:lnTo>
                <a:cubicBezTo>
                  <a:pt x="574407" y="454526"/>
                  <a:pt x="577902" y="461391"/>
                  <a:pt x="583637" y="466162"/>
                </a:cubicBezTo>
                <a:cubicBezTo>
                  <a:pt x="589371" y="470934"/>
                  <a:pt x="597387" y="473320"/>
                  <a:pt x="607684" y="473320"/>
                </a:cubicBezTo>
                <a:cubicBezTo>
                  <a:pt x="618065" y="473320"/>
                  <a:pt x="625767" y="471206"/>
                  <a:pt x="630790" y="466979"/>
                </a:cubicBezTo>
                <a:cubicBezTo>
                  <a:pt x="635813" y="462751"/>
                  <a:pt x="638324" y="457791"/>
                  <a:pt x="638324" y="452098"/>
                </a:cubicBezTo>
                <a:cubicBezTo>
                  <a:pt x="638324" y="446991"/>
                  <a:pt x="636106" y="442973"/>
                  <a:pt x="631669" y="440043"/>
                </a:cubicBezTo>
                <a:cubicBezTo>
                  <a:pt x="628571" y="438034"/>
                  <a:pt x="620869" y="435480"/>
                  <a:pt x="608563" y="432383"/>
                </a:cubicBezTo>
                <a:cubicBezTo>
                  <a:pt x="591988" y="428197"/>
                  <a:pt x="580498" y="424576"/>
                  <a:pt x="574093" y="421521"/>
                </a:cubicBezTo>
                <a:cubicBezTo>
                  <a:pt x="567689" y="418465"/>
                  <a:pt x="562834" y="414238"/>
                  <a:pt x="559527" y="408838"/>
                </a:cubicBezTo>
                <a:cubicBezTo>
                  <a:pt x="556220" y="403438"/>
                  <a:pt x="554567" y="397473"/>
                  <a:pt x="554567" y="390944"/>
                </a:cubicBezTo>
                <a:cubicBezTo>
                  <a:pt x="554567" y="385000"/>
                  <a:pt x="555927" y="379495"/>
                  <a:pt x="558648" y="374431"/>
                </a:cubicBezTo>
                <a:cubicBezTo>
                  <a:pt x="561369" y="369366"/>
                  <a:pt x="565073" y="365159"/>
                  <a:pt x="569761" y="361810"/>
                </a:cubicBezTo>
                <a:cubicBezTo>
                  <a:pt x="573277" y="359215"/>
                  <a:pt x="578070" y="357018"/>
                  <a:pt x="584139" y="355218"/>
                </a:cubicBezTo>
                <a:cubicBezTo>
                  <a:pt x="590209" y="353418"/>
                  <a:pt x="596717" y="352518"/>
                  <a:pt x="603666" y="352518"/>
                </a:cubicBezTo>
                <a:close/>
                <a:moveTo>
                  <a:pt x="479753" y="352518"/>
                </a:moveTo>
                <a:cubicBezTo>
                  <a:pt x="487789" y="352518"/>
                  <a:pt x="495177" y="353962"/>
                  <a:pt x="501916" y="356850"/>
                </a:cubicBezTo>
                <a:cubicBezTo>
                  <a:pt x="508655" y="359738"/>
                  <a:pt x="513699" y="363527"/>
                  <a:pt x="517048" y="368215"/>
                </a:cubicBezTo>
                <a:cubicBezTo>
                  <a:pt x="520397" y="372903"/>
                  <a:pt x="522741" y="378470"/>
                  <a:pt x="524080" y="384916"/>
                </a:cubicBezTo>
                <a:cubicBezTo>
                  <a:pt x="524917" y="389102"/>
                  <a:pt x="525336" y="396427"/>
                  <a:pt x="525336" y="406891"/>
                </a:cubicBezTo>
                <a:lnTo>
                  <a:pt x="525336" y="488891"/>
                </a:lnTo>
                <a:lnTo>
                  <a:pt x="502733" y="488891"/>
                </a:lnTo>
                <a:lnTo>
                  <a:pt x="502733" y="407771"/>
                </a:lnTo>
                <a:cubicBezTo>
                  <a:pt x="502733" y="398562"/>
                  <a:pt x="501854" y="391676"/>
                  <a:pt x="500095" y="387114"/>
                </a:cubicBezTo>
                <a:cubicBezTo>
                  <a:pt x="498337" y="382551"/>
                  <a:pt x="495219" y="378909"/>
                  <a:pt x="490740" y="376189"/>
                </a:cubicBezTo>
                <a:cubicBezTo>
                  <a:pt x="486261" y="373468"/>
                  <a:pt x="481008" y="372108"/>
                  <a:pt x="474981" y="372108"/>
                </a:cubicBezTo>
                <a:cubicBezTo>
                  <a:pt x="465353" y="372108"/>
                  <a:pt x="457045" y="375163"/>
                  <a:pt x="450054" y="381274"/>
                </a:cubicBezTo>
                <a:cubicBezTo>
                  <a:pt x="443064" y="387386"/>
                  <a:pt x="439569" y="398980"/>
                  <a:pt x="439569" y="416058"/>
                </a:cubicBezTo>
                <a:lnTo>
                  <a:pt x="439569" y="488891"/>
                </a:lnTo>
                <a:lnTo>
                  <a:pt x="416966" y="488891"/>
                </a:lnTo>
                <a:lnTo>
                  <a:pt x="416966" y="355532"/>
                </a:lnTo>
                <a:lnTo>
                  <a:pt x="437309" y="355532"/>
                </a:lnTo>
                <a:lnTo>
                  <a:pt x="437309" y="374493"/>
                </a:lnTo>
                <a:cubicBezTo>
                  <a:pt x="447103" y="359843"/>
                  <a:pt x="461251" y="352518"/>
                  <a:pt x="479753" y="352518"/>
                </a:cubicBezTo>
                <a:close/>
                <a:moveTo>
                  <a:pt x="273323" y="352518"/>
                </a:moveTo>
                <a:cubicBezTo>
                  <a:pt x="284709" y="352518"/>
                  <a:pt x="293959" y="353857"/>
                  <a:pt x="301075" y="356536"/>
                </a:cubicBezTo>
                <a:cubicBezTo>
                  <a:pt x="308191" y="359215"/>
                  <a:pt x="313423" y="362585"/>
                  <a:pt x="316772" y="366645"/>
                </a:cubicBezTo>
                <a:cubicBezTo>
                  <a:pt x="320120" y="370705"/>
                  <a:pt x="322465" y="375833"/>
                  <a:pt x="323804" y="382028"/>
                </a:cubicBezTo>
                <a:cubicBezTo>
                  <a:pt x="324557" y="385879"/>
                  <a:pt x="324934" y="392827"/>
                  <a:pt x="324934" y="402873"/>
                </a:cubicBezTo>
                <a:lnTo>
                  <a:pt x="324934" y="433011"/>
                </a:lnTo>
                <a:cubicBezTo>
                  <a:pt x="324934" y="454024"/>
                  <a:pt x="325415" y="467313"/>
                  <a:pt x="326378" y="472880"/>
                </a:cubicBezTo>
                <a:cubicBezTo>
                  <a:pt x="327341" y="478448"/>
                  <a:pt x="329245" y="483784"/>
                  <a:pt x="332092" y="488891"/>
                </a:cubicBezTo>
                <a:lnTo>
                  <a:pt x="308484" y="488891"/>
                </a:lnTo>
                <a:cubicBezTo>
                  <a:pt x="306140" y="484203"/>
                  <a:pt x="304633" y="478720"/>
                  <a:pt x="303963" y="472441"/>
                </a:cubicBezTo>
                <a:cubicBezTo>
                  <a:pt x="295592" y="479557"/>
                  <a:pt x="287534" y="484580"/>
                  <a:pt x="279790" y="487510"/>
                </a:cubicBezTo>
                <a:cubicBezTo>
                  <a:pt x="272047" y="490440"/>
                  <a:pt x="263738" y="491905"/>
                  <a:pt x="254864" y="491905"/>
                </a:cubicBezTo>
                <a:cubicBezTo>
                  <a:pt x="240214" y="491905"/>
                  <a:pt x="228954" y="488326"/>
                  <a:pt x="221085" y="481168"/>
                </a:cubicBezTo>
                <a:cubicBezTo>
                  <a:pt x="213215" y="474011"/>
                  <a:pt x="209281" y="464865"/>
                  <a:pt x="209281" y="453731"/>
                </a:cubicBezTo>
                <a:cubicBezTo>
                  <a:pt x="209281" y="447201"/>
                  <a:pt x="210767" y="441236"/>
                  <a:pt x="213739" y="435836"/>
                </a:cubicBezTo>
                <a:cubicBezTo>
                  <a:pt x="216710" y="430437"/>
                  <a:pt x="220603" y="426104"/>
                  <a:pt x="225417" y="422839"/>
                </a:cubicBezTo>
                <a:cubicBezTo>
                  <a:pt x="230231" y="419574"/>
                  <a:pt x="235651" y="417105"/>
                  <a:pt x="241679" y="415431"/>
                </a:cubicBezTo>
                <a:cubicBezTo>
                  <a:pt x="246116" y="414258"/>
                  <a:pt x="252813" y="413128"/>
                  <a:pt x="261771" y="412040"/>
                </a:cubicBezTo>
                <a:cubicBezTo>
                  <a:pt x="280021" y="409863"/>
                  <a:pt x="293457" y="407268"/>
                  <a:pt x="302080" y="404254"/>
                </a:cubicBezTo>
                <a:cubicBezTo>
                  <a:pt x="302163" y="401157"/>
                  <a:pt x="302205" y="399190"/>
                  <a:pt x="302205" y="398352"/>
                </a:cubicBezTo>
                <a:cubicBezTo>
                  <a:pt x="302205" y="389144"/>
                  <a:pt x="300071" y="382656"/>
                  <a:pt x="295801" y="378889"/>
                </a:cubicBezTo>
                <a:cubicBezTo>
                  <a:pt x="290025" y="373782"/>
                  <a:pt x="281444" y="371228"/>
                  <a:pt x="270058" y="371228"/>
                </a:cubicBezTo>
                <a:cubicBezTo>
                  <a:pt x="259426" y="371228"/>
                  <a:pt x="251578" y="373091"/>
                  <a:pt x="246513" y="376817"/>
                </a:cubicBezTo>
                <a:cubicBezTo>
                  <a:pt x="241449" y="380542"/>
                  <a:pt x="237702" y="387135"/>
                  <a:pt x="235274" y="396594"/>
                </a:cubicBezTo>
                <a:lnTo>
                  <a:pt x="213173" y="393581"/>
                </a:lnTo>
                <a:cubicBezTo>
                  <a:pt x="215183" y="384121"/>
                  <a:pt x="218489" y="376482"/>
                  <a:pt x="223094" y="370663"/>
                </a:cubicBezTo>
                <a:cubicBezTo>
                  <a:pt x="227698" y="364845"/>
                  <a:pt x="234354" y="360366"/>
                  <a:pt x="243060" y="357227"/>
                </a:cubicBezTo>
                <a:cubicBezTo>
                  <a:pt x="251766" y="354088"/>
                  <a:pt x="261854" y="352518"/>
                  <a:pt x="273323" y="352518"/>
                </a:cubicBezTo>
                <a:close/>
                <a:moveTo>
                  <a:pt x="719812" y="308944"/>
                </a:moveTo>
                <a:lnTo>
                  <a:pt x="719812" y="355532"/>
                </a:lnTo>
                <a:lnTo>
                  <a:pt x="742541" y="355532"/>
                </a:lnTo>
                <a:lnTo>
                  <a:pt x="742541" y="373112"/>
                </a:lnTo>
                <a:lnTo>
                  <a:pt x="719812" y="373112"/>
                </a:lnTo>
                <a:lnTo>
                  <a:pt x="719812" y="451093"/>
                </a:lnTo>
                <a:cubicBezTo>
                  <a:pt x="719812" y="457540"/>
                  <a:pt x="720210" y="461684"/>
                  <a:pt x="721005" y="463525"/>
                </a:cubicBezTo>
                <a:cubicBezTo>
                  <a:pt x="721801" y="465367"/>
                  <a:pt x="723098" y="466832"/>
                  <a:pt x="724898" y="467920"/>
                </a:cubicBezTo>
                <a:cubicBezTo>
                  <a:pt x="726698" y="469009"/>
                  <a:pt x="729272" y="469553"/>
                  <a:pt x="732621" y="469553"/>
                </a:cubicBezTo>
                <a:cubicBezTo>
                  <a:pt x="735132" y="469553"/>
                  <a:pt x="738439" y="469260"/>
                  <a:pt x="742541" y="468674"/>
                </a:cubicBezTo>
                <a:lnTo>
                  <a:pt x="745806" y="488640"/>
                </a:lnTo>
                <a:cubicBezTo>
                  <a:pt x="739444" y="489979"/>
                  <a:pt x="733751" y="490649"/>
                  <a:pt x="728728" y="490649"/>
                </a:cubicBezTo>
                <a:cubicBezTo>
                  <a:pt x="720524" y="490649"/>
                  <a:pt x="714161" y="489352"/>
                  <a:pt x="709641" y="486756"/>
                </a:cubicBezTo>
                <a:cubicBezTo>
                  <a:pt x="705120" y="484161"/>
                  <a:pt x="701939" y="480750"/>
                  <a:pt x="700097" y="476522"/>
                </a:cubicBezTo>
                <a:cubicBezTo>
                  <a:pt x="698255" y="472294"/>
                  <a:pt x="697335" y="463400"/>
                  <a:pt x="697335" y="449838"/>
                </a:cubicBezTo>
                <a:lnTo>
                  <a:pt x="697335" y="373112"/>
                </a:lnTo>
                <a:lnTo>
                  <a:pt x="680759" y="373112"/>
                </a:lnTo>
                <a:lnTo>
                  <a:pt x="680759" y="355532"/>
                </a:lnTo>
                <a:lnTo>
                  <a:pt x="697335" y="355532"/>
                </a:lnTo>
                <a:lnTo>
                  <a:pt x="697335" y="322506"/>
                </a:lnTo>
                <a:close/>
                <a:moveTo>
                  <a:pt x="359941" y="304800"/>
                </a:moveTo>
                <a:lnTo>
                  <a:pt x="382545" y="304800"/>
                </a:lnTo>
                <a:lnTo>
                  <a:pt x="382545" y="330794"/>
                </a:lnTo>
                <a:lnTo>
                  <a:pt x="359941" y="330794"/>
                </a:lnTo>
                <a:close/>
                <a:moveTo>
                  <a:pt x="0" y="304800"/>
                </a:moveTo>
                <a:lnTo>
                  <a:pt x="36668" y="304800"/>
                </a:lnTo>
                <a:lnTo>
                  <a:pt x="80242" y="435146"/>
                </a:lnTo>
                <a:cubicBezTo>
                  <a:pt x="84260" y="447284"/>
                  <a:pt x="87190" y="456368"/>
                  <a:pt x="89032" y="462395"/>
                </a:cubicBezTo>
                <a:cubicBezTo>
                  <a:pt x="91125" y="455698"/>
                  <a:pt x="94390" y="445861"/>
                  <a:pt x="98827" y="432885"/>
                </a:cubicBezTo>
                <a:lnTo>
                  <a:pt x="142903" y="304800"/>
                </a:lnTo>
                <a:lnTo>
                  <a:pt x="175678" y="304800"/>
                </a:lnTo>
                <a:lnTo>
                  <a:pt x="175678" y="488891"/>
                </a:lnTo>
                <a:lnTo>
                  <a:pt x="152196" y="488891"/>
                </a:lnTo>
                <a:lnTo>
                  <a:pt x="152196" y="334812"/>
                </a:lnTo>
                <a:lnTo>
                  <a:pt x="98701" y="488891"/>
                </a:lnTo>
                <a:lnTo>
                  <a:pt x="76726" y="488891"/>
                </a:lnTo>
                <a:lnTo>
                  <a:pt x="23483" y="332175"/>
                </a:lnTo>
                <a:lnTo>
                  <a:pt x="23483" y="488891"/>
                </a:lnTo>
                <a:lnTo>
                  <a:pt x="0" y="488891"/>
                </a:lnTo>
                <a:close/>
                <a:moveTo>
                  <a:pt x="455800" y="106110"/>
                </a:moveTo>
                <a:lnTo>
                  <a:pt x="525243" y="106110"/>
                </a:lnTo>
                <a:lnTo>
                  <a:pt x="525243" y="128839"/>
                </a:lnTo>
                <a:lnTo>
                  <a:pt x="455800" y="128839"/>
                </a:lnTo>
                <a:close/>
                <a:moveTo>
                  <a:pt x="232963" y="66428"/>
                </a:moveTo>
                <a:cubicBezTo>
                  <a:pt x="221661" y="66428"/>
                  <a:pt x="212285" y="70656"/>
                  <a:pt x="204834" y="79111"/>
                </a:cubicBezTo>
                <a:cubicBezTo>
                  <a:pt x="197384" y="87567"/>
                  <a:pt x="193658" y="100333"/>
                  <a:pt x="193658" y="117411"/>
                </a:cubicBezTo>
                <a:cubicBezTo>
                  <a:pt x="193658" y="134489"/>
                  <a:pt x="197384" y="147277"/>
                  <a:pt x="204834" y="155774"/>
                </a:cubicBezTo>
                <a:cubicBezTo>
                  <a:pt x="212285" y="164271"/>
                  <a:pt x="221661" y="168520"/>
                  <a:pt x="232963" y="168520"/>
                </a:cubicBezTo>
                <a:cubicBezTo>
                  <a:pt x="244181" y="168520"/>
                  <a:pt x="253515" y="164250"/>
                  <a:pt x="260966" y="155711"/>
                </a:cubicBezTo>
                <a:cubicBezTo>
                  <a:pt x="268417" y="147172"/>
                  <a:pt x="272142" y="134155"/>
                  <a:pt x="272142" y="116658"/>
                </a:cubicBezTo>
                <a:cubicBezTo>
                  <a:pt x="272142" y="100166"/>
                  <a:pt x="268396" y="87671"/>
                  <a:pt x="260903" y="79174"/>
                </a:cubicBezTo>
                <a:cubicBezTo>
                  <a:pt x="253411" y="70677"/>
                  <a:pt x="244097" y="66428"/>
                  <a:pt x="232963" y="66428"/>
                </a:cubicBezTo>
                <a:close/>
                <a:moveTo>
                  <a:pt x="384503" y="47718"/>
                </a:moveTo>
                <a:cubicBezTo>
                  <a:pt x="392539" y="47718"/>
                  <a:pt x="399927" y="49162"/>
                  <a:pt x="406666" y="52050"/>
                </a:cubicBezTo>
                <a:cubicBezTo>
                  <a:pt x="413405" y="54938"/>
                  <a:pt x="418449" y="58727"/>
                  <a:pt x="421798" y="63415"/>
                </a:cubicBezTo>
                <a:cubicBezTo>
                  <a:pt x="425147" y="68103"/>
                  <a:pt x="427491" y="73670"/>
                  <a:pt x="428830" y="80116"/>
                </a:cubicBezTo>
                <a:cubicBezTo>
                  <a:pt x="429667" y="84302"/>
                  <a:pt x="430086" y="91627"/>
                  <a:pt x="430086" y="102091"/>
                </a:cubicBezTo>
                <a:lnTo>
                  <a:pt x="430086" y="184091"/>
                </a:lnTo>
                <a:lnTo>
                  <a:pt x="407483" y="184091"/>
                </a:lnTo>
                <a:lnTo>
                  <a:pt x="407483" y="102970"/>
                </a:lnTo>
                <a:cubicBezTo>
                  <a:pt x="407483" y="93762"/>
                  <a:pt x="406604" y="86876"/>
                  <a:pt x="404845" y="82314"/>
                </a:cubicBezTo>
                <a:cubicBezTo>
                  <a:pt x="403087" y="77751"/>
                  <a:pt x="399969" y="74109"/>
                  <a:pt x="395490" y="71389"/>
                </a:cubicBezTo>
                <a:cubicBezTo>
                  <a:pt x="391011" y="68668"/>
                  <a:pt x="385758" y="67307"/>
                  <a:pt x="379731" y="67307"/>
                </a:cubicBezTo>
                <a:cubicBezTo>
                  <a:pt x="370103" y="67307"/>
                  <a:pt x="361795" y="70363"/>
                  <a:pt x="354804" y="76474"/>
                </a:cubicBezTo>
                <a:cubicBezTo>
                  <a:pt x="347814" y="82586"/>
                  <a:pt x="344319" y="94180"/>
                  <a:pt x="344319" y="111258"/>
                </a:cubicBezTo>
                <a:lnTo>
                  <a:pt x="344319" y="184091"/>
                </a:lnTo>
                <a:lnTo>
                  <a:pt x="321716" y="184091"/>
                </a:lnTo>
                <a:lnTo>
                  <a:pt x="321716" y="50732"/>
                </a:lnTo>
                <a:lnTo>
                  <a:pt x="342059" y="50732"/>
                </a:lnTo>
                <a:lnTo>
                  <a:pt x="342059" y="69693"/>
                </a:lnTo>
                <a:cubicBezTo>
                  <a:pt x="351853" y="55043"/>
                  <a:pt x="366001" y="47718"/>
                  <a:pt x="384503" y="47718"/>
                </a:cubicBezTo>
                <a:close/>
                <a:moveTo>
                  <a:pt x="232963" y="47718"/>
                </a:moveTo>
                <a:cubicBezTo>
                  <a:pt x="251297" y="47718"/>
                  <a:pt x="266282" y="53725"/>
                  <a:pt x="277918" y="65738"/>
                </a:cubicBezTo>
                <a:cubicBezTo>
                  <a:pt x="289555" y="77751"/>
                  <a:pt x="295373" y="94348"/>
                  <a:pt x="295373" y="115528"/>
                </a:cubicBezTo>
                <a:cubicBezTo>
                  <a:pt x="295373" y="132690"/>
                  <a:pt x="292799" y="146189"/>
                  <a:pt x="287650" y="156025"/>
                </a:cubicBezTo>
                <a:cubicBezTo>
                  <a:pt x="282502" y="165862"/>
                  <a:pt x="275009" y="173501"/>
                  <a:pt x="265173" y="178943"/>
                </a:cubicBezTo>
                <a:cubicBezTo>
                  <a:pt x="255336" y="184384"/>
                  <a:pt x="244599" y="187105"/>
                  <a:pt x="232963" y="187105"/>
                </a:cubicBezTo>
                <a:cubicBezTo>
                  <a:pt x="214294" y="187105"/>
                  <a:pt x="199205" y="181119"/>
                  <a:pt x="187694" y="169148"/>
                </a:cubicBezTo>
                <a:cubicBezTo>
                  <a:pt x="176183" y="157176"/>
                  <a:pt x="170427" y="139931"/>
                  <a:pt x="170427" y="117411"/>
                </a:cubicBezTo>
                <a:cubicBezTo>
                  <a:pt x="170427" y="92715"/>
                  <a:pt x="177292" y="74423"/>
                  <a:pt x="191021" y="62536"/>
                </a:cubicBezTo>
                <a:cubicBezTo>
                  <a:pt x="202490" y="52657"/>
                  <a:pt x="216471" y="47718"/>
                  <a:pt x="232963" y="47718"/>
                </a:cubicBezTo>
                <a:close/>
                <a:moveTo>
                  <a:pt x="503" y="0"/>
                </a:moveTo>
                <a:lnTo>
                  <a:pt x="25492" y="0"/>
                </a:lnTo>
                <a:lnTo>
                  <a:pt x="122184" y="144535"/>
                </a:lnTo>
                <a:lnTo>
                  <a:pt x="122184" y="0"/>
                </a:lnTo>
                <a:lnTo>
                  <a:pt x="145540" y="0"/>
                </a:lnTo>
                <a:lnTo>
                  <a:pt x="145540" y="184091"/>
                </a:lnTo>
                <a:lnTo>
                  <a:pt x="120551" y="184091"/>
                </a:lnTo>
                <a:lnTo>
                  <a:pt x="23859" y="39430"/>
                </a:lnTo>
                <a:lnTo>
                  <a:pt x="23859" y="184091"/>
                </a:lnTo>
                <a:lnTo>
                  <a:pt x="503" y="1840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4017171" y="1319915"/>
            <a:ext cx="588169" cy="284560"/>
          </a:xfrm>
          <a:custGeom>
            <a:avLst/>
            <a:gdLst/>
            <a:ahLst/>
            <a:cxnLst/>
            <a:rect l="l" t="t" r="r" b="b"/>
            <a:pathLst>
              <a:path w="588169" h="284560">
                <a:moveTo>
                  <a:pt x="416719" y="211931"/>
                </a:moveTo>
                <a:cubicBezTo>
                  <a:pt x="415925" y="219869"/>
                  <a:pt x="415925" y="227410"/>
                  <a:pt x="416719" y="234553"/>
                </a:cubicBezTo>
                <a:cubicBezTo>
                  <a:pt x="398463" y="239316"/>
                  <a:pt x="380405" y="244277"/>
                  <a:pt x="362546" y="249436"/>
                </a:cubicBezTo>
                <a:cubicBezTo>
                  <a:pt x="344686" y="254596"/>
                  <a:pt x="330994" y="259160"/>
                  <a:pt x="321469" y="263128"/>
                </a:cubicBezTo>
                <a:cubicBezTo>
                  <a:pt x="318294" y="255191"/>
                  <a:pt x="313928" y="246856"/>
                  <a:pt x="308372" y="238125"/>
                </a:cubicBezTo>
                <a:cubicBezTo>
                  <a:pt x="328216" y="234950"/>
                  <a:pt x="346869" y="231378"/>
                  <a:pt x="364331" y="227410"/>
                </a:cubicBezTo>
                <a:cubicBezTo>
                  <a:pt x="381794" y="223441"/>
                  <a:pt x="399256" y="218281"/>
                  <a:pt x="416719" y="211931"/>
                </a:cubicBezTo>
                <a:close/>
                <a:moveTo>
                  <a:pt x="413147" y="45244"/>
                </a:moveTo>
                <a:cubicBezTo>
                  <a:pt x="425847" y="46038"/>
                  <a:pt x="438150" y="46435"/>
                  <a:pt x="450056" y="46435"/>
                </a:cubicBezTo>
                <a:lnTo>
                  <a:pt x="540544" y="46435"/>
                </a:lnTo>
                <a:cubicBezTo>
                  <a:pt x="552450" y="46435"/>
                  <a:pt x="565150" y="46038"/>
                  <a:pt x="578644" y="45244"/>
                </a:cubicBezTo>
                <a:lnTo>
                  <a:pt x="578644" y="66675"/>
                </a:lnTo>
                <a:cubicBezTo>
                  <a:pt x="565944" y="65881"/>
                  <a:pt x="553641" y="65485"/>
                  <a:pt x="541735" y="65485"/>
                </a:cubicBezTo>
                <a:lnTo>
                  <a:pt x="475060" y="65485"/>
                </a:lnTo>
                <a:cubicBezTo>
                  <a:pt x="481410" y="70247"/>
                  <a:pt x="488950" y="75010"/>
                  <a:pt x="497681" y="79772"/>
                </a:cubicBezTo>
                <a:cubicBezTo>
                  <a:pt x="491331" y="84535"/>
                  <a:pt x="484783" y="91480"/>
                  <a:pt x="478036" y="100608"/>
                </a:cubicBezTo>
                <a:cubicBezTo>
                  <a:pt x="471289" y="109736"/>
                  <a:pt x="461566" y="122238"/>
                  <a:pt x="448866" y="138113"/>
                </a:cubicBezTo>
                <a:cubicBezTo>
                  <a:pt x="467122" y="138113"/>
                  <a:pt x="495697" y="136128"/>
                  <a:pt x="534591" y="132160"/>
                </a:cubicBezTo>
                <a:cubicBezTo>
                  <a:pt x="531416" y="128191"/>
                  <a:pt x="525066" y="120650"/>
                  <a:pt x="515541" y="109538"/>
                </a:cubicBezTo>
                <a:cubicBezTo>
                  <a:pt x="522685" y="105569"/>
                  <a:pt x="529035" y="101203"/>
                  <a:pt x="534591" y="96441"/>
                </a:cubicBezTo>
                <a:cubicBezTo>
                  <a:pt x="548085" y="110728"/>
                  <a:pt x="562769" y="128985"/>
                  <a:pt x="578644" y="151210"/>
                </a:cubicBezTo>
                <a:cubicBezTo>
                  <a:pt x="570706" y="155972"/>
                  <a:pt x="563960" y="161131"/>
                  <a:pt x="558403" y="166688"/>
                </a:cubicBezTo>
                <a:cubicBezTo>
                  <a:pt x="553641" y="160338"/>
                  <a:pt x="549672" y="154781"/>
                  <a:pt x="546497" y="150019"/>
                </a:cubicBezTo>
                <a:cubicBezTo>
                  <a:pt x="535385" y="150813"/>
                  <a:pt x="528241" y="151606"/>
                  <a:pt x="525066" y="152400"/>
                </a:cubicBezTo>
                <a:lnTo>
                  <a:pt x="525066" y="241697"/>
                </a:lnTo>
                <a:cubicBezTo>
                  <a:pt x="525066" y="251222"/>
                  <a:pt x="529035" y="255985"/>
                  <a:pt x="536972" y="255985"/>
                </a:cubicBezTo>
                <a:lnTo>
                  <a:pt x="548878" y="255985"/>
                </a:lnTo>
                <a:cubicBezTo>
                  <a:pt x="556022" y="255985"/>
                  <a:pt x="560785" y="245269"/>
                  <a:pt x="563166" y="223838"/>
                </a:cubicBezTo>
                <a:cubicBezTo>
                  <a:pt x="570310" y="229394"/>
                  <a:pt x="578644" y="233363"/>
                  <a:pt x="588169" y="235744"/>
                </a:cubicBezTo>
                <a:cubicBezTo>
                  <a:pt x="581025" y="262731"/>
                  <a:pt x="571103" y="276225"/>
                  <a:pt x="558403" y="276225"/>
                </a:cubicBezTo>
                <a:lnTo>
                  <a:pt x="526256" y="276225"/>
                </a:lnTo>
                <a:cubicBezTo>
                  <a:pt x="510381" y="276225"/>
                  <a:pt x="502444" y="267891"/>
                  <a:pt x="502444" y="251222"/>
                </a:cubicBezTo>
                <a:lnTo>
                  <a:pt x="502444" y="154781"/>
                </a:lnTo>
                <a:cubicBezTo>
                  <a:pt x="491331" y="155575"/>
                  <a:pt x="483791" y="156369"/>
                  <a:pt x="479822" y="157163"/>
                </a:cubicBezTo>
                <a:cubicBezTo>
                  <a:pt x="480616" y="186531"/>
                  <a:pt x="476846" y="210542"/>
                  <a:pt x="468511" y="229196"/>
                </a:cubicBezTo>
                <a:cubicBezTo>
                  <a:pt x="460177" y="247849"/>
                  <a:pt x="444103" y="266303"/>
                  <a:pt x="420291" y="284560"/>
                </a:cubicBezTo>
                <a:cubicBezTo>
                  <a:pt x="416322" y="278210"/>
                  <a:pt x="409178" y="273050"/>
                  <a:pt x="398860" y="269081"/>
                </a:cubicBezTo>
                <a:cubicBezTo>
                  <a:pt x="411560" y="261144"/>
                  <a:pt x="422275" y="252413"/>
                  <a:pt x="431006" y="242888"/>
                </a:cubicBezTo>
                <a:cubicBezTo>
                  <a:pt x="439738" y="233363"/>
                  <a:pt x="446485" y="222647"/>
                  <a:pt x="451247" y="210741"/>
                </a:cubicBezTo>
                <a:cubicBezTo>
                  <a:pt x="456010" y="198835"/>
                  <a:pt x="457994" y="181769"/>
                  <a:pt x="457200" y="159544"/>
                </a:cubicBezTo>
                <a:cubicBezTo>
                  <a:pt x="445294" y="160338"/>
                  <a:pt x="434578" y="161925"/>
                  <a:pt x="425053" y="164306"/>
                </a:cubicBezTo>
                <a:cubicBezTo>
                  <a:pt x="422672" y="152400"/>
                  <a:pt x="419497" y="142081"/>
                  <a:pt x="415528" y="133350"/>
                </a:cubicBezTo>
                <a:cubicBezTo>
                  <a:pt x="425053" y="132556"/>
                  <a:pt x="435571" y="124619"/>
                  <a:pt x="447080" y="109538"/>
                </a:cubicBezTo>
                <a:cubicBezTo>
                  <a:pt x="458589" y="94456"/>
                  <a:pt x="466328" y="79772"/>
                  <a:pt x="470297" y="65485"/>
                </a:cubicBezTo>
                <a:lnTo>
                  <a:pt x="451247" y="65485"/>
                </a:lnTo>
                <a:cubicBezTo>
                  <a:pt x="440928" y="65485"/>
                  <a:pt x="428228" y="65881"/>
                  <a:pt x="413147" y="66675"/>
                </a:cubicBezTo>
                <a:close/>
                <a:moveTo>
                  <a:pt x="355997" y="9525"/>
                </a:moveTo>
                <a:cubicBezTo>
                  <a:pt x="365522" y="14288"/>
                  <a:pt x="375047" y="18256"/>
                  <a:pt x="384572" y="21431"/>
                </a:cubicBezTo>
                <a:cubicBezTo>
                  <a:pt x="379016" y="28575"/>
                  <a:pt x="373063" y="37703"/>
                  <a:pt x="366713" y="48816"/>
                </a:cubicBezTo>
                <a:cubicBezTo>
                  <a:pt x="360363" y="59928"/>
                  <a:pt x="350838" y="75803"/>
                  <a:pt x="338138" y="96441"/>
                </a:cubicBezTo>
                <a:cubicBezTo>
                  <a:pt x="353219" y="95647"/>
                  <a:pt x="365125" y="95250"/>
                  <a:pt x="373856" y="95250"/>
                </a:cubicBezTo>
                <a:cubicBezTo>
                  <a:pt x="380206" y="84138"/>
                  <a:pt x="385366" y="73025"/>
                  <a:pt x="389335" y="61913"/>
                </a:cubicBezTo>
                <a:cubicBezTo>
                  <a:pt x="398066" y="67469"/>
                  <a:pt x="407194" y="72231"/>
                  <a:pt x="416719" y="76200"/>
                </a:cubicBezTo>
                <a:cubicBezTo>
                  <a:pt x="411163" y="81756"/>
                  <a:pt x="403622" y="91877"/>
                  <a:pt x="394097" y="106561"/>
                </a:cubicBezTo>
                <a:cubicBezTo>
                  <a:pt x="384572" y="121246"/>
                  <a:pt x="371078" y="142081"/>
                  <a:pt x="353616" y="169069"/>
                </a:cubicBezTo>
                <a:cubicBezTo>
                  <a:pt x="376635" y="166688"/>
                  <a:pt x="396875" y="163910"/>
                  <a:pt x="414338" y="160735"/>
                </a:cubicBezTo>
                <a:cubicBezTo>
                  <a:pt x="410369" y="170260"/>
                  <a:pt x="408385" y="177800"/>
                  <a:pt x="408385" y="183356"/>
                </a:cubicBezTo>
                <a:cubicBezTo>
                  <a:pt x="401241" y="184150"/>
                  <a:pt x="388739" y="185738"/>
                  <a:pt x="370880" y="188119"/>
                </a:cubicBezTo>
                <a:cubicBezTo>
                  <a:pt x="353021" y="190500"/>
                  <a:pt x="337344" y="193675"/>
                  <a:pt x="323850" y="197644"/>
                </a:cubicBezTo>
                <a:cubicBezTo>
                  <a:pt x="321469" y="189706"/>
                  <a:pt x="318691" y="181769"/>
                  <a:pt x="315516" y="173831"/>
                </a:cubicBezTo>
                <a:cubicBezTo>
                  <a:pt x="324247" y="171450"/>
                  <a:pt x="332581" y="164306"/>
                  <a:pt x="340519" y="152400"/>
                </a:cubicBezTo>
                <a:cubicBezTo>
                  <a:pt x="348456" y="140494"/>
                  <a:pt x="356394" y="127397"/>
                  <a:pt x="364331" y="113110"/>
                </a:cubicBezTo>
                <a:cubicBezTo>
                  <a:pt x="357188" y="113903"/>
                  <a:pt x="348853" y="114896"/>
                  <a:pt x="339328" y="116086"/>
                </a:cubicBezTo>
                <a:cubicBezTo>
                  <a:pt x="329803" y="117277"/>
                  <a:pt x="321866" y="118666"/>
                  <a:pt x="315516" y="120253"/>
                </a:cubicBezTo>
                <a:cubicBezTo>
                  <a:pt x="312341" y="112316"/>
                  <a:pt x="308769" y="104775"/>
                  <a:pt x="304800" y="97631"/>
                </a:cubicBezTo>
                <a:cubicBezTo>
                  <a:pt x="314325" y="95250"/>
                  <a:pt x="324842" y="82550"/>
                  <a:pt x="336352" y="59531"/>
                </a:cubicBezTo>
                <a:cubicBezTo>
                  <a:pt x="347861" y="36513"/>
                  <a:pt x="354410" y="19844"/>
                  <a:pt x="355997" y="9525"/>
                </a:cubicBezTo>
                <a:close/>
                <a:moveTo>
                  <a:pt x="67866" y="4763"/>
                </a:moveTo>
                <a:cubicBezTo>
                  <a:pt x="75010" y="8731"/>
                  <a:pt x="84535" y="13494"/>
                  <a:pt x="96441" y="19050"/>
                </a:cubicBezTo>
                <a:cubicBezTo>
                  <a:pt x="90091" y="25400"/>
                  <a:pt x="80963" y="43260"/>
                  <a:pt x="69056" y="72628"/>
                </a:cubicBezTo>
                <a:lnTo>
                  <a:pt x="69056" y="225028"/>
                </a:lnTo>
                <a:cubicBezTo>
                  <a:pt x="69056" y="243285"/>
                  <a:pt x="69453" y="260350"/>
                  <a:pt x="70247" y="276225"/>
                </a:cubicBezTo>
                <a:lnTo>
                  <a:pt x="44053" y="276225"/>
                </a:lnTo>
                <a:cubicBezTo>
                  <a:pt x="45641" y="263525"/>
                  <a:pt x="46435" y="246856"/>
                  <a:pt x="46435" y="226219"/>
                </a:cubicBezTo>
                <a:lnTo>
                  <a:pt x="46435" y="108347"/>
                </a:lnTo>
                <a:cubicBezTo>
                  <a:pt x="34528" y="127397"/>
                  <a:pt x="24606" y="142478"/>
                  <a:pt x="16669" y="153591"/>
                </a:cubicBezTo>
                <a:cubicBezTo>
                  <a:pt x="13494" y="147241"/>
                  <a:pt x="7938" y="140891"/>
                  <a:pt x="0" y="134541"/>
                </a:cubicBezTo>
                <a:cubicBezTo>
                  <a:pt x="9525" y="123428"/>
                  <a:pt x="21035" y="106363"/>
                  <a:pt x="34528" y="83344"/>
                </a:cubicBezTo>
                <a:cubicBezTo>
                  <a:pt x="48022" y="60325"/>
                  <a:pt x="59135" y="34131"/>
                  <a:pt x="67866" y="4763"/>
                </a:cubicBezTo>
                <a:close/>
                <a:moveTo>
                  <a:pt x="158353" y="2381"/>
                </a:moveTo>
                <a:cubicBezTo>
                  <a:pt x="168672" y="4763"/>
                  <a:pt x="177800" y="6350"/>
                  <a:pt x="185738" y="7144"/>
                </a:cubicBezTo>
                <a:cubicBezTo>
                  <a:pt x="183356" y="11113"/>
                  <a:pt x="179785" y="25400"/>
                  <a:pt x="175022" y="50006"/>
                </a:cubicBezTo>
                <a:lnTo>
                  <a:pt x="226219" y="50006"/>
                </a:lnTo>
                <a:cubicBezTo>
                  <a:pt x="238919" y="50006"/>
                  <a:pt x="250825" y="49610"/>
                  <a:pt x="261938" y="48816"/>
                </a:cubicBezTo>
                <a:lnTo>
                  <a:pt x="261938" y="70247"/>
                </a:lnTo>
                <a:cubicBezTo>
                  <a:pt x="251619" y="69453"/>
                  <a:pt x="239316" y="69056"/>
                  <a:pt x="225028" y="69056"/>
                </a:cubicBezTo>
                <a:lnTo>
                  <a:pt x="172641" y="69056"/>
                </a:lnTo>
                <a:cubicBezTo>
                  <a:pt x="171053" y="77788"/>
                  <a:pt x="168672" y="90091"/>
                  <a:pt x="165497" y="105966"/>
                </a:cubicBezTo>
                <a:lnTo>
                  <a:pt x="240507" y="105966"/>
                </a:lnTo>
                <a:cubicBezTo>
                  <a:pt x="256381" y="105966"/>
                  <a:pt x="268685" y="105569"/>
                  <a:pt x="277416" y="104775"/>
                </a:cubicBezTo>
                <a:lnTo>
                  <a:pt x="277416" y="126206"/>
                </a:lnTo>
                <a:cubicBezTo>
                  <a:pt x="267891" y="125413"/>
                  <a:pt x="255588" y="125016"/>
                  <a:pt x="240507" y="125016"/>
                </a:cubicBezTo>
                <a:lnTo>
                  <a:pt x="161925" y="125016"/>
                </a:lnTo>
                <a:cubicBezTo>
                  <a:pt x="158750" y="137716"/>
                  <a:pt x="155972" y="148431"/>
                  <a:pt x="153591" y="157163"/>
                </a:cubicBezTo>
                <a:lnTo>
                  <a:pt x="252413" y="157163"/>
                </a:lnTo>
                <a:cubicBezTo>
                  <a:pt x="237331" y="190500"/>
                  <a:pt x="224631" y="217885"/>
                  <a:pt x="214313" y="239316"/>
                </a:cubicBezTo>
                <a:cubicBezTo>
                  <a:pt x="223044" y="244078"/>
                  <a:pt x="234950" y="251222"/>
                  <a:pt x="250032" y="260747"/>
                </a:cubicBezTo>
                <a:cubicBezTo>
                  <a:pt x="245269" y="266303"/>
                  <a:pt x="240110" y="273844"/>
                  <a:pt x="234553" y="283369"/>
                </a:cubicBezTo>
                <a:cubicBezTo>
                  <a:pt x="221060" y="273844"/>
                  <a:pt x="203399" y="262930"/>
                  <a:pt x="181571" y="250627"/>
                </a:cubicBezTo>
                <a:cubicBezTo>
                  <a:pt x="159742" y="238324"/>
                  <a:pt x="144463" y="230188"/>
                  <a:pt x="135731" y="226219"/>
                </a:cubicBezTo>
                <a:cubicBezTo>
                  <a:pt x="139700" y="219075"/>
                  <a:pt x="143272" y="212328"/>
                  <a:pt x="146447" y="205978"/>
                </a:cubicBezTo>
                <a:cubicBezTo>
                  <a:pt x="156766" y="210741"/>
                  <a:pt x="172641" y="218281"/>
                  <a:pt x="194072" y="228600"/>
                </a:cubicBezTo>
                <a:cubicBezTo>
                  <a:pt x="202010" y="212725"/>
                  <a:pt x="209550" y="195660"/>
                  <a:pt x="216694" y="177403"/>
                </a:cubicBezTo>
                <a:lnTo>
                  <a:pt x="123825" y="177403"/>
                </a:lnTo>
                <a:cubicBezTo>
                  <a:pt x="128588" y="163116"/>
                  <a:pt x="133747" y="145653"/>
                  <a:pt x="139303" y="125016"/>
                </a:cubicBezTo>
                <a:lnTo>
                  <a:pt x="113110" y="125016"/>
                </a:lnTo>
                <a:cubicBezTo>
                  <a:pt x="101203" y="125016"/>
                  <a:pt x="90885" y="125413"/>
                  <a:pt x="82153" y="126206"/>
                </a:cubicBezTo>
                <a:lnTo>
                  <a:pt x="82153" y="104775"/>
                </a:lnTo>
                <a:cubicBezTo>
                  <a:pt x="92472" y="105569"/>
                  <a:pt x="103188" y="105966"/>
                  <a:pt x="114300" y="105966"/>
                </a:cubicBezTo>
                <a:lnTo>
                  <a:pt x="142875" y="105966"/>
                </a:lnTo>
                <a:cubicBezTo>
                  <a:pt x="146050" y="90885"/>
                  <a:pt x="148432" y="78581"/>
                  <a:pt x="150019" y="69056"/>
                </a:cubicBezTo>
                <a:lnTo>
                  <a:pt x="132160" y="69056"/>
                </a:lnTo>
                <a:cubicBezTo>
                  <a:pt x="117872" y="69056"/>
                  <a:pt x="106363" y="69453"/>
                  <a:pt x="97631" y="70247"/>
                </a:cubicBezTo>
                <a:lnTo>
                  <a:pt x="97631" y="48816"/>
                </a:lnTo>
                <a:cubicBezTo>
                  <a:pt x="107156" y="49610"/>
                  <a:pt x="118269" y="50006"/>
                  <a:pt x="130969" y="50006"/>
                </a:cubicBezTo>
                <a:lnTo>
                  <a:pt x="153591" y="50006"/>
                </a:lnTo>
                <a:cubicBezTo>
                  <a:pt x="156766" y="26988"/>
                  <a:pt x="158353" y="11113"/>
                  <a:pt x="158353" y="2381"/>
                </a:cubicBezTo>
                <a:close/>
                <a:moveTo>
                  <a:pt x="490538" y="0"/>
                </a:moveTo>
                <a:cubicBezTo>
                  <a:pt x="499269" y="14288"/>
                  <a:pt x="505619" y="25400"/>
                  <a:pt x="509588" y="33338"/>
                </a:cubicBezTo>
                <a:cubicBezTo>
                  <a:pt x="504031" y="35719"/>
                  <a:pt x="496491" y="39291"/>
                  <a:pt x="486966" y="44053"/>
                </a:cubicBezTo>
                <a:cubicBezTo>
                  <a:pt x="480616" y="28972"/>
                  <a:pt x="474663" y="17463"/>
                  <a:pt x="469106" y="9525"/>
                </a:cubicBezTo>
                <a:cubicBezTo>
                  <a:pt x="478631" y="6350"/>
                  <a:pt x="485775" y="3175"/>
                  <a:pt x="4905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4371470" y="525316"/>
            <a:ext cx="2509911" cy="400216"/>
          </a:xfrm>
          <a:custGeom>
            <a:avLst/>
            <a:gdLst/>
            <a:ahLst/>
            <a:cxnLst/>
            <a:rect l="l" t="t" r="r" b="b"/>
            <a:pathLst>
              <a:path w="2509911" h="400216">
                <a:moveTo>
                  <a:pt x="1734368" y="118095"/>
                </a:moveTo>
                <a:cubicBezTo>
                  <a:pt x="1716509" y="118095"/>
                  <a:pt x="1701589" y="125388"/>
                  <a:pt x="1689608" y="139973"/>
                </a:cubicBezTo>
                <a:cubicBezTo>
                  <a:pt x="1677627" y="154558"/>
                  <a:pt x="1671637" y="177552"/>
                  <a:pt x="1671637" y="208955"/>
                </a:cubicBezTo>
                <a:cubicBezTo>
                  <a:pt x="1671637" y="239316"/>
                  <a:pt x="1678037" y="262012"/>
                  <a:pt x="1690836" y="277044"/>
                </a:cubicBezTo>
                <a:cubicBezTo>
                  <a:pt x="1703635" y="292075"/>
                  <a:pt x="1718741" y="299591"/>
                  <a:pt x="1736154" y="299591"/>
                </a:cubicBezTo>
                <a:cubicBezTo>
                  <a:pt x="1753716" y="299591"/>
                  <a:pt x="1768636" y="292410"/>
                  <a:pt x="1780914" y="278048"/>
                </a:cubicBezTo>
                <a:cubicBezTo>
                  <a:pt x="1793192" y="263686"/>
                  <a:pt x="1799332" y="241771"/>
                  <a:pt x="1799332" y="212303"/>
                </a:cubicBezTo>
                <a:cubicBezTo>
                  <a:pt x="1799332" y="179859"/>
                  <a:pt x="1793081" y="156046"/>
                  <a:pt x="1780579" y="140866"/>
                </a:cubicBezTo>
                <a:cubicBezTo>
                  <a:pt x="1768078" y="125685"/>
                  <a:pt x="1752674" y="118095"/>
                  <a:pt x="1734368" y="118095"/>
                </a:cubicBezTo>
                <a:close/>
                <a:moveTo>
                  <a:pt x="448493" y="118095"/>
                </a:moveTo>
                <a:cubicBezTo>
                  <a:pt x="430634" y="118095"/>
                  <a:pt x="415714" y="125388"/>
                  <a:pt x="403733" y="139973"/>
                </a:cubicBezTo>
                <a:cubicBezTo>
                  <a:pt x="391752" y="154558"/>
                  <a:pt x="385762" y="177552"/>
                  <a:pt x="385762" y="208955"/>
                </a:cubicBezTo>
                <a:cubicBezTo>
                  <a:pt x="385762" y="239316"/>
                  <a:pt x="392162" y="262012"/>
                  <a:pt x="404961" y="277044"/>
                </a:cubicBezTo>
                <a:cubicBezTo>
                  <a:pt x="417760" y="292075"/>
                  <a:pt x="432866" y="299591"/>
                  <a:pt x="450279" y="299591"/>
                </a:cubicBezTo>
                <a:cubicBezTo>
                  <a:pt x="467841" y="299591"/>
                  <a:pt x="482761" y="292410"/>
                  <a:pt x="495039" y="278048"/>
                </a:cubicBezTo>
                <a:cubicBezTo>
                  <a:pt x="507317" y="263686"/>
                  <a:pt x="513457" y="241771"/>
                  <a:pt x="513457" y="212303"/>
                </a:cubicBezTo>
                <a:cubicBezTo>
                  <a:pt x="513457" y="179859"/>
                  <a:pt x="507206" y="156046"/>
                  <a:pt x="494704" y="140866"/>
                </a:cubicBezTo>
                <a:cubicBezTo>
                  <a:pt x="482203" y="125685"/>
                  <a:pt x="466799" y="118095"/>
                  <a:pt x="448493" y="118095"/>
                </a:cubicBezTo>
                <a:close/>
                <a:moveTo>
                  <a:pt x="1999803" y="117872"/>
                </a:moveTo>
                <a:cubicBezTo>
                  <a:pt x="1981348" y="117872"/>
                  <a:pt x="1965833" y="124048"/>
                  <a:pt x="1953257" y="136401"/>
                </a:cubicBezTo>
                <a:cubicBezTo>
                  <a:pt x="1940681" y="148754"/>
                  <a:pt x="1933723" y="165274"/>
                  <a:pt x="1932384" y="185961"/>
                </a:cubicBezTo>
                <a:lnTo>
                  <a:pt x="2064766" y="185961"/>
                </a:lnTo>
                <a:cubicBezTo>
                  <a:pt x="2062980" y="166018"/>
                  <a:pt x="2057920" y="151061"/>
                  <a:pt x="2049586" y="141089"/>
                </a:cubicBezTo>
                <a:cubicBezTo>
                  <a:pt x="2036787" y="125611"/>
                  <a:pt x="2020192" y="117872"/>
                  <a:pt x="1999803" y="117872"/>
                </a:cubicBezTo>
                <a:close/>
                <a:moveTo>
                  <a:pt x="1228278" y="117872"/>
                </a:moveTo>
                <a:cubicBezTo>
                  <a:pt x="1209823" y="117872"/>
                  <a:pt x="1194308" y="124048"/>
                  <a:pt x="1181732" y="136401"/>
                </a:cubicBezTo>
                <a:cubicBezTo>
                  <a:pt x="1169156" y="148754"/>
                  <a:pt x="1162198" y="165274"/>
                  <a:pt x="1160859" y="185961"/>
                </a:cubicBezTo>
                <a:lnTo>
                  <a:pt x="1293241" y="185961"/>
                </a:lnTo>
                <a:cubicBezTo>
                  <a:pt x="1291456" y="166018"/>
                  <a:pt x="1286395" y="151061"/>
                  <a:pt x="1278061" y="141089"/>
                </a:cubicBezTo>
                <a:cubicBezTo>
                  <a:pt x="1265262" y="125611"/>
                  <a:pt x="1248667" y="117872"/>
                  <a:pt x="1228278" y="117872"/>
                </a:cubicBezTo>
                <a:close/>
                <a:moveTo>
                  <a:pt x="713928" y="117872"/>
                </a:moveTo>
                <a:cubicBezTo>
                  <a:pt x="695473" y="117872"/>
                  <a:pt x="679958" y="124048"/>
                  <a:pt x="667382" y="136401"/>
                </a:cubicBezTo>
                <a:cubicBezTo>
                  <a:pt x="654806" y="148754"/>
                  <a:pt x="647848" y="165274"/>
                  <a:pt x="646509" y="185961"/>
                </a:cubicBezTo>
                <a:lnTo>
                  <a:pt x="778892" y="185961"/>
                </a:lnTo>
                <a:cubicBezTo>
                  <a:pt x="777106" y="166018"/>
                  <a:pt x="772045" y="151061"/>
                  <a:pt x="763711" y="141089"/>
                </a:cubicBezTo>
                <a:cubicBezTo>
                  <a:pt x="750912" y="125611"/>
                  <a:pt x="734318" y="117872"/>
                  <a:pt x="713928" y="117872"/>
                </a:cubicBezTo>
                <a:close/>
                <a:moveTo>
                  <a:pt x="974898" y="116309"/>
                </a:moveTo>
                <a:cubicBezTo>
                  <a:pt x="957783" y="116309"/>
                  <a:pt x="942640" y="124309"/>
                  <a:pt x="929468" y="140308"/>
                </a:cubicBezTo>
                <a:cubicBezTo>
                  <a:pt x="916297" y="156307"/>
                  <a:pt x="909711" y="179561"/>
                  <a:pt x="909711" y="210071"/>
                </a:cubicBezTo>
                <a:cubicBezTo>
                  <a:pt x="909711" y="240581"/>
                  <a:pt x="915888" y="263128"/>
                  <a:pt x="928241" y="277713"/>
                </a:cubicBezTo>
                <a:cubicBezTo>
                  <a:pt x="940593" y="292298"/>
                  <a:pt x="955550" y="299591"/>
                  <a:pt x="973112" y="299591"/>
                </a:cubicBezTo>
                <a:cubicBezTo>
                  <a:pt x="990972" y="299591"/>
                  <a:pt x="1006264" y="292038"/>
                  <a:pt x="1018988" y="276932"/>
                </a:cubicBezTo>
                <a:cubicBezTo>
                  <a:pt x="1031713" y="261826"/>
                  <a:pt x="1038076" y="238423"/>
                  <a:pt x="1038076" y="206722"/>
                </a:cubicBezTo>
                <a:cubicBezTo>
                  <a:pt x="1038076" y="176510"/>
                  <a:pt x="1031862" y="153888"/>
                  <a:pt x="1019435" y="138857"/>
                </a:cubicBezTo>
                <a:cubicBezTo>
                  <a:pt x="1007008" y="123825"/>
                  <a:pt x="992162" y="116309"/>
                  <a:pt x="974898" y="116309"/>
                </a:cubicBezTo>
                <a:close/>
                <a:moveTo>
                  <a:pt x="2270819" y="84832"/>
                </a:moveTo>
                <a:cubicBezTo>
                  <a:pt x="2285106" y="84832"/>
                  <a:pt x="2298241" y="87399"/>
                  <a:pt x="2310221" y="92534"/>
                </a:cubicBezTo>
                <a:cubicBezTo>
                  <a:pt x="2322202" y="97668"/>
                  <a:pt x="2331169" y="104403"/>
                  <a:pt x="2337122" y="112737"/>
                </a:cubicBezTo>
                <a:cubicBezTo>
                  <a:pt x="2343075" y="121072"/>
                  <a:pt x="2347242" y="130969"/>
                  <a:pt x="2349623" y="142429"/>
                </a:cubicBezTo>
                <a:cubicBezTo>
                  <a:pt x="2351112" y="149870"/>
                  <a:pt x="2351856" y="162892"/>
                  <a:pt x="2351856" y="181496"/>
                </a:cubicBezTo>
                <a:lnTo>
                  <a:pt x="2351856" y="327273"/>
                </a:lnTo>
                <a:lnTo>
                  <a:pt x="2311672" y="327273"/>
                </a:lnTo>
                <a:lnTo>
                  <a:pt x="2311672" y="183059"/>
                </a:lnTo>
                <a:cubicBezTo>
                  <a:pt x="2311672" y="166687"/>
                  <a:pt x="2310110" y="154446"/>
                  <a:pt x="2306984" y="146335"/>
                </a:cubicBezTo>
                <a:cubicBezTo>
                  <a:pt x="2303859" y="138224"/>
                  <a:pt x="2298315" y="131750"/>
                  <a:pt x="2290353" y="126913"/>
                </a:cubicBezTo>
                <a:cubicBezTo>
                  <a:pt x="2282390" y="122076"/>
                  <a:pt x="2273051" y="119658"/>
                  <a:pt x="2262336" y="119658"/>
                </a:cubicBezTo>
                <a:cubicBezTo>
                  <a:pt x="2245221" y="119658"/>
                  <a:pt x="2230449" y="125090"/>
                  <a:pt x="2218022" y="135954"/>
                </a:cubicBezTo>
                <a:cubicBezTo>
                  <a:pt x="2205595" y="146819"/>
                  <a:pt x="2199381" y="167432"/>
                  <a:pt x="2199381" y="197793"/>
                </a:cubicBezTo>
                <a:lnTo>
                  <a:pt x="2199381" y="327273"/>
                </a:lnTo>
                <a:lnTo>
                  <a:pt x="2159198" y="327273"/>
                </a:lnTo>
                <a:lnTo>
                  <a:pt x="2159198" y="90190"/>
                </a:lnTo>
                <a:lnTo>
                  <a:pt x="2195363" y="90190"/>
                </a:lnTo>
                <a:lnTo>
                  <a:pt x="2195363" y="123899"/>
                </a:lnTo>
                <a:cubicBezTo>
                  <a:pt x="2212776" y="97854"/>
                  <a:pt x="2237928" y="84832"/>
                  <a:pt x="2270819" y="84832"/>
                </a:cubicBezTo>
                <a:close/>
                <a:moveTo>
                  <a:pt x="1999356" y="84832"/>
                </a:moveTo>
                <a:cubicBezTo>
                  <a:pt x="2031057" y="84832"/>
                  <a:pt x="2056953" y="95622"/>
                  <a:pt x="2077045" y="117202"/>
                </a:cubicBezTo>
                <a:cubicBezTo>
                  <a:pt x="2097137" y="138782"/>
                  <a:pt x="2107182" y="169143"/>
                  <a:pt x="2107182" y="208285"/>
                </a:cubicBezTo>
                <a:cubicBezTo>
                  <a:pt x="2107182" y="210666"/>
                  <a:pt x="2107108" y="214238"/>
                  <a:pt x="2106959" y="219001"/>
                </a:cubicBezTo>
                <a:lnTo>
                  <a:pt x="1930151" y="219001"/>
                </a:lnTo>
                <a:cubicBezTo>
                  <a:pt x="1931640" y="245046"/>
                  <a:pt x="1939007" y="264988"/>
                  <a:pt x="1952252" y="278829"/>
                </a:cubicBezTo>
                <a:cubicBezTo>
                  <a:pt x="1965498" y="292671"/>
                  <a:pt x="1982018" y="299591"/>
                  <a:pt x="2001812" y="299591"/>
                </a:cubicBezTo>
                <a:cubicBezTo>
                  <a:pt x="2016546" y="299591"/>
                  <a:pt x="2029122" y="295721"/>
                  <a:pt x="2039540" y="287982"/>
                </a:cubicBezTo>
                <a:cubicBezTo>
                  <a:pt x="2049958" y="280243"/>
                  <a:pt x="2058218" y="267891"/>
                  <a:pt x="2064320" y="250924"/>
                </a:cubicBezTo>
                <a:lnTo>
                  <a:pt x="2105843" y="256059"/>
                </a:lnTo>
                <a:cubicBezTo>
                  <a:pt x="2099295" y="280318"/>
                  <a:pt x="2087165" y="299145"/>
                  <a:pt x="2069455" y="312539"/>
                </a:cubicBezTo>
                <a:cubicBezTo>
                  <a:pt x="2051744" y="325934"/>
                  <a:pt x="2029122" y="332631"/>
                  <a:pt x="2001589" y="332631"/>
                </a:cubicBezTo>
                <a:cubicBezTo>
                  <a:pt x="1966912" y="332631"/>
                  <a:pt x="1939416" y="321952"/>
                  <a:pt x="1919101" y="300596"/>
                </a:cubicBezTo>
                <a:cubicBezTo>
                  <a:pt x="1898786" y="279239"/>
                  <a:pt x="1888628" y="249287"/>
                  <a:pt x="1888628" y="210741"/>
                </a:cubicBezTo>
                <a:cubicBezTo>
                  <a:pt x="1888628" y="170855"/>
                  <a:pt x="1898898" y="139898"/>
                  <a:pt x="1919436" y="117872"/>
                </a:cubicBezTo>
                <a:cubicBezTo>
                  <a:pt x="1939974" y="95845"/>
                  <a:pt x="1966614" y="84832"/>
                  <a:pt x="1999356" y="84832"/>
                </a:cubicBezTo>
                <a:close/>
                <a:moveTo>
                  <a:pt x="1499294" y="84832"/>
                </a:moveTo>
                <a:cubicBezTo>
                  <a:pt x="1513582" y="84832"/>
                  <a:pt x="1526716" y="87399"/>
                  <a:pt x="1538696" y="92534"/>
                </a:cubicBezTo>
                <a:cubicBezTo>
                  <a:pt x="1550677" y="97668"/>
                  <a:pt x="1559644" y="104403"/>
                  <a:pt x="1565597" y="112737"/>
                </a:cubicBezTo>
                <a:cubicBezTo>
                  <a:pt x="1571550" y="121072"/>
                  <a:pt x="1575717" y="130969"/>
                  <a:pt x="1578099" y="142429"/>
                </a:cubicBezTo>
                <a:cubicBezTo>
                  <a:pt x="1579587" y="149870"/>
                  <a:pt x="1580331" y="162892"/>
                  <a:pt x="1580331" y="181496"/>
                </a:cubicBezTo>
                <a:lnTo>
                  <a:pt x="1580331" y="327273"/>
                </a:lnTo>
                <a:lnTo>
                  <a:pt x="1540147" y="327273"/>
                </a:lnTo>
                <a:lnTo>
                  <a:pt x="1540147" y="183059"/>
                </a:lnTo>
                <a:cubicBezTo>
                  <a:pt x="1540147" y="166687"/>
                  <a:pt x="1538585" y="154446"/>
                  <a:pt x="1535459" y="146335"/>
                </a:cubicBezTo>
                <a:cubicBezTo>
                  <a:pt x="1532334" y="138224"/>
                  <a:pt x="1526790" y="131750"/>
                  <a:pt x="1518828" y="126913"/>
                </a:cubicBezTo>
                <a:cubicBezTo>
                  <a:pt x="1510865" y="122076"/>
                  <a:pt x="1501526" y="119658"/>
                  <a:pt x="1490811" y="119658"/>
                </a:cubicBezTo>
                <a:cubicBezTo>
                  <a:pt x="1473696" y="119658"/>
                  <a:pt x="1458924" y="125090"/>
                  <a:pt x="1446497" y="135954"/>
                </a:cubicBezTo>
                <a:cubicBezTo>
                  <a:pt x="1434070" y="146819"/>
                  <a:pt x="1427857" y="167432"/>
                  <a:pt x="1427857" y="197793"/>
                </a:cubicBezTo>
                <a:lnTo>
                  <a:pt x="1427857" y="327273"/>
                </a:lnTo>
                <a:lnTo>
                  <a:pt x="1387673" y="327273"/>
                </a:lnTo>
                <a:lnTo>
                  <a:pt x="1387673" y="90190"/>
                </a:lnTo>
                <a:lnTo>
                  <a:pt x="1423838" y="90190"/>
                </a:lnTo>
                <a:lnTo>
                  <a:pt x="1423838" y="123899"/>
                </a:lnTo>
                <a:cubicBezTo>
                  <a:pt x="1441251" y="97854"/>
                  <a:pt x="1466403" y="84832"/>
                  <a:pt x="1499294" y="84832"/>
                </a:cubicBezTo>
                <a:close/>
                <a:moveTo>
                  <a:pt x="1227832" y="84832"/>
                </a:moveTo>
                <a:cubicBezTo>
                  <a:pt x="1259532" y="84832"/>
                  <a:pt x="1285428" y="95622"/>
                  <a:pt x="1305520" y="117202"/>
                </a:cubicBezTo>
                <a:cubicBezTo>
                  <a:pt x="1325612" y="138782"/>
                  <a:pt x="1335658" y="169143"/>
                  <a:pt x="1335658" y="208285"/>
                </a:cubicBezTo>
                <a:cubicBezTo>
                  <a:pt x="1335658" y="210666"/>
                  <a:pt x="1335583" y="214238"/>
                  <a:pt x="1335434" y="219001"/>
                </a:cubicBezTo>
                <a:lnTo>
                  <a:pt x="1158626" y="219001"/>
                </a:lnTo>
                <a:cubicBezTo>
                  <a:pt x="1160115" y="245046"/>
                  <a:pt x="1167482" y="264988"/>
                  <a:pt x="1180727" y="278829"/>
                </a:cubicBezTo>
                <a:cubicBezTo>
                  <a:pt x="1193973" y="292671"/>
                  <a:pt x="1210493" y="299591"/>
                  <a:pt x="1230287" y="299591"/>
                </a:cubicBezTo>
                <a:cubicBezTo>
                  <a:pt x="1245021" y="299591"/>
                  <a:pt x="1257597" y="295721"/>
                  <a:pt x="1268015" y="287982"/>
                </a:cubicBezTo>
                <a:cubicBezTo>
                  <a:pt x="1278433" y="280243"/>
                  <a:pt x="1286693" y="267891"/>
                  <a:pt x="1292795" y="250924"/>
                </a:cubicBezTo>
                <a:lnTo>
                  <a:pt x="1334318" y="256059"/>
                </a:lnTo>
                <a:cubicBezTo>
                  <a:pt x="1327770" y="280318"/>
                  <a:pt x="1315640" y="299145"/>
                  <a:pt x="1297930" y="312539"/>
                </a:cubicBezTo>
                <a:cubicBezTo>
                  <a:pt x="1280219" y="325934"/>
                  <a:pt x="1257597" y="332631"/>
                  <a:pt x="1230064" y="332631"/>
                </a:cubicBezTo>
                <a:cubicBezTo>
                  <a:pt x="1195387" y="332631"/>
                  <a:pt x="1167891" y="321952"/>
                  <a:pt x="1147576" y="300596"/>
                </a:cubicBezTo>
                <a:cubicBezTo>
                  <a:pt x="1127261" y="279239"/>
                  <a:pt x="1117103" y="249287"/>
                  <a:pt x="1117103" y="210741"/>
                </a:cubicBezTo>
                <a:cubicBezTo>
                  <a:pt x="1117103" y="170855"/>
                  <a:pt x="1127373" y="139898"/>
                  <a:pt x="1147911" y="117872"/>
                </a:cubicBezTo>
                <a:cubicBezTo>
                  <a:pt x="1168449" y="95845"/>
                  <a:pt x="1195089" y="84832"/>
                  <a:pt x="1227832" y="84832"/>
                </a:cubicBezTo>
                <a:close/>
                <a:moveTo>
                  <a:pt x="978693" y="84832"/>
                </a:moveTo>
                <a:cubicBezTo>
                  <a:pt x="998934" y="84832"/>
                  <a:pt x="1016793" y="90041"/>
                  <a:pt x="1032271" y="100459"/>
                </a:cubicBezTo>
                <a:cubicBezTo>
                  <a:pt x="1047750" y="110877"/>
                  <a:pt x="1059433" y="125574"/>
                  <a:pt x="1067320" y="144549"/>
                </a:cubicBezTo>
                <a:cubicBezTo>
                  <a:pt x="1075208" y="163525"/>
                  <a:pt x="1079152" y="184324"/>
                  <a:pt x="1079152" y="206946"/>
                </a:cubicBezTo>
                <a:cubicBezTo>
                  <a:pt x="1079152" y="231204"/>
                  <a:pt x="1074799" y="253045"/>
                  <a:pt x="1066092" y="272467"/>
                </a:cubicBezTo>
                <a:cubicBezTo>
                  <a:pt x="1057386" y="291889"/>
                  <a:pt x="1044736" y="306772"/>
                  <a:pt x="1028141" y="317116"/>
                </a:cubicBezTo>
                <a:cubicBezTo>
                  <a:pt x="1011547" y="327459"/>
                  <a:pt x="994097" y="332631"/>
                  <a:pt x="975791" y="332631"/>
                </a:cubicBezTo>
                <a:cubicBezTo>
                  <a:pt x="962397" y="332631"/>
                  <a:pt x="950379" y="329803"/>
                  <a:pt x="939737" y="324148"/>
                </a:cubicBezTo>
                <a:cubicBezTo>
                  <a:pt x="929096" y="318492"/>
                  <a:pt x="920353" y="311348"/>
                  <a:pt x="913506" y="302716"/>
                </a:cubicBezTo>
                <a:lnTo>
                  <a:pt x="913506" y="400216"/>
                </a:lnTo>
                <a:lnTo>
                  <a:pt x="873323" y="400216"/>
                </a:lnTo>
                <a:lnTo>
                  <a:pt x="873323" y="90190"/>
                </a:lnTo>
                <a:lnTo>
                  <a:pt x="909935" y="90190"/>
                </a:lnTo>
                <a:lnTo>
                  <a:pt x="909935" y="120997"/>
                </a:lnTo>
                <a:cubicBezTo>
                  <a:pt x="918567" y="108942"/>
                  <a:pt x="928315" y="99901"/>
                  <a:pt x="939179" y="93873"/>
                </a:cubicBezTo>
                <a:cubicBezTo>
                  <a:pt x="950044" y="87846"/>
                  <a:pt x="963215" y="84832"/>
                  <a:pt x="978693" y="84832"/>
                </a:cubicBezTo>
                <a:close/>
                <a:moveTo>
                  <a:pt x="713481" y="84832"/>
                </a:moveTo>
                <a:cubicBezTo>
                  <a:pt x="745182" y="84832"/>
                  <a:pt x="771078" y="95622"/>
                  <a:pt x="791170" y="117202"/>
                </a:cubicBezTo>
                <a:cubicBezTo>
                  <a:pt x="811262" y="138782"/>
                  <a:pt x="821307" y="169143"/>
                  <a:pt x="821307" y="208285"/>
                </a:cubicBezTo>
                <a:cubicBezTo>
                  <a:pt x="821307" y="210666"/>
                  <a:pt x="821233" y="214238"/>
                  <a:pt x="821084" y="219001"/>
                </a:cubicBezTo>
                <a:lnTo>
                  <a:pt x="644276" y="219001"/>
                </a:lnTo>
                <a:cubicBezTo>
                  <a:pt x="645765" y="245046"/>
                  <a:pt x="653132" y="264988"/>
                  <a:pt x="666377" y="278829"/>
                </a:cubicBezTo>
                <a:cubicBezTo>
                  <a:pt x="679623" y="292671"/>
                  <a:pt x="696143" y="299591"/>
                  <a:pt x="715937" y="299591"/>
                </a:cubicBezTo>
                <a:cubicBezTo>
                  <a:pt x="730671" y="299591"/>
                  <a:pt x="743247" y="295721"/>
                  <a:pt x="753665" y="287982"/>
                </a:cubicBezTo>
                <a:cubicBezTo>
                  <a:pt x="764083" y="280243"/>
                  <a:pt x="772343" y="267891"/>
                  <a:pt x="778445" y="250924"/>
                </a:cubicBezTo>
                <a:lnTo>
                  <a:pt x="819968" y="256059"/>
                </a:lnTo>
                <a:cubicBezTo>
                  <a:pt x="813420" y="280318"/>
                  <a:pt x="801290" y="299145"/>
                  <a:pt x="783580" y="312539"/>
                </a:cubicBezTo>
                <a:cubicBezTo>
                  <a:pt x="765869" y="325934"/>
                  <a:pt x="743247" y="332631"/>
                  <a:pt x="715714" y="332631"/>
                </a:cubicBezTo>
                <a:cubicBezTo>
                  <a:pt x="681037" y="332631"/>
                  <a:pt x="653541" y="321952"/>
                  <a:pt x="633226" y="300596"/>
                </a:cubicBezTo>
                <a:cubicBezTo>
                  <a:pt x="612911" y="279239"/>
                  <a:pt x="602753" y="249287"/>
                  <a:pt x="602753" y="210741"/>
                </a:cubicBezTo>
                <a:cubicBezTo>
                  <a:pt x="602753" y="170855"/>
                  <a:pt x="613023" y="139898"/>
                  <a:pt x="633561" y="117872"/>
                </a:cubicBezTo>
                <a:cubicBezTo>
                  <a:pt x="654099" y="95845"/>
                  <a:pt x="680739" y="84832"/>
                  <a:pt x="713481" y="84832"/>
                </a:cubicBezTo>
                <a:close/>
                <a:moveTo>
                  <a:pt x="213419" y="84832"/>
                </a:moveTo>
                <a:cubicBezTo>
                  <a:pt x="227707" y="84832"/>
                  <a:pt x="240841" y="87399"/>
                  <a:pt x="252821" y="92534"/>
                </a:cubicBezTo>
                <a:cubicBezTo>
                  <a:pt x="264802" y="97668"/>
                  <a:pt x="273769" y="104403"/>
                  <a:pt x="279722" y="112737"/>
                </a:cubicBezTo>
                <a:cubicBezTo>
                  <a:pt x="285675" y="121072"/>
                  <a:pt x="289842" y="130969"/>
                  <a:pt x="292224" y="142429"/>
                </a:cubicBezTo>
                <a:cubicBezTo>
                  <a:pt x="293712" y="149870"/>
                  <a:pt x="294456" y="162892"/>
                  <a:pt x="294456" y="181496"/>
                </a:cubicBezTo>
                <a:lnTo>
                  <a:pt x="294456" y="327273"/>
                </a:lnTo>
                <a:lnTo>
                  <a:pt x="254272" y="327273"/>
                </a:lnTo>
                <a:lnTo>
                  <a:pt x="254272" y="183059"/>
                </a:lnTo>
                <a:cubicBezTo>
                  <a:pt x="254272" y="166687"/>
                  <a:pt x="252710" y="154446"/>
                  <a:pt x="249584" y="146335"/>
                </a:cubicBezTo>
                <a:cubicBezTo>
                  <a:pt x="246459" y="138224"/>
                  <a:pt x="240915" y="131750"/>
                  <a:pt x="232953" y="126913"/>
                </a:cubicBezTo>
                <a:cubicBezTo>
                  <a:pt x="224990" y="122076"/>
                  <a:pt x="215651" y="119658"/>
                  <a:pt x="204936" y="119658"/>
                </a:cubicBezTo>
                <a:cubicBezTo>
                  <a:pt x="187821" y="119658"/>
                  <a:pt x="173049" y="125090"/>
                  <a:pt x="160622" y="135954"/>
                </a:cubicBezTo>
                <a:cubicBezTo>
                  <a:pt x="148195" y="146819"/>
                  <a:pt x="141982" y="167432"/>
                  <a:pt x="141982" y="197793"/>
                </a:cubicBezTo>
                <a:lnTo>
                  <a:pt x="141982" y="327273"/>
                </a:lnTo>
                <a:lnTo>
                  <a:pt x="101798" y="327273"/>
                </a:lnTo>
                <a:lnTo>
                  <a:pt x="101798" y="90190"/>
                </a:lnTo>
                <a:lnTo>
                  <a:pt x="137963" y="90190"/>
                </a:lnTo>
                <a:lnTo>
                  <a:pt x="137963" y="123899"/>
                </a:lnTo>
                <a:cubicBezTo>
                  <a:pt x="155376" y="97854"/>
                  <a:pt x="180528" y="84832"/>
                  <a:pt x="213419" y="84832"/>
                </a:cubicBezTo>
                <a:close/>
                <a:moveTo>
                  <a:pt x="2463700" y="7367"/>
                </a:moveTo>
                <a:lnTo>
                  <a:pt x="2463700" y="90190"/>
                </a:lnTo>
                <a:lnTo>
                  <a:pt x="2504107" y="90190"/>
                </a:lnTo>
                <a:lnTo>
                  <a:pt x="2504107" y="121444"/>
                </a:lnTo>
                <a:lnTo>
                  <a:pt x="2463700" y="121444"/>
                </a:lnTo>
                <a:lnTo>
                  <a:pt x="2463700" y="260077"/>
                </a:lnTo>
                <a:cubicBezTo>
                  <a:pt x="2463700" y="271537"/>
                  <a:pt x="2464407" y="278904"/>
                  <a:pt x="2465821" y="282178"/>
                </a:cubicBezTo>
                <a:cubicBezTo>
                  <a:pt x="2467235" y="285452"/>
                  <a:pt x="2469542" y="288057"/>
                  <a:pt x="2472742" y="289992"/>
                </a:cubicBezTo>
                <a:cubicBezTo>
                  <a:pt x="2475941" y="291926"/>
                  <a:pt x="2480518" y="292894"/>
                  <a:pt x="2486471" y="292894"/>
                </a:cubicBezTo>
                <a:cubicBezTo>
                  <a:pt x="2490936" y="292894"/>
                  <a:pt x="2496814" y="292373"/>
                  <a:pt x="2504107" y="291331"/>
                </a:cubicBezTo>
                <a:lnTo>
                  <a:pt x="2509911" y="326827"/>
                </a:lnTo>
                <a:cubicBezTo>
                  <a:pt x="2498600" y="329208"/>
                  <a:pt x="2488480" y="330398"/>
                  <a:pt x="2479550" y="330398"/>
                </a:cubicBezTo>
                <a:cubicBezTo>
                  <a:pt x="2464965" y="330398"/>
                  <a:pt x="2453654" y="328092"/>
                  <a:pt x="2445618" y="323478"/>
                </a:cubicBezTo>
                <a:cubicBezTo>
                  <a:pt x="2437581" y="318864"/>
                  <a:pt x="2431925" y="312800"/>
                  <a:pt x="2428651" y="305284"/>
                </a:cubicBezTo>
                <a:cubicBezTo>
                  <a:pt x="2425377" y="297768"/>
                  <a:pt x="2423740" y="281955"/>
                  <a:pt x="2423740" y="257845"/>
                </a:cubicBezTo>
                <a:lnTo>
                  <a:pt x="2423740" y="121444"/>
                </a:lnTo>
                <a:lnTo>
                  <a:pt x="2394272" y="121444"/>
                </a:lnTo>
                <a:lnTo>
                  <a:pt x="2394272" y="90190"/>
                </a:lnTo>
                <a:lnTo>
                  <a:pt x="2423740" y="90190"/>
                </a:lnTo>
                <a:lnTo>
                  <a:pt x="2423740" y="31477"/>
                </a:lnTo>
                <a:close/>
                <a:moveTo>
                  <a:pt x="1795983" y="0"/>
                </a:moveTo>
                <a:lnTo>
                  <a:pt x="1835943" y="0"/>
                </a:lnTo>
                <a:lnTo>
                  <a:pt x="1835943" y="327273"/>
                </a:lnTo>
                <a:lnTo>
                  <a:pt x="1798662" y="327273"/>
                </a:lnTo>
                <a:lnTo>
                  <a:pt x="1798662" y="297359"/>
                </a:lnTo>
                <a:cubicBezTo>
                  <a:pt x="1783630" y="320873"/>
                  <a:pt x="1761529" y="332631"/>
                  <a:pt x="1732359" y="332631"/>
                </a:cubicBezTo>
                <a:cubicBezTo>
                  <a:pt x="1713458" y="332631"/>
                  <a:pt x="1696082" y="327422"/>
                  <a:pt x="1680232" y="317004"/>
                </a:cubicBezTo>
                <a:cubicBezTo>
                  <a:pt x="1664382" y="306586"/>
                  <a:pt x="1652103" y="292038"/>
                  <a:pt x="1643397" y="273360"/>
                </a:cubicBezTo>
                <a:cubicBezTo>
                  <a:pt x="1634690" y="254682"/>
                  <a:pt x="1630337" y="233214"/>
                  <a:pt x="1630337" y="208955"/>
                </a:cubicBezTo>
                <a:cubicBezTo>
                  <a:pt x="1630337" y="185291"/>
                  <a:pt x="1634281" y="163823"/>
                  <a:pt x="1642169" y="144549"/>
                </a:cubicBezTo>
                <a:cubicBezTo>
                  <a:pt x="1650057" y="125276"/>
                  <a:pt x="1661889" y="110505"/>
                  <a:pt x="1677665" y="100236"/>
                </a:cubicBezTo>
                <a:cubicBezTo>
                  <a:pt x="1693440" y="89967"/>
                  <a:pt x="1711076" y="84832"/>
                  <a:pt x="1730573" y="84832"/>
                </a:cubicBezTo>
                <a:cubicBezTo>
                  <a:pt x="1744860" y="84832"/>
                  <a:pt x="1757585" y="87846"/>
                  <a:pt x="1768747" y="93873"/>
                </a:cubicBezTo>
                <a:cubicBezTo>
                  <a:pt x="1779909" y="99901"/>
                  <a:pt x="1788988" y="107752"/>
                  <a:pt x="1795983" y="117425"/>
                </a:cubicBezTo>
                <a:close/>
                <a:moveTo>
                  <a:pt x="510108" y="0"/>
                </a:moveTo>
                <a:lnTo>
                  <a:pt x="550068" y="0"/>
                </a:lnTo>
                <a:lnTo>
                  <a:pt x="550068" y="327273"/>
                </a:lnTo>
                <a:lnTo>
                  <a:pt x="512787" y="327273"/>
                </a:lnTo>
                <a:lnTo>
                  <a:pt x="512787" y="297359"/>
                </a:lnTo>
                <a:cubicBezTo>
                  <a:pt x="497755" y="320873"/>
                  <a:pt x="475654" y="332631"/>
                  <a:pt x="446484" y="332631"/>
                </a:cubicBezTo>
                <a:cubicBezTo>
                  <a:pt x="427583" y="332631"/>
                  <a:pt x="410207" y="327422"/>
                  <a:pt x="394357" y="317004"/>
                </a:cubicBezTo>
                <a:cubicBezTo>
                  <a:pt x="378507" y="306586"/>
                  <a:pt x="366228" y="292038"/>
                  <a:pt x="357522" y="273360"/>
                </a:cubicBezTo>
                <a:cubicBezTo>
                  <a:pt x="348815" y="254682"/>
                  <a:pt x="344462" y="233214"/>
                  <a:pt x="344462" y="208955"/>
                </a:cubicBezTo>
                <a:cubicBezTo>
                  <a:pt x="344462" y="185291"/>
                  <a:pt x="348406" y="163823"/>
                  <a:pt x="356294" y="144549"/>
                </a:cubicBezTo>
                <a:cubicBezTo>
                  <a:pt x="364182" y="125276"/>
                  <a:pt x="376014" y="110505"/>
                  <a:pt x="391790" y="100236"/>
                </a:cubicBezTo>
                <a:cubicBezTo>
                  <a:pt x="407565" y="89967"/>
                  <a:pt x="425201" y="84832"/>
                  <a:pt x="444698" y="84832"/>
                </a:cubicBezTo>
                <a:cubicBezTo>
                  <a:pt x="458985" y="84832"/>
                  <a:pt x="471710" y="87846"/>
                  <a:pt x="482872" y="93873"/>
                </a:cubicBezTo>
                <a:cubicBezTo>
                  <a:pt x="494034" y="99901"/>
                  <a:pt x="503113" y="107752"/>
                  <a:pt x="510108" y="117425"/>
                </a:cubicBezTo>
                <a:close/>
                <a:moveTo>
                  <a:pt x="0" y="0"/>
                </a:moveTo>
                <a:lnTo>
                  <a:pt x="43309" y="0"/>
                </a:lnTo>
                <a:lnTo>
                  <a:pt x="43309" y="327273"/>
                </a:lnTo>
                <a:lnTo>
                  <a:pt x="0" y="327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4124428" y="892343"/>
            <a:ext cx="2814108" cy="379377"/>
          </a:xfrm>
          <a:custGeom>
            <a:avLst/>
            <a:gdLst/>
            <a:ahLst/>
            <a:cxnLst/>
            <a:rect l="l" t="t" r="r" b="b"/>
            <a:pathLst>
              <a:path w="2814108" h="379377">
                <a:moveTo>
                  <a:pt x="2081724" y="213857"/>
                </a:moveTo>
                <a:cubicBezTo>
                  <a:pt x="2072001" y="217825"/>
                  <a:pt x="2057416" y="221199"/>
                  <a:pt x="2037969" y="223977"/>
                </a:cubicBezTo>
                <a:cubicBezTo>
                  <a:pt x="2026956" y="225565"/>
                  <a:pt x="2019167" y="227350"/>
                  <a:pt x="2014603" y="229335"/>
                </a:cubicBezTo>
                <a:cubicBezTo>
                  <a:pt x="2010039" y="231319"/>
                  <a:pt x="2006517" y="234221"/>
                  <a:pt x="2004036" y="238041"/>
                </a:cubicBezTo>
                <a:cubicBezTo>
                  <a:pt x="2001556" y="241861"/>
                  <a:pt x="2000315" y="246103"/>
                  <a:pt x="2000315" y="250766"/>
                </a:cubicBezTo>
                <a:cubicBezTo>
                  <a:pt x="2000315" y="257910"/>
                  <a:pt x="2003019" y="263863"/>
                  <a:pt x="2008427" y="268625"/>
                </a:cubicBezTo>
                <a:cubicBezTo>
                  <a:pt x="2013834" y="273388"/>
                  <a:pt x="2021747" y="275769"/>
                  <a:pt x="2032165" y="275769"/>
                </a:cubicBezTo>
                <a:cubicBezTo>
                  <a:pt x="2042483" y="275769"/>
                  <a:pt x="2051661" y="273512"/>
                  <a:pt x="2059698" y="268998"/>
                </a:cubicBezTo>
                <a:cubicBezTo>
                  <a:pt x="2067735" y="264483"/>
                  <a:pt x="2073638" y="258307"/>
                  <a:pt x="2077408" y="250468"/>
                </a:cubicBezTo>
                <a:cubicBezTo>
                  <a:pt x="2080286" y="244416"/>
                  <a:pt x="2081724" y="235486"/>
                  <a:pt x="2081724" y="223679"/>
                </a:cubicBezTo>
                <a:close/>
                <a:moveTo>
                  <a:pt x="770767" y="186589"/>
                </a:moveTo>
                <a:cubicBezTo>
                  <a:pt x="757701" y="191922"/>
                  <a:pt x="738103" y="196455"/>
                  <a:pt x="711971" y="200188"/>
                </a:cubicBezTo>
                <a:cubicBezTo>
                  <a:pt x="697172" y="202321"/>
                  <a:pt x="686706" y="204721"/>
                  <a:pt x="680573" y="207387"/>
                </a:cubicBezTo>
                <a:cubicBezTo>
                  <a:pt x="674440" y="210054"/>
                  <a:pt x="669707" y="213954"/>
                  <a:pt x="666374" y="219087"/>
                </a:cubicBezTo>
                <a:cubicBezTo>
                  <a:pt x="663040" y="224220"/>
                  <a:pt x="661374" y="229919"/>
                  <a:pt x="661374" y="236186"/>
                </a:cubicBezTo>
                <a:cubicBezTo>
                  <a:pt x="661374" y="245785"/>
                  <a:pt x="665007" y="253784"/>
                  <a:pt x="672273" y="260184"/>
                </a:cubicBezTo>
                <a:cubicBezTo>
                  <a:pt x="679539" y="266584"/>
                  <a:pt x="690172" y="269783"/>
                  <a:pt x="704171" y="269783"/>
                </a:cubicBezTo>
                <a:cubicBezTo>
                  <a:pt x="718037" y="269783"/>
                  <a:pt x="730370" y="266750"/>
                  <a:pt x="741169" y="260684"/>
                </a:cubicBezTo>
                <a:cubicBezTo>
                  <a:pt x="751968" y="254618"/>
                  <a:pt x="759901" y="246318"/>
                  <a:pt x="764968" y="235786"/>
                </a:cubicBezTo>
                <a:cubicBezTo>
                  <a:pt x="768834" y="227653"/>
                  <a:pt x="770767" y="215653"/>
                  <a:pt x="770767" y="199788"/>
                </a:cubicBezTo>
                <a:close/>
                <a:moveTo>
                  <a:pt x="38798" y="157790"/>
                </a:moveTo>
                <a:lnTo>
                  <a:pt x="38798" y="258584"/>
                </a:lnTo>
                <a:lnTo>
                  <a:pt x="111794" y="258584"/>
                </a:lnTo>
                <a:cubicBezTo>
                  <a:pt x="124326" y="258584"/>
                  <a:pt x="133126" y="258118"/>
                  <a:pt x="138192" y="257184"/>
                </a:cubicBezTo>
                <a:cubicBezTo>
                  <a:pt x="147125" y="255584"/>
                  <a:pt x="154591" y="252918"/>
                  <a:pt x="160591" y="249185"/>
                </a:cubicBezTo>
                <a:cubicBezTo>
                  <a:pt x="166590" y="245452"/>
                  <a:pt x="171523" y="240019"/>
                  <a:pt x="175390" y="232886"/>
                </a:cubicBezTo>
                <a:cubicBezTo>
                  <a:pt x="179256" y="225753"/>
                  <a:pt x="181189" y="217520"/>
                  <a:pt x="181189" y="208187"/>
                </a:cubicBezTo>
                <a:cubicBezTo>
                  <a:pt x="181189" y="197255"/>
                  <a:pt x="178390" y="187755"/>
                  <a:pt x="172790" y="179689"/>
                </a:cubicBezTo>
                <a:cubicBezTo>
                  <a:pt x="167190" y="171623"/>
                  <a:pt x="159424" y="165957"/>
                  <a:pt x="149491" y="162690"/>
                </a:cubicBezTo>
                <a:cubicBezTo>
                  <a:pt x="139559" y="159424"/>
                  <a:pt x="125259" y="157790"/>
                  <a:pt x="106594" y="157790"/>
                </a:cubicBezTo>
                <a:close/>
                <a:moveTo>
                  <a:pt x="2587889" y="153730"/>
                </a:moveTo>
                <a:cubicBezTo>
                  <a:pt x="2574494" y="153730"/>
                  <a:pt x="2563382" y="158741"/>
                  <a:pt x="2554551" y="168762"/>
                </a:cubicBezTo>
                <a:cubicBezTo>
                  <a:pt x="2545721" y="178783"/>
                  <a:pt x="2541306" y="193914"/>
                  <a:pt x="2541306" y="214154"/>
                </a:cubicBezTo>
                <a:cubicBezTo>
                  <a:pt x="2541306" y="234395"/>
                  <a:pt x="2545721" y="249551"/>
                  <a:pt x="2554551" y="259621"/>
                </a:cubicBezTo>
                <a:cubicBezTo>
                  <a:pt x="2563382" y="269692"/>
                  <a:pt x="2574494" y="274727"/>
                  <a:pt x="2587889" y="274727"/>
                </a:cubicBezTo>
                <a:cubicBezTo>
                  <a:pt x="2601184" y="274727"/>
                  <a:pt x="2612247" y="269667"/>
                  <a:pt x="2621078" y="259547"/>
                </a:cubicBezTo>
                <a:cubicBezTo>
                  <a:pt x="2629908" y="249427"/>
                  <a:pt x="2634323" y="233998"/>
                  <a:pt x="2634323" y="213261"/>
                </a:cubicBezTo>
                <a:cubicBezTo>
                  <a:pt x="2634323" y="193715"/>
                  <a:pt x="2629883" y="178907"/>
                  <a:pt x="2621003" y="168836"/>
                </a:cubicBezTo>
                <a:cubicBezTo>
                  <a:pt x="2612123" y="158765"/>
                  <a:pt x="2601085" y="153730"/>
                  <a:pt x="2587889" y="153730"/>
                </a:cubicBezTo>
                <a:close/>
                <a:moveTo>
                  <a:pt x="2202424" y="153730"/>
                </a:moveTo>
                <a:cubicBezTo>
                  <a:pt x="2190518" y="153730"/>
                  <a:pt x="2180571" y="158592"/>
                  <a:pt x="2172584" y="168315"/>
                </a:cubicBezTo>
                <a:cubicBezTo>
                  <a:pt x="2164597" y="178039"/>
                  <a:pt x="2160603" y="193368"/>
                  <a:pt x="2160603" y="214303"/>
                </a:cubicBezTo>
                <a:cubicBezTo>
                  <a:pt x="2160603" y="234544"/>
                  <a:pt x="2164870" y="249675"/>
                  <a:pt x="2173403" y="259696"/>
                </a:cubicBezTo>
                <a:cubicBezTo>
                  <a:pt x="2181935" y="269717"/>
                  <a:pt x="2192006" y="274727"/>
                  <a:pt x="2203615" y="274727"/>
                </a:cubicBezTo>
                <a:cubicBezTo>
                  <a:pt x="2215323" y="274727"/>
                  <a:pt x="2225269" y="269940"/>
                  <a:pt x="2233455" y="260365"/>
                </a:cubicBezTo>
                <a:cubicBezTo>
                  <a:pt x="2241640" y="250791"/>
                  <a:pt x="2245733" y="236181"/>
                  <a:pt x="2245733" y="216536"/>
                </a:cubicBezTo>
                <a:cubicBezTo>
                  <a:pt x="2245733" y="194906"/>
                  <a:pt x="2241566" y="179031"/>
                  <a:pt x="2233231" y="168911"/>
                </a:cubicBezTo>
                <a:cubicBezTo>
                  <a:pt x="2224897" y="158790"/>
                  <a:pt x="2214628" y="153730"/>
                  <a:pt x="2202424" y="153730"/>
                </a:cubicBezTo>
                <a:close/>
                <a:moveTo>
                  <a:pt x="2457218" y="135127"/>
                </a:moveTo>
                <a:lnTo>
                  <a:pt x="2484007" y="135127"/>
                </a:lnTo>
                <a:lnTo>
                  <a:pt x="2484007" y="293182"/>
                </a:lnTo>
                <a:lnTo>
                  <a:pt x="2457218" y="293182"/>
                </a:lnTo>
                <a:close/>
                <a:moveTo>
                  <a:pt x="2304818" y="135127"/>
                </a:moveTo>
                <a:lnTo>
                  <a:pt x="2331607" y="135127"/>
                </a:lnTo>
                <a:lnTo>
                  <a:pt x="2331607" y="293182"/>
                </a:lnTo>
                <a:lnTo>
                  <a:pt x="2304818" y="293182"/>
                </a:lnTo>
                <a:close/>
                <a:moveTo>
                  <a:pt x="2760083" y="131555"/>
                </a:moveTo>
                <a:cubicBezTo>
                  <a:pt x="2769608" y="131555"/>
                  <a:pt x="2778364" y="133266"/>
                  <a:pt x="2786351" y="136689"/>
                </a:cubicBezTo>
                <a:cubicBezTo>
                  <a:pt x="2794338" y="140112"/>
                  <a:pt x="2800316" y="144602"/>
                  <a:pt x="2804285" y="150158"/>
                </a:cubicBezTo>
                <a:cubicBezTo>
                  <a:pt x="2808254" y="155714"/>
                  <a:pt x="2811032" y="162313"/>
                  <a:pt x="2812619" y="169952"/>
                </a:cubicBezTo>
                <a:cubicBezTo>
                  <a:pt x="2813611" y="174913"/>
                  <a:pt x="2814108" y="183595"/>
                  <a:pt x="2814108" y="195997"/>
                </a:cubicBezTo>
                <a:lnTo>
                  <a:pt x="2814108" y="293182"/>
                </a:lnTo>
                <a:lnTo>
                  <a:pt x="2787319" y="293182"/>
                </a:lnTo>
                <a:lnTo>
                  <a:pt x="2787319" y="197039"/>
                </a:lnTo>
                <a:cubicBezTo>
                  <a:pt x="2787319" y="186125"/>
                  <a:pt x="2786277" y="177964"/>
                  <a:pt x="2784193" y="172557"/>
                </a:cubicBezTo>
                <a:cubicBezTo>
                  <a:pt x="2782110" y="167149"/>
                  <a:pt x="2778414" y="162833"/>
                  <a:pt x="2773106" y="159609"/>
                </a:cubicBezTo>
                <a:cubicBezTo>
                  <a:pt x="2767797" y="156384"/>
                  <a:pt x="2761571" y="154772"/>
                  <a:pt x="2754428" y="154772"/>
                </a:cubicBezTo>
                <a:cubicBezTo>
                  <a:pt x="2743018" y="154772"/>
                  <a:pt x="2733170" y="158393"/>
                  <a:pt x="2724885" y="165636"/>
                </a:cubicBezTo>
                <a:cubicBezTo>
                  <a:pt x="2716601" y="172879"/>
                  <a:pt x="2712458" y="186621"/>
                  <a:pt x="2712458" y="206862"/>
                </a:cubicBezTo>
                <a:lnTo>
                  <a:pt x="2712458" y="293182"/>
                </a:lnTo>
                <a:lnTo>
                  <a:pt x="2685669" y="293182"/>
                </a:lnTo>
                <a:lnTo>
                  <a:pt x="2685669" y="135127"/>
                </a:lnTo>
                <a:lnTo>
                  <a:pt x="2709779" y="135127"/>
                </a:lnTo>
                <a:lnTo>
                  <a:pt x="2709779" y="157600"/>
                </a:lnTo>
                <a:cubicBezTo>
                  <a:pt x="2721388" y="140236"/>
                  <a:pt x="2738156" y="131555"/>
                  <a:pt x="2760083" y="131555"/>
                </a:cubicBezTo>
                <a:close/>
                <a:moveTo>
                  <a:pt x="2587889" y="131555"/>
                </a:moveTo>
                <a:cubicBezTo>
                  <a:pt x="2609618" y="131555"/>
                  <a:pt x="2627378" y="138674"/>
                  <a:pt x="2641169" y="152912"/>
                </a:cubicBezTo>
                <a:cubicBezTo>
                  <a:pt x="2654961" y="167149"/>
                  <a:pt x="2661856" y="186820"/>
                  <a:pt x="2661856" y="211922"/>
                </a:cubicBezTo>
                <a:cubicBezTo>
                  <a:pt x="2661856" y="232262"/>
                  <a:pt x="2658806" y="248261"/>
                  <a:pt x="2652704" y="259919"/>
                </a:cubicBezTo>
                <a:cubicBezTo>
                  <a:pt x="2646602" y="271577"/>
                  <a:pt x="2637722" y="280631"/>
                  <a:pt x="2626063" y="287080"/>
                </a:cubicBezTo>
                <a:cubicBezTo>
                  <a:pt x="2614405" y="293529"/>
                  <a:pt x="2601680" y="296754"/>
                  <a:pt x="2587889" y="296754"/>
                </a:cubicBezTo>
                <a:cubicBezTo>
                  <a:pt x="2565763" y="296754"/>
                  <a:pt x="2547879" y="289660"/>
                  <a:pt x="2534236" y="275472"/>
                </a:cubicBezTo>
                <a:cubicBezTo>
                  <a:pt x="2520594" y="261283"/>
                  <a:pt x="2513772" y="240844"/>
                  <a:pt x="2513772" y="214154"/>
                </a:cubicBezTo>
                <a:cubicBezTo>
                  <a:pt x="2513772" y="184885"/>
                  <a:pt x="2521908" y="163206"/>
                  <a:pt x="2538180" y="149116"/>
                </a:cubicBezTo>
                <a:cubicBezTo>
                  <a:pt x="2551773" y="137409"/>
                  <a:pt x="2568343" y="131555"/>
                  <a:pt x="2587889" y="131555"/>
                </a:cubicBezTo>
                <a:close/>
                <a:moveTo>
                  <a:pt x="2047643" y="131555"/>
                </a:moveTo>
                <a:cubicBezTo>
                  <a:pt x="2061136" y="131555"/>
                  <a:pt x="2072100" y="133142"/>
                  <a:pt x="2080534" y="136317"/>
                </a:cubicBezTo>
                <a:cubicBezTo>
                  <a:pt x="2088967" y="139492"/>
                  <a:pt x="2095169" y="143486"/>
                  <a:pt x="2099137" y="148298"/>
                </a:cubicBezTo>
                <a:cubicBezTo>
                  <a:pt x="2103106" y="153110"/>
                  <a:pt x="2105884" y="159187"/>
                  <a:pt x="2107472" y="166529"/>
                </a:cubicBezTo>
                <a:cubicBezTo>
                  <a:pt x="2108365" y="171093"/>
                  <a:pt x="2108811" y="179329"/>
                  <a:pt x="2108811" y="191235"/>
                </a:cubicBezTo>
                <a:lnTo>
                  <a:pt x="2108811" y="226954"/>
                </a:lnTo>
                <a:cubicBezTo>
                  <a:pt x="2108811" y="251857"/>
                  <a:pt x="2109382" y="267608"/>
                  <a:pt x="2110523" y="274206"/>
                </a:cubicBezTo>
                <a:cubicBezTo>
                  <a:pt x="2111664" y="280805"/>
                  <a:pt x="2113921" y="287130"/>
                  <a:pt x="2117294" y="293182"/>
                </a:cubicBezTo>
                <a:lnTo>
                  <a:pt x="2089315" y="293182"/>
                </a:lnTo>
                <a:cubicBezTo>
                  <a:pt x="2086537" y="287626"/>
                  <a:pt x="2084751" y="281127"/>
                  <a:pt x="2083957" y="273686"/>
                </a:cubicBezTo>
                <a:cubicBezTo>
                  <a:pt x="2074035" y="282119"/>
                  <a:pt x="2064485" y="288072"/>
                  <a:pt x="2055307" y="291545"/>
                </a:cubicBezTo>
                <a:cubicBezTo>
                  <a:pt x="2046130" y="295018"/>
                  <a:pt x="2036282" y="296754"/>
                  <a:pt x="2025765" y="296754"/>
                </a:cubicBezTo>
                <a:cubicBezTo>
                  <a:pt x="2008402" y="296754"/>
                  <a:pt x="1995057" y="292512"/>
                  <a:pt x="1985730" y="284029"/>
                </a:cubicBezTo>
                <a:cubicBezTo>
                  <a:pt x="1976404" y="275546"/>
                  <a:pt x="1971741" y="264706"/>
                  <a:pt x="1971741" y="251510"/>
                </a:cubicBezTo>
                <a:cubicBezTo>
                  <a:pt x="1971741" y="243771"/>
                  <a:pt x="1973502" y="236702"/>
                  <a:pt x="1977024" y="230302"/>
                </a:cubicBezTo>
                <a:cubicBezTo>
                  <a:pt x="1980546" y="223903"/>
                  <a:pt x="1985160" y="218768"/>
                  <a:pt x="1990865" y="214898"/>
                </a:cubicBezTo>
                <a:cubicBezTo>
                  <a:pt x="1996570" y="211029"/>
                  <a:pt x="2002994" y="208102"/>
                  <a:pt x="2010138" y="206118"/>
                </a:cubicBezTo>
                <a:cubicBezTo>
                  <a:pt x="2015397" y="204729"/>
                  <a:pt x="2023334" y="203389"/>
                  <a:pt x="2033951" y="202099"/>
                </a:cubicBezTo>
                <a:cubicBezTo>
                  <a:pt x="2055580" y="199520"/>
                  <a:pt x="2071505" y="196444"/>
                  <a:pt x="2081724" y="192872"/>
                </a:cubicBezTo>
                <a:cubicBezTo>
                  <a:pt x="2081824" y="189201"/>
                  <a:pt x="2081873" y="186869"/>
                  <a:pt x="2081873" y="185877"/>
                </a:cubicBezTo>
                <a:cubicBezTo>
                  <a:pt x="2081873" y="174963"/>
                  <a:pt x="2079343" y="167273"/>
                  <a:pt x="2074283" y="162809"/>
                </a:cubicBezTo>
                <a:cubicBezTo>
                  <a:pt x="2067437" y="156756"/>
                  <a:pt x="2057267" y="153730"/>
                  <a:pt x="2043773" y="153730"/>
                </a:cubicBezTo>
                <a:cubicBezTo>
                  <a:pt x="2031172" y="153730"/>
                  <a:pt x="2021871" y="155938"/>
                  <a:pt x="2015868" y="160353"/>
                </a:cubicBezTo>
                <a:cubicBezTo>
                  <a:pt x="2009865" y="164768"/>
                  <a:pt x="2005425" y="172582"/>
                  <a:pt x="2002548" y="183793"/>
                </a:cubicBezTo>
                <a:lnTo>
                  <a:pt x="1976354" y="180222"/>
                </a:lnTo>
                <a:cubicBezTo>
                  <a:pt x="1978735" y="169010"/>
                  <a:pt x="1982654" y="159956"/>
                  <a:pt x="1988112" y="153060"/>
                </a:cubicBezTo>
                <a:cubicBezTo>
                  <a:pt x="1993568" y="146165"/>
                  <a:pt x="2001457" y="140857"/>
                  <a:pt x="2011775" y="137136"/>
                </a:cubicBezTo>
                <a:cubicBezTo>
                  <a:pt x="2022094" y="133415"/>
                  <a:pt x="2034050" y="131555"/>
                  <a:pt x="2047643" y="131555"/>
                </a:cubicBezTo>
                <a:close/>
                <a:moveTo>
                  <a:pt x="1934087" y="131555"/>
                </a:moveTo>
                <a:cubicBezTo>
                  <a:pt x="1943116" y="131555"/>
                  <a:pt x="1952294" y="134432"/>
                  <a:pt x="1961620" y="140187"/>
                </a:cubicBezTo>
                <a:lnTo>
                  <a:pt x="1952393" y="165041"/>
                </a:lnTo>
                <a:cubicBezTo>
                  <a:pt x="1945844" y="161172"/>
                  <a:pt x="1939296" y="159237"/>
                  <a:pt x="1932748" y="159237"/>
                </a:cubicBezTo>
                <a:cubicBezTo>
                  <a:pt x="1926894" y="159237"/>
                  <a:pt x="1921635" y="160998"/>
                  <a:pt x="1916972" y="164520"/>
                </a:cubicBezTo>
                <a:cubicBezTo>
                  <a:pt x="1912308" y="168042"/>
                  <a:pt x="1908985" y="172929"/>
                  <a:pt x="1907000" y="179180"/>
                </a:cubicBezTo>
                <a:cubicBezTo>
                  <a:pt x="1904024" y="188705"/>
                  <a:pt x="1902535" y="199123"/>
                  <a:pt x="1902535" y="210434"/>
                </a:cubicBezTo>
                <a:lnTo>
                  <a:pt x="1902535" y="293182"/>
                </a:lnTo>
                <a:lnTo>
                  <a:pt x="1875746" y="293182"/>
                </a:lnTo>
                <a:lnTo>
                  <a:pt x="1875746" y="135127"/>
                </a:lnTo>
                <a:lnTo>
                  <a:pt x="1899857" y="135127"/>
                </a:lnTo>
                <a:lnTo>
                  <a:pt x="1899857" y="159088"/>
                </a:lnTo>
                <a:cubicBezTo>
                  <a:pt x="1906008" y="147876"/>
                  <a:pt x="1911688" y="140484"/>
                  <a:pt x="1916897" y="136913"/>
                </a:cubicBezTo>
                <a:cubicBezTo>
                  <a:pt x="1922106" y="133341"/>
                  <a:pt x="1927836" y="131555"/>
                  <a:pt x="1934087" y="131555"/>
                </a:cubicBezTo>
                <a:close/>
                <a:moveTo>
                  <a:pt x="1477971" y="105794"/>
                </a:moveTo>
                <a:cubicBezTo>
                  <a:pt x="1461972" y="105794"/>
                  <a:pt x="1448372" y="112293"/>
                  <a:pt x="1437173" y="125292"/>
                </a:cubicBezTo>
                <a:cubicBezTo>
                  <a:pt x="1425974" y="138292"/>
                  <a:pt x="1420374" y="157590"/>
                  <a:pt x="1420374" y="183189"/>
                </a:cubicBezTo>
                <a:cubicBezTo>
                  <a:pt x="1420374" y="211054"/>
                  <a:pt x="1425907" y="231386"/>
                  <a:pt x="1436973" y="244185"/>
                </a:cubicBezTo>
                <a:cubicBezTo>
                  <a:pt x="1448039" y="256984"/>
                  <a:pt x="1461905" y="263384"/>
                  <a:pt x="1478571" y="263384"/>
                </a:cubicBezTo>
                <a:cubicBezTo>
                  <a:pt x="1495103" y="263384"/>
                  <a:pt x="1508969" y="257018"/>
                  <a:pt x="1520168" y="244285"/>
                </a:cubicBezTo>
                <a:cubicBezTo>
                  <a:pt x="1531367" y="231553"/>
                  <a:pt x="1536967" y="211587"/>
                  <a:pt x="1536967" y="184389"/>
                </a:cubicBezTo>
                <a:cubicBezTo>
                  <a:pt x="1536967" y="158390"/>
                  <a:pt x="1531201" y="138791"/>
                  <a:pt x="1519668" y="125592"/>
                </a:cubicBezTo>
                <a:cubicBezTo>
                  <a:pt x="1508136" y="112393"/>
                  <a:pt x="1494236" y="105794"/>
                  <a:pt x="1477971" y="105794"/>
                </a:cubicBezTo>
                <a:close/>
                <a:moveTo>
                  <a:pt x="494170" y="105594"/>
                </a:moveTo>
                <a:cubicBezTo>
                  <a:pt x="477638" y="105594"/>
                  <a:pt x="463739" y="111127"/>
                  <a:pt x="452473" y="122193"/>
                </a:cubicBezTo>
                <a:cubicBezTo>
                  <a:pt x="441207" y="133258"/>
                  <a:pt x="434974" y="148058"/>
                  <a:pt x="433774" y="166590"/>
                </a:cubicBezTo>
                <a:lnTo>
                  <a:pt x="552367" y="166590"/>
                </a:lnTo>
                <a:cubicBezTo>
                  <a:pt x="550767" y="148724"/>
                  <a:pt x="546234" y="135325"/>
                  <a:pt x="538768" y="126392"/>
                </a:cubicBezTo>
                <a:cubicBezTo>
                  <a:pt x="527302" y="112526"/>
                  <a:pt x="512436" y="105594"/>
                  <a:pt x="494170" y="105594"/>
                </a:cubicBezTo>
                <a:close/>
                <a:moveTo>
                  <a:pt x="1073526" y="80795"/>
                </a:moveTo>
                <a:lnTo>
                  <a:pt x="1109523" y="80795"/>
                </a:lnTo>
                <a:lnTo>
                  <a:pt x="1109523" y="293182"/>
                </a:lnTo>
                <a:lnTo>
                  <a:pt x="1073526" y="293182"/>
                </a:lnTo>
                <a:close/>
                <a:moveTo>
                  <a:pt x="2402896" y="79911"/>
                </a:moveTo>
                <a:lnTo>
                  <a:pt x="2402896" y="135127"/>
                </a:lnTo>
                <a:lnTo>
                  <a:pt x="2429833" y="135127"/>
                </a:lnTo>
                <a:lnTo>
                  <a:pt x="2429833" y="155963"/>
                </a:lnTo>
                <a:lnTo>
                  <a:pt x="2402896" y="155963"/>
                </a:lnTo>
                <a:lnTo>
                  <a:pt x="2402896" y="248385"/>
                </a:lnTo>
                <a:cubicBezTo>
                  <a:pt x="2402896" y="256025"/>
                  <a:pt x="2403367" y="260936"/>
                  <a:pt x="2404309" y="263119"/>
                </a:cubicBezTo>
                <a:cubicBezTo>
                  <a:pt x="2405252" y="265302"/>
                  <a:pt x="2406790" y="267038"/>
                  <a:pt x="2408923" y="268328"/>
                </a:cubicBezTo>
                <a:cubicBezTo>
                  <a:pt x="2411056" y="269618"/>
                  <a:pt x="2414107" y="270263"/>
                  <a:pt x="2418076" y="270263"/>
                </a:cubicBezTo>
                <a:cubicBezTo>
                  <a:pt x="2421053" y="270263"/>
                  <a:pt x="2424972" y="269915"/>
                  <a:pt x="2429833" y="269221"/>
                </a:cubicBezTo>
                <a:lnTo>
                  <a:pt x="2433703" y="292884"/>
                </a:lnTo>
                <a:cubicBezTo>
                  <a:pt x="2426162" y="294472"/>
                  <a:pt x="2419415" y="295266"/>
                  <a:pt x="2413462" y="295266"/>
                </a:cubicBezTo>
                <a:cubicBezTo>
                  <a:pt x="2403739" y="295266"/>
                  <a:pt x="2396198" y="293728"/>
                  <a:pt x="2390840" y="290652"/>
                </a:cubicBezTo>
                <a:cubicBezTo>
                  <a:pt x="2385483" y="287576"/>
                  <a:pt x="2381712" y="283533"/>
                  <a:pt x="2379530" y="278523"/>
                </a:cubicBezTo>
                <a:cubicBezTo>
                  <a:pt x="2377347" y="273512"/>
                  <a:pt x="2376255" y="262970"/>
                  <a:pt x="2376255" y="246897"/>
                </a:cubicBezTo>
                <a:lnTo>
                  <a:pt x="2376255" y="155963"/>
                </a:lnTo>
                <a:lnTo>
                  <a:pt x="2356610" y="155963"/>
                </a:lnTo>
                <a:lnTo>
                  <a:pt x="2356610" y="135127"/>
                </a:lnTo>
                <a:lnTo>
                  <a:pt x="2376255" y="135127"/>
                </a:lnTo>
                <a:lnTo>
                  <a:pt x="2376255" y="95985"/>
                </a:lnTo>
                <a:close/>
                <a:moveTo>
                  <a:pt x="1475371" y="75995"/>
                </a:moveTo>
                <a:cubicBezTo>
                  <a:pt x="1500436" y="75995"/>
                  <a:pt x="1521101" y="86128"/>
                  <a:pt x="1537367" y="106393"/>
                </a:cubicBezTo>
                <a:lnTo>
                  <a:pt x="1537367" y="80795"/>
                </a:lnTo>
                <a:lnTo>
                  <a:pt x="1570565" y="80795"/>
                </a:lnTo>
                <a:lnTo>
                  <a:pt x="1570565" y="264384"/>
                </a:lnTo>
                <a:cubicBezTo>
                  <a:pt x="1570565" y="297448"/>
                  <a:pt x="1567199" y="320880"/>
                  <a:pt x="1560466" y="334680"/>
                </a:cubicBezTo>
                <a:cubicBezTo>
                  <a:pt x="1553733" y="348479"/>
                  <a:pt x="1543067" y="359378"/>
                  <a:pt x="1528468" y="367378"/>
                </a:cubicBezTo>
                <a:cubicBezTo>
                  <a:pt x="1513868" y="375377"/>
                  <a:pt x="1495903" y="379377"/>
                  <a:pt x="1474571" y="379377"/>
                </a:cubicBezTo>
                <a:cubicBezTo>
                  <a:pt x="1449239" y="379377"/>
                  <a:pt x="1428774" y="373677"/>
                  <a:pt x="1413175" y="362278"/>
                </a:cubicBezTo>
                <a:cubicBezTo>
                  <a:pt x="1397576" y="350879"/>
                  <a:pt x="1390043" y="333713"/>
                  <a:pt x="1390576" y="310781"/>
                </a:cubicBezTo>
                <a:lnTo>
                  <a:pt x="1425574" y="315981"/>
                </a:lnTo>
                <a:cubicBezTo>
                  <a:pt x="1427040" y="326780"/>
                  <a:pt x="1431107" y="334646"/>
                  <a:pt x="1437773" y="339579"/>
                </a:cubicBezTo>
                <a:cubicBezTo>
                  <a:pt x="1446706" y="346246"/>
                  <a:pt x="1458905" y="349579"/>
                  <a:pt x="1474371" y="349579"/>
                </a:cubicBezTo>
                <a:cubicBezTo>
                  <a:pt x="1491037" y="349579"/>
                  <a:pt x="1503903" y="346246"/>
                  <a:pt x="1512969" y="339579"/>
                </a:cubicBezTo>
                <a:cubicBezTo>
                  <a:pt x="1522035" y="332913"/>
                  <a:pt x="1528168" y="323580"/>
                  <a:pt x="1531367" y="311581"/>
                </a:cubicBezTo>
                <a:cubicBezTo>
                  <a:pt x="1533234" y="304248"/>
                  <a:pt x="1534101" y="288849"/>
                  <a:pt x="1533967" y="265384"/>
                </a:cubicBezTo>
                <a:cubicBezTo>
                  <a:pt x="1518235" y="283916"/>
                  <a:pt x="1498636" y="293182"/>
                  <a:pt x="1475171" y="293182"/>
                </a:cubicBezTo>
                <a:cubicBezTo>
                  <a:pt x="1445973" y="293182"/>
                  <a:pt x="1423374" y="282649"/>
                  <a:pt x="1407375" y="261584"/>
                </a:cubicBezTo>
                <a:cubicBezTo>
                  <a:pt x="1391376" y="240519"/>
                  <a:pt x="1383376" y="215254"/>
                  <a:pt x="1383376" y="185789"/>
                </a:cubicBezTo>
                <a:cubicBezTo>
                  <a:pt x="1383376" y="165523"/>
                  <a:pt x="1387043" y="146824"/>
                  <a:pt x="1394376" y="129692"/>
                </a:cubicBezTo>
                <a:cubicBezTo>
                  <a:pt x="1401709" y="112560"/>
                  <a:pt x="1412341" y="99327"/>
                  <a:pt x="1426274" y="89994"/>
                </a:cubicBezTo>
                <a:cubicBezTo>
                  <a:pt x="1440206" y="80662"/>
                  <a:pt x="1456572" y="75995"/>
                  <a:pt x="1475371" y="75995"/>
                </a:cubicBezTo>
                <a:close/>
                <a:moveTo>
                  <a:pt x="1268569" y="75995"/>
                </a:moveTo>
                <a:cubicBezTo>
                  <a:pt x="1281369" y="75995"/>
                  <a:pt x="1293135" y="78295"/>
                  <a:pt x="1303867" y="82895"/>
                </a:cubicBezTo>
                <a:cubicBezTo>
                  <a:pt x="1314600" y="87495"/>
                  <a:pt x="1322633" y="93528"/>
                  <a:pt x="1327966" y="100994"/>
                </a:cubicBezTo>
                <a:cubicBezTo>
                  <a:pt x="1333299" y="108460"/>
                  <a:pt x="1337032" y="117326"/>
                  <a:pt x="1339165" y="127592"/>
                </a:cubicBezTo>
                <a:cubicBezTo>
                  <a:pt x="1340499" y="134258"/>
                  <a:pt x="1341165" y="145924"/>
                  <a:pt x="1341165" y="162590"/>
                </a:cubicBezTo>
                <a:lnTo>
                  <a:pt x="1341165" y="293182"/>
                </a:lnTo>
                <a:lnTo>
                  <a:pt x="1305167" y="293182"/>
                </a:lnTo>
                <a:lnTo>
                  <a:pt x="1305167" y="163990"/>
                </a:lnTo>
                <a:cubicBezTo>
                  <a:pt x="1305167" y="149324"/>
                  <a:pt x="1303767" y="138358"/>
                  <a:pt x="1300968" y="131092"/>
                </a:cubicBezTo>
                <a:cubicBezTo>
                  <a:pt x="1298168" y="123826"/>
                  <a:pt x="1293201" y="118026"/>
                  <a:pt x="1286068" y="113693"/>
                </a:cubicBezTo>
                <a:cubicBezTo>
                  <a:pt x="1278936" y="109360"/>
                  <a:pt x="1270569" y="107193"/>
                  <a:pt x="1260970" y="107193"/>
                </a:cubicBezTo>
                <a:cubicBezTo>
                  <a:pt x="1245638" y="107193"/>
                  <a:pt x="1232405" y="112060"/>
                  <a:pt x="1221272" y="121793"/>
                </a:cubicBezTo>
                <a:cubicBezTo>
                  <a:pt x="1210140" y="131525"/>
                  <a:pt x="1204573" y="149991"/>
                  <a:pt x="1204573" y="177189"/>
                </a:cubicBezTo>
                <a:lnTo>
                  <a:pt x="1204573" y="293182"/>
                </a:lnTo>
                <a:lnTo>
                  <a:pt x="1168576" y="293182"/>
                </a:lnTo>
                <a:lnTo>
                  <a:pt x="1168576" y="80795"/>
                </a:lnTo>
                <a:lnTo>
                  <a:pt x="1200974" y="80795"/>
                </a:lnTo>
                <a:lnTo>
                  <a:pt x="1200974" y="110993"/>
                </a:lnTo>
                <a:cubicBezTo>
                  <a:pt x="1216573" y="87661"/>
                  <a:pt x="1239105" y="75995"/>
                  <a:pt x="1268569" y="75995"/>
                </a:cubicBezTo>
                <a:close/>
                <a:moveTo>
                  <a:pt x="724970" y="75995"/>
                </a:moveTo>
                <a:cubicBezTo>
                  <a:pt x="743102" y="75995"/>
                  <a:pt x="757835" y="78129"/>
                  <a:pt x="769167" y="82395"/>
                </a:cubicBezTo>
                <a:cubicBezTo>
                  <a:pt x="780500" y="86661"/>
                  <a:pt x="788833" y="92028"/>
                  <a:pt x="794166" y="98494"/>
                </a:cubicBezTo>
                <a:cubicBezTo>
                  <a:pt x="799499" y="104960"/>
                  <a:pt x="803232" y="113126"/>
                  <a:pt x="805365" y="122992"/>
                </a:cubicBezTo>
                <a:cubicBezTo>
                  <a:pt x="806565" y="129125"/>
                  <a:pt x="807165" y="140191"/>
                  <a:pt x="807165" y="156190"/>
                </a:cubicBezTo>
                <a:lnTo>
                  <a:pt x="807165" y="204188"/>
                </a:lnTo>
                <a:cubicBezTo>
                  <a:pt x="807165" y="237652"/>
                  <a:pt x="807932" y="258818"/>
                  <a:pt x="809465" y="267684"/>
                </a:cubicBezTo>
                <a:cubicBezTo>
                  <a:pt x="810998" y="276550"/>
                  <a:pt x="814031" y="285049"/>
                  <a:pt x="818564" y="293182"/>
                </a:cubicBezTo>
                <a:lnTo>
                  <a:pt x="780967" y="293182"/>
                </a:lnTo>
                <a:cubicBezTo>
                  <a:pt x="777234" y="285716"/>
                  <a:pt x="774834" y="276983"/>
                  <a:pt x="773767" y="266984"/>
                </a:cubicBezTo>
                <a:cubicBezTo>
                  <a:pt x="760435" y="278316"/>
                  <a:pt x="747602" y="286316"/>
                  <a:pt x="735269" y="290982"/>
                </a:cubicBezTo>
                <a:cubicBezTo>
                  <a:pt x="722937" y="295649"/>
                  <a:pt x="709704" y="297982"/>
                  <a:pt x="695572" y="297982"/>
                </a:cubicBezTo>
                <a:cubicBezTo>
                  <a:pt x="672240" y="297982"/>
                  <a:pt x="654308" y="292282"/>
                  <a:pt x="641775" y="280883"/>
                </a:cubicBezTo>
                <a:cubicBezTo>
                  <a:pt x="629243" y="269484"/>
                  <a:pt x="622976" y="254918"/>
                  <a:pt x="622976" y="237185"/>
                </a:cubicBezTo>
                <a:cubicBezTo>
                  <a:pt x="622976" y="226786"/>
                  <a:pt x="625343" y="217287"/>
                  <a:pt x="630076" y="208687"/>
                </a:cubicBezTo>
                <a:cubicBezTo>
                  <a:pt x="634809" y="200088"/>
                  <a:pt x="641008" y="193188"/>
                  <a:pt x="648675" y="187988"/>
                </a:cubicBezTo>
                <a:cubicBezTo>
                  <a:pt x="656341" y="182789"/>
                  <a:pt x="664974" y="178856"/>
                  <a:pt x="674573" y="176189"/>
                </a:cubicBezTo>
                <a:cubicBezTo>
                  <a:pt x="681639" y="174323"/>
                  <a:pt x="692305" y="172523"/>
                  <a:pt x="706571" y="170790"/>
                </a:cubicBezTo>
                <a:cubicBezTo>
                  <a:pt x="735636" y="167323"/>
                  <a:pt x="757035" y="163190"/>
                  <a:pt x="770767" y="158390"/>
                </a:cubicBezTo>
                <a:cubicBezTo>
                  <a:pt x="770901" y="153457"/>
                  <a:pt x="770967" y="150324"/>
                  <a:pt x="770967" y="148991"/>
                </a:cubicBezTo>
                <a:cubicBezTo>
                  <a:pt x="770967" y="134325"/>
                  <a:pt x="767567" y="123992"/>
                  <a:pt x="760768" y="117993"/>
                </a:cubicBezTo>
                <a:cubicBezTo>
                  <a:pt x="751568" y="109860"/>
                  <a:pt x="737903" y="105794"/>
                  <a:pt x="719770" y="105794"/>
                </a:cubicBezTo>
                <a:cubicBezTo>
                  <a:pt x="702838" y="105794"/>
                  <a:pt x="690339" y="108760"/>
                  <a:pt x="682273" y="114693"/>
                </a:cubicBezTo>
                <a:cubicBezTo>
                  <a:pt x="674206" y="120626"/>
                  <a:pt x="668240" y="131125"/>
                  <a:pt x="664374" y="146191"/>
                </a:cubicBezTo>
                <a:lnTo>
                  <a:pt x="629176" y="141391"/>
                </a:lnTo>
                <a:cubicBezTo>
                  <a:pt x="632376" y="126326"/>
                  <a:pt x="637642" y="114160"/>
                  <a:pt x="644975" y="104894"/>
                </a:cubicBezTo>
                <a:cubicBezTo>
                  <a:pt x="652308" y="95627"/>
                  <a:pt x="662907" y="88495"/>
                  <a:pt x="676773" y="83495"/>
                </a:cubicBezTo>
                <a:cubicBezTo>
                  <a:pt x="690639" y="78495"/>
                  <a:pt x="706704" y="75995"/>
                  <a:pt x="724970" y="75995"/>
                </a:cubicBezTo>
                <a:close/>
                <a:moveTo>
                  <a:pt x="493770" y="75995"/>
                </a:moveTo>
                <a:cubicBezTo>
                  <a:pt x="522169" y="75995"/>
                  <a:pt x="545367" y="85661"/>
                  <a:pt x="563366" y="104994"/>
                </a:cubicBezTo>
                <a:cubicBezTo>
                  <a:pt x="581365" y="124326"/>
                  <a:pt x="590364" y="151524"/>
                  <a:pt x="590364" y="186589"/>
                </a:cubicBezTo>
                <a:cubicBezTo>
                  <a:pt x="590364" y="188722"/>
                  <a:pt x="590298" y="191922"/>
                  <a:pt x="590164" y="196188"/>
                </a:cubicBezTo>
                <a:lnTo>
                  <a:pt x="431774" y="196188"/>
                </a:lnTo>
                <a:cubicBezTo>
                  <a:pt x="433107" y="219520"/>
                  <a:pt x="439707" y="237385"/>
                  <a:pt x="451573" y="249785"/>
                </a:cubicBezTo>
                <a:cubicBezTo>
                  <a:pt x="463439" y="262184"/>
                  <a:pt x="478238" y="268384"/>
                  <a:pt x="495970" y="268384"/>
                </a:cubicBezTo>
                <a:cubicBezTo>
                  <a:pt x="509169" y="268384"/>
                  <a:pt x="520435" y="264917"/>
                  <a:pt x="529768" y="257984"/>
                </a:cubicBezTo>
                <a:cubicBezTo>
                  <a:pt x="539101" y="251051"/>
                  <a:pt x="546500" y="239985"/>
                  <a:pt x="551967" y="224786"/>
                </a:cubicBezTo>
                <a:lnTo>
                  <a:pt x="589164" y="229386"/>
                </a:lnTo>
                <a:cubicBezTo>
                  <a:pt x="583298" y="251118"/>
                  <a:pt x="572432" y="267984"/>
                  <a:pt x="556566" y="279983"/>
                </a:cubicBezTo>
                <a:cubicBezTo>
                  <a:pt x="540701" y="291982"/>
                  <a:pt x="520435" y="297982"/>
                  <a:pt x="495770" y="297982"/>
                </a:cubicBezTo>
                <a:cubicBezTo>
                  <a:pt x="464705" y="297982"/>
                  <a:pt x="440074" y="288416"/>
                  <a:pt x="421875" y="269284"/>
                </a:cubicBezTo>
                <a:cubicBezTo>
                  <a:pt x="403676" y="250151"/>
                  <a:pt x="394576" y="223320"/>
                  <a:pt x="394576" y="188788"/>
                </a:cubicBezTo>
                <a:cubicBezTo>
                  <a:pt x="394576" y="153057"/>
                  <a:pt x="403776" y="125326"/>
                  <a:pt x="422175" y="105594"/>
                </a:cubicBezTo>
                <a:cubicBezTo>
                  <a:pt x="440574" y="85861"/>
                  <a:pt x="464439" y="75995"/>
                  <a:pt x="493770" y="75995"/>
                </a:cubicBezTo>
                <a:close/>
                <a:moveTo>
                  <a:pt x="351221" y="75995"/>
                </a:moveTo>
                <a:cubicBezTo>
                  <a:pt x="363353" y="75995"/>
                  <a:pt x="375686" y="79862"/>
                  <a:pt x="388219" y="87595"/>
                </a:cubicBezTo>
                <a:lnTo>
                  <a:pt x="375819" y="120993"/>
                </a:lnTo>
                <a:cubicBezTo>
                  <a:pt x="367020" y="115793"/>
                  <a:pt x="358220" y="113193"/>
                  <a:pt x="349421" y="113193"/>
                </a:cubicBezTo>
                <a:cubicBezTo>
                  <a:pt x="341555" y="113193"/>
                  <a:pt x="334489" y="115560"/>
                  <a:pt x="328222" y="120293"/>
                </a:cubicBezTo>
                <a:cubicBezTo>
                  <a:pt x="321956" y="125026"/>
                  <a:pt x="317490" y="131592"/>
                  <a:pt x="314823" y="139991"/>
                </a:cubicBezTo>
                <a:cubicBezTo>
                  <a:pt x="310823" y="152791"/>
                  <a:pt x="308823" y="166790"/>
                  <a:pt x="308823" y="181989"/>
                </a:cubicBezTo>
                <a:lnTo>
                  <a:pt x="308823" y="293182"/>
                </a:lnTo>
                <a:lnTo>
                  <a:pt x="272826" y="293182"/>
                </a:lnTo>
                <a:lnTo>
                  <a:pt x="272826" y="80795"/>
                </a:lnTo>
                <a:lnTo>
                  <a:pt x="305224" y="80795"/>
                </a:lnTo>
                <a:lnTo>
                  <a:pt x="305224" y="112993"/>
                </a:lnTo>
                <a:cubicBezTo>
                  <a:pt x="313490" y="97927"/>
                  <a:pt x="321123" y="87995"/>
                  <a:pt x="328122" y="83195"/>
                </a:cubicBezTo>
                <a:cubicBezTo>
                  <a:pt x="335122" y="78395"/>
                  <a:pt x="342821" y="75995"/>
                  <a:pt x="351221" y="75995"/>
                </a:cubicBezTo>
                <a:close/>
                <a:moveTo>
                  <a:pt x="2457218" y="75000"/>
                </a:moveTo>
                <a:lnTo>
                  <a:pt x="2484007" y="75000"/>
                </a:lnTo>
                <a:lnTo>
                  <a:pt x="2484007" y="105807"/>
                </a:lnTo>
                <a:lnTo>
                  <a:pt x="2457218" y="105807"/>
                </a:lnTo>
                <a:close/>
                <a:moveTo>
                  <a:pt x="2304818" y="75000"/>
                </a:moveTo>
                <a:lnTo>
                  <a:pt x="2331607" y="75000"/>
                </a:lnTo>
                <a:lnTo>
                  <a:pt x="2331607" y="105807"/>
                </a:lnTo>
                <a:lnTo>
                  <a:pt x="2304818" y="105807"/>
                </a:lnTo>
                <a:close/>
                <a:moveTo>
                  <a:pt x="2243501" y="75000"/>
                </a:moveTo>
                <a:lnTo>
                  <a:pt x="2270141" y="75000"/>
                </a:lnTo>
                <a:lnTo>
                  <a:pt x="2270141" y="293182"/>
                </a:lnTo>
                <a:lnTo>
                  <a:pt x="2245287" y="293182"/>
                </a:lnTo>
                <a:lnTo>
                  <a:pt x="2245287" y="273239"/>
                </a:lnTo>
                <a:cubicBezTo>
                  <a:pt x="2235265" y="288916"/>
                  <a:pt x="2220531" y="296754"/>
                  <a:pt x="2201085" y="296754"/>
                </a:cubicBezTo>
                <a:cubicBezTo>
                  <a:pt x="2188484" y="296754"/>
                  <a:pt x="2176900" y="293281"/>
                  <a:pt x="2166333" y="286336"/>
                </a:cubicBezTo>
                <a:cubicBezTo>
                  <a:pt x="2155766" y="279391"/>
                  <a:pt x="2147581" y="269692"/>
                  <a:pt x="2141777" y="257240"/>
                </a:cubicBezTo>
                <a:cubicBezTo>
                  <a:pt x="2135972" y="244788"/>
                  <a:pt x="2133070" y="230476"/>
                  <a:pt x="2133070" y="214303"/>
                </a:cubicBezTo>
                <a:cubicBezTo>
                  <a:pt x="2133070" y="198527"/>
                  <a:pt x="2135699" y="184215"/>
                  <a:pt x="2140958" y="171366"/>
                </a:cubicBezTo>
                <a:cubicBezTo>
                  <a:pt x="2146217" y="158517"/>
                  <a:pt x="2154104" y="148670"/>
                  <a:pt x="2164622" y="141824"/>
                </a:cubicBezTo>
                <a:cubicBezTo>
                  <a:pt x="2175139" y="134978"/>
                  <a:pt x="2186896" y="131555"/>
                  <a:pt x="2199894" y="131555"/>
                </a:cubicBezTo>
                <a:cubicBezTo>
                  <a:pt x="2209419" y="131555"/>
                  <a:pt x="2217902" y="133564"/>
                  <a:pt x="2225344" y="137582"/>
                </a:cubicBezTo>
                <a:cubicBezTo>
                  <a:pt x="2232785" y="141601"/>
                  <a:pt x="2238837" y="146834"/>
                  <a:pt x="2243501" y="153284"/>
                </a:cubicBezTo>
                <a:close/>
                <a:moveTo>
                  <a:pt x="1691646" y="75000"/>
                </a:moveTo>
                <a:lnTo>
                  <a:pt x="1864584" y="75000"/>
                </a:lnTo>
                <a:lnTo>
                  <a:pt x="1864584" y="100747"/>
                </a:lnTo>
                <a:lnTo>
                  <a:pt x="1792403" y="100747"/>
                </a:lnTo>
                <a:lnTo>
                  <a:pt x="1792403" y="293182"/>
                </a:lnTo>
                <a:lnTo>
                  <a:pt x="1763530" y="293182"/>
                </a:lnTo>
                <a:lnTo>
                  <a:pt x="1763530" y="100747"/>
                </a:lnTo>
                <a:lnTo>
                  <a:pt x="1691646" y="100747"/>
                </a:lnTo>
                <a:close/>
                <a:moveTo>
                  <a:pt x="38798" y="34598"/>
                </a:moveTo>
                <a:lnTo>
                  <a:pt x="38798" y="123192"/>
                </a:lnTo>
                <a:lnTo>
                  <a:pt x="102194" y="123192"/>
                </a:lnTo>
                <a:cubicBezTo>
                  <a:pt x="119393" y="123192"/>
                  <a:pt x="131726" y="122059"/>
                  <a:pt x="139192" y="119793"/>
                </a:cubicBezTo>
                <a:cubicBezTo>
                  <a:pt x="149058" y="116859"/>
                  <a:pt x="156491" y="111993"/>
                  <a:pt x="161491" y="105194"/>
                </a:cubicBezTo>
                <a:cubicBezTo>
                  <a:pt x="166490" y="98394"/>
                  <a:pt x="168990" y="89861"/>
                  <a:pt x="168990" y="79595"/>
                </a:cubicBezTo>
                <a:cubicBezTo>
                  <a:pt x="168990" y="69862"/>
                  <a:pt x="166657" y="61296"/>
                  <a:pt x="161991" y="53897"/>
                </a:cubicBezTo>
                <a:cubicBezTo>
                  <a:pt x="157324" y="46497"/>
                  <a:pt x="150658" y="41431"/>
                  <a:pt x="141992" y="38698"/>
                </a:cubicBezTo>
                <a:cubicBezTo>
                  <a:pt x="133326" y="35964"/>
                  <a:pt x="118460" y="34598"/>
                  <a:pt x="97394" y="34598"/>
                </a:cubicBezTo>
                <a:close/>
                <a:moveTo>
                  <a:pt x="1073526" y="0"/>
                </a:moveTo>
                <a:lnTo>
                  <a:pt x="1109523" y="0"/>
                </a:lnTo>
                <a:lnTo>
                  <a:pt x="1109523" y="41397"/>
                </a:lnTo>
                <a:lnTo>
                  <a:pt x="1073526" y="41397"/>
                </a:lnTo>
                <a:close/>
                <a:moveTo>
                  <a:pt x="863976" y="0"/>
                </a:moveTo>
                <a:lnTo>
                  <a:pt x="899973" y="0"/>
                </a:lnTo>
                <a:lnTo>
                  <a:pt x="899973" y="167190"/>
                </a:lnTo>
                <a:lnTo>
                  <a:pt x="985168" y="80795"/>
                </a:lnTo>
                <a:lnTo>
                  <a:pt x="1031765" y="80795"/>
                </a:lnTo>
                <a:lnTo>
                  <a:pt x="950570" y="159590"/>
                </a:lnTo>
                <a:lnTo>
                  <a:pt x="1039965" y="293182"/>
                </a:lnTo>
                <a:lnTo>
                  <a:pt x="995567" y="293182"/>
                </a:lnTo>
                <a:lnTo>
                  <a:pt x="925372" y="184589"/>
                </a:lnTo>
                <a:lnTo>
                  <a:pt x="899973" y="208987"/>
                </a:lnTo>
                <a:lnTo>
                  <a:pt x="899973" y="293182"/>
                </a:lnTo>
                <a:lnTo>
                  <a:pt x="863976" y="293182"/>
                </a:lnTo>
                <a:close/>
                <a:moveTo>
                  <a:pt x="0" y="0"/>
                </a:moveTo>
                <a:lnTo>
                  <a:pt x="109994" y="0"/>
                </a:lnTo>
                <a:cubicBezTo>
                  <a:pt x="132392" y="0"/>
                  <a:pt x="150358" y="2966"/>
                  <a:pt x="163890" y="8899"/>
                </a:cubicBezTo>
                <a:cubicBezTo>
                  <a:pt x="177423" y="14832"/>
                  <a:pt x="188022" y="23965"/>
                  <a:pt x="195688" y="36298"/>
                </a:cubicBezTo>
                <a:cubicBezTo>
                  <a:pt x="203355" y="48630"/>
                  <a:pt x="207188" y="61529"/>
                  <a:pt x="207188" y="74995"/>
                </a:cubicBezTo>
                <a:cubicBezTo>
                  <a:pt x="207188" y="87528"/>
                  <a:pt x="203788" y="99327"/>
                  <a:pt x="196988" y="110393"/>
                </a:cubicBezTo>
                <a:cubicBezTo>
                  <a:pt x="190189" y="121459"/>
                  <a:pt x="179923" y="130392"/>
                  <a:pt x="166190" y="137192"/>
                </a:cubicBezTo>
                <a:cubicBezTo>
                  <a:pt x="183923" y="142391"/>
                  <a:pt x="197555" y="151257"/>
                  <a:pt x="207088" y="163790"/>
                </a:cubicBezTo>
                <a:cubicBezTo>
                  <a:pt x="216621" y="176323"/>
                  <a:pt x="221387" y="191122"/>
                  <a:pt x="221387" y="208187"/>
                </a:cubicBezTo>
                <a:cubicBezTo>
                  <a:pt x="221387" y="221920"/>
                  <a:pt x="218487" y="234686"/>
                  <a:pt x="212687" y="246485"/>
                </a:cubicBezTo>
                <a:cubicBezTo>
                  <a:pt x="206888" y="258284"/>
                  <a:pt x="199722" y="267384"/>
                  <a:pt x="191189" y="273783"/>
                </a:cubicBezTo>
                <a:cubicBezTo>
                  <a:pt x="182656" y="280183"/>
                  <a:pt x="171957" y="285016"/>
                  <a:pt x="159091" y="288282"/>
                </a:cubicBezTo>
                <a:cubicBezTo>
                  <a:pt x="146225" y="291549"/>
                  <a:pt x="130459" y="293182"/>
                  <a:pt x="111794" y="293182"/>
                </a:cubicBez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4421467" y="1229115"/>
            <a:ext cx="990860" cy="704300"/>
          </a:xfrm>
          <a:custGeom>
            <a:avLst/>
            <a:gdLst/>
            <a:ahLst/>
            <a:cxnLst/>
            <a:rect l="l" t="t" r="r" b="b"/>
            <a:pathLst>
              <a:path w="990860" h="704300">
                <a:moveTo>
                  <a:pt x="104477" y="443211"/>
                </a:moveTo>
                <a:cubicBezTo>
                  <a:pt x="118541" y="444550"/>
                  <a:pt x="124904" y="445220"/>
                  <a:pt x="123564" y="445220"/>
                </a:cubicBezTo>
                <a:lnTo>
                  <a:pt x="196899" y="445220"/>
                </a:lnTo>
                <a:cubicBezTo>
                  <a:pt x="211633" y="445220"/>
                  <a:pt x="224023" y="444550"/>
                  <a:pt x="234069" y="443211"/>
                </a:cubicBezTo>
                <a:lnTo>
                  <a:pt x="234069" y="464307"/>
                </a:lnTo>
                <a:cubicBezTo>
                  <a:pt x="221344" y="463637"/>
                  <a:pt x="204601" y="463302"/>
                  <a:pt x="183840" y="463302"/>
                </a:cubicBezTo>
                <a:lnTo>
                  <a:pt x="183840" y="625041"/>
                </a:lnTo>
                <a:cubicBezTo>
                  <a:pt x="183170" y="636427"/>
                  <a:pt x="178649" y="643459"/>
                  <a:pt x="170278" y="646138"/>
                </a:cubicBezTo>
                <a:cubicBezTo>
                  <a:pt x="161906" y="648817"/>
                  <a:pt x="151358" y="651161"/>
                  <a:pt x="138633" y="653170"/>
                </a:cubicBezTo>
                <a:cubicBezTo>
                  <a:pt x="137294" y="644463"/>
                  <a:pt x="133945" y="636762"/>
                  <a:pt x="128587" y="630064"/>
                </a:cubicBezTo>
                <a:cubicBezTo>
                  <a:pt x="144661" y="630064"/>
                  <a:pt x="154372" y="629060"/>
                  <a:pt x="157720" y="627051"/>
                </a:cubicBezTo>
                <a:cubicBezTo>
                  <a:pt x="161069" y="625041"/>
                  <a:pt x="162743" y="620353"/>
                  <a:pt x="162743" y="612986"/>
                </a:cubicBezTo>
                <a:lnTo>
                  <a:pt x="162743" y="463302"/>
                </a:lnTo>
                <a:lnTo>
                  <a:pt x="134615" y="463302"/>
                </a:lnTo>
                <a:cubicBezTo>
                  <a:pt x="119881" y="463302"/>
                  <a:pt x="109835" y="463637"/>
                  <a:pt x="104477" y="464307"/>
                </a:cubicBezTo>
                <a:close/>
                <a:moveTo>
                  <a:pt x="44202" y="418096"/>
                </a:moveTo>
                <a:lnTo>
                  <a:pt x="66303" y="418096"/>
                </a:lnTo>
                <a:cubicBezTo>
                  <a:pt x="65633" y="433500"/>
                  <a:pt x="65298" y="451917"/>
                  <a:pt x="65298" y="473348"/>
                </a:cubicBezTo>
                <a:cubicBezTo>
                  <a:pt x="80702" y="473348"/>
                  <a:pt x="93761" y="473013"/>
                  <a:pt x="104477" y="472344"/>
                </a:cubicBezTo>
                <a:lnTo>
                  <a:pt x="104477" y="491431"/>
                </a:lnTo>
                <a:cubicBezTo>
                  <a:pt x="93761" y="490761"/>
                  <a:pt x="80702" y="490426"/>
                  <a:pt x="65298" y="490426"/>
                </a:cubicBezTo>
                <a:lnTo>
                  <a:pt x="65298" y="534628"/>
                </a:lnTo>
                <a:cubicBezTo>
                  <a:pt x="76014" y="531949"/>
                  <a:pt x="87734" y="527596"/>
                  <a:pt x="100459" y="521569"/>
                </a:cubicBezTo>
                <a:cubicBezTo>
                  <a:pt x="100459" y="528266"/>
                  <a:pt x="100794" y="534628"/>
                  <a:pt x="101463" y="540656"/>
                </a:cubicBezTo>
                <a:lnTo>
                  <a:pt x="65298" y="552711"/>
                </a:lnTo>
                <a:lnTo>
                  <a:pt x="65298" y="621023"/>
                </a:lnTo>
                <a:cubicBezTo>
                  <a:pt x="65298" y="631739"/>
                  <a:pt x="62787" y="638771"/>
                  <a:pt x="57764" y="642119"/>
                </a:cubicBezTo>
                <a:cubicBezTo>
                  <a:pt x="52741" y="645468"/>
                  <a:pt x="41188" y="648482"/>
                  <a:pt x="23105" y="651161"/>
                </a:cubicBezTo>
                <a:cubicBezTo>
                  <a:pt x="21766" y="641785"/>
                  <a:pt x="19422" y="633748"/>
                  <a:pt x="16073" y="627051"/>
                </a:cubicBezTo>
                <a:cubicBezTo>
                  <a:pt x="31477" y="628390"/>
                  <a:pt x="40183" y="628055"/>
                  <a:pt x="42193" y="626046"/>
                </a:cubicBezTo>
                <a:cubicBezTo>
                  <a:pt x="44202" y="624037"/>
                  <a:pt x="45206" y="620353"/>
                  <a:pt x="45206" y="614995"/>
                </a:cubicBezTo>
                <a:lnTo>
                  <a:pt x="45206" y="559743"/>
                </a:lnTo>
                <a:cubicBezTo>
                  <a:pt x="27793" y="565771"/>
                  <a:pt x="15403" y="570794"/>
                  <a:pt x="8036" y="574812"/>
                </a:cubicBezTo>
                <a:cubicBezTo>
                  <a:pt x="6027" y="568115"/>
                  <a:pt x="3348" y="561082"/>
                  <a:pt x="0" y="553715"/>
                </a:cubicBezTo>
                <a:cubicBezTo>
                  <a:pt x="10046" y="551706"/>
                  <a:pt x="25114" y="547688"/>
                  <a:pt x="45206" y="541660"/>
                </a:cubicBezTo>
                <a:lnTo>
                  <a:pt x="45206" y="490426"/>
                </a:lnTo>
                <a:cubicBezTo>
                  <a:pt x="29803" y="490426"/>
                  <a:pt x="16408" y="491096"/>
                  <a:pt x="5023" y="492435"/>
                </a:cubicBezTo>
                <a:lnTo>
                  <a:pt x="5023" y="472344"/>
                </a:lnTo>
                <a:cubicBezTo>
                  <a:pt x="15738" y="473013"/>
                  <a:pt x="29133" y="473348"/>
                  <a:pt x="45206" y="473348"/>
                </a:cubicBezTo>
                <a:cubicBezTo>
                  <a:pt x="45206" y="452587"/>
                  <a:pt x="44871" y="434169"/>
                  <a:pt x="44202" y="418096"/>
                </a:cubicBezTo>
                <a:close/>
                <a:moveTo>
                  <a:pt x="743805" y="354211"/>
                </a:moveTo>
                <a:cubicBezTo>
                  <a:pt x="753727" y="423664"/>
                  <a:pt x="775555" y="482204"/>
                  <a:pt x="809290" y="529828"/>
                </a:cubicBezTo>
                <a:cubicBezTo>
                  <a:pt x="845009" y="478235"/>
                  <a:pt x="865845" y="419696"/>
                  <a:pt x="871798" y="354211"/>
                </a:cubicBezTo>
                <a:close/>
                <a:moveTo>
                  <a:pt x="428290" y="333375"/>
                </a:moveTo>
                <a:lnTo>
                  <a:pt x="428290" y="517922"/>
                </a:lnTo>
                <a:lnTo>
                  <a:pt x="508657" y="517922"/>
                </a:lnTo>
                <a:lnTo>
                  <a:pt x="508657" y="333375"/>
                </a:lnTo>
                <a:close/>
                <a:moveTo>
                  <a:pt x="684274" y="166688"/>
                </a:moveTo>
                <a:lnTo>
                  <a:pt x="684274" y="306586"/>
                </a:lnTo>
                <a:lnTo>
                  <a:pt x="761665" y="306586"/>
                </a:lnTo>
                <a:lnTo>
                  <a:pt x="761665" y="166688"/>
                </a:lnTo>
                <a:close/>
                <a:moveTo>
                  <a:pt x="312204" y="95250"/>
                </a:moveTo>
                <a:cubicBezTo>
                  <a:pt x="349907" y="97235"/>
                  <a:pt x="398524" y="98227"/>
                  <a:pt x="458055" y="98227"/>
                </a:cubicBezTo>
                <a:cubicBezTo>
                  <a:pt x="519571" y="98227"/>
                  <a:pt x="564220" y="97235"/>
                  <a:pt x="592001" y="95250"/>
                </a:cubicBezTo>
                <a:lnTo>
                  <a:pt x="592001" y="145852"/>
                </a:lnTo>
                <a:cubicBezTo>
                  <a:pt x="564220" y="143868"/>
                  <a:pt x="525524" y="142875"/>
                  <a:pt x="475915" y="142875"/>
                </a:cubicBezTo>
                <a:cubicBezTo>
                  <a:pt x="465993" y="192485"/>
                  <a:pt x="450118" y="241102"/>
                  <a:pt x="428290" y="288727"/>
                </a:cubicBezTo>
                <a:lnTo>
                  <a:pt x="562235" y="288727"/>
                </a:lnTo>
                <a:cubicBezTo>
                  <a:pt x="560251" y="320477"/>
                  <a:pt x="559259" y="348258"/>
                  <a:pt x="559259" y="372071"/>
                </a:cubicBezTo>
                <a:lnTo>
                  <a:pt x="559259" y="514946"/>
                </a:lnTo>
                <a:cubicBezTo>
                  <a:pt x="559259" y="544711"/>
                  <a:pt x="560251" y="577454"/>
                  <a:pt x="562235" y="613172"/>
                </a:cubicBezTo>
                <a:lnTo>
                  <a:pt x="508657" y="613172"/>
                </a:lnTo>
                <a:lnTo>
                  <a:pt x="508657" y="565547"/>
                </a:lnTo>
                <a:lnTo>
                  <a:pt x="428290" y="565547"/>
                </a:lnTo>
                <a:lnTo>
                  <a:pt x="428290" y="654844"/>
                </a:lnTo>
                <a:lnTo>
                  <a:pt x="374712" y="654844"/>
                </a:lnTo>
                <a:cubicBezTo>
                  <a:pt x="376696" y="615157"/>
                  <a:pt x="377688" y="579438"/>
                  <a:pt x="377688" y="547688"/>
                </a:cubicBezTo>
                <a:lnTo>
                  <a:pt x="377688" y="378024"/>
                </a:lnTo>
                <a:cubicBezTo>
                  <a:pt x="359829" y="405805"/>
                  <a:pt x="341970" y="430610"/>
                  <a:pt x="324110" y="452438"/>
                </a:cubicBezTo>
                <a:cubicBezTo>
                  <a:pt x="316173" y="436563"/>
                  <a:pt x="301290" y="422672"/>
                  <a:pt x="279462" y="410766"/>
                </a:cubicBezTo>
                <a:cubicBezTo>
                  <a:pt x="301290" y="392907"/>
                  <a:pt x="322622" y="368598"/>
                  <a:pt x="343458" y="337840"/>
                </a:cubicBezTo>
                <a:cubicBezTo>
                  <a:pt x="364294" y="307082"/>
                  <a:pt x="380169" y="276325"/>
                  <a:pt x="391083" y="245567"/>
                </a:cubicBezTo>
                <a:cubicBezTo>
                  <a:pt x="401997" y="214809"/>
                  <a:pt x="411423" y="180579"/>
                  <a:pt x="419360" y="142875"/>
                </a:cubicBezTo>
                <a:cubicBezTo>
                  <a:pt x="379673" y="142875"/>
                  <a:pt x="343954" y="143868"/>
                  <a:pt x="312204" y="145852"/>
                </a:cubicBezTo>
                <a:close/>
                <a:moveTo>
                  <a:pt x="758688" y="0"/>
                </a:moveTo>
                <a:lnTo>
                  <a:pt x="815243" y="0"/>
                </a:lnTo>
                <a:cubicBezTo>
                  <a:pt x="813259" y="33735"/>
                  <a:pt x="812266" y="73422"/>
                  <a:pt x="812266" y="119063"/>
                </a:cubicBezTo>
                <a:lnTo>
                  <a:pt x="964071" y="119063"/>
                </a:lnTo>
                <a:cubicBezTo>
                  <a:pt x="960102" y="132954"/>
                  <a:pt x="955637" y="151309"/>
                  <a:pt x="950677" y="174129"/>
                </a:cubicBezTo>
                <a:cubicBezTo>
                  <a:pt x="945716" y="196950"/>
                  <a:pt x="941251" y="222250"/>
                  <a:pt x="937282" y="250032"/>
                </a:cubicBezTo>
                <a:cubicBezTo>
                  <a:pt x="915454" y="246063"/>
                  <a:pt x="897595" y="243086"/>
                  <a:pt x="883704" y="241102"/>
                </a:cubicBezTo>
                <a:cubicBezTo>
                  <a:pt x="889657" y="219274"/>
                  <a:pt x="895610" y="194469"/>
                  <a:pt x="901563" y="166688"/>
                </a:cubicBezTo>
                <a:lnTo>
                  <a:pt x="812266" y="166688"/>
                </a:lnTo>
                <a:lnTo>
                  <a:pt x="812266" y="306586"/>
                </a:lnTo>
                <a:lnTo>
                  <a:pt x="934305" y="306586"/>
                </a:lnTo>
                <a:cubicBezTo>
                  <a:pt x="928352" y="364133"/>
                  <a:pt x="918927" y="412254"/>
                  <a:pt x="906028" y="450950"/>
                </a:cubicBezTo>
                <a:cubicBezTo>
                  <a:pt x="893130" y="489645"/>
                  <a:pt x="872790" y="529828"/>
                  <a:pt x="845009" y="571500"/>
                </a:cubicBezTo>
                <a:cubicBezTo>
                  <a:pt x="894618" y="619125"/>
                  <a:pt x="943235" y="648891"/>
                  <a:pt x="990860" y="660797"/>
                </a:cubicBezTo>
                <a:cubicBezTo>
                  <a:pt x="975977" y="668735"/>
                  <a:pt x="964567" y="676672"/>
                  <a:pt x="956630" y="684610"/>
                </a:cubicBezTo>
                <a:lnTo>
                  <a:pt x="945554" y="704300"/>
                </a:lnTo>
                <a:lnTo>
                  <a:pt x="936235" y="704300"/>
                </a:lnTo>
                <a:lnTo>
                  <a:pt x="876262" y="668983"/>
                </a:lnTo>
                <a:cubicBezTo>
                  <a:pt x="853442" y="652612"/>
                  <a:pt x="830126" y="633016"/>
                  <a:pt x="806313" y="610196"/>
                </a:cubicBezTo>
                <a:cubicBezTo>
                  <a:pt x="784485" y="630039"/>
                  <a:pt x="763897" y="648147"/>
                  <a:pt x="744550" y="664518"/>
                </a:cubicBezTo>
                <a:lnTo>
                  <a:pt x="695328" y="704300"/>
                </a:lnTo>
                <a:lnTo>
                  <a:pt x="686504" y="704300"/>
                </a:lnTo>
                <a:lnTo>
                  <a:pt x="669391" y="685354"/>
                </a:lnTo>
                <a:cubicBezTo>
                  <a:pt x="660462" y="678905"/>
                  <a:pt x="649548" y="673696"/>
                  <a:pt x="636649" y="669727"/>
                </a:cubicBezTo>
                <a:cubicBezTo>
                  <a:pt x="678321" y="651868"/>
                  <a:pt x="723962" y="619125"/>
                  <a:pt x="773571" y="571500"/>
                </a:cubicBezTo>
                <a:cubicBezTo>
                  <a:pt x="731899" y="515938"/>
                  <a:pt x="707095" y="443508"/>
                  <a:pt x="699157" y="354211"/>
                </a:cubicBezTo>
                <a:lnTo>
                  <a:pt x="684274" y="354211"/>
                </a:lnTo>
                <a:cubicBezTo>
                  <a:pt x="678321" y="447477"/>
                  <a:pt x="669888" y="514450"/>
                  <a:pt x="658973" y="555129"/>
                </a:cubicBezTo>
                <a:cubicBezTo>
                  <a:pt x="648059" y="595809"/>
                  <a:pt x="626727" y="642938"/>
                  <a:pt x="594977" y="696516"/>
                </a:cubicBezTo>
                <a:cubicBezTo>
                  <a:pt x="583071" y="682625"/>
                  <a:pt x="563227" y="672704"/>
                  <a:pt x="535446" y="666750"/>
                </a:cubicBezTo>
                <a:cubicBezTo>
                  <a:pt x="565212" y="633016"/>
                  <a:pt x="586048" y="599282"/>
                  <a:pt x="597954" y="565547"/>
                </a:cubicBezTo>
                <a:cubicBezTo>
                  <a:pt x="609860" y="531813"/>
                  <a:pt x="618790" y="487164"/>
                  <a:pt x="624743" y="431602"/>
                </a:cubicBezTo>
                <a:cubicBezTo>
                  <a:pt x="630696" y="376039"/>
                  <a:pt x="633673" y="319485"/>
                  <a:pt x="633673" y="261938"/>
                </a:cubicBezTo>
                <a:cubicBezTo>
                  <a:pt x="633673" y="202407"/>
                  <a:pt x="632680" y="154782"/>
                  <a:pt x="630696" y="119063"/>
                </a:cubicBezTo>
                <a:lnTo>
                  <a:pt x="761665" y="119063"/>
                </a:lnTo>
                <a:cubicBezTo>
                  <a:pt x="761665" y="77391"/>
                  <a:pt x="760673" y="37704"/>
                  <a:pt x="758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3733374" y="2670584"/>
            <a:ext cx="1452562" cy="705445"/>
          </a:xfrm>
          <a:custGeom>
            <a:avLst/>
            <a:gdLst/>
            <a:ahLst/>
            <a:cxnLst/>
            <a:rect l="l" t="t" r="r" b="b"/>
            <a:pathLst>
              <a:path w="1452562" h="705445">
                <a:moveTo>
                  <a:pt x="940594" y="264914"/>
                </a:moveTo>
                <a:cubicBezTo>
                  <a:pt x="1006078" y="397867"/>
                  <a:pt x="1048742" y="495101"/>
                  <a:pt x="1068586" y="556617"/>
                </a:cubicBezTo>
                <a:cubicBezTo>
                  <a:pt x="1054695" y="564554"/>
                  <a:pt x="1033859" y="574476"/>
                  <a:pt x="1006078" y="586382"/>
                </a:cubicBezTo>
                <a:cubicBezTo>
                  <a:pt x="984250" y="524867"/>
                  <a:pt x="963414" y="471785"/>
                  <a:pt x="943570" y="427136"/>
                </a:cubicBezTo>
                <a:cubicBezTo>
                  <a:pt x="923726" y="382488"/>
                  <a:pt x="902891" y="338336"/>
                  <a:pt x="881062" y="294679"/>
                </a:cubicBezTo>
                <a:cubicBezTo>
                  <a:pt x="898922" y="284757"/>
                  <a:pt x="918765" y="274836"/>
                  <a:pt x="940594" y="264914"/>
                </a:cubicBezTo>
                <a:close/>
                <a:moveTo>
                  <a:pt x="1268015" y="244078"/>
                </a:moveTo>
                <a:cubicBezTo>
                  <a:pt x="1281906" y="254000"/>
                  <a:pt x="1306711" y="263921"/>
                  <a:pt x="1342430" y="273843"/>
                </a:cubicBezTo>
                <a:cubicBezTo>
                  <a:pt x="1326555" y="301625"/>
                  <a:pt x="1306215" y="351730"/>
                  <a:pt x="1281410" y="424160"/>
                </a:cubicBezTo>
                <a:cubicBezTo>
                  <a:pt x="1256605" y="496589"/>
                  <a:pt x="1233289" y="557609"/>
                  <a:pt x="1211461" y="607218"/>
                </a:cubicBezTo>
                <a:lnTo>
                  <a:pt x="1333500" y="607218"/>
                </a:lnTo>
                <a:cubicBezTo>
                  <a:pt x="1369219" y="607218"/>
                  <a:pt x="1408906" y="606226"/>
                  <a:pt x="1452562" y="604242"/>
                </a:cubicBezTo>
                <a:lnTo>
                  <a:pt x="1452562" y="663773"/>
                </a:lnTo>
                <a:cubicBezTo>
                  <a:pt x="1408906" y="661789"/>
                  <a:pt x="1374180" y="660796"/>
                  <a:pt x="1348383" y="660796"/>
                </a:cubicBezTo>
                <a:lnTo>
                  <a:pt x="875109" y="660796"/>
                </a:lnTo>
                <a:cubicBezTo>
                  <a:pt x="841375" y="660796"/>
                  <a:pt x="808633" y="661789"/>
                  <a:pt x="776883" y="663773"/>
                </a:cubicBezTo>
                <a:lnTo>
                  <a:pt x="776883" y="604242"/>
                </a:lnTo>
                <a:cubicBezTo>
                  <a:pt x="808633" y="606226"/>
                  <a:pt x="840383" y="607218"/>
                  <a:pt x="872133" y="607218"/>
                </a:cubicBezTo>
                <a:lnTo>
                  <a:pt x="1148953" y="607218"/>
                </a:lnTo>
                <a:cubicBezTo>
                  <a:pt x="1182687" y="529828"/>
                  <a:pt x="1208980" y="460375"/>
                  <a:pt x="1227832" y="398859"/>
                </a:cubicBezTo>
                <a:cubicBezTo>
                  <a:pt x="1246683" y="337343"/>
                  <a:pt x="1260078" y="285750"/>
                  <a:pt x="1268015" y="244078"/>
                </a:cubicBezTo>
                <a:close/>
                <a:moveTo>
                  <a:pt x="494109" y="196453"/>
                </a:moveTo>
                <a:lnTo>
                  <a:pt x="494109" y="392906"/>
                </a:lnTo>
                <a:lnTo>
                  <a:pt x="586383" y="392906"/>
                </a:lnTo>
                <a:lnTo>
                  <a:pt x="586383" y="196453"/>
                </a:lnTo>
                <a:close/>
                <a:moveTo>
                  <a:pt x="354211" y="196453"/>
                </a:moveTo>
                <a:lnTo>
                  <a:pt x="354211" y="392906"/>
                </a:lnTo>
                <a:lnTo>
                  <a:pt x="437555" y="392906"/>
                </a:lnTo>
                <a:lnTo>
                  <a:pt x="437555" y="196453"/>
                </a:lnTo>
                <a:close/>
                <a:moveTo>
                  <a:pt x="824508" y="148828"/>
                </a:moveTo>
                <a:cubicBezTo>
                  <a:pt x="872133" y="150812"/>
                  <a:pt x="907851" y="151804"/>
                  <a:pt x="931664" y="151804"/>
                </a:cubicBezTo>
                <a:lnTo>
                  <a:pt x="1312664" y="151804"/>
                </a:lnTo>
                <a:cubicBezTo>
                  <a:pt x="1328539" y="151804"/>
                  <a:pt x="1358304" y="150812"/>
                  <a:pt x="1401961" y="148828"/>
                </a:cubicBezTo>
                <a:lnTo>
                  <a:pt x="1401961" y="205382"/>
                </a:lnTo>
                <a:cubicBezTo>
                  <a:pt x="1360289" y="203398"/>
                  <a:pt x="1322586" y="202406"/>
                  <a:pt x="1288851" y="202406"/>
                </a:cubicBezTo>
                <a:lnTo>
                  <a:pt x="931664" y="202406"/>
                </a:lnTo>
                <a:cubicBezTo>
                  <a:pt x="907851" y="202406"/>
                  <a:pt x="872133" y="203398"/>
                  <a:pt x="824508" y="205382"/>
                </a:cubicBezTo>
                <a:close/>
                <a:moveTo>
                  <a:pt x="226219" y="26789"/>
                </a:moveTo>
                <a:cubicBezTo>
                  <a:pt x="242094" y="44648"/>
                  <a:pt x="259953" y="60523"/>
                  <a:pt x="279797" y="74414"/>
                </a:cubicBezTo>
                <a:cubicBezTo>
                  <a:pt x="263922" y="82351"/>
                  <a:pt x="249039" y="93761"/>
                  <a:pt x="235148" y="108644"/>
                </a:cubicBezTo>
                <a:cubicBezTo>
                  <a:pt x="221258" y="123527"/>
                  <a:pt x="204390" y="141882"/>
                  <a:pt x="184547" y="163711"/>
                </a:cubicBezTo>
                <a:cubicBezTo>
                  <a:pt x="198437" y="195461"/>
                  <a:pt x="209848" y="234652"/>
                  <a:pt x="218777" y="281285"/>
                </a:cubicBezTo>
                <a:cubicBezTo>
                  <a:pt x="227707" y="327918"/>
                  <a:pt x="233164" y="375543"/>
                  <a:pt x="235148" y="424160"/>
                </a:cubicBezTo>
                <a:cubicBezTo>
                  <a:pt x="237133" y="472777"/>
                  <a:pt x="233660" y="521394"/>
                  <a:pt x="224730" y="570011"/>
                </a:cubicBezTo>
                <a:cubicBezTo>
                  <a:pt x="215801" y="618629"/>
                  <a:pt x="195461" y="652363"/>
                  <a:pt x="163711" y="671214"/>
                </a:cubicBezTo>
                <a:cubicBezTo>
                  <a:pt x="131961" y="690066"/>
                  <a:pt x="105172" y="701476"/>
                  <a:pt x="83344" y="705445"/>
                </a:cubicBezTo>
                <a:cubicBezTo>
                  <a:pt x="75406" y="677664"/>
                  <a:pt x="64492" y="654843"/>
                  <a:pt x="50601" y="636984"/>
                </a:cubicBezTo>
                <a:cubicBezTo>
                  <a:pt x="90289" y="631031"/>
                  <a:pt x="119062" y="621605"/>
                  <a:pt x="136922" y="608707"/>
                </a:cubicBezTo>
                <a:cubicBezTo>
                  <a:pt x="154781" y="595808"/>
                  <a:pt x="167183" y="573980"/>
                  <a:pt x="174129" y="543222"/>
                </a:cubicBezTo>
                <a:cubicBezTo>
                  <a:pt x="181074" y="512464"/>
                  <a:pt x="182562" y="457398"/>
                  <a:pt x="178594" y="378023"/>
                </a:cubicBezTo>
                <a:cubicBezTo>
                  <a:pt x="132953" y="433586"/>
                  <a:pt x="86320" y="481211"/>
                  <a:pt x="38695" y="520898"/>
                </a:cubicBezTo>
                <a:cubicBezTo>
                  <a:pt x="26789" y="503039"/>
                  <a:pt x="13891" y="487164"/>
                  <a:pt x="0" y="473273"/>
                </a:cubicBezTo>
                <a:cubicBezTo>
                  <a:pt x="23812" y="461367"/>
                  <a:pt x="53082" y="438546"/>
                  <a:pt x="87808" y="404812"/>
                </a:cubicBezTo>
                <a:cubicBezTo>
                  <a:pt x="122535" y="371078"/>
                  <a:pt x="148828" y="340320"/>
                  <a:pt x="166687" y="312539"/>
                </a:cubicBezTo>
                <a:cubicBezTo>
                  <a:pt x="160734" y="272851"/>
                  <a:pt x="151805" y="237132"/>
                  <a:pt x="139898" y="205382"/>
                </a:cubicBezTo>
                <a:cubicBezTo>
                  <a:pt x="112117" y="231179"/>
                  <a:pt x="77391" y="257968"/>
                  <a:pt x="35719" y="285750"/>
                </a:cubicBezTo>
                <a:cubicBezTo>
                  <a:pt x="23812" y="267890"/>
                  <a:pt x="11906" y="252015"/>
                  <a:pt x="0" y="238125"/>
                </a:cubicBezTo>
                <a:cubicBezTo>
                  <a:pt x="35719" y="222250"/>
                  <a:pt x="73422" y="195461"/>
                  <a:pt x="113109" y="157757"/>
                </a:cubicBezTo>
                <a:cubicBezTo>
                  <a:pt x="87312" y="126007"/>
                  <a:pt x="61516" y="103187"/>
                  <a:pt x="35719" y="89296"/>
                </a:cubicBezTo>
                <a:cubicBezTo>
                  <a:pt x="49609" y="73421"/>
                  <a:pt x="62508" y="56554"/>
                  <a:pt x="74414" y="38695"/>
                </a:cubicBezTo>
                <a:cubicBezTo>
                  <a:pt x="102195" y="60523"/>
                  <a:pt x="128984" y="87312"/>
                  <a:pt x="154781" y="119062"/>
                </a:cubicBezTo>
                <a:cubicBezTo>
                  <a:pt x="182562" y="91281"/>
                  <a:pt x="206375" y="60523"/>
                  <a:pt x="226219" y="26789"/>
                </a:cubicBezTo>
                <a:close/>
                <a:moveTo>
                  <a:pt x="1083469" y="0"/>
                </a:moveTo>
                <a:cubicBezTo>
                  <a:pt x="1123156" y="59531"/>
                  <a:pt x="1144984" y="95250"/>
                  <a:pt x="1148953" y="107156"/>
                </a:cubicBezTo>
                <a:cubicBezTo>
                  <a:pt x="1133078" y="117078"/>
                  <a:pt x="1114226" y="127992"/>
                  <a:pt x="1092398" y="139898"/>
                </a:cubicBezTo>
                <a:cubicBezTo>
                  <a:pt x="1078508" y="106164"/>
                  <a:pt x="1057672" y="70445"/>
                  <a:pt x="1029890" y="32742"/>
                </a:cubicBezTo>
                <a:cubicBezTo>
                  <a:pt x="1047750" y="22820"/>
                  <a:pt x="1065609" y="11906"/>
                  <a:pt x="1083469" y="0"/>
                </a:cubicBezTo>
                <a:close/>
                <a:moveTo>
                  <a:pt x="434578" y="0"/>
                </a:moveTo>
                <a:lnTo>
                  <a:pt x="503039" y="0"/>
                </a:lnTo>
                <a:cubicBezTo>
                  <a:pt x="499070" y="21828"/>
                  <a:pt x="496094" y="51593"/>
                  <a:pt x="494109" y="89296"/>
                </a:cubicBezTo>
                <a:lnTo>
                  <a:pt x="494109" y="145851"/>
                </a:lnTo>
                <a:lnTo>
                  <a:pt x="642937" y="145851"/>
                </a:lnTo>
                <a:cubicBezTo>
                  <a:pt x="640953" y="177601"/>
                  <a:pt x="639961" y="226218"/>
                  <a:pt x="639961" y="291703"/>
                </a:cubicBezTo>
                <a:cubicBezTo>
                  <a:pt x="639961" y="357187"/>
                  <a:pt x="640953" y="407789"/>
                  <a:pt x="642937" y="443507"/>
                </a:cubicBezTo>
                <a:lnTo>
                  <a:pt x="494109" y="443507"/>
                </a:lnTo>
                <a:lnTo>
                  <a:pt x="494109" y="607218"/>
                </a:lnTo>
                <a:cubicBezTo>
                  <a:pt x="511969" y="605234"/>
                  <a:pt x="549672" y="601265"/>
                  <a:pt x="607219" y="595312"/>
                </a:cubicBezTo>
                <a:cubicBezTo>
                  <a:pt x="597297" y="571500"/>
                  <a:pt x="588367" y="549671"/>
                  <a:pt x="580430" y="529828"/>
                </a:cubicBezTo>
                <a:cubicBezTo>
                  <a:pt x="598289" y="523875"/>
                  <a:pt x="617140" y="516929"/>
                  <a:pt x="636984" y="508992"/>
                </a:cubicBezTo>
                <a:cubicBezTo>
                  <a:pt x="646906" y="532804"/>
                  <a:pt x="657820" y="560089"/>
                  <a:pt x="669726" y="590847"/>
                </a:cubicBezTo>
                <a:cubicBezTo>
                  <a:pt x="681633" y="621605"/>
                  <a:pt x="691554" y="648890"/>
                  <a:pt x="699492" y="672703"/>
                </a:cubicBezTo>
                <a:cubicBezTo>
                  <a:pt x="679648" y="678656"/>
                  <a:pt x="658812" y="686593"/>
                  <a:pt x="636984" y="696515"/>
                </a:cubicBezTo>
                <a:cubicBezTo>
                  <a:pt x="631031" y="674687"/>
                  <a:pt x="625078" y="654843"/>
                  <a:pt x="619125" y="636984"/>
                </a:cubicBezTo>
                <a:cubicBezTo>
                  <a:pt x="531812" y="646906"/>
                  <a:pt x="458390" y="655339"/>
                  <a:pt x="398859" y="662285"/>
                </a:cubicBezTo>
                <a:cubicBezTo>
                  <a:pt x="339328" y="669230"/>
                  <a:pt x="296664" y="675679"/>
                  <a:pt x="270867" y="681632"/>
                </a:cubicBezTo>
                <a:cubicBezTo>
                  <a:pt x="262930" y="657820"/>
                  <a:pt x="254992" y="635992"/>
                  <a:pt x="247055" y="616148"/>
                </a:cubicBezTo>
                <a:cubicBezTo>
                  <a:pt x="286742" y="616148"/>
                  <a:pt x="350242" y="613171"/>
                  <a:pt x="437555" y="607218"/>
                </a:cubicBezTo>
                <a:lnTo>
                  <a:pt x="437555" y="443507"/>
                </a:lnTo>
                <a:lnTo>
                  <a:pt x="354211" y="443507"/>
                </a:lnTo>
                <a:lnTo>
                  <a:pt x="354211" y="497086"/>
                </a:lnTo>
                <a:lnTo>
                  <a:pt x="297656" y="497086"/>
                </a:lnTo>
                <a:cubicBezTo>
                  <a:pt x="299640" y="453429"/>
                  <a:pt x="300633" y="392906"/>
                  <a:pt x="300633" y="315515"/>
                </a:cubicBezTo>
                <a:cubicBezTo>
                  <a:pt x="300633" y="236140"/>
                  <a:pt x="299640" y="179585"/>
                  <a:pt x="297656" y="145851"/>
                </a:cubicBezTo>
                <a:lnTo>
                  <a:pt x="437555" y="145851"/>
                </a:lnTo>
                <a:lnTo>
                  <a:pt x="437555" y="89296"/>
                </a:lnTo>
                <a:cubicBezTo>
                  <a:pt x="437555" y="57546"/>
                  <a:pt x="436562" y="27781"/>
                  <a:pt x="4345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8223854" y="3673093"/>
            <a:ext cx="435806" cy="463414"/>
          </a:xfrm>
          <a:custGeom>
            <a:avLst/>
            <a:gdLst/>
            <a:ahLst/>
            <a:cxnLst/>
            <a:rect l="l" t="t" r="r" b="b"/>
            <a:pathLst>
              <a:path w="435806" h="463414">
                <a:moveTo>
                  <a:pt x="291852" y="82823"/>
                </a:moveTo>
                <a:lnTo>
                  <a:pt x="333263" y="82823"/>
                </a:lnTo>
                <a:cubicBezTo>
                  <a:pt x="331948" y="103857"/>
                  <a:pt x="331291" y="126863"/>
                  <a:pt x="331291" y="151842"/>
                </a:cubicBezTo>
                <a:lnTo>
                  <a:pt x="331291" y="293824"/>
                </a:lnTo>
                <a:cubicBezTo>
                  <a:pt x="331291" y="318802"/>
                  <a:pt x="331948" y="339837"/>
                  <a:pt x="333263" y="356927"/>
                </a:cubicBezTo>
                <a:lnTo>
                  <a:pt x="291852" y="356927"/>
                </a:lnTo>
                <a:cubicBezTo>
                  <a:pt x="293166" y="335893"/>
                  <a:pt x="293824" y="314858"/>
                  <a:pt x="293824" y="293824"/>
                </a:cubicBezTo>
                <a:lnTo>
                  <a:pt x="293824" y="145926"/>
                </a:lnTo>
                <a:cubicBezTo>
                  <a:pt x="293824" y="126206"/>
                  <a:pt x="293166" y="105172"/>
                  <a:pt x="291852" y="82823"/>
                </a:cubicBezTo>
                <a:close/>
                <a:moveTo>
                  <a:pt x="396366" y="13804"/>
                </a:moveTo>
                <a:lnTo>
                  <a:pt x="435806" y="13804"/>
                </a:lnTo>
                <a:cubicBezTo>
                  <a:pt x="434491" y="36153"/>
                  <a:pt x="433834" y="59159"/>
                  <a:pt x="433834" y="82823"/>
                </a:cubicBezTo>
                <a:lnTo>
                  <a:pt x="433834" y="408198"/>
                </a:lnTo>
                <a:cubicBezTo>
                  <a:pt x="433834" y="430547"/>
                  <a:pt x="428247" y="444351"/>
                  <a:pt x="417072" y="449610"/>
                </a:cubicBezTo>
                <a:cubicBezTo>
                  <a:pt x="405897" y="454868"/>
                  <a:pt x="387164" y="459470"/>
                  <a:pt x="360871" y="463414"/>
                </a:cubicBezTo>
                <a:cubicBezTo>
                  <a:pt x="356927" y="446323"/>
                  <a:pt x="351011" y="431205"/>
                  <a:pt x="343123" y="418058"/>
                </a:cubicBezTo>
                <a:cubicBezTo>
                  <a:pt x="366787" y="418058"/>
                  <a:pt x="381905" y="417401"/>
                  <a:pt x="388478" y="416086"/>
                </a:cubicBezTo>
                <a:cubicBezTo>
                  <a:pt x="395052" y="414772"/>
                  <a:pt x="398338" y="407541"/>
                  <a:pt x="398338" y="394394"/>
                </a:cubicBezTo>
                <a:lnTo>
                  <a:pt x="398338" y="82823"/>
                </a:lnTo>
                <a:cubicBezTo>
                  <a:pt x="398338" y="61788"/>
                  <a:pt x="397681" y="38782"/>
                  <a:pt x="396366" y="13804"/>
                </a:cubicBezTo>
                <a:close/>
                <a:moveTo>
                  <a:pt x="140010" y="0"/>
                </a:moveTo>
                <a:cubicBezTo>
                  <a:pt x="150527" y="7888"/>
                  <a:pt x="164988" y="16433"/>
                  <a:pt x="183393" y="25636"/>
                </a:cubicBezTo>
                <a:cubicBezTo>
                  <a:pt x="175505" y="30894"/>
                  <a:pt x="168932" y="36153"/>
                  <a:pt x="163673" y="41411"/>
                </a:cubicBezTo>
                <a:cubicBezTo>
                  <a:pt x="175505" y="50614"/>
                  <a:pt x="190624" y="61131"/>
                  <a:pt x="209029" y="72963"/>
                </a:cubicBezTo>
                <a:cubicBezTo>
                  <a:pt x="227434" y="84795"/>
                  <a:pt x="250440" y="104514"/>
                  <a:pt x="278048" y="132122"/>
                </a:cubicBezTo>
                <a:cubicBezTo>
                  <a:pt x="267531" y="140010"/>
                  <a:pt x="257671" y="150527"/>
                  <a:pt x="248468" y="163674"/>
                </a:cubicBezTo>
                <a:cubicBezTo>
                  <a:pt x="223490" y="133437"/>
                  <a:pt x="204099" y="113060"/>
                  <a:pt x="190295" y="102542"/>
                </a:cubicBezTo>
                <a:cubicBezTo>
                  <a:pt x="176491" y="92025"/>
                  <a:pt x="162359" y="81508"/>
                  <a:pt x="147898" y="70991"/>
                </a:cubicBezTo>
                <a:cubicBezTo>
                  <a:pt x="128178" y="98599"/>
                  <a:pt x="112402" y="119633"/>
                  <a:pt x="100570" y="134094"/>
                </a:cubicBezTo>
                <a:lnTo>
                  <a:pt x="70991" y="167618"/>
                </a:lnTo>
                <a:lnTo>
                  <a:pt x="232693" y="167618"/>
                </a:lnTo>
                <a:cubicBezTo>
                  <a:pt x="231378" y="205742"/>
                  <a:pt x="230721" y="235322"/>
                  <a:pt x="230721" y="256356"/>
                </a:cubicBezTo>
                <a:cubicBezTo>
                  <a:pt x="230721" y="276076"/>
                  <a:pt x="229077" y="292838"/>
                  <a:pt x="225791" y="306642"/>
                </a:cubicBezTo>
                <a:cubicBezTo>
                  <a:pt x="222504" y="320445"/>
                  <a:pt x="214287" y="330305"/>
                  <a:pt x="201141" y="336221"/>
                </a:cubicBezTo>
                <a:cubicBezTo>
                  <a:pt x="187995" y="342137"/>
                  <a:pt x="171561" y="346410"/>
                  <a:pt x="151842" y="349039"/>
                </a:cubicBezTo>
                <a:cubicBezTo>
                  <a:pt x="147898" y="334578"/>
                  <a:pt x="142639" y="320117"/>
                  <a:pt x="136066" y="305656"/>
                </a:cubicBezTo>
                <a:cubicBezTo>
                  <a:pt x="161044" y="305656"/>
                  <a:pt x="177149" y="302369"/>
                  <a:pt x="184379" y="295796"/>
                </a:cubicBezTo>
                <a:cubicBezTo>
                  <a:pt x="191610" y="289223"/>
                  <a:pt x="194568" y="258328"/>
                  <a:pt x="193253" y="203113"/>
                </a:cubicBezTo>
                <a:lnTo>
                  <a:pt x="102542" y="203113"/>
                </a:lnTo>
                <a:lnTo>
                  <a:pt x="102542" y="386507"/>
                </a:lnTo>
                <a:cubicBezTo>
                  <a:pt x="102542" y="404912"/>
                  <a:pt x="110430" y="414114"/>
                  <a:pt x="126206" y="414114"/>
                </a:cubicBezTo>
                <a:lnTo>
                  <a:pt x="207057" y="414114"/>
                </a:lnTo>
                <a:cubicBezTo>
                  <a:pt x="216259" y="415429"/>
                  <a:pt x="223161" y="410828"/>
                  <a:pt x="227763" y="400310"/>
                </a:cubicBezTo>
                <a:cubicBezTo>
                  <a:pt x="232364" y="389793"/>
                  <a:pt x="235322" y="376647"/>
                  <a:pt x="236637" y="360871"/>
                </a:cubicBezTo>
                <a:cubicBezTo>
                  <a:pt x="247154" y="367444"/>
                  <a:pt x="260957" y="373360"/>
                  <a:pt x="278048" y="378619"/>
                </a:cubicBezTo>
                <a:cubicBezTo>
                  <a:pt x="268845" y="412800"/>
                  <a:pt x="259971" y="432848"/>
                  <a:pt x="251426" y="438764"/>
                </a:cubicBezTo>
                <a:cubicBezTo>
                  <a:pt x="242881" y="444680"/>
                  <a:pt x="231378" y="447638"/>
                  <a:pt x="216917" y="447638"/>
                </a:cubicBezTo>
                <a:lnTo>
                  <a:pt x="106486" y="447638"/>
                </a:lnTo>
                <a:cubicBezTo>
                  <a:pt x="80193" y="447638"/>
                  <a:pt x="67047" y="433834"/>
                  <a:pt x="67047" y="406226"/>
                </a:cubicBezTo>
                <a:lnTo>
                  <a:pt x="67047" y="238609"/>
                </a:lnTo>
                <a:cubicBezTo>
                  <a:pt x="67047" y="218889"/>
                  <a:pt x="66390" y="197197"/>
                  <a:pt x="65075" y="173533"/>
                </a:cubicBezTo>
                <a:cubicBezTo>
                  <a:pt x="55872" y="184051"/>
                  <a:pt x="45355" y="195225"/>
                  <a:pt x="33523" y="207057"/>
                </a:cubicBezTo>
                <a:cubicBezTo>
                  <a:pt x="21691" y="193911"/>
                  <a:pt x="10517" y="184051"/>
                  <a:pt x="0" y="177477"/>
                </a:cubicBezTo>
                <a:cubicBezTo>
                  <a:pt x="14461" y="166960"/>
                  <a:pt x="28265" y="155457"/>
                  <a:pt x="41411" y="142968"/>
                </a:cubicBezTo>
                <a:cubicBezTo>
                  <a:pt x="54558" y="130479"/>
                  <a:pt x="67047" y="116346"/>
                  <a:pt x="78879" y="100571"/>
                </a:cubicBezTo>
                <a:cubicBezTo>
                  <a:pt x="90711" y="84795"/>
                  <a:pt x="101885" y="69019"/>
                  <a:pt x="112402" y="53243"/>
                </a:cubicBezTo>
                <a:cubicBezTo>
                  <a:pt x="122919" y="37467"/>
                  <a:pt x="132122" y="19720"/>
                  <a:pt x="140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8754212" y="3708871"/>
            <a:ext cx="775990" cy="782538"/>
          </a:xfrm>
          <a:custGeom>
            <a:avLst/>
            <a:gdLst/>
            <a:ahLst/>
            <a:cxnLst/>
            <a:rect l="l" t="t" r="r" b="b"/>
            <a:pathLst>
              <a:path w="775990" h="782538">
                <a:moveTo>
                  <a:pt x="327422" y="520601"/>
                </a:moveTo>
                <a:cubicBezTo>
                  <a:pt x="353616" y="555526"/>
                  <a:pt x="377627" y="591542"/>
                  <a:pt x="399455" y="628650"/>
                </a:cubicBezTo>
                <a:cubicBezTo>
                  <a:pt x="377627" y="639564"/>
                  <a:pt x="360164" y="653752"/>
                  <a:pt x="347067" y="671215"/>
                </a:cubicBezTo>
                <a:cubicBezTo>
                  <a:pt x="329605" y="631924"/>
                  <a:pt x="306685" y="593725"/>
                  <a:pt x="278309" y="556617"/>
                </a:cubicBezTo>
                <a:cubicBezTo>
                  <a:pt x="293588" y="543520"/>
                  <a:pt x="309959" y="531515"/>
                  <a:pt x="327422" y="520601"/>
                </a:cubicBezTo>
                <a:close/>
                <a:moveTo>
                  <a:pt x="108049" y="510778"/>
                </a:moveTo>
                <a:cubicBezTo>
                  <a:pt x="129877" y="528241"/>
                  <a:pt x="150614" y="542429"/>
                  <a:pt x="170259" y="553343"/>
                </a:cubicBezTo>
                <a:cubicBezTo>
                  <a:pt x="157163" y="568623"/>
                  <a:pt x="141883" y="587722"/>
                  <a:pt x="124420" y="610642"/>
                </a:cubicBezTo>
                <a:cubicBezTo>
                  <a:pt x="106958" y="633561"/>
                  <a:pt x="81855" y="665758"/>
                  <a:pt x="49113" y="707231"/>
                </a:cubicBezTo>
                <a:cubicBezTo>
                  <a:pt x="33834" y="691952"/>
                  <a:pt x="17462" y="678855"/>
                  <a:pt x="0" y="667941"/>
                </a:cubicBezTo>
                <a:cubicBezTo>
                  <a:pt x="45839" y="617736"/>
                  <a:pt x="81855" y="565349"/>
                  <a:pt x="108049" y="510778"/>
                </a:cubicBezTo>
                <a:close/>
                <a:moveTo>
                  <a:pt x="137517" y="173534"/>
                </a:moveTo>
                <a:cubicBezTo>
                  <a:pt x="152797" y="204093"/>
                  <a:pt x="165894" y="234652"/>
                  <a:pt x="176808" y="265212"/>
                </a:cubicBezTo>
                <a:cubicBezTo>
                  <a:pt x="157163" y="269577"/>
                  <a:pt x="138609" y="276126"/>
                  <a:pt x="121146" y="284857"/>
                </a:cubicBezTo>
                <a:cubicBezTo>
                  <a:pt x="110232" y="252115"/>
                  <a:pt x="98227" y="222647"/>
                  <a:pt x="85130" y="196453"/>
                </a:cubicBezTo>
                <a:cubicBezTo>
                  <a:pt x="100409" y="187722"/>
                  <a:pt x="117872" y="180082"/>
                  <a:pt x="137517" y="173534"/>
                </a:cubicBezTo>
                <a:close/>
                <a:moveTo>
                  <a:pt x="288131" y="170259"/>
                </a:moveTo>
                <a:cubicBezTo>
                  <a:pt x="305594" y="174625"/>
                  <a:pt x="329605" y="181173"/>
                  <a:pt x="360164" y="189905"/>
                </a:cubicBezTo>
                <a:cubicBezTo>
                  <a:pt x="344884" y="198636"/>
                  <a:pt x="327422" y="232470"/>
                  <a:pt x="307777" y="291405"/>
                </a:cubicBezTo>
                <a:cubicBezTo>
                  <a:pt x="344884" y="291405"/>
                  <a:pt x="383084" y="290314"/>
                  <a:pt x="422374" y="288131"/>
                </a:cubicBezTo>
                <a:lnTo>
                  <a:pt x="422374" y="353616"/>
                </a:lnTo>
                <a:cubicBezTo>
                  <a:pt x="385266" y="351433"/>
                  <a:pt x="329605" y="350341"/>
                  <a:pt x="255389" y="350341"/>
                </a:cubicBezTo>
                <a:lnTo>
                  <a:pt x="255389" y="432197"/>
                </a:lnTo>
                <a:cubicBezTo>
                  <a:pt x="323056" y="432197"/>
                  <a:pt x="376535" y="431106"/>
                  <a:pt x="415826" y="428923"/>
                </a:cubicBezTo>
                <a:lnTo>
                  <a:pt x="415826" y="494407"/>
                </a:lnTo>
                <a:cubicBezTo>
                  <a:pt x="376535" y="492224"/>
                  <a:pt x="323056" y="491133"/>
                  <a:pt x="255389" y="491133"/>
                </a:cubicBezTo>
                <a:lnTo>
                  <a:pt x="255389" y="690860"/>
                </a:lnTo>
                <a:cubicBezTo>
                  <a:pt x="255389" y="723602"/>
                  <a:pt x="245021" y="745431"/>
                  <a:pt x="224284" y="756345"/>
                </a:cubicBezTo>
                <a:cubicBezTo>
                  <a:pt x="203547" y="767259"/>
                  <a:pt x="176808" y="772716"/>
                  <a:pt x="144066" y="772716"/>
                </a:cubicBezTo>
                <a:cubicBezTo>
                  <a:pt x="135334" y="746522"/>
                  <a:pt x="124420" y="722511"/>
                  <a:pt x="111323" y="700683"/>
                </a:cubicBezTo>
                <a:cubicBezTo>
                  <a:pt x="141883" y="702866"/>
                  <a:pt x="163165" y="702866"/>
                  <a:pt x="175171" y="700683"/>
                </a:cubicBezTo>
                <a:cubicBezTo>
                  <a:pt x="187176" y="698500"/>
                  <a:pt x="193179" y="688677"/>
                  <a:pt x="193179" y="671215"/>
                </a:cubicBezTo>
                <a:lnTo>
                  <a:pt x="193179" y="491133"/>
                </a:lnTo>
                <a:cubicBezTo>
                  <a:pt x="123329" y="491133"/>
                  <a:pt x="68759" y="492224"/>
                  <a:pt x="29468" y="494407"/>
                </a:cubicBezTo>
                <a:lnTo>
                  <a:pt x="29468" y="428923"/>
                </a:lnTo>
                <a:cubicBezTo>
                  <a:pt x="70941" y="431106"/>
                  <a:pt x="125512" y="432197"/>
                  <a:pt x="193179" y="432197"/>
                </a:cubicBezTo>
                <a:lnTo>
                  <a:pt x="193179" y="350341"/>
                </a:lnTo>
                <a:cubicBezTo>
                  <a:pt x="112415" y="350341"/>
                  <a:pt x="52387" y="351433"/>
                  <a:pt x="13097" y="353616"/>
                </a:cubicBezTo>
                <a:lnTo>
                  <a:pt x="13097" y="288131"/>
                </a:lnTo>
                <a:cubicBezTo>
                  <a:pt x="52387" y="290314"/>
                  <a:pt x="89495" y="291405"/>
                  <a:pt x="124420" y="291405"/>
                </a:cubicBezTo>
                <a:lnTo>
                  <a:pt x="248841" y="291405"/>
                </a:lnTo>
                <a:cubicBezTo>
                  <a:pt x="266303" y="239018"/>
                  <a:pt x="279400" y="198636"/>
                  <a:pt x="288131" y="170259"/>
                </a:cubicBezTo>
                <a:close/>
                <a:moveTo>
                  <a:pt x="730151" y="9823"/>
                </a:moveTo>
                <a:cubicBezTo>
                  <a:pt x="747613" y="44748"/>
                  <a:pt x="761802" y="68759"/>
                  <a:pt x="772716" y="81855"/>
                </a:cubicBezTo>
                <a:cubicBezTo>
                  <a:pt x="739973" y="81855"/>
                  <a:pt x="659209" y="88404"/>
                  <a:pt x="530423" y="101501"/>
                </a:cubicBezTo>
                <a:lnTo>
                  <a:pt x="530423" y="268486"/>
                </a:lnTo>
                <a:lnTo>
                  <a:pt x="700683" y="268486"/>
                </a:lnTo>
                <a:cubicBezTo>
                  <a:pt x="724694" y="268486"/>
                  <a:pt x="749796" y="267395"/>
                  <a:pt x="775990" y="265212"/>
                </a:cubicBezTo>
                <a:lnTo>
                  <a:pt x="775990" y="327422"/>
                </a:lnTo>
                <a:cubicBezTo>
                  <a:pt x="745431" y="325239"/>
                  <a:pt x="719237" y="324148"/>
                  <a:pt x="697409" y="324148"/>
                </a:cubicBezTo>
                <a:lnTo>
                  <a:pt x="697409" y="661392"/>
                </a:lnTo>
                <a:cubicBezTo>
                  <a:pt x="697409" y="698500"/>
                  <a:pt x="698500" y="737791"/>
                  <a:pt x="700683" y="779264"/>
                </a:cubicBezTo>
                <a:lnTo>
                  <a:pt x="631924" y="779264"/>
                </a:lnTo>
                <a:cubicBezTo>
                  <a:pt x="634107" y="737791"/>
                  <a:pt x="635198" y="699591"/>
                  <a:pt x="635198" y="664666"/>
                </a:cubicBezTo>
                <a:lnTo>
                  <a:pt x="635198" y="324148"/>
                </a:lnTo>
                <a:lnTo>
                  <a:pt x="530423" y="324148"/>
                </a:lnTo>
                <a:cubicBezTo>
                  <a:pt x="530423" y="378718"/>
                  <a:pt x="528241" y="431106"/>
                  <a:pt x="523875" y="481310"/>
                </a:cubicBezTo>
                <a:cubicBezTo>
                  <a:pt x="519509" y="531515"/>
                  <a:pt x="510232" y="581174"/>
                  <a:pt x="496044" y="630287"/>
                </a:cubicBezTo>
                <a:cubicBezTo>
                  <a:pt x="481856" y="679400"/>
                  <a:pt x="460573" y="730151"/>
                  <a:pt x="432197" y="782538"/>
                </a:cubicBezTo>
                <a:cubicBezTo>
                  <a:pt x="410369" y="769441"/>
                  <a:pt x="388541" y="758527"/>
                  <a:pt x="366712" y="749796"/>
                </a:cubicBezTo>
                <a:cubicBezTo>
                  <a:pt x="401637" y="699591"/>
                  <a:pt x="426194" y="646658"/>
                  <a:pt x="440382" y="590997"/>
                </a:cubicBezTo>
                <a:cubicBezTo>
                  <a:pt x="454571" y="535335"/>
                  <a:pt x="462756" y="486767"/>
                  <a:pt x="464939" y="445294"/>
                </a:cubicBezTo>
                <a:cubicBezTo>
                  <a:pt x="467122" y="403820"/>
                  <a:pt x="468213" y="341610"/>
                  <a:pt x="468213" y="258663"/>
                </a:cubicBezTo>
                <a:cubicBezTo>
                  <a:pt x="468213" y="173534"/>
                  <a:pt x="467122" y="105866"/>
                  <a:pt x="464939" y="55662"/>
                </a:cubicBezTo>
                <a:cubicBezTo>
                  <a:pt x="563166" y="51296"/>
                  <a:pt x="651569" y="36016"/>
                  <a:pt x="730151" y="9823"/>
                </a:cubicBezTo>
                <a:close/>
                <a:moveTo>
                  <a:pt x="248841" y="0"/>
                </a:moveTo>
                <a:cubicBezTo>
                  <a:pt x="259755" y="45839"/>
                  <a:pt x="266303" y="77490"/>
                  <a:pt x="268486" y="94952"/>
                </a:cubicBezTo>
                <a:cubicBezTo>
                  <a:pt x="318691" y="94952"/>
                  <a:pt x="365621" y="93861"/>
                  <a:pt x="409277" y="91678"/>
                </a:cubicBezTo>
                <a:lnTo>
                  <a:pt x="409277" y="157162"/>
                </a:lnTo>
                <a:cubicBezTo>
                  <a:pt x="363438" y="154980"/>
                  <a:pt x="326330" y="153888"/>
                  <a:pt x="297954" y="153888"/>
                </a:cubicBezTo>
                <a:lnTo>
                  <a:pt x="140791" y="153888"/>
                </a:lnTo>
                <a:cubicBezTo>
                  <a:pt x="103684" y="153888"/>
                  <a:pt x="67667" y="154980"/>
                  <a:pt x="32742" y="157162"/>
                </a:cubicBezTo>
                <a:lnTo>
                  <a:pt x="32742" y="91678"/>
                </a:lnTo>
                <a:cubicBezTo>
                  <a:pt x="69850" y="93861"/>
                  <a:pt x="105866" y="94952"/>
                  <a:pt x="140791" y="94952"/>
                </a:cubicBezTo>
                <a:lnTo>
                  <a:pt x="199727" y="94952"/>
                </a:lnTo>
                <a:cubicBezTo>
                  <a:pt x="195362" y="70941"/>
                  <a:pt x="188813" y="45839"/>
                  <a:pt x="180082" y="19645"/>
                </a:cubicBezTo>
                <a:cubicBezTo>
                  <a:pt x="201910" y="13097"/>
                  <a:pt x="224830" y="6548"/>
                  <a:pt x="248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6469098" y="4182324"/>
            <a:ext cx="2936281" cy="946049"/>
          </a:xfrm>
          <a:custGeom>
            <a:avLst/>
            <a:gdLst/>
            <a:ahLst/>
            <a:cxnLst/>
            <a:rect l="l" t="t" r="r" b="b"/>
            <a:pathLst>
              <a:path w="2936281" h="946049">
                <a:moveTo>
                  <a:pt x="2510549" y="570668"/>
                </a:moveTo>
                <a:cubicBezTo>
                  <a:pt x="2488596" y="570668"/>
                  <a:pt x="2469937" y="579586"/>
                  <a:pt x="2454571" y="597422"/>
                </a:cubicBezTo>
                <a:cubicBezTo>
                  <a:pt x="2439204" y="615258"/>
                  <a:pt x="2431521" y="641738"/>
                  <a:pt x="2431521" y="676861"/>
                </a:cubicBezTo>
                <a:cubicBezTo>
                  <a:pt x="2431521" y="715095"/>
                  <a:pt x="2439112" y="742992"/>
                  <a:pt x="2454296" y="760554"/>
                </a:cubicBezTo>
                <a:cubicBezTo>
                  <a:pt x="2469480" y="778116"/>
                  <a:pt x="2488505" y="786896"/>
                  <a:pt x="2511372" y="786896"/>
                </a:cubicBezTo>
                <a:cubicBezTo>
                  <a:pt x="2534056" y="786896"/>
                  <a:pt x="2553081" y="778161"/>
                  <a:pt x="2568448" y="760691"/>
                </a:cubicBezTo>
                <a:cubicBezTo>
                  <a:pt x="2583814" y="743221"/>
                  <a:pt x="2591497" y="715826"/>
                  <a:pt x="2591497" y="678508"/>
                </a:cubicBezTo>
                <a:cubicBezTo>
                  <a:pt x="2591497" y="642835"/>
                  <a:pt x="2583585" y="615944"/>
                  <a:pt x="2567762" y="597833"/>
                </a:cubicBezTo>
                <a:cubicBezTo>
                  <a:pt x="2551938" y="579723"/>
                  <a:pt x="2532867" y="570668"/>
                  <a:pt x="2510549" y="570668"/>
                </a:cubicBezTo>
                <a:close/>
                <a:moveTo>
                  <a:pt x="567254" y="570393"/>
                </a:moveTo>
                <a:cubicBezTo>
                  <a:pt x="544570" y="570393"/>
                  <a:pt x="525499" y="577985"/>
                  <a:pt x="510041" y="593169"/>
                </a:cubicBezTo>
                <a:cubicBezTo>
                  <a:pt x="494583" y="608352"/>
                  <a:pt x="486031" y="628658"/>
                  <a:pt x="484384" y="654086"/>
                </a:cubicBezTo>
                <a:lnTo>
                  <a:pt x="647104" y="654086"/>
                </a:lnTo>
                <a:cubicBezTo>
                  <a:pt x="644909" y="629573"/>
                  <a:pt x="638689" y="611188"/>
                  <a:pt x="628445" y="598931"/>
                </a:cubicBezTo>
                <a:cubicBezTo>
                  <a:pt x="612713" y="579906"/>
                  <a:pt x="592316" y="570393"/>
                  <a:pt x="567254" y="570393"/>
                </a:cubicBezTo>
                <a:close/>
                <a:moveTo>
                  <a:pt x="1961815" y="536367"/>
                </a:moveTo>
                <a:lnTo>
                  <a:pt x="2011207" y="536367"/>
                </a:lnTo>
                <a:lnTo>
                  <a:pt x="2011207" y="827782"/>
                </a:lnTo>
                <a:lnTo>
                  <a:pt x="1961815" y="827782"/>
                </a:lnTo>
                <a:close/>
                <a:moveTo>
                  <a:pt x="725993" y="536367"/>
                </a:moveTo>
                <a:lnTo>
                  <a:pt x="777031" y="536367"/>
                </a:lnTo>
                <a:lnTo>
                  <a:pt x="823405" y="704576"/>
                </a:lnTo>
                <a:lnTo>
                  <a:pt x="840693" y="767139"/>
                </a:lnTo>
                <a:cubicBezTo>
                  <a:pt x="841424" y="764030"/>
                  <a:pt x="846455" y="743998"/>
                  <a:pt x="855785" y="707045"/>
                </a:cubicBezTo>
                <a:lnTo>
                  <a:pt x="902159" y="536367"/>
                </a:lnTo>
                <a:lnTo>
                  <a:pt x="952923" y="536367"/>
                </a:lnTo>
                <a:lnTo>
                  <a:pt x="996553" y="705399"/>
                </a:lnTo>
                <a:lnTo>
                  <a:pt x="1011096" y="761103"/>
                </a:lnTo>
                <a:lnTo>
                  <a:pt x="1027835" y="704850"/>
                </a:lnTo>
                <a:lnTo>
                  <a:pt x="1077776" y="536367"/>
                </a:lnTo>
                <a:lnTo>
                  <a:pt x="1125796" y="536367"/>
                </a:lnTo>
                <a:lnTo>
                  <a:pt x="1034695" y="827782"/>
                </a:lnTo>
                <a:lnTo>
                  <a:pt x="983382" y="827782"/>
                </a:lnTo>
                <a:lnTo>
                  <a:pt x="937008" y="653263"/>
                </a:lnTo>
                <a:lnTo>
                  <a:pt x="925757" y="603596"/>
                </a:lnTo>
                <a:lnTo>
                  <a:pt x="866761" y="827782"/>
                </a:lnTo>
                <a:lnTo>
                  <a:pt x="815173" y="827782"/>
                </a:lnTo>
                <a:close/>
                <a:moveTo>
                  <a:pt x="2809782" y="529782"/>
                </a:moveTo>
                <a:cubicBezTo>
                  <a:pt x="2832648" y="529782"/>
                  <a:pt x="2852726" y="533075"/>
                  <a:pt x="2870013" y="539660"/>
                </a:cubicBezTo>
                <a:cubicBezTo>
                  <a:pt x="2887300" y="546246"/>
                  <a:pt x="2900060" y="555164"/>
                  <a:pt x="2908292" y="566414"/>
                </a:cubicBezTo>
                <a:cubicBezTo>
                  <a:pt x="2916524" y="577665"/>
                  <a:pt x="2922195" y="592711"/>
                  <a:pt x="2925305" y="611554"/>
                </a:cubicBezTo>
                <a:lnTo>
                  <a:pt x="2877010" y="618139"/>
                </a:lnTo>
                <a:cubicBezTo>
                  <a:pt x="2874815" y="603139"/>
                  <a:pt x="2868458" y="591431"/>
                  <a:pt x="2857939" y="583016"/>
                </a:cubicBezTo>
                <a:cubicBezTo>
                  <a:pt x="2847420" y="574601"/>
                  <a:pt x="2832557" y="570393"/>
                  <a:pt x="2813349" y="570393"/>
                </a:cubicBezTo>
                <a:cubicBezTo>
                  <a:pt x="2790665" y="570393"/>
                  <a:pt x="2774475" y="574143"/>
                  <a:pt x="2764780" y="581644"/>
                </a:cubicBezTo>
                <a:cubicBezTo>
                  <a:pt x="2755084" y="589144"/>
                  <a:pt x="2750236" y="597925"/>
                  <a:pt x="2750236" y="607986"/>
                </a:cubicBezTo>
                <a:cubicBezTo>
                  <a:pt x="2750236" y="614389"/>
                  <a:pt x="2752249" y="620151"/>
                  <a:pt x="2756273" y="625274"/>
                </a:cubicBezTo>
                <a:cubicBezTo>
                  <a:pt x="2760298" y="630579"/>
                  <a:pt x="2766609" y="634969"/>
                  <a:pt x="2775207" y="638445"/>
                </a:cubicBezTo>
                <a:cubicBezTo>
                  <a:pt x="2780146" y="640274"/>
                  <a:pt x="2794690" y="644482"/>
                  <a:pt x="2818837" y="651067"/>
                </a:cubicBezTo>
                <a:cubicBezTo>
                  <a:pt x="2853778" y="660397"/>
                  <a:pt x="2878153" y="668035"/>
                  <a:pt x="2891965" y="673980"/>
                </a:cubicBezTo>
                <a:cubicBezTo>
                  <a:pt x="2905776" y="679925"/>
                  <a:pt x="2916616" y="688569"/>
                  <a:pt x="2924482" y="699911"/>
                </a:cubicBezTo>
                <a:cubicBezTo>
                  <a:pt x="2932348" y="711253"/>
                  <a:pt x="2936281" y="725339"/>
                  <a:pt x="2936281" y="742169"/>
                </a:cubicBezTo>
                <a:cubicBezTo>
                  <a:pt x="2936281" y="758633"/>
                  <a:pt x="2931479" y="774137"/>
                  <a:pt x="2921875" y="788680"/>
                </a:cubicBezTo>
                <a:cubicBezTo>
                  <a:pt x="2912271" y="803223"/>
                  <a:pt x="2898413" y="814474"/>
                  <a:pt x="2880303" y="822431"/>
                </a:cubicBezTo>
                <a:cubicBezTo>
                  <a:pt x="2862192" y="830389"/>
                  <a:pt x="2841704" y="834368"/>
                  <a:pt x="2818837" y="834368"/>
                </a:cubicBezTo>
                <a:cubicBezTo>
                  <a:pt x="2780969" y="834368"/>
                  <a:pt x="2752112" y="826502"/>
                  <a:pt x="2732263" y="810769"/>
                </a:cubicBezTo>
                <a:cubicBezTo>
                  <a:pt x="2712414" y="795037"/>
                  <a:pt x="2699746" y="771713"/>
                  <a:pt x="2694258" y="740797"/>
                </a:cubicBezTo>
                <a:lnTo>
                  <a:pt x="2743102" y="733114"/>
                </a:lnTo>
                <a:cubicBezTo>
                  <a:pt x="2745846" y="752688"/>
                  <a:pt x="2753484" y="767688"/>
                  <a:pt x="2766014" y="778116"/>
                </a:cubicBezTo>
                <a:cubicBezTo>
                  <a:pt x="2778546" y="788543"/>
                  <a:pt x="2796062" y="793756"/>
                  <a:pt x="2818562" y="793756"/>
                </a:cubicBezTo>
                <a:cubicBezTo>
                  <a:pt x="2841246" y="793756"/>
                  <a:pt x="2858076" y="789137"/>
                  <a:pt x="2869052" y="779899"/>
                </a:cubicBezTo>
                <a:cubicBezTo>
                  <a:pt x="2880028" y="770661"/>
                  <a:pt x="2885516" y="759822"/>
                  <a:pt x="2885516" y="747383"/>
                </a:cubicBezTo>
                <a:cubicBezTo>
                  <a:pt x="2885516" y="736223"/>
                  <a:pt x="2880669" y="727443"/>
                  <a:pt x="2870973" y="721040"/>
                </a:cubicBezTo>
                <a:cubicBezTo>
                  <a:pt x="2864205" y="716649"/>
                  <a:pt x="2847374" y="711070"/>
                  <a:pt x="2820483" y="704301"/>
                </a:cubicBezTo>
                <a:cubicBezTo>
                  <a:pt x="2784262" y="695155"/>
                  <a:pt x="2759154" y="687243"/>
                  <a:pt x="2745160" y="680566"/>
                </a:cubicBezTo>
                <a:cubicBezTo>
                  <a:pt x="2731166" y="673889"/>
                  <a:pt x="2720555" y="664650"/>
                  <a:pt x="2713329" y="652851"/>
                </a:cubicBezTo>
                <a:cubicBezTo>
                  <a:pt x="2706103" y="641052"/>
                  <a:pt x="2702490" y="628018"/>
                  <a:pt x="2702490" y="613749"/>
                </a:cubicBezTo>
                <a:cubicBezTo>
                  <a:pt x="2702490" y="600760"/>
                  <a:pt x="2705463" y="588732"/>
                  <a:pt x="2711408" y="577665"/>
                </a:cubicBezTo>
                <a:cubicBezTo>
                  <a:pt x="2717354" y="566597"/>
                  <a:pt x="2725448" y="557405"/>
                  <a:pt x="2735693" y="550088"/>
                </a:cubicBezTo>
                <a:cubicBezTo>
                  <a:pt x="2743376" y="544417"/>
                  <a:pt x="2753849" y="539615"/>
                  <a:pt x="2767112" y="535681"/>
                </a:cubicBezTo>
                <a:cubicBezTo>
                  <a:pt x="2780375" y="531748"/>
                  <a:pt x="2794598" y="529782"/>
                  <a:pt x="2809782" y="529782"/>
                </a:cubicBezTo>
                <a:close/>
                <a:moveTo>
                  <a:pt x="2506982" y="529782"/>
                </a:moveTo>
                <a:cubicBezTo>
                  <a:pt x="2541373" y="529782"/>
                  <a:pt x="2569728" y="543685"/>
                  <a:pt x="2592046" y="571491"/>
                </a:cubicBezTo>
                <a:lnTo>
                  <a:pt x="2592046" y="536367"/>
                </a:lnTo>
                <a:lnTo>
                  <a:pt x="2637597" y="536367"/>
                </a:lnTo>
                <a:lnTo>
                  <a:pt x="2637597" y="788268"/>
                </a:lnTo>
                <a:cubicBezTo>
                  <a:pt x="2637597" y="833636"/>
                  <a:pt x="2632978" y="865787"/>
                  <a:pt x="2623740" y="884721"/>
                </a:cubicBezTo>
                <a:cubicBezTo>
                  <a:pt x="2614501" y="903654"/>
                  <a:pt x="2599866" y="918609"/>
                  <a:pt x="2579835" y="929585"/>
                </a:cubicBezTo>
                <a:cubicBezTo>
                  <a:pt x="2559804" y="940561"/>
                  <a:pt x="2535153" y="946049"/>
                  <a:pt x="2505884" y="946049"/>
                </a:cubicBezTo>
                <a:cubicBezTo>
                  <a:pt x="2471126" y="946049"/>
                  <a:pt x="2443046" y="938229"/>
                  <a:pt x="2421642" y="922588"/>
                </a:cubicBezTo>
                <a:cubicBezTo>
                  <a:pt x="2400239" y="906947"/>
                  <a:pt x="2389904" y="883394"/>
                  <a:pt x="2390635" y="851930"/>
                </a:cubicBezTo>
                <a:lnTo>
                  <a:pt x="2438655" y="859064"/>
                </a:lnTo>
                <a:cubicBezTo>
                  <a:pt x="2440668" y="873882"/>
                  <a:pt x="2446247" y="884675"/>
                  <a:pt x="2455394" y="891443"/>
                </a:cubicBezTo>
                <a:cubicBezTo>
                  <a:pt x="2467650" y="900590"/>
                  <a:pt x="2484389" y="905164"/>
                  <a:pt x="2505610" y="905164"/>
                </a:cubicBezTo>
                <a:cubicBezTo>
                  <a:pt x="2528476" y="905164"/>
                  <a:pt x="2546129" y="900590"/>
                  <a:pt x="2558569" y="891443"/>
                </a:cubicBezTo>
                <a:cubicBezTo>
                  <a:pt x="2571009" y="882297"/>
                  <a:pt x="2579424" y="869491"/>
                  <a:pt x="2583814" y="853027"/>
                </a:cubicBezTo>
                <a:cubicBezTo>
                  <a:pt x="2586375" y="842966"/>
                  <a:pt x="2587564" y="821837"/>
                  <a:pt x="2587381" y="789640"/>
                </a:cubicBezTo>
                <a:cubicBezTo>
                  <a:pt x="2565795" y="815068"/>
                  <a:pt x="2538904" y="827782"/>
                  <a:pt x="2506707" y="827782"/>
                </a:cubicBezTo>
                <a:cubicBezTo>
                  <a:pt x="2466644" y="827782"/>
                  <a:pt x="2435637" y="813330"/>
                  <a:pt x="2413684" y="784427"/>
                </a:cubicBezTo>
                <a:cubicBezTo>
                  <a:pt x="2391732" y="755523"/>
                  <a:pt x="2380756" y="720857"/>
                  <a:pt x="2380756" y="680428"/>
                </a:cubicBezTo>
                <a:cubicBezTo>
                  <a:pt x="2380756" y="652622"/>
                  <a:pt x="2385788" y="626966"/>
                  <a:pt x="2395848" y="603459"/>
                </a:cubicBezTo>
                <a:cubicBezTo>
                  <a:pt x="2405910" y="579952"/>
                  <a:pt x="2420499" y="561795"/>
                  <a:pt x="2439616" y="548990"/>
                </a:cubicBezTo>
                <a:cubicBezTo>
                  <a:pt x="2458732" y="536184"/>
                  <a:pt x="2481188" y="529782"/>
                  <a:pt x="2506982" y="529782"/>
                </a:cubicBezTo>
                <a:close/>
                <a:moveTo>
                  <a:pt x="2222566" y="529782"/>
                </a:moveTo>
                <a:cubicBezTo>
                  <a:pt x="2240128" y="529782"/>
                  <a:pt x="2256272" y="532937"/>
                  <a:pt x="2270998" y="539249"/>
                </a:cubicBezTo>
                <a:cubicBezTo>
                  <a:pt x="2285724" y="545560"/>
                  <a:pt x="2296746" y="553838"/>
                  <a:pt x="2304064" y="564082"/>
                </a:cubicBezTo>
                <a:cubicBezTo>
                  <a:pt x="2311381" y="574326"/>
                  <a:pt x="2316503" y="586492"/>
                  <a:pt x="2319430" y="600578"/>
                </a:cubicBezTo>
                <a:cubicBezTo>
                  <a:pt x="2321260" y="609724"/>
                  <a:pt x="2322174" y="625731"/>
                  <a:pt x="2322174" y="648598"/>
                </a:cubicBezTo>
                <a:lnTo>
                  <a:pt x="2322174" y="827782"/>
                </a:lnTo>
                <a:lnTo>
                  <a:pt x="2272782" y="827782"/>
                </a:lnTo>
                <a:lnTo>
                  <a:pt x="2272782" y="650519"/>
                </a:lnTo>
                <a:cubicBezTo>
                  <a:pt x="2272782" y="630396"/>
                  <a:pt x="2270861" y="615349"/>
                  <a:pt x="2267019" y="605380"/>
                </a:cubicBezTo>
                <a:cubicBezTo>
                  <a:pt x="2263178" y="595410"/>
                  <a:pt x="2256364" y="587452"/>
                  <a:pt x="2246576" y="581507"/>
                </a:cubicBezTo>
                <a:cubicBezTo>
                  <a:pt x="2236790" y="575561"/>
                  <a:pt x="2225310" y="572589"/>
                  <a:pt x="2212139" y="572589"/>
                </a:cubicBezTo>
                <a:cubicBezTo>
                  <a:pt x="2191102" y="572589"/>
                  <a:pt x="2172945" y="579266"/>
                  <a:pt x="2157670" y="592620"/>
                </a:cubicBezTo>
                <a:cubicBezTo>
                  <a:pt x="2142395" y="605974"/>
                  <a:pt x="2134758" y="631311"/>
                  <a:pt x="2134758" y="668629"/>
                </a:cubicBezTo>
                <a:lnTo>
                  <a:pt x="2134758" y="827782"/>
                </a:lnTo>
                <a:lnTo>
                  <a:pt x="2085365" y="827782"/>
                </a:lnTo>
                <a:lnTo>
                  <a:pt x="2085365" y="536367"/>
                </a:lnTo>
                <a:lnTo>
                  <a:pt x="2129818" y="536367"/>
                </a:lnTo>
                <a:lnTo>
                  <a:pt x="2129818" y="577802"/>
                </a:lnTo>
                <a:cubicBezTo>
                  <a:pt x="2151222" y="545789"/>
                  <a:pt x="2182138" y="529782"/>
                  <a:pt x="2222566" y="529782"/>
                </a:cubicBezTo>
                <a:close/>
                <a:moveTo>
                  <a:pt x="566705" y="529782"/>
                </a:moveTo>
                <a:cubicBezTo>
                  <a:pt x="605670" y="529782"/>
                  <a:pt x="637500" y="543045"/>
                  <a:pt x="662197" y="569570"/>
                </a:cubicBezTo>
                <a:cubicBezTo>
                  <a:pt x="686893" y="596096"/>
                  <a:pt x="699241" y="633414"/>
                  <a:pt x="699241" y="681526"/>
                </a:cubicBezTo>
                <a:cubicBezTo>
                  <a:pt x="699241" y="684453"/>
                  <a:pt x="699149" y="688843"/>
                  <a:pt x="698966" y="694697"/>
                </a:cubicBezTo>
                <a:lnTo>
                  <a:pt x="481640" y="694697"/>
                </a:lnTo>
                <a:cubicBezTo>
                  <a:pt x="483469" y="726711"/>
                  <a:pt x="492525" y="751224"/>
                  <a:pt x="508806" y="768237"/>
                </a:cubicBezTo>
                <a:cubicBezTo>
                  <a:pt x="525087" y="785250"/>
                  <a:pt x="545393" y="793756"/>
                  <a:pt x="569723" y="793756"/>
                </a:cubicBezTo>
                <a:cubicBezTo>
                  <a:pt x="587834" y="793756"/>
                  <a:pt x="603292" y="789000"/>
                  <a:pt x="616097" y="779488"/>
                </a:cubicBezTo>
                <a:cubicBezTo>
                  <a:pt x="628902" y="769975"/>
                  <a:pt x="639055" y="754791"/>
                  <a:pt x="646556" y="733937"/>
                </a:cubicBezTo>
                <a:lnTo>
                  <a:pt x="697594" y="740248"/>
                </a:lnTo>
                <a:cubicBezTo>
                  <a:pt x="689545" y="770066"/>
                  <a:pt x="674636" y="793208"/>
                  <a:pt x="652867" y="809672"/>
                </a:cubicBezTo>
                <a:cubicBezTo>
                  <a:pt x="631098" y="826136"/>
                  <a:pt x="603292" y="834368"/>
                  <a:pt x="569449" y="834368"/>
                </a:cubicBezTo>
                <a:cubicBezTo>
                  <a:pt x="526825" y="834368"/>
                  <a:pt x="493028" y="821242"/>
                  <a:pt x="468057" y="794991"/>
                </a:cubicBezTo>
                <a:cubicBezTo>
                  <a:pt x="443087" y="768740"/>
                  <a:pt x="430601" y="731925"/>
                  <a:pt x="430601" y="684544"/>
                </a:cubicBezTo>
                <a:cubicBezTo>
                  <a:pt x="430601" y="635518"/>
                  <a:pt x="443224" y="597468"/>
                  <a:pt x="468469" y="570393"/>
                </a:cubicBezTo>
                <a:cubicBezTo>
                  <a:pt x="493714" y="543319"/>
                  <a:pt x="526459" y="529782"/>
                  <a:pt x="566705" y="529782"/>
                </a:cubicBezTo>
                <a:close/>
                <a:moveTo>
                  <a:pt x="1961815" y="425509"/>
                </a:moveTo>
                <a:lnTo>
                  <a:pt x="2011207" y="425509"/>
                </a:lnTo>
                <a:lnTo>
                  <a:pt x="2011207" y="482310"/>
                </a:lnTo>
                <a:lnTo>
                  <a:pt x="1961815" y="482310"/>
                </a:lnTo>
                <a:close/>
                <a:moveTo>
                  <a:pt x="1647215" y="425509"/>
                </a:moveTo>
                <a:lnTo>
                  <a:pt x="1696608" y="425509"/>
                </a:lnTo>
                <a:lnTo>
                  <a:pt x="1696608" y="569845"/>
                </a:lnTo>
                <a:cubicBezTo>
                  <a:pt x="1719657" y="543136"/>
                  <a:pt x="1748744" y="529782"/>
                  <a:pt x="1783867" y="529782"/>
                </a:cubicBezTo>
                <a:cubicBezTo>
                  <a:pt x="1805454" y="529782"/>
                  <a:pt x="1824204" y="534035"/>
                  <a:pt x="1840120" y="542542"/>
                </a:cubicBezTo>
                <a:cubicBezTo>
                  <a:pt x="1856035" y="551048"/>
                  <a:pt x="1867423" y="562801"/>
                  <a:pt x="1874283" y="577802"/>
                </a:cubicBezTo>
                <a:cubicBezTo>
                  <a:pt x="1881143" y="592803"/>
                  <a:pt x="1884573" y="614572"/>
                  <a:pt x="1884573" y="643110"/>
                </a:cubicBezTo>
                <a:lnTo>
                  <a:pt x="1884573" y="827782"/>
                </a:lnTo>
                <a:lnTo>
                  <a:pt x="1835181" y="827782"/>
                </a:lnTo>
                <a:lnTo>
                  <a:pt x="1835181" y="643110"/>
                </a:lnTo>
                <a:cubicBezTo>
                  <a:pt x="1835181" y="618414"/>
                  <a:pt x="1829830" y="600440"/>
                  <a:pt x="1819128" y="589190"/>
                </a:cubicBezTo>
                <a:cubicBezTo>
                  <a:pt x="1808426" y="577939"/>
                  <a:pt x="1793288" y="572314"/>
                  <a:pt x="1773715" y="572314"/>
                </a:cubicBezTo>
                <a:cubicBezTo>
                  <a:pt x="1759080" y="572314"/>
                  <a:pt x="1745314" y="576110"/>
                  <a:pt x="1732417" y="583702"/>
                </a:cubicBezTo>
                <a:cubicBezTo>
                  <a:pt x="1719520" y="591294"/>
                  <a:pt x="1710328" y="601584"/>
                  <a:pt x="1704840" y="614572"/>
                </a:cubicBezTo>
                <a:cubicBezTo>
                  <a:pt x="1699352" y="627560"/>
                  <a:pt x="1696608" y="645488"/>
                  <a:pt x="1696608" y="668355"/>
                </a:cubicBezTo>
                <a:lnTo>
                  <a:pt x="1696608" y="827782"/>
                </a:lnTo>
                <a:lnTo>
                  <a:pt x="1647215" y="827782"/>
                </a:lnTo>
                <a:close/>
                <a:moveTo>
                  <a:pt x="1280442" y="425509"/>
                </a:moveTo>
                <a:lnTo>
                  <a:pt x="1599297" y="425509"/>
                </a:lnTo>
                <a:lnTo>
                  <a:pt x="1599297" y="472981"/>
                </a:lnTo>
                <a:lnTo>
                  <a:pt x="1466212" y="472981"/>
                </a:lnTo>
                <a:lnTo>
                  <a:pt x="1466212" y="827782"/>
                </a:lnTo>
                <a:lnTo>
                  <a:pt x="1412978" y="827782"/>
                </a:lnTo>
                <a:lnTo>
                  <a:pt x="1412978" y="472981"/>
                </a:lnTo>
                <a:lnTo>
                  <a:pt x="1280442" y="472981"/>
                </a:lnTo>
                <a:close/>
                <a:moveTo>
                  <a:pt x="43253" y="425509"/>
                </a:moveTo>
                <a:lnTo>
                  <a:pt x="97859" y="425509"/>
                </a:lnTo>
                <a:lnTo>
                  <a:pt x="309148" y="741346"/>
                </a:lnTo>
                <a:lnTo>
                  <a:pt x="309148" y="425509"/>
                </a:lnTo>
                <a:lnTo>
                  <a:pt x="360187" y="425509"/>
                </a:lnTo>
                <a:lnTo>
                  <a:pt x="360187" y="827782"/>
                </a:lnTo>
                <a:lnTo>
                  <a:pt x="305581" y="827782"/>
                </a:lnTo>
                <a:lnTo>
                  <a:pt x="94292" y="511671"/>
                </a:lnTo>
                <a:lnTo>
                  <a:pt x="94292" y="827782"/>
                </a:lnTo>
                <a:lnTo>
                  <a:pt x="43253" y="827782"/>
                </a:lnTo>
                <a:close/>
                <a:moveTo>
                  <a:pt x="590550" y="78581"/>
                </a:moveTo>
                <a:cubicBezTo>
                  <a:pt x="578247" y="78581"/>
                  <a:pt x="567903" y="82699"/>
                  <a:pt x="559519" y="90934"/>
                </a:cubicBezTo>
                <a:cubicBezTo>
                  <a:pt x="551135" y="99169"/>
                  <a:pt x="546497" y="110183"/>
                  <a:pt x="545604" y="123974"/>
                </a:cubicBezTo>
                <a:lnTo>
                  <a:pt x="633859" y="123974"/>
                </a:lnTo>
                <a:cubicBezTo>
                  <a:pt x="632668" y="110679"/>
                  <a:pt x="629295" y="100707"/>
                  <a:pt x="623738" y="94060"/>
                </a:cubicBezTo>
                <a:cubicBezTo>
                  <a:pt x="615206" y="83741"/>
                  <a:pt x="604143" y="78581"/>
                  <a:pt x="590550" y="78581"/>
                </a:cubicBezTo>
                <a:close/>
                <a:moveTo>
                  <a:pt x="755005" y="77540"/>
                </a:moveTo>
                <a:cubicBezTo>
                  <a:pt x="743595" y="77540"/>
                  <a:pt x="733499" y="82873"/>
                  <a:pt x="724718" y="93539"/>
                </a:cubicBezTo>
                <a:cubicBezTo>
                  <a:pt x="715937" y="104205"/>
                  <a:pt x="711547" y="119708"/>
                  <a:pt x="711547" y="140047"/>
                </a:cubicBezTo>
                <a:cubicBezTo>
                  <a:pt x="711547" y="160387"/>
                  <a:pt x="715665" y="175419"/>
                  <a:pt x="723900" y="185142"/>
                </a:cubicBezTo>
                <a:cubicBezTo>
                  <a:pt x="732135" y="194866"/>
                  <a:pt x="742106" y="199728"/>
                  <a:pt x="753814" y="199728"/>
                </a:cubicBezTo>
                <a:cubicBezTo>
                  <a:pt x="765720" y="199728"/>
                  <a:pt x="775915" y="194692"/>
                  <a:pt x="784398" y="184621"/>
                </a:cubicBezTo>
                <a:cubicBezTo>
                  <a:pt x="792882" y="174551"/>
                  <a:pt x="797123" y="158949"/>
                  <a:pt x="797123" y="137815"/>
                </a:cubicBezTo>
                <a:cubicBezTo>
                  <a:pt x="797123" y="117674"/>
                  <a:pt x="792981" y="102592"/>
                  <a:pt x="784696" y="92571"/>
                </a:cubicBezTo>
                <a:cubicBezTo>
                  <a:pt x="776411" y="82550"/>
                  <a:pt x="766514" y="77540"/>
                  <a:pt x="755005" y="77540"/>
                </a:cubicBezTo>
                <a:close/>
                <a:moveTo>
                  <a:pt x="757535" y="56555"/>
                </a:moveTo>
                <a:cubicBezTo>
                  <a:pt x="771029" y="56555"/>
                  <a:pt x="782935" y="60028"/>
                  <a:pt x="793254" y="66973"/>
                </a:cubicBezTo>
                <a:cubicBezTo>
                  <a:pt x="803572" y="73918"/>
                  <a:pt x="811361" y="83716"/>
                  <a:pt x="816620" y="96366"/>
                </a:cubicBezTo>
                <a:cubicBezTo>
                  <a:pt x="821878" y="109017"/>
                  <a:pt x="824508" y="122883"/>
                  <a:pt x="824508" y="137964"/>
                </a:cubicBezTo>
                <a:cubicBezTo>
                  <a:pt x="824508" y="154137"/>
                  <a:pt x="821605" y="168697"/>
                  <a:pt x="815801" y="181645"/>
                </a:cubicBezTo>
                <a:cubicBezTo>
                  <a:pt x="809997" y="194593"/>
                  <a:pt x="801563" y="204515"/>
                  <a:pt x="790500" y="211411"/>
                </a:cubicBezTo>
                <a:cubicBezTo>
                  <a:pt x="779437" y="218306"/>
                  <a:pt x="767804" y="221754"/>
                  <a:pt x="755600" y="221754"/>
                </a:cubicBezTo>
                <a:cubicBezTo>
                  <a:pt x="746670" y="221754"/>
                  <a:pt x="738658" y="219869"/>
                  <a:pt x="731564" y="216099"/>
                </a:cubicBezTo>
                <a:cubicBezTo>
                  <a:pt x="724470" y="212328"/>
                  <a:pt x="718641" y="207566"/>
                  <a:pt x="714077" y="201811"/>
                </a:cubicBezTo>
                <a:lnTo>
                  <a:pt x="714077" y="278755"/>
                </a:lnTo>
                <a:lnTo>
                  <a:pt x="687288" y="278755"/>
                </a:lnTo>
                <a:lnTo>
                  <a:pt x="687288" y="60127"/>
                </a:lnTo>
                <a:lnTo>
                  <a:pt x="711696" y="60127"/>
                </a:lnTo>
                <a:lnTo>
                  <a:pt x="711696" y="80665"/>
                </a:lnTo>
                <a:cubicBezTo>
                  <a:pt x="717450" y="72628"/>
                  <a:pt x="723949" y="66601"/>
                  <a:pt x="731192" y="62582"/>
                </a:cubicBezTo>
                <a:cubicBezTo>
                  <a:pt x="738435" y="58564"/>
                  <a:pt x="747216" y="56555"/>
                  <a:pt x="757535" y="56555"/>
                </a:cubicBezTo>
                <a:close/>
                <a:moveTo>
                  <a:pt x="590252" y="56555"/>
                </a:moveTo>
                <a:cubicBezTo>
                  <a:pt x="611386" y="56555"/>
                  <a:pt x="628650" y="63748"/>
                  <a:pt x="642044" y="78135"/>
                </a:cubicBezTo>
                <a:cubicBezTo>
                  <a:pt x="655439" y="92522"/>
                  <a:pt x="662136" y="112762"/>
                  <a:pt x="662136" y="138857"/>
                </a:cubicBezTo>
                <a:cubicBezTo>
                  <a:pt x="662136" y="140444"/>
                  <a:pt x="662086" y="142826"/>
                  <a:pt x="661987" y="146001"/>
                </a:cubicBezTo>
                <a:lnTo>
                  <a:pt x="544115" y="146001"/>
                </a:lnTo>
                <a:cubicBezTo>
                  <a:pt x="545108" y="163364"/>
                  <a:pt x="550019" y="176659"/>
                  <a:pt x="558849" y="185887"/>
                </a:cubicBezTo>
                <a:cubicBezTo>
                  <a:pt x="567680" y="195114"/>
                  <a:pt x="578693" y="199728"/>
                  <a:pt x="591889" y="199728"/>
                </a:cubicBezTo>
                <a:cubicBezTo>
                  <a:pt x="601712" y="199728"/>
                  <a:pt x="610096" y="197148"/>
                  <a:pt x="617041" y="191988"/>
                </a:cubicBezTo>
                <a:cubicBezTo>
                  <a:pt x="623986" y="186829"/>
                  <a:pt x="629493" y="178594"/>
                  <a:pt x="633561" y="167283"/>
                </a:cubicBezTo>
                <a:lnTo>
                  <a:pt x="661243" y="170706"/>
                </a:lnTo>
                <a:cubicBezTo>
                  <a:pt x="656877" y="186879"/>
                  <a:pt x="648791" y="199430"/>
                  <a:pt x="636984" y="208360"/>
                </a:cubicBezTo>
                <a:cubicBezTo>
                  <a:pt x="625177" y="217289"/>
                  <a:pt x="610096" y="221754"/>
                  <a:pt x="591740" y="221754"/>
                </a:cubicBezTo>
                <a:cubicBezTo>
                  <a:pt x="568622" y="221754"/>
                  <a:pt x="550292" y="214635"/>
                  <a:pt x="536748" y="200397"/>
                </a:cubicBezTo>
                <a:cubicBezTo>
                  <a:pt x="523205" y="186159"/>
                  <a:pt x="516433" y="166192"/>
                  <a:pt x="516433" y="140494"/>
                </a:cubicBezTo>
                <a:cubicBezTo>
                  <a:pt x="516433" y="113903"/>
                  <a:pt x="523279" y="93266"/>
                  <a:pt x="536972" y="78581"/>
                </a:cubicBezTo>
                <a:cubicBezTo>
                  <a:pt x="550664" y="63897"/>
                  <a:pt x="568424" y="56555"/>
                  <a:pt x="590252" y="56555"/>
                </a:cubicBezTo>
                <a:close/>
                <a:moveTo>
                  <a:pt x="436810" y="56555"/>
                </a:moveTo>
                <a:cubicBezTo>
                  <a:pt x="453975" y="56555"/>
                  <a:pt x="468015" y="60896"/>
                  <a:pt x="478929" y="69577"/>
                </a:cubicBezTo>
                <a:cubicBezTo>
                  <a:pt x="489843" y="78259"/>
                  <a:pt x="496838" y="90587"/>
                  <a:pt x="499913" y="106561"/>
                </a:cubicBezTo>
                <a:lnTo>
                  <a:pt x="473868" y="110580"/>
                </a:lnTo>
                <a:cubicBezTo>
                  <a:pt x="471388" y="99963"/>
                  <a:pt x="466998" y="91976"/>
                  <a:pt x="460697" y="86618"/>
                </a:cubicBezTo>
                <a:cubicBezTo>
                  <a:pt x="454397" y="81260"/>
                  <a:pt x="446782" y="78581"/>
                  <a:pt x="437852" y="78581"/>
                </a:cubicBezTo>
                <a:cubicBezTo>
                  <a:pt x="424358" y="78581"/>
                  <a:pt x="413395" y="83418"/>
                  <a:pt x="404961" y="93092"/>
                </a:cubicBezTo>
                <a:cubicBezTo>
                  <a:pt x="396527" y="102766"/>
                  <a:pt x="392311" y="118071"/>
                  <a:pt x="392311" y="139006"/>
                </a:cubicBezTo>
                <a:cubicBezTo>
                  <a:pt x="392311" y="160238"/>
                  <a:pt x="396379" y="175667"/>
                  <a:pt x="404515" y="185291"/>
                </a:cubicBezTo>
                <a:cubicBezTo>
                  <a:pt x="412651" y="194915"/>
                  <a:pt x="423267" y="199728"/>
                  <a:pt x="436364" y="199728"/>
                </a:cubicBezTo>
                <a:cubicBezTo>
                  <a:pt x="446881" y="199728"/>
                  <a:pt x="455662" y="196503"/>
                  <a:pt x="462706" y="190054"/>
                </a:cubicBezTo>
                <a:cubicBezTo>
                  <a:pt x="469751" y="183605"/>
                  <a:pt x="474216" y="173683"/>
                  <a:pt x="476101" y="160288"/>
                </a:cubicBezTo>
                <a:lnTo>
                  <a:pt x="502443" y="163711"/>
                </a:lnTo>
                <a:cubicBezTo>
                  <a:pt x="499566" y="181868"/>
                  <a:pt x="492199" y="196081"/>
                  <a:pt x="480342" y="206350"/>
                </a:cubicBezTo>
                <a:cubicBezTo>
                  <a:pt x="468486" y="216620"/>
                  <a:pt x="453926" y="221754"/>
                  <a:pt x="436661" y="221754"/>
                </a:cubicBezTo>
                <a:cubicBezTo>
                  <a:pt x="415032" y="221754"/>
                  <a:pt x="397644" y="214685"/>
                  <a:pt x="384497" y="200546"/>
                </a:cubicBezTo>
                <a:cubicBezTo>
                  <a:pt x="371351" y="186407"/>
                  <a:pt x="364778" y="166142"/>
                  <a:pt x="364778" y="139750"/>
                </a:cubicBezTo>
                <a:cubicBezTo>
                  <a:pt x="364778" y="122684"/>
                  <a:pt x="367605" y="107752"/>
                  <a:pt x="373261" y="94953"/>
                </a:cubicBezTo>
                <a:cubicBezTo>
                  <a:pt x="378916" y="82153"/>
                  <a:pt x="387523" y="72554"/>
                  <a:pt x="399082" y="66154"/>
                </a:cubicBezTo>
                <a:cubicBezTo>
                  <a:pt x="410641" y="59755"/>
                  <a:pt x="423217" y="56555"/>
                  <a:pt x="436810" y="56555"/>
                </a:cubicBezTo>
                <a:close/>
                <a:moveTo>
                  <a:pt x="284410" y="56555"/>
                </a:moveTo>
                <a:cubicBezTo>
                  <a:pt x="301575" y="56555"/>
                  <a:pt x="315615" y="60896"/>
                  <a:pt x="326529" y="69577"/>
                </a:cubicBezTo>
                <a:cubicBezTo>
                  <a:pt x="337443" y="78259"/>
                  <a:pt x="344438" y="90587"/>
                  <a:pt x="347513" y="106561"/>
                </a:cubicBezTo>
                <a:lnTo>
                  <a:pt x="321468" y="110580"/>
                </a:lnTo>
                <a:cubicBezTo>
                  <a:pt x="318988" y="99963"/>
                  <a:pt x="314598" y="91976"/>
                  <a:pt x="308297" y="86618"/>
                </a:cubicBezTo>
                <a:cubicBezTo>
                  <a:pt x="301997" y="81260"/>
                  <a:pt x="294382" y="78581"/>
                  <a:pt x="285452" y="78581"/>
                </a:cubicBezTo>
                <a:cubicBezTo>
                  <a:pt x="271958" y="78581"/>
                  <a:pt x="260995" y="83418"/>
                  <a:pt x="252561" y="93092"/>
                </a:cubicBezTo>
                <a:cubicBezTo>
                  <a:pt x="244127" y="102766"/>
                  <a:pt x="239911" y="118071"/>
                  <a:pt x="239911" y="139006"/>
                </a:cubicBezTo>
                <a:cubicBezTo>
                  <a:pt x="239911" y="160238"/>
                  <a:pt x="243979" y="175667"/>
                  <a:pt x="252115" y="185291"/>
                </a:cubicBezTo>
                <a:cubicBezTo>
                  <a:pt x="260251" y="194915"/>
                  <a:pt x="270867" y="199728"/>
                  <a:pt x="283964" y="199728"/>
                </a:cubicBezTo>
                <a:cubicBezTo>
                  <a:pt x="294481" y="199728"/>
                  <a:pt x="303262" y="196503"/>
                  <a:pt x="310306" y="190054"/>
                </a:cubicBezTo>
                <a:cubicBezTo>
                  <a:pt x="317351" y="183605"/>
                  <a:pt x="321816" y="173683"/>
                  <a:pt x="323701" y="160288"/>
                </a:cubicBezTo>
                <a:lnTo>
                  <a:pt x="350043" y="163711"/>
                </a:lnTo>
                <a:cubicBezTo>
                  <a:pt x="347166" y="181868"/>
                  <a:pt x="339799" y="196081"/>
                  <a:pt x="327943" y="206350"/>
                </a:cubicBezTo>
                <a:cubicBezTo>
                  <a:pt x="316086" y="216620"/>
                  <a:pt x="301526" y="221754"/>
                  <a:pt x="284261" y="221754"/>
                </a:cubicBezTo>
                <a:cubicBezTo>
                  <a:pt x="262632" y="221754"/>
                  <a:pt x="245244" y="214685"/>
                  <a:pt x="232097" y="200546"/>
                </a:cubicBezTo>
                <a:cubicBezTo>
                  <a:pt x="218951" y="186407"/>
                  <a:pt x="212378" y="166142"/>
                  <a:pt x="212378" y="139750"/>
                </a:cubicBezTo>
                <a:cubicBezTo>
                  <a:pt x="212378" y="122684"/>
                  <a:pt x="215205" y="107752"/>
                  <a:pt x="220861" y="94953"/>
                </a:cubicBezTo>
                <a:cubicBezTo>
                  <a:pt x="226516" y="82153"/>
                  <a:pt x="235123" y="72554"/>
                  <a:pt x="246682" y="66154"/>
                </a:cubicBezTo>
                <a:cubicBezTo>
                  <a:pt x="258241" y="59755"/>
                  <a:pt x="270817" y="56555"/>
                  <a:pt x="284410" y="56555"/>
                </a:cubicBezTo>
                <a:close/>
                <a:moveTo>
                  <a:pt x="98673" y="22920"/>
                </a:moveTo>
                <a:cubicBezTo>
                  <a:pt x="95895" y="36910"/>
                  <a:pt x="91976" y="50800"/>
                  <a:pt x="86915" y="64592"/>
                </a:cubicBezTo>
                <a:lnTo>
                  <a:pt x="62954" y="128588"/>
                </a:lnTo>
                <a:lnTo>
                  <a:pt x="136922" y="128588"/>
                </a:lnTo>
                <a:lnTo>
                  <a:pt x="114151" y="68164"/>
                </a:lnTo>
                <a:cubicBezTo>
                  <a:pt x="107206" y="49808"/>
                  <a:pt x="102046" y="34727"/>
                  <a:pt x="98673" y="22920"/>
                </a:cubicBezTo>
                <a:close/>
                <a:moveTo>
                  <a:pt x="880765" y="4912"/>
                </a:moveTo>
                <a:lnTo>
                  <a:pt x="880765" y="60127"/>
                </a:lnTo>
                <a:lnTo>
                  <a:pt x="907702" y="60127"/>
                </a:lnTo>
                <a:lnTo>
                  <a:pt x="907702" y="80963"/>
                </a:lnTo>
                <a:lnTo>
                  <a:pt x="880765" y="80963"/>
                </a:lnTo>
                <a:lnTo>
                  <a:pt x="880765" y="173385"/>
                </a:lnTo>
                <a:cubicBezTo>
                  <a:pt x="880765" y="181025"/>
                  <a:pt x="881236" y="185936"/>
                  <a:pt x="882178" y="188119"/>
                </a:cubicBezTo>
                <a:cubicBezTo>
                  <a:pt x="883121" y="190302"/>
                  <a:pt x="884659" y="192038"/>
                  <a:pt x="886792" y="193328"/>
                </a:cubicBezTo>
                <a:cubicBezTo>
                  <a:pt x="888925" y="194618"/>
                  <a:pt x="891976" y="195263"/>
                  <a:pt x="895945" y="195263"/>
                </a:cubicBezTo>
                <a:cubicBezTo>
                  <a:pt x="898922" y="195263"/>
                  <a:pt x="902841" y="194915"/>
                  <a:pt x="907702" y="194221"/>
                </a:cubicBezTo>
                <a:lnTo>
                  <a:pt x="911572" y="217885"/>
                </a:lnTo>
                <a:cubicBezTo>
                  <a:pt x="904031" y="219472"/>
                  <a:pt x="897284" y="220266"/>
                  <a:pt x="891331" y="220266"/>
                </a:cubicBezTo>
                <a:cubicBezTo>
                  <a:pt x="881608" y="220266"/>
                  <a:pt x="874067" y="218728"/>
                  <a:pt x="868709" y="215652"/>
                </a:cubicBezTo>
                <a:cubicBezTo>
                  <a:pt x="863352" y="212576"/>
                  <a:pt x="859581" y="208533"/>
                  <a:pt x="857399" y="203523"/>
                </a:cubicBezTo>
                <a:cubicBezTo>
                  <a:pt x="855216" y="198512"/>
                  <a:pt x="854124" y="187970"/>
                  <a:pt x="854124" y="171897"/>
                </a:cubicBezTo>
                <a:lnTo>
                  <a:pt x="854124" y="80963"/>
                </a:lnTo>
                <a:lnTo>
                  <a:pt x="834479" y="80963"/>
                </a:lnTo>
                <a:lnTo>
                  <a:pt x="834479" y="60127"/>
                </a:lnTo>
                <a:lnTo>
                  <a:pt x="854124" y="60127"/>
                </a:lnTo>
                <a:lnTo>
                  <a:pt x="854124" y="20985"/>
                </a:lnTo>
                <a:close/>
                <a:moveTo>
                  <a:pt x="83790" y="0"/>
                </a:moveTo>
                <a:lnTo>
                  <a:pt x="114895" y="0"/>
                </a:lnTo>
                <a:lnTo>
                  <a:pt x="204192" y="218182"/>
                </a:lnTo>
                <a:lnTo>
                  <a:pt x="171301" y="218182"/>
                </a:lnTo>
                <a:lnTo>
                  <a:pt x="145851" y="152103"/>
                </a:lnTo>
                <a:lnTo>
                  <a:pt x="54620" y="152103"/>
                </a:lnTo>
                <a:lnTo>
                  <a:pt x="30658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7605400" y="4218095"/>
            <a:ext cx="1073665" cy="379377"/>
          </a:xfrm>
          <a:custGeom>
            <a:avLst/>
            <a:gdLst/>
            <a:ahLst/>
            <a:cxnLst/>
            <a:rect l="l" t="t" r="r" b="b"/>
            <a:pathLst>
              <a:path w="1073665" h="379377">
                <a:moveTo>
                  <a:pt x="406417" y="186589"/>
                </a:moveTo>
                <a:cubicBezTo>
                  <a:pt x="393351" y="191922"/>
                  <a:pt x="373752" y="196455"/>
                  <a:pt x="347621" y="200188"/>
                </a:cubicBezTo>
                <a:cubicBezTo>
                  <a:pt x="332822" y="202321"/>
                  <a:pt x="322356" y="204721"/>
                  <a:pt x="316223" y="207387"/>
                </a:cubicBezTo>
                <a:cubicBezTo>
                  <a:pt x="310090" y="210054"/>
                  <a:pt x="305357" y="213954"/>
                  <a:pt x="302023" y="219087"/>
                </a:cubicBezTo>
                <a:cubicBezTo>
                  <a:pt x="298690" y="224220"/>
                  <a:pt x="297024" y="229919"/>
                  <a:pt x="297024" y="236186"/>
                </a:cubicBezTo>
                <a:cubicBezTo>
                  <a:pt x="297024" y="245785"/>
                  <a:pt x="300657" y="253785"/>
                  <a:pt x="307923" y="260184"/>
                </a:cubicBezTo>
                <a:cubicBezTo>
                  <a:pt x="315189" y="266584"/>
                  <a:pt x="325822" y="269784"/>
                  <a:pt x="339821" y="269784"/>
                </a:cubicBezTo>
                <a:cubicBezTo>
                  <a:pt x="353687" y="269784"/>
                  <a:pt x="366020" y="266751"/>
                  <a:pt x="376819" y="260684"/>
                </a:cubicBezTo>
                <a:cubicBezTo>
                  <a:pt x="387618" y="254618"/>
                  <a:pt x="395551" y="246318"/>
                  <a:pt x="400617" y="235786"/>
                </a:cubicBezTo>
                <a:cubicBezTo>
                  <a:pt x="404484" y="227653"/>
                  <a:pt x="406417" y="215654"/>
                  <a:pt x="406417" y="199788"/>
                </a:cubicBezTo>
                <a:close/>
                <a:moveTo>
                  <a:pt x="879077" y="80795"/>
                </a:moveTo>
                <a:lnTo>
                  <a:pt x="917874" y="80795"/>
                </a:lnTo>
                <a:lnTo>
                  <a:pt x="962072" y="203788"/>
                </a:lnTo>
                <a:cubicBezTo>
                  <a:pt x="967804" y="219387"/>
                  <a:pt x="972938" y="235786"/>
                  <a:pt x="977471" y="252985"/>
                </a:cubicBezTo>
                <a:cubicBezTo>
                  <a:pt x="981604" y="236452"/>
                  <a:pt x="986537" y="220320"/>
                  <a:pt x="992270" y="204588"/>
                </a:cubicBezTo>
                <a:lnTo>
                  <a:pt x="1037667" y="80795"/>
                </a:lnTo>
                <a:lnTo>
                  <a:pt x="1073665" y="80795"/>
                </a:lnTo>
                <a:lnTo>
                  <a:pt x="992870" y="296782"/>
                </a:lnTo>
                <a:cubicBezTo>
                  <a:pt x="984204" y="320114"/>
                  <a:pt x="977471" y="336180"/>
                  <a:pt x="972671" y="344979"/>
                </a:cubicBezTo>
                <a:cubicBezTo>
                  <a:pt x="966271" y="356845"/>
                  <a:pt x="958938" y="365544"/>
                  <a:pt x="950672" y="371077"/>
                </a:cubicBezTo>
                <a:cubicBezTo>
                  <a:pt x="942406" y="376610"/>
                  <a:pt x="932540" y="379377"/>
                  <a:pt x="921074" y="379377"/>
                </a:cubicBezTo>
                <a:cubicBezTo>
                  <a:pt x="914141" y="379377"/>
                  <a:pt x="906408" y="377910"/>
                  <a:pt x="897876" y="374977"/>
                </a:cubicBezTo>
                <a:lnTo>
                  <a:pt x="893876" y="341179"/>
                </a:lnTo>
                <a:cubicBezTo>
                  <a:pt x="901742" y="343312"/>
                  <a:pt x="908608" y="344379"/>
                  <a:pt x="914474" y="344379"/>
                </a:cubicBezTo>
                <a:cubicBezTo>
                  <a:pt x="922474" y="344379"/>
                  <a:pt x="928874" y="343046"/>
                  <a:pt x="933673" y="340379"/>
                </a:cubicBezTo>
                <a:cubicBezTo>
                  <a:pt x="938473" y="337713"/>
                  <a:pt x="942406" y="333980"/>
                  <a:pt x="945473" y="329180"/>
                </a:cubicBezTo>
                <a:cubicBezTo>
                  <a:pt x="947739" y="325580"/>
                  <a:pt x="951406" y="316647"/>
                  <a:pt x="956472" y="302382"/>
                </a:cubicBezTo>
                <a:cubicBezTo>
                  <a:pt x="957138" y="300382"/>
                  <a:pt x="958205" y="297449"/>
                  <a:pt x="959672" y="293582"/>
                </a:cubicBezTo>
                <a:close/>
                <a:moveTo>
                  <a:pt x="709175" y="80795"/>
                </a:moveTo>
                <a:lnTo>
                  <a:pt x="745173" y="80795"/>
                </a:lnTo>
                <a:lnTo>
                  <a:pt x="745173" y="293182"/>
                </a:lnTo>
                <a:lnTo>
                  <a:pt x="709175" y="293182"/>
                </a:lnTo>
                <a:close/>
                <a:moveTo>
                  <a:pt x="569221" y="75995"/>
                </a:moveTo>
                <a:cubicBezTo>
                  <a:pt x="585887" y="75995"/>
                  <a:pt x="600519" y="78395"/>
                  <a:pt x="613118" y="83195"/>
                </a:cubicBezTo>
                <a:cubicBezTo>
                  <a:pt x="625718" y="87995"/>
                  <a:pt x="635017" y="94494"/>
                  <a:pt x="641017" y="102694"/>
                </a:cubicBezTo>
                <a:cubicBezTo>
                  <a:pt x="647016" y="110893"/>
                  <a:pt x="651149" y="121859"/>
                  <a:pt x="653416" y="135592"/>
                </a:cubicBezTo>
                <a:lnTo>
                  <a:pt x="618218" y="140392"/>
                </a:lnTo>
                <a:cubicBezTo>
                  <a:pt x="616618" y="129459"/>
                  <a:pt x="611985" y="120926"/>
                  <a:pt x="604319" y="114793"/>
                </a:cubicBezTo>
                <a:cubicBezTo>
                  <a:pt x="596653" y="108660"/>
                  <a:pt x="585820" y="105594"/>
                  <a:pt x="571821" y="105594"/>
                </a:cubicBezTo>
                <a:cubicBezTo>
                  <a:pt x="555289" y="105594"/>
                  <a:pt x="543489" y="108327"/>
                  <a:pt x="536423" y="113793"/>
                </a:cubicBezTo>
                <a:cubicBezTo>
                  <a:pt x="529357" y="119260"/>
                  <a:pt x="525824" y="125659"/>
                  <a:pt x="525824" y="132992"/>
                </a:cubicBezTo>
                <a:cubicBezTo>
                  <a:pt x="525824" y="137658"/>
                  <a:pt x="527290" y="141858"/>
                  <a:pt x="530224" y="145591"/>
                </a:cubicBezTo>
                <a:cubicBezTo>
                  <a:pt x="533157" y="149458"/>
                  <a:pt x="537756" y="152657"/>
                  <a:pt x="544023" y="155191"/>
                </a:cubicBezTo>
                <a:cubicBezTo>
                  <a:pt x="547622" y="156524"/>
                  <a:pt x="558222" y="159590"/>
                  <a:pt x="575821" y="164390"/>
                </a:cubicBezTo>
                <a:cubicBezTo>
                  <a:pt x="601286" y="171190"/>
                  <a:pt x="619051" y="176756"/>
                  <a:pt x="629117" y="181089"/>
                </a:cubicBezTo>
                <a:cubicBezTo>
                  <a:pt x="639183" y="185422"/>
                  <a:pt x="647083" y="191722"/>
                  <a:pt x="652816" y="199988"/>
                </a:cubicBezTo>
                <a:cubicBezTo>
                  <a:pt x="658549" y="208254"/>
                  <a:pt x="661415" y="218520"/>
                  <a:pt x="661415" y="230786"/>
                </a:cubicBezTo>
                <a:cubicBezTo>
                  <a:pt x="661415" y="242785"/>
                  <a:pt x="657916" y="254085"/>
                  <a:pt x="650916" y="264684"/>
                </a:cubicBezTo>
                <a:cubicBezTo>
                  <a:pt x="643916" y="275283"/>
                  <a:pt x="633817" y="283483"/>
                  <a:pt x="620618" y="289282"/>
                </a:cubicBezTo>
                <a:cubicBezTo>
                  <a:pt x="607419" y="295082"/>
                  <a:pt x="592486" y="297982"/>
                  <a:pt x="575821" y="297982"/>
                </a:cubicBezTo>
                <a:cubicBezTo>
                  <a:pt x="548222" y="297982"/>
                  <a:pt x="527190" y="292249"/>
                  <a:pt x="512724" y="280783"/>
                </a:cubicBezTo>
                <a:cubicBezTo>
                  <a:pt x="498259" y="269317"/>
                  <a:pt x="489026" y="252318"/>
                  <a:pt x="485026" y="229786"/>
                </a:cubicBezTo>
                <a:lnTo>
                  <a:pt x="520624" y="224186"/>
                </a:lnTo>
                <a:cubicBezTo>
                  <a:pt x="522624" y="238452"/>
                  <a:pt x="528190" y="249385"/>
                  <a:pt x="537323" y="256984"/>
                </a:cubicBezTo>
                <a:cubicBezTo>
                  <a:pt x="546456" y="264584"/>
                  <a:pt x="559222" y="268384"/>
                  <a:pt x="575621" y="268384"/>
                </a:cubicBezTo>
                <a:cubicBezTo>
                  <a:pt x="592153" y="268384"/>
                  <a:pt x="604419" y="265017"/>
                  <a:pt x="612418" y="258284"/>
                </a:cubicBezTo>
                <a:cubicBezTo>
                  <a:pt x="620418" y="251551"/>
                  <a:pt x="624418" y="243652"/>
                  <a:pt x="624418" y="234586"/>
                </a:cubicBezTo>
                <a:cubicBezTo>
                  <a:pt x="624418" y="226453"/>
                  <a:pt x="620885" y="220053"/>
                  <a:pt x="613818" y="215387"/>
                </a:cubicBezTo>
                <a:cubicBezTo>
                  <a:pt x="608885" y="212187"/>
                  <a:pt x="596619" y="208121"/>
                  <a:pt x="577021" y="203188"/>
                </a:cubicBezTo>
                <a:cubicBezTo>
                  <a:pt x="550622" y="196521"/>
                  <a:pt x="532323" y="190755"/>
                  <a:pt x="522124" y="185889"/>
                </a:cubicBezTo>
                <a:cubicBezTo>
                  <a:pt x="511925" y="181022"/>
                  <a:pt x="504192" y="174289"/>
                  <a:pt x="498925" y="165690"/>
                </a:cubicBezTo>
                <a:cubicBezTo>
                  <a:pt x="493659" y="157091"/>
                  <a:pt x="491026" y="147591"/>
                  <a:pt x="491026" y="137192"/>
                </a:cubicBezTo>
                <a:cubicBezTo>
                  <a:pt x="491026" y="127726"/>
                  <a:pt x="493192" y="118960"/>
                  <a:pt x="497526" y="110893"/>
                </a:cubicBezTo>
                <a:cubicBezTo>
                  <a:pt x="501859" y="102827"/>
                  <a:pt x="507758" y="96128"/>
                  <a:pt x="515224" y="90795"/>
                </a:cubicBezTo>
                <a:cubicBezTo>
                  <a:pt x="520824" y="86662"/>
                  <a:pt x="528457" y="83162"/>
                  <a:pt x="538123" y="80295"/>
                </a:cubicBezTo>
                <a:cubicBezTo>
                  <a:pt x="547789" y="77429"/>
                  <a:pt x="558155" y="75995"/>
                  <a:pt x="569221" y="75995"/>
                </a:cubicBezTo>
                <a:close/>
                <a:moveTo>
                  <a:pt x="360620" y="75995"/>
                </a:moveTo>
                <a:cubicBezTo>
                  <a:pt x="378752" y="75995"/>
                  <a:pt x="393485" y="78129"/>
                  <a:pt x="404817" y="82395"/>
                </a:cubicBezTo>
                <a:cubicBezTo>
                  <a:pt x="416150" y="86662"/>
                  <a:pt x="424483" y="92028"/>
                  <a:pt x="429816" y="98494"/>
                </a:cubicBezTo>
                <a:cubicBezTo>
                  <a:pt x="435149" y="104960"/>
                  <a:pt x="438882" y="113127"/>
                  <a:pt x="441015" y="122993"/>
                </a:cubicBezTo>
                <a:cubicBezTo>
                  <a:pt x="442215" y="129126"/>
                  <a:pt x="442815" y="140192"/>
                  <a:pt x="442815" y="156191"/>
                </a:cubicBezTo>
                <a:lnTo>
                  <a:pt x="442815" y="204188"/>
                </a:lnTo>
                <a:cubicBezTo>
                  <a:pt x="442815" y="237652"/>
                  <a:pt x="443582" y="258818"/>
                  <a:pt x="445115" y="267684"/>
                </a:cubicBezTo>
                <a:cubicBezTo>
                  <a:pt x="446648" y="276550"/>
                  <a:pt x="449681" y="285049"/>
                  <a:pt x="454214" y="293182"/>
                </a:cubicBezTo>
                <a:lnTo>
                  <a:pt x="416616" y="293182"/>
                </a:lnTo>
                <a:cubicBezTo>
                  <a:pt x="412883" y="285716"/>
                  <a:pt x="410484" y="276983"/>
                  <a:pt x="409417" y="266984"/>
                </a:cubicBezTo>
                <a:cubicBezTo>
                  <a:pt x="396084" y="278316"/>
                  <a:pt x="383252" y="286316"/>
                  <a:pt x="370919" y="290982"/>
                </a:cubicBezTo>
                <a:cubicBezTo>
                  <a:pt x="358587" y="295649"/>
                  <a:pt x="345354" y="297982"/>
                  <a:pt x="331222" y="297982"/>
                </a:cubicBezTo>
                <a:cubicBezTo>
                  <a:pt x="307890" y="297982"/>
                  <a:pt x="289958" y="292282"/>
                  <a:pt x="277425" y="280883"/>
                </a:cubicBezTo>
                <a:cubicBezTo>
                  <a:pt x="264892" y="269484"/>
                  <a:pt x="258626" y="254918"/>
                  <a:pt x="258626" y="237186"/>
                </a:cubicBezTo>
                <a:cubicBezTo>
                  <a:pt x="258626" y="226786"/>
                  <a:pt x="260993" y="217287"/>
                  <a:pt x="265726" y="208687"/>
                </a:cubicBezTo>
                <a:cubicBezTo>
                  <a:pt x="270459" y="200088"/>
                  <a:pt x="276658" y="193188"/>
                  <a:pt x="284325" y="187989"/>
                </a:cubicBezTo>
                <a:cubicBezTo>
                  <a:pt x="291991" y="182789"/>
                  <a:pt x="300624" y="178856"/>
                  <a:pt x="310223" y="176189"/>
                </a:cubicBezTo>
                <a:cubicBezTo>
                  <a:pt x="317289" y="174323"/>
                  <a:pt x="327955" y="172523"/>
                  <a:pt x="342221" y="170790"/>
                </a:cubicBezTo>
                <a:cubicBezTo>
                  <a:pt x="371286" y="167323"/>
                  <a:pt x="392685" y="163190"/>
                  <a:pt x="406417" y="158390"/>
                </a:cubicBezTo>
                <a:cubicBezTo>
                  <a:pt x="406550" y="153457"/>
                  <a:pt x="406617" y="150324"/>
                  <a:pt x="406617" y="148991"/>
                </a:cubicBezTo>
                <a:cubicBezTo>
                  <a:pt x="406617" y="134325"/>
                  <a:pt x="403217" y="123993"/>
                  <a:pt x="396418" y="117993"/>
                </a:cubicBezTo>
                <a:cubicBezTo>
                  <a:pt x="387218" y="109860"/>
                  <a:pt x="373552" y="105794"/>
                  <a:pt x="355420" y="105794"/>
                </a:cubicBezTo>
                <a:cubicBezTo>
                  <a:pt x="338488" y="105794"/>
                  <a:pt x="325989" y="108760"/>
                  <a:pt x="317922" y="114693"/>
                </a:cubicBezTo>
                <a:cubicBezTo>
                  <a:pt x="309856" y="120626"/>
                  <a:pt x="303890" y="131125"/>
                  <a:pt x="300024" y="146191"/>
                </a:cubicBezTo>
                <a:lnTo>
                  <a:pt x="264826" y="141392"/>
                </a:lnTo>
                <a:cubicBezTo>
                  <a:pt x="268026" y="126326"/>
                  <a:pt x="273292" y="114160"/>
                  <a:pt x="280625" y="104894"/>
                </a:cubicBezTo>
                <a:cubicBezTo>
                  <a:pt x="287958" y="95628"/>
                  <a:pt x="298557" y="88495"/>
                  <a:pt x="312423" y="83495"/>
                </a:cubicBezTo>
                <a:cubicBezTo>
                  <a:pt x="326289" y="78495"/>
                  <a:pt x="342354" y="75995"/>
                  <a:pt x="360620" y="75995"/>
                </a:cubicBezTo>
                <a:close/>
                <a:moveTo>
                  <a:pt x="803425" y="0"/>
                </a:moveTo>
                <a:lnTo>
                  <a:pt x="839423" y="0"/>
                </a:lnTo>
                <a:lnTo>
                  <a:pt x="839423" y="293182"/>
                </a:lnTo>
                <a:lnTo>
                  <a:pt x="803425" y="293182"/>
                </a:lnTo>
                <a:close/>
                <a:moveTo>
                  <a:pt x="709175" y="0"/>
                </a:moveTo>
                <a:lnTo>
                  <a:pt x="745173" y="0"/>
                </a:lnTo>
                <a:lnTo>
                  <a:pt x="745173" y="41398"/>
                </a:lnTo>
                <a:lnTo>
                  <a:pt x="709175" y="41398"/>
                </a:lnTo>
                <a:close/>
                <a:moveTo>
                  <a:pt x="0" y="0"/>
                </a:moveTo>
                <a:lnTo>
                  <a:pt x="211987" y="0"/>
                </a:lnTo>
                <a:lnTo>
                  <a:pt x="211987" y="34598"/>
                </a:lnTo>
                <a:lnTo>
                  <a:pt x="38798" y="34598"/>
                </a:lnTo>
                <a:lnTo>
                  <a:pt x="38798" y="124393"/>
                </a:lnTo>
                <a:lnTo>
                  <a:pt x="200988" y="124393"/>
                </a:lnTo>
                <a:lnTo>
                  <a:pt x="200988" y="158790"/>
                </a:lnTo>
                <a:lnTo>
                  <a:pt x="38798" y="158790"/>
                </a:lnTo>
                <a:lnTo>
                  <a:pt x="38798" y="258584"/>
                </a:lnTo>
                <a:lnTo>
                  <a:pt x="218787" y="258584"/>
                </a:lnTo>
                <a:lnTo>
                  <a:pt x="218787" y="293182"/>
                </a:ln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7199175" y="5052221"/>
            <a:ext cx="1152524" cy="564357"/>
          </a:xfrm>
          <a:custGeom>
            <a:avLst/>
            <a:gdLst/>
            <a:ahLst/>
            <a:cxnLst/>
            <a:rect l="l" t="t" r="r" b="b"/>
            <a:pathLst>
              <a:path w="1152524" h="564357">
                <a:moveTo>
                  <a:pt x="340518" y="359569"/>
                </a:moveTo>
                <a:cubicBezTo>
                  <a:pt x="326231" y="380207"/>
                  <a:pt x="315912" y="396082"/>
                  <a:pt x="309562" y="407194"/>
                </a:cubicBezTo>
                <a:cubicBezTo>
                  <a:pt x="346074" y="419894"/>
                  <a:pt x="372268" y="431007"/>
                  <a:pt x="388143" y="440532"/>
                </a:cubicBezTo>
                <a:cubicBezTo>
                  <a:pt x="408781" y="410369"/>
                  <a:pt x="423068" y="383382"/>
                  <a:pt x="431006" y="359569"/>
                </a:cubicBezTo>
                <a:close/>
                <a:moveTo>
                  <a:pt x="819149" y="347663"/>
                </a:moveTo>
                <a:cubicBezTo>
                  <a:pt x="838199" y="392113"/>
                  <a:pt x="863599" y="424657"/>
                  <a:pt x="895349" y="445294"/>
                </a:cubicBezTo>
                <a:cubicBezTo>
                  <a:pt x="923924" y="426244"/>
                  <a:pt x="949324" y="393700"/>
                  <a:pt x="971549" y="347663"/>
                </a:cubicBezTo>
                <a:close/>
                <a:moveTo>
                  <a:pt x="731043" y="302419"/>
                </a:moveTo>
                <a:cubicBezTo>
                  <a:pt x="762793" y="304007"/>
                  <a:pt x="800099" y="304800"/>
                  <a:pt x="842962" y="304800"/>
                </a:cubicBezTo>
                <a:lnTo>
                  <a:pt x="1042987" y="304800"/>
                </a:lnTo>
                <a:cubicBezTo>
                  <a:pt x="1017587" y="373063"/>
                  <a:pt x="981868" y="427832"/>
                  <a:pt x="935830" y="469107"/>
                </a:cubicBezTo>
                <a:cubicBezTo>
                  <a:pt x="985043" y="492919"/>
                  <a:pt x="1057274" y="504825"/>
                  <a:pt x="1152524" y="504825"/>
                </a:cubicBezTo>
                <a:cubicBezTo>
                  <a:pt x="1136649" y="520700"/>
                  <a:pt x="1125537" y="536575"/>
                  <a:pt x="1119187" y="552450"/>
                </a:cubicBezTo>
                <a:cubicBezTo>
                  <a:pt x="1071562" y="549275"/>
                  <a:pt x="1029493" y="542925"/>
                  <a:pt x="992980" y="533400"/>
                </a:cubicBezTo>
                <a:cubicBezTo>
                  <a:pt x="956468" y="523875"/>
                  <a:pt x="923131" y="511175"/>
                  <a:pt x="892968" y="495300"/>
                </a:cubicBezTo>
                <a:cubicBezTo>
                  <a:pt x="851693" y="515938"/>
                  <a:pt x="815974" y="530225"/>
                  <a:pt x="785812" y="538163"/>
                </a:cubicBezTo>
                <a:cubicBezTo>
                  <a:pt x="755649" y="546100"/>
                  <a:pt x="717549" y="553244"/>
                  <a:pt x="671512" y="559594"/>
                </a:cubicBezTo>
                <a:cubicBezTo>
                  <a:pt x="669924" y="545307"/>
                  <a:pt x="660399" y="530225"/>
                  <a:pt x="642937" y="514350"/>
                </a:cubicBezTo>
                <a:cubicBezTo>
                  <a:pt x="695324" y="511175"/>
                  <a:pt x="738980" y="505222"/>
                  <a:pt x="773906" y="496491"/>
                </a:cubicBezTo>
                <a:cubicBezTo>
                  <a:pt x="808830" y="487760"/>
                  <a:pt x="835818" y="477838"/>
                  <a:pt x="854868" y="466725"/>
                </a:cubicBezTo>
                <a:cubicBezTo>
                  <a:pt x="823118" y="439738"/>
                  <a:pt x="794543" y="400050"/>
                  <a:pt x="769143" y="347663"/>
                </a:cubicBezTo>
                <a:cubicBezTo>
                  <a:pt x="759618" y="347663"/>
                  <a:pt x="746918" y="348457"/>
                  <a:pt x="731043" y="350044"/>
                </a:cubicBezTo>
                <a:close/>
                <a:moveTo>
                  <a:pt x="326231" y="264319"/>
                </a:moveTo>
                <a:cubicBezTo>
                  <a:pt x="353218" y="275432"/>
                  <a:pt x="371475" y="282575"/>
                  <a:pt x="381000" y="285750"/>
                </a:cubicBezTo>
                <a:cubicBezTo>
                  <a:pt x="376237" y="290513"/>
                  <a:pt x="369093" y="302419"/>
                  <a:pt x="359568" y="321469"/>
                </a:cubicBezTo>
                <a:lnTo>
                  <a:pt x="511968" y="321469"/>
                </a:lnTo>
                <a:cubicBezTo>
                  <a:pt x="540543" y="319882"/>
                  <a:pt x="558006" y="319088"/>
                  <a:pt x="564356" y="319088"/>
                </a:cubicBezTo>
                <a:lnTo>
                  <a:pt x="564356" y="361950"/>
                </a:lnTo>
                <a:cubicBezTo>
                  <a:pt x="553243" y="360363"/>
                  <a:pt x="537368" y="359569"/>
                  <a:pt x="516730" y="359569"/>
                </a:cubicBezTo>
                <a:lnTo>
                  <a:pt x="476249" y="359569"/>
                </a:lnTo>
                <a:cubicBezTo>
                  <a:pt x="461962" y="396082"/>
                  <a:pt x="445293" y="427832"/>
                  <a:pt x="426243" y="454819"/>
                </a:cubicBezTo>
                <a:cubicBezTo>
                  <a:pt x="475456" y="478632"/>
                  <a:pt x="518318" y="500063"/>
                  <a:pt x="554830" y="519113"/>
                </a:cubicBezTo>
                <a:cubicBezTo>
                  <a:pt x="550068" y="523875"/>
                  <a:pt x="538162" y="538163"/>
                  <a:pt x="519112" y="561975"/>
                </a:cubicBezTo>
                <a:cubicBezTo>
                  <a:pt x="493712" y="542925"/>
                  <a:pt x="452437" y="518319"/>
                  <a:pt x="395287" y="488157"/>
                </a:cubicBezTo>
                <a:cubicBezTo>
                  <a:pt x="373062" y="507207"/>
                  <a:pt x="347265" y="522685"/>
                  <a:pt x="317896" y="534591"/>
                </a:cubicBezTo>
                <a:cubicBezTo>
                  <a:pt x="288528" y="546497"/>
                  <a:pt x="253206" y="556419"/>
                  <a:pt x="211931" y="564357"/>
                </a:cubicBezTo>
                <a:cubicBezTo>
                  <a:pt x="210343" y="551657"/>
                  <a:pt x="203199" y="537369"/>
                  <a:pt x="190500" y="521494"/>
                </a:cubicBezTo>
                <a:cubicBezTo>
                  <a:pt x="215899" y="518319"/>
                  <a:pt x="242887" y="513160"/>
                  <a:pt x="271462" y="506016"/>
                </a:cubicBezTo>
                <a:cubicBezTo>
                  <a:pt x="300037" y="498872"/>
                  <a:pt x="327024" y="486569"/>
                  <a:pt x="352424" y="469107"/>
                </a:cubicBezTo>
                <a:cubicBezTo>
                  <a:pt x="338137" y="462757"/>
                  <a:pt x="304800" y="448469"/>
                  <a:pt x="252412" y="426244"/>
                </a:cubicBezTo>
                <a:cubicBezTo>
                  <a:pt x="261937" y="411957"/>
                  <a:pt x="274637" y="389732"/>
                  <a:pt x="290512" y="359569"/>
                </a:cubicBezTo>
                <a:lnTo>
                  <a:pt x="252412" y="359569"/>
                </a:lnTo>
                <a:cubicBezTo>
                  <a:pt x="227012" y="359569"/>
                  <a:pt x="208756" y="360363"/>
                  <a:pt x="197643" y="361950"/>
                </a:cubicBezTo>
                <a:lnTo>
                  <a:pt x="197643" y="316707"/>
                </a:lnTo>
                <a:cubicBezTo>
                  <a:pt x="205581" y="318294"/>
                  <a:pt x="223043" y="319882"/>
                  <a:pt x="250031" y="321469"/>
                </a:cubicBezTo>
                <a:lnTo>
                  <a:pt x="307181" y="321469"/>
                </a:lnTo>
                <a:cubicBezTo>
                  <a:pt x="318293" y="294482"/>
                  <a:pt x="324643" y="275432"/>
                  <a:pt x="326231" y="264319"/>
                </a:cubicBezTo>
                <a:close/>
                <a:moveTo>
                  <a:pt x="304800" y="126207"/>
                </a:moveTo>
                <a:cubicBezTo>
                  <a:pt x="323849" y="157957"/>
                  <a:pt x="337343" y="181769"/>
                  <a:pt x="345281" y="197644"/>
                </a:cubicBezTo>
                <a:cubicBezTo>
                  <a:pt x="319881" y="205582"/>
                  <a:pt x="304006" y="211932"/>
                  <a:pt x="297656" y="216694"/>
                </a:cubicBezTo>
                <a:cubicBezTo>
                  <a:pt x="284956" y="186532"/>
                  <a:pt x="273049" y="164307"/>
                  <a:pt x="261937" y="150019"/>
                </a:cubicBezTo>
                <a:cubicBezTo>
                  <a:pt x="279399" y="142082"/>
                  <a:pt x="293687" y="134144"/>
                  <a:pt x="304800" y="126207"/>
                </a:cubicBezTo>
                <a:close/>
                <a:moveTo>
                  <a:pt x="433387" y="111919"/>
                </a:moveTo>
                <a:cubicBezTo>
                  <a:pt x="460374" y="126207"/>
                  <a:pt x="478631" y="134938"/>
                  <a:pt x="488156" y="138113"/>
                </a:cubicBezTo>
                <a:cubicBezTo>
                  <a:pt x="478631" y="146050"/>
                  <a:pt x="465137" y="173832"/>
                  <a:pt x="447674" y="221457"/>
                </a:cubicBezTo>
                <a:lnTo>
                  <a:pt x="495299" y="221457"/>
                </a:lnTo>
                <a:cubicBezTo>
                  <a:pt x="520699" y="219869"/>
                  <a:pt x="537368" y="218282"/>
                  <a:pt x="545306" y="216694"/>
                </a:cubicBezTo>
                <a:lnTo>
                  <a:pt x="545306" y="261938"/>
                </a:lnTo>
                <a:cubicBezTo>
                  <a:pt x="534193" y="260351"/>
                  <a:pt x="519112" y="259557"/>
                  <a:pt x="500062" y="259557"/>
                </a:cubicBezTo>
                <a:lnTo>
                  <a:pt x="266700" y="259557"/>
                </a:lnTo>
                <a:cubicBezTo>
                  <a:pt x="255587" y="259557"/>
                  <a:pt x="237331" y="260351"/>
                  <a:pt x="211931" y="261938"/>
                </a:cubicBezTo>
                <a:lnTo>
                  <a:pt x="211931" y="216694"/>
                </a:lnTo>
                <a:cubicBezTo>
                  <a:pt x="235743" y="218282"/>
                  <a:pt x="252412" y="219869"/>
                  <a:pt x="261937" y="221457"/>
                </a:cubicBezTo>
                <a:lnTo>
                  <a:pt x="402431" y="221457"/>
                </a:lnTo>
                <a:cubicBezTo>
                  <a:pt x="418306" y="178594"/>
                  <a:pt x="428624" y="142082"/>
                  <a:pt x="433387" y="111919"/>
                </a:cubicBezTo>
                <a:close/>
                <a:moveTo>
                  <a:pt x="754856" y="102394"/>
                </a:moveTo>
                <a:cubicBezTo>
                  <a:pt x="772318" y="137319"/>
                  <a:pt x="784224" y="163513"/>
                  <a:pt x="790574" y="180975"/>
                </a:cubicBezTo>
                <a:cubicBezTo>
                  <a:pt x="771524" y="185738"/>
                  <a:pt x="755649" y="191294"/>
                  <a:pt x="742949" y="197644"/>
                </a:cubicBezTo>
                <a:cubicBezTo>
                  <a:pt x="739774" y="181769"/>
                  <a:pt x="728662" y="155575"/>
                  <a:pt x="709612" y="119063"/>
                </a:cubicBezTo>
                <a:cubicBezTo>
                  <a:pt x="725487" y="114300"/>
                  <a:pt x="740568" y="108744"/>
                  <a:pt x="754856" y="102394"/>
                </a:cubicBezTo>
                <a:close/>
                <a:moveTo>
                  <a:pt x="890587" y="88107"/>
                </a:moveTo>
                <a:cubicBezTo>
                  <a:pt x="909637" y="124619"/>
                  <a:pt x="923131" y="151607"/>
                  <a:pt x="931068" y="169069"/>
                </a:cubicBezTo>
                <a:cubicBezTo>
                  <a:pt x="913606" y="173832"/>
                  <a:pt x="897730" y="180182"/>
                  <a:pt x="883443" y="188119"/>
                </a:cubicBezTo>
                <a:cubicBezTo>
                  <a:pt x="877093" y="167482"/>
                  <a:pt x="864393" y="141288"/>
                  <a:pt x="845343" y="109538"/>
                </a:cubicBezTo>
                <a:cubicBezTo>
                  <a:pt x="861218" y="103188"/>
                  <a:pt x="876299" y="96044"/>
                  <a:pt x="890587" y="88107"/>
                </a:cubicBezTo>
                <a:close/>
                <a:moveTo>
                  <a:pt x="1033462" y="80963"/>
                </a:moveTo>
                <a:cubicBezTo>
                  <a:pt x="1046162" y="88900"/>
                  <a:pt x="1066799" y="97632"/>
                  <a:pt x="1095374" y="107157"/>
                </a:cubicBezTo>
                <a:cubicBezTo>
                  <a:pt x="1077912" y="124619"/>
                  <a:pt x="1063624" y="141288"/>
                  <a:pt x="1052512" y="157163"/>
                </a:cubicBezTo>
                <a:cubicBezTo>
                  <a:pt x="1041399" y="173038"/>
                  <a:pt x="1029493" y="189707"/>
                  <a:pt x="1016793" y="207169"/>
                </a:cubicBezTo>
                <a:lnTo>
                  <a:pt x="1145380" y="207169"/>
                </a:lnTo>
                <a:cubicBezTo>
                  <a:pt x="1143793" y="227807"/>
                  <a:pt x="1142999" y="246063"/>
                  <a:pt x="1142999" y="261938"/>
                </a:cubicBezTo>
                <a:cubicBezTo>
                  <a:pt x="1142999" y="277813"/>
                  <a:pt x="1143793" y="295275"/>
                  <a:pt x="1145380" y="314325"/>
                </a:cubicBezTo>
                <a:lnTo>
                  <a:pt x="1097756" y="314325"/>
                </a:lnTo>
                <a:lnTo>
                  <a:pt x="1097756" y="250032"/>
                </a:lnTo>
                <a:lnTo>
                  <a:pt x="690562" y="250032"/>
                </a:lnTo>
                <a:lnTo>
                  <a:pt x="690562" y="321469"/>
                </a:lnTo>
                <a:lnTo>
                  <a:pt x="642937" y="321469"/>
                </a:lnTo>
                <a:cubicBezTo>
                  <a:pt x="644524" y="300832"/>
                  <a:pt x="645318" y="282575"/>
                  <a:pt x="645318" y="266700"/>
                </a:cubicBezTo>
                <a:cubicBezTo>
                  <a:pt x="645318" y="250826"/>
                  <a:pt x="644524" y="230982"/>
                  <a:pt x="642937" y="207169"/>
                </a:cubicBezTo>
                <a:lnTo>
                  <a:pt x="962024" y="207169"/>
                </a:lnTo>
                <a:cubicBezTo>
                  <a:pt x="974724" y="191294"/>
                  <a:pt x="987027" y="173038"/>
                  <a:pt x="998934" y="152400"/>
                </a:cubicBezTo>
                <a:cubicBezTo>
                  <a:pt x="1010840" y="131763"/>
                  <a:pt x="1022349" y="107950"/>
                  <a:pt x="1033462" y="80963"/>
                </a:cubicBezTo>
                <a:close/>
                <a:moveTo>
                  <a:pt x="85724" y="14288"/>
                </a:moveTo>
                <a:lnTo>
                  <a:pt x="138112" y="14288"/>
                </a:lnTo>
                <a:cubicBezTo>
                  <a:pt x="134937" y="31750"/>
                  <a:pt x="133350" y="45244"/>
                  <a:pt x="133350" y="54769"/>
                </a:cubicBezTo>
                <a:lnTo>
                  <a:pt x="133350" y="126207"/>
                </a:lnTo>
                <a:cubicBezTo>
                  <a:pt x="149225" y="126207"/>
                  <a:pt x="169068" y="125413"/>
                  <a:pt x="192881" y="123825"/>
                </a:cubicBezTo>
                <a:lnTo>
                  <a:pt x="192881" y="169069"/>
                </a:lnTo>
                <a:cubicBezTo>
                  <a:pt x="169068" y="167482"/>
                  <a:pt x="149225" y="166688"/>
                  <a:pt x="133350" y="166688"/>
                </a:cubicBezTo>
                <a:lnTo>
                  <a:pt x="133350" y="278607"/>
                </a:lnTo>
                <a:cubicBezTo>
                  <a:pt x="141287" y="273844"/>
                  <a:pt x="159543" y="265113"/>
                  <a:pt x="188118" y="252413"/>
                </a:cubicBezTo>
                <a:cubicBezTo>
                  <a:pt x="188118" y="273050"/>
                  <a:pt x="188912" y="288132"/>
                  <a:pt x="190500" y="297657"/>
                </a:cubicBezTo>
                <a:cubicBezTo>
                  <a:pt x="161925" y="310357"/>
                  <a:pt x="142875" y="319088"/>
                  <a:pt x="133350" y="323850"/>
                </a:cubicBezTo>
                <a:lnTo>
                  <a:pt x="133350" y="495300"/>
                </a:lnTo>
                <a:cubicBezTo>
                  <a:pt x="133350" y="517525"/>
                  <a:pt x="127000" y="533400"/>
                  <a:pt x="114300" y="542925"/>
                </a:cubicBezTo>
                <a:cubicBezTo>
                  <a:pt x="101600" y="552450"/>
                  <a:pt x="76993" y="558800"/>
                  <a:pt x="40481" y="561975"/>
                </a:cubicBezTo>
                <a:cubicBezTo>
                  <a:pt x="40481" y="550863"/>
                  <a:pt x="34131" y="531813"/>
                  <a:pt x="21431" y="504825"/>
                </a:cubicBezTo>
                <a:cubicBezTo>
                  <a:pt x="53181" y="509588"/>
                  <a:pt x="72231" y="509588"/>
                  <a:pt x="78581" y="504825"/>
                </a:cubicBezTo>
                <a:cubicBezTo>
                  <a:pt x="84931" y="500063"/>
                  <a:pt x="88900" y="490538"/>
                  <a:pt x="90487" y="476250"/>
                </a:cubicBezTo>
                <a:lnTo>
                  <a:pt x="90487" y="340519"/>
                </a:lnTo>
                <a:cubicBezTo>
                  <a:pt x="77787" y="345282"/>
                  <a:pt x="54768" y="357188"/>
                  <a:pt x="21431" y="376238"/>
                </a:cubicBezTo>
                <a:cubicBezTo>
                  <a:pt x="13493" y="352425"/>
                  <a:pt x="6350" y="334963"/>
                  <a:pt x="0" y="323850"/>
                </a:cubicBezTo>
                <a:cubicBezTo>
                  <a:pt x="39687" y="314325"/>
                  <a:pt x="69850" y="304800"/>
                  <a:pt x="90487" y="295275"/>
                </a:cubicBezTo>
                <a:lnTo>
                  <a:pt x="90487" y="166688"/>
                </a:lnTo>
                <a:lnTo>
                  <a:pt x="73818" y="166688"/>
                </a:lnTo>
                <a:cubicBezTo>
                  <a:pt x="51593" y="166688"/>
                  <a:pt x="29368" y="167482"/>
                  <a:pt x="7143" y="169069"/>
                </a:cubicBezTo>
                <a:lnTo>
                  <a:pt x="7143" y="121444"/>
                </a:lnTo>
                <a:cubicBezTo>
                  <a:pt x="30956" y="124619"/>
                  <a:pt x="53181" y="126207"/>
                  <a:pt x="73818" y="126207"/>
                </a:cubicBezTo>
                <a:lnTo>
                  <a:pt x="90487" y="126207"/>
                </a:lnTo>
                <a:lnTo>
                  <a:pt x="90487" y="54769"/>
                </a:lnTo>
                <a:cubicBezTo>
                  <a:pt x="90487" y="45244"/>
                  <a:pt x="88900" y="31750"/>
                  <a:pt x="85724" y="14288"/>
                </a:cubicBezTo>
                <a:close/>
                <a:moveTo>
                  <a:pt x="1090612" y="9525"/>
                </a:moveTo>
                <a:cubicBezTo>
                  <a:pt x="1101724" y="33338"/>
                  <a:pt x="1112837" y="50800"/>
                  <a:pt x="1123949" y="61913"/>
                </a:cubicBezTo>
                <a:cubicBezTo>
                  <a:pt x="1054099" y="65088"/>
                  <a:pt x="983058" y="69850"/>
                  <a:pt x="910827" y="76200"/>
                </a:cubicBezTo>
                <a:cubicBezTo>
                  <a:pt x="838596" y="82550"/>
                  <a:pt x="758824" y="89694"/>
                  <a:pt x="671512" y="97632"/>
                </a:cubicBezTo>
                <a:cubicBezTo>
                  <a:pt x="668337" y="80169"/>
                  <a:pt x="661193" y="64294"/>
                  <a:pt x="650080" y="50007"/>
                </a:cubicBezTo>
                <a:cubicBezTo>
                  <a:pt x="740568" y="50007"/>
                  <a:pt x="827880" y="46038"/>
                  <a:pt x="912018" y="38100"/>
                </a:cubicBezTo>
                <a:cubicBezTo>
                  <a:pt x="996155" y="30163"/>
                  <a:pt x="1055687" y="20638"/>
                  <a:pt x="1090612" y="9525"/>
                </a:cubicBezTo>
                <a:close/>
                <a:moveTo>
                  <a:pt x="388143" y="0"/>
                </a:moveTo>
                <a:lnTo>
                  <a:pt x="407193" y="66675"/>
                </a:lnTo>
                <a:lnTo>
                  <a:pt x="488156" y="66675"/>
                </a:lnTo>
                <a:cubicBezTo>
                  <a:pt x="510380" y="65088"/>
                  <a:pt x="529430" y="64294"/>
                  <a:pt x="545306" y="64294"/>
                </a:cubicBezTo>
                <a:lnTo>
                  <a:pt x="545306" y="107157"/>
                </a:lnTo>
                <a:cubicBezTo>
                  <a:pt x="527843" y="105569"/>
                  <a:pt x="509587" y="104775"/>
                  <a:pt x="490537" y="104775"/>
                </a:cubicBezTo>
                <a:lnTo>
                  <a:pt x="280987" y="104775"/>
                </a:lnTo>
                <a:cubicBezTo>
                  <a:pt x="255587" y="104775"/>
                  <a:pt x="234156" y="105569"/>
                  <a:pt x="216693" y="107157"/>
                </a:cubicBezTo>
                <a:lnTo>
                  <a:pt x="216693" y="64294"/>
                </a:lnTo>
                <a:cubicBezTo>
                  <a:pt x="232568" y="65882"/>
                  <a:pt x="251618" y="66675"/>
                  <a:pt x="273843" y="66675"/>
                </a:cubicBezTo>
                <a:lnTo>
                  <a:pt x="354806" y="66675"/>
                </a:lnTo>
                <a:cubicBezTo>
                  <a:pt x="348456" y="39688"/>
                  <a:pt x="342900" y="21432"/>
                  <a:pt x="338137" y="11907"/>
                </a:cubicBezTo>
                <a:cubicBezTo>
                  <a:pt x="360362" y="7144"/>
                  <a:pt x="377031" y="3175"/>
                  <a:pt x="3881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>
            <a:off x="6920915" y="5665411"/>
            <a:ext cx="1058094" cy="524656"/>
          </a:xfrm>
          <a:custGeom>
            <a:avLst/>
            <a:gdLst/>
            <a:ahLst/>
            <a:cxnLst/>
            <a:rect l="l" t="t" r="r" b="b"/>
            <a:pathLst>
              <a:path w="1058094" h="524656">
                <a:moveTo>
                  <a:pt x="219522" y="349039"/>
                </a:moveTo>
                <a:cubicBezTo>
                  <a:pt x="237083" y="372455"/>
                  <a:pt x="253182" y="396602"/>
                  <a:pt x="267816" y="421481"/>
                </a:cubicBezTo>
                <a:cubicBezTo>
                  <a:pt x="253182" y="428799"/>
                  <a:pt x="241474" y="438311"/>
                  <a:pt x="232693" y="450019"/>
                </a:cubicBezTo>
                <a:cubicBezTo>
                  <a:pt x="220985" y="423676"/>
                  <a:pt x="205619" y="398066"/>
                  <a:pt x="186593" y="373186"/>
                </a:cubicBezTo>
                <a:cubicBezTo>
                  <a:pt x="196838" y="364406"/>
                  <a:pt x="207814" y="356356"/>
                  <a:pt x="219522" y="349039"/>
                </a:cubicBezTo>
                <a:close/>
                <a:moveTo>
                  <a:pt x="72442" y="342453"/>
                </a:moveTo>
                <a:cubicBezTo>
                  <a:pt x="87077" y="354161"/>
                  <a:pt x="100980" y="363674"/>
                  <a:pt x="114151" y="370991"/>
                </a:cubicBezTo>
                <a:cubicBezTo>
                  <a:pt x="105370" y="381236"/>
                  <a:pt x="95126" y="394041"/>
                  <a:pt x="83418" y="409407"/>
                </a:cubicBezTo>
                <a:cubicBezTo>
                  <a:pt x="71711" y="424774"/>
                  <a:pt x="54881" y="446360"/>
                  <a:pt x="32928" y="474166"/>
                </a:cubicBezTo>
                <a:cubicBezTo>
                  <a:pt x="22684" y="463922"/>
                  <a:pt x="11708" y="455141"/>
                  <a:pt x="0" y="447824"/>
                </a:cubicBezTo>
                <a:cubicBezTo>
                  <a:pt x="30733" y="414164"/>
                  <a:pt x="54881" y="379040"/>
                  <a:pt x="72442" y="342453"/>
                </a:cubicBezTo>
                <a:close/>
                <a:moveTo>
                  <a:pt x="92199" y="116346"/>
                </a:moveTo>
                <a:cubicBezTo>
                  <a:pt x="102444" y="136835"/>
                  <a:pt x="111224" y="157324"/>
                  <a:pt x="118542" y="177812"/>
                </a:cubicBezTo>
                <a:cubicBezTo>
                  <a:pt x="105370" y="180739"/>
                  <a:pt x="92931" y="185130"/>
                  <a:pt x="81223" y="190984"/>
                </a:cubicBezTo>
                <a:cubicBezTo>
                  <a:pt x="73906" y="169031"/>
                  <a:pt x="65857" y="149275"/>
                  <a:pt x="57076" y="131713"/>
                </a:cubicBezTo>
                <a:cubicBezTo>
                  <a:pt x="67320" y="125859"/>
                  <a:pt x="79028" y="120737"/>
                  <a:pt x="92199" y="116346"/>
                </a:cubicBezTo>
                <a:close/>
                <a:moveTo>
                  <a:pt x="193179" y="114151"/>
                </a:moveTo>
                <a:cubicBezTo>
                  <a:pt x="204887" y="117078"/>
                  <a:pt x="220985" y="121468"/>
                  <a:pt x="241474" y="127322"/>
                </a:cubicBezTo>
                <a:cubicBezTo>
                  <a:pt x="231229" y="133176"/>
                  <a:pt x="219522" y="155860"/>
                  <a:pt x="206350" y="195374"/>
                </a:cubicBezTo>
                <a:cubicBezTo>
                  <a:pt x="231229" y="195374"/>
                  <a:pt x="256840" y="194642"/>
                  <a:pt x="283183" y="193179"/>
                </a:cubicBezTo>
                <a:lnTo>
                  <a:pt x="283183" y="237083"/>
                </a:lnTo>
                <a:cubicBezTo>
                  <a:pt x="258304" y="235620"/>
                  <a:pt x="220985" y="234888"/>
                  <a:pt x="171227" y="234888"/>
                </a:cubicBezTo>
                <a:lnTo>
                  <a:pt x="171227" y="289768"/>
                </a:lnTo>
                <a:cubicBezTo>
                  <a:pt x="216595" y="289768"/>
                  <a:pt x="252450" y="289037"/>
                  <a:pt x="278792" y="287573"/>
                </a:cubicBezTo>
                <a:lnTo>
                  <a:pt x="278792" y="331477"/>
                </a:lnTo>
                <a:cubicBezTo>
                  <a:pt x="252450" y="330014"/>
                  <a:pt x="216595" y="329282"/>
                  <a:pt x="171227" y="329282"/>
                </a:cubicBezTo>
                <a:lnTo>
                  <a:pt x="171227" y="463190"/>
                </a:lnTo>
                <a:cubicBezTo>
                  <a:pt x="171227" y="485142"/>
                  <a:pt x="164275" y="499777"/>
                  <a:pt x="150372" y="507095"/>
                </a:cubicBezTo>
                <a:cubicBezTo>
                  <a:pt x="136469" y="514412"/>
                  <a:pt x="118542" y="518071"/>
                  <a:pt x="96590" y="518071"/>
                </a:cubicBezTo>
                <a:cubicBezTo>
                  <a:pt x="90736" y="500509"/>
                  <a:pt x="83418" y="484411"/>
                  <a:pt x="74637" y="469776"/>
                </a:cubicBezTo>
                <a:cubicBezTo>
                  <a:pt x="95126" y="471239"/>
                  <a:pt x="109395" y="471239"/>
                  <a:pt x="117444" y="469776"/>
                </a:cubicBezTo>
                <a:cubicBezTo>
                  <a:pt x="125493" y="468312"/>
                  <a:pt x="129518" y="461727"/>
                  <a:pt x="129518" y="450019"/>
                </a:cubicBezTo>
                <a:lnTo>
                  <a:pt x="129518" y="329282"/>
                </a:lnTo>
                <a:cubicBezTo>
                  <a:pt x="82687" y="329282"/>
                  <a:pt x="46100" y="330014"/>
                  <a:pt x="19757" y="331477"/>
                </a:cubicBezTo>
                <a:lnTo>
                  <a:pt x="19757" y="287573"/>
                </a:lnTo>
                <a:cubicBezTo>
                  <a:pt x="47563" y="289037"/>
                  <a:pt x="84150" y="289768"/>
                  <a:pt x="129518" y="289768"/>
                </a:cubicBezTo>
                <a:lnTo>
                  <a:pt x="129518" y="234888"/>
                </a:lnTo>
                <a:cubicBezTo>
                  <a:pt x="75369" y="234888"/>
                  <a:pt x="35124" y="235620"/>
                  <a:pt x="8781" y="237083"/>
                </a:cubicBezTo>
                <a:lnTo>
                  <a:pt x="8781" y="193179"/>
                </a:lnTo>
                <a:cubicBezTo>
                  <a:pt x="35124" y="194642"/>
                  <a:pt x="60003" y="195374"/>
                  <a:pt x="83418" y="195374"/>
                </a:cubicBezTo>
                <a:lnTo>
                  <a:pt x="166837" y="195374"/>
                </a:lnTo>
                <a:cubicBezTo>
                  <a:pt x="178544" y="160251"/>
                  <a:pt x="187325" y="133176"/>
                  <a:pt x="193179" y="114151"/>
                </a:cubicBezTo>
                <a:close/>
                <a:moveTo>
                  <a:pt x="796863" y="6586"/>
                </a:moveTo>
                <a:lnTo>
                  <a:pt x="847353" y="6586"/>
                </a:lnTo>
                <a:cubicBezTo>
                  <a:pt x="845889" y="22684"/>
                  <a:pt x="845158" y="40977"/>
                  <a:pt x="845158" y="61466"/>
                </a:cubicBezTo>
                <a:lnTo>
                  <a:pt x="845158" y="138298"/>
                </a:lnTo>
                <a:lnTo>
                  <a:pt x="941747" y="138298"/>
                </a:lnTo>
                <a:cubicBezTo>
                  <a:pt x="965163" y="138298"/>
                  <a:pt x="991505" y="137567"/>
                  <a:pt x="1020775" y="136103"/>
                </a:cubicBezTo>
                <a:lnTo>
                  <a:pt x="1020775" y="180008"/>
                </a:lnTo>
                <a:cubicBezTo>
                  <a:pt x="992969" y="178544"/>
                  <a:pt x="966626" y="177812"/>
                  <a:pt x="941747" y="177812"/>
                </a:cubicBezTo>
                <a:lnTo>
                  <a:pt x="845158" y="177812"/>
                </a:lnTo>
                <a:lnTo>
                  <a:pt x="845158" y="276597"/>
                </a:lnTo>
                <a:lnTo>
                  <a:pt x="913209" y="276597"/>
                </a:lnTo>
                <a:cubicBezTo>
                  <a:pt x="933698" y="276597"/>
                  <a:pt x="958577" y="275865"/>
                  <a:pt x="987847" y="274402"/>
                </a:cubicBezTo>
                <a:lnTo>
                  <a:pt x="987847" y="318306"/>
                </a:lnTo>
                <a:cubicBezTo>
                  <a:pt x="960040" y="316843"/>
                  <a:pt x="935161" y="316111"/>
                  <a:pt x="913209" y="316111"/>
                </a:cubicBezTo>
                <a:lnTo>
                  <a:pt x="845158" y="316111"/>
                </a:lnTo>
                <a:lnTo>
                  <a:pt x="845158" y="447824"/>
                </a:lnTo>
                <a:lnTo>
                  <a:pt x="976870" y="447824"/>
                </a:lnTo>
                <a:cubicBezTo>
                  <a:pt x="1000286" y="447824"/>
                  <a:pt x="1027360" y="447092"/>
                  <a:pt x="1058094" y="445628"/>
                </a:cubicBezTo>
                <a:lnTo>
                  <a:pt x="1058094" y="487338"/>
                </a:lnTo>
                <a:cubicBezTo>
                  <a:pt x="1028824" y="485874"/>
                  <a:pt x="1001750" y="485142"/>
                  <a:pt x="976870" y="485142"/>
                </a:cubicBezTo>
                <a:lnTo>
                  <a:pt x="660760" y="485142"/>
                </a:lnTo>
                <a:cubicBezTo>
                  <a:pt x="635881" y="485142"/>
                  <a:pt x="610270" y="485874"/>
                  <a:pt x="583927" y="487338"/>
                </a:cubicBezTo>
                <a:lnTo>
                  <a:pt x="583927" y="445628"/>
                </a:lnTo>
                <a:cubicBezTo>
                  <a:pt x="611733" y="447092"/>
                  <a:pt x="637344" y="447824"/>
                  <a:pt x="660760" y="447824"/>
                </a:cubicBezTo>
                <a:lnTo>
                  <a:pt x="799058" y="447824"/>
                </a:lnTo>
                <a:lnTo>
                  <a:pt x="799058" y="316111"/>
                </a:lnTo>
                <a:lnTo>
                  <a:pt x="717835" y="316111"/>
                </a:lnTo>
                <a:cubicBezTo>
                  <a:pt x="697347" y="316111"/>
                  <a:pt x="676126" y="316843"/>
                  <a:pt x="654174" y="318306"/>
                </a:cubicBezTo>
                <a:lnTo>
                  <a:pt x="654174" y="274402"/>
                </a:lnTo>
                <a:cubicBezTo>
                  <a:pt x="676126" y="275865"/>
                  <a:pt x="697347" y="276597"/>
                  <a:pt x="717835" y="276597"/>
                </a:cubicBezTo>
                <a:lnTo>
                  <a:pt x="799058" y="276597"/>
                </a:lnTo>
                <a:lnTo>
                  <a:pt x="799058" y="177812"/>
                </a:lnTo>
                <a:lnTo>
                  <a:pt x="651979" y="177812"/>
                </a:lnTo>
                <a:cubicBezTo>
                  <a:pt x="638808" y="208545"/>
                  <a:pt x="625636" y="234888"/>
                  <a:pt x="612465" y="256840"/>
                </a:cubicBezTo>
                <a:cubicBezTo>
                  <a:pt x="596367" y="249523"/>
                  <a:pt x="578805" y="244401"/>
                  <a:pt x="559780" y="241474"/>
                </a:cubicBezTo>
                <a:cubicBezTo>
                  <a:pt x="575878" y="223912"/>
                  <a:pt x="593074" y="195740"/>
                  <a:pt x="611367" y="156958"/>
                </a:cubicBezTo>
                <a:cubicBezTo>
                  <a:pt x="629661" y="118176"/>
                  <a:pt x="642466" y="76832"/>
                  <a:pt x="649784" y="32928"/>
                </a:cubicBezTo>
                <a:lnTo>
                  <a:pt x="706859" y="54880"/>
                </a:lnTo>
                <a:cubicBezTo>
                  <a:pt x="698078" y="65125"/>
                  <a:pt x="690761" y="77930"/>
                  <a:pt x="684907" y="93297"/>
                </a:cubicBezTo>
                <a:cubicBezTo>
                  <a:pt x="679053" y="108663"/>
                  <a:pt x="673199" y="123664"/>
                  <a:pt x="667345" y="138298"/>
                </a:cubicBezTo>
                <a:lnTo>
                  <a:pt x="799058" y="138298"/>
                </a:lnTo>
                <a:lnTo>
                  <a:pt x="799058" y="61466"/>
                </a:lnTo>
                <a:cubicBezTo>
                  <a:pt x="799058" y="42441"/>
                  <a:pt x="798326" y="24147"/>
                  <a:pt x="796863" y="6586"/>
                </a:cubicBezTo>
                <a:close/>
                <a:moveTo>
                  <a:pt x="489533" y="6586"/>
                </a:moveTo>
                <a:cubicBezTo>
                  <a:pt x="501241" y="30001"/>
                  <a:pt x="510754" y="46099"/>
                  <a:pt x="518071" y="54880"/>
                </a:cubicBezTo>
                <a:cubicBezTo>
                  <a:pt x="496119" y="54880"/>
                  <a:pt x="441970" y="59271"/>
                  <a:pt x="355625" y="68052"/>
                </a:cubicBezTo>
                <a:lnTo>
                  <a:pt x="355625" y="180008"/>
                </a:lnTo>
                <a:lnTo>
                  <a:pt x="469776" y="180008"/>
                </a:lnTo>
                <a:cubicBezTo>
                  <a:pt x="485874" y="180008"/>
                  <a:pt x="502704" y="179276"/>
                  <a:pt x="520266" y="177812"/>
                </a:cubicBezTo>
                <a:lnTo>
                  <a:pt x="520266" y="219521"/>
                </a:lnTo>
                <a:cubicBezTo>
                  <a:pt x="499777" y="218058"/>
                  <a:pt x="482216" y="217326"/>
                  <a:pt x="467581" y="217326"/>
                </a:cubicBezTo>
                <a:lnTo>
                  <a:pt x="467581" y="443433"/>
                </a:lnTo>
                <a:cubicBezTo>
                  <a:pt x="467581" y="468312"/>
                  <a:pt x="468313" y="494655"/>
                  <a:pt x="469776" y="522461"/>
                </a:cubicBezTo>
                <a:lnTo>
                  <a:pt x="423677" y="522461"/>
                </a:lnTo>
                <a:cubicBezTo>
                  <a:pt x="425140" y="494655"/>
                  <a:pt x="425872" y="469044"/>
                  <a:pt x="425872" y="445628"/>
                </a:cubicBezTo>
                <a:lnTo>
                  <a:pt x="425872" y="217326"/>
                </a:lnTo>
                <a:lnTo>
                  <a:pt x="355625" y="217326"/>
                </a:lnTo>
                <a:cubicBezTo>
                  <a:pt x="355625" y="253913"/>
                  <a:pt x="354161" y="289037"/>
                  <a:pt x="351235" y="322696"/>
                </a:cubicBezTo>
                <a:cubicBezTo>
                  <a:pt x="348308" y="356356"/>
                  <a:pt x="342088" y="389651"/>
                  <a:pt x="332575" y="422579"/>
                </a:cubicBezTo>
                <a:cubicBezTo>
                  <a:pt x="323063" y="455507"/>
                  <a:pt x="308794" y="489533"/>
                  <a:pt x="289769" y="524656"/>
                </a:cubicBezTo>
                <a:cubicBezTo>
                  <a:pt x="275134" y="515875"/>
                  <a:pt x="260499" y="508558"/>
                  <a:pt x="245864" y="502704"/>
                </a:cubicBezTo>
                <a:cubicBezTo>
                  <a:pt x="269280" y="469044"/>
                  <a:pt x="285744" y="433555"/>
                  <a:pt x="295257" y="396236"/>
                </a:cubicBezTo>
                <a:cubicBezTo>
                  <a:pt x="304769" y="358918"/>
                  <a:pt x="310257" y="326355"/>
                  <a:pt x="311721" y="298549"/>
                </a:cubicBezTo>
                <a:cubicBezTo>
                  <a:pt x="313184" y="270743"/>
                  <a:pt x="313916" y="229034"/>
                  <a:pt x="313916" y="173422"/>
                </a:cubicBezTo>
                <a:cubicBezTo>
                  <a:pt x="313916" y="116346"/>
                  <a:pt x="313184" y="70978"/>
                  <a:pt x="311721" y="37319"/>
                </a:cubicBezTo>
                <a:cubicBezTo>
                  <a:pt x="377577" y="34392"/>
                  <a:pt x="436848" y="24147"/>
                  <a:pt x="489533" y="6586"/>
                </a:cubicBezTo>
                <a:close/>
                <a:moveTo>
                  <a:pt x="166837" y="0"/>
                </a:moveTo>
                <a:cubicBezTo>
                  <a:pt x="174154" y="30733"/>
                  <a:pt x="178544" y="51953"/>
                  <a:pt x="180008" y="63661"/>
                </a:cubicBezTo>
                <a:cubicBezTo>
                  <a:pt x="213668" y="63661"/>
                  <a:pt x="245133" y="62929"/>
                  <a:pt x="274402" y="61466"/>
                </a:cubicBezTo>
                <a:lnTo>
                  <a:pt x="274402" y="105370"/>
                </a:lnTo>
                <a:cubicBezTo>
                  <a:pt x="243669" y="103907"/>
                  <a:pt x="218790" y="103175"/>
                  <a:pt x="199765" y="103175"/>
                </a:cubicBezTo>
                <a:lnTo>
                  <a:pt x="94394" y="103175"/>
                </a:lnTo>
                <a:cubicBezTo>
                  <a:pt x="69515" y="103175"/>
                  <a:pt x="45368" y="103907"/>
                  <a:pt x="21952" y="105370"/>
                </a:cubicBezTo>
                <a:lnTo>
                  <a:pt x="21952" y="61466"/>
                </a:lnTo>
                <a:cubicBezTo>
                  <a:pt x="46831" y="62929"/>
                  <a:pt x="70979" y="63661"/>
                  <a:pt x="94394" y="63661"/>
                </a:cubicBezTo>
                <a:lnTo>
                  <a:pt x="133908" y="63661"/>
                </a:lnTo>
                <a:cubicBezTo>
                  <a:pt x="130981" y="47563"/>
                  <a:pt x="126591" y="30733"/>
                  <a:pt x="120737" y="13171"/>
                </a:cubicBezTo>
                <a:cubicBezTo>
                  <a:pt x="135372" y="8781"/>
                  <a:pt x="150738" y="4390"/>
                  <a:pt x="1668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6365408" y="6126579"/>
            <a:ext cx="771152" cy="377577"/>
          </a:xfrm>
          <a:custGeom>
            <a:avLst/>
            <a:gdLst/>
            <a:ahLst/>
            <a:cxnLst/>
            <a:rect l="l" t="t" r="r" b="b"/>
            <a:pathLst>
              <a:path w="771152" h="377577">
                <a:moveTo>
                  <a:pt x="190388" y="260784"/>
                </a:moveTo>
                <a:lnTo>
                  <a:pt x="190388" y="284782"/>
                </a:lnTo>
                <a:lnTo>
                  <a:pt x="276783" y="284782"/>
                </a:lnTo>
                <a:lnTo>
                  <a:pt x="276783" y="260784"/>
                </a:lnTo>
                <a:close/>
                <a:moveTo>
                  <a:pt x="190388" y="212787"/>
                </a:moveTo>
                <a:lnTo>
                  <a:pt x="190388" y="235185"/>
                </a:lnTo>
                <a:lnTo>
                  <a:pt x="276783" y="235185"/>
                </a:lnTo>
                <a:lnTo>
                  <a:pt x="276783" y="212787"/>
                </a:lnTo>
                <a:close/>
                <a:moveTo>
                  <a:pt x="190388" y="108793"/>
                </a:moveTo>
                <a:lnTo>
                  <a:pt x="190388" y="140791"/>
                </a:lnTo>
                <a:lnTo>
                  <a:pt x="273583" y="140791"/>
                </a:lnTo>
                <a:lnTo>
                  <a:pt x="273583" y="108793"/>
                </a:lnTo>
                <a:close/>
                <a:moveTo>
                  <a:pt x="79995" y="108793"/>
                </a:moveTo>
                <a:lnTo>
                  <a:pt x="79995" y="140791"/>
                </a:lnTo>
                <a:lnTo>
                  <a:pt x="161590" y="140791"/>
                </a:lnTo>
                <a:lnTo>
                  <a:pt x="161590" y="108793"/>
                </a:lnTo>
                <a:close/>
                <a:moveTo>
                  <a:pt x="159990" y="6399"/>
                </a:moveTo>
                <a:lnTo>
                  <a:pt x="191988" y="6399"/>
                </a:lnTo>
                <a:cubicBezTo>
                  <a:pt x="190921" y="14932"/>
                  <a:pt x="190388" y="24532"/>
                  <a:pt x="190388" y="35198"/>
                </a:cubicBezTo>
                <a:lnTo>
                  <a:pt x="299181" y="35198"/>
                </a:lnTo>
                <a:cubicBezTo>
                  <a:pt x="317314" y="35198"/>
                  <a:pt x="335979" y="34664"/>
                  <a:pt x="355178" y="33598"/>
                </a:cubicBezTo>
                <a:lnTo>
                  <a:pt x="355178" y="62396"/>
                </a:lnTo>
                <a:cubicBezTo>
                  <a:pt x="335979" y="61329"/>
                  <a:pt x="317314" y="60796"/>
                  <a:pt x="299181" y="60796"/>
                </a:cubicBezTo>
                <a:lnTo>
                  <a:pt x="190388" y="60796"/>
                </a:lnTo>
                <a:lnTo>
                  <a:pt x="190388" y="83195"/>
                </a:lnTo>
                <a:lnTo>
                  <a:pt x="305581" y="83195"/>
                </a:lnTo>
                <a:cubicBezTo>
                  <a:pt x="304514" y="95994"/>
                  <a:pt x="303981" y="109326"/>
                  <a:pt x="303981" y="123192"/>
                </a:cubicBezTo>
                <a:cubicBezTo>
                  <a:pt x="303981" y="137058"/>
                  <a:pt x="304514" y="151457"/>
                  <a:pt x="305581" y="166390"/>
                </a:cubicBezTo>
                <a:lnTo>
                  <a:pt x="190388" y="166390"/>
                </a:lnTo>
                <a:lnTo>
                  <a:pt x="190388" y="187188"/>
                </a:lnTo>
                <a:lnTo>
                  <a:pt x="308781" y="187188"/>
                </a:lnTo>
                <a:cubicBezTo>
                  <a:pt x="307714" y="197854"/>
                  <a:pt x="307181" y="213853"/>
                  <a:pt x="307181" y="235185"/>
                </a:cubicBezTo>
                <a:cubicBezTo>
                  <a:pt x="323180" y="235185"/>
                  <a:pt x="340779" y="234652"/>
                  <a:pt x="359978" y="233586"/>
                </a:cubicBezTo>
                <a:lnTo>
                  <a:pt x="359978" y="262384"/>
                </a:lnTo>
                <a:cubicBezTo>
                  <a:pt x="349312" y="261317"/>
                  <a:pt x="331713" y="260784"/>
                  <a:pt x="307181" y="260784"/>
                </a:cubicBezTo>
                <a:cubicBezTo>
                  <a:pt x="307181" y="288516"/>
                  <a:pt x="307714" y="310381"/>
                  <a:pt x="308781" y="326380"/>
                </a:cubicBezTo>
                <a:lnTo>
                  <a:pt x="276783" y="326380"/>
                </a:lnTo>
                <a:lnTo>
                  <a:pt x="276783" y="310381"/>
                </a:lnTo>
                <a:lnTo>
                  <a:pt x="190388" y="310381"/>
                </a:lnTo>
                <a:lnTo>
                  <a:pt x="190388" y="340779"/>
                </a:lnTo>
                <a:cubicBezTo>
                  <a:pt x="189321" y="353578"/>
                  <a:pt x="184788" y="362111"/>
                  <a:pt x="176789" y="366377"/>
                </a:cubicBezTo>
                <a:cubicBezTo>
                  <a:pt x="168789" y="370644"/>
                  <a:pt x="153057" y="374377"/>
                  <a:pt x="129592" y="377577"/>
                </a:cubicBezTo>
                <a:cubicBezTo>
                  <a:pt x="127458" y="366911"/>
                  <a:pt x="122125" y="355178"/>
                  <a:pt x="113593" y="342379"/>
                </a:cubicBezTo>
                <a:cubicBezTo>
                  <a:pt x="132791" y="342379"/>
                  <a:pt x="145591" y="341846"/>
                  <a:pt x="151990" y="340779"/>
                </a:cubicBezTo>
                <a:cubicBezTo>
                  <a:pt x="158390" y="339712"/>
                  <a:pt x="161590" y="336513"/>
                  <a:pt x="161590" y="331180"/>
                </a:cubicBezTo>
                <a:lnTo>
                  <a:pt x="161590" y="310381"/>
                </a:lnTo>
                <a:lnTo>
                  <a:pt x="71995" y="310381"/>
                </a:lnTo>
                <a:cubicBezTo>
                  <a:pt x="60263" y="310381"/>
                  <a:pt x="46397" y="310914"/>
                  <a:pt x="30398" y="311981"/>
                </a:cubicBezTo>
                <a:lnTo>
                  <a:pt x="30398" y="283183"/>
                </a:lnTo>
                <a:cubicBezTo>
                  <a:pt x="46397" y="284249"/>
                  <a:pt x="60263" y="284782"/>
                  <a:pt x="71995" y="284782"/>
                </a:cubicBezTo>
                <a:lnTo>
                  <a:pt x="161590" y="284782"/>
                </a:lnTo>
                <a:lnTo>
                  <a:pt x="161590" y="260784"/>
                </a:lnTo>
                <a:lnTo>
                  <a:pt x="41597" y="260784"/>
                </a:lnTo>
                <a:cubicBezTo>
                  <a:pt x="27731" y="260784"/>
                  <a:pt x="14399" y="261317"/>
                  <a:pt x="1600" y="262384"/>
                </a:cubicBezTo>
                <a:lnTo>
                  <a:pt x="1600" y="233586"/>
                </a:lnTo>
                <a:cubicBezTo>
                  <a:pt x="14399" y="234652"/>
                  <a:pt x="27731" y="235185"/>
                  <a:pt x="41597" y="235185"/>
                </a:cubicBezTo>
                <a:lnTo>
                  <a:pt x="161590" y="235185"/>
                </a:lnTo>
                <a:lnTo>
                  <a:pt x="161590" y="212787"/>
                </a:lnTo>
                <a:lnTo>
                  <a:pt x="68795" y="212787"/>
                </a:lnTo>
                <a:cubicBezTo>
                  <a:pt x="57063" y="212787"/>
                  <a:pt x="44264" y="213320"/>
                  <a:pt x="30398" y="214387"/>
                </a:cubicBezTo>
                <a:lnTo>
                  <a:pt x="30398" y="185589"/>
                </a:lnTo>
                <a:cubicBezTo>
                  <a:pt x="44264" y="186655"/>
                  <a:pt x="57063" y="187188"/>
                  <a:pt x="68795" y="187188"/>
                </a:cubicBezTo>
                <a:lnTo>
                  <a:pt x="161590" y="187188"/>
                </a:lnTo>
                <a:lnTo>
                  <a:pt x="161590" y="166390"/>
                </a:lnTo>
                <a:lnTo>
                  <a:pt x="49597" y="166390"/>
                </a:lnTo>
                <a:cubicBezTo>
                  <a:pt x="50663" y="150391"/>
                  <a:pt x="51196" y="135992"/>
                  <a:pt x="51196" y="123192"/>
                </a:cubicBezTo>
                <a:cubicBezTo>
                  <a:pt x="51196" y="109326"/>
                  <a:pt x="50663" y="95994"/>
                  <a:pt x="49597" y="83195"/>
                </a:cubicBezTo>
                <a:lnTo>
                  <a:pt x="161590" y="83195"/>
                </a:lnTo>
                <a:lnTo>
                  <a:pt x="161590" y="60796"/>
                </a:lnTo>
                <a:lnTo>
                  <a:pt x="47997" y="60796"/>
                </a:lnTo>
                <a:cubicBezTo>
                  <a:pt x="30931" y="60796"/>
                  <a:pt x="14932" y="61329"/>
                  <a:pt x="0" y="62396"/>
                </a:cubicBezTo>
                <a:lnTo>
                  <a:pt x="0" y="33598"/>
                </a:lnTo>
                <a:cubicBezTo>
                  <a:pt x="14932" y="34664"/>
                  <a:pt x="30398" y="35198"/>
                  <a:pt x="46397" y="35198"/>
                </a:cubicBezTo>
                <a:lnTo>
                  <a:pt x="161590" y="35198"/>
                </a:lnTo>
                <a:cubicBezTo>
                  <a:pt x="161590" y="27731"/>
                  <a:pt x="161056" y="18132"/>
                  <a:pt x="159990" y="6399"/>
                </a:cubicBezTo>
                <a:close/>
                <a:moveTo>
                  <a:pt x="481570" y="4800"/>
                </a:moveTo>
                <a:lnTo>
                  <a:pt x="516768" y="4800"/>
                </a:lnTo>
                <a:cubicBezTo>
                  <a:pt x="515701" y="17599"/>
                  <a:pt x="515168" y="31998"/>
                  <a:pt x="515168" y="47997"/>
                </a:cubicBezTo>
                <a:lnTo>
                  <a:pt x="515168" y="100794"/>
                </a:lnTo>
                <a:cubicBezTo>
                  <a:pt x="525834" y="100794"/>
                  <a:pt x="538100" y="100260"/>
                  <a:pt x="551966" y="99194"/>
                </a:cubicBezTo>
                <a:lnTo>
                  <a:pt x="551966" y="125979"/>
                </a:lnTo>
                <a:lnTo>
                  <a:pt x="550818" y="127942"/>
                </a:lnTo>
                <a:lnTo>
                  <a:pt x="515168" y="126392"/>
                </a:lnTo>
                <a:lnTo>
                  <a:pt x="515168" y="209587"/>
                </a:lnTo>
                <a:cubicBezTo>
                  <a:pt x="533300" y="205321"/>
                  <a:pt x="548233" y="200521"/>
                  <a:pt x="559965" y="195188"/>
                </a:cubicBezTo>
                <a:cubicBezTo>
                  <a:pt x="559965" y="204787"/>
                  <a:pt x="560499" y="214387"/>
                  <a:pt x="561565" y="223986"/>
                </a:cubicBezTo>
                <a:cubicBezTo>
                  <a:pt x="547699" y="228253"/>
                  <a:pt x="532234" y="233052"/>
                  <a:pt x="515168" y="238385"/>
                </a:cubicBezTo>
                <a:lnTo>
                  <a:pt x="515168" y="313581"/>
                </a:lnTo>
                <a:cubicBezTo>
                  <a:pt x="515168" y="331713"/>
                  <a:pt x="515701" y="352512"/>
                  <a:pt x="516768" y="375977"/>
                </a:cubicBezTo>
                <a:lnTo>
                  <a:pt x="481570" y="375977"/>
                </a:lnTo>
                <a:cubicBezTo>
                  <a:pt x="483703" y="354645"/>
                  <a:pt x="484770" y="333846"/>
                  <a:pt x="484770" y="313581"/>
                </a:cubicBezTo>
                <a:lnTo>
                  <a:pt x="484770" y="246385"/>
                </a:lnTo>
                <a:cubicBezTo>
                  <a:pt x="473037" y="249585"/>
                  <a:pt x="461571" y="253051"/>
                  <a:pt x="450372" y="256784"/>
                </a:cubicBezTo>
                <a:cubicBezTo>
                  <a:pt x="439173" y="260517"/>
                  <a:pt x="427173" y="265584"/>
                  <a:pt x="414374" y="271983"/>
                </a:cubicBezTo>
                <a:cubicBezTo>
                  <a:pt x="411174" y="262384"/>
                  <a:pt x="405841" y="250651"/>
                  <a:pt x="398375" y="236785"/>
                </a:cubicBezTo>
                <a:cubicBezTo>
                  <a:pt x="417574" y="234652"/>
                  <a:pt x="446372" y="228786"/>
                  <a:pt x="484770" y="219186"/>
                </a:cubicBezTo>
                <a:lnTo>
                  <a:pt x="484770" y="126392"/>
                </a:lnTo>
                <a:lnTo>
                  <a:pt x="443172" y="126392"/>
                </a:lnTo>
                <a:cubicBezTo>
                  <a:pt x="438906" y="146658"/>
                  <a:pt x="434106" y="166390"/>
                  <a:pt x="428773" y="185589"/>
                </a:cubicBezTo>
                <a:cubicBezTo>
                  <a:pt x="418107" y="180255"/>
                  <a:pt x="407441" y="177589"/>
                  <a:pt x="396775" y="177589"/>
                </a:cubicBezTo>
                <a:cubicBezTo>
                  <a:pt x="406375" y="155190"/>
                  <a:pt x="413041" y="133592"/>
                  <a:pt x="416774" y="112793"/>
                </a:cubicBezTo>
                <a:cubicBezTo>
                  <a:pt x="420507" y="91994"/>
                  <a:pt x="422907" y="72529"/>
                  <a:pt x="423974" y="54397"/>
                </a:cubicBezTo>
                <a:cubicBezTo>
                  <a:pt x="435706" y="57596"/>
                  <a:pt x="448506" y="59730"/>
                  <a:pt x="462371" y="60796"/>
                </a:cubicBezTo>
                <a:cubicBezTo>
                  <a:pt x="455972" y="69329"/>
                  <a:pt x="451172" y="82661"/>
                  <a:pt x="447972" y="100794"/>
                </a:cubicBezTo>
                <a:lnTo>
                  <a:pt x="484770" y="100794"/>
                </a:lnTo>
                <a:lnTo>
                  <a:pt x="484770" y="47997"/>
                </a:lnTo>
                <a:cubicBezTo>
                  <a:pt x="484770" y="31998"/>
                  <a:pt x="483703" y="17599"/>
                  <a:pt x="481570" y="4800"/>
                </a:cubicBezTo>
                <a:close/>
                <a:moveTo>
                  <a:pt x="611162" y="0"/>
                </a:moveTo>
                <a:cubicBezTo>
                  <a:pt x="626095" y="6399"/>
                  <a:pt x="639427" y="11199"/>
                  <a:pt x="651160" y="14399"/>
                </a:cubicBezTo>
                <a:cubicBezTo>
                  <a:pt x="645827" y="18665"/>
                  <a:pt x="640760" y="25598"/>
                  <a:pt x="635961" y="35198"/>
                </a:cubicBezTo>
                <a:cubicBezTo>
                  <a:pt x="631161" y="44797"/>
                  <a:pt x="626095" y="55996"/>
                  <a:pt x="620762" y="68796"/>
                </a:cubicBezTo>
                <a:lnTo>
                  <a:pt x="771152" y="68796"/>
                </a:lnTo>
                <a:cubicBezTo>
                  <a:pt x="766886" y="115726"/>
                  <a:pt x="763953" y="165856"/>
                  <a:pt x="762353" y="219186"/>
                </a:cubicBezTo>
                <a:cubicBezTo>
                  <a:pt x="760753" y="272517"/>
                  <a:pt x="759153" y="307181"/>
                  <a:pt x="757553" y="323180"/>
                </a:cubicBezTo>
                <a:cubicBezTo>
                  <a:pt x="755953" y="339179"/>
                  <a:pt x="748221" y="350112"/>
                  <a:pt x="734355" y="355978"/>
                </a:cubicBezTo>
                <a:cubicBezTo>
                  <a:pt x="720489" y="361844"/>
                  <a:pt x="700224" y="366377"/>
                  <a:pt x="673558" y="369577"/>
                </a:cubicBezTo>
                <a:cubicBezTo>
                  <a:pt x="672492" y="357845"/>
                  <a:pt x="667159" y="345579"/>
                  <a:pt x="657559" y="332780"/>
                </a:cubicBezTo>
                <a:cubicBezTo>
                  <a:pt x="688491" y="334913"/>
                  <a:pt x="707423" y="334379"/>
                  <a:pt x="714356" y="331180"/>
                </a:cubicBezTo>
                <a:cubicBezTo>
                  <a:pt x="721289" y="327980"/>
                  <a:pt x="725289" y="318914"/>
                  <a:pt x="726355" y="303981"/>
                </a:cubicBezTo>
                <a:lnTo>
                  <a:pt x="737555" y="95994"/>
                </a:lnTo>
                <a:lnTo>
                  <a:pt x="716756" y="95994"/>
                </a:lnTo>
                <a:cubicBezTo>
                  <a:pt x="714623" y="132258"/>
                  <a:pt x="711156" y="163457"/>
                  <a:pt x="706356" y="189588"/>
                </a:cubicBezTo>
                <a:cubicBezTo>
                  <a:pt x="701557" y="215720"/>
                  <a:pt x="693824" y="238919"/>
                  <a:pt x="683158" y="259184"/>
                </a:cubicBezTo>
                <a:cubicBezTo>
                  <a:pt x="672492" y="279449"/>
                  <a:pt x="659426" y="298382"/>
                  <a:pt x="643960" y="315981"/>
                </a:cubicBezTo>
                <a:cubicBezTo>
                  <a:pt x="628494" y="333579"/>
                  <a:pt x="607429" y="350912"/>
                  <a:pt x="580764" y="367977"/>
                </a:cubicBezTo>
                <a:cubicBezTo>
                  <a:pt x="574364" y="358378"/>
                  <a:pt x="564765" y="349845"/>
                  <a:pt x="551966" y="342379"/>
                </a:cubicBezTo>
                <a:cubicBezTo>
                  <a:pt x="578631" y="331713"/>
                  <a:pt x="600230" y="317847"/>
                  <a:pt x="616762" y="300781"/>
                </a:cubicBezTo>
                <a:cubicBezTo>
                  <a:pt x="633294" y="283716"/>
                  <a:pt x="646360" y="264784"/>
                  <a:pt x="655960" y="243985"/>
                </a:cubicBezTo>
                <a:cubicBezTo>
                  <a:pt x="665559" y="223186"/>
                  <a:pt x="672492" y="200254"/>
                  <a:pt x="676758" y="175189"/>
                </a:cubicBezTo>
                <a:cubicBezTo>
                  <a:pt x="681025" y="150124"/>
                  <a:pt x="684224" y="123726"/>
                  <a:pt x="686358" y="95994"/>
                </a:cubicBezTo>
                <a:lnTo>
                  <a:pt x="659159" y="95994"/>
                </a:lnTo>
                <a:cubicBezTo>
                  <a:pt x="655960" y="127992"/>
                  <a:pt x="647160" y="159990"/>
                  <a:pt x="632761" y="191988"/>
                </a:cubicBezTo>
                <a:cubicBezTo>
                  <a:pt x="618362" y="223986"/>
                  <a:pt x="600496" y="250651"/>
                  <a:pt x="579164" y="271983"/>
                </a:cubicBezTo>
                <a:cubicBezTo>
                  <a:pt x="572765" y="262384"/>
                  <a:pt x="562632" y="255451"/>
                  <a:pt x="548766" y="251185"/>
                </a:cubicBezTo>
                <a:cubicBezTo>
                  <a:pt x="573298" y="230919"/>
                  <a:pt x="591697" y="208520"/>
                  <a:pt x="603963" y="183989"/>
                </a:cubicBezTo>
                <a:cubicBezTo>
                  <a:pt x="616229" y="159457"/>
                  <a:pt x="625028" y="130125"/>
                  <a:pt x="630361" y="95994"/>
                </a:cubicBezTo>
                <a:lnTo>
                  <a:pt x="606363" y="95994"/>
                </a:lnTo>
                <a:cubicBezTo>
                  <a:pt x="592497" y="123726"/>
                  <a:pt x="580764" y="144524"/>
                  <a:pt x="571165" y="158390"/>
                </a:cubicBezTo>
                <a:cubicBezTo>
                  <a:pt x="562632" y="150924"/>
                  <a:pt x="553032" y="145591"/>
                  <a:pt x="542366" y="142391"/>
                </a:cubicBezTo>
                <a:lnTo>
                  <a:pt x="550818" y="127942"/>
                </a:lnTo>
                <a:lnTo>
                  <a:pt x="551966" y="127992"/>
                </a:lnTo>
                <a:lnTo>
                  <a:pt x="551966" y="125979"/>
                </a:lnTo>
                <a:lnTo>
                  <a:pt x="591963" y="57596"/>
                </a:lnTo>
                <a:cubicBezTo>
                  <a:pt x="602629" y="30931"/>
                  <a:pt x="609029" y="11732"/>
                  <a:pt x="6111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093444" y="62977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（最后一页附可编辑版）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84" grpId="0" animBg="1"/>
      <p:bldP spid="84" grpId="1" animBg="1"/>
      <p:bldP spid="82" grpId="0" animBg="1"/>
      <p:bldP spid="82" grpId="1" animBg="1"/>
      <p:bldP spid="80" grpId="0" animBg="1"/>
      <p:bldP spid="80" grpId="1" animBg="1"/>
      <p:bldP spid="78" grpId="0" animBg="1"/>
      <p:bldP spid="78" grpId="1" animBg="1"/>
      <p:bldP spid="76" grpId="0" animBg="1"/>
      <p:bldP spid="76" grpId="1" animBg="1"/>
      <p:bldP spid="74" grpId="0" animBg="1"/>
      <p:bldP spid="74" grpId="1" animBg="1"/>
      <p:bldP spid="72" grpId="0" animBg="1"/>
      <p:bldP spid="72" grpId="1" animBg="1"/>
      <p:bldP spid="70" grpId="0" animBg="1"/>
      <p:bldP spid="70" grpId="1" animBg="1"/>
      <p:bldP spid="68" grpId="0" animBg="1"/>
      <p:bldP spid="68" grpId="1" animBg="1"/>
      <p:bldP spid="39" grpId="0" animBg="1"/>
      <p:bldP spid="39" grpId="1" animBg="1"/>
      <p:bldP spid="42" grpId="0" animBg="1"/>
      <p:bldP spid="42" grpId="1" animBg="1"/>
      <p:bldP spid="64" grpId="0" animBg="1"/>
      <p:bldP spid="64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6" grpId="0" animBg="1"/>
      <p:bldP spid="66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1824333" y="-838748"/>
            <a:ext cx="8608522" cy="8608522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309464" y="6002752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09464" y="3366793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2958496" y="3407500"/>
            <a:ext cx="6340197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我和他们一样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却又不太一样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2921718" y="2871412"/>
            <a:ext cx="641375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I AM PART OF 90S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2505499" y="6043461"/>
            <a:ext cx="724619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BUT I HAVE MY UNIQUE SIDES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24" name="Group 29"/>
          <p:cNvGrpSpPr>
            <a:grpSpLocks noChangeAspect="1"/>
          </p:cNvGrpSpPr>
          <p:nvPr/>
        </p:nvGrpSpPr>
        <p:grpSpPr bwMode="auto">
          <a:xfrm>
            <a:off x="4998640" y="619661"/>
            <a:ext cx="2194720" cy="2042608"/>
            <a:chOff x="4239" y="2878"/>
            <a:chExt cx="606" cy="564"/>
          </a:xfrm>
          <a:solidFill>
            <a:schemeClr val="bg1"/>
          </a:solidFill>
        </p:grpSpPr>
        <p:sp>
          <p:nvSpPr>
            <p:cNvPr id="25" name="Freeform 30"/>
            <p:cNvSpPr/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16" name="菱形 15"/>
          <p:cNvSpPr/>
          <p:nvPr/>
        </p:nvSpPr>
        <p:spPr>
          <a:xfrm>
            <a:off x="547899" y="3736815"/>
            <a:ext cx="1957600" cy="1957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11158290" y="2486713"/>
            <a:ext cx="1957600" cy="1957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41365" y="-1260764"/>
            <a:ext cx="8118764" cy="81187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181617" y="5971073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81617" y="3335114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77109" y="3375821"/>
            <a:ext cx="904728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我搭了趟早班车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和后</a:t>
            </a:r>
            <a:r>
              <a:rPr lang="en-US" altLang="zh-CN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80</a:t>
            </a:r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们同上学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77652" y="2832741"/>
            <a:ext cx="740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STARTED TO STUDY AT 5 YEARS OLD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477108" y="6011782"/>
            <a:ext cx="904727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SimSun-ExtB" panose="02010609060101010101" pitchFamily="49" charset="-122"/>
              </a:rPr>
              <a:t>CLASSMATED WITH 80S , SO I AM ALSO PART OF 80S</a:t>
            </a:r>
            <a:endParaRPr lang="zh-CN" altLang="en-US" sz="24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10" name="Group 80"/>
          <p:cNvGrpSpPr>
            <a:grpSpLocks noChangeAspect="1"/>
          </p:cNvGrpSpPr>
          <p:nvPr/>
        </p:nvGrpSpPr>
        <p:grpSpPr bwMode="auto">
          <a:xfrm>
            <a:off x="5258171" y="642407"/>
            <a:ext cx="1644168" cy="1744710"/>
            <a:chOff x="4738" y="3130"/>
            <a:chExt cx="551" cy="590"/>
          </a:xfrm>
          <a:solidFill>
            <a:schemeClr val="bg1"/>
          </a:solidFill>
        </p:grpSpPr>
        <p:sp>
          <p:nvSpPr>
            <p:cNvPr id="11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1355625" y="432128"/>
            <a:ext cx="1464832" cy="1464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988642" y="5741031"/>
            <a:ext cx="1464832" cy="1464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/>
      <p:bldP spid="2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平行四边形 21"/>
          <p:cNvSpPr/>
          <p:nvPr/>
        </p:nvSpPr>
        <p:spPr>
          <a:xfrm>
            <a:off x="866201" y="2451656"/>
            <a:ext cx="3731451" cy="4640875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3151457" y="0"/>
            <a:ext cx="5514109" cy="6858000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76870" y="6048985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276870" y="3413026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99983" y="3453733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我是一个半资优生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成绩优秀却不突出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2472905" y="2910653"/>
            <a:ext cx="740520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I AM A HALF-GIFTED STUDENT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41178" y="6113139"/>
            <a:ext cx="970964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PERFORMING GOOD BUT NOT PROMINENT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grpSp>
        <p:nvGrpSpPr>
          <p:cNvPr id="10" name="Group 15"/>
          <p:cNvGrpSpPr>
            <a:grpSpLocks noChangeAspect="1"/>
          </p:cNvGrpSpPr>
          <p:nvPr/>
        </p:nvGrpSpPr>
        <p:grpSpPr bwMode="auto">
          <a:xfrm>
            <a:off x="5284553" y="633776"/>
            <a:ext cx="1622894" cy="1817880"/>
            <a:chOff x="3415" y="1072"/>
            <a:chExt cx="541" cy="606"/>
          </a:xfrm>
          <a:solidFill>
            <a:schemeClr val="bg1"/>
          </a:solidFill>
        </p:grpSpPr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26" name="平行四边形 25"/>
          <p:cNvSpPr/>
          <p:nvPr/>
        </p:nvSpPr>
        <p:spPr>
          <a:xfrm>
            <a:off x="7818790" y="-4986805"/>
            <a:ext cx="5514109" cy="6858000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9" grpId="0" animBg="1"/>
      <p:bldP spid="20" grpId="0" animBg="1"/>
      <p:bldP spid="2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菱形 1"/>
          <p:cNvSpPr/>
          <p:nvPr/>
        </p:nvSpPr>
        <p:spPr>
          <a:xfrm>
            <a:off x="1948256" y="-775855"/>
            <a:ext cx="8229600" cy="8229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17965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82006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04731" y="3422713"/>
            <a:ext cx="8392041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喜欢跑步游泳摄影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偶尔还能写写小说</a:t>
            </a:r>
            <a:endParaRPr lang="en-US" altLang="zh-CN" sz="8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574219" y="2879633"/>
            <a:ext cx="885305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a typeface="SimSun-ExtB" panose="02010609060101010101" pitchFamily="49" charset="-122"/>
              </a:rPr>
              <a:t>I LIKE RUNNING SWIMMING &amp;PHOTOGRAPHY</a:t>
            </a:r>
            <a:endParaRPr lang="zh-CN" altLang="en-US" sz="2400" b="1" spc="3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63156" y="6041410"/>
            <a:ext cx="947518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600" dirty="0">
                <a:solidFill>
                  <a:schemeClr val="bg1"/>
                </a:solidFill>
                <a:ea typeface="SimSun-ExtB" panose="02010609060101010101" pitchFamily="49" charset="-122"/>
              </a:rPr>
              <a:t>AND ALSO WRITTING NOVELS SOMETIMES</a:t>
            </a:r>
            <a:endParaRPr lang="zh-CN" altLang="en-US" sz="2400" b="1" spc="600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1805003" y="979885"/>
            <a:ext cx="1265695" cy="1318039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82"/>
          <p:cNvSpPr>
            <a:spLocks noEditPoints="1"/>
          </p:cNvSpPr>
          <p:nvPr/>
        </p:nvSpPr>
        <p:spPr bwMode="auto">
          <a:xfrm>
            <a:off x="4134016" y="1416285"/>
            <a:ext cx="1541127" cy="881639"/>
          </a:xfrm>
          <a:custGeom>
            <a:avLst/>
            <a:gdLst>
              <a:gd name="T0" fmla="*/ 217 w 295"/>
              <a:gd name="T1" fmla="*/ 36 h 169"/>
              <a:gd name="T2" fmla="*/ 166 w 295"/>
              <a:gd name="T3" fmla="*/ 22 h 169"/>
              <a:gd name="T4" fmla="*/ 270 w 295"/>
              <a:gd name="T5" fmla="*/ 72 h 169"/>
              <a:gd name="T6" fmla="*/ 233 w 295"/>
              <a:gd name="T7" fmla="*/ 74 h 169"/>
              <a:gd name="T8" fmla="*/ 167 w 295"/>
              <a:gd name="T9" fmla="*/ 57 h 169"/>
              <a:gd name="T10" fmla="*/ 156 w 295"/>
              <a:gd name="T11" fmla="*/ 41 h 169"/>
              <a:gd name="T12" fmla="*/ 52 w 295"/>
              <a:gd name="T13" fmla="*/ 6 h 169"/>
              <a:gd name="T14" fmla="*/ 31 w 295"/>
              <a:gd name="T15" fmla="*/ 16 h 169"/>
              <a:gd name="T16" fmla="*/ 42 w 295"/>
              <a:gd name="T17" fmla="*/ 39 h 169"/>
              <a:gd name="T18" fmla="*/ 82 w 295"/>
              <a:gd name="T19" fmla="*/ 27 h 169"/>
              <a:gd name="T20" fmla="*/ 38 w 295"/>
              <a:gd name="T21" fmla="*/ 78 h 169"/>
              <a:gd name="T22" fmla="*/ 95 w 295"/>
              <a:gd name="T23" fmla="*/ 97 h 169"/>
              <a:gd name="T24" fmla="*/ 153 w 295"/>
              <a:gd name="T25" fmla="*/ 78 h 169"/>
              <a:gd name="T26" fmla="*/ 185 w 295"/>
              <a:gd name="T27" fmla="*/ 89 h 169"/>
              <a:gd name="T28" fmla="*/ 237 w 295"/>
              <a:gd name="T29" fmla="*/ 89 h 169"/>
              <a:gd name="T30" fmla="*/ 271 w 295"/>
              <a:gd name="T31" fmla="*/ 78 h 169"/>
              <a:gd name="T32" fmla="*/ 237 w 295"/>
              <a:gd name="T33" fmla="*/ 125 h 169"/>
              <a:gd name="T34" fmla="*/ 186 w 295"/>
              <a:gd name="T35" fmla="*/ 125 h 169"/>
              <a:gd name="T36" fmla="*/ 153 w 295"/>
              <a:gd name="T37" fmla="*/ 114 h 169"/>
              <a:gd name="T38" fmla="*/ 95 w 295"/>
              <a:gd name="T39" fmla="*/ 133 h 169"/>
              <a:gd name="T40" fmla="*/ 37 w 295"/>
              <a:gd name="T41" fmla="*/ 114 h 169"/>
              <a:gd name="T42" fmla="*/ 0 w 295"/>
              <a:gd name="T43" fmla="*/ 127 h 169"/>
              <a:gd name="T44" fmla="*/ 11 w 295"/>
              <a:gd name="T45" fmla="*/ 134 h 169"/>
              <a:gd name="T46" fmla="*/ 63 w 295"/>
              <a:gd name="T47" fmla="*/ 134 h 169"/>
              <a:gd name="T48" fmla="*/ 127 w 295"/>
              <a:gd name="T49" fmla="*/ 134 h 169"/>
              <a:gd name="T50" fmla="*/ 179 w 295"/>
              <a:gd name="T51" fmla="*/ 134 h 169"/>
              <a:gd name="T52" fmla="*/ 243 w 295"/>
              <a:gd name="T53" fmla="*/ 134 h 169"/>
              <a:gd name="T54" fmla="*/ 295 w 295"/>
              <a:gd name="T55" fmla="*/ 134 h 169"/>
              <a:gd name="T56" fmla="*/ 295 w 295"/>
              <a:gd name="T57" fmla="*/ 121 h 169"/>
              <a:gd name="T58" fmla="*/ 237 w 295"/>
              <a:gd name="T59" fmla="*/ 125 h 169"/>
              <a:gd name="T60" fmla="*/ 211 w 295"/>
              <a:gd name="T61" fmla="*/ 158 h 169"/>
              <a:gd name="T62" fmla="*/ 185 w 295"/>
              <a:gd name="T63" fmla="*/ 149 h 169"/>
              <a:gd name="T64" fmla="*/ 121 w 295"/>
              <a:gd name="T65" fmla="*/ 149 h 169"/>
              <a:gd name="T66" fmla="*/ 69 w 295"/>
              <a:gd name="T67" fmla="*/ 149 h 169"/>
              <a:gd name="T68" fmla="*/ 5 w 295"/>
              <a:gd name="T69" fmla="*/ 149 h 169"/>
              <a:gd name="T70" fmla="*/ 0 w 295"/>
              <a:gd name="T71" fmla="*/ 165 h 169"/>
              <a:gd name="T72" fmla="*/ 37 w 295"/>
              <a:gd name="T73" fmla="*/ 150 h 169"/>
              <a:gd name="T74" fmla="*/ 95 w 295"/>
              <a:gd name="T75" fmla="*/ 169 h 169"/>
              <a:gd name="T76" fmla="*/ 153 w 295"/>
              <a:gd name="T77" fmla="*/ 150 h 169"/>
              <a:gd name="T78" fmla="*/ 211 w 295"/>
              <a:gd name="T79" fmla="*/ 169 h 169"/>
              <a:gd name="T80" fmla="*/ 269 w 295"/>
              <a:gd name="T81" fmla="*/ 150 h 169"/>
              <a:gd name="T82" fmla="*/ 295 w 295"/>
              <a:gd name="T83" fmla="*/ 159 h 169"/>
              <a:gd name="T84" fmla="*/ 269 w 295"/>
              <a:gd name="T85" fmla="*/ 139 h 169"/>
              <a:gd name="T86" fmla="*/ 269 w 295"/>
              <a:gd name="T87" fmla="*/ 90 h 169"/>
              <a:gd name="T88" fmla="*/ 211 w 295"/>
              <a:gd name="T89" fmla="*/ 109 h 169"/>
              <a:gd name="T90" fmla="*/ 185 w 295"/>
              <a:gd name="T91" fmla="*/ 100 h 169"/>
              <a:gd name="T92" fmla="*/ 121 w 295"/>
              <a:gd name="T93" fmla="*/ 100 h 169"/>
              <a:gd name="T94" fmla="*/ 69 w 295"/>
              <a:gd name="T95" fmla="*/ 100 h 169"/>
              <a:gd name="T96" fmla="*/ 5 w 295"/>
              <a:gd name="T97" fmla="*/ 100 h 169"/>
              <a:gd name="T98" fmla="*/ 0 w 295"/>
              <a:gd name="T99" fmla="*/ 116 h 169"/>
              <a:gd name="T100" fmla="*/ 37 w 295"/>
              <a:gd name="T101" fmla="*/ 101 h 169"/>
              <a:gd name="T102" fmla="*/ 95 w 295"/>
              <a:gd name="T103" fmla="*/ 120 h 169"/>
              <a:gd name="T104" fmla="*/ 153 w 295"/>
              <a:gd name="T105" fmla="*/ 101 h 169"/>
              <a:gd name="T106" fmla="*/ 211 w 295"/>
              <a:gd name="T107" fmla="*/ 120 h 169"/>
              <a:gd name="T108" fmla="*/ 269 w 295"/>
              <a:gd name="T109" fmla="*/ 101 h 169"/>
              <a:gd name="T110" fmla="*/ 295 w 295"/>
              <a:gd name="T111" fmla="*/ 110 h 169"/>
              <a:gd name="T112" fmla="*/ 269 w 295"/>
              <a:gd name="T113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5" h="169">
                <a:moveTo>
                  <a:pt x="185" y="55"/>
                </a:moveTo>
                <a:cubicBezTo>
                  <a:pt x="199" y="58"/>
                  <a:pt x="213" y="50"/>
                  <a:pt x="217" y="36"/>
                </a:cubicBezTo>
                <a:cubicBezTo>
                  <a:pt x="221" y="22"/>
                  <a:pt x="212" y="7"/>
                  <a:pt x="198" y="4"/>
                </a:cubicBezTo>
                <a:cubicBezTo>
                  <a:pt x="184" y="0"/>
                  <a:pt x="170" y="8"/>
                  <a:pt x="166" y="22"/>
                </a:cubicBezTo>
                <a:cubicBezTo>
                  <a:pt x="162" y="37"/>
                  <a:pt x="171" y="51"/>
                  <a:pt x="185" y="55"/>
                </a:cubicBezTo>
                <a:close/>
                <a:moveTo>
                  <a:pt x="270" y="72"/>
                </a:moveTo>
                <a:cubicBezTo>
                  <a:pt x="267" y="65"/>
                  <a:pt x="259" y="62"/>
                  <a:pt x="252" y="6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26" y="77"/>
                  <a:pt x="219" y="78"/>
                  <a:pt x="212" y="78"/>
                </a:cubicBezTo>
                <a:cubicBezTo>
                  <a:pt x="193" y="78"/>
                  <a:pt x="176" y="70"/>
                  <a:pt x="167" y="57"/>
                </a:cubicBezTo>
                <a:cubicBezTo>
                  <a:pt x="167" y="57"/>
                  <a:pt x="164" y="54"/>
                  <a:pt x="162" y="50"/>
                </a:cubicBezTo>
                <a:cubicBezTo>
                  <a:pt x="159" y="46"/>
                  <a:pt x="156" y="42"/>
                  <a:pt x="156" y="41"/>
                </a:cubicBezTo>
                <a:cubicBezTo>
                  <a:pt x="139" y="16"/>
                  <a:pt x="111" y="1"/>
                  <a:pt x="82" y="1"/>
                </a:cubicBezTo>
                <a:cubicBezTo>
                  <a:pt x="72" y="1"/>
                  <a:pt x="62" y="2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31" y="16"/>
                  <a:pt x="31" y="16"/>
                  <a:pt x="31" y="16"/>
                </a:cubicBezTo>
                <a:cubicBezTo>
                  <a:pt x="24" y="19"/>
                  <a:pt x="22" y="27"/>
                  <a:pt x="25" y="33"/>
                </a:cubicBezTo>
                <a:cubicBezTo>
                  <a:pt x="28" y="40"/>
                  <a:pt x="36" y="42"/>
                  <a:pt x="42" y="39"/>
                </a:cubicBezTo>
                <a:cubicBezTo>
                  <a:pt x="61" y="30"/>
                  <a:pt x="61" y="30"/>
                  <a:pt x="61" y="30"/>
                </a:cubicBezTo>
                <a:cubicBezTo>
                  <a:pt x="68" y="28"/>
                  <a:pt x="75" y="27"/>
                  <a:pt x="82" y="27"/>
                </a:cubicBezTo>
                <a:cubicBezTo>
                  <a:pt x="96" y="27"/>
                  <a:pt x="109" y="32"/>
                  <a:pt x="120" y="40"/>
                </a:cubicBezTo>
                <a:cubicBezTo>
                  <a:pt x="38" y="78"/>
                  <a:pt x="38" y="78"/>
                  <a:pt x="38" y="78"/>
                </a:cubicBezTo>
                <a:cubicBezTo>
                  <a:pt x="53" y="79"/>
                  <a:pt x="63" y="85"/>
                  <a:pt x="69" y="89"/>
                </a:cubicBezTo>
                <a:cubicBezTo>
                  <a:pt x="75" y="93"/>
                  <a:pt x="82" y="97"/>
                  <a:pt x="95" y="97"/>
                </a:cubicBezTo>
                <a:cubicBezTo>
                  <a:pt x="108" y="97"/>
                  <a:pt x="114" y="93"/>
                  <a:pt x="121" y="89"/>
                </a:cubicBezTo>
                <a:cubicBezTo>
                  <a:pt x="128" y="85"/>
                  <a:pt x="137" y="78"/>
                  <a:pt x="153" y="78"/>
                </a:cubicBezTo>
                <a:cubicBezTo>
                  <a:pt x="169" y="78"/>
                  <a:pt x="178" y="85"/>
                  <a:pt x="185" y="89"/>
                </a:cubicBezTo>
                <a:cubicBezTo>
                  <a:pt x="185" y="89"/>
                  <a:pt x="185" y="89"/>
                  <a:pt x="185" y="89"/>
                </a:cubicBezTo>
                <a:cubicBezTo>
                  <a:pt x="191" y="93"/>
                  <a:pt x="198" y="97"/>
                  <a:pt x="211" y="97"/>
                </a:cubicBezTo>
                <a:cubicBezTo>
                  <a:pt x="224" y="97"/>
                  <a:pt x="230" y="93"/>
                  <a:pt x="237" y="89"/>
                </a:cubicBezTo>
                <a:cubicBezTo>
                  <a:pt x="243" y="85"/>
                  <a:pt x="253" y="79"/>
                  <a:pt x="268" y="78"/>
                </a:cubicBezTo>
                <a:cubicBezTo>
                  <a:pt x="268" y="78"/>
                  <a:pt x="270" y="78"/>
                  <a:pt x="271" y="78"/>
                </a:cubicBezTo>
                <a:cubicBezTo>
                  <a:pt x="271" y="76"/>
                  <a:pt x="271" y="74"/>
                  <a:pt x="270" y="72"/>
                </a:cubicBezTo>
                <a:close/>
                <a:moveTo>
                  <a:pt x="237" y="125"/>
                </a:moveTo>
                <a:cubicBezTo>
                  <a:pt x="230" y="129"/>
                  <a:pt x="224" y="133"/>
                  <a:pt x="211" y="133"/>
                </a:cubicBezTo>
                <a:cubicBezTo>
                  <a:pt x="199" y="133"/>
                  <a:pt x="192" y="129"/>
                  <a:pt x="186" y="125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79" y="121"/>
                  <a:pt x="169" y="114"/>
                  <a:pt x="153" y="114"/>
                </a:cubicBezTo>
                <a:cubicBezTo>
                  <a:pt x="137" y="114"/>
                  <a:pt x="127" y="120"/>
                  <a:pt x="121" y="125"/>
                </a:cubicBezTo>
                <a:cubicBezTo>
                  <a:pt x="114" y="129"/>
                  <a:pt x="108" y="133"/>
                  <a:pt x="95" y="133"/>
                </a:cubicBezTo>
                <a:cubicBezTo>
                  <a:pt x="82" y="133"/>
                  <a:pt x="75" y="128"/>
                  <a:pt x="69" y="125"/>
                </a:cubicBezTo>
                <a:cubicBezTo>
                  <a:pt x="63" y="121"/>
                  <a:pt x="53" y="114"/>
                  <a:pt x="37" y="114"/>
                </a:cubicBezTo>
                <a:cubicBezTo>
                  <a:pt x="21" y="114"/>
                  <a:pt x="11" y="120"/>
                  <a:pt x="5" y="125"/>
                </a:cubicBezTo>
                <a:cubicBezTo>
                  <a:pt x="3" y="126"/>
                  <a:pt x="2" y="126"/>
                  <a:pt x="0" y="127"/>
                </a:cubicBezTo>
                <a:cubicBezTo>
                  <a:pt x="0" y="140"/>
                  <a:pt x="0" y="140"/>
                  <a:pt x="0" y="140"/>
                </a:cubicBezTo>
                <a:cubicBezTo>
                  <a:pt x="4" y="138"/>
                  <a:pt x="8" y="136"/>
                  <a:pt x="11" y="134"/>
                </a:cubicBezTo>
                <a:cubicBezTo>
                  <a:pt x="18" y="130"/>
                  <a:pt x="24" y="126"/>
                  <a:pt x="37" y="126"/>
                </a:cubicBezTo>
                <a:cubicBezTo>
                  <a:pt x="50" y="126"/>
                  <a:pt x="57" y="130"/>
                  <a:pt x="63" y="134"/>
                </a:cubicBezTo>
                <a:cubicBezTo>
                  <a:pt x="69" y="138"/>
                  <a:pt x="79" y="145"/>
                  <a:pt x="95" y="144"/>
                </a:cubicBezTo>
                <a:cubicBezTo>
                  <a:pt x="111" y="145"/>
                  <a:pt x="120" y="138"/>
                  <a:pt x="127" y="134"/>
                </a:cubicBezTo>
                <a:cubicBezTo>
                  <a:pt x="134" y="130"/>
                  <a:pt x="140" y="126"/>
                  <a:pt x="153" y="126"/>
                </a:cubicBezTo>
                <a:cubicBezTo>
                  <a:pt x="166" y="126"/>
                  <a:pt x="173" y="130"/>
                  <a:pt x="179" y="134"/>
                </a:cubicBezTo>
                <a:cubicBezTo>
                  <a:pt x="185" y="138"/>
                  <a:pt x="195" y="145"/>
                  <a:pt x="211" y="144"/>
                </a:cubicBezTo>
                <a:cubicBezTo>
                  <a:pt x="227" y="145"/>
                  <a:pt x="236" y="138"/>
                  <a:pt x="243" y="134"/>
                </a:cubicBezTo>
                <a:cubicBezTo>
                  <a:pt x="250" y="130"/>
                  <a:pt x="256" y="126"/>
                  <a:pt x="269" y="126"/>
                </a:cubicBezTo>
                <a:cubicBezTo>
                  <a:pt x="282" y="126"/>
                  <a:pt x="288" y="130"/>
                  <a:pt x="295" y="134"/>
                </a:cubicBezTo>
                <a:cubicBezTo>
                  <a:pt x="295" y="134"/>
                  <a:pt x="295" y="134"/>
                  <a:pt x="295" y="134"/>
                </a:cubicBezTo>
                <a:cubicBezTo>
                  <a:pt x="295" y="121"/>
                  <a:pt x="295" y="121"/>
                  <a:pt x="295" y="121"/>
                </a:cubicBezTo>
                <a:cubicBezTo>
                  <a:pt x="289" y="118"/>
                  <a:pt x="280" y="114"/>
                  <a:pt x="269" y="114"/>
                </a:cubicBezTo>
                <a:cubicBezTo>
                  <a:pt x="253" y="114"/>
                  <a:pt x="243" y="120"/>
                  <a:pt x="237" y="125"/>
                </a:cubicBezTo>
                <a:close/>
                <a:moveTo>
                  <a:pt x="237" y="149"/>
                </a:moveTo>
                <a:cubicBezTo>
                  <a:pt x="230" y="153"/>
                  <a:pt x="224" y="158"/>
                  <a:pt x="211" y="158"/>
                </a:cubicBezTo>
                <a:cubicBezTo>
                  <a:pt x="199" y="158"/>
                  <a:pt x="192" y="154"/>
                  <a:pt x="186" y="150"/>
                </a:cubicBezTo>
                <a:cubicBezTo>
                  <a:pt x="185" y="149"/>
                  <a:pt x="185" y="149"/>
                  <a:pt x="185" y="149"/>
                </a:cubicBezTo>
                <a:cubicBezTo>
                  <a:pt x="179" y="145"/>
                  <a:pt x="169" y="139"/>
                  <a:pt x="153" y="139"/>
                </a:cubicBezTo>
                <a:cubicBezTo>
                  <a:pt x="137" y="139"/>
                  <a:pt x="127" y="145"/>
                  <a:pt x="121" y="149"/>
                </a:cubicBezTo>
                <a:cubicBezTo>
                  <a:pt x="114" y="153"/>
                  <a:pt x="108" y="158"/>
                  <a:pt x="95" y="158"/>
                </a:cubicBezTo>
                <a:cubicBezTo>
                  <a:pt x="82" y="158"/>
                  <a:pt x="75" y="153"/>
                  <a:pt x="69" y="149"/>
                </a:cubicBezTo>
                <a:cubicBezTo>
                  <a:pt x="63" y="145"/>
                  <a:pt x="53" y="139"/>
                  <a:pt x="37" y="139"/>
                </a:cubicBezTo>
                <a:cubicBezTo>
                  <a:pt x="21" y="139"/>
                  <a:pt x="11" y="145"/>
                  <a:pt x="5" y="149"/>
                </a:cubicBezTo>
                <a:cubicBezTo>
                  <a:pt x="3" y="150"/>
                  <a:pt x="2" y="151"/>
                  <a:pt x="0" y="152"/>
                </a:cubicBezTo>
                <a:cubicBezTo>
                  <a:pt x="0" y="165"/>
                  <a:pt x="0" y="165"/>
                  <a:pt x="0" y="165"/>
                </a:cubicBezTo>
                <a:cubicBezTo>
                  <a:pt x="4" y="163"/>
                  <a:pt x="8" y="161"/>
                  <a:pt x="11" y="159"/>
                </a:cubicBezTo>
                <a:cubicBezTo>
                  <a:pt x="18" y="155"/>
                  <a:pt x="24" y="150"/>
                  <a:pt x="37" y="150"/>
                </a:cubicBezTo>
                <a:cubicBezTo>
                  <a:pt x="50" y="150"/>
                  <a:pt x="57" y="155"/>
                  <a:pt x="63" y="159"/>
                </a:cubicBezTo>
                <a:cubicBezTo>
                  <a:pt x="69" y="163"/>
                  <a:pt x="79" y="169"/>
                  <a:pt x="95" y="169"/>
                </a:cubicBezTo>
                <a:cubicBezTo>
                  <a:pt x="111" y="169"/>
                  <a:pt x="120" y="163"/>
                  <a:pt x="127" y="159"/>
                </a:cubicBezTo>
                <a:cubicBezTo>
                  <a:pt x="134" y="155"/>
                  <a:pt x="140" y="150"/>
                  <a:pt x="153" y="150"/>
                </a:cubicBezTo>
                <a:cubicBezTo>
                  <a:pt x="166" y="150"/>
                  <a:pt x="173" y="155"/>
                  <a:pt x="179" y="159"/>
                </a:cubicBezTo>
                <a:cubicBezTo>
                  <a:pt x="185" y="163"/>
                  <a:pt x="195" y="169"/>
                  <a:pt x="211" y="169"/>
                </a:cubicBezTo>
                <a:cubicBezTo>
                  <a:pt x="227" y="169"/>
                  <a:pt x="236" y="163"/>
                  <a:pt x="243" y="159"/>
                </a:cubicBezTo>
                <a:cubicBezTo>
                  <a:pt x="250" y="155"/>
                  <a:pt x="256" y="150"/>
                  <a:pt x="269" y="150"/>
                </a:cubicBezTo>
                <a:cubicBezTo>
                  <a:pt x="282" y="150"/>
                  <a:pt x="288" y="155"/>
                  <a:pt x="295" y="159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95" y="146"/>
                  <a:pt x="295" y="146"/>
                  <a:pt x="295" y="146"/>
                </a:cubicBezTo>
                <a:cubicBezTo>
                  <a:pt x="289" y="142"/>
                  <a:pt x="280" y="139"/>
                  <a:pt x="269" y="139"/>
                </a:cubicBezTo>
                <a:cubicBezTo>
                  <a:pt x="253" y="139"/>
                  <a:pt x="243" y="145"/>
                  <a:pt x="237" y="149"/>
                </a:cubicBezTo>
                <a:close/>
                <a:moveTo>
                  <a:pt x="269" y="90"/>
                </a:moveTo>
                <a:cubicBezTo>
                  <a:pt x="253" y="90"/>
                  <a:pt x="243" y="96"/>
                  <a:pt x="237" y="100"/>
                </a:cubicBezTo>
                <a:cubicBezTo>
                  <a:pt x="230" y="104"/>
                  <a:pt x="224" y="108"/>
                  <a:pt x="211" y="109"/>
                </a:cubicBezTo>
                <a:cubicBezTo>
                  <a:pt x="199" y="108"/>
                  <a:pt x="192" y="104"/>
                  <a:pt x="186" y="101"/>
                </a:cubicBezTo>
                <a:cubicBezTo>
                  <a:pt x="185" y="100"/>
                  <a:pt x="185" y="100"/>
                  <a:pt x="185" y="100"/>
                </a:cubicBezTo>
                <a:cubicBezTo>
                  <a:pt x="179" y="96"/>
                  <a:pt x="169" y="90"/>
                  <a:pt x="153" y="90"/>
                </a:cubicBezTo>
                <a:cubicBezTo>
                  <a:pt x="137" y="90"/>
                  <a:pt x="127" y="96"/>
                  <a:pt x="121" y="100"/>
                </a:cubicBezTo>
                <a:cubicBezTo>
                  <a:pt x="114" y="104"/>
                  <a:pt x="108" y="108"/>
                  <a:pt x="95" y="109"/>
                </a:cubicBezTo>
                <a:cubicBezTo>
                  <a:pt x="82" y="108"/>
                  <a:pt x="75" y="104"/>
                  <a:pt x="69" y="100"/>
                </a:cubicBezTo>
                <a:cubicBezTo>
                  <a:pt x="63" y="96"/>
                  <a:pt x="53" y="90"/>
                  <a:pt x="37" y="90"/>
                </a:cubicBezTo>
                <a:cubicBezTo>
                  <a:pt x="21" y="90"/>
                  <a:pt x="11" y="96"/>
                  <a:pt x="5" y="100"/>
                </a:cubicBezTo>
                <a:cubicBezTo>
                  <a:pt x="3" y="101"/>
                  <a:pt x="2" y="102"/>
                  <a:pt x="0" y="103"/>
                </a:cubicBezTo>
                <a:cubicBezTo>
                  <a:pt x="0" y="116"/>
                  <a:pt x="0" y="116"/>
                  <a:pt x="0" y="116"/>
                </a:cubicBezTo>
                <a:cubicBezTo>
                  <a:pt x="4" y="114"/>
                  <a:pt x="8" y="111"/>
                  <a:pt x="11" y="110"/>
                </a:cubicBezTo>
                <a:cubicBezTo>
                  <a:pt x="18" y="105"/>
                  <a:pt x="24" y="101"/>
                  <a:pt x="37" y="101"/>
                </a:cubicBezTo>
                <a:cubicBezTo>
                  <a:pt x="50" y="101"/>
                  <a:pt x="57" y="106"/>
                  <a:pt x="63" y="109"/>
                </a:cubicBezTo>
                <a:cubicBezTo>
                  <a:pt x="69" y="113"/>
                  <a:pt x="79" y="120"/>
                  <a:pt x="95" y="120"/>
                </a:cubicBezTo>
                <a:cubicBezTo>
                  <a:pt x="111" y="120"/>
                  <a:pt x="120" y="114"/>
                  <a:pt x="127" y="110"/>
                </a:cubicBezTo>
                <a:cubicBezTo>
                  <a:pt x="134" y="105"/>
                  <a:pt x="140" y="101"/>
                  <a:pt x="153" y="101"/>
                </a:cubicBezTo>
                <a:cubicBezTo>
                  <a:pt x="166" y="101"/>
                  <a:pt x="173" y="106"/>
                  <a:pt x="179" y="109"/>
                </a:cubicBezTo>
                <a:cubicBezTo>
                  <a:pt x="185" y="113"/>
                  <a:pt x="195" y="120"/>
                  <a:pt x="211" y="120"/>
                </a:cubicBezTo>
                <a:cubicBezTo>
                  <a:pt x="227" y="120"/>
                  <a:pt x="236" y="114"/>
                  <a:pt x="243" y="110"/>
                </a:cubicBezTo>
                <a:cubicBezTo>
                  <a:pt x="250" y="105"/>
                  <a:pt x="256" y="101"/>
                  <a:pt x="269" y="101"/>
                </a:cubicBezTo>
                <a:cubicBezTo>
                  <a:pt x="282" y="101"/>
                  <a:pt x="288" y="106"/>
                  <a:pt x="295" y="109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95" y="97"/>
                  <a:pt x="295" y="97"/>
                  <a:pt x="295" y="97"/>
                </a:cubicBezTo>
                <a:cubicBezTo>
                  <a:pt x="289" y="93"/>
                  <a:pt x="280" y="90"/>
                  <a:pt x="269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254"/>
          <p:cNvSpPr>
            <a:spLocks noEditPoints="1"/>
          </p:cNvSpPr>
          <p:nvPr/>
        </p:nvSpPr>
        <p:spPr bwMode="auto">
          <a:xfrm>
            <a:off x="6403349" y="1247039"/>
            <a:ext cx="1525110" cy="1050885"/>
          </a:xfrm>
          <a:custGeom>
            <a:avLst/>
            <a:gdLst>
              <a:gd name="T0" fmla="*/ 29 w 234"/>
              <a:gd name="T1" fmla="*/ 12 h 161"/>
              <a:gd name="T2" fmla="*/ 71 w 234"/>
              <a:gd name="T3" fmla="*/ 9 h 161"/>
              <a:gd name="T4" fmla="*/ 76 w 234"/>
              <a:gd name="T5" fmla="*/ 14 h 161"/>
              <a:gd name="T6" fmla="*/ 76 w 234"/>
              <a:gd name="T7" fmla="*/ 22 h 161"/>
              <a:gd name="T8" fmla="*/ 72 w 234"/>
              <a:gd name="T9" fmla="*/ 27 h 161"/>
              <a:gd name="T10" fmla="*/ 30 w 234"/>
              <a:gd name="T11" fmla="*/ 29 h 161"/>
              <a:gd name="T12" fmla="*/ 25 w 234"/>
              <a:gd name="T13" fmla="*/ 25 h 161"/>
              <a:gd name="T14" fmla="*/ 25 w 234"/>
              <a:gd name="T15" fmla="*/ 16 h 161"/>
              <a:gd name="T16" fmla="*/ 29 w 234"/>
              <a:gd name="T17" fmla="*/ 12 h 161"/>
              <a:gd name="T18" fmla="*/ 234 w 234"/>
              <a:gd name="T19" fmla="*/ 34 h 161"/>
              <a:gd name="T20" fmla="*/ 186 w 234"/>
              <a:gd name="T21" fmla="*/ 31 h 161"/>
              <a:gd name="T22" fmla="*/ 176 w 234"/>
              <a:gd name="T23" fmla="*/ 0 h 161"/>
              <a:gd name="T24" fmla="*/ 103 w 234"/>
              <a:gd name="T25" fmla="*/ 0 h 161"/>
              <a:gd name="T26" fmla="*/ 95 w 234"/>
              <a:gd name="T27" fmla="*/ 31 h 161"/>
              <a:gd name="T28" fmla="*/ 1 w 234"/>
              <a:gd name="T29" fmla="*/ 37 h 161"/>
              <a:gd name="T30" fmla="*/ 1 w 234"/>
              <a:gd name="T31" fmla="*/ 159 h 161"/>
              <a:gd name="T32" fmla="*/ 88 w 234"/>
              <a:gd name="T33" fmla="*/ 159 h 161"/>
              <a:gd name="T34" fmla="*/ 85 w 234"/>
              <a:gd name="T35" fmla="*/ 156 h 161"/>
              <a:gd name="T36" fmla="*/ 63 w 234"/>
              <a:gd name="T37" fmla="*/ 103 h 161"/>
              <a:gd name="T38" fmla="*/ 85 w 234"/>
              <a:gd name="T39" fmla="*/ 50 h 161"/>
              <a:gd name="T40" fmla="*/ 138 w 234"/>
              <a:gd name="T41" fmla="*/ 28 h 161"/>
              <a:gd name="T42" fmla="*/ 191 w 234"/>
              <a:gd name="T43" fmla="*/ 50 h 161"/>
              <a:gd name="T44" fmla="*/ 213 w 234"/>
              <a:gd name="T45" fmla="*/ 103 h 161"/>
              <a:gd name="T46" fmla="*/ 191 w 234"/>
              <a:gd name="T47" fmla="*/ 156 h 161"/>
              <a:gd name="T48" fmla="*/ 188 w 234"/>
              <a:gd name="T49" fmla="*/ 159 h 161"/>
              <a:gd name="T50" fmla="*/ 234 w 234"/>
              <a:gd name="T51" fmla="*/ 159 h 161"/>
              <a:gd name="T52" fmla="*/ 234 w 234"/>
              <a:gd name="T53" fmla="*/ 49 h 161"/>
              <a:gd name="T54" fmla="*/ 234 w 234"/>
              <a:gd name="T55" fmla="*/ 46 h 161"/>
              <a:gd name="T56" fmla="*/ 234 w 234"/>
              <a:gd name="T57" fmla="*/ 34 h 161"/>
              <a:gd name="T58" fmla="*/ 84 w 234"/>
              <a:gd name="T59" fmla="*/ 97 h 161"/>
              <a:gd name="T60" fmla="*/ 118 w 234"/>
              <a:gd name="T61" fmla="*/ 84 h 161"/>
              <a:gd name="T62" fmla="*/ 98 w 234"/>
              <a:gd name="T63" fmla="*/ 143 h 161"/>
              <a:gd name="T64" fmla="*/ 84 w 234"/>
              <a:gd name="T65" fmla="*/ 97 h 161"/>
              <a:gd name="T66" fmla="*/ 105 w 234"/>
              <a:gd name="T67" fmla="*/ 148 h 161"/>
              <a:gd name="T68" fmla="*/ 110 w 234"/>
              <a:gd name="T69" fmla="*/ 111 h 161"/>
              <a:gd name="T70" fmla="*/ 151 w 234"/>
              <a:gd name="T71" fmla="*/ 157 h 161"/>
              <a:gd name="T72" fmla="*/ 105 w 234"/>
              <a:gd name="T73" fmla="*/ 148 h 161"/>
              <a:gd name="T74" fmla="*/ 159 w 234"/>
              <a:gd name="T75" fmla="*/ 155 h 161"/>
              <a:gd name="T76" fmla="*/ 130 w 234"/>
              <a:gd name="T77" fmla="*/ 131 h 161"/>
              <a:gd name="T78" fmla="*/ 190 w 234"/>
              <a:gd name="T79" fmla="*/ 119 h 161"/>
              <a:gd name="T80" fmla="*/ 159 w 234"/>
              <a:gd name="T81" fmla="*/ 155 h 161"/>
              <a:gd name="T82" fmla="*/ 192 w 234"/>
              <a:gd name="T83" fmla="*/ 111 h 161"/>
              <a:gd name="T84" fmla="*/ 157 w 234"/>
              <a:gd name="T85" fmla="*/ 124 h 161"/>
              <a:gd name="T86" fmla="*/ 177 w 234"/>
              <a:gd name="T87" fmla="*/ 66 h 161"/>
              <a:gd name="T88" fmla="*/ 192 w 234"/>
              <a:gd name="T89" fmla="*/ 111 h 161"/>
              <a:gd name="T90" fmla="*/ 171 w 234"/>
              <a:gd name="T91" fmla="*/ 61 h 161"/>
              <a:gd name="T92" fmla="*/ 165 w 234"/>
              <a:gd name="T93" fmla="*/ 97 h 161"/>
              <a:gd name="T94" fmla="*/ 124 w 234"/>
              <a:gd name="T95" fmla="*/ 51 h 161"/>
              <a:gd name="T96" fmla="*/ 171 w 234"/>
              <a:gd name="T97" fmla="*/ 61 h 161"/>
              <a:gd name="T98" fmla="*/ 117 w 234"/>
              <a:gd name="T99" fmla="*/ 54 h 161"/>
              <a:gd name="T100" fmla="*/ 145 w 234"/>
              <a:gd name="T101" fmla="*/ 77 h 161"/>
              <a:gd name="T102" fmla="*/ 85 w 234"/>
              <a:gd name="T103" fmla="*/ 89 h 161"/>
              <a:gd name="T104" fmla="*/ 117 w 234"/>
              <a:gd name="T105" fmla="*/ 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161">
                <a:moveTo>
                  <a:pt x="29" y="12"/>
                </a:moveTo>
                <a:cubicBezTo>
                  <a:pt x="71" y="9"/>
                  <a:pt x="71" y="9"/>
                  <a:pt x="71" y="9"/>
                </a:cubicBezTo>
                <a:cubicBezTo>
                  <a:pt x="74" y="9"/>
                  <a:pt x="76" y="11"/>
                  <a:pt x="76" y="14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5"/>
                  <a:pt x="75" y="27"/>
                  <a:pt x="7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5" y="27"/>
                  <a:pt x="2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7" y="12"/>
                  <a:pt x="29" y="12"/>
                </a:cubicBezTo>
                <a:close/>
                <a:moveTo>
                  <a:pt x="234" y="34"/>
                </a:moveTo>
                <a:cubicBezTo>
                  <a:pt x="186" y="31"/>
                  <a:pt x="186" y="31"/>
                  <a:pt x="186" y="31"/>
                </a:cubicBezTo>
                <a:cubicBezTo>
                  <a:pt x="176" y="0"/>
                  <a:pt x="176" y="0"/>
                  <a:pt x="17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5" y="31"/>
                  <a:pt x="95" y="31"/>
                  <a:pt x="95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77"/>
                  <a:pt x="1" y="118"/>
                  <a:pt x="1" y="159"/>
                </a:cubicBezTo>
                <a:cubicBezTo>
                  <a:pt x="30" y="159"/>
                  <a:pt x="59" y="159"/>
                  <a:pt x="88" y="159"/>
                </a:cubicBezTo>
                <a:cubicBezTo>
                  <a:pt x="87" y="158"/>
                  <a:pt x="86" y="157"/>
                  <a:pt x="85" y="156"/>
                </a:cubicBezTo>
                <a:cubicBezTo>
                  <a:pt x="71" y="142"/>
                  <a:pt x="63" y="123"/>
                  <a:pt x="63" y="103"/>
                </a:cubicBezTo>
                <a:cubicBezTo>
                  <a:pt x="63" y="83"/>
                  <a:pt x="71" y="64"/>
                  <a:pt x="85" y="50"/>
                </a:cubicBezTo>
                <a:cubicBezTo>
                  <a:pt x="99" y="36"/>
                  <a:pt x="118" y="28"/>
                  <a:pt x="138" y="28"/>
                </a:cubicBezTo>
                <a:cubicBezTo>
                  <a:pt x="158" y="28"/>
                  <a:pt x="177" y="36"/>
                  <a:pt x="191" y="50"/>
                </a:cubicBezTo>
                <a:cubicBezTo>
                  <a:pt x="205" y="64"/>
                  <a:pt x="213" y="83"/>
                  <a:pt x="213" y="103"/>
                </a:cubicBezTo>
                <a:cubicBezTo>
                  <a:pt x="213" y="123"/>
                  <a:pt x="205" y="142"/>
                  <a:pt x="191" y="156"/>
                </a:cubicBezTo>
                <a:cubicBezTo>
                  <a:pt x="190" y="157"/>
                  <a:pt x="189" y="158"/>
                  <a:pt x="188" y="159"/>
                </a:cubicBezTo>
                <a:cubicBezTo>
                  <a:pt x="203" y="159"/>
                  <a:pt x="219" y="159"/>
                  <a:pt x="234" y="159"/>
                </a:cubicBezTo>
                <a:cubicBezTo>
                  <a:pt x="234" y="123"/>
                  <a:pt x="234" y="86"/>
                  <a:pt x="234" y="49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84" y="97"/>
                </a:moveTo>
                <a:cubicBezTo>
                  <a:pt x="95" y="91"/>
                  <a:pt x="106" y="87"/>
                  <a:pt x="118" y="84"/>
                </a:cubicBezTo>
                <a:cubicBezTo>
                  <a:pt x="104" y="103"/>
                  <a:pt x="98" y="122"/>
                  <a:pt x="98" y="143"/>
                </a:cubicBezTo>
                <a:cubicBezTo>
                  <a:pt x="88" y="132"/>
                  <a:pt x="82" y="118"/>
                  <a:pt x="84" y="97"/>
                </a:cubicBezTo>
                <a:close/>
                <a:moveTo>
                  <a:pt x="105" y="148"/>
                </a:moveTo>
                <a:cubicBezTo>
                  <a:pt x="105" y="135"/>
                  <a:pt x="107" y="123"/>
                  <a:pt x="110" y="111"/>
                </a:cubicBezTo>
                <a:cubicBezTo>
                  <a:pt x="119" y="133"/>
                  <a:pt x="133" y="148"/>
                  <a:pt x="151" y="157"/>
                </a:cubicBezTo>
                <a:cubicBezTo>
                  <a:pt x="137" y="161"/>
                  <a:pt x="122" y="160"/>
                  <a:pt x="105" y="148"/>
                </a:cubicBezTo>
                <a:close/>
                <a:moveTo>
                  <a:pt x="159" y="155"/>
                </a:moveTo>
                <a:cubicBezTo>
                  <a:pt x="148" y="148"/>
                  <a:pt x="138" y="140"/>
                  <a:pt x="130" y="131"/>
                </a:cubicBezTo>
                <a:cubicBezTo>
                  <a:pt x="153" y="134"/>
                  <a:pt x="173" y="130"/>
                  <a:pt x="190" y="119"/>
                </a:cubicBezTo>
                <a:cubicBezTo>
                  <a:pt x="186" y="133"/>
                  <a:pt x="178" y="146"/>
                  <a:pt x="159" y="155"/>
                </a:cubicBezTo>
                <a:close/>
                <a:moveTo>
                  <a:pt x="192" y="111"/>
                </a:moveTo>
                <a:cubicBezTo>
                  <a:pt x="181" y="118"/>
                  <a:pt x="169" y="122"/>
                  <a:pt x="157" y="124"/>
                </a:cubicBezTo>
                <a:cubicBezTo>
                  <a:pt x="171" y="106"/>
                  <a:pt x="177" y="87"/>
                  <a:pt x="177" y="66"/>
                </a:cubicBezTo>
                <a:cubicBezTo>
                  <a:pt x="187" y="77"/>
                  <a:pt x="194" y="91"/>
                  <a:pt x="192" y="111"/>
                </a:cubicBezTo>
                <a:close/>
                <a:moveTo>
                  <a:pt x="171" y="61"/>
                </a:moveTo>
                <a:cubicBezTo>
                  <a:pt x="171" y="74"/>
                  <a:pt x="168" y="86"/>
                  <a:pt x="165" y="97"/>
                </a:cubicBezTo>
                <a:cubicBezTo>
                  <a:pt x="156" y="76"/>
                  <a:pt x="142" y="61"/>
                  <a:pt x="124" y="51"/>
                </a:cubicBezTo>
                <a:cubicBezTo>
                  <a:pt x="139" y="48"/>
                  <a:pt x="154" y="49"/>
                  <a:pt x="171" y="61"/>
                </a:cubicBezTo>
                <a:close/>
                <a:moveTo>
                  <a:pt x="117" y="54"/>
                </a:moveTo>
                <a:cubicBezTo>
                  <a:pt x="128" y="60"/>
                  <a:pt x="137" y="68"/>
                  <a:pt x="145" y="77"/>
                </a:cubicBezTo>
                <a:cubicBezTo>
                  <a:pt x="122" y="74"/>
                  <a:pt x="102" y="79"/>
                  <a:pt x="85" y="89"/>
                </a:cubicBezTo>
                <a:cubicBezTo>
                  <a:pt x="89" y="75"/>
                  <a:pt x="98" y="63"/>
                  <a:pt x="11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3"/>
          <p:cNvSpPr>
            <a:spLocks noEditPoints="1"/>
          </p:cNvSpPr>
          <p:nvPr/>
        </p:nvSpPr>
        <p:spPr bwMode="auto">
          <a:xfrm>
            <a:off x="9110008" y="969075"/>
            <a:ext cx="1211101" cy="1328849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1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25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300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6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3000" fill="remove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1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2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6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2497"/>
            <a:ext cx="10290746" cy="6860497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10178321" y="-2497"/>
            <a:ext cx="2013679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201404" y="5216575"/>
            <a:ext cx="1910648" cy="1342657"/>
            <a:chOff x="10201404" y="5216575"/>
            <a:chExt cx="1910648" cy="1342657"/>
          </a:xfrm>
        </p:grpSpPr>
        <p:sp>
          <p:nvSpPr>
            <p:cNvPr id="5" name="文本框 4"/>
            <p:cNvSpPr txBox="1"/>
            <p:nvPr/>
          </p:nvSpPr>
          <p:spPr>
            <a:xfrm>
              <a:off x="10208301" y="5216575"/>
              <a:ext cx="190375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S18’09’’</a:t>
              </a:r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</a:rPr>
                <a:t>,E49’25’’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208301" y="5726668"/>
              <a:ext cx="133882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马达加斯加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201404" y="6189900"/>
              <a:ext cx="110799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渔人与船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143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宽屏</PresentationFormat>
  <Paragraphs>119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汉仪菱心体简</vt:lpstr>
      <vt:lpstr>微软雅黑</vt:lpstr>
      <vt:lpstr>Arial</vt:lpstr>
      <vt:lpstr>Arial Black</vt:lpstr>
      <vt:lpstr>Arial Rounded MT Bold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Qinhui</dc:creator>
  <cp:lastModifiedBy>天 下</cp:lastModifiedBy>
  <cp:revision>117</cp:revision>
  <dcterms:created xsi:type="dcterms:W3CDTF">2015-05-11T00:51:00Z</dcterms:created>
  <dcterms:modified xsi:type="dcterms:W3CDTF">2021-01-05T16:05:06Z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