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74" r:id="rId12"/>
    <p:sldId id="268" r:id="rId13"/>
    <p:sldId id="269" r:id="rId14"/>
    <p:sldId id="275" r:id="rId15"/>
    <p:sldId id="276" r:id="rId16"/>
    <p:sldId id="27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73">
          <p15:clr>
            <a:srgbClr val="A4A3A4"/>
          </p15:clr>
        </p15:guide>
        <p15:guide id="4" pos="3024">
          <p15:clr>
            <a:srgbClr val="A4A3A4"/>
          </p15:clr>
        </p15:guide>
        <p15:guide id="5" pos="71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90" y="96"/>
      </p:cViewPr>
      <p:guideLst>
        <p:guide orient="horz" pos="2160"/>
        <p:guide pos="3840"/>
        <p:guide pos="1073"/>
        <p:guide pos="3024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31608-7702-4439-9BD4-6685EBCB70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BDEBF-A944-4541-9D55-03F033AE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DEBF-A944-4541-9D55-03F033AE54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DEBF-A944-4541-9D55-03F033AE54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DEBF-A944-4541-9D55-03F033AE54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DEBF-A944-4541-9D55-03F033AE54B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DEBF-A944-4541-9D55-03F033AE54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DEBF-A944-4541-9D55-03F033AE54B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DEBF-A944-4541-9D55-03F033AE54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C09D-B8B9-4FBA-9025-3533BE869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DF0B-0EE8-4B86-9FA5-921B963BED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16900" y="850900"/>
            <a:ext cx="3073400" cy="5727700"/>
            <a:chOff x="8216900" y="850900"/>
            <a:chExt cx="3073400" cy="5727700"/>
          </a:xfrm>
        </p:grpSpPr>
        <p:sp>
          <p:nvSpPr>
            <p:cNvPr id="10" name="矩形 9"/>
            <p:cNvSpPr/>
            <p:nvPr/>
          </p:nvSpPr>
          <p:spPr>
            <a:xfrm>
              <a:off x="8216900" y="850900"/>
              <a:ext cx="3073400" cy="57277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8350" y="1047175"/>
              <a:ext cx="2730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RESUME</a:t>
              </a: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个人简历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8350" y="6061105"/>
              <a:ext cx="2730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欢迎加入广告集装箱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 flipH="1">
            <a:off x="1703388" y="4793290"/>
            <a:ext cx="2083832" cy="206471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4800600" y="4793290"/>
            <a:ext cx="2083832" cy="2064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400300"/>
            <a:ext cx="12192000" cy="3530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12800" y="838200"/>
            <a:ext cx="1092200" cy="1092200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2076449" y="827098"/>
            <a:ext cx="338092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NAME: 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广告集装箱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AGE: 6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个月零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POST: 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污贼王小编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4944587" y="0"/>
            <a:ext cx="2083832" cy="206471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137917" y="537831"/>
            <a:ext cx="843266" cy="8432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6000" y="1877060"/>
            <a:ext cx="3175000" cy="794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11069" y="1954748"/>
            <a:ext cx="262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lt1"/>
                </a:solidFill>
                <a:latin typeface="Bauhaus 93" panose="04030905020B02020C02" pitchFamily="82" charset="0"/>
              </a:rPr>
              <a:t>PART 2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0" y="2667000"/>
            <a:ext cx="5256213" cy="1181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311069" y="2681188"/>
            <a:ext cx="48776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  </a:t>
            </a:r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COGNTIVE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269" y="494248"/>
            <a:ext cx="145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Bauhaus 93" panose="04030905020B02020C02" pitchFamily="82" charset="0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85900" y="1155700"/>
            <a:ext cx="10706100" cy="108000"/>
            <a:chOff x="1485900" y="1155700"/>
            <a:chExt cx="10706100" cy="108000"/>
          </a:xfrm>
        </p:grpSpPr>
        <p:sp>
          <p:nvSpPr>
            <p:cNvPr id="6" name="矩形 5"/>
            <p:cNvSpPr/>
            <p:nvPr/>
          </p:nvSpPr>
          <p:spPr>
            <a:xfrm>
              <a:off x="6096000" y="1155700"/>
              <a:ext cx="6096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85900" y="1227700"/>
              <a:ext cx="46101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85900" y="657487"/>
            <a:ext cx="262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行业概况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85899" y="1249138"/>
            <a:ext cx="461010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096000" y="2664823"/>
            <a:ext cx="6096000" cy="3352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9799" y="2536151"/>
            <a:ext cx="49276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面临问题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调整方式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100" y="466987"/>
            <a:ext cx="262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099" y="939282"/>
            <a:ext cx="461010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368123" y="4521181"/>
            <a:ext cx="96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539401" y="3624309"/>
            <a:ext cx="957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47" name="文本框 46"/>
          <p:cNvSpPr txBox="1"/>
          <p:nvPr/>
        </p:nvSpPr>
        <p:spPr>
          <a:xfrm flipH="1">
            <a:off x="1320151" y="2771783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 rot="2700000">
            <a:off x="5596117" y="1479753"/>
            <a:ext cx="777883" cy="1872325"/>
          </a:xfrm>
          <a:custGeom>
            <a:avLst/>
            <a:gdLst>
              <a:gd name="connsiteX0" fmla="*/ 501589 w 1003177"/>
              <a:gd name="connsiteY0" fmla="*/ 0 h 2019947"/>
              <a:gd name="connsiteX1" fmla="*/ 1003177 w 1003177"/>
              <a:gd name="connsiteY1" fmla="*/ 441664 h 2019947"/>
              <a:gd name="connsiteX2" fmla="*/ 874452 w 1003177"/>
              <a:gd name="connsiteY2" fmla="*/ 441664 h 2019947"/>
              <a:gd name="connsiteX3" fmla="*/ 874452 w 1003177"/>
              <a:gd name="connsiteY3" fmla="*/ 2019947 h 2019947"/>
              <a:gd name="connsiteX4" fmla="*/ 128727 w 1003177"/>
              <a:gd name="connsiteY4" fmla="*/ 2019947 h 2019947"/>
              <a:gd name="connsiteX5" fmla="*/ 128727 w 1003177"/>
              <a:gd name="connsiteY5" fmla="*/ 441664 h 2019947"/>
              <a:gd name="connsiteX6" fmla="*/ 0 w 1003177"/>
              <a:gd name="connsiteY6" fmla="*/ 441664 h 2019947"/>
              <a:gd name="connsiteX0-1" fmla="*/ 501589 w 1003177"/>
              <a:gd name="connsiteY0-2" fmla="*/ 0 h 2917609"/>
              <a:gd name="connsiteX1-3" fmla="*/ 1003177 w 1003177"/>
              <a:gd name="connsiteY1-4" fmla="*/ 441664 h 2917609"/>
              <a:gd name="connsiteX2-5" fmla="*/ 874452 w 1003177"/>
              <a:gd name="connsiteY2-6" fmla="*/ 441664 h 2917609"/>
              <a:gd name="connsiteX3-7" fmla="*/ 879306 w 1003177"/>
              <a:gd name="connsiteY3-8" fmla="*/ 2917610 h 2917609"/>
              <a:gd name="connsiteX4-9" fmla="*/ 128727 w 1003177"/>
              <a:gd name="connsiteY4-10" fmla="*/ 2019947 h 2917609"/>
              <a:gd name="connsiteX5-11" fmla="*/ 128727 w 1003177"/>
              <a:gd name="connsiteY5-12" fmla="*/ 441664 h 2917609"/>
              <a:gd name="connsiteX6-13" fmla="*/ 0 w 1003177"/>
              <a:gd name="connsiteY6-14" fmla="*/ 441664 h 2917609"/>
              <a:gd name="connsiteX7" fmla="*/ 501589 w 1003177"/>
              <a:gd name="connsiteY7" fmla="*/ 0 h 29176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1003177" h="2917609">
                <a:moveTo>
                  <a:pt x="501589" y="0"/>
                </a:moveTo>
                <a:lnTo>
                  <a:pt x="1003177" y="441664"/>
                </a:lnTo>
                <a:lnTo>
                  <a:pt x="874452" y="441664"/>
                </a:lnTo>
                <a:lnTo>
                  <a:pt x="879306" y="2917610"/>
                </a:lnTo>
                <a:lnTo>
                  <a:pt x="128727" y="2019947"/>
                </a:lnTo>
                <a:lnTo>
                  <a:pt x="128727" y="441664"/>
                </a:lnTo>
                <a:lnTo>
                  <a:pt x="0" y="441664"/>
                </a:lnTo>
                <a:lnTo>
                  <a:pt x="50158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428780" y="2191212"/>
            <a:ext cx="222757" cy="116169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rot="8100000">
            <a:off x="6928914" y="2569886"/>
            <a:ext cx="777883" cy="1872325"/>
          </a:xfrm>
          <a:custGeom>
            <a:avLst/>
            <a:gdLst>
              <a:gd name="connsiteX0" fmla="*/ 501589 w 1003177"/>
              <a:gd name="connsiteY0" fmla="*/ 0 h 2019947"/>
              <a:gd name="connsiteX1" fmla="*/ 1003177 w 1003177"/>
              <a:gd name="connsiteY1" fmla="*/ 441664 h 2019947"/>
              <a:gd name="connsiteX2" fmla="*/ 874452 w 1003177"/>
              <a:gd name="connsiteY2" fmla="*/ 441664 h 2019947"/>
              <a:gd name="connsiteX3" fmla="*/ 874452 w 1003177"/>
              <a:gd name="connsiteY3" fmla="*/ 2019947 h 2019947"/>
              <a:gd name="connsiteX4" fmla="*/ 128727 w 1003177"/>
              <a:gd name="connsiteY4" fmla="*/ 2019947 h 2019947"/>
              <a:gd name="connsiteX5" fmla="*/ 128727 w 1003177"/>
              <a:gd name="connsiteY5" fmla="*/ 441664 h 2019947"/>
              <a:gd name="connsiteX6" fmla="*/ 0 w 1003177"/>
              <a:gd name="connsiteY6" fmla="*/ 441664 h 2019947"/>
              <a:gd name="connsiteX0-1" fmla="*/ 501589 w 1003177"/>
              <a:gd name="connsiteY0-2" fmla="*/ 0 h 2917609"/>
              <a:gd name="connsiteX1-3" fmla="*/ 1003177 w 1003177"/>
              <a:gd name="connsiteY1-4" fmla="*/ 441664 h 2917609"/>
              <a:gd name="connsiteX2-5" fmla="*/ 874452 w 1003177"/>
              <a:gd name="connsiteY2-6" fmla="*/ 441664 h 2917609"/>
              <a:gd name="connsiteX3-7" fmla="*/ 879306 w 1003177"/>
              <a:gd name="connsiteY3-8" fmla="*/ 2917610 h 2917609"/>
              <a:gd name="connsiteX4-9" fmla="*/ 128727 w 1003177"/>
              <a:gd name="connsiteY4-10" fmla="*/ 2019947 h 2917609"/>
              <a:gd name="connsiteX5-11" fmla="*/ 128727 w 1003177"/>
              <a:gd name="connsiteY5-12" fmla="*/ 441664 h 2917609"/>
              <a:gd name="connsiteX6-13" fmla="*/ 0 w 1003177"/>
              <a:gd name="connsiteY6-14" fmla="*/ 441664 h 2917609"/>
              <a:gd name="connsiteX7" fmla="*/ 501589 w 1003177"/>
              <a:gd name="connsiteY7" fmla="*/ 0 h 29176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1003177" h="2917609">
                <a:moveTo>
                  <a:pt x="501589" y="0"/>
                </a:moveTo>
                <a:lnTo>
                  <a:pt x="1003177" y="441664"/>
                </a:lnTo>
                <a:lnTo>
                  <a:pt x="874452" y="441664"/>
                </a:lnTo>
                <a:lnTo>
                  <a:pt x="879306" y="2917610"/>
                </a:lnTo>
                <a:lnTo>
                  <a:pt x="128727" y="2019947"/>
                </a:lnTo>
                <a:lnTo>
                  <a:pt x="128727" y="441664"/>
                </a:lnTo>
                <a:lnTo>
                  <a:pt x="0" y="441664"/>
                </a:lnTo>
                <a:lnTo>
                  <a:pt x="5015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 rot="5400000">
            <a:off x="6850334" y="2480301"/>
            <a:ext cx="222757" cy="116169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13500000">
            <a:off x="5844514" y="3917594"/>
            <a:ext cx="777883" cy="1872325"/>
          </a:xfrm>
          <a:custGeom>
            <a:avLst/>
            <a:gdLst>
              <a:gd name="connsiteX0" fmla="*/ 501589 w 1003177"/>
              <a:gd name="connsiteY0" fmla="*/ 0 h 2019947"/>
              <a:gd name="connsiteX1" fmla="*/ 1003177 w 1003177"/>
              <a:gd name="connsiteY1" fmla="*/ 441664 h 2019947"/>
              <a:gd name="connsiteX2" fmla="*/ 874452 w 1003177"/>
              <a:gd name="connsiteY2" fmla="*/ 441664 h 2019947"/>
              <a:gd name="connsiteX3" fmla="*/ 874452 w 1003177"/>
              <a:gd name="connsiteY3" fmla="*/ 2019947 h 2019947"/>
              <a:gd name="connsiteX4" fmla="*/ 128727 w 1003177"/>
              <a:gd name="connsiteY4" fmla="*/ 2019947 h 2019947"/>
              <a:gd name="connsiteX5" fmla="*/ 128727 w 1003177"/>
              <a:gd name="connsiteY5" fmla="*/ 441664 h 2019947"/>
              <a:gd name="connsiteX6" fmla="*/ 0 w 1003177"/>
              <a:gd name="connsiteY6" fmla="*/ 441664 h 2019947"/>
              <a:gd name="connsiteX0-1" fmla="*/ 501589 w 1003177"/>
              <a:gd name="connsiteY0-2" fmla="*/ 0 h 2917609"/>
              <a:gd name="connsiteX1-3" fmla="*/ 1003177 w 1003177"/>
              <a:gd name="connsiteY1-4" fmla="*/ 441664 h 2917609"/>
              <a:gd name="connsiteX2-5" fmla="*/ 874452 w 1003177"/>
              <a:gd name="connsiteY2-6" fmla="*/ 441664 h 2917609"/>
              <a:gd name="connsiteX3-7" fmla="*/ 879306 w 1003177"/>
              <a:gd name="connsiteY3-8" fmla="*/ 2917610 h 2917609"/>
              <a:gd name="connsiteX4-9" fmla="*/ 128727 w 1003177"/>
              <a:gd name="connsiteY4-10" fmla="*/ 2019947 h 2917609"/>
              <a:gd name="connsiteX5-11" fmla="*/ 128727 w 1003177"/>
              <a:gd name="connsiteY5-12" fmla="*/ 441664 h 2917609"/>
              <a:gd name="connsiteX6-13" fmla="*/ 0 w 1003177"/>
              <a:gd name="connsiteY6-14" fmla="*/ 441664 h 2917609"/>
              <a:gd name="connsiteX7" fmla="*/ 501589 w 1003177"/>
              <a:gd name="connsiteY7" fmla="*/ 0 h 29176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1003177" h="2917609">
                <a:moveTo>
                  <a:pt x="501589" y="0"/>
                </a:moveTo>
                <a:lnTo>
                  <a:pt x="1003177" y="441664"/>
                </a:lnTo>
                <a:lnTo>
                  <a:pt x="874452" y="441664"/>
                </a:lnTo>
                <a:lnTo>
                  <a:pt x="879306" y="2917610"/>
                </a:lnTo>
                <a:lnTo>
                  <a:pt x="128727" y="2019947"/>
                </a:lnTo>
                <a:lnTo>
                  <a:pt x="128727" y="441664"/>
                </a:lnTo>
                <a:lnTo>
                  <a:pt x="0" y="441664"/>
                </a:lnTo>
                <a:lnTo>
                  <a:pt x="50158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 rot="10800000">
            <a:off x="6566978" y="3916766"/>
            <a:ext cx="222757" cy="116169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8900000">
            <a:off x="4485994" y="2847672"/>
            <a:ext cx="777883" cy="1872325"/>
          </a:xfrm>
          <a:custGeom>
            <a:avLst/>
            <a:gdLst>
              <a:gd name="connsiteX0" fmla="*/ 501589 w 1003177"/>
              <a:gd name="connsiteY0" fmla="*/ 0 h 2019947"/>
              <a:gd name="connsiteX1" fmla="*/ 1003177 w 1003177"/>
              <a:gd name="connsiteY1" fmla="*/ 441664 h 2019947"/>
              <a:gd name="connsiteX2" fmla="*/ 874452 w 1003177"/>
              <a:gd name="connsiteY2" fmla="*/ 441664 h 2019947"/>
              <a:gd name="connsiteX3" fmla="*/ 874452 w 1003177"/>
              <a:gd name="connsiteY3" fmla="*/ 2019947 h 2019947"/>
              <a:gd name="connsiteX4" fmla="*/ 128727 w 1003177"/>
              <a:gd name="connsiteY4" fmla="*/ 2019947 h 2019947"/>
              <a:gd name="connsiteX5" fmla="*/ 128727 w 1003177"/>
              <a:gd name="connsiteY5" fmla="*/ 441664 h 2019947"/>
              <a:gd name="connsiteX6" fmla="*/ 0 w 1003177"/>
              <a:gd name="connsiteY6" fmla="*/ 441664 h 2019947"/>
              <a:gd name="connsiteX0-1" fmla="*/ 501589 w 1003177"/>
              <a:gd name="connsiteY0-2" fmla="*/ 0 h 2917609"/>
              <a:gd name="connsiteX1-3" fmla="*/ 1003177 w 1003177"/>
              <a:gd name="connsiteY1-4" fmla="*/ 441664 h 2917609"/>
              <a:gd name="connsiteX2-5" fmla="*/ 874452 w 1003177"/>
              <a:gd name="connsiteY2-6" fmla="*/ 441664 h 2917609"/>
              <a:gd name="connsiteX3-7" fmla="*/ 879306 w 1003177"/>
              <a:gd name="connsiteY3-8" fmla="*/ 2917610 h 2917609"/>
              <a:gd name="connsiteX4-9" fmla="*/ 128727 w 1003177"/>
              <a:gd name="connsiteY4-10" fmla="*/ 2019947 h 2917609"/>
              <a:gd name="connsiteX5-11" fmla="*/ 128727 w 1003177"/>
              <a:gd name="connsiteY5-12" fmla="*/ 441664 h 2917609"/>
              <a:gd name="connsiteX6-13" fmla="*/ 0 w 1003177"/>
              <a:gd name="connsiteY6-14" fmla="*/ 441664 h 2917609"/>
              <a:gd name="connsiteX7" fmla="*/ 501589 w 1003177"/>
              <a:gd name="connsiteY7" fmla="*/ 0 h 29176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1003177" h="2917609">
                <a:moveTo>
                  <a:pt x="501589" y="0"/>
                </a:moveTo>
                <a:lnTo>
                  <a:pt x="1003177" y="441664"/>
                </a:lnTo>
                <a:lnTo>
                  <a:pt x="874452" y="441664"/>
                </a:lnTo>
                <a:lnTo>
                  <a:pt x="879306" y="2917610"/>
                </a:lnTo>
                <a:lnTo>
                  <a:pt x="128727" y="2019947"/>
                </a:lnTo>
                <a:lnTo>
                  <a:pt x="128727" y="441664"/>
                </a:lnTo>
                <a:lnTo>
                  <a:pt x="0" y="441664"/>
                </a:lnTo>
                <a:lnTo>
                  <a:pt x="50158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 rot="16200000">
            <a:off x="5119700" y="3647888"/>
            <a:ext cx="222757" cy="1161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4273068" y="3135534"/>
            <a:ext cx="443424" cy="58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lt1"/>
                </a:solidFill>
                <a:latin typeface="Bauhaus 93" panose="04030905020B02020C02" pitchFamily="82" charset="0"/>
              </a:rPr>
              <a:t>S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123552" y="1784326"/>
            <a:ext cx="443424" cy="58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lt1"/>
                </a:solidFill>
                <a:latin typeface="Bauhaus 93" panose="04030905020B02020C02" pitchFamily="82" charset="0"/>
              </a:rPr>
              <a:t>W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475507" y="3553238"/>
            <a:ext cx="443424" cy="58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lt1"/>
                </a:solidFill>
                <a:latin typeface="Bauhaus 93" panose="04030905020B02020C02" pitchFamily="82" charset="0"/>
              </a:rPr>
              <a:t>O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637243" y="4964936"/>
            <a:ext cx="443424" cy="58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lt1"/>
                </a:solidFill>
                <a:latin typeface="Bauhaus 93" panose="04030905020B02020C02" pitchFamily="82" charset="0"/>
              </a:rPr>
              <a:t>T</a:t>
            </a:r>
          </a:p>
        </p:txBody>
      </p:sp>
      <p:sp>
        <p:nvSpPr>
          <p:cNvPr id="60" name="文本框 59"/>
          <p:cNvSpPr txBox="1"/>
          <p:nvPr/>
        </p:nvSpPr>
        <p:spPr>
          <a:xfrm flipH="1">
            <a:off x="6789735" y="1409045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劣势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 flipH="1">
            <a:off x="8106552" y="3532315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 flipH="1">
            <a:off x="2636252" y="4901892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威胁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7" grpId="0" build="p"/>
      <p:bldP spid="34" grpId="0" animBg="1"/>
      <p:bldP spid="3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 build="p"/>
      <p:bldP spid="61" grpId="0" build="p"/>
      <p:bldP spid="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100" y="466987"/>
            <a:ext cx="262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竞争对手分析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099" y="939282"/>
            <a:ext cx="461010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sp>
        <p:nvSpPr>
          <p:cNvPr id="28" name="椭圆 27"/>
          <p:cNvSpPr/>
          <p:nvPr/>
        </p:nvSpPr>
        <p:spPr>
          <a:xfrm>
            <a:off x="1002487" y="3094172"/>
            <a:ext cx="2653764" cy="26537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 flipH="1">
            <a:off x="1386043" y="3405928"/>
            <a:ext cx="1886651" cy="17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/>
                </a:solidFill>
                <a:latin typeface="Bauhaus 93" panose="04030905020B02020C02" pitchFamily="82" charset="0"/>
              </a:defRPr>
            </a:lvl1pPr>
          </a:lstStyle>
          <a:p>
            <a:r>
              <a:rPr lang="en-US" altLang="zh-CN" sz="3200" dirty="0"/>
              <a:t>01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的秘密等着你！微信广告集装箱更多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05144" y="2197100"/>
            <a:ext cx="2653764" cy="2653764"/>
            <a:chOff x="3505144" y="2197100"/>
            <a:chExt cx="2653764" cy="2653764"/>
          </a:xfrm>
        </p:grpSpPr>
        <p:sp>
          <p:nvSpPr>
            <p:cNvPr id="9" name="椭圆 8"/>
            <p:cNvSpPr/>
            <p:nvPr/>
          </p:nvSpPr>
          <p:spPr>
            <a:xfrm>
              <a:off x="3591485" y="2283441"/>
              <a:ext cx="2481080" cy="2481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505144" y="2197100"/>
              <a:ext cx="2653764" cy="265376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 flipH="1">
            <a:off x="3888700" y="2289112"/>
            <a:ext cx="1886651" cy="206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Bauhaus 93" panose="04030905020B02020C02" pitchFamily="82" charset="0"/>
              </a:rPr>
              <a:t>02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24706" y="3094172"/>
            <a:ext cx="2653764" cy="2653764"/>
            <a:chOff x="6024706" y="3094172"/>
            <a:chExt cx="2653764" cy="2653764"/>
          </a:xfrm>
        </p:grpSpPr>
        <p:sp>
          <p:nvSpPr>
            <p:cNvPr id="73" name="椭圆 72"/>
            <p:cNvSpPr/>
            <p:nvPr/>
          </p:nvSpPr>
          <p:spPr>
            <a:xfrm>
              <a:off x="6111047" y="3180513"/>
              <a:ext cx="2481080" cy="2481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6024706" y="3094172"/>
              <a:ext cx="2653764" cy="2653764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文本框 75"/>
          <p:cNvSpPr txBox="1"/>
          <p:nvPr/>
        </p:nvSpPr>
        <p:spPr>
          <a:xfrm flipH="1">
            <a:off x="6408262" y="3186184"/>
            <a:ext cx="1886651" cy="206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Bauhaus 93" panose="04030905020B02020C02" pitchFamily="82" charset="0"/>
              </a:rPr>
              <a:t>03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41790" y="2197101"/>
            <a:ext cx="2653764" cy="2653764"/>
            <a:chOff x="8541790" y="2197101"/>
            <a:chExt cx="2653764" cy="2653764"/>
          </a:xfrm>
        </p:grpSpPr>
        <p:sp>
          <p:nvSpPr>
            <p:cNvPr id="81" name="椭圆 80"/>
            <p:cNvSpPr/>
            <p:nvPr/>
          </p:nvSpPr>
          <p:spPr>
            <a:xfrm>
              <a:off x="8628131" y="2283442"/>
              <a:ext cx="2481080" cy="24810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8541790" y="2197101"/>
              <a:ext cx="2653764" cy="265376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 flipH="1">
            <a:off x="8925346" y="2289113"/>
            <a:ext cx="1886651" cy="206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Bauhaus 93" panose="04030905020B02020C02" pitchFamily="82" charset="0"/>
              </a:rPr>
              <a:t>04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74481" y="2197100"/>
            <a:ext cx="955183" cy="897072"/>
            <a:chOff x="1987255" y="2289124"/>
            <a:chExt cx="1001486" cy="940557"/>
          </a:xfrm>
        </p:grpSpPr>
        <p:sp>
          <p:nvSpPr>
            <p:cNvPr id="31" name="椭圆 30"/>
            <p:cNvSpPr/>
            <p:nvPr/>
          </p:nvSpPr>
          <p:spPr>
            <a:xfrm>
              <a:off x="2012736" y="2289124"/>
              <a:ext cx="940557" cy="9405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" name="椭圆 1"/>
            <p:cNvSpPr/>
            <p:nvPr/>
          </p:nvSpPr>
          <p:spPr>
            <a:xfrm>
              <a:off x="1987255" y="2386586"/>
              <a:ext cx="1001486" cy="74863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Logo here</a:t>
              </a:r>
              <a:endParaRPr lang="zh-CN" altLang="en-US" sz="1400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395268" y="4850863"/>
            <a:ext cx="955183" cy="897072"/>
            <a:chOff x="1987255" y="2289124"/>
            <a:chExt cx="1001486" cy="940557"/>
          </a:xfrm>
          <a:solidFill>
            <a:schemeClr val="bg1">
              <a:lumMod val="65000"/>
            </a:schemeClr>
          </a:solidFill>
        </p:grpSpPr>
        <p:sp>
          <p:nvSpPr>
            <p:cNvPr id="64" name="椭圆 63"/>
            <p:cNvSpPr/>
            <p:nvPr/>
          </p:nvSpPr>
          <p:spPr>
            <a:xfrm>
              <a:off x="2012736" y="2289124"/>
              <a:ext cx="940557" cy="940557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5" name="椭圆 64"/>
            <p:cNvSpPr/>
            <p:nvPr/>
          </p:nvSpPr>
          <p:spPr>
            <a:xfrm>
              <a:off x="1987255" y="2386586"/>
              <a:ext cx="1001486" cy="748630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Logo here</a:t>
              </a:r>
              <a:endParaRPr lang="zh-CN" altLang="en-US" sz="1400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73997" y="2197100"/>
            <a:ext cx="955183" cy="897072"/>
            <a:chOff x="1987255" y="2289124"/>
            <a:chExt cx="1001486" cy="940557"/>
          </a:xfrm>
          <a:solidFill>
            <a:schemeClr val="bg1">
              <a:lumMod val="65000"/>
            </a:schemeClr>
          </a:solidFill>
        </p:grpSpPr>
        <p:sp>
          <p:nvSpPr>
            <p:cNvPr id="70" name="椭圆 69"/>
            <p:cNvSpPr/>
            <p:nvPr/>
          </p:nvSpPr>
          <p:spPr>
            <a:xfrm>
              <a:off x="2012736" y="2289124"/>
              <a:ext cx="940557" cy="94055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1" name="椭圆 70"/>
            <p:cNvSpPr/>
            <p:nvPr/>
          </p:nvSpPr>
          <p:spPr>
            <a:xfrm>
              <a:off x="1987255" y="2386586"/>
              <a:ext cx="1001486" cy="748630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Logo here</a:t>
              </a:r>
              <a:endParaRPr lang="zh-CN" altLang="en-US" sz="1400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431913" y="4850864"/>
            <a:ext cx="955183" cy="897072"/>
            <a:chOff x="1987255" y="2289124"/>
            <a:chExt cx="1001486" cy="940557"/>
          </a:xfrm>
          <a:solidFill>
            <a:schemeClr val="bg2">
              <a:lumMod val="50000"/>
            </a:schemeClr>
          </a:solidFill>
        </p:grpSpPr>
        <p:sp>
          <p:nvSpPr>
            <p:cNvPr id="78" name="椭圆 77"/>
            <p:cNvSpPr/>
            <p:nvPr/>
          </p:nvSpPr>
          <p:spPr>
            <a:xfrm>
              <a:off x="2012736" y="2289124"/>
              <a:ext cx="940557" cy="940557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9" name="椭圆 78"/>
            <p:cNvSpPr/>
            <p:nvPr/>
          </p:nvSpPr>
          <p:spPr>
            <a:xfrm>
              <a:off x="1987255" y="2386586"/>
              <a:ext cx="1001486" cy="748630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Logo here</a:t>
              </a:r>
              <a:endParaRPr lang="zh-CN" altLang="en-US" sz="1400" dirty="0">
                <a:solidFill>
                  <a:schemeClr val="bg1"/>
                </a:solidFill>
                <a:latin typeface="Bauhaus 93" panose="04030905020B02020C02" pitchFamily="82" charset="0"/>
              </a:endParaRPr>
            </a:p>
          </p:txBody>
        </p:sp>
      </p:grp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8" grpId="0" animBg="1"/>
      <p:bldP spid="60" grpId="0"/>
      <p:bldP spid="68" grpId="0"/>
      <p:bldP spid="76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0" y="1877060"/>
            <a:ext cx="3175000" cy="794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11069" y="1954748"/>
            <a:ext cx="262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lt1"/>
                </a:solidFill>
                <a:latin typeface="Bauhaus 93" panose="04030905020B02020C02" pitchFamily="82" charset="0"/>
              </a:rPr>
              <a:t>PART 3</a:t>
            </a:r>
          </a:p>
        </p:txBody>
      </p:sp>
      <p:sp>
        <p:nvSpPr>
          <p:cNvPr id="9" name="矩形 8"/>
          <p:cNvSpPr/>
          <p:nvPr/>
        </p:nvSpPr>
        <p:spPr>
          <a:xfrm>
            <a:off x="6096000" y="2667000"/>
            <a:ext cx="5256213" cy="1181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311069" y="2681188"/>
            <a:ext cx="48776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竞岗优势  </a:t>
            </a:r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ADVANTAGE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673530"/>
            <a:ext cx="6096000" cy="334409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269" y="494248"/>
            <a:ext cx="145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Bauhaus 93" panose="04030905020B02020C02" pitchFamily="82" charset="0"/>
                <a:ea typeface="微软雅黑" panose="020B0503020204020204" pitchFamily="34" charset="-122"/>
              </a:rPr>
              <a:t>03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85900" y="1155700"/>
            <a:ext cx="10706100" cy="108000"/>
            <a:chOff x="1485900" y="1155700"/>
            <a:chExt cx="10706100" cy="108000"/>
          </a:xfrm>
        </p:grpSpPr>
        <p:sp>
          <p:nvSpPr>
            <p:cNvPr id="6" name="矩形 5"/>
            <p:cNvSpPr/>
            <p:nvPr/>
          </p:nvSpPr>
          <p:spPr>
            <a:xfrm>
              <a:off x="6096000" y="1155700"/>
              <a:ext cx="6096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85900" y="1227700"/>
              <a:ext cx="46101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85900" y="657487"/>
            <a:ext cx="262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专业素质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85899" y="1249138"/>
            <a:ext cx="461010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3500" y="2675851"/>
            <a:ext cx="49387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专业技术能力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领导决策能力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团队协调能力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100" y="466987"/>
            <a:ext cx="262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优秀业绩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099" y="939282"/>
            <a:ext cx="461010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sp>
        <p:nvSpPr>
          <p:cNvPr id="47" name="文本框 46"/>
          <p:cNvSpPr txBox="1"/>
          <p:nvPr/>
        </p:nvSpPr>
        <p:spPr>
          <a:xfrm flipH="1">
            <a:off x="2480926" y="1444525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flipH="1">
            <a:off x="1344505" y="4526933"/>
            <a:ext cx="191779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 flipH="1">
            <a:off x="8737139" y="4526933"/>
            <a:ext cx="1982037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57886" y="2617545"/>
            <a:ext cx="2099062" cy="27840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53316" y="4684323"/>
            <a:ext cx="1134034" cy="71723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4965" y="1539424"/>
            <a:ext cx="1134034" cy="71723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5840" y="4684323"/>
            <a:ext cx="1134034" cy="71723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84992" y="2047054"/>
            <a:ext cx="4120823" cy="4120823"/>
            <a:chOff x="4084992" y="2047054"/>
            <a:chExt cx="4120823" cy="4120823"/>
          </a:xfrm>
        </p:grpSpPr>
        <p:sp>
          <p:nvSpPr>
            <p:cNvPr id="10" name="弧形 9"/>
            <p:cNvSpPr/>
            <p:nvPr/>
          </p:nvSpPr>
          <p:spPr>
            <a:xfrm rot="900000">
              <a:off x="4084992" y="2047054"/>
              <a:ext cx="4120823" cy="4120823"/>
            </a:xfrm>
            <a:prstGeom prst="arc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7294624">
              <a:off x="6656192" y="2073933"/>
              <a:ext cx="131117" cy="11303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61308" y="1801605"/>
            <a:ext cx="4292213" cy="4292213"/>
            <a:chOff x="3961308" y="1801605"/>
            <a:chExt cx="4292213" cy="4292213"/>
          </a:xfrm>
        </p:grpSpPr>
        <p:sp>
          <p:nvSpPr>
            <p:cNvPr id="37" name="弧形 36"/>
            <p:cNvSpPr/>
            <p:nvPr/>
          </p:nvSpPr>
          <p:spPr>
            <a:xfrm rot="8100000">
              <a:off x="3961308" y="1801605"/>
              <a:ext cx="4292213" cy="4292213"/>
            </a:xfrm>
            <a:prstGeom prst="arc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6963714">
              <a:off x="7525587" y="5419344"/>
              <a:ext cx="131117" cy="11303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biLevel thresh="25000"/>
          </a:blip>
          <a:stretch>
            <a:fillRect/>
          </a:stretch>
        </p:blipFill>
        <p:spPr>
          <a:xfrm>
            <a:off x="3851050" y="4858934"/>
            <a:ext cx="378629" cy="4786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778420" y="4858934"/>
            <a:ext cx="487752" cy="46564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50163" y="1761936"/>
            <a:ext cx="314509" cy="399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7" grpId="0" build="p"/>
      <p:bldP spid="38" grpId="0" build="p"/>
      <p:bldP spid="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>
            <a:off x="0" y="0"/>
            <a:ext cx="1717560" cy="17018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-1587" y="1701800"/>
            <a:ext cx="5600880" cy="787400"/>
            <a:chOff x="-1587" y="1701800"/>
            <a:chExt cx="5600880" cy="787400"/>
          </a:xfrm>
        </p:grpSpPr>
        <p:sp>
          <p:nvSpPr>
            <p:cNvPr id="7" name="矩形 6"/>
            <p:cNvSpPr/>
            <p:nvPr/>
          </p:nvSpPr>
          <p:spPr>
            <a:xfrm>
              <a:off x="-1587" y="1701800"/>
              <a:ext cx="2185987" cy="787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89266" y="1741557"/>
              <a:ext cx="3110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 flipH="1">
            <a:off x="3777333" y="0"/>
            <a:ext cx="1023267" cy="1013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0" y="2705100"/>
            <a:ext cx="2114908" cy="2095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858780" y="3810000"/>
            <a:ext cx="2435348" cy="2413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477000" y="1866900"/>
            <a:ext cx="4178300" cy="3398667"/>
            <a:chOff x="6477000" y="1866900"/>
            <a:chExt cx="4178300" cy="3398667"/>
          </a:xfrm>
        </p:grpSpPr>
        <p:grpSp>
          <p:nvGrpSpPr>
            <p:cNvPr id="23" name="组合 22"/>
            <p:cNvGrpSpPr/>
            <p:nvPr/>
          </p:nvGrpSpPr>
          <p:grpSpPr>
            <a:xfrm>
              <a:off x="6477000" y="1866900"/>
              <a:ext cx="1524000" cy="2067083"/>
              <a:chOff x="6477000" y="850900"/>
              <a:chExt cx="1524000" cy="375920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6477000" y="850900"/>
                <a:ext cx="152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477000" y="850900"/>
                <a:ext cx="0" cy="3759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9131300" y="3149600"/>
              <a:ext cx="1524000" cy="2115967"/>
              <a:chOff x="9131300" y="2222500"/>
              <a:chExt cx="1524000" cy="375920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9131300" y="5981700"/>
                <a:ext cx="152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0655300" y="2222500"/>
                <a:ext cx="0" cy="3759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文本框 24"/>
          <p:cNvSpPr txBox="1"/>
          <p:nvPr/>
        </p:nvSpPr>
        <p:spPr>
          <a:xfrm>
            <a:off x="6961894" y="2743750"/>
            <a:ext cx="273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/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 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61893" y="3396956"/>
            <a:ext cx="3208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/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 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COGNTIVE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961892" y="4050162"/>
            <a:ext cx="3208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/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竞岗优势 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ADVANTAGE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858780" y="4305300"/>
            <a:ext cx="1336848" cy="13245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  <p:bldP spid="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0" y="1877060"/>
            <a:ext cx="3175000" cy="794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11069" y="1954748"/>
            <a:ext cx="262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lt1"/>
                </a:solidFill>
                <a:latin typeface="Bauhaus 93" panose="04030905020B02020C02" pitchFamily="82" charset="0"/>
              </a:rPr>
              <a:t>PART 1</a:t>
            </a:r>
          </a:p>
        </p:txBody>
      </p:sp>
      <p:sp>
        <p:nvSpPr>
          <p:cNvPr id="9" name="矩形 8"/>
          <p:cNvSpPr/>
          <p:nvPr/>
        </p:nvSpPr>
        <p:spPr>
          <a:xfrm>
            <a:off x="6096000" y="2667000"/>
            <a:ext cx="5256213" cy="1181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311069" y="2681188"/>
            <a:ext cx="48776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BFB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269" y="494248"/>
            <a:ext cx="145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Bauhaus 93" panose="04030905020B02020C02" pitchFamily="82" charset="0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85900" y="1155700"/>
            <a:ext cx="10706100" cy="108000"/>
            <a:chOff x="1485900" y="1155700"/>
            <a:chExt cx="10706100" cy="108000"/>
          </a:xfrm>
        </p:grpSpPr>
        <p:sp>
          <p:nvSpPr>
            <p:cNvPr id="6" name="矩形 5"/>
            <p:cNvSpPr/>
            <p:nvPr/>
          </p:nvSpPr>
          <p:spPr>
            <a:xfrm>
              <a:off x="6096000" y="1155700"/>
              <a:ext cx="6096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85900" y="1227700"/>
              <a:ext cx="46101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85900" y="657487"/>
            <a:ext cx="262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85899" y="1249138"/>
            <a:ext cx="461010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675851"/>
            <a:ext cx="6096000" cy="335279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13500" y="2675851"/>
            <a:ext cx="4938714" cy="287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EMAIL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100" y="466987"/>
            <a:ext cx="262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099" y="939282"/>
            <a:ext cx="461010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201518" y="4184806"/>
            <a:ext cx="0" cy="149209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endCxn id="40" idx="6"/>
          </p:cNvCxnSpPr>
          <p:nvPr/>
        </p:nvCxnSpPr>
        <p:spPr>
          <a:xfrm flipH="1">
            <a:off x="5366112" y="4184805"/>
            <a:ext cx="835406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771634" y="3887566"/>
            <a:ext cx="594478" cy="594478"/>
            <a:chOff x="4932637" y="4041291"/>
            <a:chExt cx="594478" cy="594478"/>
          </a:xfrm>
        </p:grpSpPr>
        <p:sp>
          <p:nvSpPr>
            <p:cNvPr id="40" name="椭圆 39"/>
            <p:cNvSpPr/>
            <p:nvPr/>
          </p:nvSpPr>
          <p:spPr>
            <a:xfrm>
              <a:off x="4932637" y="4041291"/>
              <a:ext cx="594478" cy="5944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040954" y="4115655"/>
              <a:ext cx="387284" cy="410237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6656725" y="1360635"/>
            <a:ext cx="594478" cy="594478"/>
            <a:chOff x="6282948" y="3413115"/>
            <a:chExt cx="594478" cy="594478"/>
          </a:xfrm>
        </p:grpSpPr>
        <p:sp>
          <p:nvSpPr>
            <p:cNvPr id="43" name="椭圆 42"/>
            <p:cNvSpPr/>
            <p:nvPr/>
          </p:nvSpPr>
          <p:spPr>
            <a:xfrm>
              <a:off x="6282948" y="3413115"/>
              <a:ext cx="594478" cy="5944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396135" y="3505188"/>
              <a:ext cx="368104" cy="368104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7203037" y="3539888"/>
            <a:ext cx="594478" cy="594478"/>
            <a:chOff x="9392403" y="4514118"/>
            <a:chExt cx="594478" cy="594478"/>
          </a:xfrm>
        </p:grpSpPr>
        <p:sp>
          <p:nvSpPr>
            <p:cNvPr id="45" name="椭圆 44"/>
            <p:cNvSpPr/>
            <p:nvPr/>
          </p:nvSpPr>
          <p:spPr>
            <a:xfrm>
              <a:off x="9392403" y="4514118"/>
              <a:ext cx="594478" cy="59447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526443" y="4635768"/>
              <a:ext cx="322373" cy="335763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4250471" y="2242761"/>
            <a:ext cx="594478" cy="594478"/>
            <a:chOff x="4932637" y="2955611"/>
            <a:chExt cx="594478" cy="594478"/>
          </a:xfrm>
        </p:grpSpPr>
        <p:sp>
          <p:nvSpPr>
            <p:cNvPr id="41" name="椭圆 40"/>
            <p:cNvSpPr/>
            <p:nvPr/>
          </p:nvSpPr>
          <p:spPr>
            <a:xfrm>
              <a:off x="4932637" y="2955611"/>
              <a:ext cx="594478" cy="59447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111310" y="3011330"/>
              <a:ext cx="237132" cy="457271"/>
            </a:xfrm>
            <a:prstGeom prst="rect">
              <a:avLst/>
            </a:prstGeom>
          </p:spPr>
        </p:pic>
      </p:grpSp>
      <p:cxnSp>
        <p:nvCxnSpPr>
          <p:cNvPr id="52" name="直接连接符 51"/>
          <p:cNvCxnSpPr/>
          <p:nvPr/>
        </p:nvCxnSpPr>
        <p:spPr>
          <a:xfrm>
            <a:off x="6201518" y="5277158"/>
            <a:ext cx="2925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6494078" y="3844925"/>
            <a:ext cx="0" cy="143223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V="1">
            <a:off x="6494078" y="3837127"/>
            <a:ext cx="708959" cy="779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6009616" y="1663701"/>
            <a:ext cx="0" cy="40385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43" idx="2"/>
          </p:cNvCxnSpPr>
          <p:nvPr/>
        </p:nvCxnSpPr>
        <p:spPr>
          <a:xfrm flipV="1">
            <a:off x="6000450" y="1657874"/>
            <a:ext cx="656275" cy="582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666459" y="4681692"/>
            <a:ext cx="34315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5675168" y="2540000"/>
            <a:ext cx="0" cy="214169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H="1">
            <a:off x="4849532" y="2540000"/>
            <a:ext cx="835406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 flipH="1">
            <a:off x="1678058" y="3723140"/>
            <a:ext cx="31002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 flipH="1">
            <a:off x="1140995" y="2068553"/>
            <a:ext cx="3100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flipH="1">
            <a:off x="7255811" y="1222017"/>
            <a:ext cx="31002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 flipH="1">
            <a:off x="7793490" y="3393562"/>
            <a:ext cx="31002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 rot="16200000">
            <a:off x="666839" y="2414829"/>
            <a:ext cx="679487" cy="2503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Bauhaus 93" panose="04030905020B02020C02" pitchFamily="82" charset="0"/>
              </a:rPr>
              <a:t>20XX</a:t>
            </a:r>
            <a:endParaRPr lang="zh-CN" altLang="en-US" sz="1400" dirty="0">
              <a:latin typeface="Bauhaus 93" panose="04030905020B02020C02" pitchFamily="82" charset="0"/>
            </a:endParaRPr>
          </a:p>
        </p:txBody>
      </p:sp>
      <p:sp>
        <p:nvSpPr>
          <p:cNvPr id="76" name="圆角矩形 75"/>
          <p:cNvSpPr/>
          <p:nvPr/>
        </p:nvSpPr>
        <p:spPr>
          <a:xfrm rot="16200000">
            <a:off x="10679150" y="3704246"/>
            <a:ext cx="679487" cy="2503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Bauhaus 93" panose="04030905020B02020C02" pitchFamily="82" charset="0"/>
              </a:rPr>
              <a:t>199X</a:t>
            </a:r>
            <a:endParaRPr lang="zh-CN" altLang="en-US" sz="1400" dirty="0">
              <a:latin typeface="Bauhaus 93" panose="04030905020B02020C02" pitchFamily="82" charset="0"/>
            </a:endParaRPr>
          </a:p>
        </p:txBody>
      </p:sp>
      <p:sp>
        <p:nvSpPr>
          <p:cNvPr id="77" name="圆角矩形 76"/>
          <p:cNvSpPr/>
          <p:nvPr/>
        </p:nvSpPr>
        <p:spPr>
          <a:xfrm rot="16200000">
            <a:off x="10141471" y="1532702"/>
            <a:ext cx="679487" cy="2503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Bauhaus 93" panose="04030905020B02020C02" pitchFamily="82" charset="0"/>
              </a:rPr>
              <a:t>20XX</a:t>
            </a:r>
            <a:endParaRPr lang="zh-CN" altLang="en-US" sz="1400" dirty="0">
              <a:latin typeface="Bauhaus 93" panose="04030905020B02020C02" pitchFamily="82" charset="0"/>
            </a:endParaRPr>
          </a:p>
        </p:txBody>
      </p:sp>
      <p:sp>
        <p:nvSpPr>
          <p:cNvPr id="78" name="圆角矩形 77"/>
          <p:cNvSpPr/>
          <p:nvPr/>
        </p:nvSpPr>
        <p:spPr>
          <a:xfrm rot="16200000">
            <a:off x="1210513" y="4043991"/>
            <a:ext cx="679487" cy="2503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Bauhaus 93" panose="04030905020B02020C02" pitchFamily="82" charset="0"/>
              </a:rPr>
              <a:t>199X</a:t>
            </a:r>
            <a:endParaRPr lang="zh-CN" altLang="en-US" sz="1400" dirty="0">
              <a:latin typeface="Bauhaus 93" panose="04030905020B02020C02" pitchFamily="82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04178" y="939282"/>
            <a:ext cx="0" cy="5918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628172" y="5575785"/>
            <a:ext cx="952015" cy="952015"/>
            <a:chOff x="5628172" y="5575785"/>
            <a:chExt cx="952015" cy="952015"/>
          </a:xfrm>
        </p:grpSpPr>
        <p:sp>
          <p:nvSpPr>
            <p:cNvPr id="8" name="椭圆 7"/>
            <p:cNvSpPr/>
            <p:nvPr/>
          </p:nvSpPr>
          <p:spPr>
            <a:xfrm>
              <a:off x="5628172" y="5575785"/>
              <a:ext cx="952015" cy="9520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19279" y="5704845"/>
              <a:ext cx="569798" cy="735653"/>
            </a:xfrm>
            <a:prstGeom prst="rect">
              <a:avLst/>
            </a:prstGeom>
          </p:spPr>
        </p:pic>
      </p:grpSp>
      <p:sp>
        <p:nvSpPr>
          <p:cNvPr id="39" name="椭圆 38"/>
          <p:cNvSpPr/>
          <p:nvPr/>
        </p:nvSpPr>
        <p:spPr>
          <a:xfrm>
            <a:off x="6011460" y="2113402"/>
            <a:ext cx="185436" cy="1854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6334651" y="1987521"/>
            <a:ext cx="31002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20XX-20XX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公司学习，微信广告集装箱，更多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010662" y="3176609"/>
            <a:ext cx="185436" cy="1854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 flipH="1">
            <a:off x="2773473" y="3042019"/>
            <a:ext cx="31002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20XX-20XX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公司学习，微信广告集装箱，更多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011460" y="4206206"/>
            <a:ext cx="185436" cy="1854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 flipH="1">
            <a:off x="6334651" y="4080325"/>
            <a:ext cx="31002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20XX-20XX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公司学习，微信广告集装箱，更多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002221" y="5269413"/>
            <a:ext cx="185436" cy="1854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 flipH="1">
            <a:off x="2773473" y="5134823"/>
            <a:ext cx="31002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20XX-20XX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公司学习，微信广告集装箱，更多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9000">
        <p14:pan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1.04167E-6 -0.7453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1" grpId="0" build="p"/>
      <p:bldP spid="71" grpId="1" build="allAtOnce"/>
      <p:bldP spid="72" grpId="0" build="p"/>
      <p:bldP spid="72" grpId="1" build="allAtOnce"/>
      <p:bldP spid="73" grpId="0" build="p"/>
      <p:bldP spid="73" grpId="1" build="allAtOnce"/>
      <p:bldP spid="74" grpId="0" build="p"/>
      <p:bldP spid="74" grpId="1" uiExpand="1" build="allAtOnce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39" grpId="0" animBg="1"/>
      <p:bldP spid="42" grpId="0" build="p"/>
      <p:bldP spid="44" grpId="0" animBg="1"/>
      <p:bldP spid="51" grpId="0" build="p"/>
      <p:bldP spid="53" grpId="0" animBg="1"/>
      <p:bldP spid="55" grpId="0" build="p"/>
      <p:bldP spid="57" grpId="0" animBg="1"/>
      <p:bldP spid="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73100" y="466987"/>
            <a:ext cx="262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099" y="939282"/>
            <a:ext cx="461010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3570" y="2436784"/>
            <a:ext cx="959825" cy="948570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207414" y="2386801"/>
            <a:ext cx="977638" cy="9988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067675" y="2257557"/>
            <a:ext cx="1479310" cy="12567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202096" y="2386535"/>
            <a:ext cx="977638" cy="9988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0006948" y="2386535"/>
            <a:ext cx="977637" cy="99881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644051" y="2257557"/>
            <a:ext cx="1479310" cy="12567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911156" y="2386535"/>
            <a:ext cx="977637" cy="99881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138387" y="1768833"/>
            <a:ext cx="3814117" cy="2234225"/>
            <a:chOff x="4138387" y="1768833"/>
            <a:chExt cx="3814117" cy="2234225"/>
          </a:xfrm>
        </p:grpSpPr>
        <p:sp>
          <p:nvSpPr>
            <p:cNvPr id="13" name="任意多边形 12"/>
            <p:cNvSpPr/>
            <p:nvPr/>
          </p:nvSpPr>
          <p:spPr>
            <a:xfrm>
              <a:off x="4912131" y="1768833"/>
              <a:ext cx="2307480" cy="2234225"/>
            </a:xfrm>
            <a:custGeom>
              <a:avLst/>
              <a:gdLst>
                <a:gd name="connsiteX0" fmla="*/ 1164324 w 2328648"/>
                <a:gd name="connsiteY0" fmla="*/ 0 h 2254722"/>
                <a:gd name="connsiteX1" fmla="*/ 2328648 w 2328648"/>
                <a:gd name="connsiteY1" fmla="*/ 1127361 h 2254722"/>
                <a:gd name="connsiteX2" fmla="*/ 1164324 w 2328648"/>
                <a:gd name="connsiteY2" fmla="*/ 2254722 h 2254722"/>
                <a:gd name="connsiteX3" fmla="*/ 0 w 2328648"/>
                <a:gd name="connsiteY3" fmla="*/ 1127361 h 2254722"/>
                <a:gd name="connsiteX4" fmla="*/ 1164324 w 2328648"/>
                <a:gd name="connsiteY4" fmla="*/ 0 h 2254722"/>
                <a:gd name="connsiteX5" fmla="*/ 1164324 w 2328648"/>
                <a:gd name="connsiteY5" fmla="*/ 352661 h 2254722"/>
                <a:gd name="connsiteX6" fmla="*/ 364224 w 2328648"/>
                <a:gd name="connsiteY6" fmla="*/ 1127361 h 2254722"/>
                <a:gd name="connsiteX7" fmla="*/ 1164324 w 2328648"/>
                <a:gd name="connsiteY7" fmla="*/ 1902061 h 2254722"/>
                <a:gd name="connsiteX8" fmla="*/ 1964424 w 2328648"/>
                <a:gd name="connsiteY8" fmla="*/ 1127361 h 2254722"/>
                <a:gd name="connsiteX9" fmla="*/ 1164324 w 2328648"/>
                <a:gd name="connsiteY9" fmla="*/ 352661 h 22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8648" h="2254722">
                  <a:moveTo>
                    <a:pt x="1164324" y="0"/>
                  </a:moveTo>
                  <a:cubicBezTo>
                    <a:pt x="1807362" y="0"/>
                    <a:pt x="2328648" y="504737"/>
                    <a:pt x="2328648" y="1127361"/>
                  </a:cubicBezTo>
                  <a:cubicBezTo>
                    <a:pt x="2328648" y="1749985"/>
                    <a:pt x="1807362" y="2254722"/>
                    <a:pt x="1164324" y="2254722"/>
                  </a:cubicBezTo>
                  <a:cubicBezTo>
                    <a:pt x="521286" y="2254722"/>
                    <a:pt x="0" y="1749985"/>
                    <a:pt x="0" y="1127361"/>
                  </a:cubicBezTo>
                  <a:cubicBezTo>
                    <a:pt x="0" y="504737"/>
                    <a:pt x="521286" y="0"/>
                    <a:pt x="1164324" y="0"/>
                  </a:cubicBezTo>
                  <a:close/>
                  <a:moveTo>
                    <a:pt x="1164324" y="352661"/>
                  </a:moveTo>
                  <a:cubicBezTo>
                    <a:pt x="722441" y="352661"/>
                    <a:pt x="364224" y="699506"/>
                    <a:pt x="364224" y="1127361"/>
                  </a:cubicBezTo>
                  <a:cubicBezTo>
                    <a:pt x="364224" y="1555216"/>
                    <a:pt x="722441" y="1902061"/>
                    <a:pt x="1164324" y="1902061"/>
                  </a:cubicBezTo>
                  <a:cubicBezTo>
                    <a:pt x="1606207" y="1902061"/>
                    <a:pt x="1964424" y="1555216"/>
                    <a:pt x="1964424" y="1127361"/>
                  </a:cubicBezTo>
                  <a:cubicBezTo>
                    <a:pt x="1964424" y="699506"/>
                    <a:pt x="1606207" y="352661"/>
                    <a:pt x="1164324" y="3526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138387" y="2257557"/>
              <a:ext cx="1022236" cy="12567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930268" y="2257557"/>
              <a:ext cx="1022236" cy="12567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60273" y="2614794"/>
            <a:ext cx="469262" cy="5944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12088" y="2613857"/>
            <a:ext cx="469261" cy="5944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46842" y="2588732"/>
            <a:ext cx="469261" cy="5944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425" y="2588732"/>
            <a:ext cx="469261" cy="5944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 flipH="1">
            <a:off x="5113385" y="4503708"/>
            <a:ext cx="1965230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7412289" y="3826327"/>
            <a:ext cx="1965230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9562933" y="3826327"/>
            <a:ext cx="1965230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655440" y="3826327"/>
            <a:ext cx="1965230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2708300" y="3826327"/>
            <a:ext cx="1965230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9000">
        <p14:pan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 animBg="1"/>
      <p:bldP spid="19" grpId="0" animBg="1"/>
      <p:bldP spid="18" grpId="0" animBg="1"/>
      <p:bldP spid="21" grpId="0" animBg="1"/>
      <p:bldP spid="20" grpId="0" animBg="1"/>
      <p:bldP spid="17" grpId="0" animBg="1"/>
      <p:bldP spid="29" grpId="0" build="p"/>
      <p:bldP spid="30" grpId="0" build="p"/>
      <p:bldP spid="31" grpId="0" build="p"/>
      <p:bldP spid="32" grpId="0" build="p"/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100" y="466987"/>
            <a:ext cx="262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职业技能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099" y="939282"/>
            <a:ext cx="461010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94459" y="4796500"/>
            <a:ext cx="954367" cy="2061498"/>
            <a:chOff x="3294459" y="4796500"/>
            <a:chExt cx="954367" cy="2061498"/>
          </a:xfrm>
        </p:grpSpPr>
        <p:sp>
          <p:nvSpPr>
            <p:cNvPr id="69" name="任意多边形 68"/>
            <p:cNvSpPr/>
            <p:nvPr/>
          </p:nvSpPr>
          <p:spPr>
            <a:xfrm>
              <a:off x="3294459" y="4796500"/>
              <a:ext cx="954367" cy="2061498"/>
            </a:xfrm>
            <a:custGeom>
              <a:avLst/>
              <a:gdLst>
                <a:gd name="connsiteX0" fmla="*/ 0 w 954367"/>
                <a:gd name="connsiteY0" fmla="*/ 355597 h 2061498"/>
                <a:gd name="connsiteX1" fmla="*/ 954367 w 954367"/>
                <a:gd name="connsiteY1" fmla="*/ 355597 h 2061498"/>
                <a:gd name="connsiteX2" fmla="*/ 954367 w 954367"/>
                <a:gd name="connsiteY2" fmla="*/ 2061498 h 2061498"/>
                <a:gd name="connsiteX3" fmla="*/ 0 w 954367"/>
                <a:gd name="connsiteY3" fmla="*/ 2061498 h 2061498"/>
                <a:gd name="connsiteX4" fmla="*/ 477184 w 954367"/>
                <a:gd name="connsiteY4" fmla="*/ 0 h 2061498"/>
                <a:gd name="connsiteX5" fmla="*/ 954367 w 954367"/>
                <a:gd name="connsiteY5" fmla="*/ 355596 h 2061498"/>
                <a:gd name="connsiteX6" fmla="*/ 0 w 954367"/>
                <a:gd name="connsiteY6" fmla="*/ 355596 h 206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367" h="2061498">
                  <a:moveTo>
                    <a:pt x="0" y="355597"/>
                  </a:moveTo>
                  <a:lnTo>
                    <a:pt x="954367" y="355597"/>
                  </a:lnTo>
                  <a:lnTo>
                    <a:pt x="954367" y="2061498"/>
                  </a:lnTo>
                  <a:lnTo>
                    <a:pt x="0" y="2061498"/>
                  </a:lnTo>
                  <a:close/>
                  <a:moveTo>
                    <a:pt x="477184" y="0"/>
                  </a:moveTo>
                  <a:lnTo>
                    <a:pt x="954367" y="355596"/>
                  </a:lnTo>
                  <a:lnTo>
                    <a:pt x="0" y="3555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382470" y="6120821"/>
              <a:ext cx="770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lt1"/>
                  </a:solidFill>
                  <a:latin typeface="Bauhaus 93" panose="04030905020B02020C02" pitchFamily="82" charset="0"/>
                </a:rPr>
                <a:t>01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302830" y="5163189"/>
              <a:ext cx="9312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PS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53723" y="3963923"/>
            <a:ext cx="960374" cy="2909002"/>
            <a:chOff x="4453723" y="3963923"/>
            <a:chExt cx="960374" cy="2909002"/>
          </a:xfrm>
        </p:grpSpPr>
        <p:sp>
          <p:nvSpPr>
            <p:cNvPr id="68" name="任意多边形 67"/>
            <p:cNvSpPr/>
            <p:nvPr/>
          </p:nvSpPr>
          <p:spPr>
            <a:xfrm>
              <a:off x="4459730" y="3963923"/>
              <a:ext cx="954367" cy="2909002"/>
            </a:xfrm>
            <a:custGeom>
              <a:avLst/>
              <a:gdLst>
                <a:gd name="connsiteX0" fmla="*/ 477184 w 954367"/>
                <a:gd name="connsiteY0" fmla="*/ 0 h 2909002"/>
                <a:gd name="connsiteX1" fmla="*/ 954366 w 954367"/>
                <a:gd name="connsiteY1" fmla="*/ 355595 h 2909002"/>
                <a:gd name="connsiteX2" fmla="*/ 954367 w 954367"/>
                <a:gd name="connsiteY2" fmla="*/ 355595 h 2909002"/>
                <a:gd name="connsiteX3" fmla="*/ 954367 w 954367"/>
                <a:gd name="connsiteY3" fmla="*/ 355596 h 2909002"/>
                <a:gd name="connsiteX4" fmla="*/ 954367 w 954367"/>
                <a:gd name="connsiteY4" fmla="*/ 2909002 h 2909002"/>
                <a:gd name="connsiteX5" fmla="*/ 0 w 954367"/>
                <a:gd name="connsiteY5" fmla="*/ 2909002 h 2909002"/>
                <a:gd name="connsiteX6" fmla="*/ 0 w 954367"/>
                <a:gd name="connsiteY6" fmla="*/ 355596 h 2909002"/>
                <a:gd name="connsiteX7" fmla="*/ 0 w 954367"/>
                <a:gd name="connsiteY7" fmla="*/ 355595 h 2909002"/>
                <a:gd name="connsiteX8" fmla="*/ 2 w 954367"/>
                <a:gd name="connsiteY8" fmla="*/ 355595 h 290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367" h="2909002">
                  <a:moveTo>
                    <a:pt x="477184" y="0"/>
                  </a:moveTo>
                  <a:lnTo>
                    <a:pt x="954366" y="355595"/>
                  </a:lnTo>
                  <a:lnTo>
                    <a:pt x="954367" y="355595"/>
                  </a:lnTo>
                  <a:lnTo>
                    <a:pt x="954367" y="355596"/>
                  </a:lnTo>
                  <a:lnTo>
                    <a:pt x="954367" y="2909002"/>
                  </a:lnTo>
                  <a:lnTo>
                    <a:pt x="0" y="2909002"/>
                  </a:lnTo>
                  <a:lnTo>
                    <a:pt x="0" y="355596"/>
                  </a:lnTo>
                  <a:lnTo>
                    <a:pt x="0" y="355595"/>
                  </a:lnTo>
                  <a:lnTo>
                    <a:pt x="2" y="3555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520879" y="6120820"/>
              <a:ext cx="770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lt1"/>
                  </a:solidFill>
                  <a:latin typeface="Bauhaus 93" panose="04030905020B02020C02" pitchFamily="82" charset="0"/>
                </a:rPr>
                <a:t>02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453723" y="4325872"/>
              <a:ext cx="96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25001" y="3073401"/>
            <a:ext cx="957370" cy="3784596"/>
            <a:chOff x="5625001" y="3073401"/>
            <a:chExt cx="957370" cy="3784596"/>
          </a:xfrm>
        </p:grpSpPr>
        <p:sp>
          <p:nvSpPr>
            <p:cNvPr id="63" name="任意多边形 62"/>
            <p:cNvSpPr/>
            <p:nvPr/>
          </p:nvSpPr>
          <p:spPr>
            <a:xfrm>
              <a:off x="5625001" y="3073401"/>
              <a:ext cx="957370" cy="3784596"/>
            </a:xfrm>
            <a:custGeom>
              <a:avLst/>
              <a:gdLst>
                <a:gd name="connsiteX0" fmla="*/ 477184 w 957370"/>
                <a:gd name="connsiteY0" fmla="*/ 0 h 3784596"/>
                <a:gd name="connsiteX1" fmla="*/ 954367 w 957370"/>
                <a:gd name="connsiteY1" fmla="*/ 355596 h 3784596"/>
                <a:gd name="connsiteX2" fmla="*/ 957370 w 957370"/>
                <a:gd name="connsiteY2" fmla="*/ 355596 h 3784596"/>
                <a:gd name="connsiteX3" fmla="*/ 957370 w 957370"/>
                <a:gd name="connsiteY3" fmla="*/ 3784596 h 3784596"/>
                <a:gd name="connsiteX4" fmla="*/ 3003 w 957370"/>
                <a:gd name="connsiteY4" fmla="*/ 3784596 h 3784596"/>
                <a:gd name="connsiteX5" fmla="*/ 3003 w 957370"/>
                <a:gd name="connsiteY5" fmla="*/ 355596 h 3784596"/>
                <a:gd name="connsiteX6" fmla="*/ 0 w 957370"/>
                <a:gd name="connsiteY6" fmla="*/ 355596 h 378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370" h="3784596">
                  <a:moveTo>
                    <a:pt x="477184" y="0"/>
                  </a:moveTo>
                  <a:lnTo>
                    <a:pt x="954367" y="355596"/>
                  </a:lnTo>
                  <a:lnTo>
                    <a:pt x="957370" y="355596"/>
                  </a:lnTo>
                  <a:lnTo>
                    <a:pt x="957370" y="3784596"/>
                  </a:lnTo>
                  <a:lnTo>
                    <a:pt x="3003" y="3784596"/>
                  </a:lnTo>
                  <a:lnTo>
                    <a:pt x="3003" y="355596"/>
                  </a:lnTo>
                  <a:lnTo>
                    <a:pt x="0" y="3555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710646" y="6120824"/>
              <a:ext cx="770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lt1"/>
                  </a:solidFill>
                  <a:latin typeface="Bauhaus 93" panose="04030905020B02020C02" pitchFamily="82" charset="0"/>
                </a:rPr>
                <a:t>03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625001" y="3429000"/>
              <a:ext cx="9573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87268" y="3948996"/>
            <a:ext cx="960374" cy="2909002"/>
            <a:chOff x="6787268" y="3948996"/>
            <a:chExt cx="960374" cy="2909002"/>
          </a:xfrm>
        </p:grpSpPr>
        <p:sp>
          <p:nvSpPr>
            <p:cNvPr id="64" name="任意多边形 63"/>
            <p:cNvSpPr/>
            <p:nvPr/>
          </p:nvSpPr>
          <p:spPr>
            <a:xfrm>
              <a:off x="6793275" y="3948996"/>
              <a:ext cx="954367" cy="2909002"/>
            </a:xfrm>
            <a:custGeom>
              <a:avLst/>
              <a:gdLst>
                <a:gd name="connsiteX0" fmla="*/ 477184 w 954367"/>
                <a:gd name="connsiteY0" fmla="*/ 0 h 2909002"/>
                <a:gd name="connsiteX1" fmla="*/ 954366 w 954367"/>
                <a:gd name="connsiteY1" fmla="*/ 355595 h 2909002"/>
                <a:gd name="connsiteX2" fmla="*/ 954367 w 954367"/>
                <a:gd name="connsiteY2" fmla="*/ 355595 h 2909002"/>
                <a:gd name="connsiteX3" fmla="*/ 954367 w 954367"/>
                <a:gd name="connsiteY3" fmla="*/ 355596 h 2909002"/>
                <a:gd name="connsiteX4" fmla="*/ 954367 w 954367"/>
                <a:gd name="connsiteY4" fmla="*/ 2909002 h 2909002"/>
                <a:gd name="connsiteX5" fmla="*/ 0 w 954367"/>
                <a:gd name="connsiteY5" fmla="*/ 2909002 h 2909002"/>
                <a:gd name="connsiteX6" fmla="*/ 0 w 954367"/>
                <a:gd name="connsiteY6" fmla="*/ 355596 h 2909002"/>
                <a:gd name="connsiteX7" fmla="*/ 0 w 954367"/>
                <a:gd name="connsiteY7" fmla="*/ 355595 h 2909002"/>
                <a:gd name="connsiteX8" fmla="*/ 2 w 954367"/>
                <a:gd name="connsiteY8" fmla="*/ 355595 h 290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367" h="2909002">
                  <a:moveTo>
                    <a:pt x="477184" y="0"/>
                  </a:moveTo>
                  <a:lnTo>
                    <a:pt x="954366" y="355595"/>
                  </a:lnTo>
                  <a:lnTo>
                    <a:pt x="954367" y="355595"/>
                  </a:lnTo>
                  <a:lnTo>
                    <a:pt x="954367" y="355596"/>
                  </a:lnTo>
                  <a:lnTo>
                    <a:pt x="954367" y="2909002"/>
                  </a:lnTo>
                  <a:lnTo>
                    <a:pt x="0" y="2909002"/>
                  </a:lnTo>
                  <a:lnTo>
                    <a:pt x="0" y="355596"/>
                  </a:lnTo>
                  <a:lnTo>
                    <a:pt x="0" y="355595"/>
                  </a:lnTo>
                  <a:lnTo>
                    <a:pt x="2" y="35559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882047" y="6120819"/>
              <a:ext cx="770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lt1"/>
                  </a:solidFill>
                  <a:latin typeface="Bauhaus 93" panose="04030905020B02020C02" pitchFamily="82" charset="0"/>
                </a:rPr>
                <a:t>04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787268" y="4325872"/>
              <a:ext cx="96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WOED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58546" y="4796500"/>
            <a:ext cx="957423" cy="2061498"/>
            <a:chOff x="7958546" y="4796500"/>
            <a:chExt cx="957423" cy="2061498"/>
          </a:xfrm>
        </p:grpSpPr>
        <p:sp>
          <p:nvSpPr>
            <p:cNvPr id="67" name="任意多边形 66"/>
            <p:cNvSpPr/>
            <p:nvPr/>
          </p:nvSpPr>
          <p:spPr>
            <a:xfrm>
              <a:off x="7958546" y="4796500"/>
              <a:ext cx="954367" cy="2061498"/>
            </a:xfrm>
            <a:custGeom>
              <a:avLst/>
              <a:gdLst>
                <a:gd name="connsiteX0" fmla="*/ 0 w 954367"/>
                <a:gd name="connsiteY0" fmla="*/ 355597 h 2061498"/>
                <a:gd name="connsiteX1" fmla="*/ 954367 w 954367"/>
                <a:gd name="connsiteY1" fmla="*/ 355597 h 2061498"/>
                <a:gd name="connsiteX2" fmla="*/ 954367 w 954367"/>
                <a:gd name="connsiteY2" fmla="*/ 2061498 h 2061498"/>
                <a:gd name="connsiteX3" fmla="*/ 0 w 954367"/>
                <a:gd name="connsiteY3" fmla="*/ 2061498 h 2061498"/>
                <a:gd name="connsiteX4" fmla="*/ 477184 w 954367"/>
                <a:gd name="connsiteY4" fmla="*/ 0 h 2061498"/>
                <a:gd name="connsiteX5" fmla="*/ 954367 w 954367"/>
                <a:gd name="connsiteY5" fmla="*/ 355596 h 2061498"/>
                <a:gd name="connsiteX6" fmla="*/ 0 w 954367"/>
                <a:gd name="connsiteY6" fmla="*/ 355596 h 206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367" h="2061498">
                  <a:moveTo>
                    <a:pt x="0" y="355597"/>
                  </a:moveTo>
                  <a:lnTo>
                    <a:pt x="954367" y="355597"/>
                  </a:lnTo>
                  <a:lnTo>
                    <a:pt x="954367" y="2061498"/>
                  </a:lnTo>
                  <a:lnTo>
                    <a:pt x="0" y="2061498"/>
                  </a:lnTo>
                  <a:close/>
                  <a:moveTo>
                    <a:pt x="477184" y="0"/>
                  </a:moveTo>
                  <a:lnTo>
                    <a:pt x="954367" y="355596"/>
                  </a:lnTo>
                  <a:lnTo>
                    <a:pt x="0" y="35559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050375" y="6120818"/>
              <a:ext cx="770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lt1"/>
                  </a:solidFill>
                  <a:latin typeface="Bauhaus 93" panose="04030905020B02020C02" pitchFamily="82" charset="0"/>
                </a:rPr>
                <a:t>05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958546" y="5174999"/>
              <a:ext cx="957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 flipH="1">
            <a:off x="4693730" y="1650865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 flipH="1">
            <a:off x="1728351" y="3048747"/>
            <a:ext cx="27253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 flipH="1">
            <a:off x="427188" y="4796500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flipH="1">
            <a:off x="7747641" y="3048747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 flipH="1">
            <a:off x="9123817" y="4796500"/>
            <a:ext cx="2792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9000">
        <p14:pan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5" grpId="0"/>
      <p:bldP spid="46" grpId="0"/>
      <p:bldP spid="47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50395" y="1871418"/>
            <a:ext cx="3056567" cy="18409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094659" y="3704937"/>
            <a:ext cx="3061589" cy="184496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346" y="3708114"/>
            <a:ext cx="3050513" cy="1844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47998" y="1873250"/>
            <a:ext cx="3048002" cy="18383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3100" y="466987"/>
            <a:ext cx="262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作品欣赏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099" y="939282"/>
            <a:ext cx="461010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 </a:t>
            </a:r>
          </a:p>
        </p:txBody>
      </p:sp>
      <p:sp>
        <p:nvSpPr>
          <p:cNvPr id="7" name="矩形 6"/>
          <p:cNvSpPr/>
          <p:nvPr/>
        </p:nvSpPr>
        <p:spPr>
          <a:xfrm>
            <a:off x="3047999" y="1873249"/>
            <a:ext cx="3055481" cy="183832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873249"/>
            <a:ext cx="3047999" cy="1838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47653" y="3711574"/>
            <a:ext cx="3048347" cy="1838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" y="3711574"/>
            <a:ext cx="3047652" cy="183832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151481" y="1873249"/>
            <a:ext cx="3055481" cy="183832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096000" y="1873249"/>
            <a:ext cx="3055481" cy="1838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148769" y="3711573"/>
            <a:ext cx="3059818" cy="1838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096268" y="3708114"/>
            <a:ext cx="3053315" cy="183911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flipH="1">
            <a:off x="9553574" y="3938239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3449747" y="3938239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6490265" y="2099225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394265" y="2106124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16200000">
            <a:off x="2817872" y="2709718"/>
            <a:ext cx="298323" cy="161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8921354" y="2717656"/>
            <a:ext cx="298323" cy="161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5400000">
            <a:off x="9081113" y="4552554"/>
            <a:ext cx="298323" cy="161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400000">
            <a:off x="2979454" y="4552554"/>
            <a:ext cx="298323" cy="161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uild="p"/>
      <p:bldP spid="17" grpId="0" build="p"/>
      <p:bldP spid="18" grpId="0" build="p"/>
      <p:bldP spid="19" grpId="0" build="p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96579" y="3705223"/>
            <a:ext cx="3056945" cy="185102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095853" y="3711286"/>
            <a:ext cx="3053315" cy="183486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141837" y="1870075"/>
            <a:ext cx="3064038" cy="18456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47651" y="1873250"/>
            <a:ext cx="3049626" cy="18446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" y="3711574"/>
            <a:ext cx="3047751" cy="18383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7999" y="1873249"/>
            <a:ext cx="3055481" cy="183832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75" y="3705223"/>
            <a:ext cx="3047652" cy="183832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151481" y="1873249"/>
            <a:ext cx="3055481" cy="183832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873249"/>
            <a:ext cx="3047999" cy="1838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47653" y="3711574"/>
            <a:ext cx="3048347" cy="1838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096000" y="1873249"/>
            <a:ext cx="3055481" cy="1838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149312" y="3711574"/>
            <a:ext cx="3059818" cy="1838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flipH="1">
            <a:off x="9553574" y="3938239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3449747" y="3938239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6490265" y="2099225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394265" y="2106124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欢迎加入广告集装箱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的秘密等着你！微信广告集装箱，更多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的秘密等着你！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16200000">
            <a:off x="2817872" y="2709718"/>
            <a:ext cx="298323" cy="161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8921354" y="2717656"/>
            <a:ext cx="298323" cy="161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5400000">
            <a:off x="9081113" y="4552554"/>
            <a:ext cx="298323" cy="161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400000">
            <a:off x="2979454" y="4552554"/>
            <a:ext cx="298323" cy="161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1" grpId="0" animBg="1"/>
      <p:bldP spid="12" grpId="0" animBg="1"/>
      <p:bldP spid="8" grpId="0" animBg="1"/>
      <p:bldP spid="10" grpId="0" animBg="1"/>
      <p:bldP spid="13" grpId="0" animBg="1"/>
      <p:bldP spid="14" grpId="0" animBg="1"/>
      <p:bldP spid="16" grpId="0" build="p"/>
      <p:bldP spid="17" grpId="0" build="p"/>
      <p:bldP spid="18" grpId="0" build="p"/>
      <p:bldP spid="19" grpId="0" build="p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Microsoft Office PowerPoint</Application>
  <PresentationFormat>宽屏</PresentationFormat>
  <Paragraphs>178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微软雅黑</vt:lpstr>
      <vt:lpstr>Arial</vt:lpstr>
      <vt:lpstr>Bauhaus 93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73</cp:revision>
  <dcterms:created xsi:type="dcterms:W3CDTF">2016-07-01T08:05:00Z</dcterms:created>
  <dcterms:modified xsi:type="dcterms:W3CDTF">2021-01-05T16:05:15Z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