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415" r:id="rId2"/>
    <p:sldId id="455" r:id="rId3"/>
    <p:sldId id="440" r:id="rId4"/>
    <p:sldId id="433" r:id="rId5"/>
    <p:sldId id="441" r:id="rId6"/>
    <p:sldId id="450" r:id="rId7"/>
    <p:sldId id="453" r:id="rId8"/>
    <p:sldId id="447" r:id="rId9"/>
    <p:sldId id="330" r:id="rId10"/>
    <p:sldId id="446" r:id="rId11"/>
    <p:sldId id="436" r:id="rId12"/>
    <p:sldId id="452" r:id="rId13"/>
    <p:sldId id="443" r:id="rId14"/>
    <p:sldId id="444" r:id="rId15"/>
    <p:sldId id="445" r:id="rId16"/>
    <p:sldId id="437" r:id="rId17"/>
    <p:sldId id="337" r:id="rId18"/>
    <p:sldId id="451" r:id="rId19"/>
    <p:sldId id="323" r:id="rId20"/>
    <p:sldId id="403" r:id="rId21"/>
    <p:sldId id="404" r:id="rId22"/>
    <p:sldId id="324" r:id="rId23"/>
    <p:sldId id="327" r:id="rId24"/>
    <p:sldId id="339" r:id="rId25"/>
    <p:sldId id="325" r:id="rId26"/>
    <p:sldId id="359" r:id="rId27"/>
    <p:sldId id="438" r:id="rId28"/>
    <p:sldId id="356" r:id="rId29"/>
    <p:sldId id="442" r:id="rId30"/>
    <p:sldId id="350" r:id="rId31"/>
    <p:sldId id="406" r:id="rId32"/>
    <p:sldId id="347" r:id="rId33"/>
    <p:sldId id="303" r:id="rId34"/>
    <p:sldId id="400" r:id="rId35"/>
    <p:sldId id="456" r:id="rId36"/>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219">
          <p15:clr>
            <a:srgbClr val="A4A3A4"/>
          </p15:clr>
        </p15:guide>
        <p15:guide id="2" orient="horz" pos="866">
          <p15:clr>
            <a:srgbClr val="A4A3A4"/>
          </p15:clr>
        </p15:guide>
        <p15:guide id="3" orient="horz" pos="3384">
          <p15:clr>
            <a:srgbClr val="A4A3A4"/>
          </p15:clr>
        </p15:guide>
        <p15:guide id="4" pos="3840">
          <p15:clr>
            <a:srgbClr val="A4A3A4"/>
          </p15:clr>
        </p15:guide>
        <p15:guide id="5" pos="15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78"/>
      </p:cViewPr>
      <p:guideLst>
        <p:guide orient="horz" pos="1219"/>
        <p:guide orient="horz" pos="866"/>
        <p:guide orient="horz" pos="3384"/>
        <p:guide pos="3840"/>
        <p:guide pos="1504"/>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pPr>
              <a:defRPr/>
            </a:pPr>
            <a:fld id="{868B9899-E5EC-4ED1-95B7-C9F257A521CA}" type="datetime1">
              <a:rPr lang="zh-CN" altLang="en-US"/>
              <a:t>2021/1/6</a:t>
            </a:fld>
            <a:endParaRPr lang="zh-CN" altLang="en-US" sz="1200"/>
          </a:p>
        </p:txBody>
      </p:sp>
      <p:sp>
        <p:nvSpPr>
          <p:cNvPr id="3789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789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0" eaLnBrk="0" hangingPunct="0">
              <a:spcBef>
                <a:spcPct val="30000"/>
              </a:spcBef>
              <a:buFontTx/>
              <a:buNone/>
            </a:pPr>
            <a:r>
              <a:rPr lang="zh-CN" altLang="en-US" sz="1200"/>
              <a:t>单击此处编辑母版文本样式</a:t>
            </a:r>
          </a:p>
          <a:p>
            <a:pPr defTabSz="0" eaLnBrk="0" hangingPunct="0">
              <a:spcBef>
                <a:spcPct val="30000"/>
              </a:spcBef>
              <a:buFontTx/>
              <a:buNone/>
            </a:pPr>
            <a:r>
              <a:rPr lang="zh-CN" altLang="en-US" sz="1200"/>
              <a:t>第二级</a:t>
            </a:r>
          </a:p>
          <a:p>
            <a:pPr defTabSz="0" eaLnBrk="0" hangingPunct="0">
              <a:spcBef>
                <a:spcPct val="30000"/>
              </a:spcBef>
              <a:buFontTx/>
              <a:buNone/>
            </a:pPr>
            <a:r>
              <a:rPr lang="zh-CN" altLang="en-US" sz="1200"/>
              <a:t>第三级</a:t>
            </a:r>
          </a:p>
          <a:p>
            <a:pPr defTabSz="0" eaLnBrk="0" hangingPunct="0">
              <a:spcBef>
                <a:spcPct val="30000"/>
              </a:spcBef>
              <a:buFontTx/>
              <a:buNone/>
            </a:pPr>
            <a:r>
              <a:rPr lang="zh-CN" altLang="en-US" sz="1200"/>
              <a:t>第四级</a:t>
            </a:r>
          </a:p>
          <a:p>
            <a:pPr defTabSz="0" eaLnBrk="0" hangingPunct="0">
              <a:spcBef>
                <a:spcPct val="30000"/>
              </a:spcBef>
              <a:buFontTx/>
              <a:buNone/>
            </a:pPr>
            <a:r>
              <a:rPr lang="zh-CN" altLang="en-US" sz="120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pPr>
              <a:defRPr/>
            </a:pPr>
            <a:fld id="{2BDC0855-54A5-4CBE-A6FE-6BF5688E0A6E}"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矩形 3"/>
          <p:cNvSpPr>
            <a:spLocks noChangeArrowheads="1"/>
          </p:cNvSpPr>
          <p:nvPr/>
        </p:nvSpPr>
        <p:spPr bwMode="auto">
          <a:xfrm>
            <a:off x="0" y="4699000"/>
            <a:ext cx="12192000" cy="2159000"/>
          </a:xfrm>
          <a:prstGeom prst="rect">
            <a:avLst/>
          </a:pr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28" name="矩形 11"/>
          <p:cNvSpPr>
            <a:spLocks noChangeArrowheads="1"/>
          </p:cNvSpPr>
          <p:nvPr/>
        </p:nvSpPr>
        <p:spPr bwMode="auto">
          <a:xfrm>
            <a:off x="2327275" y="4770438"/>
            <a:ext cx="90122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800" b="1">
                <a:solidFill>
                  <a:schemeClr val="bg1"/>
                </a:solidFill>
                <a:latin typeface="方正正黑简体" pitchFamily="2" charset="-122"/>
                <a:ea typeface="方正正黑简体" pitchFamily="2" charset="-122"/>
                <a:sym typeface="方正正黑简体" pitchFamily="2" charset="-122"/>
              </a:rPr>
              <a:t>寻找与众不同的</a:t>
            </a:r>
            <a:r>
              <a:rPr lang="zh-CN" altLang="en-US" sz="11500" b="1">
                <a:solidFill>
                  <a:schemeClr val="bg1"/>
                </a:solidFill>
                <a:ea typeface="方正正黑简体" pitchFamily="2" charset="-122"/>
                <a:sym typeface="方正正黑简体" pitchFamily="2" charset="-122"/>
              </a:rPr>
              <a:t>‘</a:t>
            </a:r>
            <a:r>
              <a:rPr lang="zh-CN" altLang="en-US" sz="11500" b="1">
                <a:solidFill>
                  <a:schemeClr val="bg1"/>
                </a:solidFill>
                <a:latin typeface="方正正黑简体" pitchFamily="2" charset="-122"/>
                <a:ea typeface="方正正黑简体" pitchFamily="2" charset="-122"/>
                <a:sym typeface="方正正黑简体" pitchFamily="2" charset="-122"/>
              </a:rPr>
              <a:t>我</a:t>
            </a:r>
            <a:r>
              <a:rPr lang="en-US" sz="11500" b="1">
                <a:solidFill>
                  <a:schemeClr val="bg1"/>
                </a:solidFill>
                <a:latin typeface="方正正黑简体" pitchFamily="2" charset="-122"/>
                <a:ea typeface="方正正黑简体" pitchFamily="2" charset="-122"/>
                <a:sym typeface="方正正黑简体" pitchFamily="2" charset="-122"/>
              </a:rPr>
              <a:t>’</a:t>
            </a:r>
            <a:endParaRPr lang="en-US" sz="4800" b="1">
              <a:solidFill>
                <a:schemeClr val="bg1"/>
              </a:solidFill>
              <a:latin typeface="方正正黑简体" pitchFamily="2" charset="-122"/>
              <a:ea typeface="方正正黑简体" pitchFamily="2" charset="-122"/>
              <a:sym typeface="方正正黑简体" pitchFamily="2" charset="-122"/>
            </a:endParaRPr>
          </a:p>
        </p:txBody>
      </p:sp>
      <p:sp>
        <p:nvSpPr>
          <p:cNvPr id="1029" name="矩形 12"/>
          <p:cNvSpPr>
            <a:spLocks noChangeArrowheads="1"/>
          </p:cNvSpPr>
          <p:nvPr/>
        </p:nvSpPr>
        <p:spPr bwMode="auto">
          <a:xfrm>
            <a:off x="3363817" y="5095875"/>
            <a:ext cx="406527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chemeClr val="bg1"/>
                </a:solidFill>
                <a:latin typeface="方正细圆简体" pitchFamily="1" charset="-122"/>
                <a:ea typeface="方正细圆简体" pitchFamily="1" charset="-122"/>
                <a:sym typeface="方正细圆简体" pitchFamily="1" charset="-122"/>
              </a:rPr>
              <a:t>竞聘人：</a:t>
            </a:r>
            <a:r>
              <a:rPr lang="en-US" altLang="zh-CN">
                <a:solidFill>
                  <a:schemeClr val="bg1"/>
                </a:solidFill>
                <a:latin typeface="方正细圆简体" pitchFamily="1" charset="-122"/>
                <a:ea typeface="方正细圆简体" pitchFamily="1" charset="-122"/>
                <a:sym typeface="方正细圆简体" pitchFamily="1" charset="-122"/>
              </a:rPr>
              <a:t>xiazaii    </a:t>
            </a:r>
            <a:r>
              <a:rPr lang="zh-CN" altLang="en-US">
                <a:solidFill>
                  <a:schemeClr val="bg1"/>
                </a:solidFill>
                <a:latin typeface="方正细圆简体" pitchFamily="1" charset="-122"/>
                <a:ea typeface="方正细圆简体" pitchFamily="1" charset="-122"/>
                <a:sym typeface="方正细圆简体" pitchFamily="1" charset="-122"/>
              </a:rPr>
              <a:t>竞聘职位：设计总监</a:t>
            </a:r>
            <a:endParaRPr lang="zh-CN" altLang="en-US" dirty="0">
              <a:solidFill>
                <a:schemeClr val="bg1"/>
              </a:solidFill>
              <a:latin typeface="方正细圆简体" pitchFamily="1" charset="-122"/>
              <a:ea typeface="方正细圆简体" pitchFamily="1" charset="-122"/>
              <a:sym typeface="方正细圆简体" pitchFamily="1" charset="-122"/>
            </a:endParaRPr>
          </a:p>
        </p:txBody>
      </p:sp>
    </p:spTree>
    <p:custDataLst>
      <p:tags r:id="rId1"/>
    </p:custData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246"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47"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10248" name="矩形 21"/>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自我评价</a:t>
            </a:r>
            <a:endParaRPr lang="en-US" sz="2800" b="1">
              <a:solidFill>
                <a:srgbClr val="609114"/>
              </a:solidFill>
              <a:latin typeface="方正正黑简体" pitchFamily="2" charset="-122"/>
              <a:ea typeface="方正正黑简体" pitchFamily="2" charset="-122"/>
              <a:sym typeface="方正正黑简体" pitchFamily="2" charset="-122"/>
            </a:endParaRPr>
          </a:p>
        </p:txBody>
      </p:sp>
      <p:sp>
        <p:nvSpPr>
          <p:cNvPr id="10249" name="矩形 22"/>
          <p:cNvSpPr>
            <a:spLocks noChangeArrowheads="1"/>
          </p:cNvSpPr>
          <p:nvPr/>
        </p:nvSpPr>
        <p:spPr bwMode="auto">
          <a:xfrm>
            <a:off x="5337175" y="833438"/>
            <a:ext cx="1517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Self evaluation</a:t>
            </a:r>
            <a:endParaRPr lang="zh-CN" altLang="en-US" sz="1600">
              <a:solidFill>
                <a:srgbClr val="609114"/>
              </a:solidFill>
              <a:latin typeface="方正细圆简体" pitchFamily="1" charset="-122"/>
              <a:ea typeface="方正细圆简体" pitchFamily="1" charset="-122"/>
              <a:sym typeface="方正细圆简体" pitchFamily="1" charset="-122"/>
            </a:endParaRPr>
          </a:p>
        </p:txBody>
      </p:sp>
      <p:pic>
        <p:nvPicPr>
          <p:cNvPr id="10250" name="图片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925" y="1304925"/>
            <a:ext cx="20828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图片 14"/>
          <p:cNvPicPr>
            <a:picLocks noChangeAspect="1" noChangeArrowheads="1"/>
          </p:cNvPicPr>
          <p:nvPr/>
        </p:nvPicPr>
        <p:blipFill>
          <a:blip r:embed="rId3">
            <a:extLst>
              <a:ext uri="{28A0092B-C50C-407E-A947-70E740481C1C}">
                <a14:useLocalDpi xmlns:a14="http://schemas.microsoft.com/office/drawing/2010/main" val="0"/>
              </a:ext>
            </a:extLst>
          </a:blip>
          <a:srcRect l="49661" t="22420" r="28903" b="57779"/>
          <a:stretch>
            <a:fillRect/>
          </a:stretch>
        </p:blipFill>
        <p:spPr bwMode="auto">
          <a:xfrm>
            <a:off x="889000" y="1530350"/>
            <a:ext cx="692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图片 15"/>
          <p:cNvPicPr>
            <a:picLocks noChangeAspect="1" noChangeArrowheads="1"/>
          </p:cNvPicPr>
          <p:nvPr/>
        </p:nvPicPr>
        <p:blipFill>
          <a:blip r:embed="rId4">
            <a:extLst>
              <a:ext uri="{28A0092B-C50C-407E-A947-70E740481C1C}">
                <a14:useLocalDpi xmlns:a14="http://schemas.microsoft.com/office/drawing/2010/main" val="0"/>
              </a:ext>
            </a:extLst>
          </a:blip>
          <a:srcRect l="29073" t="22067" r="50674" b="58662"/>
          <a:stretch>
            <a:fillRect/>
          </a:stretch>
        </p:blipFill>
        <p:spPr bwMode="auto">
          <a:xfrm>
            <a:off x="7491413" y="4630738"/>
            <a:ext cx="6540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矩形 29"/>
          <p:cNvSpPr>
            <a:spLocks noChangeArrowheads="1"/>
          </p:cNvSpPr>
          <p:nvPr/>
        </p:nvSpPr>
        <p:spPr bwMode="auto">
          <a:xfrm>
            <a:off x="1579563" y="2084388"/>
            <a:ext cx="43084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0" b="1">
                <a:solidFill>
                  <a:srgbClr val="609114"/>
                </a:solidFill>
                <a:latin typeface="方正正黑简体" pitchFamily="2" charset="-122"/>
                <a:ea typeface="方正正黑简体" pitchFamily="2" charset="-122"/>
                <a:sym typeface="方正正黑简体" pitchFamily="2" charset="-122"/>
              </a:rPr>
              <a:t>个性张扬</a:t>
            </a:r>
            <a:endParaRPr lang="en-US" sz="8000" b="1">
              <a:solidFill>
                <a:srgbClr val="609114"/>
              </a:solidFill>
              <a:latin typeface="方正正黑简体" pitchFamily="2" charset="-122"/>
              <a:ea typeface="方正正黑简体" pitchFamily="2" charset="-122"/>
              <a:sym typeface="方正正黑简体" pitchFamily="2" charset="-122"/>
            </a:endParaRPr>
          </a:p>
        </p:txBody>
      </p:sp>
      <p:sp>
        <p:nvSpPr>
          <p:cNvPr id="10254" name="矩形 30"/>
          <p:cNvSpPr>
            <a:spLocks noChangeArrowheads="1"/>
          </p:cNvSpPr>
          <p:nvPr/>
        </p:nvSpPr>
        <p:spPr bwMode="auto">
          <a:xfrm>
            <a:off x="3184525" y="3656013"/>
            <a:ext cx="4306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8000" b="1">
                <a:solidFill>
                  <a:srgbClr val="609114"/>
                </a:solidFill>
                <a:latin typeface="方正正黑简体" pitchFamily="2" charset="-122"/>
                <a:ea typeface="方正正黑简体" pitchFamily="2" charset="-122"/>
                <a:sym typeface="方正正黑简体" pitchFamily="2" charset="-122"/>
              </a:rPr>
              <a:t>沉稳干练</a:t>
            </a:r>
            <a:endParaRPr lang="en-US" sz="8000" b="1">
              <a:solidFill>
                <a:srgbClr val="609114"/>
              </a:solidFill>
              <a:latin typeface="方正正黑简体" pitchFamily="2" charset="-122"/>
              <a:ea typeface="方正正黑简体" pitchFamily="2" charset="-122"/>
              <a:sym typeface="方正正黑简体" pitchFamily="2" charset="-122"/>
            </a:endParaRPr>
          </a:p>
        </p:txBody>
      </p:sp>
      <p:sp>
        <p:nvSpPr>
          <p:cNvPr id="10255" name="矩形 32"/>
          <p:cNvSpPr>
            <a:spLocks noChangeArrowheads="1"/>
          </p:cNvSpPr>
          <p:nvPr/>
        </p:nvSpPr>
        <p:spPr bwMode="auto">
          <a:xfrm>
            <a:off x="3808413" y="3073400"/>
            <a:ext cx="19954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Personality publicity</a:t>
            </a:r>
            <a:endParaRPr lang="zh-CN" altLang="en-US" sz="1600">
              <a:solidFill>
                <a:srgbClr val="609114"/>
              </a:solidFill>
              <a:latin typeface="方正细圆简体" pitchFamily="1" charset="-122"/>
              <a:ea typeface="方正细圆简体" pitchFamily="1" charset="-122"/>
              <a:sym typeface="方正细圆简体" pitchFamily="1" charset="-122"/>
            </a:endParaRPr>
          </a:p>
        </p:txBody>
      </p:sp>
      <p:sp>
        <p:nvSpPr>
          <p:cNvPr id="10256" name="矩形 33"/>
          <p:cNvSpPr>
            <a:spLocks noChangeArrowheads="1"/>
          </p:cNvSpPr>
          <p:nvPr/>
        </p:nvSpPr>
        <p:spPr bwMode="auto">
          <a:xfrm>
            <a:off x="3324225" y="4686300"/>
            <a:ext cx="1643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Capable of calm</a:t>
            </a:r>
            <a:endParaRPr lang="zh-CN" altLang="en-US" sz="1600">
              <a:solidFill>
                <a:srgbClr val="609114"/>
              </a:solidFill>
              <a:latin typeface="方正细圆简体" pitchFamily="1" charset="-122"/>
              <a:ea typeface="方正细圆简体" pitchFamily="1" charset="-122"/>
              <a:sym typeface="方正细圆简体" pitchFamily="1" charset="-122"/>
            </a:endParaRPr>
          </a:p>
        </p:txBody>
      </p:sp>
      <p:sp>
        <p:nvSpPr>
          <p:cNvPr id="15"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5"/>
          <p:cNvPicPr>
            <a:picLocks noChangeAspect="1" noChangeArrowheads="1"/>
          </p:cNvPicPr>
          <p:nvPr/>
        </p:nvPicPr>
        <p:blipFill>
          <a:blip r:embed="rId2">
            <a:grayscl/>
            <a:extLst>
              <a:ext uri="{28A0092B-C50C-407E-A947-70E740481C1C}">
                <a14:useLocalDpi xmlns:a14="http://schemas.microsoft.com/office/drawing/2010/main" val="0"/>
              </a:ext>
            </a:extLst>
          </a:blip>
          <a:srcRect t="7770" b="777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9"/>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269" name="任意多边形 14"/>
          <p:cNvSpPr>
            <a:spLocks noChangeArrowheads="1"/>
          </p:cNvSpPr>
          <p:nvPr/>
        </p:nvSpPr>
        <p:spPr bwMode="auto">
          <a:xfrm rot="10800000">
            <a:off x="4216400" y="0"/>
            <a:ext cx="3757613" cy="2266950"/>
          </a:xfrm>
          <a:custGeom>
            <a:avLst/>
            <a:gdLst>
              <a:gd name="T0" fmla="*/ 7502043 w 1882108"/>
              <a:gd name="T1" fmla="*/ 4014983 h 1279971"/>
              <a:gd name="T2" fmla="*/ 0 w 1882108"/>
              <a:gd name="T3" fmla="*/ 4014983 h 1279971"/>
              <a:gd name="T4" fmla="*/ 0 w 1882108"/>
              <a:gd name="T5" fmla="*/ 1146715 h 1279971"/>
              <a:gd name="T6" fmla="*/ 11636 w 1882108"/>
              <a:gd name="T7" fmla="*/ 1146715 h 1279971"/>
              <a:gd name="T8" fmla="*/ 3751023 w 1882108"/>
              <a:gd name="T9" fmla="*/ 0 h 1279971"/>
              <a:gd name="T10" fmla="*/ 7490408 w 1882108"/>
              <a:gd name="T11" fmla="*/ 1146715 h 1279971"/>
              <a:gd name="T12" fmla="*/ 7502043 w 1882108"/>
              <a:gd name="T13" fmla="*/ 1146715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0" name="矩形 7"/>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11271" name="矩形 4"/>
          <p:cNvSpPr>
            <a:spLocks noChangeArrowheads="1"/>
          </p:cNvSpPr>
          <p:nvPr/>
        </p:nvSpPr>
        <p:spPr bwMode="auto">
          <a:xfrm>
            <a:off x="4625975" y="300038"/>
            <a:ext cx="2968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5400" b="1">
                <a:solidFill>
                  <a:schemeClr val="bg1"/>
                </a:solidFill>
                <a:latin typeface="方正正黑简体" pitchFamily="2" charset="-122"/>
                <a:ea typeface="方正正黑简体" pitchFamily="2" charset="-122"/>
                <a:sym typeface="方正正黑简体" pitchFamily="2" charset="-122"/>
              </a:rPr>
              <a:t>岗位认识</a:t>
            </a:r>
            <a:endParaRPr lang="zh-CN" altLang="en-US"/>
          </a:p>
        </p:txBody>
      </p:sp>
      <p:sp>
        <p:nvSpPr>
          <p:cNvPr id="11272" name="矩形 5"/>
          <p:cNvSpPr>
            <a:spLocks noChangeArrowheads="1"/>
          </p:cNvSpPr>
          <p:nvPr/>
        </p:nvSpPr>
        <p:spPr bwMode="auto">
          <a:xfrm>
            <a:off x="4452938" y="1189038"/>
            <a:ext cx="331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方正细圆简体" pitchFamily="1" charset="-122"/>
                <a:ea typeface="方正细圆简体" pitchFamily="1" charset="-122"/>
                <a:sym typeface="方正细圆简体" pitchFamily="1" charset="-122"/>
              </a:rPr>
              <a:t>Position understanding</a:t>
            </a:r>
            <a:endParaRPr lang="zh-CN" altLang="en-US"/>
          </a:p>
        </p:txBody>
      </p:sp>
      <p:sp>
        <p:nvSpPr>
          <p:cNvPr id="9"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294"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5"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pic>
        <p:nvPicPr>
          <p:cNvPr id="12296" name="图片 2"/>
          <p:cNvPicPr>
            <a:picLocks noChangeAspect="1" noChangeArrowheads="1"/>
          </p:cNvPicPr>
          <p:nvPr/>
        </p:nvPicPr>
        <p:blipFill>
          <a:blip r:embed="rId2">
            <a:extLst>
              <a:ext uri="{28A0092B-C50C-407E-A947-70E740481C1C}">
                <a14:useLocalDpi xmlns:a14="http://schemas.microsoft.com/office/drawing/2010/main" val="0"/>
              </a:ext>
            </a:extLst>
          </a:blip>
          <a:srcRect l="12247" t="3162" b="4053"/>
          <a:stretch>
            <a:fillRect/>
          </a:stretch>
        </p:blipFill>
        <p:spPr bwMode="auto">
          <a:xfrm>
            <a:off x="4686300" y="1290638"/>
            <a:ext cx="75057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38"/>
          <p:cNvSpPr>
            <a:spLocks noChangeArrowheads="1"/>
          </p:cNvSpPr>
          <p:nvPr/>
        </p:nvSpPr>
        <p:spPr bwMode="auto">
          <a:xfrm>
            <a:off x="4686300" y="1290638"/>
            <a:ext cx="4000500" cy="5086350"/>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8" name="KSO_Shape"/>
          <p:cNvSpPr>
            <a:spLocks noChangeArrowheads="1"/>
          </p:cNvSpPr>
          <p:nvPr/>
        </p:nvSpPr>
        <p:spPr bwMode="auto">
          <a:xfrm>
            <a:off x="5157788" y="1944688"/>
            <a:ext cx="447675" cy="596900"/>
          </a:xfrm>
          <a:custGeom>
            <a:avLst/>
            <a:gdLst>
              <a:gd name="T0" fmla="*/ 98106 w 1357313"/>
              <a:gd name="T1" fmla="*/ 121244 h 2041525"/>
              <a:gd name="T2" fmla="*/ 103640 w 1357313"/>
              <a:gd name="T3" fmla="*/ 131418 h 2041525"/>
              <a:gd name="T4" fmla="*/ 35272 w 1357313"/>
              <a:gd name="T5" fmla="*/ 128364 h 2041525"/>
              <a:gd name="T6" fmla="*/ 41343 w 1357313"/>
              <a:gd name="T7" fmla="*/ 119264 h 2041525"/>
              <a:gd name="T8" fmla="*/ 91098 w 1357313"/>
              <a:gd name="T9" fmla="*/ 45356 h 2041525"/>
              <a:gd name="T10" fmla="*/ 72877 w 1357313"/>
              <a:gd name="T11" fmla="*/ 58652 h 2041525"/>
              <a:gd name="T12" fmla="*/ 64773 w 1357313"/>
              <a:gd name="T13" fmla="*/ 58652 h 2041525"/>
              <a:gd name="T14" fmla="*/ 46552 w 1357313"/>
              <a:gd name="T15" fmla="*/ 45356 h 2041525"/>
              <a:gd name="T16" fmla="*/ 22462 w 1357313"/>
              <a:gd name="T17" fmla="*/ 34690 h 2041525"/>
              <a:gd name="T18" fmla="*/ 29341 w 1357313"/>
              <a:gd name="T19" fmla="*/ 47316 h 2041525"/>
              <a:gd name="T20" fmla="*/ 45274 w 1357313"/>
              <a:gd name="T21" fmla="*/ 62412 h 2041525"/>
              <a:gd name="T22" fmla="*/ 56989 w 1357313"/>
              <a:gd name="T23" fmla="*/ 71766 h 2041525"/>
              <a:gd name="T24" fmla="*/ 59730 w 1357313"/>
              <a:gd name="T25" fmla="*/ 81879 h 2041525"/>
              <a:gd name="T26" fmla="*/ 56720 w 1357313"/>
              <a:gd name="T27" fmla="*/ 91549 h 2041525"/>
              <a:gd name="T28" fmla="*/ 44172 w 1357313"/>
              <a:gd name="T29" fmla="*/ 101367 h 2041525"/>
              <a:gd name="T30" fmla="*/ 28615 w 1357313"/>
              <a:gd name="T31" fmla="*/ 116421 h 2041525"/>
              <a:gd name="T32" fmla="*/ 22382 w 1357313"/>
              <a:gd name="T33" fmla="*/ 128414 h 2041525"/>
              <a:gd name="T34" fmla="*/ 116638 w 1357313"/>
              <a:gd name="T35" fmla="*/ 133122 h 2041525"/>
              <a:gd name="T36" fmla="*/ 111156 w 1357313"/>
              <a:gd name="T37" fmla="*/ 119145 h 2041525"/>
              <a:gd name="T38" fmla="*/ 96782 w 1357313"/>
              <a:gd name="T39" fmla="*/ 104091 h 2041525"/>
              <a:gd name="T40" fmla="*/ 82219 w 1357313"/>
              <a:gd name="T41" fmla="*/ 92943 h 2041525"/>
              <a:gd name="T42" fmla="*/ 78323 w 1357313"/>
              <a:gd name="T43" fmla="*/ 84370 h 2041525"/>
              <a:gd name="T44" fmla="*/ 79236 w 1357313"/>
              <a:gd name="T45" fmla="*/ 75270 h 2041525"/>
              <a:gd name="T46" fmla="*/ 86034 w 1357313"/>
              <a:gd name="T47" fmla="*/ 67099 h 2041525"/>
              <a:gd name="T48" fmla="*/ 104385 w 1357313"/>
              <a:gd name="T49" fmla="*/ 51729 h 2041525"/>
              <a:gd name="T50" fmla="*/ 113816 w 1357313"/>
              <a:gd name="T51" fmla="*/ 39039 h 2041525"/>
              <a:gd name="T52" fmla="*/ 118626 w 1357313"/>
              <a:gd name="T53" fmla="*/ 17883 h 2041525"/>
              <a:gd name="T54" fmla="*/ 132356 w 1357313"/>
              <a:gd name="T55" fmla="*/ 1309 h 2041525"/>
              <a:gd name="T56" fmla="*/ 137139 w 1357313"/>
              <a:gd name="T57" fmla="*/ 5870 h 2041525"/>
              <a:gd name="T58" fmla="*/ 137220 w 1357313"/>
              <a:gd name="T59" fmla="*/ 11824 h 2041525"/>
              <a:gd name="T60" fmla="*/ 133001 w 1357313"/>
              <a:gd name="T61" fmla="*/ 16236 h 2041525"/>
              <a:gd name="T62" fmla="*/ 126767 w 1357313"/>
              <a:gd name="T63" fmla="*/ 25083 h 2041525"/>
              <a:gd name="T64" fmla="*/ 121474 w 1357313"/>
              <a:gd name="T65" fmla="*/ 44867 h 2041525"/>
              <a:gd name="T66" fmla="*/ 110162 w 1357313"/>
              <a:gd name="T67" fmla="*/ 60216 h 2041525"/>
              <a:gd name="T68" fmla="*/ 90199 w 1357313"/>
              <a:gd name="T69" fmla="*/ 76073 h 2041525"/>
              <a:gd name="T70" fmla="*/ 88882 w 1357313"/>
              <a:gd name="T71" fmla="*/ 82238 h 2041525"/>
              <a:gd name="T72" fmla="*/ 98555 w 1357313"/>
              <a:gd name="T73" fmla="*/ 92753 h 2041525"/>
              <a:gd name="T74" fmla="*/ 114032 w 1357313"/>
              <a:gd name="T75" fmla="*/ 106814 h 2041525"/>
              <a:gd name="T76" fmla="*/ 123382 w 1357313"/>
              <a:gd name="T77" fmla="*/ 122502 h 2041525"/>
              <a:gd name="T78" fmla="*/ 128756 w 1357313"/>
              <a:gd name="T79" fmla="*/ 145199 h 2041525"/>
              <a:gd name="T80" fmla="*/ 134908 w 1357313"/>
              <a:gd name="T81" fmla="*/ 147944 h 2041525"/>
              <a:gd name="T82" fmla="*/ 137757 w 1357313"/>
              <a:gd name="T83" fmla="*/ 153054 h 2041525"/>
              <a:gd name="T84" fmla="*/ 135876 w 1357313"/>
              <a:gd name="T85" fmla="*/ 158902 h 2041525"/>
              <a:gd name="T86" fmla="*/ 129830 w 1357313"/>
              <a:gd name="T87" fmla="*/ 162449 h 2041525"/>
              <a:gd name="T88" fmla="*/ 7470 w 1357313"/>
              <a:gd name="T89" fmla="*/ 162301 h 2041525"/>
              <a:gd name="T90" fmla="*/ 1639 w 1357313"/>
              <a:gd name="T91" fmla="*/ 158543 h 2041525"/>
              <a:gd name="T92" fmla="*/ 108 w 1357313"/>
              <a:gd name="T93" fmla="*/ 152631 h 2041525"/>
              <a:gd name="T94" fmla="*/ 3278 w 1357313"/>
              <a:gd name="T95" fmla="*/ 147648 h 2041525"/>
              <a:gd name="T96" fmla="*/ 9565 w 1357313"/>
              <a:gd name="T97" fmla="*/ 145115 h 2041525"/>
              <a:gd name="T98" fmla="*/ 14456 w 1357313"/>
              <a:gd name="T99" fmla="*/ 122502 h 2041525"/>
              <a:gd name="T100" fmla="*/ 23806 w 1357313"/>
              <a:gd name="T101" fmla="*/ 106814 h 2041525"/>
              <a:gd name="T102" fmla="*/ 39282 w 1357313"/>
              <a:gd name="T103" fmla="*/ 92753 h 2041525"/>
              <a:gd name="T104" fmla="*/ 48928 w 1357313"/>
              <a:gd name="T105" fmla="*/ 82470 h 2041525"/>
              <a:gd name="T106" fmla="*/ 47612 w 1357313"/>
              <a:gd name="T107" fmla="*/ 76073 h 2041525"/>
              <a:gd name="T108" fmla="*/ 27675 w 1357313"/>
              <a:gd name="T109" fmla="*/ 60216 h 2041525"/>
              <a:gd name="T110" fmla="*/ 16363 w 1357313"/>
              <a:gd name="T111" fmla="*/ 44867 h 2041525"/>
              <a:gd name="T112" fmla="*/ 10801 w 1357313"/>
              <a:gd name="T113" fmla="*/ 23310 h 2041525"/>
              <a:gd name="T114" fmla="*/ 4406 w 1357313"/>
              <a:gd name="T115" fmla="*/ 15983 h 2041525"/>
              <a:gd name="T116" fmla="*/ 457 w 1357313"/>
              <a:gd name="T117" fmla="*/ 11444 h 2041525"/>
              <a:gd name="T118" fmla="*/ 887 w 1357313"/>
              <a:gd name="T119" fmla="*/ 5469 h 2041525"/>
              <a:gd name="T120" fmla="*/ 5938 w 1357313"/>
              <a:gd name="T121" fmla="*/ 1077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7313"/>
              <a:gd name="T184" fmla="*/ 0 h 2041525"/>
              <a:gd name="T185" fmla="*/ 1357313 w 1357313"/>
              <a:gd name="T186" fmla="*/ 2041525 h 2041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9" name="KSO_Shape"/>
          <p:cNvSpPr>
            <a:spLocks noChangeArrowheads="1"/>
          </p:cNvSpPr>
          <p:nvPr/>
        </p:nvSpPr>
        <p:spPr bwMode="auto">
          <a:xfrm>
            <a:off x="5083175" y="5427663"/>
            <a:ext cx="596900" cy="596900"/>
          </a:xfrm>
          <a:custGeom>
            <a:avLst/>
            <a:gdLst>
              <a:gd name="T0" fmla="*/ 43258 w 3543300"/>
              <a:gd name="T1" fmla="*/ 30827 h 3617913"/>
              <a:gd name="T2" fmla="*/ 37275 w 3543300"/>
              <a:gd name="T3" fmla="*/ 34111 h 3617913"/>
              <a:gd name="T4" fmla="*/ 32788 w 3543300"/>
              <a:gd name="T5" fmla="*/ 39072 h 3617913"/>
              <a:gd name="T6" fmla="*/ 30255 w 3543300"/>
              <a:gd name="T7" fmla="*/ 45276 h 3617913"/>
              <a:gd name="T8" fmla="*/ 30075 w 3543300"/>
              <a:gd name="T9" fmla="*/ 52227 h 3617913"/>
              <a:gd name="T10" fmla="*/ 32308 w 3543300"/>
              <a:gd name="T11" fmla="*/ 58590 h 3617913"/>
              <a:gd name="T12" fmla="*/ 36541 w 3543300"/>
              <a:gd name="T13" fmla="*/ 63751 h 3617913"/>
              <a:gd name="T14" fmla="*/ 42333 w 3543300"/>
              <a:gd name="T15" fmla="*/ 67305 h 3617913"/>
              <a:gd name="T16" fmla="*/ 49223 w 3543300"/>
              <a:gd name="T17" fmla="*/ 68826 h 3617913"/>
              <a:gd name="T18" fmla="*/ 56356 w 3543300"/>
              <a:gd name="T19" fmla="*/ 67962 h 3617913"/>
              <a:gd name="T20" fmla="*/ 62507 w 3543300"/>
              <a:gd name="T21" fmla="*/ 64953 h 3617913"/>
              <a:gd name="T22" fmla="*/ 67218 w 3543300"/>
              <a:gd name="T23" fmla="*/ 60207 h 3617913"/>
              <a:gd name="T24" fmla="*/ 70073 w 3543300"/>
              <a:gd name="T25" fmla="*/ 54137 h 3617913"/>
              <a:gd name="T26" fmla="*/ 70604 w 3543300"/>
              <a:gd name="T27" fmla="*/ 47229 h 3617913"/>
              <a:gd name="T28" fmla="*/ 68695 w 3543300"/>
              <a:gd name="T29" fmla="*/ 40728 h 3617913"/>
              <a:gd name="T30" fmla="*/ 64729 w 3543300"/>
              <a:gd name="T31" fmla="*/ 35373 h 3617913"/>
              <a:gd name="T32" fmla="*/ 59133 w 3543300"/>
              <a:gd name="T33" fmla="*/ 31562 h 3617913"/>
              <a:gd name="T34" fmla="*/ 52367 w 3543300"/>
              <a:gd name="T35" fmla="*/ 29738 h 3617913"/>
              <a:gd name="T36" fmla="*/ 55557 w 3543300"/>
              <a:gd name="T37" fmla="*/ 190 h 3617913"/>
              <a:gd name="T38" fmla="*/ 57097 w 3543300"/>
              <a:gd name="T39" fmla="*/ 2428 h 3617913"/>
              <a:gd name="T40" fmla="*/ 66450 w 3543300"/>
              <a:gd name="T41" fmla="*/ 13214 h 3617913"/>
              <a:gd name="T42" fmla="*/ 75099 w 3543300"/>
              <a:gd name="T43" fmla="*/ 6551 h 3617913"/>
              <a:gd name="T44" fmla="*/ 84308 w 3543300"/>
              <a:gd name="T45" fmla="*/ 12142 h 3617913"/>
              <a:gd name="T46" fmla="*/ 84560 w 3543300"/>
              <a:gd name="T47" fmla="*/ 15107 h 3617913"/>
              <a:gd name="T48" fmla="*/ 85029 w 3543300"/>
              <a:gd name="T49" fmla="*/ 28572 h 3617913"/>
              <a:gd name="T50" fmla="*/ 96300 w 3543300"/>
              <a:gd name="T51" fmla="*/ 28615 h 3617913"/>
              <a:gd name="T52" fmla="*/ 100517 w 3543300"/>
              <a:gd name="T53" fmla="*/ 38294 h 3617913"/>
              <a:gd name="T54" fmla="*/ 99048 w 3543300"/>
              <a:gd name="T55" fmla="*/ 40904 h 3617913"/>
              <a:gd name="T56" fmla="*/ 91101 w 3543300"/>
              <a:gd name="T57" fmla="*/ 51422 h 3617913"/>
              <a:gd name="T58" fmla="*/ 100157 w 3543300"/>
              <a:gd name="T59" fmla="*/ 58500 h 3617913"/>
              <a:gd name="T60" fmla="*/ 97688 w 3543300"/>
              <a:gd name="T61" fmla="*/ 68603 h 3617913"/>
              <a:gd name="T62" fmla="*/ 94967 w 3543300"/>
              <a:gd name="T63" fmla="*/ 70012 h 3617913"/>
              <a:gd name="T64" fmla="*/ 82443 w 3543300"/>
              <a:gd name="T65" fmla="*/ 73442 h 3617913"/>
              <a:gd name="T66" fmla="*/ 84966 w 3543300"/>
              <a:gd name="T67" fmla="*/ 84617 h 3617913"/>
              <a:gd name="T68" fmla="*/ 76883 w 3543300"/>
              <a:gd name="T69" fmla="*/ 91565 h 3617913"/>
              <a:gd name="T70" fmla="*/ 73793 w 3543300"/>
              <a:gd name="T71" fmla="*/ 91323 h 3617913"/>
              <a:gd name="T72" fmla="*/ 62251 w 3543300"/>
              <a:gd name="T73" fmla="*/ 86752 h 3617913"/>
              <a:gd name="T74" fmla="*/ 56899 w 3543300"/>
              <a:gd name="T75" fmla="*/ 97002 h 3617913"/>
              <a:gd name="T76" fmla="*/ 45988 w 3543300"/>
              <a:gd name="T77" fmla="*/ 98479 h 3617913"/>
              <a:gd name="T78" fmla="*/ 43573 w 3543300"/>
              <a:gd name="T79" fmla="*/ 96777 h 3617913"/>
              <a:gd name="T80" fmla="*/ 37599 w 3543300"/>
              <a:gd name="T81" fmla="*/ 86536 h 3617913"/>
              <a:gd name="T82" fmla="*/ 26562 w 3543300"/>
              <a:gd name="T83" fmla="*/ 91488 h 3617913"/>
              <a:gd name="T84" fmla="*/ 23561 w 3543300"/>
              <a:gd name="T85" fmla="*/ 91488 h 3617913"/>
              <a:gd name="T86" fmla="*/ 15624 w 3543300"/>
              <a:gd name="T87" fmla="*/ 84384 h 3617913"/>
              <a:gd name="T88" fmla="*/ 18119 w 3543300"/>
              <a:gd name="T89" fmla="*/ 73442 h 3617913"/>
              <a:gd name="T90" fmla="*/ 5586 w 3543300"/>
              <a:gd name="T91" fmla="*/ 70012 h 3617913"/>
              <a:gd name="T92" fmla="*/ 2874 w 3543300"/>
              <a:gd name="T93" fmla="*/ 68603 h 3617913"/>
              <a:gd name="T94" fmla="*/ 396 w 3543300"/>
              <a:gd name="T95" fmla="*/ 58500 h 3617913"/>
              <a:gd name="T96" fmla="*/ 9506 w 3543300"/>
              <a:gd name="T97" fmla="*/ 52139 h 3617913"/>
              <a:gd name="T98" fmla="*/ 1631 w 3543300"/>
              <a:gd name="T99" fmla="*/ 40956 h 3617913"/>
              <a:gd name="T100" fmla="*/ 18 w 3543300"/>
              <a:gd name="T101" fmla="*/ 38415 h 3617913"/>
              <a:gd name="T102" fmla="*/ 3820 w 3543300"/>
              <a:gd name="T103" fmla="*/ 28822 h 3617913"/>
              <a:gd name="T104" fmla="*/ 14768 w 3543300"/>
              <a:gd name="T105" fmla="*/ 29816 h 3617913"/>
              <a:gd name="T106" fmla="*/ 21075 w 3543300"/>
              <a:gd name="T107" fmla="*/ 21805 h 3617913"/>
              <a:gd name="T108" fmla="*/ 15849 w 3543300"/>
              <a:gd name="T109" fmla="*/ 12730 h 3617913"/>
              <a:gd name="T110" fmla="*/ 24481 w 3543300"/>
              <a:gd name="T111" fmla="*/ 6594 h 3617913"/>
              <a:gd name="T112" fmla="*/ 27102 w 3543300"/>
              <a:gd name="T113" fmla="*/ 7527 h 3617913"/>
              <a:gd name="T114" fmla="*/ 41212 w 3543300"/>
              <a:gd name="T115" fmla="*/ 11002 h 3617913"/>
              <a:gd name="T116" fmla="*/ 44204 w 3543300"/>
              <a:gd name="T117" fmla="*/ 717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00" name="KSO_Shape"/>
          <p:cNvSpPr>
            <a:spLocks noChangeArrowheads="1"/>
          </p:cNvSpPr>
          <p:nvPr/>
        </p:nvSpPr>
        <p:spPr bwMode="auto">
          <a:xfrm>
            <a:off x="5083175" y="3106738"/>
            <a:ext cx="596900" cy="596900"/>
          </a:xfrm>
          <a:custGeom>
            <a:avLst/>
            <a:gdLst>
              <a:gd name="T0" fmla="*/ 2147483647 w 5440"/>
              <a:gd name="T1" fmla="*/ 2147483647 h 5267"/>
              <a:gd name="T2" fmla="*/ 2147483647 w 5440"/>
              <a:gd name="T3" fmla="*/ 2147483647 h 5267"/>
              <a:gd name="T4" fmla="*/ 2147483647 w 5440"/>
              <a:gd name="T5" fmla="*/ 2147483647 h 5267"/>
              <a:gd name="T6" fmla="*/ 2147483647 w 5440"/>
              <a:gd name="T7" fmla="*/ 2147483647 h 5267"/>
              <a:gd name="T8" fmla="*/ 2147483647 w 5440"/>
              <a:gd name="T9" fmla="*/ 2147483647 h 5267"/>
              <a:gd name="T10" fmla="*/ 2147483647 w 5440"/>
              <a:gd name="T11" fmla="*/ 2147483647 h 5267"/>
              <a:gd name="T12" fmla="*/ 2147483647 w 5440"/>
              <a:gd name="T13" fmla="*/ 2147483647 h 5267"/>
              <a:gd name="T14" fmla="*/ 2147483647 w 5440"/>
              <a:gd name="T15" fmla="*/ 2147483647 h 5267"/>
              <a:gd name="T16" fmla="*/ 2147483647 w 5440"/>
              <a:gd name="T17" fmla="*/ 2147483647 h 5267"/>
              <a:gd name="T18" fmla="*/ 2147483647 w 5440"/>
              <a:gd name="T19" fmla="*/ 2147483647 h 5267"/>
              <a:gd name="T20" fmla="*/ 2147483647 w 5440"/>
              <a:gd name="T21" fmla="*/ 2147483647 h 5267"/>
              <a:gd name="T22" fmla="*/ 2147483647 w 5440"/>
              <a:gd name="T23" fmla="*/ 2147483647 h 5267"/>
              <a:gd name="T24" fmla="*/ 2147483647 w 5440"/>
              <a:gd name="T25" fmla="*/ 2147483647 h 5267"/>
              <a:gd name="T26" fmla="*/ 2147483647 w 5440"/>
              <a:gd name="T27" fmla="*/ 2147483647 h 5267"/>
              <a:gd name="T28" fmla="*/ 2147483647 w 5440"/>
              <a:gd name="T29" fmla="*/ 2147483647 h 5267"/>
              <a:gd name="T30" fmla="*/ 2147483647 w 5440"/>
              <a:gd name="T31" fmla="*/ 2147483647 h 5267"/>
              <a:gd name="T32" fmla="*/ 2147483647 w 5440"/>
              <a:gd name="T33" fmla="*/ 2147483647 h 5267"/>
              <a:gd name="T34" fmla="*/ 2147483647 w 5440"/>
              <a:gd name="T35" fmla="*/ 2147483647 h 5267"/>
              <a:gd name="T36" fmla="*/ 2147483647 w 5440"/>
              <a:gd name="T37" fmla="*/ 2147483647 h 5267"/>
              <a:gd name="T38" fmla="*/ 2147483647 w 5440"/>
              <a:gd name="T39" fmla="*/ 2147483647 h 5267"/>
              <a:gd name="T40" fmla="*/ 2147483647 w 5440"/>
              <a:gd name="T41" fmla="*/ 2147483647 h 5267"/>
              <a:gd name="T42" fmla="*/ 2147483647 w 5440"/>
              <a:gd name="T43" fmla="*/ 2147483647 h 5267"/>
              <a:gd name="T44" fmla="*/ 2147483647 w 5440"/>
              <a:gd name="T45" fmla="*/ 2147483647 h 5267"/>
              <a:gd name="T46" fmla="*/ 2147483647 w 5440"/>
              <a:gd name="T47" fmla="*/ 2147483647 h 5267"/>
              <a:gd name="T48" fmla="*/ 2147483647 w 5440"/>
              <a:gd name="T49" fmla="*/ 2147483647 h 5267"/>
              <a:gd name="T50" fmla="*/ 2147483647 w 5440"/>
              <a:gd name="T51" fmla="*/ 2147483647 h 5267"/>
              <a:gd name="T52" fmla="*/ 2147483647 w 5440"/>
              <a:gd name="T53" fmla="*/ 2147483647 h 5267"/>
              <a:gd name="T54" fmla="*/ 2147483647 w 5440"/>
              <a:gd name="T55" fmla="*/ 2147483647 h 5267"/>
              <a:gd name="T56" fmla="*/ 2147483647 w 5440"/>
              <a:gd name="T57" fmla="*/ 2147483647 h 5267"/>
              <a:gd name="T58" fmla="*/ 2147483647 w 5440"/>
              <a:gd name="T59" fmla="*/ 2147483647 h 5267"/>
              <a:gd name="T60" fmla="*/ 2147483647 w 5440"/>
              <a:gd name="T61" fmla="*/ 2147483647 h 5267"/>
              <a:gd name="T62" fmla="*/ 2147483647 w 5440"/>
              <a:gd name="T63" fmla="*/ 2147483647 h 5267"/>
              <a:gd name="T64" fmla="*/ 2147483647 w 5440"/>
              <a:gd name="T65" fmla="*/ 2147483647 h 5267"/>
              <a:gd name="T66" fmla="*/ 2147483647 w 5440"/>
              <a:gd name="T67" fmla="*/ 2147483647 h 5267"/>
              <a:gd name="T68" fmla="*/ 2147483647 w 5440"/>
              <a:gd name="T69" fmla="*/ 2147483647 h 5267"/>
              <a:gd name="T70" fmla="*/ 2147483647 w 5440"/>
              <a:gd name="T71" fmla="*/ 2147483647 h 5267"/>
              <a:gd name="T72" fmla="*/ 2147483647 w 5440"/>
              <a:gd name="T73" fmla="*/ 2147483647 h 5267"/>
              <a:gd name="T74" fmla="*/ 2147483647 w 5440"/>
              <a:gd name="T75" fmla="*/ 2147483647 h 5267"/>
              <a:gd name="T76" fmla="*/ 2147483647 w 5440"/>
              <a:gd name="T77" fmla="*/ 2147483647 h 5267"/>
              <a:gd name="T78" fmla="*/ 2147483647 w 5440"/>
              <a:gd name="T79" fmla="*/ 2147483647 h 5267"/>
              <a:gd name="T80" fmla="*/ 2147483647 w 5440"/>
              <a:gd name="T81" fmla="*/ 2147483647 h 5267"/>
              <a:gd name="T82" fmla="*/ 2147483647 w 5440"/>
              <a:gd name="T83" fmla="*/ 2147483647 h 5267"/>
              <a:gd name="T84" fmla="*/ 2147483647 w 5440"/>
              <a:gd name="T85" fmla="*/ 2147483647 h 5267"/>
              <a:gd name="T86" fmla="*/ 2147483647 w 5440"/>
              <a:gd name="T87" fmla="*/ 2147483647 h 5267"/>
              <a:gd name="T88" fmla="*/ 2147483647 w 5440"/>
              <a:gd name="T89" fmla="*/ 2147483647 h 5267"/>
              <a:gd name="T90" fmla="*/ 2147483647 w 5440"/>
              <a:gd name="T91" fmla="*/ 2147483647 h 5267"/>
              <a:gd name="T92" fmla="*/ 2147483647 w 5440"/>
              <a:gd name="T93" fmla="*/ 2147483647 h 5267"/>
              <a:gd name="T94" fmla="*/ 2147483647 w 5440"/>
              <a:gd name="T95" fmla="*/ 2147483647 h 5267"/>
              <a:gd name="T96" fmla="*/ 2147483647 w 5440"/>
              <a:gd name="T97" fmla="*/ 2147483647 h 5267"/>
              <a:gd name="T98" fmla="*/ 2147483647 w 5440"/>
              <a:gd name="T99" fmla="*/ 2147483647 h 5267"/>
              <a:gd name="T100" fmla="*/ 2147483647 w 5440"/>
              <a:gd name="T101" fmla="*/ 2147483647 h 5267"/>
              <a:gd name="T102" fmla="*/ 2147483647 w 5440"/>
              <a:gd name="T103" fmla="*/ 2147483647 h 5267"/>
              <a:gd name="T104" fmla="*/ 2147483647 w 5440"/>
              <a:gd name="T105" fmla="*/ 2147483647 h 5267"/>
              <a:gd name="T106" fmla="*/ 2147483647 w 5440"/>
              <a:gd name="T107" fmla="*/ 2147483647 h 5267"/>
              <a:gd name="T108" fmla="*/ 2147483647 w 5440"/>
              <a:gd name="T109" fmla="*/ 2147483647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01" name="KSO_Shape"/>
          <p:cNvSpPr>
            <a:spLocks noChangeArrowheads="1"/>
          </p:cNvSpPr>
          <p:nvPr/>
        </p:nvSpPr>
        <p:spPr bwMode="auto">
          <a:xfrm>
            <a:off x="5119688" y="4267200"/>
            <a:ext cx="522287" cy="596900"/>
          </a:xfrm>
          <a:custGeom>
            <a:avLst/>
            <a:gdLst>
              <a:gd name="T0" fmla="*/ 154003 w 1282700"/>
              <a:gd name="T1" fmla="*/ 157742 h 1516063"/>
              <a:gd name="T2" fmla="*/ 158140 w 1282700"/>
              <a:gd name="T3" fmla="*/ 171989 h 1516063"/>
              <a:gd name="T4" fmla="*/ 152072 w 1282700"/>
              <a:gd name="T5" fmla="*/ 185310 h 1516063"/>
              <a:gd name="T6" fmla="*/ 119143 w 1282700"/>
              <a:gd name="T7" fmla="*/ 188293 h 1516063"/>
              <a:gd name="T8" fmla="*/ 110482 w 1282700"/>
              <a:gd name="T9" fmla="*/ 176412 h 1516063"/>
              <a:gd name="T10" fmla="*/ 111530 w 1282700"/>
              <a:gd name="T11" fmla="*/ 161600 h 1516063"/>
              <a:gd name="T12" fmla="*/ 121735 w 1282700"/>
              <a:gd name="T13" fmla="*/ 150850 h 1516063"/>
              <a:gd name="T14" fmla="*/ 111705 w 1282700"/>
              <a:gd name="T15" fmla="*/ 70283 h 1516063"/>
              <a:gd name="T16" fmla="*/ 86343 w 1282700"/>
              <a:gd name="T17" fmla="*/ 78269 h 1516063"/>
              <a:gd name="T18" fmla="*/ 64178 w 1282700"/>
              <a:gd name="T19" fmla="*/ 91512 h 1516063"/>
              <a:gd name="T20" fmla="*/ 46094 w 1282700"/>
              <a:gd name="T21" fmla="*/ 109237 h 1516063"/>
              <a:gd name="T22" fmla="*/ 32971 w 1282700"/>
              <a:gd name="T23" fmla="*/ 130620 h 1516063"/>
              <a:gd name="T24" fmla="*/ 25583 w 1282700"/>
              <a:gd name="T25" fmla="*/ 154838 h 1516063"/>
              <a:gd name="T26" fmla="*/ 24921 w 1282700"/>
              <a:gd name="T27" fmla="*/ 180808 h 1516063"/>
              <a:gd name="T28" fmla="*/ 30986 w 1282700"/>
              <a:gd name="T29" fmla="*/ 205489 h 1516063"/>
              <a:gd name="T30" fmla="*/ 43006 w 1282700"/>
              <a:gd name="T31" fmla="*/ 227491 h 1516063"/>
              <a:gd name="T32" fmla="*/ 60208 w 1282700"/>
              <a:gd name="T33" fmla="*/ 246041 h 1516063"/>
              <a:gd name="T34" fmla="*/ 81601 w 1282700"/>
              <a:gd name="T35" fmla="*/ 260262 h 1516063"/>
              <a:gd name="T36" fmla="*/ 106412 w 1282700"/>
              <a:gd name="T37" fmla="*/ 269382 h 1516063"/>
              <a:gd name="T38" fmla="*/ 133760 w 1282700"/>
              <a:gd name="T39" fmla="*/ 272577 h 1516063"/>
              <a:gd name="T40" fmla="*/ 161052 w 1282700"/>
              <a:gd name="T41" fmla="*/ 269382 h 1516063"/>
              <a:gd name="T42" fmla="*/ 185808 w 1282700"/>
              <a:gd name="T43" fmla="*/ 260262 h 1516063"/>
              <a:gd name="T44" fmla="*/ 207201 w 1282700"/>
              <a:gd name="T45" fmla="*/ 246041 h 1516063"/>
              <a:gd name="T46" fmla="*/ 224403 w 1282700"/>
              <a:gd name="T47" fmla="*/ 227491 h 1516063"/>
              <a:gd name="T48" fmla="*/ 236477 w 1282700"/>
              <a:gd name="T49" fmla="*/ 205489 h 1516063"/>
              <a:gd name="T50" fmla="*/ 242487 w 1282700"/>
              <a:gd name="T51" fmla="*/ 180808 h 1516063"/>
              <a:gd name="T52" fmla="*/ 241826 w 1282700"/>
              <a:gd name="T53" fmla="*/ 154838 h 1516063"/>
              <a:gd name="T54" fmla="*/ 234438 w 1282700"/>
              <a:gd name="T55" fmla="*/ 130620 h 1516063"/>
              <a:gd name="T56" fmla="*/ 221315 w 1282700"/>
              <a:gd name="T57" fmla="*/ 109237 h 1516063"/>
              <a:gd name="T58" fmla="*/ 203231 w 1282700"/>
              <a:gd name="T59" fmla="*/ 91512 h 1516063"/>
              <a:gd name="T60" fmla="*/ 181121 w 1282700"/>
              <a:gd name="T61" fmla="*/ 78269 h 1516063"/>
              <a:gd name="T62" fmla="*/ 155704 w 1282700"/>
              <a:gd name="T63" fmla="*/ 70283 h 1516063"/>
              <a:gd name="T64" fmla="*/ 158019 w 1282700"/>
              <a:gd name="T65" fmla="*/ 0 h 1516063"/>
              <a:gd name="T66" fmla="*/ 162375 w 1282700"/>
              <a:gd name="T67" fmla="*/ 48435 h 1516063"/>
              <a:gd name="T68" fmla="*/ 184650 w 1282700"/>
              <a:gd name="T69" fmla="*/ 54928 h 1516063"/>
              <a:gd name="T70" fmla="*/ 204995 w 1282700"/>
              <a:gd name="T71" fmla="*/ 64821 h 1516063"/>
              <a:gd name="T72" fmla="*/ 243314 w 1282700"/>
              <a:gd name="T73" fmla="*/ 99035 h 1516063"/>
              <a:gd name="T74" fmla="*/ 256271 w 1282700"/>
              <a:gd name="T75" fmla="*/ 120573 h 1516063"/>
              <a:gd name="T76" fmla="*/ 264487 w 1282700"/>
              <a:gd name="T77" fmla="*/ 144584 h 1516063"/>
              <a:gd name="T78" fmla="*/ 267409 w 1282700"/>
              <a:gd name="T79" fmla="*/ 170399 h 1516063"/>
              <a:gd name="T80" fmla="*/ 263218 w 1282700"/>
              <a:gd name="T81" fmla="*/ 201625 h 1516063"/>
              <a:gd name="T82" fmla="*/ 251254 w 1282700"/>
              <a:gd name="T83" fmla="*/ 229913 h 1516063"/>
              <a:gd name="T84" fmla="*/ 232673 w 1282700"/>
              <a:gd name="T85" fmla="*/ 254388 h 1516063"/>
              <a:gd name="T86" fmla="*/ 208469 w 1282700"/>
              <a:gd name="T87" fmla="*/ 274020 h 1516063"/>
              <a:gd name="T88" fmla="*/ 179633 w 1282700"/>
              <a:gd name="T89" fmla="*/ 287726 h 1516063"/>
              <a:gd name="T90" fmla="*/ 147378 w 1282700"/>
              <a:gd name="T91" fmla="*/ 294682 h 1516063"/>
              <a:gd name="T92" fmla="*/ 113360 w 1282700"/>
              <a:gd name="T93" fmla="*/ 293857 h 1516063"/>
              <a:gd name="T94" fmla="*/ 81656 w 1282700"/>
              <a:gd name="T95" fmla="*/ 285510 h 1516063"/>
              <a:gd name="T96" fmla="*/ 53702 w 1282700"/>
              <a:gd name="T97" fmla="*/ 270516 h 1516063"/>
              <a:gd name="T98" fmla="*/ 30545 w 1282700"/>
              <a:gd name="T99" fmla="*/ 249854 h 1516063"/>
              <a:gd name="T100" fmla="*/ 13232 w 1282700"/>
              <a:gd name="T101" fmla="*/ 224554 h 1516063"/>
              <a:gd name="T102" fmla="*/ 2757 w 1282700"/>
              <a:gd name="T103" fmla="*/ 195544 h 1516063"/>
              <a:gd name="T104" fmla="*/ 221 w 1282700"/>
              <a:gd name="T105" fmla="*/ 164267 h 1516063"/>
              <a:gd name="T106" fmla="*/ 5403 w 1282700"/>
              <a:gd name="T107" fmla="*/ 135155 h 1516063"/>
              <a:gd name="T108" fmla="*/ 17423 w 1282700"/>
              <a:gd name="T109" fmla="*/ 108773 h 1516063"/>
              <a:gd name="T110" fmla="*/ 35287 w 1282700"/>
              <a:gd name="T111" fmla="*/ 85947 h 1516063"/>
              <a:gd name="T112" fmla="*/ 58058 w 1282700"/>
              <a:gd name="T113" fmla="*/ 67397 h 1516063"/>
              <a:gd name="T114" fmla="*/ 85020 w 1282700"/>
              <a:gd name="T115" fmla="*/ 54052 h 1516063"/>
              <a:gd name="T116" fmla="*/ 115234 w 1282700"/>
              <a:gd name="T117" fmla="*/ 46683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2700"/>
              <a:gd name="T178" fmla="*/ 0 h 1516063"/>
              <a:gd name="T179" fmla="*/ 1282700 w 1282700"/>
              <a:gd name="T180" fmla="*/ 1516063 h 15160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02" name="矩形 8"/>
          <p:cNvSpPr>
            <a:spLocks noChangeArrowheads="1"/>
          </p:cNvSpPr>
          <p:nvPr/>
        </p:nvSpPr>
        <p:spPr bwMode="auto">
          <a:xfrm>
            <a:off x="5753100" y="1854200"/>
            <a:ext cx="2144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Title</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3" name="矩形 9"/>
          <p:cNvSpPr>
            <a:spLocks noChangeArrowheads="1"/>
          </p:cNvSpPr>
          <p:nvPr/>
        </p:nvSpPr>
        <p:spPr bwMode="auto">
          <a:xfrm>
            <a:off x="5741988" y="2284413"/>
            <a:ext cx="2614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Here To Add A Title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4" name="矩形 10"/>
          <p:cNvSpPr>
            <a:spLocks noChangeArrowheads="1"/>
          </p:cNvSpPr>
          <p:nvPr/>
        </p:nvSpPr>
        <p:spPr bwMode="auto">
          <a:xfrm>
            <a:off x="5783263" y="3016250"/>
            <a:ext cx="2144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Title</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5" name="矩形 11"/>
          <p:cNvSpPr>
            <a:spLocks noChangeArrowheads="1"/>
          </p:cNvSpPr>
          <p:nvPr/>
        </p:nvSpPr>
        <p:spPr bwMode="auto">
          <a:xfrm>
            <a:off x="5772150" y="3446463"/>
            <a:ext cx="2614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Here To Add A Title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6" name="矩形 12"/>
          <p:cNvSpPr>
            <a:spLocks noChangeArrowheads="1"/>
          </p:cNvSpPr>
          <p:nvPr/>
        </p:nvSpPr>
        <p:spPr bwMode="auto">
          <a:xfrm>
            <a:off x="5915025" y="4179888"/>
            <a:ext cx="214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Title</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7" name="矩形 13"/>
          <p:cNvSpPr>
            <a:spLocks noChangeArrowheads="1"/>
          </p:cNvSpPr>
          <p:nvPr/>
        </p:nvSpPr>
        <p:spPr bwMode="auto">
          <a:xfrm>
            <a:off x="5902325" y="4608513"/>
            <a:ext cx="2616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Here To Add A Title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8" name="矩形 14"/>
          <p:cNvSpPr>
            <a:spLocks noChangeArrowheads="1"/>
          </p:cNvSpPr>
          <p:nvPr/>
        </p:nvSpPr>
        <p:spPr bwMode="auto">
          <a:xfrm>
            <a:off x="5915025" y="5276850"/>
            <a:ext cx="2144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To Title</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9" name="矩形 15"/>
          <p:cNvSpPr>
            <a:spLocks noChangeArrowheads="1"/>
          </p:cNvSpPr>
          <p:nvPr/>
        </p:nvSpPr>
        <p:spPr bwMode="auto">
          <a:xfrm>
            <a:off x="5902325" y="5705475"/>
            <a:ext cx="2616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Click Here To Add A Title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10" name="等腰三角形 16"/>
          <p:cNvSpPr>
            <a:spLocks noChangeArrowheads="1"/>
          </p:cNvSpPr>
          <p:nvPr/>
        </p:nvSpPr>
        <p:spPr bwMode="auto">
          <a:xfrm rot="5400000">
            <a:off x="4671219" y="2169319"/>
            <a:ext cx="214312" cy="18415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11" name="等腰三角形 17"/>
          <p:cNvSpPr>
            <a:spLocks noChangeArrowheads="1"/>
          </p:cNvSpPr>
          <p:nvPr/>
        </p:nvSpPr>
        <p:spPr bwMode="auto">
          <a:xfrm rot="5400000">
            <a:off x="4671218" y="3345657"/>
            <a:ext cx="214313" cy="18415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12" name="等腰三角形 18"/>
          <p:cNvSpPr>
            <a:spLocks noChangeArrowheads="1"/>
          </p:cNvSpPr>
          <p:nvPr/>
        </p:nvSpPr>
        <p:spPr bwMode="auto">
          <a:xfrm rot="5400000">
            <a:off x="4671218" y="4517232"/>
            <a:ext cx="214313" cy="18415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13" name="等腰三角形 19"/>
          <p:cNvSpPr>
            <a:spLocks noChangeArrowheads="1"/>
          </p:cNvSpPr>
          <p:nvPr/>
        </p:nvSpPr>
        <p:spPr bwMode="auto">
          <a:xfrm rot="5400000">
            <a:off x="4668838" y="5686425"/>
            <a:ext cx="214312" cy="185738"/>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14" name="矩形 20"/>
          <p:cNvSpPr>
            <a:spLocks noChangeArrowheads="1"/>
          </p:cNvSpPr>
          <p:nvPr/>
        </p:nvSpPr>
        <p:spPr bwMode="auto">
          <a:xfrm>
            <a:off x="3890963" y="3241675"/>
            <a:ext cx="76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000000"/>
                </a:solidFill>
                <a:latin typeface="Kozuka Gothic Pro EL" pitchFamily="34" charset="-128"/>
                <a:ea typeface="Kozuka Gothic Pro EL" pitchFamily="34" charset="-128"/>
                <a:sym typeface="Kozuka Gothic Pro EL" pitchFamily="34" charset="-128"/>
              </a:rPr>
              <a:t>68%</a:t>
            </a:r>
            <a:endParaRPr lang="zh-CN" altLang="en-US" sz="2400">
              <a:solidFill>
                <a:srgbClr val="000000"/>
              </a:solidFill>
              <a:latin typeface="Kozuka Gothic Pro EL" pitchFamily="34" charset="-128"/>
              <a:ea typeface="Kozuka Gothic Pro EL" pitchFamily="34" charset="-128"/>
              <a:sym typeface="Kozuka Gothic Pro EL" pitchFamily="34" charset="-128"/>
            </a:endParaRPr>
          </a:p>
        </p:txBody>
      </p:sp>
      <p:sp>
        <p:nvSpPr>
          <p:cNvPr id="12315" name="矩形 21"/>
          <p:cNvSpPr>
            <a:spLocks noChangeArrowheads="1"/>
          </p:cNvSpPr>
          <p:nvPr/>
        </p:nvSpPr>
        <p:spPr bwMode="auto">
          <a:xfrm>
            <a:off x="3890963" y="2076450"/>
            <a:ext cx="76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000000"/>
                </a:solidFill>
                <a:latin typeface="Kozuka Gothic Pro EL" pitchFamily="34" charset="-128"/>
                <a:ea typeface="Kozuka Gothic Pro EL" pitchFamily="34" charset="-128"/>
                <a:sym typeface="Kozuka Gothic Pro EL" pitchFamily="34" charset="-128"/>
              </a:rPr>
              <a:t>82%</a:t>
            </a:r>
            <a:endParaRPr lang="zh-CN" altLang="en-US" sz="2400">
              <a:solidFill>
                <a:srgbClr val="000000"/>
              </a:solidFill>
              <a:latin typeface="Kozuka Gothic Pro EL" pitchFamily="34" charset="-128"/>
              <a:ea typeface="Kozuka Gothic Pro EL" pitchFamily="34" charset="-128"/>
              <a:sym typeface="Kozuka Gothic Pro EL" pitchFamily="34" charset="-128"/>
            </a:endParaRPr>
          </a:p>
        </p:txBody>
      </p:sp>
      <p:sp>
        <p:nvSpPr>
          <p:cNvPr id="12316" name="矩形 22"/>
          <p:cNvSpPr>
            <a:spLocks noChangeArrowheads="1"/>
          </p:cNvSpPr>
          <p:nvPr/>
        </p:nvSpPr>
        <p:spPr bwMode="auto">
          <a:xfrm>
            <a:off x="3890963" y="44069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000000"/>
                </a:solidFill>
                <a:latin typeface="Kozuka Gothic Pro EL" pitchFamily="34" charset="-128"/>
                <a:ea typeface="Kozuka Gothic Pro EL" pitchFamily="34" charset="-128"/>
                <a:sym typeface="Kozuka Gothic Pro EL" pitchFamily="34" charset="-128"/>
              </a:rPr>
              <a:t>60%</a:t>
            </a:r>
            <a:endParaRPr lang="zh-CN" altLang="en-US" sz="2400">
              <a:solidFill>
                <a:srgbClr val="000000"/>
              </a:solidFill>
              <a:latin typeface="Kozuka Gothic Pro EL" pitchFamily="34" charset="-128"/>
              <a:ea typeface="Kozuka Gothic Pro EL" pitchFamily="34" charset="-128"/>
              <a:sym typeface="Kozuka Gothic Pro EL" pitchFamily="34" charset="-128"/>
            </a:endParaRPr>
          </a:p>
        </p:txBody>
      </p:sp>
      <p:sp>
        <p:nvSpPr>
          <p:cNvPr id="12317" name="矩形 23"/>
          <p:cNvSpPr>
            <a:spLocks noChangeArrowheads="1"/>
          </p:cNvSpPr>
          <p:nvPr/>
        </p:nvSpPr>
        <p:spPr bwMode="auto">
          <a:xfrm>
            <a:off x="3890963" y="5572125"/>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000000"/>
                </a:solidFill>
                <a:latin typeface="Kozuka Gothic Pro EL" pitchFamily="34" charset="-128"/>
                <a:ea typeface="Kozuka Gothic Pro EL" pitchFamily="34" charset="-128"/>
                <a:sym typeface="Kozuka Gothic Pro EL" pitchFamily="34" charset="-128"/>
              </a:rPr>
              <a:t>55%</a:t>
            </a:r>
            <a:endParaRPr lang="zh-CN" altLang="en-US" sz="2400">
              <a:solidFill>
                <a:srgbClr val="000000"/>
              </a:solidFill>
              <a:latin typeface="Kozuka Gothic Pro EL" pitchFamily="34" charset="-128"/>
              <a:ea typeface="Kozuka Gothic Pro EL" pitchFamily="34" charset="-128"/>
              <a:sym typeface="Kozuka Gothic Pro EL" pitchFamily="34" charset="-128"/>
            </a:endParaRPr>
          </a:p>
        </p:txBody>
      </p:sp>
      <p:sp>
        <p:nvSpPr>
          <p:cNvPr id="12318" name="矩形 24"/>
          <p:cNvSpPr>
            <a:spLocks noChangeArrowheads="1"/>
          </p:cNvSpPr>
          <p:nvPr/>
        </p:nvSpPr>
        <p:spPr bwMode="auto">
          <a:xfrm>
            <a:off x="138113" y="2014538"/>
            <a:ext cx="3719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600">
                <a:solidFill>
                  <a:srgbClr val="000000"/>
                </a:solidFill>
                <a:latin typeface="Kozuka Gothic Pro EL" pitchFamily="34" charset="-128"/>
                <a:ea typeface="Kozuka Gothic Pro EL" pitchFamily="34" charset="-128"/>
                <a:sym typeface="Kozuka Gothic Pro EL" pitchFamily="34" charset="-128"/>
              </a:rPr>
              <a:t>Welcome to use WPS  template you can to modify different settings</a:t>
            </a:r>
            <a:endParaRPr lang="zh-CN" altLang="en-US" sz="1600">
              <a:solidFill>
                <a:srgbClr val="000000"/>
              </a:solidFill>
              <a:latin typeface="Kozuka Gothic Pro EL" pitchFamily="34" charset="-128"/>
              <a:ea typeface="Kozuka Gothic Pro EL" pitchFamily="34" charset="-128"/>
              <a:sym typeface="Kozuka Gothic Pro EL" pitchFamily="34" charset="-128"/>
            </a:endParaRPr>
          </a:p>
        </p:txBody>
      </p:sp>
      <p:sp>
        <p:nvSpPr>
          <p:cNvPr id="12319" name="矩形 25"/>
          <p:cNvSpPr>
            <a:spLocks noChangeArrowheads="1"/>
          </p:cNvSpPr>
          <p:nvPr/>
        </p:nvSpPr>
        <p:spPr bwMode="auto">
          <a:xfrm>
            <a:off x="180975" y="3143250"/>
            <a:ext cx="3719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600">
                <a:solidFill>
                  <a:srgbClr val="000000"/>
                </a:solidFill>
                <a:latin typeface="Kozuka Gothic Pro EL" pitchFamily="34" charset="-128"/>
                <a:ea typeface="Kozuka Gothic Pro EL" pitchFamily="34" charset="-128"/>
                <a:sym typeface="Kozuka Gothic Pro EL" pitchFamily="34" charset="-128"/>
              </a:rPr>
              <a:t>Welcome to use WPS  template you can to modify different settings</a:t>
            </a:r>
            <a:endParaRPr lang="zh-CN" altLang="en-US" sz="1600">
              <a:solidFill>
                <a:srgbClr val="000000"/>
              </a:solidFill>
              <a:latin typeface="Kozuka Gothic Pro EL" pitchFamily="34" charset="-128"/>
              <a:ea typeface="Kozuka Gothic Pro EL" pitchFamily="34" charset="-128"/>
              <a:sym typeface="Kozuka Gothic Pro EL" pitchFamily="34" charset="-128"/>
            </a:endParaRPr>
          </a:p>
        </p:txBody>
      </p:sp>
      <p:sp>
        <p:nvSpPr>
          <p:cNvPr id="12320" name="矩形 26"/>
          <p:cNvSpPr>
            <a:spLocks noChangeArrowheads="1"/>
          </p:cNvSpPr>
          <p:nvPr/>
        </p:nvSpPr>
        <p:spPr bwMode="auto">
          <a:xfrm>
            <a:off x="198438" y="4344988"/>
            <a:ext cx="37195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600">
                <a:solidFill>
                  <a:srgbClr val="000000"/>
                </a:solidFill>
                <a:latin typeface="Kozuka Gothic Pro EL" pitchFamily="34" charset="-128"/>
                <a:ea typeface="Kozuka Gothic Pro EL" pitchFamily="34" charset="-128"/>
                <a:sym typeface="Kozuka Gothic Pro EL" pitchFamily="34" charset="-128"/>
              </a:rPr>
              <a:t>Welcome to use WPS  template you can to modify different settings</a:t>
            </a:r>
            <a:endParaRPr lang="zh-CN" altLang="en-US" sz="1600">
              <a:solidFill>
                <a:srgbClr val="000000"/>
              </a:solidFill>
              <a:latin typeface="Kozuka Gothic Pro EL" pitchFamily="34" charset="-128"/>
              <a:ea typeface="Kozuka Gothic Pro EL" pitchFamily="34" charset="-128"/>
              <a:sym typeface="Kozuka Gothic Pro EL" pitchFamily="34" charset="-128"/>
            </a:endParaRPr>
          </a:p>
        </p:txBody>
      </p:sp>
      <p:sp>
        <p:nvSpPr>
          <p:cNvPr id="12321" name="矩形 27"/>
          <p:cNvSpPr>
            <a:spLocks noChangeArrowheads="1"/>
          </p:cNvSpPr>
          <p:nvPr/>
        </p:nvSpPr>
        <p:spPr bwMode="auto">
          <a:xfrm>
            <a:off x="217488" y="5465763"/>
            <a:ext cx="3719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600">
                <a:solidFill>
                  <a:srgbClr val="000000"/>
                </a:solidFill>
                <a:latin typeface="Kozuka Gothic Pro EL" pitchFamily="34" charset="-128"/>
                <a:ea typeface="Kozuka Gothic Pro EL" pitchFamily="34" charset="-128"/>
                <a:sym typeface="Kozuka Gothic Pro EL" pitchFamily="34" charset="-128"/>
              </a:rPr>
              <a:t>Welcome to use WPS  template you can to modify different settings</a:t>
            </a:r>
            <a:endParaRPr lang="zh-CN" altLang="en-US" sz="1600">
              <a:solidFill>
                <a:srgbClr val="000000"/>
              </a:solidFill>
              <a:latin typeface="Kozuka Gothic Pro EL" pitchFamily="34" charset="-128"/>
              <a:ea typeface="Kozuka Gothic Pro EL" pitchFamily="34" charset="-128"/>
              <a:sym typeface="Kozuka Gothic Pro EL" pitchFamily="34" charset="-128"/>
            </a:endParaRPr>
          </a:p>
        </p:txBody>
      </p:sp>
      <p:sp>
        <p:nvSpPr>
          <p:cNvPr id="12322" name="矩形 28"/>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岗位认识</a:t>
            </a:r>
            <a:endParaRPr lang="zh-CN" altLang="en-US"/>
          </a:p>
        </p:txBody>
      </p:sp>
      <p:sp>
        <p:nvSpPr>
          <p:cNvPr id="12323" name="矩形 29"/>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Position understanding</a:t>
            </a:r>
            <a:endParaRPr lang="zh-CN" altLang="en-US"/>
          </a:p>
        </p:txBody>
      </p:sp>
      <p:sp>
        <p:nvSpPr>
          <p:cNvPr id="34"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318"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19"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pic>
        <p:nvPicPr>
          <p:cNvPr id="13320" name="图片 11"/>
          <p:cNvPicPr>
            <a:picLocks noChangeAspect="1" noChangeArrowheads="1"/>
          </p:cNvPicPr>
          <p:nvPr/>
        </p:nvPicPr>
        <p:blipFill>
          <a:blip r:embed="rId2">
            <a:grayscl/>
            <a:extLst>
              <a:ext uri="{28A0092B-C50C-407E-A947-70E740481C1C}">
                <a14:useLocalDpi xmlns:a14="http://schemas.microsoft.com/office/drawing/2010/main" val="0"/>
              </a:ext>
            </a:extLst>
          </a:blip>
          <a:srcRect t="43459" b="18488"/>
          <a:stretch>
            <a:fillRect/>
          </a:stretch>
        </p:blipFill>
        <p:spPr bwMode="auto">
          <a:xfrm>
            <a:off x="711200" y="2362200"/>
            <a:ext cx="106426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7"/>
          <p:cNvSpPr>
            <a:spLocks noChangeArrowheads="1"/>
          </p:cNvSpPr>
          <p:nvPr/>
        </p:nvSpPr>
        <p:spPr bwMode="auto">
          <a:xfrm>
            <a:off x="593725" y="1273175"/>
            <a:ext cx="108775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08000" bIns="27000">
            <a:spAutoFit/>
          </a:bodyPr>
          <a:lstStyle/>
          <a:p>
            <a:pPr>
              <a:lnSpc>
                <a:spcPct val="150000"/>
              </a:lnSpc>
            </a:pPr>
            <a:r>
              <a:rPr lang="en-US" altLang="zh-CN" sz="10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Welcome to use WPS original template, this template by xiang yang flower ppt original, you can to modify different settings according to their own needs, in order to better expression meaning of your speech, if there is more to please search, Welcome to use WPS original template, this template by xiang yang flower ppt original, you can to modify different settings according to their own needs, in order to better expression meaning of your speech, if there is more to please search</a:t>
            </a:r>
          </a:p>
        </p:txBody>
      </p:sp>
      <p:sp>
        <p:nvSpPr>
          <p:cNvPr id="13322" name="Straight Connector 8"/>
          <p:cNvSpPr>
            <a:spLocks noChangeShapeType="1"/>
          </p:cNvSpPr>
          <p:nvPr/>
        </p:nvSpPr>
        <p:spPr bwMode="auto">
          <a:xfrm>
            <a:off x="685800" y="5376863"/>
            <a:ext cx="10642600" cy="0"/>
          </a:xfrm>
          <a:prstGeom prst="line">
            <a:avLst/>
          </a:prstGeom>
          <a:noFill/>
          <a:ln w="12700">
            <a:solidFill>
              <a:srgbClr val="A5A5A5"/>
            </a:solidFill>
            <a:prstDash val="sysDot"/>
            <a:miter lim="800000"/>
            <a:headEnd type="oval" w="sm" len="sm"/>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3323" name="Rectangle 6"/>
          <p:cNvSpPr>
            <a:spLocks noChangeArrowheads="1"/>
          </p:cNvSpPr>
          <p:nvPr/>
        </p:nvSpPr>
        <p:spPr bwMode="auto">
          <a:xfrm>
            <a:off x="6407150" y="5530850"/>
            <a:ext cx="47371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lnSpc>
                <a:spcPct val="150000"/>
              </a:lnSpc>
            </a:pPr>
            <a:r>
              <a:rPr lang="en-US" altLang="zh-CN" sz="9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Welcome to use WPS original template, this template by xiang yang flower ppt original, you can to modify different settings according to their own needs, in order to better expression meaning of your speech, if there is more to please search</a:t>
            </a:r>
            <a:endParaRPr lang="zh-CN" altLang="en-US"/>
          </a:p>
        </p:txBody>
      </p:sp>
      <p:sp>
        <p:nvSpPr>
          <p:cNvPr id="13324" name="矩形 10"/>
          <p:cNvSpPr>
            <a:spLocks noChangeArrowheads="1"/>
          </p:cNvSpPr>
          <p:nvPr/>
        </p:nvSpPr>
        <p:spPr bwMode="auto">
          <a:xfrm>
            <a:off x="747713" y="5564188"/>
            <a:ext cx="4684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a:solidFill>
                  <a:srgbClr val="609114"/>
                </a:solidFill>
                <a:latin typeface="Impact" panose="020B0806030902050204" pitchFamily="34" charset="0"/>
                <a:ea typeface="微软雅黑" panose="020B0503020204020204" pitchFamily="34" charset="-122"/>
                <a:sym typeface="Impact" panose="020B0806030902050204" pitchFamily="34" charset="0"/>
              </a:rPr>
              <a:t>Click Here To Add A Title</a:t>
            </a:r>
            <a:endParaRPr lang="zh-CN" altLang="en-US" sz="3600">
              <a:solidFill>
                <a:srgbClr val="60911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325" name="矩形 8"/>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岗位认识</a:t>
            </a:r>
            <a:endParaRPr lang="zh-CN" altLang="en-US"/>
          </a:p>
        </p:txBody>
      </p:sp>
      <p:sp>
        <p:nvSpPr>
          <p:cNvPr id="13326" name="矩形 9"/>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Position understanding</a:t>
            </a:r>
            <a:endParaRPr lang="zh-CN" altLang="en-US"/>
          </a:p>
        </p:txBody>
      </p:sp>
      <p:sp>
        <p:nvSpPr>
          <p:cNvPr id="13"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42"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4343"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pic>
        <p:nvPicPr>
          <p:cNvPr id="14344" name="图片 8"/>
          <p:cNvPicPr>
            <a:picLocks noChangeAspect="1" noChangeArrowheads="1"/>
          </p:cNvPicPr>
          <p:nvPr/>
        </p:nvPicPr>
        <p:blipFill>
          <a:blip r:embed="rId2">
            <a:grayscl/>
            <a:extLst>
              <a:ext uri="{28A0092B-C50C-407E-A947-70E740481C1C}">
                <a14:useLocalDpi xmlns:a14="http://schemas.microsoft.com/office/drawing/2010/main" val="0"/>
              </a:ext>
            </a:extLst>
          </a:blip>
          <a:srcRect t="10323" b="8817"/>
          <a:stretch>
            <a:fillRect/>
          </a:stretch>
        </p:blipFill>
        <p:spPr bwMode="auto">
          <a:xfrm>
            <a:off x="6102350" y="1774825"/>
            <a:ext cx="60896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矩形 4"/>
          <p:cNvSpPr>
            <a:spLocks noChangeArrowheads="1"/>
          </p:cNvSpPr>
          <p:nvPr/>
        </p:nvSpPr>
        <p:spPr bwMode="auto">
          <a:xfrm>
            <a:off x="0" y="1774825"/>
            <a:ext cx="6102350" cy="2819400"/>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46" name="矩形 13"/>
          <p:cNvSpPr>
            <a:spLocks noChangeArrowheads="1"/>
          </p:cNvSpPr>
          <p:nvPr/>
        </p:nvSpPr>
        <p:spPr bwMode="auto">
          <a:xfrm>
            <a:off x="1670050" y="4857750"/>
            <a:ext cx="3192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rgbClr val="609114"/>
                </a:solidFill>
                <a:latin typeface="Impact" panose="020B0806030902050204" pitchFamily="34" charset="0"/>
                <a:ea typeface="微软雅黑" panose="020B0503020204020204" pitchFamily="34" charset="-122"/>
                <a:sym typeface="Impact" panose="020B0806030902050204" pitchFamily="34" charset="0"/>
              </a:rPr>
              <a:t>Click Here To Add A Title</a:t>
            </a:r>
            <a:endParaRPr lang="zh-CN" altLang="en-US" sz="2400">
              <a:solidFill>
                <a:srgbClr val="60911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347" name="Rectangle 58"/>
          <p:cNvSpPr>
            <a:spLocks noChangeAspect="1" noChangeArrowheads="1"/>
          </p:cNvSpPr>
          <p:nvPr/>
        </p:nvSpPr>
        <p:spPr bwMode="auto">
          <a:xfrm>
            <a:off x="711200" y="4918075"/>
            <a:ext cx="860425" cy="860425"/>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14348" name="矩形 5"/>
          <p:cNvSpPr>
            <a:spLocks noChangeArrowheads="1"/>
          </p:cNvSpPr>
          <p:nvPr/>
        </p:nvSpPr>
        <p:spPr bwMode="auto">
          <a:xfrm>
            <a:off x="1670050" y="5283200"/>
            <a:ext cx="4583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rgbClr val="A5A5A5"/>
                </a:solidFill>
                <a:latin typeface="Calibri" panose="020F0502020204030204" pitchFamily="34" charset="0"/>
                <a:sym typeface="Calibri" panose="020F0502020204030204" pitchFamily="34" charset="0"/>
              </a:rPr>
              <a:t>Welcome to use WPS original template</a:t>
            </a:r>
            <a:endParaRPr lang="zh-CN" altLang="en-US" sz="1600">
              <a:solidFill>
                <a:srgbClr val="A5A5A5"/>
              </a:solidFill>
              <a:latin typeface="Calibri" panose="020F0502020204030204" pitchFamily="34" charset="0"/>
              <a:sym typeface="Calibri" panose="020F0502020204030204" pitchFamily="34" charset="0"/>
            </a:endParaRPr>
          </a:p>
          <a:p>
            <a:r>
              <a:rPr lang="en-US" altLang="zh-CN" sz="1600">
                <a:solidFill>
                  <a:srgbClr val="A5A5A5"/>
                </a:solidFill>
                <a:latin typeface="Calibri" panose="020F0502020204030204" pitchFamily="34" charset="0"/>
                <a:sym typeface="Calibri" panose="020F0502020204030204" pitchFamily="34" charset="0"/>
              </a:rPr>
              <a:t>this template by flower ppt original</a:t>
            </a:r>
          </a:p>
        </p:txBody>
      </p:sp>
      <p:sp>
        <p:nvSpPr>
          <p:cNvPr id="14349" name="矩形 15"/>
          <p:cNvSpPr>
            <a:spLocks noChangeArrowheads="1"/>
          </p:cNvSpPr>
          <p:nvPr/>
        </p:nvSpPr>
        <p:spPr bwMode="auto">
          <a:xfrm>
            <a:off x="7061200" y="4829175"/>
            <a:ext cx="3190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rgbClr val="ADAEAD"/>
                </a:solidFill>
                <a:latin typeface="Impact" panose="020B0806030902050204" pitchFamily="34" charset="0"/>
                <a:ea typeface="微软雅黑" panose="020B0503020204020204" pitchFamily="34" charset="-122"/>
                <a:sym typeface="Impact" panose="020B0806030902050204" pitchFamily="34" charset="0"/>
              </a:rPr>
              <a:t>Click Here To Add A Title</a:t>
            </a:r>
            <a:endParaRPr lang="zh-CN" altLang="en-US" sz="2400">
              <a:solidFill>
                <a:srgbClr val="ADAEA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350" name="Rectangle 58"/>
          <p:cNvSpPr>
            <a:spLocks noChangeAspect="1" noChangeArrowheads="1"/>
          </p:cNvSpPr>
          <p:nvPr/>
        </p:nvSpPr>
        <p:spPr bwMode="auto">
          <a:xfrm>
            <a:off x="6102350" y="4889500"/>
            <a:ext cx="858838" cy="860425"/>
          </a:xfrm>
          <a:prstGeom prst="rect">
            <a:avLst/>
          </a:pr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a:p>
        </p:txBody>
      </p:sp>
      <p:sp>
        <p:nvSpPr>
          <p:cNvPr id="14351" name="矩形 17"/>
          <p:cNvSpPr>
            <a:spLocks noChangeArrowheads="1"/>
          </p:cNvSpPr>
          <p:nvPr/>
        </p:nvSpPr>
        <p:spPr bwMode="auto">
          <a:xfrm>
            <a:off x="7061200" y="5253038"/>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a:solidFill>
                  <a:srgbClr val="A5A5A5"/>
                </a:solidFill>
                <a:latin typeface="Calibri" panose="020F0502020204030204" pitchFamily="34" charset="0"/>
                <a:sym typeface="Calibri" panose="020F0502020204030204" pitchFamily="34" charset="0"/>
              </a:rPr>
              <a:t>Welcome to use WPS original template</a:t>
            </a:r>
            <a:endParaRPr lang="zh-CN" altLang="en-US" sz="1600">
              <a:solidFill>
                <a:srgbClr val="A5A5A5"/>
              </a:solidFill>
              <a:latin typeface="Calibri" panose="020F0502020204030204" pitchFamily="34" charset="0"/>
              <a:sym typeface="Calibri" panose="020F0502020204030204" pitchFamily="34" charset="0"/>
            </a:endParaRPr>
          </a:p>
          <a:p>
            <a:r>
              <a:rPr lang="en-US" altLang="zh-CN" sz="1600">
                <a:solidFill>
                  <a:srgbClr val="A5A5A5"/>
                </a:solidFill>
                <a:latin typeface="Calibri" panose="020F0502020204030204" pitchFamily="34" charset="0"/>
                <a:sym typeface="Calibri" panose="020F0502020204030204" pitchFamily="34" charset="0"/>
              </a:rPr>
              <a:t>this template by flower ppt original</a:t>
            </a:r>
          </a:p>
        </p:txBody>
      </p:sp>
      <p:sp>
        <p:nvSpPr>
          <p:cNvPr id="14352" name="矩形 19"/>
          <p:cNvSpPr>
            <a:spLocks noChangeArrowheads="1"/>
          </p:cNvSpPr>
          <p:nvPr/>
        </p:nvSpPr>
        <p:spPr bwMode="auto">
          <a:xfrm>
            <a:off x="1431925" y="1860550"/>
            <a:ext cx="39497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600">
                <a:solidFill>
                  <a:srgbClr val="F2F2F2"/>
                </a:solidFill>
                <a:latin typeface="Impact" panose="020B0806030902050204" pitchFamily="34" charset="0"/>
                <a:ea typeface="微软雅黑" panose="020B0503020204020204" pitchFamily="34" charset="-122"/>
                <a:sym typeface="Impact" panose="020B0806030902050204" pitchFamily="34" charset="0"/>
              </a:rPr>
              <a:t>98%</a:t>
            </a:r>
            <a:endParaRPr lang="zh-CN" altLang="en-US" sz="16600">
              <a:solidFill>
                <a:srgbClr val="F2F2F2"/>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353" name="矩形 12"/>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岗位认识</a:t>
            </a:r>
            <a:endParaRPr lang="zh-CN" altLang="en-US"/>
          </a:p>
        </p:txBody>
      </p:sp>
      <p:sp>
        <p:nvSpPr>
          <p:cNvPr id="14354" name="矩形 18"/>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Position understanding</a:t>
            </a:r>
            <a:endParaRPr lang="zh-CN" altLang="en-US"/>
          </a:p>
        </p:txBody>
      </p:sp>
      <p:sp>
        <p:nvSpPr>
          <p:cNvPr id="17"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66"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7"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grpSp>
        <p:nvGrpSpPr>
          <p:cNvPr id="15368" name="组合 36"/>
          <p:cNvGrpSpPr/>
          <p:nvPr/>
        </p:nvGrpSpPr>
        <p:grpSpPr bwMode="auto">
          <a:xfrm>
            <a:off x="1004888" y="1333500"/>
            <a:ext cx="10182225" cy="2695575"/>
            <a:chOff x="0" y="0"/>
            <a:chExt cx="9164468" cy="2426496"/>
          </a:xfrm>
        </p:grpSpPr>
        <p:sp>
          <p:nvSpPr>
            <p:cNvPr id="15378" name="椭圆 1"/>
            <p:cNvSpPr>
              <a:spLocks noChangeArrowheads="1"/>
            </p:cNvSpPr>
            <p:nvPr/>
          </p:nvSpPr>
          <p:spPr bwMode="auto">
            <a:xfrm>
              <a:off x="0" y="0"/>
              <a:ext cx="2251351" cy="2406831"/>
            </a:xfrm>
            <a:custGeom>
              <a:avLst/>
              <a:gdLst>
                <a:gd name="T0" fmla="*/ 1203415 w 1751265"/>
                <a:gd name="T1" fmla="*/ 0 h 1872208"/>
                <a:gd name="T2" fmla="*/ 2251351 w 1751265"/>
                <a:gd name="T3" fmla="*/ 612950 h 1872208"/>
                <a:gd name="T4" fmla="*/ 2083924 w 1751265"/>
                <a:gd name="T5" fmla="*/ 1223081 h 1872208"/>
                <a:gd name="T6" fmla="*/ 2239404 w 1751265"/>
                <a:gd name="T7" fmla="*/ 1813546 h 1872208"/>
                <a:gd name="T8" fmla="*/ 1203415 w 1751265"/>
                <a:gd name="T9" fmla="*/ 2406831 h 1872208"/>
                <a:gd name="T10" fmla="*/ 0 w 1751265"/>
                <a:gd name="T11" fmla="*/ 1203416 h 1872208"/>
                <a:gd name="T12" fmla="*/ 1203415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79" name="椭圆 2"/>
            <p:cNvSpPr>
              <a:spLocks noChangeArrowheads="1"/>
            </p:cNvSpPr>
            <p:nvPr/>
          </p:nvSpPr>
          <p:spPr bwMode="auto">
            <a:xfrm>
              <a:off x="6757638" y="19665"/>
              <a:ext cx="2406830" cy="2406831"/>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lang="zh-CN" altLang="zh-CN">
                <a:solidFill>
                  <a:srgbClr val="FFFFFF"/>
                </a:solidFill>
                <a:latin typeface="宋体" panose="02010600030101010101" pitchFamily="2" charset="-122"/>
                <a:sym typeface="宋体" panose="02010600030101010101" pitchFamily="2" charset="-122"/>
              </a:endParaRPr>
            </a:p>
          </p:txBody>
        </p:sp>
        <p:sp>
          <p:nvSpPr>
            <p:cNvPr id="15380" name="椭圆 1"/>
            <p:cNvSpPr>
              <a:spLocks noChangeArrowheads="1"/>
            </p:cNvSpPr>
            <p:nvPr/>
          </p:nvSpPr>
          <p:spPr bwMode="auto">
            <a:xfrm>
              <a:off x="2251351" y="19665"/>
              <a:ext cx="2251351" cy="2406831"/>
            </a:xfrm>
            <a:custGeom>
              <a:avLst/>
              <a:gdLst>
                <a:gd name="T0" fmla="*/ 1203415 w 1751265"/>
                <a:gd name="T1" fmla="*/ 0 h 1872208"/>
                <a:gd name="T2" fmla="*/ 2251351 w 1751265"/>
                <a:gd name="T3" fmla="*/ 612950 h 1872208"/>
                <a:gd name="T4" fmla="*/ 2083924 w 1751265"/>
                <a:gd name="T5" fmla="*/ 1223081 h 1872208"/>
                <a:gd name="T6" fmla="*/ 2239404 w 1751265"/>
                <a:gd name="T7" fmla="*/ 1813546 h 1872208"/>
                <a:gd name="T8" fmla="*/ 1203415 w 1751265"/>
                <a:gd name="T9" fmla="*/ 2406831 h 1872208"/>
                <a:gd name="T10" fmla="*/ 0 w 1751265"/>
                <a:gd name="T11" fmla="*/ 1203416 h 1872208"/>
                <a:gd name="T12" fmla="*/ 1203415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81" name="椭圆 1"/>
            <p:cNvSpPr>
              <a:spLocks noChangeArrowheads="1"/>
            </p:cNvSpPr>
            <p:nvPr/>
          </p:nvSpPr>
          <p:spPr bwMode="auto">
            <a:xfrm>
              <a:off x="4502703" y="19665"/>
              <a:ext cx="2251351" cy="2406831"/>
            </a:xfrm>
            <a:custGeom>
              <a:avLst/>
              <a:gdLst>
                <a:gd name="T0" fmla="*/ 1203415 w 1751265"/>
                <a:gd name="T1" fmla="*/ 0 h 1872208"/>
                <a:gd name="T2" fmla="*/ 2251351 w 1751265"/>
                <a:gd name="T3" fmla="*/ 612950 h 1872208"/>
                <a:gd name="T4" fmla="*/ 2083924 w 1751265"/>
                <a:gd name="T5" fmla="*/ 1223081 h 1872208"/>
                <a:gd name="T6" fmla="*/ 2239404 w 1751265"/>
                <a:gd name="T7" fmla="*/ 1813546 h 1872208"/>
                <a:gd name="T8" fmla="*/ 1203415 w 1751265"/>
                <a:gd name="T9" fmla="*/ 2406831 h 1872208"/>
                <a:gd name="T10" fmla="*/ 0 w 1751265"/>
                <a:gd name="T11" fmla="*/ 1203416 h 1872208"/>
                <a:gd name="T12" fmla="*/ 1203415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69" name="矩形 33"/>
          <p:cNvSpPr>
            <a:spLocks noChangeArrowheads="1"/>
          </p:cNvSpPr>
          <p:nvPr/>
        </p:nvSpPr>
        <p:spPr bwMode="auto">
          <a:xfrm>
            <a:off x="0" y="4581525"/>
            <a:ext cx="12192000" cy="1658938"/>
          </a:xfrm>
          <a:prstGeom prst="rect">
            <a:avLst/>
          </a:pr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70" name="Rectangle 6"/>
          <p:cNvSpPr>
            <a:spLocks noChangeArrowheads="1"/>
          </p:cNvSpPr>
          <p:nvPr/>
        </p:nvSpPr>
        <p:spPr bwMode="auto">
          <a:xfrm>
            <a:off x="711200" y="5364163"/>
            <a:ext cx="10617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nSpc>
                <a:spcPct val="150000"/>
              </a:lnSpc>
            </a:pPr>
            <a:r>
              <a:rPr lang="en-US" altLang="zh-CN"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Welcome to use WPS original template, this template by xiang yang flower ppt original, you can to modify different settings according to their own needs, in order to better expression meaning of your speech, if there is more to please search.</a:t>
            </a:r>
            <a:endParaRPr lang="zh-CN" altLang="en-US"/>
          </a:p>
        </p:txBody>
      </p:sp>
      <p:sp>
        <p:nvSpPr>
          <p:cNvPr id="15371" name="矩形 35"/>
          <p:cNvSpPr>
            <a:spLocks noChangeArrowheads="1"/>
          </p:cNvSpPr>
          <p:nvPr/>
        </p:nvSpPr>
        <p:spPr bwMode="auto">
          <a:xfrm>
            <a:off x="711200" y="4803775"/>
            <a:ext cx="4684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a:solidFill>
                  <a:schemeClr val="bg1"/>
                </a:solidFill>
                <a:latin typeface="Impact" panose="020B0806030902050204" pitchFamily="34" charset="0"/>
                <a:ea typeface="微软雅黑" panose="020B0503020204020204" pitchFamily="34" charset="-122"/>
                <a:sym typeface="Impact" panose="020B0806030902050204" pitchFamily="34" charset="0"/>
              </a:rPr>
              <a:t>Click Here To Add A Title</a:t>
            </a:r>
            <a:endParaRPr lang="zh-CN" altLang="en-US" sz="36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372" name="KSO_Shape"/>
          <p:cNvSpPr>
            <a:spLocks noChangeArrowheads="1"/>
          </p:cNvSpPr>
          <p:nvPr/>
        </p:nvSpPr>
        <p:spPr bwMode="auto">
          <a:xfrm>
            <a:off x="1749425" y="2006600"/>
            <a:ext cx="985838" cy="1317625"/>
          </a:xfrm>
          <a:custGeom>
            <a:avLst/>
            <a:gdLst>
              <a:gd name="T0" fmla="*/ 475752 w 1357313"/>
              <a:gd name="T1" fmla="*/ 590801 h 2041525"/>
              <a:gd name="T2" fmla="*/ 502590 w 1357313"/>
              <a:gd name="T3" fmla="*/ 640377 h 2041525"/>
              <a:gd name="T4" fmla="*/ 171047 w 1357313"/>
              <a:gd name="T5" fmla="*/ 625494 h 2041525"/>
              <a:gd name="T6" fmla="*/ 200489 w 1357313"/>
              <a:gd name="T7" fmla="*/ 581153 h 2041525"/>
              <a:gd name="T8" fmla="*/ 441766 w 1357313"/>
              <a:gd name="T9" fmla="*/ 221011 h 2041525"/>
              <a:gd name="T10" fmla="*/ 353406 w 1357313"/>
              <a:gd name="T11" fmla="*/ 285803 h 2041525"/>
              <a:gd name="T12" fmla="*/ 314107 w 1357313"/>
              <a:gd name="T13" fmla="*/ 285803 h 2041525"/>
              <a:gd name="T14" fmla="*/ 225746 w 1357313"/>
              <a:gd name="T15" fmla="*/ 221011 h 2041525"/>
              <a:gd name="T16" fmla="*/ 108928 w 1357313"/>
              <a:gd name="T17" fmla="*/ 169038 h 2041525"/>
              <a:gd name="T18" fmla="*/ 142285 w 1357313"/>
              <a:gd name="T19" fmla="*/ 230562 h 2041525"/>
              <a:gd name="T20" fmla="*/ 219551 w 1357313"/>
              <a:gd name="T21" fmla="*/ 304124 h 2041525"/>
              <a:gd name="T22" fmla="*/ 276360 w 1357313"/>
              <a:gd name="T23" fmla="*/ 349702 h 2041525"/>
              <a:gd name="T24" fmla="*/ 289651 w 1357313"/>
              <a:gd name="T25" fmla="*/ 398982 h 2041525"/>
              <a:gd name="T26" fmla="*/ 275057 w 1357313"/>
              <a:gd name="T27" fmla="*/ 446103 h 2041525"/>
              <a:gd name="T28" fmla="*/ 214209 w 1357313"/>
              <a:gd name="T29" fmla="*/ 493944 h 2041525"/>
              <a:gd name="T30" fmla="*/ 138766 w 1357313"/>
              <a:gd name="T31" fmla="*/ 567300 h 2041525"/>
              <a:gd name="T32" fmla="*/ 108538 w 1357313"/>
              <a:gd name="T33" fmla="*/ 625738 h 2041525"/>
              <a:gd name="T34" fmla="*/ 565620 w 1357313"/>
              <a:gd name="T35" fmla="*/ 648680 h 2041525"/>
              <a:gd name="T36" fmla="*/ 539039 w 1357313"/>
              <a:gd name="T37" fmla="*/ 580572 h 2041525"/>
              <a:gd name="T38" fmla="*/ 469330 w 1357313"/>
              <a:gd name="T39" fmla="*/ 507216 h 2041525"/>
              <a:gd name="T40" fmla="*/ 398709 w 1357313"/>
              <a:gd name="T41" fmla="*/ 452893 h 2041525"/>
              <a:gd name="T42" fmla="*/ 379816 w 1357313"/>
              <a:gd name="T43" fmla="*/ 411122 h 2041525"/>
              <a:gd name="T44" fmla="*/ 384247 w 1357313"/>
              <a:gd name="T45" fmla="*/ 366780 h 2041525"/>
              <a:gd name="T46" fmla="*/ 417211 w 1357313"/>
              <a:gd name="T47" fmla="*/ 326964 h 2041525"/>
              <a:gd name="T48" fmla="*/ 506204 w 1357313"/>
              <a:gd name="T49" fmla="*/ 252065 h 2041525"/>
              <a:gd name="T50" fmla="*/ 551939 w 1357313"/>
              <a:gd name="T51" fmla="*/ 190232 h 2041525"/>
              <a:gd name="T52" fmla="*/ 575263 w 1357313"/>
              <a:gd name="T53" fmla="*/ 87142 h 2041525"/>
              <a:gd name="T54" fmla="*/ 641844 w 1357313"/>
              <a:gd name="T55" fmla="*/ 6379 h 2041525"/>
              <a:gd name="T56" fmla="*/ 665037 w 1357313"/>
              <a:gd name="T57" fmla="*/ 28601 h 2041525"/>
              <a:gd name="T58" fmla="*/ 665427 w 1357313"/>
              <a:gd name="T59" fmla="*/ 57615 h 2041525"/>
              <a:gd name="T60" fmla="*/ 644971 w 1357313"/>
              <a:gd name="T61" fmla="*/ 79117 h 2041525"/>
              <a:gd name="T62" fmla="*/ 614742 w 1357313"/>
              <a:gd name="T63" fmla="*/ 122226 h 2041525"/>
              <a:gd name="T64" fmla="*/ 589074 w 1357313"/>
              <a:gd name="T65" fmla="*/ 218628 h 2041525"/>
              <a:gd name="T66" fmla="*/ 534218 w 1357313"/>
              <a:gd name="T67" fmla="*/ 293424 h 2041525"/>
              <a:gd name="T68" fmla="*/ 437408 w 1357313"/>
              <a:gd name="T69" fmla="*/ 370690 h 2041525"/>
              <a:gd name="T70" fmla="*/ 431023 w 1357313"/>
              <a:gd name="T71" fmla="*/ 400731 h 2041525"/>
              <a:gd name="T72" fmla="*/ 477930 w 1357313"/>
              <a:gd name="T73" fmla="*/ 451967 h 2041525"/>
              <a:gd name="T74" fmla="*/ 552981 w 1357313"/>
              <a:gd name="T75" fmla="*/ 520487 h 2041525"/>
              <a:gd name="T76" fmla="*/ 598325 w 1357313"/>
              <a:gd name="T77" fmla="*/ 596931 h 2041525"/>
              <a:gd name="T78" fmla="*/ 624384 w 1357313"/>
              <a:gd name="T79" fmla="*/ 707530 h 2041525"/>
              <a:gd name="T80" fmla="*/ 654222 w 1357313"/>
              <a:gd name="T81" fmla="*/ 720905 h 2041525"/>
              <a:gd name="T82" fmla="*/ 668033 w 1357313"/>
              <a:gd name="T83" fmla="*/ 745803 h 2041525"/>
              <a:gd name="T84" fmla="*/ 658912 w 1357313"/>
              <a:gd name="T85" fmla="*/ 774302 h 2041525"/>
              <a:gd name="T86" fmla="*/ 629596 w 1357313"/>
              <a:gd name="T87" fmla="*/ 791586 h 2041525"/>
              <a:gd name="T88" fmla="*/ 36223 w 1357313"/>
              <a:gd name="T89" fmla="*/ 790865 h 2041525"/>
              <a:gd name="T90" fmla="*/ 7948 w 1357313"/>
              <a:gd name="T91" fmla="*/ 772553 h 2041525"/>
              <a:gd name="T92" fmla="*/ 521 w 1357313"/>
              <a:gd name="T93" fmla="*/ 743745 h 2041525"/>
              <a:gd name="T94" fmla="*/ 15896 w 1357313"/>
              <a:gd name="T95" fmla="*/ 719464 h 2041525"/>
              <a:gd name="T96" fmla="*/ 46385 w 1357313"/>
              <a:gd name="T97" fmla="*/ 707119 h 2041525"/>
              <a:gd name="T98" fmla="*/ 70100 w 1357313"/>
              <a:gd name="T99" fmla="*/ 596931 h 2041525"/>
              <a:gd name="T100" fmla="*/ 115444 w 1357313"/>
              <a:gd name="T101" fmla="*/ 520487 h 2041525"/>
              <a:gd name="T102" fmla="*/ 190495 w 1357313"/>
              <a:gd name="T103" fmla="*/ 451967 h 2041525"/>
              <a:gd name="T104" fmla="*/ 237271 w 1357313"/>
              <a:gd name="T105" fmla="*/ 401863 h 2041525"/>
              <a:gd name="T106" fmla="*/ 230886 w 1357313"/>
              <a:gd name="T107" fmla="*/ 370690 h 2041525"/>
              <a:gd name="T108" fmla="*/ 134206 w 1357313"/>
              <a:gd name="T109" fmla="*/ 293424 h 2041525"/>
              <a:gd name="T110" fmla="*/ 79351 w 1357313"/>
              <a:gd name="T111" fmla="*/ 218628 h 2041525"/>
              <a:gd name="T112" fmla="*/ 52380 w 1357313"/>
              <a:gd name="T113" fmla="*/ 113583 h 2041525"/>
              <a:gd name="T114" fmla="*/ 21369 w 1357313"/>
              <a:gd name="T115" fmla="*/ 77883 h 2041525"/>
              <a:gd name="T116" fmla="*/ 2215 w 1357313"/>
              <a:gd name="T117" fmla="*/ 55763 h 2041525"/>
              <a:gd name="T118" fmla="*/ 4300 w 1357313"/>
              <a:gd name="T119" fmla="*/ 26647 h 2041525"/>
              <a:gd name="T120" fmla="*/ 28796 w 1357313"/>
              <a:gd name="T121" fmla="*/ 5247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7313"/>
              <a:gd name="T184" fmla="*/ 0 h 2041525"/>
              <a:gd name="T185" fmla="*/ 1357313 w 1357313"/>
              <a:gd name="T186" fmla="*/ 2041525 h 2041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lstStyle/>
          <a:p>
            <a:endParaRPr lang="zh-CN" altLang="en-US"/>
          </a:p>
        </p:txBody>
      </p:sp>
      <p:sp>
        <p:nvSpPr>
          <p:cNvPr id="15373" name="KSO_Shape"/>
          <p:cNvSpPr>
            <a:spLocks noChangeArrowheads="1"/>
          </p:cNvSpPr>
          <p:nvPr/>
        </p:nvSpPr>
        <p:spPr bwMode="auto">
          <a:xfrm>
            <a:off x="9186863" y="2019300"/>
            <a:ext cx="1319212" cy="1316038"/>
          </a:xfrm>
          <a:custGeom>
            <a:avLst/>
            <a:gdLst>
              <a:gd name="T0" fmla="*/ 211295 w 3543300"/>
              <a:gd name="T1" fmla="*/ 149854 h 3617913"/>
              <a:gd name="T2" fmla="*/ 182072 w 3543300"/>
              <a:gd name="T3" fmla="*/ 165818 h 3617913"/>
              <a:gd name="T4" fmla="*/ 160154 w 3543300"/>
              <a:gd name="T5" fmla="*/ 189932 h 3617913"/>
              <a:gd name="T6" fmla="*/ 147782 w 3543300"/>
              <a:gd name="T7" fmla="*/ 220089 h 3617913"/>
              <a:gd name="T8" fmla="*/ 146902 w 3543300"/>
              <a:gd name="T9" fmla="*/ 253879 h 3617913"/>
              <a:gd name="T10" fmla="*/ 157812 w 3543300"/>
              <a:gd name="T11" fmla="*/ 284811 h 3617913"/>
              <a:gd name="T12" fmla="*/ 178489 w 3543300"/>
              <a:gd name="T13" fmla="*/ 309902 h 3617913"/>
              <a:gd name="T14" fmla="*/ 206777 w 3543300"/>
              <a:gd name="T15" fmla="*/ 327175 h 3617913"/>
              <a:gd name="T16" fmla="*/ 240432 w 3543300"/>
              <a:gd name="T17" fmla="*/ 334572 h 3617913"/>
              <a:gd name="T18" fmla="*/ 275275 w 3543300"/>
              <a:gd name="T19" fmla="*/ 330369 h 3617913"/>
              <a:gd name="T20" fmla="*/ 305322 w 3543300"/>
              <a:gd name="T21" fmla="*/ 315744 h 3617913"/>
              <a:gd name="T22" fmla="*/ 328331 w 3543300"/>
              <a:gd name="T23" fmla="*/ 292671 h 3617913"/>
              <a:gd name="T24" fmla="*/ 342277 w 3543300"/>
              <a:gd name="T25" fmla="*/ 263167 h 3617913"/>
              <a:gd name="T26" fmla="*/ 344872 w 3543300"/>
              <a:gd name="T27" fmla="*/ 229587 h 3617913"/>
              <a:gd name="T28" fmla="*/ 335546 w 3543300"/>
              <a:gd name="T29" fmla="*/ 197983 h 3617913"/>
              <a:gd name="T30" fmla="*/ 316172 w 3543300"/>
              <a:gd name="T31" fmla="*/ 171952 h 3617913"/>
              <a:gd name="T32" fmla="*/ 288841 w 3543300"/>
              <a:gd name="T33" fmla="*/ 153425 h 3617913"/>
              <a:gd name="T34" fmla="*/ 255789 w 3543300"/>
              <a:gd name="T35" fmla="*/ 144560 h 3617913"/>
              <a:gd name="T36" fmla="*/ 271369 w 3543300"/>
              <a:gd name="T37" fmla="*/ 924 h 3617913"/>
              <a:gd name="T38" fmla="*/ 278895 w 3543300"/>
              <a:gd name="T39" fmla="*/ 11805 h 3617913"/>
              <a:gd name="T40" fmla="*/ 324578 w 3543300"/>
              <a:gd name="T41" fmla="*/ 64235 h 3617913"/>
              <a:gd name="T42" fmla="*/ 366828 w 3543300"/>
              <a:gd name="T43" fmla="*/ 31844 h 3617913"/>
              <a:gd name="T44" fmla="*/ 411807 w 3543300"/>
              <a:gd name="T45" fmla="*/ 59026 h 3617913"/>
              <a:gd name="T46" fmla="*/ 413039 w 3543300"/>
              <a:gd name="T47" fmla="*/ 73435 h 3617913"/>
              <a:gd name="T48" fmla="*/ 415328 w 3543300"/>
              <a:gd name="T49" fmla="*/ 138889 h 3617913"/>
              <a:gd name="T50" fmla="*/ 470385 w 3543300"/>
              <a:gd name="T51" fmla="*/ 139099 h 3617913"/>
              <a:gd name="T52" fmla="*/ 490982 w 3543300"/>
              <a:gd name="T53" fmla="*/ 186151 h 3617913"/>
              <a:gd name="T54" fmla="*/ 483808 w 3543300"/>
              <a:gd name="T55" fmla="*/ 198839 h 3617913"/>
              <a:gd name="T56" fmla="*/ 444991 w 3543300"/>
              <a:gd name="T57" fmla="*/ 249966 h 3617913"/>
              <a:gd name="T58" fmla="*/ 489222 w 3543300"/>
              <a:gd name="T59" fmla="*/ 284373 h 3617913"/>
              <a:gd name="T60" fmla="*/ 477163 w 3543300"/>
              <a:gd name="T61" fmla="*/ 333484 h 3617913"/>
              <a:gd name="T62" fmla="*/ 463871 w 3543300"/>
              <a:gd name="T63" fmla="*/ 340332 h 3617913"/>
              <a:gd name="T64" fmla="*/ 402697 w 3543300"/>
              <a:gd name="T65" fmla="*/ 357011 h 3617913"/>
              <a:gd name="T66" fmla="*/ 415020 w 3543300"/>
              <a:gd name="T67" fmla="*/ 411331 h 3617913"/>
              <a:gd name="T68" fmla="*/ 375542 w 3543300"/>
              <a:gd name="T69" fmla="*/ 445108 h 3617913"/>
              <a:gd name="T70" fmla="*/ 360446 w 3543300"/>
              <a:gd name="T71" fmla="*/ 443932 h 3617913"/>
              <a:gd name="T72" fmla="*/ 304069 w 3543300"/>
              <a:gd name="T73" fmla="*/ 421708 h 3617913"/>
              <a:gd name="T74" fmla="*/ 277927 w 3543300"/>
              <a:gd name="T75" fmla="*/ 471533 h 3617913"/>
              <a:gd name="T76" fmla="*/ 224630 w 3543300"/>
              <a:gd name="T77" fmla="*/ 478717 h 3617913"/>
              <a:gd name="T78" fmla="*/ 212835 w 3543300"/>
              <a:gd name="T79" fmla="*/ 470441 h 3617913"/>
              <a:gd name="T80" fmla="*/ 183656 w 3543300"/>
              <a:gd name="T81" fmla="*/ 420657 h 3617913"/>
              <a:gd name="T82" fmla="*/ 129743 w 3543300"/>
              <a:gd name="T83" fmla="*/ 444730 h 3617913"/>
              <a:gd name="T84" fmla="*/ 115087 w 3543300"/>
              <a:gd name="T85" fmla="*/ 444730 h 3617913"/>
              <a:gd name="T86" fmla="*/ 76314 w 3543300"/>
              <a:gd name="T87" fmla="*/ 410197 h 3617913"/>
              <a:gd name="T88" fmla="*/ 88505 w 3543300"/>
              <a:gd name="T89" fmla="*/ 357011 h 3617913"/>
              <a:gd name="T90" fmla="*/ 27287 w 3543300"/>
              <a:gd name="T91" fmla="*/ 340332 h 3617913"/>
              <a:gd name="T92" fmla="*/ 14039 w 3543300"/>
              <a:gd name="T93" fmla="*/ 333484 h 3617913"/>
              <a:gd name="T94" fmla="*/ 1936 w 3543300"/>
              <a:gd name="T95" fmla="*/ 284373 h 3617913"/>
              <a:gd name="T96" fmla="*/ 46431 w 3543300"/>
              <a:gd name="T97" fmla="*/ 253453 h 3617913"/>
              <a:gd name="T98" fmla="*/ 7966 w 3543300"/>
              <a:gd name="T99" fmla="*/ 199091 h 3617913"/>
              <a:gd name="T100" fmla="*/ 88 w 3543300"/>
              <a:gd name="T101" fmla="*/ 186740 h 3617913"/>
              <a:gd name="T102" fmla="*/ 18661 w 3543300"/>
              <a:gd name="T103" fmla="*/ 140107 h 3617913"/>
              <a:gd name="T104" fmla="*/ 72133 w 3543300"/>
              <a:gd name="T105" fmla="*/ 144938 h 3617913"/>
              <a:gd name="T106" fmla="*/ 102941 w 3543300"/>
              <a:gd name="T107" fmla="*/ 105994 h 3617913"/>
              <a:gd name="T108" fmla="*/ 77414 w 3543300"/>
              <a:gd name="T109" fmla="*/ 61882 h 3617913"/>
              <a:gd name="T110" fmla="*/ 119577 w 3543300"/>
              <a:gd name="T111" fmla="*/ 32055 h 3617913"/>
              <a:gd name="T112" fmla="*/ 132384 w 3543300"/>
              <a:gd name="T113" fmla="*/ 36592 h 3617913"/>
              <a:gd name="T114" fmla="*/ 201304 w 3543300"/>
              <a:gd name="T115" fmla="*/ 53480 h 3617913"/>
              <a:gd name="T116" fmla="*/ 215916 w 3543300"/>
              <a:gd name="T117" fmla="*/ 3487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lstStyle/>
          <a:p>
            <a:endParaRPr lang="zh-CN" altLang="en-US"/>
          </a:p>
        </p:txBody>
      </p:sp>
      <p:sp>
        <p:nvSpPr>
          <p:cNvPr id="15374" name="KSO_Shape"/>
          <p:cNvSpPr>
            <a:spLocks noChangeArrowheads="1"/>
          </p:cNvSpPr>
          <p:nvPr/>
        </p:nvSpPr>
        <p:spPr bwMode="auto">
          <a:xfrm>
            <a:off x="4137025" y="1979613"/>
            <a:ext cx="1319213" cy="1316037"/>
          </a:xfrm>
          <a:custGeom>
            <a:avLst/>
            <a:gdLst>
              <a:gd name="T0" fmla="*/ 2147483647 w 5440"/>
              <a:gd name="T1" fmla="*/ 2147483647 h 5267"/>
              <a:gd name="T2" fmla="*/ 2147483647 w 5440"/>
              <a:gd name="T3" fmla="*/ 2147483647 h 5267"/>
              <a:gd name="T4" fmla="*/ 2147483647 w 5440"/>
              <a:gd name="T5" fmla="*/ 2147483647 h 5267"/>
              <a:gd name="T6" fmla="*/ 2147483647 w 5440"/>
              <a:gd name="T7" fmla="*/ 2147483647 h 5267"/>
              <a:gd name="T8" fmla="*/ 2147483647 w 5440"/>
              <a:gd name="T9" fmla="*/ 2147483647 h 5267"/>
              <a:gd name="T10" fmla="*/ 2147483647 w 5440"/>
              <a:gd name="T11" fmla="*/ 2147483647 h 5267"/>
              <a:gd name="T12" fmla="*/ 2147483647 w 5440"/>
              <a:gd name="T13" fmla="*/ 2147483647 h 5267"/>
              <a:gd name="T14" fmla="*/ 2147483647 w 5440"/>
              <a:gd name="T15" fmla="*/ 2147483647 h 5267"/>
              <a:gd name="T16" fmla="*/ 2147483647 w 5440"/>
              <a:gd name="T17" fmla="*/ 2147483647 h 5267"/>
              <a:gd name="T18" fmla="*/ 2147483647 w 5440"/>
              <a:gd name="T19" fmla="*/ 2147483647 h 5267"/>
              <a:gd name="T20" fmla="*/ 2147483647 w 5440"/>
              <a:gd name="T21" fmla="*/ 2147483647 h 5267"/>
              <a:gd name="T22" fmla="*/ 2147483647 w 5440"/>
              <a:gd name="T23" fmla="*/ 2147483647 h 5267"/>
              <a:gd name="T24" fmla="*/ 2147483647 w 5440"/>
              <a:gd name="T25" fmla="*/ 2147483647 h 5267"/>
              <a:gd name="T26" fmla="*/ 2147483647 w 5440"/>
              <a:gd name="T27" fmla="*/ 2147483647 h 5267"/>
              <a:gd name="T28" fmla="*/ 2147483647 w 5440"/>
              <a:gd name="T29" fmla="*/ 2147483647 h 5267"/>
              <a:gd name="T30" fmla="*/ 2147483647 w 5440"/>
              <a:gd name="T31" fmla="*/ 2147483647 h 5267"/>
              <a:gd name="T32" fmla="*/ 2147483647 w 5440"/>
              <a:gd name="T33" fmla="*/ 2147483647 h 5267"/>
              <a:gd name="T34" fmla="*/ 2147483647 w 5440"/>
              <a:gd name="T35" fmla="*/ 2147483647 h 5267"/>
              <a:gd name="T36" fmla="*/ 2147483647 w 5440"/>
              <a:gd name="T37" fmla="*/ 2147483647 h 5267"/>
              <a:gd name="T38" fmla="*/ 2147483647 w 5440"/>
              <a:gd name="T39" fmla="*/ 2147483647 h 5267"/>
              <a:gd name="T40" fmla="*/ 2147483647 w 5440"/>
              <a:gd name="T41" fmla="*/ 2147483647 h 5267"/>
              <a:gd name="T42" fmla="*/ 2147483647 w 5440"/>
              <a:gd name="T43" fmla="*/ 2147483647 h 5267"/>
              <a:gd name="T44" fmla="*/ 2147483647 w 5440"/>
              <a:gd name="T45" fmla="*/ 2147483647 h 5267"/>
              <a:gd name="T46" fmla="*/ 2147483647 w 5440"/>
              <a:gd name="T47" fmla="*/ 2147483647 h 5267"/>
              <a:gd name="T48" fmla="*/ 2147483647 w 5440"/>
              <a:gd name="T49" fmla="*/ 2147483647 h 5267"/>
              <a:gd name="T50" fmla="*/ 2147483647 w 5440"/>
              <a:gd name="T51" fmla="*/ 2147483647 h 5267"/>
              <a:gd name="T52" fmla="*/ 2147483647 w 5440"/>
              <a:gd name="T53" fmla="*/ 2147483647 h 5267"/>
              <a:gd name="T54" fmla="*/ 2147483647 w 5440"/>
              <a:gd name="T55" fmla="*/ 2147483647 h 5267"/>
              <a:gd name="T56" fmla="*/ 2147483647 w 5440"/>
              <a:gd name="T57" fmla="*/ 2147483647 h 5267"/>
              <a:gd name="T58" fmla="*/ 2147483647 w 5440"/>
              <a:gd name="T59" fmla="*/ 2147483647 h 5267"/>
              <a:gd name="T60" fmla="*/ 2147483647 w 5440"/>
              <a:gd name="T61" fmla="*/ 2147483647 h 5267"/>
              <a:gd name="T62" fmla="*/ 2147483647 w 5440"/>
              <a:gd name="T63" fmla="*/ 2147483647 h 5267"/>
              <a:gd name="T64" fmla="*/ 2147483647 w 5440"/>
              <a:gd name="T65" fmla="*/ 2147483647 h 5267"/>
              <a:gd name="T66" fmla="*/ 2147483647 w 5440"/>
              <a:gd name="T67" fmla="*/ 2147483647 h 5267"/>
              <a:gd name="T68" fmla="*/ 2147483647 w 5440"/>
              <a:gd name="T69" fmla="*/ 2147483647 h 5267"/>
              <a:gd name="T70" fmla="*/ 2147483647 w 5440"/>
              <a:gd name="T71" fmla="*/ 2147483647 h 5267"/>
              <a:gd name="T72" fmla="*/ 2147483647 w 5440"/>
              <a:gd name="T73" fmla="*/ 2147483647 h 5267"/>
              <a:gd name="T74" fmla="*/ 2147483647 w 5440"/>
              <a:gd name="T75" fmla="*/ 2147483647 h 5267"/>
              <a:gd name="T76" fmla="*/ 2147483647 w 5440"/>
              <a:gd name="T77" fmla="*/ 2147483647 h 5267"/>
              <a:gd name="T78" fmla="*/ 2147483647 w 5440"/>
              <a:gd name="T79" fmla="*/ 2147483647 h 5267"/>
              <a:gd name="T80" fmla="*/ 2147483647 w 5440"/>
              <a:gd name="T81" fmla="*/ 2147483647 h 5267"/>
              <a:gd name="T82" fmla="*/ 2147483647 w 5440"/>
              <a:gd name="T83" fmla="*/ 2147483647 h 5267"/>
              <a:gd name="T84" fmla="*/ 2147483647 w 5440"/>
              <a:gd name="T85" fmla="*/ 2147483647 h 5267"/>
              <a:gd name="T86" fmla="*/ 2147483647 w 5440"/>
              <a:gd name="T87" fmla="*/ 2147483647 h 5267"/>
              <a:gd name="T88" fmla="*/ 2147483647 w 5440"/>
              <a:gd name="T89" fmla="*/ 2147483647 h 5267"/>
              <a:gd name="T90" fmla="*/ 2147483647 w 5440"/>
              <a:gd name="T91" fmla="*/ 2147483647 h 5267"/>
              <a:gd name="T92" fmla="*/ 2147483647 w 5440"/>
              <a:gd name="T93" fmla="*/ 2147483647 h 5267"/>
              <a:gd name="T94" fmla="*/ 2147483647 w 5440"/>
              <a:gd name="T95" fmla="*/ 2147483647 h 5267"/>
              <a:gd name="T96" fmla="*/ 2147483647 w 5440"/>
              <a:gd name="T97" fmla="*/ 2147483647 h 5267"/>
              <a:gd name="T98" fmla="*/ 2147483647 w 5440"/>
              <a:gd name="T99" fmla="*/ 2147483647 h 5267"/>
              <a:gd name="T100" fmla="*/ 2147483647 w 5440"/>
              <a:gd name="T101" fmla="*/ 2147483647 h 5267"/>
              <a:gd name="T102" fmla="*/ 2147483647 w 5440"/>
              <a:gd name="T103" fmla="*/ 2147483647 h 5267"/>
              <a:gd name="T104" fmla="*/ 2147483647 w 5440"/>
              <a:gd name="T105" fmla="*/ 2147483647 h 5267"/>
              <a:gd name="T106" fmla="*/ 2147483647 w 5440"/>
              <a:gd name="T107" fmla="*/ 2147483647 h 5267"/>
              <a:gd name="T108" fmla="*/ 2147483647 w 5440"/>
              <a:gd name="T109" fmla="*/ 2147483647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lstStyle/>
          <a:p>
            <a:endParaRPr lang="zh-CN" altLang="en-US"/>
          </a:p>
        </p:txBody>
      </p:sp>
      <p:sp>
        <p:nvSpPr>
          <p:cNvPr id="15375" name="KSO_Shape"/>
          <p:cNvSpPr>
            <a:spLocks noChangeArrowheads="1"/>
          </p:cNvSpPr>
          <p:nvPr/>
        </p:nvSpPr>
        <p:spPr bwMode="auto">
          <a:xfrm>
            <a:off x="6696075" y="2000250"/>
            <a:ext cx="1154113" cy="1316038"/>
          </a:xfrm>
          <a:custGeom>
            <a:avLst/>
            <a:gdLst>
              <a:gd name="T0" fmla="*/ 751981 w 1282700"/>
              <a:gd name="T1" fmla="*/ 766800 h 1516063"/>
              <a:gd name="T2" fmla="*/ 772181 w 1282700"/>
              <a:gd name="T3" fmla="*/ 836054 h 1516063"/>
              <a:gd name="T4" fmla="*/ 742554 w 1282700"/>
              <a:gd name="T5" fmla="*/ 900808 h 1516063"/>
              <a:gd name="T6" fmla="*/ 581762 w 1282700"/>
              <a:gd name="T7" fmla="*/ 915309 h 1516063"/>
              <a:gd name="T8" fmla="*/ 539476 w 1282700"/>
              <a:gd name="T9" fmla="*/ 857555 h 1516063"/>
              <a:gd name="T10" fmla="*/ 544593 w 1282700"/>
              <a:gd name="T11" fmla="*/ 785552 h 1516063"/>
              <a:gd name="T12" fmla="*/ 594420 w 1282700"/>
              <a:gd name="T13" fmla="*/ 733298 h 1516063"/>
              <a:gd name="T14" fmla="*/ 545445 w 1282700"/>
              <a:gd name="T15" fmla="*/ 341650 h 1516063"/>
              <a:gd name="T16" fmla="*/ 421603 w 1282700"/>
              <a:gd name="T17" fmla="*/ 380474 h 1516063"/>
              <a:gd name="T18" fmla="*/ 313376 w 1282700"/>
              <a:gd name="T19" fmla="*/ 444846 h 1516063"/>
              <a:gd name="T20" fmla="*/ 225070 w 1282700"/>
              <a:gd name="T21" fmla="*/ 531011 h 1516063"/>
              <a:gd name="T22" fmla="*/ 160995 w 1282700"/>
              <a:gd name="T23" fmla="*/ 634958 h 1516063"/>
              <a:gd name="T24" fmla="*/ 124919 w 1282700"/>
              <a:gd name="T25" fmla="*/ 752683 h 1516063"/>
              <a:gd name="T26" fmla="*/ 121689 w 1282700"/>
              <a:gd name="T27" fmla="*/ 878921 h 1516063"/>
              <a:gd name="T28" fmla="*/ 151303 w 1282700"/>
              <a:gd name="T29" fmla="*/ 998901 h 1516063"/>
              <a:gd name="T30" fmla="*/ 209993 w 1282700"/>
              <a:gd name="T31" fmla="*/ 1105854 h 1516063"/>
              <a:gd name="T32" fmla="*/ 293992 w 1282700"/>
              <a:gd name="T33" fmla="*/ 1196026 h 1516063"/>
              <a:gd name="T34" fmla="*/ 398450 w 1282700"/>
              <a:gd name="T35" fmla="*/ 1265157 h 1516063"/>
              <a:gd name="T36" fmla="*/ 519600 w 1282700"/>
              <a:gd name="T37" fmla="*/ 1309491 h 1516063"/>
              <a:gd name="T38" fmla="*/ 653135 w 1282700"/>
              <a:gd name="T39" fmla="*/ 1325020 h 1516063"/>
              <a:gd name="T40" fmla="*/ 786400 w 1282700"/>
              <a:gd name="T41" fmla="*/ 1309491 h 1516063"/>
              <a:gd name="T42" fmla="*/ 907281 w 1282700"/>
              <a:gd name="T43" fmla="*/ 1265157 h 1516063"/>
              <a:gd name="T44" fmla="*/ 1011740 w 1282700"/>
              <a:gd name="T45" fmla="*/ 1196026 h 1516063"/>
              <a:gd name="T46" fmla="*/ 1095738 w 1282700"/>
              <a:gd name="T47" fmla="*/ 1105854 h 1516063"/>
              <a:gd name="T48" fmla="*/ 1154698 w 1282700"/>
              <a:gd name="T49" fmla="*/ 998901 h 1516063"/>
              <a:gd name="T50" fmla="*/ 1184043 w 1282700"/>
              <a:gd name="T51" fmla="*/ 878921 h 1516063"/>
              <a:gd name="T52" fmla="*/ 1180812 w 1282700"/>
              <a:gd name="T53" fmla="*/ 752683 h 1516063"/>
              <a:gd name="T54" fmla="*/ 1144736 w 1282700"/>
              <a:gd name="T55" fmla="*/ 634958 h 1516063"/>
              <a:gd name="T56" fmla="*/ 1080661 w 1282700"/>
              <a:gd name="T57" fmla="*/ 531011 h 1516063"/>
              <a:gd name="T58" fmla="*/ 992356 w 1282700"/>
              <a:gd name="T59" fmla="*/ 444846 h 1516063"/>
              <a:gd name="T60" fmla="*/ 884398 w 1282700"/>
              <a:gd name="T61" fmla="*/ 380474 h 1516063"/>
              <a:gd name="T62" fmla="*/ 760286 w 1282700"/>
              <a:gd name="T63" fmla="*/ 341650 h 1516063"/>
              <a:gd name="T64" fmla="*/ 771593 w 1282700"/>
              <a:gd name="T65" fmla="*/ 0 h 1516063"/>
              <a:gd name="T66" fmla="*/ 792862 w 1282700"/>
              <a:gd name="T67" fmla="*/ 235448 h 1516063"/>
              <a:gd name="T68" fmla="*/ 901628 w 1282700"/>
              <a:gd name="T69" fmla="*/ 267008 h 1516063"/>
              <a:gd name="T70" fmla="*/ 1000971 w 1282700"/>
              <a:gd name="T71" fmla="*/ 315100 h 1516063"/>
              <a:gd name="T72" fmla="*/ 1188081 w 1282700"/>
              <a:gd name="T73" fmla="*/ 481416 h 1516063"/>
              <a:gd name="T74" fmla="*/ 1251348 w 1282700"/>
              <a:gd name="T75" fmla="*/ 586114 h 1516063"/>
              <a:gd name="T76" fmla="*/ 1291463 w 1282700"/>
              <a:gd name="T77" fmla="*/ 702838 h 1516063"/>
              <a:gd name="T78" fmla="*/ 1305731 w 1282700"/>
              <a:gd name="T79" fmla="*/ 828326 h 1516063"/>
              <a:gd name="T80" fmla="*/ 1285271 w 1282700"/>
              <a:gd name="T81" fmla="*/ 980114 h 1516063"/>
              <a:gd name="T82" fmla="*/ 1226849 w 1282700"/>
              <a:gd name="T83" fmla="*/ 1117626 h 1516063"/>
              <a:gd name="T84" fmla="*/ 1136121 w 1282700"/>
              <a:gd name="T85" fmla="*/ 1236603 h 1516063"/>
              <a:gd name="T86" fmla="*/ 1017933 w 1282700"/>
              <a:gd name="T87" fmla="*/ 1332034 h 1516063"/>
              <a:gd name="T88" fmla="*/ 877129 w 1282700"/>
              <a:gd name="T89" fmla="*/ 1398661 h 1516063"/>
              <a:gd name="T90" fmla="*/ 719634 w 1282700"/>
              <a:gd name="T91" fmla="*/ 1432476 h 1516063"/>
              <a:gd name="T92" fmla="*/ 553523 w 1282700"/>
              <a:gd name="T93" fmla="*/ 1428468 h 1516063"/>
              <a:gd name="T94" fmla="*/ 398720 w 1282700"/>
              <a:gd name="T95" fmla="*/ 1387890 h 1516063"/>
              <a:gd name="T96" fmla="*/ 262223 w 1282700"/>
              <a:gd name="T97" fmla="*/ 1315002 h 1516063"/>
              <a:gd name="T98" fmla="*/ 149150 w 1282700"/>
              <a:gd name="T99" fmla="*/ 1214561 h 1516063"/>
              <a:gd name="T100" fmla="*/ 64614 w 1282700"/>
              <a:gd name="T101" fmla="*/ 1091577 h 1516063"/>
              <a:gd name="T102" fmla="*/ 13461 w 1282700"/>
              <a:gd name="T103" fmla="*/ 950558 h 1516063"/>
              <a:gd name="T104" fmla="*/ 1077 w 1282700"/>
              <a:gd name="T105" fmla="*/ 798519 h 1516063"/>
              <a:gd name="T106" fmla="*/ 26384 w 1282700"/>
              <a:gd name="T107" fmla="*/ 656999 h 1516063"/>
              <a:gd name="T108" fmla="*/ 85074 w 1282700"/>
              <a:gd name="T109" fmla="*/ 528755 h 1516063"/>
              <a:gd name="T110" fmla="*/ 172304 w 1282700"/>
              <a:gd name="T111" fmla="*/ 417795 h 1516063"/>
              <a:gd name="T112" fmla="*/ 283492 w 1282700"/>
              <a:gd name="T113" fmla="*/ 327623 h 1516063"/>
              <a:gd name="T114" fmla="*/ 415141 w 1282700"/>
              <a:gd name="T115" fmla="*/ 262750 h 1516063"/>
              <a:gd name="T116" fmla="*/ 562676 w 1282700"/>
              <a:gd name="T117" fmla="*/ 226932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2700"/>
              <a:gd name="T178" fmla="*/ 0 h 1516063"/>
              <a:gd name="T179" fmla="*/ 1282700 w 1282700"/>
              <a:gd name="T180" fmla="*/ 1516063 h 15160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lstStyle/>
          <a:p>
            <a:endParaRPr lang="zh-CN" altLang="en-US"/>
          </a:p>
        </p:txBody>
      </p:sp>
      <p:sp>
        <p:nvSpPr>
          <p:cNvPr id="15376" name="矩形 14"/>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岗位认识</a:t>
            </a:r>
            <a:endParaRPr lang="zh-CN" altLang="en-US"/>
          </a:p>
        </p:txBody>
      </p:sp>
      <p:sp>
        <p:nvSpPr>
          <p:cNvPr id="15377" name="矩形 15"/>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Position understanding</a:t>
            </a:r>
            <a:endParaRPr lang="zh-CN" altLang="en-US"/>
          </a:p>
        </p:txBody>
      </p:sp>
      <p:sp>
        <p:nvSpPr>
          <p:cNvPr id="20"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8FC33B"/>
            </a:gs>
            <a:gs pos="100000">
              <a:srgbClr val="66A308"/>
            </a:gs>
          </a:gsLst>
          <a:lin ang="0" scaled="1"/>
        </a:gradFill>
        <a:effectLst/>
      </p:bgPr>
    </p:bg>
    <p:spTree>
      <p:nvGrpSpPr>
        <p:cNvPr id="1" name=""/>
        <p:cNvGrpSpPr/>
        <p:nvPr/>
      </p:nvGrpSpPr>
      <p:grpSpPr>
        <a:xfrm>
          <a:off x="0" y="0"/>
          <a:ext cx="0" cy="0"/>
          <a:chOff x="0" y="0"/>
          <a:chExt cx="0" cy="0"/>
        </a:xfrm>
      </p:grpSpPr>
      <p:pic>
        <p:nvPicPr>
          <p:cNvPr id="16386" name="图片 2"/>
          <p:cNvPicPr>
            <a:picLocks noChangeAspect="1" noChangeArrowheads="1"/>
          </p:cNvPicPr>
          <p:nvPr/>
        </p:nvPicPr>
        <p:blipFill>
          <a:blip r:embed="rId2">
            <a:grayscl/>
            <a:extLst>
              <a:ext uri="{28A0092B-C50C-407E-A947-70E740481C1C}">
                <a14:useLocalDpi xmlns:a14="http://schemas.microsoft.com/office/drawing/2010/main" val="0"/>
              </a:ext>
            </a:extLst>
          </a:blip>
          <a:srcRect t="12752" b="2524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5"/>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389" name="任意多边形 13"/>
          <p:cNvSpPr>
            <a:spLocks noChangeArrowheads="1"/>
          </p:cNvSpPr>
          <p:nvPr/>
        </p:nvSpPr>
        <p:spPr bwMode="auto">
          <a:xfrm rot="10800000">
            <a:off x="4216400" y="0"/>
            <a:ext cx="3757613" cy="2266950"/>
          </a:xfrm>
          <a:custGeom>
            <a:avLst/>
            <a:gdLst>
              <a:gd name="T0" fmla="*/ 7502043 w 1882108"/>
              <a:gd name="T1" fmla="*/ 4014983 h 1279971"/>
              <a:gd name="T2" fmla="*/ 0 w 1882108"/>
              <a:gd name="T3" fmla="*/ 4014983 h 1279971"/>
              <a:gd name="T4" fmla="*/ 0 w 1882108"/>
              <a:gd name="T5" fmla="*/ 1146715 h 1279971"/>
              <a:gd name="T6" fmla="*/ 11636 w 1882108"/>
              <a:gd name="T7" fmla="*/ 1146715 h 1279971"/>
              <a:gd name="T8" fmla="*/ 3751023 w 1882108"/>
              <a:gd name="T9" fmla="*/ 0 h 1279971"/>
              <a:gd name="T10" fmla="*/ 7490408 w 1882108"/>
              <a:gd name="T11" fmla="*/ 1146715 h 1279971"/>
              <a:gd name="T12" fmla="*/ 7502043 w 1882108"/>
              <a:gd name="T13" fmla="*/ 1146715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0" name="矩形 7"/>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16391" name="矩形 4"/>
          <p:cNvSpPr>
            <a:spLocks noChangeArrowheads="1"/>
          </p:cNvSpPr>
          <p:nvPr/>
        </p:nvSpPr>
        <p:spPr bwMode="auto">
          <a:xfrm>
            <a:off x="4597400" y="292100"/>
            <a:ext cx="2968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5400" b="1">
                <a:solidFill>
                  <a:schemeClr val="bg1"/>
                </a:solidFill>
                <a:latin typeface="方正正黑简体" pitchFamily="2" charset="-122"/>
                <a:ea typeface="方正正黑简体" pitchFamily="2" charset="-122"/>
                <a:sym typeface="方正正黑简体" pitchFamily="2" charset="-122"/>
              </a:rPr>
              <a:t>竞聘优势</a:t>
            </a:r>
            <a:endParaRPr lang="zh-CN" altLang="en-US"/>
          </a:p>
        </p:txBody>
      </p:sp>
      <p:sp>
        <p:nvSpPr>
          <p:cNvPr id="16392" name="矩形 5"/>
          <p:cNvSpPr>
            <a:spLocks noChangeArrowheads="1"/>
          </p:cNvSpPr>
          <p:nvPr/>
        </p:nvSpPr>
        <p:spPr bwMode="auto">
          <a:xfrm>
            <a:off x="4406900" y="1181100"/>
            <a:ext cx="334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方正细圆简体" pitchFamily="1" charset="-122"/>
                <a:ea typeface="方正细圆简体" pitchFamily="1" charset="-122"/>
                <a:sym typeface="方正细圆简体" pitchFamily="1" charset="-122"/>
              </a:rPr>
              <a:t>Competition advantage</a:t>
            </a:r>
            <a:endParaRPr lang="zh-CN" altLang="en-US"/>
          </a:p>
        </p:txBody>
      </p:sp>
      <p:sp>
        <p:nvSpPr>
          <p:cNvPr id="9"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14"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15"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grpSp>
        <p:nvGrpSpPr>
          <p:cNvPr id="17416" name="Group 4"/>
          <p:cNvGrpSpPr/>
          <p:nvPr/>
        </p:nvGrpSpPr>
        <p:grpSpPr bwMode="auto">
          <a:xfrm>
            <a:off x="681038" y="2085975"/>
            <a:ext cx="2482850" cy="3717925"/>
            <a:chOff x="0" y="0"/>
            <a:chExt cx="1564" cy="2343"/>
          </a:xfrm>
        </p:grpSpPr>
        <p:sp>
          <p:nvSpPr>
            <p:cNvPr id="17442" name="Freeform 5"/>
            <p:cNvSpPr>
              <a:spLocks noEditPoints="1" noChangeArrowheads="1"/>
            </p:cNvSpPr>
            <p:nvPr/>
          </p:nvSpPr>
          <p:spPr bwMode="auto">
            <a:xfrm>
              <a:off x="237" y="187"/>
              <a:ext cx="1267" cy="1964"/>
            </a:xfrm>
            <a:custGeom>
              <a:avLst/>
              <a:gdLst>
                <a:gd name="T0" fmla="*/ 1706 w 534"/>
                <a:gd name="T1" fmla="*/ 2710 h 829"/>
                <a:gd name="T2" fmla="*/ 1604 w 534"/>
                <a:gd name="T3" fmla="*/ 2087 h 829"/>
                <a:gd name="T4" fmla="*/ 1919 w 534"/>
                <a:gd name="T5" fmla="*/ 1774 h 829"/>
                <a:gd name="T6" fmla="*/ 2218 w 534"/>
                <a:gd name="T7" fmla="*/ 2104 h 829"/>
                <a:gd name="T8" fmla="*/ 2173 w 534"/>
                <a:gd name="T9" fmla="*/ 2661 h 829"/>
                <a:gd name="T10" fmla="*/ 1908 w 534"/>
                <a:gd name="T11" fmla="*/ 1426 h 829"/>
                <a:gd name="T12" fmla="*/ 1583 w 534"/>
                <a:gd name="T13" fmla="*/ 1533 h 829"/>
                <a:gd name="T14" fmla="*/ 1362 w 534"/>
                <a:gd name="T15" fmla="*/ 1931 h 829"/>
                <a:gd name="T16" fmla="*/ 1341 w 534"/>
                <a:gd name="T17" fmla="*/ 2521 h 829"/>
                <a:gd name="T18" fmla="*/ 1542 w 534"/>
                <a:gd name="T19" fmla="*/ 2992 h 829"/>
                <a:gd name="T20" fmla="*/ 1858 w 534"/>
                <a:gd name="T21" fmla="*/ 3194 h 829"/>
                <a:gd name="T22" fmla="*/ 2166 w 534"/>
                <a:gd name="T23" fmla="*/ 3082 h 829"/>
                <a:gd name="T24" fmla="*/ 2366 w 534"/>
                <a:gd name="T25" fmla="*/ 2751 h 829"/>
                <a:gd name="T26" fmla="*/ 2427 w 534"/>
                <a:gd name="T27" fmla="*/ 2296 h 829"/>
                <a:gd name="T28" fmla="*/ 2330 w 534"/>
                <a:gd name="T29" fmla="*/ 1846 h 829"/>
                <a:gd name="T30" fmla="*/ 2112 w 534"/>
                <a:gd name="T31" fmla="*/ 1526 h 829"/>
                <a:gd name="T32" fmla="*/ 1981 w 534"/>
                <a:gd name="T33" fmla="*/ 3563 h 829"/>
                <a:gd name="T34" fmla="*/ 1115 w 534"/>
                <a:gd name="T35" fmla="*/ 2895 h 829"/>
                <a:gd name="T36" fmla="*/ 1284 w 534"/>
                <a:gd name="T37" fmla="*/ 1312 h 829"/>
                <a:gd name="T38" fmla="*/ 2185 w 534"/>
                <a:gd name="T39" fmla="*/ 1218 h 829"/>
                <a:gd name="T40" fmla="*/ 2608 w 534"/>
                <a:gd name="T41" fmla="*/ 2296 h 829"/>
                <a:gd name="T42" fmla="*/ 2264 w 534"/>
                <a:gd name="T43" fmla="*/ 3390 h 829"/>
                <a:gd name="T44" fmla="*/ 1677 w 534"/>
                <a:gd name="T45" fmla="*/ 730 h 829"/>
                <a:gd name="T46" fmla="*/ 1103 w 534"/>
                <a:gd name="T47" fmla="*/ 1045 h 829"/>
                <a:gd name="T48" fmla="*/ 750 w 534"/>
                <a:gd name="T49" fmla="*/ 1936 h 829"/>
                <a:gd name="T50" fmla="*/ 873 w 534"/>
                <a:gd name="T51" fmla="*/ 3070 h 829"/>
                <a:gd name="T52" fmla="*/ 1379 w 534"/>
                <a:gd name="T53" fmla="*/ 3776 h 829"/>
                <a:gd name="T54" fmla="*/ 1993 w 534"/>
                <a:gd name="T55" fmla="*/ 3866 h 829"/>
                <a:gd name="T56" fmla="*/ 2460 w 534"/>
                <a:gd name="T57" fmla="*/ 3457 h 829"/>
                <a:gd name="T58" fmla="*/ 2702 w 534"/>
                <a:gd name="T59" fmla="*/ 2800 h 829"/>
                <a:gd name="T60" fmla="*/ 2714 w 534"/>
                <a:gd name="T61" fmla="*/ 2033 h 829"/>
                <a:gd name="T62" fmla="*/ 2494 w 534"/>
                <a:gd name="T63" fmla="*/ 1336 h 829"/>
                <a:gd name="T64" fmla="*/ 2071 w 534"/>
                <a:gd name="T65" fmla="*/ 841 h 829"/>
                <a:gd name="T66" fmla="*/ 1492 w 534"/>
                <a:gd name="T67" fmla="*/ 4293 h 829"/>
                <a:gd name="T68" fmla="*/ 344 w 534"/>
                <a:gd name="T69" fmla="*/ 2336 h 829"/>
                <a:gd name="T70" fmla="*/ 1357 w 534"/>
                <a:gd name="T71" fmla="*/ 353 h 829"/>
                <a:gd name="T72" fmla="*/ 2612 w 534"/>
                <a:gd name="T73" fmla="*/ 1140 h 829"/>
                <a:gd name="T74" fmla="*/ 2854 w 534"/>
                <a:gd name="T75" fmla="*/ 2902 h 829"/>
                <a:gd name="T76" fmla="*/ 2005 w 534"/>
                <a:gd name="T77" fmla="*/ 4243 h 829"/>
                <a:gd name="T78" fmla="*/ 1255 w 534"/>
                <a:gd name="T79" fmla="*/ 21 h 829"/>
                <a:gd name="T80" fmla="*/ 389 w 534"/>
                <a:gd name="T81" fmla="*/ 708 h 829"/>
                <a:gd name="T82" fmla="*/ 5 w 534"/>
                <a:gd name="T83" fmla="*/ 2341 h 829"/>
                <a:gd name="T84" fmla="*/ 489 w 534"/>
                <a:gd name="T85" fmla="*/ 3973 h 829"/>
                <a:gd name="T86" fmla="*/ 1414 w 534"/>
                <a:gd name="T87" fmla="*/ 4636 h 829"/>
                <a:gd name="T88" fmla="*/ 2275 w 534"/>
                <a:gd name="T89" fmla="*/ 4366 h 829"/>
                <a:gd name="T90" fmla="*/ 2793 w 534"/>
                <a:gd name="T91" fmla="*/ 3599 h 829"/>
                <a:gd name="T92" fmla="*/ 3001 w 534"/>
                <a:gd name="T93" fmla="*/ 2637 h 829"/>
                <a:gd name="T94" fmla="*/ 2911 w 534"/>
                <a:gd name="T95" fmla="*/ 1606 h 829"/>
                <a:gd name="T96" fmla="*/ 2539 w 534"/>
                <a:gd name="T97" fmla="*/ 713 h 829"/>
                <a:gd name="T98" fmla="*/ 1858 w 534"/>
                <a:gd name="T99" fmla="*/ 95 h 8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829"/>
                <a:gd name="T152" fmla="*/ 534 w 534"/>
                <a:gd name="T153" fmla="*/ 829 h 8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43" name="Freeform 6"/>
            <p:cNvSpPr>
              <a:spLocks noEditPoints="1" noChangeArrowheads="1"/>
            </p:cNvSpPr>
            <p:nvPr/>
          </p:nvSpPr>
          <p:spPr bwMode="auto">
            <a:xfrm>
              <a:off x="0" y="0"/>
              <a:ext cx="1538" cy="2343"/>
            </a:xfrm>
            <a:custGeom>
              <a:avLst/>
              <a:gdLst>
                <a:gd name="T0" fmla="*/ 2682 w 648"/>
                <a:gd name="T1" fmla="*/ 1661 h 989"/>
                <a:gd name="T2" fmla="*/ 1785 w 648"/>
                <a:gd name="T3" fmla="*/ 1758 h 989"/>
                <a:gd name="T4" fmla="*/ 1616 w 648"/>
                <a:gd name="T5" fmla="*/ 3340 h 989"/>
                <a:gd name="T6" fmla="*/ 2485 w 648"/>
                <a:gd name="T7" fmla="*/ 4008 h 989"/>
                <a:gd name="T8" fmla="*/ 3076 w 648"/>
                <a:gd name="T9" fmla="*/ 3165 h 989"/>
                <a:gd name="T10" fmla="*/ 2924 w 648"/>
                <a:gd name="T11" fmla="*/ 2902 h 989"/>
                <a:gd name="T12" fmla="*/ 2817 w 648"/>
                <a:gd name="T13" fmla="*/ 3321 h 989"/>
                <a:gd name="T14" fmla="*/ 2575 w 648"/>
                <a:gd name="T15" fmla="*/ 3591 h 989"/>
                <a:gd name="T16" fmla="*/ 2248 w 648"/>
                <a:gd name="T17" fmla="*/ 3603 h 989"/>
                <a:gd name="T18" fmla="*/ 1960 w 648"/>
                <a:gd name="T19" fmla="*/ 3305 h 989"/>
                <a:gd name="T20" fmla="*/ 1825 w 648"/>
                <a:gd name="T21" fmla="*/ 2762 h 989"/>
                <a:gd name="T22" fmla="*/ 1920 w 648"/>
                <a:gd name="T23" fmla="*/ 2217 h 989"/>
                <a:gd name="T24" fmla="*/ 2186 w 648"/>
                <a:gd name="T25" fmla="*/ 1902 h 989"/>
                <a:gd name="T26" fmla="*/ 2518 w 648"/>
                <a:gd name="T27" fmla="*/ 1902 h 989"/>
                <a:gd name="T28" fmla="*/ 2777 w 648"/>
                <a:gd name="T29" fmla="*/ 2165 h 989"/>
                <a:gd name="T30" fmla="*/ 2912 w 648"/>
                <a:gd name="T31" fmla="*/ 2582 h 989"/>
                <a:gd name="T32" fmla="*/ 3306 w 648"/>
                <a:gd name="T33" fmla="*/ 2127 h 989"/>
                <a:gd name="T34" fmla="*/ 2371 w 648"/>
                <a:gd name="T35" fmla="*/ 832 h 989"/>
                <a:gd name="T36" fmla="*/ 980 w 648"/>
                <a:gd name="T37" fmla="*/ 1800 h 989"/>
                <a:gd name="T38" fmla="*/ 1469 w 648"/>
                <a:gd name="T39" fmla="*/ 4435 h 989"/>
                <a:gd name="T40" fmla="*/ 2924 w 648"/>
                <a:gd name="T41" fmla="*/ 4366 h 989"/>
                <a:gd name="T42" fmla="*/ 3392 w 648"/>
                <a:gd name="T43" fmla="*/ 2734 h 989"/>
                <a:gd name="T44" fmla="*/ 3204 w 648"/>
                <a:gd name="T45" fmla="*/ 3243 h 989"/>
                <a:gd name="T46" fmla="*/ 2962 w 648"/>
                <a:gd name="T47" fmla="*/ 3899 h 989"/>
                <a:gd name="T48" fmla="*/ 2495 w 648"/>
                <a:gd name="T49" fmla="*/ 4309 h 989"/>
                <a:gd name="T50" fmla="*/ 1882 w 648"/>
                <a:gd name="T51" fmla="*/ 4222 h 989"/>
                <a:gd name="T52" fmla="*/ 1374 w 648"/>
                <a:gd name="T53" fmla="*/ 3513 h 989"/>
                <a:gd name="T54" fmla="*/ 1251 w 648"/>
                <a:gd name="T55" fmla="*/ 2379 h 989"/>
                <a:gd name="T56" fmla="*/ 1600 w 648"/>
                <a:gd name="T57" fmla="*/ 1488 h 989"/>
                <a:gd name="T58" fmla="*/ 2181 w 648"/>
                <a:gd name="T59" fmla="*/ 1173 h 989"/>
                <a:gd name="T60" fmla="*/ 2739 w 648"/>
                <a:gd name="T61" fmla="*/ 1419 h 989"/>
                <a:gd name="T62" fmla="*/ 3093 w 648"/>
                <a:gd name="T63" fmla="*/ 1992 h 989"/>
                <a:gd name="T64" fmla="*/ 3240 w 648"/>
                <a:gd name="T65" fmla="*/ 2734 h 989"/>
                <a:gd name="T66" fmla="*/ 3539 w 648"/>
                <a:gd name="T67" fmla="*/ 1959 h 989"/>
                <a:gd name="T68" fmla="*/ 2350 w 648"/>
                <a:gd name="T69" fmla="*/ 168 h 989"/>
                <a:gd name="T70" fmla="*/ 247 w 648"/>
                <a:gd name="T71" fmla="*/ 1324 h 989"/>
                <a:gd name="T72" fmla="*/ 1025 w 648"/>
                <a:gd name="T73" fmla="*/ 5202 h 989"/>
                <a:gd name="T74" fmla="*/ 3071 w 648"/>
                <a:gd name="T75" fmla="*/ 4866 h 989"/>
                <a:gd name="T76" fmla="*/ 3639 w 648"/>
                <a:gd name="T77" fmla="*/ 2727 h 989"/>
                <a:gd name="T78" fmla="*/ 3396 w 648"/>
                <a:gd name="T79" fmla="*/ 3738 h 989"/>
                <a:gd name="T80" fmla="*/ 2986 w 648"/>
                <a:gd name="T81" fmla="*/ 4591 h 989"/>
                <a:gd name="T82" fmla="*/ 2226 w 648"/>
                <a:gd name="T83" fmla="*/ 5079 h 989"/>
                <a:gd name="T84" fmla="*/ 1284 w 648"/>
                <a:gd name="T85" fmla="*/ 4755 h 989"/>
                <a:gd name="T86" fmla="*/ 579 w 648"/>
                <a:gd name="T87" fmla="*/ 3411 h 989"/>
                <a:gd name="T88" fmla="*/ 676 w 648"/>
                <a:gd name="T89" fmla="*/ 1606 h 989"/>
                <a:gd name="T90" fmla="*/ 1448 w 648"/>
                <a:gd name="T91" fmla="*/ 578 h 989"/>
                <a:gd name="T92" fmla="*/ 2359 w 648"/>
                <a:gd name="T93" fmla="*/ 538 h 989"/>
                <a:gd name="T94" fmla="*/ 3043 w 648"/>
                <a:gd name="T95" fmla="*/ 1156 h 989"/>
                <a:gd name="T96" fmla="*/ 3413 w 648"/>
                <a:gd name="T97" fmla="*/ 2049 h 989"/>
                <a:gd name="T98" fmla="*/ 3503 w 648"/>
                <a:gd name="T99" fmla="*/ 3082 h 989"/>
                <a:gd name="T100" fmla="*/ 2547 w 648"/>
                <a:gd name="T101" fmla="*/ 2267 h 989"/>
                <a:gd name="T102" fmla="*/ 2181 w 648"/>
                <a:gd name="T103" fmla="*/ 2357 h 989"/>
                <a:gd name="T104" fmla="*/ 2124 w 648"/>
                <a:gd name="T105" fmla="*/ 2980 h 989"/>
                <a:gd name="T106" fmla="*/ 2457 w 648"/>
                <a:gd name="T107" fmla="*/ 3284 h 989"/>
                <a:gd name="T108" fmla="*/ 2732 w 648"/>
                <a:gd name="T109" fmla="*/ 2940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44" name="Freeform 7"/>
            <p:cNvSpPr>
              <a:spLocks noEditPoints="1" noChangeArrowheads="1"/>
            </p:cNvSpPr>
            <p:nvPr/>
          </p:nvSpPr>
          <p:spPr bwMode="auto">
            <a:xfrm>
              <a:off x="26" y="0"/>
              <a:ext cx="1538" cy="2343"/>
            </a:xfrm>
            <a:custGeom>
              <a:avLst/>
              <a:gdLst>
                <a:gd name="T0" fmla="*/ 2687 w 648"/>
                <a:gd name="T1" fmla="*/ 1661 h 989"/>
                <a:gd name="T2" fmla="*/ 1785 w 648"/>
                <a:gd name="T3" fmla="*/ 1758 h 989"/>
                <a:gd name="T4" fmla="*/ 1616 w 648"/>
                <a:gd name="T5" fmla="*/ 3340 h 989"/>
                <a:gd name="T6" fmla="*/ 2485 w 648"/>
                <a:gd name="T7" fmla="*/ 4008 h 989"/>
                <a:gd name="T8" fmla="*/ 3076 w 648"/>
                <a:gd name="T9" fmla="*/ 3165 h 989"/>
                <a:gd name="T10" fmla="*/ 2924 w 648"/>
                <a:gd name="T11" fmla="*/ 2902 h 989"/>
                <a:gd name="T12" fmla="*/ 2817 w 648"/>
                <a:gd name="T13" fmla="*/ 3321 h 989"/>
                <a:gd name="T14" fmla="*/ 2580 w 648"/>
                <a:gd name="T15" fmla="*/ 3591 h 989"/>
                <a:gd name="T16" fmla="*/ 2248 w 648"/>
                <a:gd name="T17" fmla="*/ 3603 h 989"/>
                <a:gd name="T18" fmla="*/ 1960 w 648"/>
                <a:gd name="T19" fmla="*/ 3305 h 989"/>
                <a:gd name="T20" fmla="*/ 1825 w 648"/>
                <a:gd name="T21" fmla="*/ 2762 h 989"/>
                <a:gd name="T22" fmla="*/ 1920 w 648"/>
                <a:gd name="T23" fmla="*/ 2217 h 989"/>
                <a:gd name="T24" fmla="*/ 2186 w 648"/>
                <a:gd name="T25" fmla="*/ 1902 h 989"/>
                <a:gd name="T26" fmla="*/ 2518 w 648"/>
                <a:gd name="T27" fmla="*/ 1902 h 989"/>
                <a:gd name="T28" fmla="*/ 2777 w 648"/>
                <a:gd name="T29" fmla="*/ 2165 h 989"/>
                <a:gd name="T30" fmla="*/ 2912 w 648"/>
                <a:gd name="T31" fmla="*/ 2582 h 989"/>
                <a:gd name="T32" fmla="*/ 3306 w 648"/>
                <a:gd name="T33" fmla="*/ 2127 h 989"/>
                <a:gd name="T34" fmla="*/ 2371 w 648"/>
                <a:gd name="T35" fmla="*/ 832 h 989"/>
                <a:gd name="T36" fmla="*/ 980 w 648"/>
                <a:gd name="T37" fmla="*/ 1800 h 989"/>
                <a:gd name="T38" fmla="*/ 1469 w 648"/>
                <a:gd name="T39" fmla="*/ 4435 h 989"/>
                <a:gd name="T40" fmla="*/ 2924 w 648"/>
                <a:gd name="T41" fmla="*/ 4366 h 989"/>
                <a:gd name="T42" fmla="*/ 3392 w 648"/>
                <a:gd name="T43" fmla="*/ 2734 h 989"/>
                <a:gd name="T44" fmla="*/ 3204 w 648"/>
                <a:gd name="T45" fmla="*/ 3243 h 989"/>
                <a:gd name="T46" fmla="*/ 2962 w 648"/>
                <a:gd name="T47" fmla="*/ 3899 h 989"/>
                <a:gd name="T48" fmla="*/ 2495 w 648"/>
                <a:gd name="T49" fmla="*/ 4309 h 989"/>
                <a:gd name="T50" fmla="*/ 1882 w 648"/>
                <a:gd name="T51" fmla="*/ 4222 h 989"/>
                <a:gd name="T52" fmla="*/ 1374 w 648"/>
                <a:gd name="T53" fmla="*/ 3513 h 989"/>
                <a:gd name="T54" fmla="*/ 1251 w 648"/>
                <a:gd name="T55" fmla="*/ 2379 h 989"/>
                <a:gd name="T56" fmla="*/ 1604 w 648"/>
                <a:gd name="T57" fmla="*/ 1488 h 989"/>
                <a:gd name="T58" fmla="*/ 2181 w 648"/>
                <a:gd name="T59" fmla="*/ 1173 h 989"/>
                <a:gd name="T60" fmla="*/ 2739 w 648"/>
                <a:gd name="T61" fmla="*/ 1419 h 989"/>
                <a:gd name="T62" fmla="*/ 3093 w 648"/>
                <a:gd name="T63" fmla="*/ 1992 h 989"/>
                <a:gd name="T64" fmla="*/ 3240 w 648"/>
                <a:gd name="T65" fmla="*/ 2734 h 989"/>
                <a:gd name="T66" fmla="*/ 3539 w 648"/>
                <a:gd name="T67" fmla="*/ 1959 h 989"/>
                <a:gd name="T68" fmla="*/ 2350 w 648"/>
                <a:gd name="T69" fmla="*/ 168 h 989"/>
                <a:gd name="T70" fmla="*/ 247 w 648"/>
                <a:gd name="T71" fmla="*/ 1324 h 989"/>
                <a:gd name="T72" fmla="*/ 1025 w 648"/>
                <a:gd name="T73" fmla="*/ 5202 h 989"/>
                <a:gd name="T74" fmla="*/ 3071 w 648"/>
                <a:gd name="T75" fmla="*/ 4866 h 989"/>
                <a:gd name="T76" fmla="*/ 3639 w 648"/>
                <a:gd name="T77" fmla="*/ 2727 h 989"/>
                <a:gd name="T78" fmla="*/ 3396 w 648"/>
                <a:gd name="T79" fmla="*/ 3738 h 989"/>
                <a:gd name="T80" fmla="*/ 2986 w 648"/>
                <a:gd name="T81" fmla="*/ 4591 h 989"/>
                <a:gd name="T82" fmla="*/ 2226 w 648"/>
                <a:gd name="T83" fmla="*/ 5079 h 989"/>
                <a:gd name="T84" fmla="*/ 1284 w 648"/>
                <a:gd name="T85" fmla="*/ 4755 h 989"/>
                <a:gd name="T86" fmla="*/ 579 w 648"/>
                <a:gd name="T87" fmla="*/ 3411 h 989"/>
                <a:gd name="T88" fmla="*/ 676 w 648"/>
                <a:gd name="T89" fmla="*/ 1606 h 989"/>
                <a:gd name="T90" fmla="*/ 1448 w 648"/>
                <a:gd name="T91" fmla="*/ 578 h 989"/>
                <a:gd name="T92" fmla="*/ 2359 w 648"/>
                <a:gd name="T93" fmla="*/ 538 h 989"/>
                <a:gd name="T94" fmla="*/ 3043 w 648"/>
                <a:gd name="T95" fmla="*/ 1156 h 989"/>
                <a:gd name="T96" fmla="*/ 3413 w 648"/>
                <a:gd name="T97" fmla="*/ 2049 h 989"/>
                <a:gd name="T98" fmla="*/ 3503 w 648"/>
                <a:gd name="T99" fmla="*/ 3082 h 989"/>
                <a:gd name="T100" fmla="*/ 2547 w 648"/>
                <a:gd name="T101" fmla="*/ 2267 h 989"/>
                <a:gd name="T102" fmla="*/ 2181 w 648"/>
                <a:gd name="T103" fmla="*/ 2357 h 989"/>
                <a:gd name="T104" fmla="*/ 2124 w 648"/>
                <a:gd name="T105" fmla="*/ 2980 h 989"/>
                <a:gd name="T106" fmla="*/ 2457 w 648"/>
                <a:gd name="T107" fmla="*/ 3284 h 989"/>
                <a:gd name="T108" fmla="*/ 2732 w 648"/>
                <a:gd name="T109" fmla="*/ 2940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gradFill rotWithShape="1">
              <a:gsLst>
                <a:gs pos="0">
                  <a:srgbClr val="8FC33B"/>
                </a:gs>
                <a:gs pos="100000">
                  <a:srgbClr val="60911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7417" name="组合 18"/>
          <p:cNvGrpSpPr/>
          <p:nvPr/>
        </p:nvGrpSpPr>
        <p:grpSpPr bwMode="auto">
          <a:xfrm>
            <a:off x="2347913" y="2679700"/>
            <a:ext cx="8240712" cy="2447925"/>
            <a:chOff x="0" y="0"/>
            <a:chExt cx="6411128" cy="1904999"/>
          </a:xfrm>
        </p:grpSpPr>
        <p:sp>
          <p:nvSpPr>
            <p:cNvPr id="17437" name="任意多边形 17"/>
            <p:cNvSpPr>
              <a:spLocks noChangeArrowheads="1"/>
            </p:cNvSpPr>
            <p:nvPr/>
          </p:nvSpPr>
          <p:spPr bwMode="auto">
            <a:xfrm rot="10800000">
              <a:off x="5098152" y="101815"/>
              <a:ext cx="1312976" cy="1701363"/>
            </a:xfrm>
            <a:custGeom>
              <a:avLst/>
              <a:gdLst>
                <a:gd name="T0" fmla="*/ 653834 w 1312976"/>
                <a:gd name="T1" fmla="*/ 1701363 h 1701363"/>
                <a:gd name="T2" fmla="*/ 0 w 1312976"/>
                <a:gd name="T3" fmla="*/ 1701363 h 1701363"/>
                <a:gd name="T4" fmla="*/ 261230 w 1312976"/>
                <a:gd name="T5" fmla="*/ 1361485 h 1701363"/>
                <a:gd name="T6" fmla="*/ 209105 w 1312976"/>
                <a:gd name="T7" fmla="*/ 1361485 h 1701363"/>
                <a:gd name="T8" fmla="*/ 209105 w 1312976"/>
                <a:gd name="T9" fmla="*/ 339879 h 1701363"/>
                <a:gd name="T10" fmla="*/ 261231 w 1312976"/>
                <a:gd name="T11" fmla="*/ 339879 h 1701363"/>
                <a:gd name="T12" fmla="*/ 0 w 1312976"/>
                <a:gd name="T13" fmla="*/ 0 h 1701363"/>
                <a:gd name="T14" fmla="*/ 653834 w 1312976"/>
                <a:gd name="T15" fmla="*/ 0 h 1701363"/>
                <a:gd name="T16" fmla="*/ 915065 w 1312976"/>
                <a:gd name="T17" fmla="*/ 339879 h 1701363"/>
                <a:gd name="T18" fmla="*/ 1312976 w 1312976"/>
                <a:gd name="T19" fmla="*/ 339879 h 1701363"/>
                <a:gd name="T20" fmla="*/ 1312976 w 1312976"/>
                <a:gd name="T21" fmla="*/ 1361485 h 1701363"/>
                <a:gd name="T22" fmla="*/ 915064 w 1312976"/>
                <a:gd name="T23" fmla="*/ 1361485 h 17013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2976"/>
                <a:gd name="T37" fmla="*/ 0 h 1701363"/>
                <a:gd name="T38" fmla="*/ 1312976 w 1312976"/>
                <a:gd name="T39" fmla="*/ 1701363 h 17013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lnTo>
                    <a:pt x="653834" y="170136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38" name="任意多边形 15"/>
            <p:cNvSpPr>
              <a:spLocks noChangeArrowheads="1"/>
            </p:cNvSpPr>
            <p:nvPr/>
          </p:nvSpPr>
          <p:spPr bwMode="auto">
            <a:xfrm rot="5400000">
              <a:off x="4092663" y="342542"/>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gradFill rotWithShape="1">
              <a:gsLst>
                <a:gs pos="0">
                  <a:srgbClr val="66A308"/>
                </a:gs>
                <a:gs pos="100000">
                  <a:srgbClr val="8FC33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39" name="任意多边形 14"/>
            <p:cNvSpPr>
              <a:spLocks noChangeArrowheads="1"/>
            </p:cNvSpPr>
            <p:nvPr/>
          </p:nvSpPr>
          <p:spPr bwMode="auto">
            <a:xfrm rot="5400000">
              <a:off x="3012057" y="342543"/>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40" name="任意多边形 13"/>
            <p:cNvSpPr>
              <a:spLocks noChangeArrowheads="1"/>
            </p:cNvSpPr>
            <p:nvPr/>
          </p:nvSpPr>
          <p:spPr bwMode="auto">
            <a:xfrm rot="5400000">
              <a:off x="1907420" y="342544"/>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gradFill rotWithShape="1">
              <a:gsLst>
                <a:gs pos="0">
                  <a:srgbClr val="66A308"/>
                </a:gs>
                <a:gs pos="100000">
                  <a:srgbClr val="8FC33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41" name="任意多边形 10"/>
            <p:cNvSpPr>
              <a:spLocks noChangeArrowheads="1"/>
            </p:cNvSpPr>
            <p:nvPr/>
          </p:nvSpPr>
          <p:spPr bwMode="auto">
            <a:xfrm rot="-5400000">
              <a:off x="4762" y="-4762"/>
              <a:ext cx="1904999" cy="1914523"/>
            </a:xfrm>
            <a:custGeom>
              <a:avLst/>
              <a:gdLst>
                <a:gd name="T0" fmla="*/ 1904845 w 1904999"/>
                <a:gd name="T1" fmla="*/ 1752153 h 1914523"/>
                <a:gd name="T2" fmla="*/ 1877202 w 1904999"/>
                <a:gd name="T3" fmla="*/ 1803749 h 1914523"/>
                <a:gd name="T4" fmla="*/ 1875316 w 1904999"/>
                <a:gd name="T5" fmla="*/ 1806080 h 1914523"/>
                <a:gd name="T6" fmla="*/ 1694971 w 1904999"/>
                <a:gd name="T7" fmla="*/ 1808463 h 1914523"/>
                <a:gd name="T8" fmla="*/ 1070569 w 1904999"/>
                <a:gd name="T9" fmla="*/ 1808462 h 1914523"/>
                <a:gd name="T10" fmla="*/ 952500 w 1904999"/>
                <a:gd name="T11" fmla="*/ 1914523 h 1914523"/>
                <a:gd name="T12" fmla="*/ 834430 w 1904999"/>
                <a:gd name="T13" fmla="*/ 1808461 h 1914523"/>
                <a:gd name="T14" fmla="*/ 196759 w 1904999"/>
                <a:gd name="T15" fmla="*/ 1808459 h 1914523"/>
                <a:gd name="T16" fmla="*/ 29203 w 1904999"/>
                <a:gd name="T17" fmla="*/ 1806079 h 1914523"/>
                <a:gd name="T18" fmla="*/ 27317 w 1904999"/>
                <a:gd name="T19" fmla="*/ 1803748 h 1914523"/>
                <a:gd name="T20" fmla="*/ 2898 w 1904999"/>
                <a:gd name="T21" fmla="*/ 1724324 h 1914523"/>
                <a:gd name="T22" fmla="*/ 815756 w 1904999"/>
                <a:gd name="T23" fmla="*/ 123258 h 1914523"/>
                <a:gd name="T24" fmla="*/ 833024 w 1904999"/>
                <a:gd name="T25" fmla="*/ 91381 h 1914523"/>
                <a:gd name="T26" fmla="*/ 955923 w 1904999"/>
                <a:gd name="T27" fmla="*/ 601 h 1914523"/>
                <a:gd name="T28" fmla="*/ 959324 w 1904999"/>
                <a:gd name="T29" fmla="*/ 0 h 1914523"/>
                <a:gd name="T30" fmla="*/ 1078826 w 1904999"/>
                <a:gd name="T31" fmla="*/ 91381 h 1914523"/>
                <a:gd name="T32" fmla="*/ 1148780 w 1904999"/>
                <a:gd name="T33" fmla="*/ 220519 h 1914523"/>
                <a:gd name="T34" fmla="*/ 1623257 w 1904999"/>
                <a:gd name="T35" fmla="*/ 1155085 h 1914523"/>
                <a:gd name="T36" fmla="*/ 1620212 w 1904999"/>
                <a:gd name="T37" fmla="*/ 1153362 h 1914523"/>
                <a:gd name="T38" fmla="*/ 1883174 w 1904999"/>
                <a:gd name="T39" fmla="*/ 1670667 h 1914523"/>
                <a:gd name="T40" fmla="*/ 1904845 w 1904999"/>
                <a:gd name="T41" fmla="*/ 1752153 h 1914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4999"/>
                <a:gd name="T64" fmla="*/ 0 h 1914523"/>
                <a:gd name="T65" fmla="*/ 1904999 w 1904999"/>
                <a:gd name="T66" fmla="*/ 1914523 h 1914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7418" name="Group 4"/>
          <p:cNvGrpSpPr/>
          <p:nvPr/>
        </p:nvGrpSpPr>
        <p:grpSpPr bwMode="auto">
          <a:xfrm>
            <a:off x="6572250" y="3668713"/>
            <a:ext cx="436563" cy="458787"/>
            <a:chOff x="0" y="0"/>
            <a:chExt cx="472" cy="496"/>
          </a:xfrm>
        </p:grpSpPr>
        <p:sp>
          <p:nvSpPr>
            <p:cNvPr id="17432" name="Freeform 5"/>
            <p:cNvSpPr>
              <a:spLocks noChangeArrowheads="1"/>
            </p:cNvSpPr>
            <p:nvPr/>
          </p:nvSpPr>
          <p:spPr bwMode="auto">
            <a:xfrm>
              <a:off x="0" y="0"/>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2"/>
                <a:gd name="T79" fmla="*/ 0 h 294"/>
                <a:gd name="T80" fmla="*/ 472 w 472"/>
                <a:gd name="T81" fmla="*/ 294 h 2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2" h="294">
                  <a:moveTo>
                    <a:pt x="295" y="25"/>
                  </a:moveTo>
                  <a:lnTo>
                    <a:pt x="350" y="76"/>
                  </a:lnTo>
                  <a:lnTo>
                    <a:pt x="270" y="156"/>
                  </a:lnTo>
                  <a:lnTo>
                    <a:pt x="228" y="118"/>
                  </a:lnTo>
                  <a:lnTo>
                    <a:pt x="181" y="67"/>
                  </a:lnTo>
                  <a:lnTo>
                    <a:pt x="177" y="67"/>
                  </a:lnTo>
                  <a:lnTo>
                    <a:pt x="131" y="118"/>
                  </a:lnTo>
                  <a:lnTo>
                    <a:pt x="0" y="244"/>
                  </a:lnTo>
                  <a:lnTo>
                    <a:pt x="50" y="294"/>
                  </a:lnTo>
                  <a:lnTo>
                    <a:pt x="177" y="168"/>
                  </a:lnTo>
                  <a:lnTo>
                    <a:pt x="219" y="206"/>
                  </a:lnTo>
                  <a:lnTo>
                    <a:pt x="266" y="257"/>
                  </a:lnTo>
                  <a:lnTo>
                    <a:pt x="270" y="257"/>
                  </a:lnTo>
                  <a:lnTo>
                    <a:pt x="316" y="206"/>
                  </a:lnTo>
                  <a:lnTo>
                    <a:pt x="396" y="126"/>
                  </a:lnTo>
                  <a:lnTo>
                    <a:pt x="451" y="177"/>
                  </a:lnTo>
                  <a:lnTo>
                    <a:pt x="460" y="88"/>
                  </a:lnTo>
                  <a:lnTo>
                    <a:pt x="472" y="0"/>
                  </a:lnTo>
                  <a:lnTo>
                    <a:pt x="384" y="13"/>
                  </a:lnTo>
                  <a:lnTo>
                    <a:pt x="295" y="25"/>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33" name="Rectangle 6"/>
            <p:cNvSpPr>
              <a:spLocks noChangeArrowheads="1"/>
            </p:cNvSpPr>
            <p:nvPr/>
          </p:nvSpPr>
          <p:spPr bwMode="auto">
            <a:xfrm>
              <a:off x="29" y="378"/>
              <a:ext cx="85" cy="118"/>
            </a:xfrm>
            <a:prstGeom prst="rect">
              <a:avLst/>
            </a:pr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4" name="Rectangle 7"/>
            <p:cNvSpPr>
              <a:spLocks noChangeArrowheads="1"/>
            </p:cNvSpPr>
            <p:nvPr/>
          </p:nvSpPr>
          <p:spPr bwMode="auto">
            <a:xfrm>
              <a:off x="152" y="273"/>
              <a:ext cx="80" cy="223"/>
            </a:xfrm>
            <a:prstGeom prst="rect">
              <a:avLst/>
            </a:pr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5" name="Rectangle 8"/>
            <p:cNvSpPr>
              <a:spLocks noChangeArrowheads="1"/>
            </p:cNvSpPr>
            <p:nvPr/>
          </p:nvSpPr>
          <p:spPr bwMode="auto">
            <a:xfrm>
              <a:off x="270" y="328"/>
              <a:ext cx="84" cy="168"/>
            </a:xfrm>
            <a:prstGeom prst="rect">
              <a:avLst/>
            </a:pr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6" name="Rectangle 9"/>
            <p:cNvSpPr>
              <a:spLocks noChangeArrowheads="1"/>
            </p:cNvSpPr>
            <p:nvPr/>
          </p:nvSpPr>
          <p:spPr bwMode="auto">
            <a:xfrm>
              <a:off x="388" y="223"/>
              <a:ext cx="80" cy="273"/>
            </a:xfrm>
            <a:prstGeom prst="rect">
              <a:avLst/>
            </a:pr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419" name="Freeform 13"/>
          <p:cNvSpPr>
            <a:spLocks noEditPoints="1" noChangeArrowheads="1"/>
          </p:cNvSpPr>
          <p:nvPr/>
        </p:nvSpPr>
        <p:spPr bwMode="auto">
          <a:xfrm>
            <a:off x="5124450" y="3678238"/>
            <a:ext cx="450850" cy="441325"/>
          </a:xfrm>
          <a:custGeom>
            <a:avLst/>
            <a:gdLst>
              <a:gd name="T0" fmla="*/ 678214594 w 192"/>
              <a:gd name="T1" fmla="*/ 964360854 h 188"/>
              <a:gd name="T2" fmla="*/ 678214594 w 192"/>
              <a:gd name="T3" fmla="*/ 815573295 h 188"/>
              <a:gd name="T4" fmla="*/ 374947524 w 192"/>
              <a:gd name="T5" fmla="*/ 821085163 h 188"/>
              <a:gd name="T6" fmla="*/ 374947524 w 192"/>
              <a:gd name="T7" fmla="*/ 969870374 h 188"/>
              <a:gd name="T8" fmla="*/ 308780590 w 192"/>
              <a:gd name="T9" fmla="*/ 1002934537 h 188"/>
              <a:gd name="T10" fmla="*/ 330837017 w 192"/>
              <a:gd name="T11" fmla="*/ 1035998700 h 188"/>
              <a:gd name="T12" fmla="*/ 716811581 w 192"/>
              <a:gd name="T13" fmla="*/ 1035998700 h 188"/>
              <a:gd name="T14" fmla="*/ 744381528 w 192"/>
              <a:gd name="T15" fmla="*/ 1008446405 h 188"/>
              <a:gd name="T16" fmla="*/ 678214594 w 192"/>
              <a:gd name="T17" fmla="*/ 964360854 h 188"/>
              <a:gd name="T18" fmla="*/ 953911717 w 192"/>
              <a:gd name="T19" fmla="*/ 0 h 188"/>
              <a:gd name="T20" fmla="*/ 99250401 w 192"/>
              <a:gd name="T21" fmla="*/ 0 h 188"/>
              <a:gd name="T22" fmla="*/ 0 w 192"/>
              <a:gd name="T23" fmla="*/ 104702009 h 188"/>
              <a:gd name="T24" fmla="*/ 0 w 192"/>
              <a:gd name="T25" fmla="*/ 694340378 h 188"/>
              <a:gd name="T26" fmla="*/ 99250401 w 192"/>
              <a:gd name="T27" fmla="*/ 793530520 h 188"/>
              <a:gd name="T28" fmla="*/ 953911717 w 192"/>
              <a:gd name="T29" fmla="*/ 793530520 h 188"/>
              <a:gd name="T30" fmla="*/ 1058675638 w 192"/>
              <a:gd name="T31" fmla="*/ 694340378 h 188"/>
              <a:gd name="T32" fmla="*/ 1058675638 w 192"/>
              <a:gd name="T33" fmla="*/ 104702009 h 188"/>
              <a:gd name="T34" fmla="*/ 953911717 w 192"/>
              <a:gd name="T35" fmla="*/ 0 h 188"/>
              <a:gd name="T36" fmla="*/ 992508704 w 192"/>
              <a:gd name="T37" fmla="*/ 551062339 h 188"/>
              <a:gd name="T38" fmla="*/ 920828251 w 192"/>
              <a:gd name="T39" fmla="*/ 617190665 h 188"/>
              <a:gd name="T40" fmla="*/ 132333868 w 192"/>
              <a:gd name="T41" fmla="*/ 617190665 h 188"/>
              <a:gd name="T42" fmla="*/ 60653414 w 192"/>
              <a:gd name="T43" fmla="*/ 551062339 h 188"/>
              <a:gd name="T44" fmla="*/ 60653414 w 192"/>
              <a:gd name="T45" fmla="*/ 137766172 h 188"/>
              <a:gd name="T46" fmla="*/ 132333868 w 192"/>
              <a:gd name="T47" fmla="*/ 66128326 h 188"/>
              <a:gd name="T48" fmla="*/ 920828251 w 192"/>
              <a:gd name="T49" fmla="*/ 66128326 h 188"/>
              <a:gd name="T50" fmla="*/ 992508704 w 192"/>
              <a:gd name="T51" fmla="*/ 137766172 h 188"/>
              <a:gd name="T52" fmla="*/ 992508704 w 192"/>
              <a:gd name="T53" fmla="*/ 551062339 h 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88"/>
              <a:gd name="T83" fmla="*/ 192 w 192"/>
              <a:gd name="T84" fmla="*/ 188 h 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20" name="Freeform 21"/>
          <p:cNvSpPr>
            <a:spLocks noEditPoints="1" noChangeArrowheads="1"/>
          </p:cNvSpPr>
          <p:nvPr/>
        </p:nvSpPr>
        <p:spPr bwMode="auto">
          <a:xfrm>
            <a:off x="8020050" y="3660775"/>
            <a:ext cx="473075" cy="474663"/>
          </a:xfrm>
          <a:custGeom>
            <a:avLst/>
            <a:gdLst>
              <a:gd name="T0" fmla="*/ 1096813796 w 201"/>
              <a:gd name="T1" fmla="*/ 193258336 h 202"/>
              <a:gd name="T2" fmla="*/ 1041419303 w 201"/>
              <a:gd name="T3" fmla="*/ 242952262 h 202"/>
              <a:gd name="T4" fmla="*/ 869695431 w 201"/>
              <a:gd name="T5" fmla="*/ 71782205 h 202"/>
              <a:gd name="T6" fmla="*/ 925089925 w 201"/>
              <a:gd name="T7" fmla="*/ 22085928 h 202"/>
              <a:gd name="T8" fmla="*/ 991565200 w 201"/>
              <a:gd name="T9" fmla="*/ 16563859 h 202"/>
              <a:gd name="T10" fmla="*/ 1096813796 w 201"/>
              <a:gd name="T11" fmla="*/ 126998200 h 202"/>
              <a:gd name="T12" fmla="*/ 1096813796 w 201"/>
              <a:gd name="T13" fmla="*/ 193258336 h 202"/>
              <a:gd name="T14" fmla="*/ 637039029 w 201"/>
              <a:gd name="T15" fmla="*/ 646032792 h 202"/>
              <a:gd name="T16" fmla="*/ 465315158 w 201"/>
              <a:gd name="T17" fmla="*/ 474860385 h 202"/>
              <a:gd name="T18" fmla="*/ 847538575 w 201"/>
              <a:gd name="T19" fmla="*/ 99390203 h 202"/>
              <a:gd name="T20" fmla="*/ 1019262447 w 201"/>
              <a:gd name="T21" fmla="*/ 270560260 h 202"/>
              <a:gd name="T22" fmla="*/ 637039029 w 201"/>
              <a:gd name="T23" fmla="*/ 646032792 h 202"/>
              <a:gd name="T24" fmla="*/ 614879820 w 201"/>
              <a:gd name="T25" fmla="*/ 668118720 h 202"/>
              <a:gd name="T26" fmla="*/ 371144990 w 201"/>
              <a:gd name="T27" fmla="*/ 734378855 h 202"/>
              <a:gd name="T28" fmla="*/ 443158302 w 201"/>
              <a:gd name="T29" fmla="*/ 496948663 h 202"/>
              <a:gd name="T30" fmla="*/ 614879820 w 201"/>
              <a:gd name="T31" fmla="*/ 668118720 h 202"/>
              <a:gd name="T32" fmla="*/ 216039937 w 201"/>
              <a:gd name="T33" fmla="*/ 143562059 h 202"/>
              <a:gd name="T34" fmla="*/ 110788987 w 201"/>
              <a:gd name="T35" fmla="*/ 248474331 h 202"/>
              <a:gd name="T36" fmla="*/ 110788987 w 201"/>
              <a:gd name="T37" fmla="*/ 894504773 h 202"/>
              <a:gd name="T38" fmla="*/ 216039937 w 201"/>
              <a:gd name="T39" fmla="*/ 1004939115 h 202"/>
              <a:gd name="T40" fmla="*/ 864157394 w 201"/>
              <a:gd name="T41" fmla="*/ 1004939115 h 202"/>
              <a:gd name="T42" fmla="*/ 974946381 w 201"/>
              <a:gd name="T43" fmla="*/ 894504773 h 202"/>
              <a:gd name="T44" fmla="*/ 974946381 w 201"/>
              <a:gd name="T45" fmla="*/ 469338315 h 202"/>
              <a:gd name="T46" fmla="*/ 1085735368 w 201"/>
              <a:gd name="T47" fmla="*/ 364428393 h 202"/>
              <a:gd name="T48" fmla="*/ 1085735368 w 201"/>
              <a:gd name="T49" fmla="*/ 933156910 h 202"/>
              <a:gd name="T50" fmla="*/ 902933069 w 201"/>
              <a:gd name="T51" fmla="*/ 1115371107 h 202"/>
              <a:gd name="T52" fmla="*/ 177261909 w 201"/>
              <a:gd name="T53" fmla="*/ 1115371107 h 202"/>
              <a:gd name="T54" fmla="*/ 0 w 201"/>
              <a:gd name="T55" fmla="*/ 933156910 h 202"/>
              <a:gd name="T56" fmla="*/ 0 w 201"/>
              <a:gd name="T57" fmla="*/ 220866333 h 202"/>
              <a:gd name="T58" fmla="*/ 177261909 w 201"/>
              <a:gd name="T59" fmla="*/ 33130068 h 202"/>
              <a:gd name="T60" fmla="*/ 753368407 w 201"/>
              <a:gd name="T61" fmla="*/ 33130068 h 202"/>
              <a:gd name="T62" fmla="*/ 642577066 w 201"/>
              <a:gd name="T63" fmla="*/ 143562059 h 202"/>
              <a:gd name="T64" fmla="*/ 216039937 w 201"/>
              <a:gd name="T65" fmla="*/ 143562059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202"/>
              <a:gd name="T101" fmla="*/ 201 w 201"/>
              <a:gd name="T102" fmla="*/ 202 h 2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21" name="Freeform 25"/>
          <p:cNvSpPr>
            <a:spLocks noEditPoints="1" noChangeArrowheads="1"/>
          </p:cNvSpPr>
          <p:nvPr/>
        </p:nvSpPr>
        <p:spPr bwMode="auto">
          <a:xfrm>
            <a:off x="9483725" y="3663950"/>
            <a:ext cx="466725" cy="469900"/>
          </a:xfrm>
          <a:custGeom>
            <a:avLst/>
            <a:gdLst>
              <a:gd name="T0" fmla="*/ 1023124524 w 199"/>
              <a:gd name="T1" fmla="*/ 441612020 h 200"/>
              <a:gd name="T2" fmla="*/ 935115200 w 199"/>
              <a:gd name="T3" fmla="*/ 441612020 h 200"/>
              <a:gd name="T4" fmla="*/ 896609215 w 199"/>
              <a:gd name="T5" fmla="*/ 353289616 h 200"/>
              <a:gd name="T6" fmla="*/ 962619140 w 199"/>
              <a:gd name="T7" fmla="*/ 287047813 h 200"/>
              <a:gd name="T8" fmla="*/ 962619140 w 199"/>
              <a:gd name="T9" fmla="*/ 182166133 h 200"/>
              <a:gd name="T10" fmla="*/ 907611260 w 199"/>
              <a:gd name="T11" fmla="*/ 132483606 h 200"/>
              <a:gd name="T12" fmla="*/ 803097695 w 199"/>
              <a:gd name="T13" fmla="*/ 132483606 h 200"/>
              <a:gd name="T14" fmla="*/ 742589965 w 199"/>
              <a:gd name="T15" fmla="*/ 198725409 h 200"/>
              <a:gd name="T16" fmla="*/ 660080490 w 199"/>
              <a:gd name="T17" fmla="*/ 165604508 h 200"/>
              <a:gd name="T18" fmla="*/ 660080490 w 199"/>
              <a:gd name="T19" fmla="*/ 71763128 h 200"/>
              <a:gd name="T20" fmla="*/ 583070865 w 199"/>
              <a:gd name="T21" fmla="*/ 0 h 200"/>
              <a:gd name="T22" fmla="*/ 511563435 w 199"/>
              <a:gd name="T23" fmla="*/ 0 h 200"/>
              <a:gd name="T24" fmla="*/ 440053660 w 199"/>
              <a:gd name="T25" fmla="*/ 71763128 h 200"/>
              <a:gd name="T26" fmla="*/ 440053660 w 199"/>
              <a:gd name="T27" fmla="*/ 165604508 h 200"/>
              <a:gd name="T28" fmla="*/ 352044335 w 199"/>
              <a:gd name="T29" fmla="*/ 198725409 h 200"/>
              <a:gd name="T30" fmla="*/ 286034410 w 199"/>
              <a:gd name="T31" fmla="*/ 132483606 h 200"/>
              <a:gd name="T32" fmla="*/ 181523190 w 199"/>
              <a:gd name="T33" fmla="*/ 132483606 h 200"/>
              <a:gd name="T34" fmla="*/ 132015160 w 199"/>
              <a:gd name="T35" fmla="*/ 182166133 h 200"/>
              <a:gd name="T36" fmla="*/ 132015160 w 199"/>
              <a:gd name="T37" fmla="*/ 287047813 h 200"/>
              <a:gd name="T38" fmla="*/ 198025085 w 199"/>
              <a:gd name="T39" fmla="*/ 353289616 h 200"/>
              <a:gd name="T40" fmla="*/ 159519100 w 199"/>
              <a:gd name="T41" fmla="*/ 441612020 h 200"/>
              <a:gd name="T42" fmla="*/ 71509775 w 199"/>
              <a:gd name="T43" fmla="*/ 441612020 h 200"/>
              <a:gd name="T44" fmla="*/ 0 w 199"/>
              <a:gd name="T45" fmla="*/ 513375148 h 200"/>
              <a:gd name="T46" fmla="*/ 0 w 199"/>
              <a:gd name="T47" fmla="*/ 590657252 h 200"/>
              <a:gd name="T48" fmla="*/ 71509775 w 199"/>
              <a:gd name="T49" fmla="*/ 662418030 h 200"/>
              <a:gd name="T50" fmla="*/ 159519100 w 199"/>
              <a:gd name="T51" fmla="*/ 662418030 h 200"/>
              <a:gd name="T52" fmla="*/ 192522890 w 199"/>
              <a:gd name="T53" fmla="*/ 745221459 h 200"/>
              <a:gd name="T54" fmla="*/ 132015160 w 199"/>
              <a:gd name="T55" fmla="*/ 811463262 h 200"/>
              <a:gd name="T56" fmla="*/ 132015160 w 199"/>
              <a:gd name="T57" fmla="*/ 916344942 h 200"/>
              <a:gd name="T58" fmla="*/ 181523190 w 199"/>
              <a:gd name="T59" fmla="*/ 966027469 h 200"/>
              <a:gd name="T60" fmla="*/ 286034410 w 199"/>
              <a:gd name="T61" fmla="*/ 966027469 h 200"/>
              <a:gd name="T62" fmla="*/ 346542140 w 199"/>
              <a:gd name="T63" fmla="*/ 899785666 h 200"/>
              <a:gd name="T64" fmla="*/ 440053660 w 199"/>
              <a:gd name="T65" fmla="*/ 938425543 h 200"/>
              <a:gd name="T66" fmla="*/ 440053660 w 199"/>
              <a:gd name="T67" fmla="*/ 1026747947 h 200"/>
              <a:gd name="T68" fmla="*/ 511563435 w 199"/>
              <a:gd name="T69" fmla="*/ 1104030050 h 200"/>
              <a:gd name="T70" fmla="*/ 583070865 w 199"/>
              <a:gd name="T71" fmla="*/ 1104030050 h 200"/>
              <a:gd name="T72" fmla="*/ 660080490 w 199"/>
              <a:gd name="T73" fmla="*/ 1026747947 h 200"/>
              <a:gd name="T74" fmla="*/ 660080490 w 199"/>
              <a:gd name="T75" fmla="*/ 938425543 h 200"/>
              <a:gd name="T76" fmla="*/ 742589965 w 199"/>
              <a:gd name="T77" fmla="*/ 905304641 h 200"/>
              <a:gd name="T78" fmla="*/ 803097695 w 199"/>
              <a:gd name="T79" fmla="*/ 966027469 h 200"/>
              <a:gd name="T80" fmla="*/ 907611260 w 199"/>
              <a:gd name="T81" fmla="*/ 966027469 h 200"/>
              <a:gd name="T82" fmla="*/ 962619140 w 199"/>
              <a:gd name="T83" fmla="*/ 916344942 h 200"/>
              <a:gd name="T84" fmla="*/ 962619140 w 199"/>
              <a:gd name="T85" fmla="*/ 811463262 h 200"/>
              <a:gd name="T86" fmla="*/ 896609215 w 199"/>
              <a:gd name="T87" fmla="*/ 745221459 h 200"/>
              <a:gd name="T88" fmla="*/ 935115200 w 199"/>
              <a:gd name="T89" fmla="*/ 662418030 h 200"/>
              <a:gd name="T90" fmla="*/ 1023124524 w 199"/>
              <a:gd name="T91" fmla="*/ 662418030 h 200"/>
              <a:gd name="T92" fmla="*/ 1094634300 w 199"/>
              <a:gd name="T93" fmla="*/ 590657252 h 200"/>
              <a:gd name="T94" fmla="*/ 1094634300 w 199"/>
              <a:gd name="T95" fmla="*/ 513375148 h 200"/>
              <a:gd name="T96" fmla="*/ 1023124524 w 199"/>
              <a:gd name="T97" fmla="*/ 441612020 h 200"/>
              <a:gd name="T98" fmla="*/ 550067075 w 199"/>
              <a:gd name="T99" fmla="*/ 772821035 h 200"/>
              <a:gd name="T100" fmla="*/ 330040245 w 199"/>
              <a:gd name="T101" fmla="*/ 552015025 h 200"/>
              <a:gd name="T102" fmla="*/ 550067075 w 199"/>
              <a:gd name="T103" fmla="*/ 331209015 h 200"/>
              <a:gd name="T104" fmla="*/ 764594055 w 199"/>
              <a:gd name="T105" fmla="*/ 552015025 h 200"/>
              <a:gd name="T106" fmla="*/ 550067075 w 199"/>
              <a:gd name="T107" fmla="*/ 772821035 h 200"/>
              <a:gd name="T108" fmla="*/ 550067075 w 199"/>
              <a:gd name="T109" fmla="*/ 441612020 h 200"/>
              <a:gd name="T110" fmla="*/ 440053660 w 199"/>
              <a:gd name="T111" fmla="*/ 552015025 h 200"/>
              <a:gd name="T112" fmla="*/ 550067075 w 199"/>
              <a:gd name="T113" fmla="*/ 662418030 h 200"/>
              <a:gd name="T114" fmla="*/ 660080490 w 199"/>
              <a:gd name="T115" fmla="*/ 552015025 h 200"/>
              <a:gd name="T116" fmla="*/ 550067075 w 199"/>
              <a:gd name="T117" fmla="*/ 44161202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422" name="文本框 28"/>
          <p:cNvSpPr>
            <a:spLocks noChangeArrowheads="1"/>
          </p:cNvSpPr>
          <p:nvPr/>
        </p:nvSpPr>
        <p:spPr bwMode="auto">
          <a:xfrm>
            <a:off x="4733925" y="1816100"/>
            <a:ext cx="1798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p:txBody>
      </p:sp>
      <p:sp>
        <p:nvSpPr>
          <p:cNvPr id="17423" name="文本框 29"/>
          <p:cNvSpPr>
            <a:spLocks noChangeArrowheads="1"/>
          </p:cNvSpPr>
          <p:nvPr/>
        </p:nvSpPr>
        <p:spPr bwMode="auto">
          <a:xfrm>
            <a:off x="4733925" y="2557463"/>
            <a:ext cx="1468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7424" name="文本框 30"/>
          <p:cNvSpPr>
            <a:spLocks noChangeArrowheads="1"/>
          </p:cNvSpPr>
          <p:nvPr/>
        </p:nvSpPr>
        <p:spPr bwMode="auto">
          <a:xfrm>
            <a:off x="7480300" y="1806575"/>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p:txBody>
      </p:sp>
      <p:sp>
        <p:nvSpPr>
          <p:cNvPr id="17425" name="文本框 31"/>
          <p:cNvSpPr>
            <a:spLocks noChangeArrowheads="1"/>
          </p:cNvSpPr>
          <p:nvPr/>
        </p:nvSpPr>
        <p:spPr bwMode="auto">
          <a:xfrm>
            <a:off x="7480300" y="2549525"/>
            <a:ext cx="147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7426" name="文本框 32"/>
          <p:cNvSpPr>
            <a:spLocks noChangeArrowheads="1"/>
          </p:cNvSpPr>
          <p:nvPr/>
        </p:nvSpPr>
        <p:spPr bwMode="auto">
          <a:xfrm>
            <a:off x="6069013" y="5181600"/>
            <a:ext cx="179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p:txBody>
      </p:sp>
      <p:sp>
        <p:nvSpPr>
          <p:cNvPr id="17427" name="文本框 33"/>
          <p:cNvSpPr>
            <a:spLocks noChangeArrowheads="1"/>
          </p:cNvSpPr>
          <p:nvPr/>
        </p:nvSpPr>
        <p:spPr bwMode="auto">
          <a:xfrm>
            <a:off x="6069013" y="4703763"/>
            <a:ext cx="1468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7428" name="文本框 34"/>
          <p:cNvSpPr>
            <a:spLocks noChangeArrowheads="1"/>
          </p:cNvSpPr>
          <p:nvPr/>
        </p:nvSpPr>
        <p:spPr bwMode="auto">
          <a:xfrm>
            <a:off x="9021763" y="5692775"/>
            <a:ext cx="179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endParaRPr 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endParaRP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a:p>
            <a:r>
              <a:rPr lang="zh-CN" altLang="en-US" sz="1200">
                <a:solidFill>
                  <a:srgbClr val="3B3B3B"/>
                </a:solidFill>
                <a:latin typeface="微软雅黑" panose="020B0503020204020204" pitchFamily="34" charset="-122"/>
                <a:ea typeface="微软雅黑" panose="020B0503020204020204" pitchFamily="34" charset="-122"/>
                <a:sym typeface="宋体" panose="02010600030101010101" pitchFamily="2" charset="-122"/>
              </a:rPr>
              <a:t>点击此处添加文字说明</a:t>
            </a:r>
          </a:p>
        </p:txBody>
      </p:sp>
      <p:sp>
        <p:nvSpPr>
          <p:cNvPr id="17429" name="文本框 35"/>
          <p:cNvSpPr>
            <a:spLocks noChangeArrowheads="1"/>
          </p:cNvSpPr>
          <p:nvPr/>
        </p:nvSpPr>
        <p:spPr bwMode="auto">
          <a:xfrm>
            <a:off x="9021763" y="5214938"/>
            <a:ext cx="1468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rgbClr val="3B3B3B"/>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7430" name="矩形 36"/>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竞聘优势</a:t>
            </a:r>
            <a:endParaRPr lang="zh-CN" altLang="en-US"/>
          </a:p>
        </p:txBody>
      </p:sp>
      <p:sp>
        <p:nvSpPr>
          <p:cNvPr id="17431" name="矩形 37"/>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Competition advantage</a:t>
            </a:r>
            <a:endParaRPr lang="zh-CN" altLang="en-US"/>
          </a:p>
        </p:txBody>
      </p:sp>
      <p:sp>
        <p:nvSpPr>
          <p:cNvPr id="35"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438"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8439"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pic>
        <p:nvPicPr>
          <p:cNvPr id="18440" name="图片 2"/>
          <p:cNvPicPr>
            <a:picLocks noChangeAspect="1" noChangeArrowheads="1"/>
          </p:cNvPicPr>
          <p:nvPr/>
        </p:nvPicPr>
        <p:blipFill>
          <a:blip r:embed="rId2">
            <a:grayscl/>
            <a:extLst>
              <a:ext uri="{28A0092B-C50C-407E-A947-70E740481C1C}">
                <a14:useLocalDpi xmlns:a14="http://schemas.microsoft.com/office/drawing/2010/main" val="0"/>
              </a:ext>
            </a:extLst>
          </a:blip>
          <a:srcRect t="18834" b="34634"/>
          <a:stretch>
            <a:fillRect/>
          </a:stretch>
        </p:blipFill>
        <p:spPr bwMode="auto">
          <a:xfrm>
            <a:off x="-3175" y="1387475"/>
            <a:ext cx="12195175"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矩形 7"/>
          <p:cNvSpPr>
            <a:spLocks noChangeArrowheads="1"/>
          </p:cNvSpPr>
          <p:nvPr/>
        </p:nvSpPr>
        <p:spPr bwMode="auto">
          <a:xfrm>
            <a:off x="860425" y="3454400"/>
            <a:ext cx="2684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F2F2F2"/>
                </a:solidFill>
                <a:latin typeface="Impact" panose="020B0806030902050204" pitchFamily="34" charset="0"/>
                <a:ea typeface="微软雅黑" panose="020B0503020204020204" pitchFamily="34" charset="-122"/>
                <a:sym typeface="Impact" panose="020B0806030902050204" pitchFamily="34" charset="0"/>
              </a:rPr>
              <a:t>Click Here To Add A Title</a:t>
            </a:r>
            <a:endParaRPr lang="zh-CN" altLang="en-US" sz="2000">
              <a:solidFill>
                <a:srgbClr val="F2F2F2"/>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442" name="矩形 8"/>
          <p:cNvSpPr>
            <a:spLocks noChangeArrowheads="1"/>
          </p:cNvSpPr>
          <p:nvPr/>
        </p:nvSpPr>
        <p:spPr bwMode="auto">
          <a:xfrm>
            <a:off x="492125" y="5340350"/>
            <a:ext cx="2882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a:solidFill>
                  <a:srgbClr val="A5A5A5"/>
                </a:solidFill>
                <a:latin typeface="Calibri" panose="020F0502020204030204" pitchFamily="34" charset="0"/>
                <a:sym typeface="Calibri" panose="020F0502020204030204" pitchFamily="34" charset="0"/>
              </a:rPr>
              <a:t>Welcome to use WPS original template</a:t>
            </a:r>
            <a:r>
              <a:rPr lang="zh-CN" altLang="en-US" sz="1600">
                <a:solidFill>
                  <a:srgbClr val="A5A5A5"/>
                </a:solidFill>
                <a:latin typeface="Calibri" panose="020F0502020204030204" pitchFamily="34" charset="0"/>
                <a:sym typeface="宋体" panose="02010600030101010101" pitchFamily="2" charset="-122"/>
              </a:rPr>
              <a:t>，</a:t>
            </a:r>
            <a:r>
              <a:rPr lang="en-US" altLang="zh-CN" sz="1600">
                <a:solidFill>
                  <a:srgbClr val="A5A5A5"/>
                </a:solidFill>
                <a:latin typeface="Calibri" panose="020F0502020204030204" pitchFamily="34" charset="0"/>
                <a:sym typeface="Calibri" panose="020F0502020204030204" pitchFamily="34" charset="0"/>
              </a:rPr>
              <a:t>this template by flower ppt original</a:t>
            </a:r>
          </a:p>
        </p:txBody>
      </p:sp>
      <p:sp>
        <p:nvSpPr>
          <p:cNvPr id="18443" name="矩形 9"/>
          <p:cNvSpPr>
            <a:spLocks noChangeArrowheads="1"/>
          </p:cNvSpPr>
          <p:nvPr/>
        </p:nvSpPr>
        <p:spPr bwMode="auto">
          <a:xfrm>
            <a:off x="1031875" y="1762125"/>
            <a:ext cx="2343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9600">
                <a:solidFill>
                  <a:srgbClr val="F2F2F2"/>
                </a:solidFill>
                <a:latin typeface="Impact" panose="020B0806030902050204" pitchFamily="34" charset="0"/>
                <a:ea typeface="微软雅黑" panose="020B0503020204020204" pitchFamily="34" charset="-122"/>
                <a:sym typeface="Impact" panose="020B0806030902050204" pitchFamily="34" charset="0"/>
              </a:rPr>
              <a:t>33%</a:t>
            </a:r>
            <a:endParaRPr lang="zh-CN" altLang="en-US" sz="9600">
              <a:solidFill>
                <a:srgbClr val="F2F2F2"/>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444" name="矩形 10"/>
          <p:cNvSpPr>
            <a:spLocks noChangeArrowheads="1"/>
          </p:cNvSpPr>
          <p:nvPr/>
        </p:nvSpPr>
        <p:spPr bwMode="auto">
          <a:xfrm>
            <a:off x="4664075" y="5403850"/>
            <a:ext cx="28813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a:solidFill>
                  <a:srgbClr val="A5A5A5"/>
                </a:solidFill>
                <a:latin typeface="Calibri" panose="020F0502020204030204" pitchFamily="34" charset="0"/>
                <a:sym typeface="Calibri" panose="020F0502020204030204" pitchFamily="34" charset="0"/>
              </a:rPr>
              <a:t>Welcome to use WPS original template</a:t>
            </a:r>
            <a:r>
              <a:rPr lang="zh-CN" altLang="en-US" sz="1600">
                <a:solidFill>
                  <a:srgbClr val="A5A5A5"/>
                </a:solidFill>
                <a:latin typeface="Calibri" panose="020F0502020204030204" pitchFamily="34" charset="0"/>
                <a:sym typeface="宋体" panose="02010600030101010101" pitchFamily="2" charset="-122"/>
              </a:rPr>
              <a:t>，</a:t>
            </a:r>
            <a:r>
              <a:rPr lang="en-US" altLang="zh-CN" sz="1600">
                <a:solidFill>
                  <a:srgbClr val="A5A5A5"/>
                </a:solidFill>
                <a:latin typeface="Calibri" panose="020F0502020204030204" pitchFamily="34" charset="0"/>
                <a:sym typeface="Calibri" panose="020F0502020204030204" pitchFamily="34" charset="0"/>
              </a:rPr>
              <a:t>this template by flower ppt original</a:t>
            </a:r>
          </a:p>
        </p:txBody>
      </p:sp>
      <p:sp>
        <p:nvSpPr>
          <p:cNvPr id="18445" name="矩形 11"/>
          <p:cNvSpPr>
            <a:spLocks noChangeArrowheads="1"/>
          </p:cNvSpPr>
          <p:nvPr/>
        </p:nvSpPr>
        <p:spPr bwMode="auto">
          <a:xfrm>
            <a:off x="8439150" y="5403850"/>
            <a:ext cx="2882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a:solidFill>
                  <a:srgbClr val="A5A5A5"/>
                </a:solidFill>
                <a:latin typeface="Calibri" panose="020F0502020204030204" pitchFamily="34" charset="0"/>
                <a:sym typeface="Calibri" panose="020F0502020204030204" pitchFamily="34" charset="0"/>
              </a:rPr>
              <a:t>Welcome to use WPS original template</a:t>
            </a:r>
            <a:r>
              <a:rPr lang="zh-CN" altLang="en-US" sz="1600">
                <a:solidFill>
                  <a:srgbClr val="A5A5A5"/>
                </a:solidFill>
                <a:latin typeface="Calibri" panose="020F0502020204030204" pitchFamily="34" charset="0"/>
                <a:sym typeface="宋体" panose="02010600030101010101" pitchFamily="2" charset="-122"/>
              </a:rPr>
              <a:t>，</a:t>
            </a:r>
            <a:r>
              <a:rPr lang="en-US" altLang="zh-CN" sz="1600">
                <a:solidFill>
                  <a:srgbClr val="A5A5A5"/>
                </a:solidFill>
                <a:latin typeface="Calibri" panose="020F0502020204030204" pitchFamily="34" charset="0"/>
                <a:sym typeface="Calibri" panose="020F0502020204030204" pitchFamily="34" charset="0"/>
              </a:rPr>
              <a:t>this template by flower ppt original</a:t>
            </a:r>
          </a:p>
        </p:txBody>
      </p:sp>
      <p:sp>
        <p:nvSpPr>
          <p:cNvPr id="18446" name="矩形 12"/>
          <p:cNvSpPr>
            <a:spLocks noChangeArrowheads="1"/>
          </p:cNvSpPr>
          <p:nvPr/>
        </p:nvSpPr>
        <p:spPr bwMode="auto">
          <a:xfrm>
            <a:off x="4749800" y="3454400"/>
            <a:ext cx="2682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F2F2F2"/>
                </a:solidFill>
                <a:latin typeface="Impact" panose="020B0806030902050204" pitchFamily="34" charset="0"/>
                <a:ea typeface="微软雅黑" panose="020B0503020204020204" pitchFamily="34" charset="-122"/>
                <a:sym typeface="Impact" panose="020B0806030902050204" pitchFamily="34" charset="0"/>
              </a:rPr>
              <a:t>Click Here To Add A Title</a:t>
            </a:r>
            <a:endParaRPr lang="zh-CN" altLang="en-US" sz="2000">
              <a:solidFill>
                <a:srgbClr val="F2F2F2"/>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447" name="矩形 13"/>
          <p:cNvSpPr>
            <a:spLocks noChangeArrowheads="1"/>
          </p:cNvSpPr>
          <p:nvPr/>
        </p:nvSpPr>
        <p:spPr bwMode="auto">
          <a:xfrm>
            <a:off x="4929188" y="1762125"/>
            <a:ext cx="23129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9600">
                <a:solidFill>
                  <a:srgbClr val="F2F2F2"/>
                </a:solidFill>
                <a:latin typeface="Impact" panose="020B0806030902050204" pitchFamily="34" charset="0"/>
                <a:ea typeface="微软雅黑" panose="020B0503020204020204" pitchFamily="34" charset="-122"/>
                <a:sym typeface="Impact" panose="020B0806030902050204" pitchFamily="34" charset="0"/>
              </a:rPr>
              <a:t>45%</a:t>
            </a:r>
            <a:endParaRPr lang="zh-CN" altLang="en-US" sz="9600">
              <a:solidFill>
                <a:srgbClr val="F2F2F2"/>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448" name="矩形 14"/>
          <p:cNvSpPr>
            <a:spLocks noChangeArrowheads="1"/>
          </p:cNvSpPr>
          <p:nvPr/>
        </p:nvSpPr>
        <p:spPr bwMode="auto">
          <a:xfrm>
            <a:off x="8637588" y="3454400"/>
            <a:ext cx="2684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F2F2F2"/>
                </a:solidFill>
                <a:latin typeface="Impact" panose="020B0806030902050204" pitchFamily="34" charset="0"/>
                <a:ea typeface="微软雅黑" panose="020B0503020204020204" pitchFamily="34" charset="-122"/>
                <a:sym typeface="Impact" panose="020B0806030902050204" pitchFamily="34" charset="0"/>
              </a:rPr>
              <a:t>Click Here To Add A Title</a:t>
            </a:r>
            <a:endParaRPr lang="zh-CN" altLang="en-US" sz="2000">
              <a:solidFill>
                <a:srgbClr val="F2F2F2"/>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449" name="矩形 15"/>
          <p:cNvSpPr>
            <a:spLocks noChangeArrowheads="1"/>
          </p:cNvSpPr>
          <p:nvPr/>
        </p:nvSpPr>
        <p:spPr bwMode="auto">
          <a:xfrm>
            <a:off x="8797925" y="1762125"/>
            <a:ext cx="23637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9600">
                <a:solidFill>
                  <a:srgbClr val="F2F2F2"/>
                </a:solidFill>
                <a:latin typeface="Impact" panose="020B0806030902050204" pitchFamily="34" charset="0"/>
                <a:ea typeface="微软雅黑" panose="020B0503020204020204" pitchFamily="34" charset="-122"/>
                <a:sym typeface="Impact" panose="020B0806030902050204" pitchFamily="34" charset="0"/>
              </a:rPr>
              <a:t>90%</a:t>
            </a:r>
            <a:endParaRPr lang="zh-CN" altLang="en-US" sz="9600">
              <a:solidFill>
                <a:srgbClr val="F2F2F2"/>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450" name="矩形 16"/>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竞聘优势</a:t>
            </a:r>
            <a:endParaRPr lang="zh-CN" altLang="en-US"/>
          </a:p>
        </p:txBody>
      </p:sp>
      <p:sp>
        <p:nvSpPr>
          <p:cNvPr id="18451" name="矩形 17"/>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Competition advantage</a:t>
            </a:r>
            <a:endParaRPr lang="zh-CN" altLang="en-US"/>
          </a:p>
        </p:txBody>
      </p:sp>
      <p:sp>
        <p:nvSpPr>
          <p:cNvPr id="19"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62"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9463"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19464" name="矩形 2"/>
          <p:cNvSpPr>
            <a:spLocks noChangeArrowheads="1"/>
          </p:cNvSpPr>
          <p:nvPr/>
        </p:nvSpPr>
        <p:spPr bwMode="auto">
          <a:xfrm>
            <a:off x="750888" y="1716690"/>
            <a:ext cx="2333625" cy="4110037"/>
          </a:xfrm>
          <a:prstGeom prst="rect">
            <a:avLst/>
          </a:pr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65" name="TextBox 4"/>
          <p:cNvSpPr>
            <a:spLocks noChangeArrowheads="1"/>
          </p:cNvSpPr>
          <p:nvPr/>
        </p:nvSpPr>
        <p:spPr bwMode="auto">
          <a:xfrm>
            <a:off x="890588" y="4324952"/>
            <a:ext cx="20526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sz="1400">
              <a:solidFill>
                <a:schemeClr val="bg1"/>
              </a:solidFill>
              <a:latin typeface="Franklin Gothic Book" pitchFamily="34" charset="0"/>
              <a:ea typeface="微软雅黑" panose="020B0503020204020204" pitchFamily="34" charset="-122"/>
              <a:sym typeface="Franklin Gothic Book" pitchFamily="34" charset="0"/>
            </a:endParaRPr>
          </a:p>
        </p:txBody>
      </p:sp>
      <p:pic>
        <p:nvPicPr>
          <p:cNvPr id="19466" name="图片 5"/>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l="11920" t="3793" r="38052" b="21205"/>
          <a:stretch>
            <a:fillRect/>
          </a:stretch>
        </p:blipFill>
        <p:spPr bwMode="auto">
          <a:xfrm>
            <a:off x="1038225" y="2175477"/>
            <a:ext cx="1757363" cy="175736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67" name="矩形 34"/>
          <p:cNvSpPr>
            <a:spLocks noChangeArrowheads="1"/>
          </p:cNvSpPr>
          <p:nvPr/>
        </p:nvSpPr>
        <p:spPr bwMode="auto">
          <a:xfrm>
            <a:off x="750888" y="1646840"/>
            <a:ext cx="2333625" cy="6985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68" name="矩形 36"/>
          <p:cNvSpPr>
            <a:spLocks noChangeArrowheads="1"/>
          </p:cNvSpPr>
          <p:nvPr/>
        </p:nvSpPr>
        <p:spPr bwMode="auto">
          <a:xfrm>
            <a:off x="3533775" y="1716690"/>
            <a:ext cx="2333625" cy="4110037"/>
          </a:xfrm>
          <a:prstGeom prst="rect">
            <a:avLst/>
          </a:pr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69" name="TextBox 4"/>
          <p:cNvSpPr>
            <a:spLocks noChangeArrowheads="1"/>
          </p:cNvSpPr>
          <p:nvPr/>
        </p:nvSpPr>
        <p:spPr bwMode="auto">
          <a:xfrm>
            <a:off x="3673475" y="4324952"/>
            <a:ext cx="20526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sz="140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19470" name="矩形 39"/>
          <p:cNvSpPr>
            <a:spLocks noChangeArrowheads="1"/>
          </p:cNvSpPr>
          <p:nvPr/>
        </p:nvSpPr>
        <p:spPr bwMode="auto">
          <a:xfrm>
            <a:off x="3533775" y="1646840"/>
            <a:ext cx="2333625" cy="69850"/>
          </a:xfrm>
          <a:prstGeom prst="rect">
            <a:avLst/>
          </a:pr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71" name="矩形 41"/>
          <p:cNvSpPr>
            <a:spLocks noChangeArrowheads="1"/>
          </p:cNvSpPr>
          <p:nvPr/>
        </p:nvSpPr>
        <p:spPr bwMode="auto">
          <a:xfrm>
            <a:off x="6316663" y="1716690"/>
            <a:ext cx="2335212" cy="4110037"/>
          </a:xfrm>
          <a:prstGeom prst="rect">
            <a:avLst/>
          </a:pr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72" name="TextBox 4"/>
          <p:cNvSpPr>
            <a:spLocks noChangeArrowheads="1"/>
          </p:cNvSpPr>
          <p:nvPr/>
        </p:nvSpPr>
        <p:spPr bwMode="auto">
          <a:xfrm>
            <a:off x="6457950" y="4324952"/>
            <a:ext cx="20526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sz="140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19473" name="矩形 43"/>
          <p:cNvSpPr>
            <a:spLocks noChangeArrowheads="1"/>
          </p:cNvSpPr>
          <p:nvPr/>
        </p:nvSpPr>
        <p:spPr bwMode="auto">
          <a:xfrm>
            <a:off x="6316663" y="1646840"/>
            <a:ext cx="2335212" cy="69850"/>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74" name="矩形 45"/>
          <p:cNvSpPr>
            <a:spLocks noChangeArrowheads="1"/>
          </p:cNvSpPr>
          <p:nvPr/>
        </p:nvSpPr>
        <p:spPr bwMode="auto">
          <a:xfrm>
            <a:off x="9099550" y="1716690"/>
            <a:ext cx="2335213" cy="4110037"/>
          </a:xfrm>
          <a:prstGeom prst="rect">
            <a:avLst/>
          </a:pr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75" name="TextBox 4"/>
          <p:cNvSpPr>
            <a:spLocks noChangeArrowheads="1"/>
          </p:cNvSpPr>
          <p:nvPr/>
        </p:nvSpPr>
        <p:spPr bwMode="auto">
          <a:xfrm>
            <a:off x="9240838" y="4324952"/>
            <a:ext cx="20526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sz="1400">
              <a:solidFill>
                <a:schemeClr val="bg1"/>
              </a:solidFill>
              <a:latin typeface="Franklin Gothic Book" pitchFamily="34" charset="0"/>
              <a:ea typeface="微软雅黑" panose="020B0503020204020204" pitchFamily="34" charset="-122"/>
              <a:sym typeface="Franklin Gothic Book" pitchFamily="34" charset="0"/>
            </a:endParaRPr>
          </a:p>
          <a:p>
            <a:pPr algn="ctr">
              <a:lnSpc>
                <a:spcPct val="150000"/>
              </a:lnSpc>
            </a:pPr>
            <a:r>
              <a:rPr lang="zh-CN" altLang="en-US" sz="1400">
                <a:solidFill>
                  <a:schemeClr val="bg1"/>
                </a:solidFill>
                <a:latin typeface="Franklin Gothic Book" pitchFamily="34" charset="0"/>
                <a:ea typeface="微软雅黑" panose="020B0503020204020204" pitchFamily="34" charset="-122"/>
                <a:sym typeface="Franklin Gothic Book" pitchFamily="34" charset="0"/>
              </a:rPr>
              <a:t>点击添加文字说明</a:t>
            </a:r>
            <a:endParaRPr lang="en-US" sz="1400">
              <a:solidFill>
                <a:schemeClr val="bg1"/>
              </a:solidFill>
              <a:latin typeface="Franklin Gothic Book" pitchFamily="34" charset="0"/>
              <a:ea typeface="微软雅黑" panose="020B0503020204020204" pitchFamily="34" charset="-122"/>
              <a:sym typeface="Franklin Gothic Book" pitchFamily="34" charset="0"/>
            </a:endParaRPr>
          </a:p>
        </p:txBody>
      </p:sp>
      <p:sp>
        <p:nvSpPr>
          <p:cNvPr id="19476" name="矩形 47"/>
          <p:cNvSpPr>
            <a:spLocks noChangeArrowheads="1"/>
          </p:cNvSpPr>
          <p:nvPr/>
        </p:nvSpPr>
        <p:spPr bwMode="auto">
          <a:xfrm>
            <a:off x="9099550" y="1646840"/>
            <a:ext cx="2335213" cy="69850"/>
          </a:xfrm>
          <a:prstGeom prst="rect">
            <a:avLst/>
          </a:pr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9477" name="图片 6"/>
          <p:cNvPicPr>
            <a:picLocks noChangeAspect="1" noChangeArrowheads="1"/>
          </p:cNvPicPr>
          <p:nvPr/>
        </p:nvPicPr>
        <p:blipFill>
          <a:blip r:embed="rId3">
            <a:grayscl/>
            <a:extLst>
              <a:ext uri="{28A0092B-C50C-407E-A947-70E740481C1C}">
                <a14:useLocalDpi xmlns:a14="http://schemas.microsoft.com/office/drawing/2010/main" val="0"/>
              </a:ext>
            </a:extLst>
          </a:blip>
          <a:srcRect l="27377" t="12500" r="17122" b="12500"/>
          <a:stretch>
            <a:fillRect/>
          </a:stretch>
        </p:blipFill>
        <p:spPr bwMode="auto">
          <a:xfrm>
            <a:off x="3822700" y="2175477"/>
            <a:ext cx="1755775" cy="175736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78" name="图片 7"/>
          <p:cNvPicPr>
            <a:picLocks noChangeAspect="1" noChangeArrowheads="1"/>
          </p:cNvPicPr>
          <p:nvPr/>
        </p:nvPicPr>
        <p:blipFill>
          <a:blip r:embed="rId4">
            <a:grayscl/>
            <a:extLst>
              <a:ext uri="{28A0092B-C50C-407E-A947-70E740481C1C}">
                <a14:useLocalDpi xmlns:a14="http://schemas.microsoft.com/office/drawing/2010/main" val="0"/>
              </a:ext>
            </a:extLst>
          </a:blip>
          <a:srcRect l="44696" t="12500" r="3552" b="12500"/>
          <a:stretch>
            <a:fillRect/>
          </a:stretch>
        </p:blipFill>
        <p:spPr bwMode="auto">
          <a:xfrm>
            <a:off x="6605588" y="2175477"/>
            <a:ext cx="1757362" cy="175736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79" name="图片 8"/>
          <p:cNvPicPr>
            <a:picLocks noChangeAspect="1" noChangeArrowheads="1"/>
          </p:cNvPicPr>
          <p:nvPr/>
        </p:nvPicPr>
        <p:blipFill>
          <a:blip r:embed="rId5">
            <a:grayscl/>
            <a:extLst>
              <a:ext uri="{28A0092B-C50C-407E-A947-70E740481C1C}">
                <a14:useLocalDpi xmlns:a14="http://schemas.microsoft.com/office/drawing/2010/main" val="0"/>
              </a:ext>
            </a:extLst>
          </a:blip>
          <a:srcRect l="51797" t="-116" r="1282" b="29790"/>
          <a:stretch>
            <a:fillRect/>
          </a:stretch>
        </p:blipFill>
        <p:spPr bwMode="auto">
          <a:xfrm>
            <a:off x="9388475" y="2175477"/>
            <a:ext cx="1757363" cy="175736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80" name="矩形 17"/>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竞聘优势</a:t>
            </a:r>
            <a:endParaRPr lang="zh-CN" altLang="en-US"/>
          </a:p>
        </p:txBody>
      </p:sp>
      <p:sp>
        <p:nvSpPr>
          <p:cNvPr id="19481" name="矩形 18"/>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Competition advantage</a:t>
            </a:r>
            <a:endParaRPr lang="zh-CN" altLang="en-US"/>
          </a:p>
        </p:txBody>
      </p:sp>
      <p:sp>
        <p:nvSpPr>
          <p:cNvPr id="24"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8"/>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0800" y="820738"/>
            <a:ext cx="4808538" cy="4808537"/>
          </a:xfrm>
          <a:custGeom>
            <a:avLst/>
            <a:gdLst>
              <a:gd name="T0" fmla="*/ 2404534 w 4809068"/>
              <a:gd name="T1" fmla="*/ 0 h 4809068"/>
              <a:gd name="T2" fmla="*/ 4809068 w 4809068"/>
              <a:gd name="T3" fmla="*/ 2404534 h 4809068"/>
              <a:gd name="T4" fmla="*/ 2404534 w 4809068"/>
              <a:gd name="T5" fmla="*/ 4809068 h 4809068"/>
              <a:gd name="T6" fmla="*/ 0 w 4809068"/>
              <a:gd name="T7" fmla="*/ 2404534 h 4809068"/>
              <a:gd name="T8" fmla="*/ 2404534 w 4809068"/>
              <a:gd name="T9" fmla="*/ 0 h 4809068"/>
              <a:gd name="T10" fmla="*/ 0 w 4809068"/>
              <a:gd name="T11" fmla="*/ 0 h 4809068"/>
              <a:gd name="T12" fmla="*/ 4809068 w 4809068"/>
              <a:gd name="T13" fmla="*/ 4809068 h 4809068"/>
            </a:gdLst>
            <a:ahLst/>
            <a:cxnLst>
              <a:cxn ang="0">
                <a:pos x="T0" y="T1"/>
              </a:cxn>
              <a:cxn ang="0">
                <a:pos x="T2" y="T3"/>
              </a:cxn>
              <a:cxn ang="0">
                <a:pos x="T4" y="T5"/>
              </a:cxn>
              <a:cxn ang="0">
                <a:pos x="T6" y="T7"/>
              </a:cxn>
              <a:cxn ang="0">
                <a:pos x="T8" y="T9"/>
              </a:cxn>
            </a:cxnLst>
            <a:rect l="T10" t="T11" r="T12" b="T13"/>
            <a:pathLst>
              <a:path w="4809068" h="4809068">
                <a:moveTo>
                  <a:pt x="2404534" y="0"/>
                </a:moveTo>
                <a:cubicBezTo>
                  <a:pt x="3732521" y="0"/>
                  <a:pt x="4809068" y="1076547"/>
                  <a:pt x="4809068" y="2404534"/>
                </a:cubicBezTo>
                <a:cubicBezTo>
                  <a:pt x="4809068" y="3732521"/>
                  <a:pt x="3732521" y="4809068"/>
                  <a:pt x="2404534" y="4809068"/>
                </a:cubicBezTo>
                <a:cubicBezTo>
                  <a:pt x="1076547" y="4809068"/>
                  <a:pt x="0" y="3732521"/>
                  <a:pt x="0" y="2404534"/>
                </a:cubicBezTo>
                <a:cubicBezTo>
                  <a:pt x="0" y="1076547"/>
                  <a:pt x="1076547" y="0"/>
                  <a:pt x="2404534"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2052" name="图片 1"/>
          <p:cNvPicPr>
            <a:picLocks noChangeAspect="1" noChangeArrowheads="1"/>
          </p:cNvPicPr>
          <p:nvPr/>
        </p:nvPicPr>
        <p:blipFill>
          <a:blip r:embed="rId4">
            <a:grayscl/>
            <a:extLst>
              <a:ext uri="{28A0092B-C50C-407E-A947-70E740481C1C}">
                <a14:useLocalDpi xmlns:a14="http://schemas.microsoft.com/office/drawing/2010/main" val="0"/>
              </a:ext>
            </a:extLst>
          </a:blip>
          <a:srcRect l="21875" t="3798" r="21875" b="11867"/>
          <a:stretch>
            <a:fillRect/>
          </a:stretch>
        </p:blipFill>
        <p:spPr bwMode="auto">
          <a:xfrm>
            <a:off x="1289050" y="830263"/>
            <a:ext cx="14414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图片 2"/>
          <p:cNvPicPr>
            <a:picLocks noChangeAspect="1" noChangeArrowheads="1"/>
          </p:cNvPicPr>
          <p:nvPr/>
        </p:nvPicPr>
        <p:blipFill>
          <a:blip r:embed="rId5">
            <a:grayscl/>
            <a:extLst>
              <a:ext uri="{28A0092B-C50C-407E-A947-70E740481C1C}">
                <a14:useLocalDpi xmlns:a14="http://schemas.microsoft.com/office/drawing/2010/main" val="0"/>
              </a:ext>
            </a:extLst>
          </a:blip>
          <a:srcRect l="21875" t="7770" r="21875" b="7770"/>
          <a:stretch>
            <a:fillRect/>
          </a:stretch>
        </p:blipFill>
        <p:spPr bwMode="auto">
          <a:xfrm>
            <a:off x="1289050" y="3943350"/>
            <a:ext cx="14414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图片 3"/>
          <p:cNvPicPr>
            <a:picLocks noChangeAspect="1" noChangeArrowheads="1"/>
          </p:cNvPicPr>
          <p:nvPr/>
        </p:nvPicPr>
        <p:blipFill>
          <a:blip r:embed="rId6">
            <a:grayscl/>
            <a:extLst>
              <a:ext uri="{28A0092B-C50C-407E-A947-70E740481C1C}">
                <a14:useLocalDpi xmlns:a14="http://schemas.microsoft.com/office/drawing/2010/main" val="0"/>
              </a:ext>
            </a:extLst>
          </a:blip>
          <a:srcRect l="21875" t="12752" r="21875" b="25246"/>
          <a:stretch>
            <a:fillRect/>
          </a:stretch>
        </p:blipFill>
        <p:spPr bwMode="auto">
          <a:xfrm>
            <a:off x="9578975" y="830263"/>
            <a:ext cx="14414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图片 4"/>
          <p:cNvPicPr>
            <a:picLocks noChangeAspect="1" noChangeArrowheads="1"/>
          </p:cNvPicPr>
          <p:nvPr/>
        </p:nvPicPr>
        <p:blipFill>
          <a:blip r:embed="rId7">
            <a:grayscl/>
            <a:extLst>
              <a:ext uri="{28A0092B-C50C-407E-A947-70E740481C1C}">
                <a14:useLocalDpi xmlns:a14="http://schemas.microsoft.com/office/drawing/2010/main" val="0"/>
              </a:ext>
            </a:extLst>
          </a:blip>
          <a:srcRect l="41504" t="7832" r="2245" b="7832"/>
          <a:stretch>
            <a:fillRect/>
          </a:stretch>
        </p:blipFill>
        <p:spPr bwMode="auto">
          <a:xfrm>
            <a:off x="9578975" y="3943350"/>
            <a:ext cx="14414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矩形 5"/>
          <p:cNvSpPr>
            <a:spLocks noChangeArrowheads="1"/>
          </p:cNvSpPr>
          <p:nvPr/>
        </p:nvSpPr>
        <p:spPr bwMode="auto">
          <a:xfrm>
            <a:off x="1196975" y="2381250"/>
            <a:ext cx="1627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dirty="0">
                <a:solidFill>
                  <a:srgbClr val="262626"/>
                </a:solidFill>
                <a:latin typeface="方正正黑简体" pitchFamily="2" charset="-122"/>
                <a:ea typeface="方正正黑简体" pitchFamily="2" charset="-122"/>
                <a:sym typeface="方正正黑简体" pitchFamily="2" charset="-122"/>
              </a:rPr>
              <a:t>个人介绍</a:t>
            </a:r>
            <a:endParaRPr lang="en-US" sz="2800" b="1" dirty="0">
              <a:solidFill>
                <a:srgbClr val="262626"/>
              </a:solidFill>
              <a:latin typeface="方正正黑简体" pitchFamily="2" charset="-122"/>
              <a:ea typeface="方正正黑简体" pitchFamily="2" charset="-122"/>
              <a:sym typeface="方正正黑简体" pitchFamily="2" charset="-122"/>
            </a:endParaRPr>
          </a:p>
        </p:txBody>
      </p:sp>
      <p:sp>
        <p:nvSpPr>
          <p:cNvPr id="2057" name="矩形 6"/>
          <p:cNvSpPr>
            <a:spLocks noChangeArrowheads="1"/>
          </p:cNvSpPr>
          <p:nvPr/>
        </p:nvSpPr>
        <p:spPr bwMode="auto">
          <a:xfrm>
            <a:off x="955675" y="2755900"/>
            <a:ext cx="2109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dirty="0">
                <a:solidFill>
                  <a:srgbClr val="262626"/>
                </a:solidFill>
                <a:latin typeface="方正细圆简体" pitchFamily="1" charset="-122"/>
                <a:ea typeface="方正细圆简体" pitchFamily="1" charset="-122"/>
                <a:sym typeface="方正细圆简体" pitchFamily="1" charset="-122"/>
              </a:rPr>
              <a:t>Personal introduction</a:t>
            </a:r>
            <a:endParaRPr lang="zh-CN" altLang="en-US" sz="1600" dirty="0">
              <a:solidFill>
                <a:srgbClr val="262626"/>
              </a:solidFill>
              <a:latin typeface="方正细圆简体" pitchFamily="1" charset="-122"/>
              <a:ea typeface="方正细圆简体" pitchFamily="1" charset="-122"/>
              <a:sym typeface="方正细圆简体" pitchFamily="1" charset="-122"/>
            </a:endParaRPr>
          </a:p>
        </p:txBody>
      </p:sp>
      <p:sp>
        <p:nvSpPr>
          <p:cNvPr id="2058" name="矩形 9"/>
          <p:cNvSpPr>
            <a:spLocks noChangeArrowheads="1"/>
          </p:cNvSpPr>
          <p:nvPr/>
        </p:nvSpPr>
        <p:spPr bwMode="auto">
          <a:xfrm>
            <a:off x="1196975" y="557053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262626"/>
                </a:solidFill>
                <a:latin typeface="方正正黑简体" pitchFamily="2" charset="-122"/>
                <a:ea typeface="方正正黑简体" pitchFamily="2" charset="-122"/>
                <a:sym typeface="方正正黑简体" pitchFamily="2" charset="-122"/>
              </a:rPr>
              <a:t>岗位认识</a:t>
            </a:r>
            <a:endParaRPr lang="zh-CN" altLang="en-US"/>
          </a:p>
        </p:txBody>
      </p:sp>
      <p:sp>
        <p:nvSpPr>
          <p:cNvPr id="2059" name="矩形 10"/>
          <p:cNvSpPr>
            <a:spLocks noChangeArrowheads="1"/>
          </p:cNvSpPr>
          <p:nvPr/>
        </p:nvSpPr>
        <p:spPr bwMode="auto">
          <a:xfrm>
            <a:off x="863600" y="594518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262626"/>
                </a:solidFill>
                <a:latin typeface="方正细圆简体" pitchFamily="1" charset="-122"/>
                <a:ea typeface="方正细圆简体" pitchFamily="1" charset="-122"/>
                <a:sym typeface="方正细圆简体" pitchFamily="1" charset="-122"/>
              </a:rPr>
              <a:t>Position understanding</a:t>
            </a:r>
            <a:endParaRPr lang="zh-CN" altLang="en-US"/>
          </a:p>
        </p:txBody>
      </p:sp>
      <p:sp>
        <p:nvSpPr>
          <p:cNvPr id="2060" name="矩形 11"/>
          <p:cNvSpPr>
            <a:spLocks noChangeArrowheads="1"/>
          </p:cNvSpPr>
          <p:nvPr/>
        </p:nvSpPr>
        <p:spPr bwMode="auto">
          <a:xfrm>
            <a:off x="9485313" y="2393950"/>
            <a:ext cx="1627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262626"/>
                </a:solidFill>
                <a:latin typeface="方正正黑简体" pitchFamily="2" charset="-122"/>
                <a:ea typeface="方正正黑简体" pitchFamily="2" charset="-122"/>
                <a:sym typeface="方正正黑简体" pitchFamily="2" charset="-122"/>
              </a:rPr>
              <a:t>竞聘优势</a:t>
            </a:r>
            <a:endParaRPr lang="zh-CN" altLang="en-US"/>
          </a:p>
        </p:txBody>
      </p:sp>
      <p:sp>
        <p:nvSpPr>
          <p:cNvPr id="2061" name="矩形 12"/>
          <p:cNvSpPr>
            <a:spLocks noChangeArrowheads="1"/>
          </p:cNvSpPr>
          <p:nvPr/>
        </p:nvSpPr>
        <p:spPr bwMode="auto">
          <a:xfrm>
            <a:off x="9153525" y="2768600"/>
            <a:ext cx="2292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262626"/>
                </a:solidFill>
                <a:latin typeface="方正细圆简体" pitchFamily="1" charset="-122"/>
                <a:ea typeface="方正细圆简体" pitchFamily="1" charset="-122"/>
                <a:sym typeface="方正细圆简体" pitchFamily="1" charset="-122"/>
              </a:rPr>
              <a:t>Competition advantage</a:t>
            </a:r>
            <a:endParaRPr lang="zh-CN" altLang="en-US"/>
          </a:p>
        </p:txBody>
      </p:sp>
      <p:sp>
        <p:nvSpPr>
          <p:cNvPr id="2062" name="矩形 13"/>
          <p:cNvSpPr>
            <a:spLocks noChangeArrowheads="1"/>
          </p:cNvSpPr>
          <p:nvPr/>
        </p:nvSpPr>
        <p:spPr bwMode="auto">
          <a:xfrm>
            <a:off x="9485313" y="5570538"/>
            <a:ext cx="16271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262626"/>
                </a:solidFill>
                <a:latin typeface="方正正黑简体" pitchFamily="2" charset="-122"/>
                <a:ea typeface="方正正黑简体" pitchFamily="2" charset="-122"/>
                <a:sym typeface="方正正黑简体" pitchFamily="2" charset="-122"/>
              </a:rPr>
              <a:t>工作设想</a:t>
            </a:r>
            <a:endParaRPr lang="zh-CN" altLang="en-US"/>
          </a:p>
        </p:txBody>
      </p:sp>
      <p:sp>
        <p:nvSpPr>
          <p:cNvPr id="2063" name="矩形 14"/>
          <p:cNvSpPr>
            <a:spLocks noChangeArrowheads="1"/>
          </p:cNvSpPr>
          <p:nvPr/>
        </p:nvSpPr>
        <p:spPr bwMode="auto">
          <a:xfrm>
            <a:off x="9283700" y="594518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262626"/>
                </a:solidFill>
                <a:latin typeface="方正细圆简体" pitchFamily="1" charset="-122"/>
                <a:ea typeface="方正细圆简体" pitchFamily="1" charset="-122"/>
                <a:sym typeface="方正细圆简体" pitchFamily="1" charset="-122"/>
              </a:rPr>
              <a:t>working assumption</a:t>
            </a:r>
            <a:endParaRPr lang="zh-CN" altLang="en-US"/>
          </a:p>
        </p:txBody>
      </p:sp>
      <p:sp>
        <p:nvSpPr>
          <p:cNvPr id="2064" name="直接连接符 16"/>
          <p:cNvSpPr>
            <a:spLocks noChangeShapeType="1"/>
          </p:cNvSpPr>
          <p:nvPr/>
        </p:nvSpPr>
        <p:spPr bwMode="auto">
          <a:xfrm>
            <a:off x="2730500" y="1549400"/>
            <a:ext cx="1339850" cy="636588"/>
          </a:xfrm>
          <a:prstGeom prst="line">
            <a:avLst/>
          </a:prstGeom>
          <a:noFill/>
          <a:ln w="6350">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65" name="直接连接符 18"/>
          <p:cNvSpPr>
            <a:spLocks noChangeShapeType="1"/>
          </p:cNvSpPr>
          <p:nvPr/>
        </p:nvSpPr>
        <p:spPr bwMode="auto">
          <a:xfrm flipV="1">
            <a:off x="2730500" y="4014788"/>
            <a:ext cx="1266825" cy="647700"/>
          </a:xfrm>
          <a:prstGeom prst="line">
            <a:avLst/>
          </a:prstGeom>
          <a:noFill/>
          <a:ln w="6350">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66" name="直接连接符 21"/>
          <p:cNvSpPr>
            <a:spLocks noChangeShapeType="1"/>
          </p:cNvSpPr>
          <p:nvPr/>
        </p:nvSpPr>
        <p:spPr bwMode="auto">
          <a:xfrm flipV="1">
            <a:off x="8377238" y="1549400"/>
            <a:ext cx="1201737" cy="477838"/>
          </a:xfrm>
          <a:prstGeom prst="line">
            <a:avLst/>
          </a:prstGeom>
          <a:noFill/>
          <a:ln w="6350">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067" name="直接连接符 24"/>
          <p:cNvSpPr>
            <a:spLocks noChangeShapeType="1"/>
          </p:cNvSpPr>
          <p:nvPr/>
        </p:nvSpPr>
        <p:spPr bwMode="auto">
          <a:xfrm>
            <a:off x="8447088" y="4322763"/>
            <a:ext cx="1131887" cy="339725"/>
          </a:xfrm>
          <a:prstGeom prst="line">
            <a:avLst/>
          </a:prstGeom>
          <a:noFill/>
          <a:ln w="6350">
            <a:solidFill>
              <a:schemeClr val="tx1"/>
            </a:solidFill>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486"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87"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20488" name="任意多边形 1"/>
          <p:cNvSpPr>
            <a:spLocks noChangeArrowheads="1"/>
          </p:cNvSpPr>
          <p:nvPr/>
        </p:nvSpPr>
        <p:spPr bwMode="auto">
          <a:xfrm>
            <a:off x="5111750" y="1414463"/>
            <a:ext cx="1778000" cy="1776412"/>
          </a:xfrm>
          <a:custGeom>
            <a:avLst/>
            <a:gdLst>
              <a:gd name="T0" fmla="*/ 0 w 1776758"/>
              <a:gd name="T1" fmla="*/ 888033 h 1776758"/>
              <a:gd name="T2" fmla="*/ 889621 w 1776758"/>
              <a:gd name="T3" fmla="*/ 0 h 1776758"/>
              <a:gd name="T4" fmla="*/ 1779243 w 1776758"/>
              <a:gd name="T5" fmla="*/ 888033 h 1776758"/>
              <a:gd name="T6" fmla="*/ 889621 w 1776758"/>
              <a:gd name="T7" fmla="*/ 1776066 h 1776758"/>
              <a:gd name="T8" fmla="*/ 0 w 1776758"/>
              <a:gd name="T9" fmla="*/ 888033 h 1776758"/>
              <a:gd name="T10" fmla="*/ 0 60000 65536"/>
              <a:gd name="T11" fmla="*/ 0 60000 65536"/>
              <a:gd name="T12" fmla="*/ 0 60000 65536"/>
              <a:gd name="T13" fmla="*/ 0 60000 65536"/>
              <a:gd name="T14" fmla="*/ 0 60000 65536"/>
              <a:gd name="T15" fmla="*/ 0 w 1776758"/>
              <a:gd name="T16" fmla="*/ 0 h 1776758"/>
              <a:gd name="T17" fmla="*/ 1776758 w 1776758"/>
              <a:gd name="T18" fmla="*/ 1776758 h 1776758"/>
            </a:gdLst>
            <a:ahLst/>
            <a:cxnLst>
              <a:cxn ang="T10">
                <a:pos x="T0" y="T1"/>
              </a:cxn>
              <a:cxn ang="T11">
                <a:pos x="T2" y="T3"/>
              </a:cxn>
              <a:cxn ang="T12">
                <a:pos x="T4" y="T5"/>
              </a:cxn>
              <a:cxn ang="T13">
                <a:pos x="T6" y="T7"/>
              </a:cxn>
              <a:cxn ang="T14">
                <a:pos x="T8" y="T9"/>
              </a:cxn>
            </a:cxnLst>
            <a:rect l="T15" t="T16" r="T17" b="T18"/>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w="12700" cap="flat" cmpd="sng">
            <a:solidFill>
              <a:srgbClr val="FFFFFF"/>
            </a:solidFill>
            <a:miter lim="800000"/>
          </a:ln>
        </p:spPr>
        <p:txBody>
          <a:bodyPr lIns="309730" tIns="309730" rIns="309730" bIns="309730" anchor="ctr"/>
          <a:lstStyle/>
          <a:p>
            <a:endParaRPr lang="zh-CN" altLang="en-US"/>
          </a:p>
        </p:txBody>
      </p:sp>
      <p:sp>
        <p:nvSpPr>
          <p:cNvPr id="20489" name="任意多边形 2"/>
          <p:cNvSpPr>
            <a:spLocks noChangeArrowheads="1"/>
          </p:cNvSpPr>
          <p:nvPr/>
        </p:nvSpPr>
        <p:spPr bwMode="auto">
          <a:xfrm>
            <a:off x="5484813" y="3335338"/>
            <a:ext cx="1030287" cy="1030287"/>
          </a:xfrm>
          <a:custGeom>
            <a:avLst/>
            <a:gdLst>
              <a:gd name="T0" fmla="*/ 136533 w 1030520"/>
              <a:gd name="T1" fmla="*/ 393893 h 1030520"/>
              <a:gd name="T2" fmla="*/ 393893 w 1030520"/>
              <a:gd name="T3" fmla="*/ 393893 h 1030520"/>
              <a:gd name="T4" fmla="*/ 393893 w 1030520"/>
              <a:gd name="T5" fmla="*/ 136533 h 1030520"/>
              <a:gd name="T6" fmla="*/ 636161 w 1030520"/>
              <a:gd name="T7" fmla="*/ 136533 h 1030520"/>
              <a:gd name="T8" fmla="*/ 636161 w 1030520"/>
              <a:gd name="T9" fmla="*/ 393893 h 1030520"/>
              <a:gd name="T10" fmla="*/ 893521 w 1030520"/>
              <a:gd name="T11" fmla="*/ 393893 h 1030520"/>
              <a:gd name="T12" fmla="*/ 893521 w 1030520"/>
              <a:gd name="T13" fmla="*/ 636161 h 1030520"/>
              <a:gd name="T14" fmla="*/ 636161 w 1030520"/>
              <a:gd name="T15" fmla="*/ 636161 h 1030520"/>
              <a:gd name="T16" fmla="*/ 636161 w 1030520"/>
              <a:gd name="T17" fmla="*/ 893521 h 1030520"/>
              <a:gd name="T18" fmla="*/ 393893 w 1030520"/>
              <a:gd name="T19" fmla="*/ 893521 h 1030520"/>
              <a:gd name="T20" fmla="*/ 393893 w 1030520"/>
              <a:gd name="T21" fmla="*/ 636161 h 1030520"/>
              <a:gd name="T22" fmla="*/ 136533 w 1030520"/>
              <a:gd name="T23" fmla="*/ 636161 h 1030520"/>
              <a:gd name="T24" fmla="*/ 136533 w 1030520"/>
              <a:gd name="T25" fmla="*/ 393893 h 1030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0520"/>
              <a:gd name="T40" fmla="*/ 0 h 1030520"/>
              <a:gd name="T41" fmla="*/ 1030520 w 1030520"/>
              <a:gd name="T42" fmla="*/ 1030520 h 10305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0520" h="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6595" tIns="394071" rIns="136595" bIns="394071" anchor="ctr"/>
          <a:lstStyle/>
          <a:p>
            <a:endParaRPr lang="zh-CN" altLang="en-US"/>
          </a:p>
        </p:txBody>
      </p:sp>
      <p:sp>
        <p:nvSpPr>
          <p:cNvPr id="20490" name="任意多边形 3"/>
          <p:cNvSpPr>
            <a:spLocks noChangeArrowheads="1"/>
          </p:cNvSpPr>
          <p:nvPr/>
        </p:nvSpPr>
        <p:spPr bwMode="auto">
          <a:xfrm>
            <a:off x="5111750" y="4510088"/>
            <a:ext cx="1778000" cy="1776412"/>
          </a:xfrm>
          <a:custGeom>
            <a:avLst/>
            <a:gdLst>
              <a:gd name="T0" fmla="*/ 0 w 1776758"/>
              <a:gd name="T1" fmla="*/ 888033 h 1776758"/>
              <a:gd name="T2" fmla="*/ 889621 w 1776758"/>
              <a:gd name="T3" fmla="*/ 0 h 1776758"/>
              <a:gd name="T4" fmla="*/ 1779243 w 1776758"/>
              <a:gd name="T5" fmla="*/ 888033 h 1776758"/>
              <a:gd name="T6" fmla="*/ 889621 w 1776758"/>
              <a:gd name="T7" fmla="*/ 1776066 h 1776758"/>
              <a:gd name="T8" fmla="*/ 0 w 1776758"/>
              <a:gd name="T9" fmla="*/ 888033 h 1776758"/>
              <a:gd name="T10" fmla="*/ 0 60000 65536"/>
              <a:gd name="T11" fmla="*/ 0 60000 65536"/>
              <a:gd name="T12" fmla="*/ 0 60000 65536"/>
              <a:gd name="T13" fmla="*/ 0 60000 65536"/>
              <a:gd name="T14" fmla="*/ 0 60000 65536"/>
              <a:gd name="T15" fmla="*/ 0 w 1776758"/>
              <a:gd name="T16" fmla="*/ 0 h 1776758"/>
              <a:gd name="T17" fmla="*/ 1776758 w 1776758"/>
              <a:gd name="T18" fmla="*/ 1776758 h 1776758"/>
            </a:gdLst>
            <a:ahLst/>
            <a:cxnLst>
              <a:cxn ang="T10">
                <a:pos x="T0" y="T1"/>
              </a:cxn>
              <a:cxn ang="T11">
                <a:pos x="T2" y="T3"/>
              </a:cxn>
              <a:cxn ang="T12">
                <a:pos x="T4" y="T5"/>
              </a:cxn>
              <a:cxn ang="T13">
                <a:pos x="T6" y="T7"/>
              </a:cxn>
              <a:cxn ang="T14">
                <a:pos x="T8" y="T9"/>
              </a:cxn>
            </a:cxnLst>
            <a:rect l="T15" t="T16" r="T17" b="T18"/>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w="12700" cap="flat" cmpd="sng">
            <a:solidFill>
              <a:srgbClr val="FFFFFF"/>
            </a:solidFill>
            <a:miter lim="800000"/>
          </a:ln>
        </p:spPr>
        <p:txBody>
          <a:bodyPr lIns="309730" tIns="309730" rIns="309730" bIns="309730" anchor="ctr"/>
          <a:lstStyle/>
          <a:p>
            <a:endParaRPr lang="zh-CN" altLang="en-US"/>
          </a:p>
        </p:txBody>
      </p:sp>
      <p:sp>
        <p:nvSpPr>
          <p:cNvPr id="20491" name="任意多边形 4"/>
          <p:cNvSpPr>
            <a:spLocks noChangeArrowheads="1"/>
          </p:cNvSpPr>
          <p:nvPr/>
        </p:nvSpPr>
        <p:spPr bwMode="auto">
          <a:xfrm>
            <a:off x="7154863" y="3519488"/>
            <a:ext cx="565150" cy="661987"/>
          </a:xfrm>
          <a:custGeom>
            <a:avLst/>
            <a:gdLst>
              <a:gd name="T0" fmla="*/ 0 w 565009"/>
              <a:gd name="T1" fmla="*/ 132605 h 660954"/>
              <a:gd name="T2" fmla="*/ 282647 w 565009"/>
              <a:gd name="T3" fmla="*/ 132605 h 660954"/>
              <a:gd name="T4" fmla="*/ 282647 w 565009"/>
              <a:gd name="T5" fmla="*/ 0 h 660954"/>
              <a:gd name="T6" fmla="*/ 565291 w 565009"/>
              <a:gd name="T7" fmla="*/ 331510 h 660954"/>
              <a:gd name="T8" fmla="*/ 282647 w 565009"/>
              <a:gd name="T9" fmla="*/ 663022 h 660954"/>
              <a:gd name="T10" fmla="*/ 282647 w 565009"/>
              <a:gd name="T11" fmla="*/ 530417 h 660954"/>
              <a:gd name="T12" fmla="*/ 0 w 565009"/>
              <a:gd name="T13" fmla="*/ 530417 h 660954"/>
              <a:gd name="T14" fmla="*/ 0 w 565009"/>
              <a:gd name="T15" fmla="*/ 132605 h 660954"/>
              <a:gd name="T16" fmla="*/ 0 60000 65536"/>
              <a:gd name="T17" fmla="*/ 0 60000 65536"/>
              <a:gd name="T18" fmla="*/ 0 60000 65536"/>
              <a:gd name="T19" fmla="*/ 0 60000 65536"/>
              <a:gd name="T20" fmla="*/ 0 60000 65536"/>
              <a:gd name="T21" fmla="*/ 0 60000 65536"/>
              <a:gd name="T22" fmla="*/ 0 60000 65536"/>
              <a:gd name="T23" fmla="*/ 0 60000 65536"/>
              <a:gd name="T24" fmla="*/ 0 w 565009"/>
              <a:gd name="T25" fmla="*/ 0 h 660954"/>
              <a:gd name="T26" fmla="*/ 565009 w 565009"/>
              <a:gd name="T27" fmla="*/ 660954 h 6609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5009" h="660954">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32191" rIns="169503" bIns="132191" anchor="ctr"/>
          <a:lstStyle/>
          <a:p>
            <a:endParaRPr lang="zh-CN" altLang="en-US"/>
          </a:p>
        </p:txBody>
      </p:sp>
      <p:sp>
        <p:nvSpPr>
          <p:cNvPr id="20492" name="任意多边形 5"/>
          <p:cNvSpPr>
            <a:spLocks noChangeArrowheads="1"/>
          </p:cNvSpPr>
          <p:nvPr/>
        </p:nvSpPr>
        <p:spPr bwMode="auto">
          <a:xfrm>
            <a:off x="7954963" y="2073275"/>
            <a:ext cx="3552825" cy="3554413"/>
          </a:xfrm>
          <a:custGeom>
            <a:avLst/>
            <a:gdLst>
              <a:gd name="T0" fmla="*/ 0 w 3553517"/>
              <a:gd name="T1" fmla="*/ 1777655 h 3553517"/>
              <a:gd name="T2" fmla="*/ 1776067 w 3553517"/>
              <a:gd name="T3" fmla="*/ 0 h 3553517"/>
              <a:gd name="T4" fmla="*/ 3552134 w 3553517"/>
              <a:gd name="T5" fmla="*/ 1777655 h 3553517"/>
              <a:gd name="T6" fmla="*/ 1776067 w 3553517"/>
              <a:gd name="T7" fmla="*/ 3555310 h 3553517"/>
              <a:gd name="T8" fmla="*/ 0 w 3553517"/>
              <a:gd name="T9" fmla="*/ 1777655 h 3553517"/>
              <a:gd name="T10" fmla="*/ 0 60000 65536"/>
              <a:gd name="T11" fmla="*/ 0 60000 65536"/>
              <a:gd name="T12" fmla="*/ 0 60000 65536"/>
              <a:gd name="T13" fmla="*/ 0 60000 65536"/>
              <a:gd name="T14" fmla="*/ 0 60000 65536"/>
              <a:gd name="T15" fmla="*/ 0 w 3553517"/>
              <a:gd name="T16" fmla="*/ 0 h 3553517"/>
              <a:gd name="T17" fmla="*/ 3553517 w 3553517"/>
              <a:gd name="T18" fmla="*/ 3553517 h 3553517"/>
            </a:gdLst>
            <a:ahLst/>
            <a:cxnLst>
              <a:cxn ang="T10">
                <a:pos x="T0" y="T1"/>
              </a:cxn>
              <a:cxn ang="T11">
                <a:pos x="T2" y="T3"/>
              </a:cxn>
              <a:cxn ang="T12">
                <a:pos x="T4" y="T5"/>
              </a:cxn>
              <a:cxn ang="T13">
                <a:pos x="T6" y="T7"/>
              </a:cxn>
              <a:cxn ang="T14">
                <a:pos x="T8" y="T9"/>
              </a:cxn>
            </a:cxnLst>
            <a:rect l="T15" t="T16" r="T17" b="T18"/>
            <a:pathLst>
              <a:path w="3553517" h="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gradFill rotWithShape="1">
            <a:gsLst>
              <a:gs pos="0">
                <a:srgbClr val="8FC33B"/>
              </a:gs>
              <a:gs pos="100000">
                <a:srgbClr val="66A308"/>
              </a:gs>
            </a:gsLst>
            <a:lin ang="5400000" scaled="1"/>
          </a:gradFill>
          <a:ln w="12700" cap="flat" cmpd="sng">
            <a:solidFill>
              <a:srgbClr val="FFFFFF"/>
            </a:solidFill>
            <a:miter lim="800000"/>
          </a:ln>
        </p:spPr>
        <p:txBody>
          <a:bodyPr lIns="602951" tIns="602951" rIns="602951" bIns="602951" anchor="ctr"/>
          <a:lstStyle/>
          <a:p>
            <a:endParaRPr lang="zh-CN" altLang="en-US"/>
          </a:p>
        </p:txBody>
      </p:sp>
      <p:sp>
        <p:nvSpPr>
          <p:cNvPr id="20493" name="KSO_Shape"/>
          <p:cNvSpPr>
            <a:spLocks noChangeArrowheads="1"/>
          </p:cNvSpPr>
          <p:nvPr/>
        </p:nvSpPr>
        <p:spPr bwMode="auto">
          <a:xfrm>
            <a:off x="8669338" y="2679700"/>
            <a:ext cx="2124075" cy="2341563"/>
          </a:xfrm>
          <a:custGeom>
            <a:avLst/>
            <a:gdLst>
              <a:gd name="T0" fmla="*/ 1125463 w 2087563"/>
              <a:gd name="T1" fmla="*/ 1160490 h 2301875"/>
              <a:gd name="T2" fmla="*/ 1319332 w 2087563"/>
              <a:gd name="T3" fmla="*/ 1017502 h 2301875"/>
              <a:gd name="T4" fmla="*/ 1022412 w 2087563"/>
              <a:gd name="T5" fmla="*/ 1177888 h 2301875"/>
              <a:gd name="T6" fmla="*/ 647453 w 2087563"/>
              <a:gd name="T7" fmla="*/ 1022395 h 2301875"/>
              <a:gd name="T8" fmla="*/ 779600 w 2087563"/>
              <a:gd name="T9" fmla="*/ 1196645 h 2301875"/>
              <a:gd name="T10" fmla="*/ 505519 w 2087563"/>
              <a:gd name="T11" fmla="*/ 1066433 h 2301875"/>
              <a:gd name="T12" fmla="*/ 627876 w 2087563"/>
              <a:gd name="T13" fmla="*/ 1123520 h 2301875"/>
              <a:gd name="T14" fmla="*/ 1722668 w 2087563"/>
              <a:gd name="T15" fmla="*/ 868171 h 2301875"/>
              <a:gd name="T16" fmla="*/ 1787330 w 2087563"/>
              <a:gd name="T17" fmla="*/ 932945 h 2301875"/>
              <a:gd name="T18" fmla="*/ 992620 w 2087563"/>
              <a:gd name="T19" fmla="*/ 1584509 h 2301875"/>
              <a:gd name="T20" fmla="*/ 1344739 w 2087563"/>
              <a:gd name="T21" fmla="*/ 1246207 h 2301875"/>
              <a:gd name="T22" fmla="*/ 1445265 w 2087563"/>
              <a:gd name="T23" fmla="*/ 1246207 h 2301875"/>
              <a:gd name="T24" fmla="*/ 1466186 w 2087563"/>
              <a:gd name="T25" fmla="*/ 1336022 h 2301875"/>
              <a:gd name="T26" fmla="*/ 1243939 w 2087563"/>
              <a:gd name="T27" fmla="*/ 1614992 h 2301875"/>
              <a:gd name="T28" fmla="*/ 1634366 w 2087563"/>
              <a:gd name="T29" fmla="*/ 936754 h 2301875"/>
              <a:gd name="T30" fmla="*/ 1695498 w 2087563"/>
              <a:gd name="T31" fmla="*/ 868714 h 2301875"/>
              <a:gd name="T32" fmla="*/ 131773 w 2087563"/>
              <a:gd name="T33" fmla="*/ 889943 h 2301875"/>
              <a:gd name="T34" fmla="*/ 528720 w 2087563"/>
              <a:gd name="T35" fmla="*/ 1658811 h 2301875"/>
              <a:gd name="T36" fmla="*/ 536873 w 2087563"/>
              <a:gd name="T37" fmla="*/ 1592674 h 2301875"/>
              <a:gd name="T38" fmla="*/ 318700 w 2087563"/>
              <a:gd name="T39" fmla="*/ 1284584 h 2301875"/>
              <a:gd name="T40" fmla="*/ 386624 w 2087563"/>
              <a:gd name="T41" fmla="*/ 1227973 h 2301875"/>
              <a:gd name="T42" fmla="*/ 751513 w 2087563"/>
              <a:gd name="T43" fmla="*/ 1514564 h 2301875"/>
              <a:gd name="T44" fmla="*/ 832751 w 2087563"/>
              <a:gd name="T45" fmla="*/ 1923900 h 2301875"/>
              <a:gd name="T46" fmla="*/ 17660 w 2087563"/>
              <a:gd name="T47" fmla="*/ 895386 h 2301875"/>
              <a:gd name="T48" fmla="*/ 1264407 w 2087563"/>
              <a:gd name="T49" fmla="*/ 745116 h 2301875"/>
              <a:gd name="T50" fmla="*/ 1388395 w 2087563"/>
              <a:gd name="T51" fmla="*/ 913386 h 2301875"/>
              <a:gd name="T52" fmla="*/ 920719 w 2087563"/>
              <a:gd name="T53" fmla="*/ 696185 h 2301875"/>
              <a:gd name="T54" fmla="*/ 1202140 w 2087563"/>
              <a:gd name="T55" fmla="*/ 729078 h 2301875"/>
              <a:gd name="T56" fmla="*/ 600414 w 2087563"/>
              <a:gd name="T57" fmla="*/ 884028 h 2301875"/>
              <a:gd name="T58" fmla="*/ 353524 w 2087563"/>
              <a:gd name="T59" fmla="*/ 824495 h 2301875"/>
              <a:gd name="T60" fmla="*/ 525912 w 2087563"/>
              <a:gd name="T61" fmla="*/ 839172 h 2301875"/>
              <a:gd name="T62" fmla="*/ 1249180 w 2087563"/>
              <a:gd name="T63" fmla="*/ 454247 h 2301875"/>
              <a:gd name="T64" fmla="*/ 1443047 w 2087563"/>
              <a:gd name="T65" fmla="*/ 565158 h 2301875"/>
              <a:gd name="T66" fmla="*/ 1204316 w 2087563"/>
              <a:gd name="T67" fmla="*/ 632846 h 2301875"/>
              <a:gd name="T68" fmla="*/ 1164889 w 2087563"/>
              <a:gd name="T69" fmla="*/ 380033 h 2301875"/>
              <a:gd name="T70" fmla="*/ 575671 w 2087563"/>
              <a:gd name="T71" fmla="*/ 599138 h 2301875"/>
              <a:gd name="T72" fmla="*/ 341833 w 2087563"/>
              <a:gd name="T73" fmla="*/ 532266 h 2301875"/>
              <a:gd name="T74" fmla="*/ 524010 w 2087563"/>
              <a:gd name="T75" fmla="*/ 485236 h 2301875"/>
              <a:gd name="T76" fmla="*/ 1164346 w 2087563"/>
              <a:gd name="T77" fmla="*/ 212307 h 2301875"/>
              <a:gd name="T78" fmla="*/ 1264950 w 2087563"/>
              <a:gd name="T79" fmla="*/ 240034 h 2301875"/>
              <a:gd name="T80" fmla="*/ 582740 w 2087563"/>
              <a:gd name="T81" fmla="*/ 186483 h 2301875"/>
              <a:gd name="T82" fmla="*/ 586546 w 2087563"/>
              <a:gd name="T83" fmla="*/ 268035 h 2301875"/>
              <a:gd name="T84" fmla="*/ 1134435 w 2087563"/>
              <a:gd name="T85" fmla="*/ 297938 h 2301875"/>
              <a:gd name="T86" fmla="*/ 1005825 w 2087563"/>
              <a:gd name="T87" fmla="*/ 121784 h 2301875"/>
              <a:gd name="T88" fmla="*/ 791291 w 2087563"/>
              <a:gd name="T89" fmla="*/ 109280 h 2301875"/>
              <a:gd name="T90" fmla="*/ 670567 w 2087563"/>
              <a:gd name="T91" fmla="*/ 245201 h 2301875"/>
              <a:gd name="T92" fmla="*/ 1021595 w 2087563"/>
              <a:gd name="T93" fmla="*/ 13320 h 2301875"/>
              <a:gd name="T94" fmla="*/ 1256249 w 2087563"/>
              <a:gd name="T95" fmla="*/ 112271 h 2301875"/>
              <a:gd name="T96" fmla="*/ 1434075 w 2087563"/>
              <a:gd name="T97" fmla="*/ 289783 h 2301875"/>
              <a:gd name="T98" fmla="*/ 1532777 w 2087563"/>
              <a:gd name="T99" fmla="*/ 524382 h 2301875"/>
              <a:gd name="T100" fmla="*/ 1532777 w 2087563"/>
              <a:gd name="T101" fmla="*/ 788882 h 2301875"/>
              <a:gd name="T102" fmla="*/ 1434075 w 2087563"/>
              <a:gd name="T103" fmla="*/ 1023481 h 2301875"/>
              <a:gd name="T104" fmla="*/ 1256249 w 2087563"/>
              <a:gd name="T105" fmla="*/ 1200995 h 2301875"/>
              <a:gd name="T106" fmla="*/ 1021595 w 2087563"/>
              <a:gd name="T107" fmla="*/ 1300216 h 2301875"/>
              <a:gd name="T108" fmla="*/ 757304 w 2087563"/>
              <a:gd name="T109" fmla="*/ 1300216 h 2301875"/>
              <a:gd name="T110" fmla="*/ 522377 w 2087563"/>
              <a:gd name="T111" fmla="*/ 1200995 h 2301875"/>
              <a:gd name="T112" fmla="*/ 344822 w 2087563"/>
              <a:gd name="T113" fmla="*/ 1023481 h 2301875"/>
              <a:gd name="T114" fmla="*/ 245849 w 2087563"/>
              <a:gd name="T115" fmla="*/ 788882 h 2301875"/>
              <a:gd name="T116" fmla="*/ 245849 w 2087563"/>
              <a:gd name="T117" fmla="*/ 524382 h 2301875"/>
              <a:gd name="T118" fmla="*/ 344822 w 2087563"/>
              <a:gd name="T119" fmla="*/ 289783 h 2301875"/>
              <a:gd name="T120" fmla="*/ 522377 w 2087563"/>
              <a:gd name="T121" fmla="*/ 112271 h 2301875"/>
              <a:gd name="T122" fmla="*/ 757304 w 2087563"/>
              <a:gd name="T123" fmla="*/ 13320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94" name="KSO_Shape"/>
          <p:cNvSpPr>
            <a:spLocks noChangeArrowheads="1"/>
          </p:cNvSpPr>
          <p:nvPr/>
        </p:nvSpPr>
        <p:spPr bwMode="auto">
          <a:xfrm>
            <a:off x="5634038" y="1970088"/>
            <a:ext cx="733425" cy="719137"/>
          </a:xfrm>
          <a:custGeom>
            <a:avLst/>
            <a:gdLst>
              <a:gd name="T0" fmla="*/ 2147483647 w 5440"/>
              <a:gd name="T1" fmla="*/ 2147483647 h 5267"/>
              <a:gd name="T2" fmla="*/ 2147483647 w 5440"/>
              <a:gd name="T3" fmla="*/ 2147483647 h 5267"/>
              <a:gd name="T4" fmla="*/ 2147483647 w 5440"/>
              <a:gd name="T5" fmla="*/ 2147483647 h 5267"/>
              <a:gd name="T6" fmla="*/ 2147483647 w 5440"/>
              <a:gd name="T7" fmla="*/ 2147483647 h 5267"/>
              <a:gd name="T8" fmla="*/ 2147483647 w 5440"/>
              <a:gd name="T9" fmla="*/ 2147483647 h 5267"/>
              <a:gd name="T10" fmla="*/ 2147483647 w 5440"/>
              <a:gd name="T11" fmla="*/ 2147483647 h 5267"/>
              <a:gd name="T12" fmla="*/ 2147483647 w 5440"/>
              <a:gd name="T13" fmla="*/ 2147483647 h 5267"/>
              <a:gd name="T14" fmla="*/ 2147483647 w 5440"/>
              <a:gd name="T15" fmla="*/ 2147483647 h 5267"/>
              <a:gd name="T16" fmla="*/ 2147483647 w 5440"/>
              <a:gd name="T17" fmla="*/ 2147483647 h 5267"/>
              <a:gd name="T18" fmla="*/ 2147483647 w 5440"/>
              <a:gd name="T19" fmla="*/ 2147483647 h 5267"/>
              <a:gd name="T20" fmla="*/ 2147483647 w 5440"/>
              <a:gd name="T21" fmla="*/ 2147483647 h 5267"/>
              <a:gd name="T22" fmla="*/ 2147483647 w 5440"/>
              <a:gd name="T23" fmla="*/ 2147483647 h 5267"/>
              <a:gd name="T24" fmla="*/ 2147483647 w 5440"/>
              <a:gd name="T25" fmla="*/ 2147483647 h 5267"/>
              <a:gd name="T26" fmla="*/ 2147483647 w 5440"/>
              <a:gd name="T27" fmla="*/ 2147483647 h 5267"/>
              <a:gd name="T28" fmla="*/ 2147483647 w 5440"/>
              <a:gd name="T29" fmla="*/ 2147483647 h 5267"/>
              <a:gd name="T30" fmla="*/ 2147483647 w 5440"/>
              <a:gd name="T31" fmla="*/ 2147483647 h 5267"/>
              <a:gd name="T32" fmla="*/ 2147483647 w 5440"/>
              <a:gd name="T33" fmla="*/ 2147483647 h 5267"/>
              <a:gd name="T34" fmla="*/ 2147483647 w 5440"/>
              <a:gd name="T35" fmla="*/ 2147483647 h 5267"/>
              <a:gd name="T36" fmla="*/ 2147483647 w 5440"/>
              <a:gd name="T37" fmla="*/ 2147483647 h 5267"/>
              <a:gd name="T38" fmla="*/ 2147483647 w 5440"/>
              <a:gd name="T39" fmla="*/ 2147483647 h 5267"/>
              <a:gd name="T40" fmla="*/ 2147483647 w 5440"/>
              <a:gd name="T41" fmla="*/ 2147483647 h 5267"/>
              <a:gd name="T42" fmla="*/ 2147483647 w 5440"/>
              <a:gd name="T43" fmla="*/ 2147483647 h 5267"/>
              <a:gd name="T44" fmla="*/ 2147483647 w 5440"/>
              <a:gd name="T45" fmla="*/ 2147483647 h 5267"/>
              <a:gd name="T46" fmla="*/ 2147483647 w 5440"/>
              <a:gd name="T47" fmla="*/ 2147483647 h 5267"/>
              <a:gd name="T48" fmla="*/ 2147483647 w 5440"/>
              <a:gd name="T49" fmla="*/ 2147483647 h 5267"/>
              <a:gd name="T50" fmla="*/ 2147483647 w 5440"/>
              <a:gd name="T51" fmla="*/ 2147483647 h 5267"/>
              <a:gd name="T52" fmla="*/ 2147483647 w 5440"/>
              <a:gd name="T53" fmla="*/ 2147483647 h 5267"/>
              <a:gd name="T54" fmla="*/ 2147483647 w 5440"/>
              <a:gd name="T55" fmla="*/ 2147483647 h 5267"/>
              <a:gd name="T56" fmla="*/ 2147483647 w 5440"/>
              <a:gd name="T57" fmla="*/ 2147483647 h 5267"/>
              <a:gd name="T58" fmla="*/ 2147483647 w 5440"/>
              <a:gd name="T59" fmla="*/ 2147483647 h 5267"/>
              <a:gd name="T60" fmla="*/ 2147483647 w 5440"/>
              <a:gd name="T61" fmla="*/ 2147483647 h 5267"/>
              <a:gd name="T62" fmla="*/ 2147483647 w 5440"/>
              <a:gd name="T63" fmla="*/ 2147483647 h 5267"/>
              <a:gd name="T64" fmla="*/ 2147483647 w 5440"/>
              <a:gd name="T65" fmla="*/ 2147483647 h 5267"/>
              <a:gd name="T66" fmla="*/ 2147483647 w 5440"/>
              <a:gd name="T67" fmla="*/ 2147483647 h 5267"/>
              <a:gd name="T68" fmla="*/ 2147483647 w 5440"/>
              <a:gd name="T69" fmla="*/ 2147483647 h 5267"/>
              <a:gd name="T70" fmla="*/ 2147483647 w 5440"/>
              <a:gd name="T71" fmla="*/ 2147483647 h 5267"/>
              <a:gd name="T72" fmla="*/ 2147483647 w 5440"/>
              <a:gd name="T73" fmla="*/ 2147483647 h 5267"/>
              <a:gd name="T74" fmla="*/ 2147483647 w 5440"/>
              <a:gd name="T75" fmla="*/ 2147483647 h 5267"/>
              <a:gd name="T76" fmla="*/ 2147483647 w 5440"/>
              <a:gd name="T77" fmla="*/ 2147483647 h 5267"/>
              <a:gd name="T78" fmla="*/ 2147483647 w 5440"/>
              <a:gd name="T79" fmla="*/ 2147483647 h 5267"/>
              <a:gd name="T80" fmla="*/ 2147483647 w 5440"/>
              <a:gd name="T81" fmla="*/ 2147483647 h 5267"/>
              <a:gd name="T82" fmla="*/ 2147483647 w 5440"/>
              <a:gd name="T83" fmla="*/ 2147483647 h 5267"/>
              <a:gd name="T84" fmla="*/ 2147483647 w 5440"/>
              <a:gd name="T85" fmla="*/ 2147483647 h 5267"/>
              <a:gd name="T86" fmla="*/ 2147483647 w 5440"/>
              <a:gd name="T87" fmla="*/ 2147483647 h 5267"/>
              <a:gd name="T88" fmla="*/ 2147483647 w 5440"/>
              <a:gd name="T89" fmla="*/ 2147483647 h 5267"/>
              <a:gd name="T90" fmla="*/ 2147483647 w 5440"/>
              <a:gd name="T91" fmla="*/ 2147483647 h 5267"/>
              <a:gd name="T92" fmla="*/ 2147483647 w 5440"/>
              <a:gd name="T93" fmla="*/ 2147483647 h 5267"/>
              <a:gd name="T94" fmla="*/ 2147483647 w 5440"/>
              <a:gd name="T95" fmla="*/ 2147483647 h 5267"/>
              <a:gd name="T96" fmla="*/ 2147483647 w 5440"/>
              <a:gd name="T97" fmla="*/ 2147483647 h 5267"/>
              <a:gd name="T98" fmla="*/ 2147483647 w 5440"/>
              <a:gd name="T99" fmla="*/ 2147483647 h 5267"/>
              <a:gd name="T100" fmla="*/ 2147483647 w 5440"/>
              <a:gd name="T101" fmla="*/ 2147483647 h 5267"/>
              <a:gd name="T102" fmla="*/ 2147483647 w 5440"/>
              <a:gd name="T103" fmla="*/ 2147483647 h 5267"/>
              <a:gd name="T104" fmla="*/ 2147483647 w 5440"/>
              <a:gd name="T105" fmla="*/ 2147483647 h 5267"/>
              <a:gd name="T106" fmla="*/ 2147483647 w 5440"/>
              <a:gd name="T107" fmla="*/ 2147483647 h 5267"/>
              <a:gd name="T108" fmla="*/ 2147483647 w 5440"/>
              <a:gd name="T109" fmla="*/ 2147483647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95" name="KSO_Shape"/>
          <p:cNvSpPr>
            <a:spLocks noChangeArrowheads="1"/>
          </p:cNvSpPr>
          <p:nvPr/>
        </p:nvSpPr>
        <p:spPr bwMode="auto">
          <a:xfrm>
            <a:off x="5683250" y="5038725"/>
            <a:ext cx="684213" cy="719138"/>
          </a:xfrm>
          <a:custGeom>
            <a:avLst/>
            <a:gdLst>
              <a:gd name="T0" fmla="*/ 56839 w 3543300"/>
              <a:gd name="T1" fmla="*/ 44746 h 3617913"/>
              <a:gd name="T2" fmla="*/ 48977 w 3543300"/>
              <a:gd name="T3" fmla="*/ 49513 h 3617913"/>
              <a:gd name="T4" fmla="*/ 43082 w 3543300"/>
              <a:gd name="T5" fmla="*/ 56713 h 3617913"/>
              <a:gd name="T6" fmla="*/ 39753 w 3543300"/>
              <a:gd name="T7" fmla="*/ 65718 h 3617913"/>
              <a:gd name="T8" fmla="*/ 39517 w 3543300"/>
              <a:gd name="T9" fmla="*/ 75808 h 3617913"/>
              <a:gd name="T10" fmla="*/ 42452 w 3543300"/>
              <a:gd name="T11" fmla="*/ 85044 h 3617913"/>
              <a:gd name="T12" fmla="*/ 48014 w 3543300"/>
              <a:gd name="T13" fmla="*/ 92536 h 3617913"/>
              <a:gd name="T14" fmla="*/ 55623 w 3543300"/>
              <a:gd name="T15" fmla="*/ 97694 h 3617913"/>
              <a:gd name="T16" fmla="*/ 64676 w 3543300"/>
              <a:gd name="T17" fmla="*/ 99903 h 3617913"/>
              <a:gd name="T18" fmla="*/ 74049 w 3543300"/>
              <a:gd name="T19" fmla="*/ 98648 h 3617913"/>
              <a:gd name="T20" fmla="*/ 82132 w 3543300"/>
              <a:gd name="T21" fmla="*/ 94281 h 3617913"/>
              <a:gd name="T22" fmla="*/ 88321 w 3543300"/>
              <a:gd name="T23" fmla="*/ 87391 h 3617913"/>
              <a:gd name="T24" fmla="*/ 92073 w 3543300"/>
              <a:gd name="T25" fmla="*/ 78581 h 3617913"/>
              <a:gd name="T26" fmla="*/ 92771 w 3543300"/>
              <a:gd name="T27" fmla="*/ 68554 h 3617913"/>
              <a:gd name="T28" fmla="*/ 90262 w 3543300"/>
              <a:gd name="T29" fmla="*/ 59117 h 3617913"/>
              <a:gd name="T30" fmla="*/ 85051 w 3543300"/>
              <a:gd name="T31" fmla="*/ 51344 h 3617913"/>
              <a:gd name="T32" fmla="*/ 77699 w 3543300"/>
              <a:gd name="T33" fmla="*/ 45812 h 3617913"/>
              <a:gd name="T34" fmla="*/ 68808 w 3543300"/>
              <a:gd name="T35" fmla="*/ 43165 h 3617913"/>
              <a:gd name="T36" fmla="*/ 72999 w 3543300"/>
              <a:gd name="T37" fmla="*/ 276 h 3617913"/>
              <a:gd name="T38" fmla="*/ 75023 w 3543300"/>
              <a:gd name="T39" fmla="*/ 3525 h 3617913"/>
              <a:gd name="T40" fmla="*/ 87312 w 3543300"/>
              <a:gd name="T41" fmla="*/ 19180 h 3617913"/>
              <a:gd name="T42" fmla="*/ 98677 w 3543300"/>
              <a:gd name="T43" fmla="*/ 9509 h 3617913"/>
              <a:gd name="T44" fmla="*/ 110776 w 3543300"/>
              <a:gd name="T45" fmla="*/ 17625 h 3617913"/>
              <a:gd name="T46" fmla="*/ 111108 w 3543300"/>
              <a:gd name="T47" fmla="*/ 21928 h 3617913"/>
              <a:gd name="T48" fmla="*/ 111724 w 3543300"/>
              <a:gd name="T49" fmla="*/ 41472 h 3617913"/>
              <a:gd name="T50" fmla="*/ 126534 w 3543300"/>
              <a:gd name="T51" fmla="*/ 41535 h 3617913"/>
              <a:gd name="T52" fmla="*/ 132075 w 3543300"/>
              <a:gd name="T53" fmla="*/ 55584 h 3617913"/>
              <a:gd name="T54" fmla="*/ 130145 w 3543300"/>
              <a:gd name="T55" fmla="*/ 59373 h 3617913"/>
              <a:gd name="T56" fmla="*/ 119703 w 3543300"/>
              <a:gd name="T57" fmla="*/ 74639 h 3617913"/>
              <a:gd name="T58" fmla="*/ 131601 w 3543300"/>
              <a:gd name="T59" fmla="*/ 84913 h 3617913"/>
              <a:gd name="T60" fmla="*/ 128357 w 3543300"/>
              <a:gd name="T61" fmla="*/ 99578 h 3617913"/>
              <a:gd name="T62" fmla="*/ 124782 w 3543300"/>
              <a:gd name="T63" fmla="*/ 101623 h 3617913"/>
              <a:gd name="T64" fmla="*/ 108326 w 3543300"/>
              <a:gd name="T65" fmla="*/ 106603 h 3617913"/>
              <a:gd name="T66" fmla="*/ 111641 w 3543300"/>
              <a:gd name="T67" fmla="*/ 122823 h 3617913"/>
              <a:gd name="T68" fmla="*/ 101021 w 3543300"/>
              <a:gd name="T69" fmla="*/ 132909 h 3617913"/>
              <a:gd name="T70" fmla="*/ 96960 w 3543300"/>
              <a:gd name="T71" fmla="*/ 132557 h 3617913"/>
              <a:gd name="T72" fmla="*/ 81795 w 3543300"/>
              <a:gd name="T73" fmla="*/ 125921 h 3617913"/>
              <a:gd name="T74" fmla="*/ 74763 w 3543300"/>
              <a:gd name="T75" fmla="*/ 140799 h 3617913"/>
              <a:gd name="T76" fmla="*/ 60426 w 3543300"/>
              <a:gd name="T77" fmla="*/ 142944 h 3617913"/>
              <a:gd name="T78" fmla="*/ 57253 w 3543300"/>
              <a:gd name="T79" fmla="*/ 140473 h 3617913"/>
              <a:gd name="T80" fmla="*/ 49404 w 3543300"/>
              <a:gd name="T81" fmla="*/ 125608 h 3617913"/>
              <a:gd name="T82" fmla="*/ 34901 w 3543300"/>
              <a:gd name="T83" fmla="*/ 132796 h 3617913"/>
              <a:gd name="T84" fmla="*/ 30959 w 3543300"/>
              <a:gd name="T85" fmla="*/ 132796 h 3617913"/>
              <a:gd name="T86" fmla="*/ 20529 w 3543300"/>
              <a:gd name="T87" fmla="*/ 122484 h 3617913"/>
              <a:gd name="T88" fmla="*/ 23808 w 3543300"/>
              <a:gd name="T89" fmla="*/ 106603 h 3617913"/>
              <a:gd name="T90" fmla="*/ 7340 w 3543300"/>
              <a:gd name="T91" fmla="*/ 101623 h 3617913"/>
              <a:gd name="T92" fmla="*/ 3777 w 3543300"/>
              <a:gd name="T93" fmla="*/ 99578 h 3617913"/>
              <a:gd name="T94" fmla="*/ 521 w 3543300"/>
              <a:gd name="T95" fmla="*/ 84913 h 3617913"/>
              <a:gd name="T96" fmla="*/ 12490 w 3543300"/>
              <a:gd name="T97" fmla="*/ 75681 h 3617913"/>
              <a:gd name="T98" fmla="*/ 2143 w 3543300"/>
              <a:gd name="T99" fmla="*/ 59448 h 3617913"/>
              <a:gd name="T100" fmla="*/ 24 w 3543300"/>
              <a:gd name="T101" fmla="*/ 55760 h 3617913"/>
              <a:gd name="T102" fmla="*/ 5020 w 3543300"/>
              <a:gd name="T103" fmla="*/ 41836 h 3617913"/>
              <a:gd name="T104" fmla="*/ 19404 w 3543300"/>
              <a:gd name="T105" fmla="*/ 43278 h 3617913"/>
              <a:gd name="T106" fmla="*/ 27691 w 3543300"/>
              <a:gd name="T107" fmla="*/ 31650 h 3617913"/>
              <a:gd name="T108" fmla="*/ 20825 w 3543300"/>
              <a:gd name="T109" fmla="*/ 18478 h 3617913"/>
              <a:gd name="T110" fmla="*/ 32166 w 3543300"/>
              <a:gd name="T111" fmla="*/ 9571 h 3617913"/>
              <a:gd name="T112" fmla="*/ 35611 w 3543300"/>
              <a:gd name="T113" fmla="*/ 10926 h 3617913"/>
              <a:gd name="T114" fmla="*/ 54151 w 3543300"/>
              <a:gd name="T115" fmla="*/ 15969 h 3617913"/>
              <a:gd name="T116" fmla="*/ 58082 w 3543300"/>
              <a:gd name="T117" fmla="*/ 1041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96" name="KSO_Shape"/>
          <p:cNvSpPr>
            <a:spLocks noChangeArrowheads="1"/>
          </p:cNvSpPr>
          <p:nvPr/>
        </p:nvSpPr>
        <p:spPr bwMode="auto">
          <a:xfrm>
            <a:off x="1241425" y="2089150"/>
            <a:ext cx="733425" cy="720725"/>
          </a:xfrm>
          <a:custGeom>
            <a:avLst/>
            <a:gdLst>
              <a:gd name="T0" fmla="*/ 2147483647 w 5440"/>
              <a:gd name="T1" fmla="*/ 2147483647 h 5267"/>
              <a:gd name="T2" fmla="*/ 2147483647 w 5440"/>
              <a:gd name="T3" fmla="*/ 2147483647 h 5267"/>
              <a:gd name="T4" fmla="*/ 2147483647 w 5440"/>
              <a:gd name="T5" fmla="*/ 2147483647 h 5267"/>
              <a:gd name="T6" fmla="*/ 2147483647 w 5440"/>
              <a:gd name="T7" fmla="*/ 2147483647 h 5267"/>
              <a:gd name="T8" fmla="*/ 2147483647 w 5440"/>
              <a:gd name="T9" fmla="*/ 2147483647 h 5267"/>
              <a:gd name="T10" fmla="*/ 2147483647 w 5440"/>
              <a:gd name="T11" fmla="*/ 2147483647 h 5267"/>
              <a:gd name="T12" fmla="*/ 2147483647 w 5440"/>
              <a:gd name="T13" fmla="*/ 2147483647 h 5267"/>
              <a:gd name="T14" fmla="*/ 2147483647 w 5440"/>
              <a:gd name="T15" fmla="*/ 2147483647 h 5267"/>
              <a:gd name="T16" fmla="*/ 2147483647 w 5440"/>
              <a:gd name="T17" fmla="*/ 2147483647 h 5267"/>
              <a:gd name="T18" fmla="*/ 2147483647 w 5440"/>
              <a:gd name="T19" fmla="*/ 2147483647 h 5267"/>
              <a:gd name="T20" fmla="*/ 2147483647 w 5440"/>
              <a:gd name="T21" fmla="*/ 2147483647 h 5267"/>
              <a:gd name="T22" fmla="*/ 2147483647 w 5440"/>
              <a:gd name="T23" fmla="*/ 2147483647 h 5267"/>
              <a:gd name="T24" fmla="*/ 2147483647 w 5440"/>
              <a:gd name="T25" fmla="*/ 2147483647 h 5267"/>
              <a:gd name="T26" fmla="*/ 2147483647 w 5440"/>
              <a:gd name="T27" fmla="*/ 2147483647 h 5267"/>
              <a:gd name="T28" fmla="*/ 2147483647 w 5440"/>
              <a:gd name="T29" fmla="*/ 2147483647 h 5267"/>
              <a:gd name="T30" fmla="*/ 2147483647 w 5440"/>
              <a:gd name="T31" fmla="*/ 2147483647 h 5267"/>
              <a:gd name="T32" fmla="*/ 2147483647 w 5440"/>
              <a:gd name="T33" fmla="*/ 2147483647 h 5267"/>
              <a:gd name="T34" fmla="*/ 2147483647 w 5440"/>
              <a:gd name="T35" fmla="*/ 2147483647 h 5267"/>
              <a:gd name="T36" fmla="*/ 2147483647 w 5440"/>
              <a:gd name="T37" fmla="*/ 2147483647 h 5267"/>
              <a:gd name="T38" fmla="*/ 2147483647 w 5440"/>
              <a:gd name="T39" fmla="*/ 2147483647 h 5267"/>
              <a:gd name="T40" fmla="*/ 2147483647 w 5440"/>
              <a:gd name="T41" fmla="*/ 2147483647 h 5267"/>
              <a:gd name="T42" fmla="*/ 2147483647 w 5440"/>
              <a:gd name="T43" fmla="*/ 2147483647 h 5267"/>
              <a:gd name="T44" fmla="*/ 2147483647 w 5440"/>
              <a:gd name="T45" fmla="*/ 2147483647 h 5267"/>
              <a:gd name="T46" fmla="*/ 2147483647 w 5440"/>
              <a:gd name="T47" fmla="*/ 2147483647 h 5267"/>
              <a:gd name="T48" fmla="*/ 2147483647 w 5440"/>
              <a:gd name="T49" fmla="*/ 2147483647 h 5267"/>
              <a:gd name="T50" fmla="*/ 2147483647 w 5440"/>
              <a:gd name="T51" fmla="*/ 2147483647 h 5267"/>
              <a:gd name="T52" fmla="*/ 2147483647 w 5440"/>
              <a:gd name="T53" fmla="*/ 2147483647 h 5267"/>
              <a:gd name="T54" fmla="*/ 2147483647 w 5440"/>
              <a:gd name="T55" fmla="*/ 2147483647 h 5267"/>
              <a:gd name="T56" fmla="*/ 2147483647 w 5440"/>
              <a:gd name="T57" fmla="*/ 2147483647 h 5267"/>
              <a:gd name="T58" fmla="*/ 2147483647 w 5440"/>
              <a:gd name="T59" fmla="*/ 2147483647 h 5267"/>
              <a:gd name="T60" fmla="*/ 2147483647 w 5440"/>
              <a:gd name="T61" fmla="*/ 2147483647 h 5267"/>
              <a:gd name="T62" fmla="*/ 2147483647 w 5440"/>
              <a:gd name="T63" fmla="*/ 2147483647 h 5267"/>
              <a:gd name="T64" fmla="*/ 2147483647 w 5440"/>
              <a:gd name="T65" fmla="*/ 2147483647 h 5267"/>
              <a:gd name="T66" fmla="*/ 2147483647 w 5440"/>
              <a:gd name="T67" fmla="*/ 2147483647 h 5267"/>
              <a:gd name="T68" fmla="*/ 2147483647 w 5440"/>
              <a:gd name="T69" fmla="*/ 2147483647 h 5267"/>
              <a:gd name="T70" fmla="*/ 2147483647 w 5440"/>
              <a:gd name="T71" fmla="*/ 2147483647 h 5267"/>
              <a:gd name="T72" fmla="*/ 2147483647 w 5440"/>
              <a:gd name="T73" fmla="*/ 2147483647 h 5267"/>
              <a:gd name="T74" fmla="*/ 2147483647 w 5440"/>
              <a:gd name="T75" fmla="*/ 2147483647 h 5267"/>
              <a:gd name="T76" fmla="*/ 2147483647 w 5440"/>
              <a:gd name="T77" fmla="*/ 2147483647 h 5267"/>
              <a:gd name="T78" fmla="*/ 2147483647 w 5440"/>
              <a:gd name="T79" fmla="*/ 2147483647 h 5267"/>
              <a:gd name="T80" fmla="*/ 2147483647 w 5440"/>
              <a:gd name="T81" fmla="*/ 2147483647 h 5267"/>
              <a:gd name="T82" fmla="*/ 2147483647 w 5440"/>
              <a:gd name="T83" fmla="*/ 2147483647 h 5267"/>
              <a:gd name="T84" fmla="*/ 2147483647 w 5440"/>
              <a:gd name="T85" fmla="*/ 2147483647 h 5267"/>
              <a:gd name="T86" fmla="*/ 2147483647 w 5440"/>
              <a:gd name="T87" fmla="*/ 2147483647 h 5267"/>
              <a:gd name="T88" fmla="*/ 2147483647 w 5440"/>
              <a:gd name="T89" fmla="*/ 2147483647 h 5267"/>
              <a:gd name="T90" fmla="*/ 2147483647 w 5440"/>
              <a:gd name="T91" fmla="*/ 2147483647 h 5267"/>
              <a:gd name="T92" fmla="*/ 2147483647 w 5440"/>
              <a:gd name="T93" fmla="*/ 2147483647 h 5267"/>
              <a:gd name="T94" fmla="*/ 2147483647 w 5440"/>
              <a:gd name="T95" fmla="*/ 2147483647 h 5267"/>
              <a:gd name="T96" fmla="*/ 2147483647 w 5440"/>
              <a:gd name="T97" fmla="*/ 2147483647 h 5267"/>
              <a:gd name="T98" fmla="*/ 2147483647 w 5440"/>
              <a:gd name="T99" fmla="*/ 2147483647 h 5267"/>
              <a:gd name="T100" fmla="*/ 2147483647 w 5440"/>
              <a:gd name="T101" fmla="*/ 2147483647 h 5267"/>
              <a:gd name="T102" fmla="*/ 2147483647 w 5440"/>
              <a:gd name="T103" fmla="*/ 2147483647 h 5267"/>
              <a:gd name="T104" fmla="*/ 2147483647 w 5440"/>
              <a:gd name="T105" fmla="*/ 2147483647 h 5267"/>
              <a:gd name="T106" fmla="*/ 2147483647 w 5440"/>
              <a:gd name="T107" fmla="*/ 2147483647 h 5267"/>
              <a:gd name="T108" fmla="*/ 2147483647 w 5440"/>
              <a:gd name="T109" fmla="*/ 2147483647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97" name="KSO_Shape"/>
          <p:cNvSpPr>
            <a:spLocks noChangeArrowheads="1"/>
          </p:cNvSpPr>
          <p:nvPr/>
        </p:nvSpPr>
        <p:spPr bwMode="auto">
          <a:xfrm>
            <a:off x="1266825" y="4906963"/>
            <a:ext cx="684213" cy="720725"/>
          </a:xfrm>
          <a:custGeom>
            <a:avLst/>
            <a:gdLst>
              <a:gd name="T0" fmla="*/ 56839 w 3543300"/>
              <a:gd name="T1" fmla="*/ 44944 h 3617913"/>
              <a:gd name="T2" fmla="*/ 48977 w 3543300"/>
              <a:gd name="T3" fmla="*/ 49732 h 3617913"/>
              <a:gd name="T4" fmla="*/ 43082 w 3543300"/>
              <a:gd name="T5" fmla="*/ 56964 h 3617913"/>
              <a:gd name="T6" fmla="*/ 39753 w 3543300"/>
              <a:gd name="T7" fmla="*/ 66009 h 3617913"/>
              <a:gd name="T8" fmla="*/ 39517 w 3543300"/>
              <a:gd name="T9" fmla="*/ 76143 h 3617913"/>
              <a:gd name="T10" fmla="*/ 42452 w 3543300"/>
              <a:gd name="T11" fmla="*/ 85420 h 3617913"/>
              <a:gd name="T12" fmla="*/ 48014 w 3543300"/>
              <a:gd name="T13" fmla="*/ 92945 h 3617913"/>
              <a:gd name="T14" fmla="*/ 55623 w 3543300"/>
              <a:gd name="T15" fmla="*/ 98126 h 3617913"/>
              <a:gd name="T16" fmla="*/ 64676 w 3543300"/>
              <a:gd name="T17" fmla="*/ 100344 h 3617913"/>
              <a:gd name="T18" fmla="*/ 74049 w 3543300"/>
              <a:gd name="T19" fmla="*/ 99084 h 3617913"/>
              <a:gd name="T20" fmla="*/ 82132 w 3543300"/>
              <a:gd name="T21" fmla="*/ 94697 h 3617913"/>
              <a:gd name="T22" fmla="*/ 88321 w 3543300"/>
              <a:gd name="T23" fmla="*/ 87777 h 3617913"/>
              <a:gd name="T24" fmla="*/ 92073 w 3543300"/>
              <a:gd name="T25" fmla="*/ 78928 h 3617913"/>
              <a:gd name="T26" fmla="*/ 92771 w 3543300"/>
              <a:gd name="T27" fmla="*/ 68857 h 3617913"/>
              <a:gd name="T28" fmla="*/ 90262 w 3543300"/>
              <a:gd name="T29" fmla="*/ 59379 h 3617913"/>
              <a:gd name="T30" fmla="*/ 85051 w 3543300"/>
              <a:gd name="T31" fmla="*/ 51571 h 3617913"/>
              <a:gd name="T32" fmla="*/ 77699 w 3543300"/>
              <a:gd name="T33" fmla="*/ 46015 h 3617913"/>
              <a:gd name="T34" fmla="*/ 68808 w 3543300"/>
              <a:gd name="T35" fmla="*/ 43356 h 3617913"/>
              <a:gd name="T36" fmla="*/ 72999 w 3543300"/>
              <a:gd name="T37" fmla="*/ 277 h 3617913"/>
              <a:gd name="T38" fmla="*/ 75023 w 3543300"/>
              <a:gd name="T39" fmla="*/ 3541 h 3617913"/>
              <a:gd name="T40" fmla="*/ 87312 w 3543300"/>
              <a:gd name="T41" fmla="*/ 19265 h 3617913"/>
              <a:gd name="T42" fmla="*/ 98677 w 3543300"/>
              <a:gd name="T43" fmla="*/ 9551 h 3617913"/>
              <a:gd name="T44" fmla="*/ 110776 w 3543300"/>
              <a:gd name="T45" fmla="*/ 17703 h 3617913"/>
              <a:gd name="T46" fmla="*/ 111108 w 3543300"/>
              <a:gd name="T47" fmla="*/ 22025 h 3617913"/>
              <a:gd name="T48" fmla="*/ 111724 w 3543300"/>
              <a:gd name="T49" fmla="*/ 41655 h 3617913"/>
              <a:gd name="T50" fmla="*/ 126534 w 3543300"/>
              <a:gd name="T51" fmla="*/ 41718 h 3617913"/>
              <a:gd name="T52" fmla="*/ 132075 w 3543300"/>
              <a:gd name="T53" fmla="*/ 55830 h 3617913"/>
              <a:gd name="T54" fmla="*/ 130145 w 3543300"/>
              <a:gd name="T55" fmla="*/ 59635 h 3617913"/>
              <a:gd name="T56" fmla="*/ 119703 w 3543300"/>
              <a:gd name="T57" fmla="*/ 74969 h 3617913"/>
              <a:gd name="T58" fmla="*/ 131601 w 3543300"/>
              <a:gd name="T59" fmla="*/ 85289 h 3617913"/>
              <a:gd name="T60" fmla="*/ 128357 w 3543300"/>
              <a:gd name="T61" fmla="*/ 100018 h 3617913"/>
              <a:gd name="T62" fmla="*/ 124782 w 3543300"/>
              <a:gd name="T63" fmla="*/ 102072 h 3617913"/>
              <a:gd name="T64" fmla="*/ 108326 w 3543300"/>
              <a:gd name="T65" fmla="*/ 107074 h 3617913"/>
              <a:gd name="T66" fmla="*/ 111641 w 3543300"/>
              <a:gd name="T67" fmla="*/ 123365 h 3617913"/>
              <a:gd name="T68" fmla="*/ 101021 w 3543300"/>
              <a:gd name="T69" fmla="*/ 133496 h 3617913"/>
              <a:gd name="T70" fmla="*/ 96960 w 3543300"/>
              <a:gd name="T71" fmla="*/ 133143 h 3617913"/>
              <a:gd name="T72" fmla="*/ 81795 w 3543300"/>
              <a:gd name="T73" fmla="*/ 126478 h 3617913"/>
              <a:gd name="T74" fmla="*/ 74763 w 3543300"/>
              <a:gd name="T75" fmla="*/ 141421 h 3617913"/>
              <a:gd name="T76" fmla="*/ 60426 w 3543300"/>
              <a:gd name="T77" fmla="*/ 143576 h 3617913"/>
              <a:gd name="T78" fmla="*/ 57253 w 3543300"/>
              <a:gd name="T79" fmla="*/ 141094 h 3617913"/>
              <a:gd name="T80" fmla="*/ 49404 w 3543300"/>
              <a:gd name="T81" fmla="*/ 126163 h 3617913"/>
              <a:gd name="T82" fmla="*/ 34901 w 3543300"/>
              <a:gd name="T83" fmla="*/ 133382 h 3617913"/>
              <a:gd name="T84" fmla="*/ 30959 w 3543300"/>
              <a:gd name="T85" fmla="*/ 133382 h 3617913"/>
              <a:gd name="T86" fmla="*/ 20529 w 3543300"/>
              <a:gd name="T87" fmla="*/ 123025 h 3617913"/>
              <a:gd name="T88" fmla="*/ 23808 w 3543300"/>
              <a:gd name="T89" fmla="*/ 107074 h 3617913"/>
              <a:gd name="T90" fmla="*/ 7340 w 3543300"/>
              <a:gd name="T91" fmla="*/ 102072 h 3617913"/>
              <a:gd name="T92" fmla="*/ 3777 w 3543300"/>
              <a:gd name="T93" fmla="*/ 100018 h 3617913"/>
              <a:gd name="T94" fmla="*/ 521 w 3543300"/>
              <a:gd name="T95" fmla="*/ 85289 h 3617913"/>
              <a:gd name="T96" fmla="*/ 12490 w 3543300"/>
              <a:gd name="T97" fmla="*/ 76015 h 3617913"/>
              <a:gd name="T98" fmla="*/ 2143 w 3543300"/>
              <a:gd name="T99" fmla="*/ 59711 h 3617913"/>
              <a:gd name="T100" fmla="*/ 24 w 3543300"/>
              <a:gd name="T101" fmla="*/ 56007 h 3617913"/>
              <a:gd name="T102" fmla="*/ 5020 w 3543300"/>
              <a:gd name="T103" fmla="*/ 42021 h 3617913"/>
              <a:gd name="T104" fmla="*/ 19404 w 3543300"/>
              <a:gd name="T105" fmla="*/ 43470 h 3617913"/>
              <a:gd name="T106" fmla="*/ 27691 w 3543300"/>
              <a:gd name="T107" fmla="*/ 31790 h 3617913"/>
              <a:gd name="T108" fmla="*/ 20825 w 3543300"/>
              <a:gd name="T109" fmla="*/ 18560 h 3617913"/>
              <a:gd name="T110" fmla="*/ 32166 w 3543300"/>
              <a:gd name="T111" fmla="*/ 9614 h 3617913"/>
              <a:gd name="T112" fmla="*/ 35611 w 3543300"/>
              <a:gd name="T113" fmla="*/ 10974 h 3617913"/>
              <a:gd name="T114" fmla="*/ 54151 w 3543300"/>
              <a:gd name="T115" fmla="*/ 16040 h 3617913"/>
              <a:gd name="T116" fmla="*/ 58082 w 3543300"/>
              <a:gd name="T117" fmla="*/ 1046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98" name="TextBox 42"/>
          <p:cNvSpPr>
            <a:spLocks noChangeArrowheads="1"/>
          </p:cNvSpPr>
          <p:nvPr/>
        </p:nvSpPr>
        <p:spPr bwMode="auto">
          <a:xfrm>
            <a:off x="2200275" y="2073275"/>
            <a:ext cx="197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499" name="TextBox 43"/>
          <p:cNvSpPr>
            <a:spLocks noChangeArrowheads="1"/>
          </p:cNvSpPr>
          <p:nvPr/>
        </p:nvSpPr>
        <p:spPr bwMode="auto">
          <a:xfrm>
            <a:off x="2200275" y="2387600"/>
            <a:ext cx="21605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20500" name="TextBox 42"/>
          <p:cNvSpPr>
            <a:spLocks noChangeArrowheads="1"/>
          </p:cNvSpPr>
          <p:nvPr/>
        </p:nvSpPr>
        <p:spPr bwMode="auto">
          <a:xfrm>
            <a:off x="2174875" y="4778375"/>
            <a:ext cx="197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501" name="TextBox 43"/>
          <p:cNvSpPr>
            <a:spLocks noChangeArrowheads="1"/>
          </p:cNvSpPr>
          <p:nvPr/>
        </p:nvSpPr>
        <p:spPr bwMode="auto">
          <a:xfrm>
            <a:off x="2174875" y="5092700"/>
            <a:ext cx="21605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20502" name="直接连接符 15"/>
          <p:cNvSpPr>
            <a:spLocks noChangeShapeType="1"/>
          </p:cNvSpPr>
          <p:nvPr/>
        </p:nvSpPr>
        <p:spPr bwMode="auto">
          <a:xfrm>
            <a:off x="4572000" y="1720850"/>
            <a:ext cx="0" cy="4130675"/>
          </a:xfrm>
          <a:prstGeom prst="line">
            <a:avLst/>
          </a:prstGeom>
          <a:noFill/>
          <a:ln w="63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503" name="KSO_Shape"/>
          <p:cNvSpPr>
            <a:spLocks noChangeArrowheads="1"/>
          </p:cNvSpPr>
          <p:nvPr/>
        </p:nvSpPr>
        <p:spPr bwMode="auto">
          <a:xfrm>
            <a:off x="1271588" y="3498850"/>
            <a:ext cx="673100" cy="720725"/>
          </a:xfrm>
          <a:custGeom>
            <a:avLst/>
            <a:gdLst>
              <a:gd name="T0" fmla="*/ 113019 w 2087563"/>
              <a:gd name="T1" fmla="*/ 109943 h 2301875"/>
              <a:gd name="T2" fmla="*/ 132487 w 2087563"/>
              <a:gd name="T3" fmla="*/ 96397 h 2301875"/>
              <a:gd name="T4" fmla="*/ 102671 w 2087563"/>
              <a:gd name="T5" fmla="*/ 111592 h 2301875"/>
              <a:gd name="T6" fmla="*/ 65017 w 2087563"/>
              <a:gd name="T7" fmla="*/ 96860 h 2301875"/>
              <a:gd name="T8" fmla="*/ 78287 w 2087563"/>
              <a:gd name="T9" fmla="*/ 113368 h 2301875"/>
              <a:gd name="T10" fmla="*/ 50764 w 2087563"/>
              <a:gd name="T11" fmla="*/ 101033 h 2301875"/>
              <a:gd name="T12" fmla="*/ 63051 w 2087563"/>
              <a:gd name="T13" fmla="*/ 106441 h 2301875"/>
              <a:gd name="T14" fmla="*/ 172990 w 2087563"/>
              <a:gd name="T15" fmla="*/ 82249 h 2301875"/>
              <a:gd name="T16" fmla="*/ 179484 w 2087563"/>
              <a:gd name="T17" fmla="*/ 88386 h 2301875"/>
              <a:gd name="T18" fmla="*/ 99679 w 2087563"/>
              <a:gd name="T19" fmla="*/ 150114 h 2301875"/>
              <a:gd name="T20" fmla="*/ 135038 w 2087563"/>
              <a:gd name="T21" fmla="*/ 118064 h 2301875"/>
              <a:gd name="T22" fmla="*/ 145133 w 2087563"/>
              <a:gd name="T23" fmla="*/ 118064 h 2301875"/>
              <a:gd name="T24" fmla="*/ 147234 w 2087563"/>
              <a:gd name="T25" fmla="*/ 126573 h 2301875"/>
              <a:gd name="T26" fmla="*/ 124916 w 2087563"/>
              <a:gd name="T27" fmla="*/ 153002 h 2301875"/>
              <a:gd name="T28" fmla="*/ 164123 w 2087563"/>
              <a:gd name="T29" fmla="*/ 88747 h 2301875"/>
              <a:gd name="T30" fmla="*/ 170262 w 2087563"/>
              <a:gd name="T31" fmla="*/ 82301 h 2301875"/>
              <a:gd name="T32" fmla="*/ 13233 w 2087563"/>
              <a:gd name="T33" fmla="*/ 84312 h 2301875"/>
              <a:gd name="T34" fmla="*/ 53094 w 2087563"/>
              <a:gd name="T35" fmla="*/ 157154 h 2301875"/>
              <a:gd name="T36" fmla="*/ 53913 w 2087563"/>
              <a:gd name="T37" fmla="*/ 150888 h 2301875"/>
              <a:gd name="T38" fmla="*/ 32004 w 2087563"/>
              <a:gd name="T39" fmla="*/ 121700 h 2301875"/>
              <a:gd name="T40" fmla="*/ 38825 w 2087563"/>
              <a:gd name="T41" fmla="*/ 116337 h 2301875"/>
              <a:gd name="T42" fmla="*/ 75467 w 2087563"/>
              <a:gd name="T43" fmla="*/ 143488 h 2301875"/>
              <a:gd name="T44" fmla="*/ 83625 w 2087563"/>
              <a:gd name="T45" fmla="*/ 182268 h 2301875"/>
              <a:gd name="T46" fmla="*/ 1773 w 2087563"/>
              <a:gd name="T47" fmla="*/ 84828 h 2301875"/>
              <a:gd name="T48" fmla="*/ 126971 w 2087563"/>
              <a:gd name="T49" fmla="*/ 70591 h 2301875"/>
              <a:gd name="T50" fmla="*/ 139422 w 2087563"/>
              <a:gd name="T51" fmla="*/ 86533 h 2301875"/>
              <a:gd name="T52" fmla="*/ 92458 w 2087563"/>
              <a:gd name="T53" fmla="*/ 65956 h 2301875"/>
              <a:gd name="T54" fmla="*/ 120719 w 2087563"/>
              <a:gd name="T55" fmla="*/ 69072 h 2301875"/>
              <a:gd name="T56" fmla="*/ 60293 w 2087563"/>
              <a:gd name="T57" fmla="*/ 83752 h 2301875"/>
              <a:gd name="T58" fmla="*/ 35501 w 2087563"/>
              <a:gd name="T59" fmla="*/ 78111 h 2301875"/>
              <a:gd name="T60" fmla="*/ 52812 w 2087563"/>
              <a:gd name="T61" fmla="*/ 79502 h 2301875"/>
              <a:gd name="T62" fmla="*/ 125442 w 2087563"/>
              <a:gd name="T63" fmla="*/ 43035 h 2301875"/>
              <a:gd name="T64" fmla="*/ 144911 w 2087563"/>
              <a:gd name="T65" fmla="*/ 53542 h 2301875"/>
              <a:gd name="T66" fmla="*/ 120937 w 2087563"/>
              <a:gd name="T67" fmla="*/ 59955 h 2301875"/>
              <a:gd name="T68" fmla="*/ 116978 w 2087563"/>
              <a:gd name="T69" fmla="*/ 36004 h 2301875"/>
              <a:gd name="T70" fmla="*/ 57809 w 2087563"/>
              <a:gd name="T71" fmla="*/ 56762 h 2301875"/>
              <a:gd name="T72" fmla="*/ 34327 w 2087563"/>
              <a:gd name="T73" fmla="*/ 50426 h 2301875"/>
              <a:gd name="T74" fmla="*/ 52621 w 2087563"/>
              <a:gd name="T75" fmla="*/ 45971 h 2301875"/>
              <a:gd name="T76" fmla="*/ 116923 w 2087563"/>
              <a:gd name="T77" fmla="*/ 20114 h 2301875"/>
              <a:gd name="T78" fmla="*/ 127026 w 2087563"/>
              <a:gd name="T79" fmla="*/ 22741 h 2301875"/>
              <a:gd name="T80" fmla="*/ 58519 w 2087563"/>
              <a:gd name="T81" fmla="*/ 17667 h 2301875"/>
              <a:gd name="T82" fmla="*/ 58901 w 2087563"/>
              <a:gd name="T83" fmla="*/ 25393 h 2301875"/>
              <a:gd name="T84" fmla="*/ 113920 w 2087563"/>
              <a:gd name="T85" fmla="*/ 28226 h 2301875"/>
              <a:gd name="T86" fmla="*/ 101005 w 2087563"/>
              <a:gd name="T87" fmla="*/ 11538 h 2301875"/>
              <a:gd name="T88" fmla="*/ 79461 w 2087563"/>
              <a:gd name="T89" fmla="*/ 10353 h 2301875"/>
              <a:gd name="T90" fmla="*/ 67338 w 2087563"/>
              <a:gd name="T91" fmla="*/ 23230 h 2301875"/>
              <a:gd name="T92" fmla="*/ 102588 w 2087563"/>
              <a:gd name="T93" fmla="*/ 1262 h 2301875"/>
              <a:gd name="T94" fmla="*/ 126152 w 2087563"/>
              <a:gd name="T95" fmla="*/ 10636 h 2301875"/>
              <a:gd name="T96" fmla="*/ 144010 w 2087563"/>
              <a:gd name="T97" fmla="*/ 27454 h 2301875"/>
              <a:gd name="T98" fmla="*/ 153921 w 2087563"/>
              <a:gd name="T99" fmla="*/ 49679 h 2301875"/>
              <a:gd name="T100" fmla="*/ 153921 w 2087563"/>
              <a:gd name="T101" fmla="*/ 74738 h 2301875"/>
              <a:gd name="T102" fmla="*/ 144010 w 2087563"/>
              <a:gd name="T103" fmla="*/ 96963 h 2301875"/>
              <a:gd name="T104" fmla="*/ 126152 w 2087563"/>
              <a:gd name="T105" fmla="*/ 113781 h 2301875"/>
              <a:gd name="T106" fmla="*/ 102588 w 2087563"/>
              <a:gd name="T107" fmla="*/ 123181 h 2301875"/>
              <a:gd name="T108" fmla="*/ 76048 w 2087563"/>
              <a:gd name="T109" fmla="*/ 123181 h 2301875"/>
              <a:gd name="T110" fmla="*/ 52457 w 2087563"/>
              <a:gd name="T111" fmla="*/ 113781 h 2301875"/>
              <a:gd name="T112" fmla="*/ 34627 w 2087563"/>
              <a:gd name="T113" fmla="*/ 96963 h 2301875"/>
              <a:gd name="T114" fmla="*/ 24688 w 2087563"/>
              <a:gd name="T115" fmla="*/ 74738 h 2301875"/>
              <a:gd name="T116" fmla="*/ 24688 w 2087563"/>
              <a:gd name="T117" fmla="*/ 49679 h 2301875"/>
              <a:gd name="T118" fmla="*/ 34627 w 2087563"/>
              <a:gd name="T119" fmla="*/ 27454 h 2301875"/>
              <a:gd name="T120" fmla="*/ 52457 w 2087563"/>
              <a:gd name="T121" fmla="*/ 10636 h 2301875"/>
              <a:gd name="T122" fmla="*/ 76048 w 2087563"/>
              <a:gd name="T123" fmla="*/ 126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504" name="TextBox 42"/>
          <p:cNvSpPr>
            <a:spLocks noChangeArrowheads="1"/>
          </p:cNvSpPr>
          <p:nvPr/>
        </p:nvSpPr>
        <p:spPr bwMode="auto">
          <a:xfrm>
            <a:off x="2127250" y="3363913"/>
            <a:ext cx="197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505" name="TextBox 43"/>
          <p:cNvSpPr>
            <a:spLocks noChangeArrowheads="1"/>
          </p:cNvSpPr>
          <p:nvPr/>
        </p:nvSpPr>
        <p:spPr bwMode="auto">
          <a:xfrm>
            <a:off x="2127250" y="3678238"/>
            <a:ext cx="21605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20506" name="矩形 19"/>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竞聘优势</a:t>
            </a:r>
            <a:endParaRPr lang="zh-CN" altLang="en-US"/>
          </a:p>
        </p:txBody>
      </p:sp>
      <p:sp>
        <p:nvSpPr>
          <p:cNvPr id="20507" name="矩形 20"/>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Competition advantage</a:t>
            </a:r>
            <a:endParaRPr lang="zh-CN" altLang="en-US"/>
          </a:p>
        </p:txBody>
      </p:sp>
      <p:sp>
        <p:nvSpPr>
          <p:cNvPr id="26"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10"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11"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21512" name="任意多边形 2"/>
          <p:cNvSpPr>
            <a:spLocks noChangeArrowheads="1"/>
          </p:cNvSpPr>
          <p:nvPr/>
        </p:nvSpPr>
        <p:spPr bwMode="auto">
          <a:xfrm>
            <a:off x="3865563" y="2937772"/>
            <a:ext cx="1411287" cy="1603375"/>
          </a:xfrm>
          <a:custGeom>
            <a:avLst/>
            <a:gdLst>
              <a:gd name="T0" fmla="*/ 0 w 1032977"/>
              <a:gd name="T1" fmla="*/ 1430311 h 898690"/>
              <a:gd name="T2" fmla="*/ 419373 w 1032977"/>
              <a:gd name="T3" fmla="*/ 0 h 898690"/>
              <a:gd name="T4" fmla="*/ 1508776 w 1032977"/>
              <a:gd name="T5" fmla="*/ 0 h 898690"/>
              <a:gd name="T6" fmla="*/ 1928147 w 1032977"/>
              <a:gd name="T7" fmla="*/ 1430311 h 898690"/>
              <a:gd name="T8" fmla="*/ 1508776 w 1032977"/>
              <a:gd name="T9" fmla="*/ 2860621 h 898690"/>
              <a:gd name="T10" fmla="*/ 419373 w 1032977"/>
              <a:gd name="T11" fmla="*/ 2860621 h 898690"/>
              <a:gd name="T12" fmla="*/ 0 w 1032977"/>
              <a:gd name="T13" fmla="*/ 1430311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endParaRPr lang="zh-CN" altLang="en-US"/>
          </a:p>
        </p:txBody>
      </p:sp>
      <p:sp>
        <p:nvSpPr>
          <p:cNvPr id="21513" name="任意多边形 3"/>
          <p:cNvSpPr>
            <a:spLocks noChangeArrowheads="1"/>
          </p:cNvSpPr>
          <p:nvPr/>
        </p:nvSpPr>
        <p:spPr bwMode="auto">
          <a:xfrm>
            <a:off x="4633913" y="1607447"/>
            <a:ext cx="1411287" cy="1603375"/>
          </a:xfrm>
          <a:custGeom>
            <a:avLst/>
            <a:gdLst>
              <a:gd name="T0" fmla="*/ 0 w 1032977"/>
              <a:gd name="T1" fmla="*/ 1430311 h 898690"/>
              <a:gd name="T2" fmla="*/ 419373 w 1032977"/>
              <a:gd name="T3" fmla="*/ 0 h 898690"/>
              <a:gd name="T4" fmla="*/ 1508776 w 1032977"/>
              <a:gd name="T5" fmla="*/ 0 h 898690"/>
              <a:gd name="T6" fmla="*/ 1928147 w 1032977"/>
              <a:gd name="T7" fmla="*/ 1430311 h 898690"/>
              <a:gd name="T8" fmla="*/ 1508776 w 1032977"/>
              <a:gd name="T9" fmla="*/ 2860621 h 898690"/>
              <a:gd name="T10" fmla="*/ 419373 w 1032977"/>
              <a:gd name="T11" fmla="*/ 2860621 h 898690"/>
              <a:gd name="T12" fmla="*/ 0 w 1032977"/>
              <a:gd name="T13" fmla="*/ 1430311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endParaRPr lang="zh-CN" altLang="en-US"/>
          </a:p>
        </p:txBody>
      </p:sp>
      <p:sp>
        <p:nvSpPr>
          <p:cNvPr id="21514" name="任意多边形 4"/>
          <p:cNvSpPr>
            <a:spLocks noChangeArrowheads="1"/>
          </p:cNvSpPr>
          <p:nvPr/>
        </p:nvSpPr>
        <p:spPr bwMode="auto">
          <a:xfrm>
            <a:off x="4633913" y="4269685"/>
            <a:ext cx="1411287" cy="1603375"/>
          </a:xfrm>
          <a:custGeom>
            <a:avLst/>
            <a:gdLst>
              <a:gd name="T0" fmla="*/ 0 w 1032977"/>
              <a:gd name="T1" fmla="*/ 1430311 h 898690"/>
              <a:gd name="T2" fmla="*/ 419373 w 1032977"/>
              <a:gd name="T3" fmla="*/ 0 h 898690"/>
              <a:gd name="T4" fmla="*/ 1508776 w 1032977"/>
              <a:gd name="T5" fmla="*/ 0 h 898690"/>
              <a:gd name="T6" fmla="*/ 1928147 w 1032977"/>
              <a:gd name="T7" fmla="*/ 1430311 h 898690"/>
              <a:gd name="T8" fmla="*/ 1508776 w 1032977"/>
              <a:gd name="T9" fmla="*/ 2860621 h 898690"/>
              <a:gd name="T10" fmla="*/ 419373 w 1032977"/>
              <a:gd name="T11" fmla="*/ 2860621 h 898690"/>
              <a:gd name="T12" fmla="*/ 0 w 1032977"/>
              <a:gd name="T13" fmla="*/ 1430311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endParaRPr lang="zh-CN" altLang="en-US"/>
          </a:p>
        </p:txBody>
      </p:sp>
      <p:sp>
        <p:nvSpPr>
          <p:cNvPr id="21515" name="任意多边形 5"/>
          <p:cNvSpPr>
            <a:spLocks noChangeArrowheads="1"/>
          </p:cNvSpPr>
          <p:nvPr/>
        </p:nvSpPr>
        <p:spPr bwMode="auto">
          <a:xfrm>
            <a:off x="6126163" y="1607447"/>
            <a:ext cx="1411287" cy="1603375"/>
          </a:xfrm>
          <a:custGeom>
            <a:avLst/>
            <a:gdLst>
              <a:gd name="T0" fmla="*/ 0 w 1032977"/>
              <a:gd name="T1" fmla="*/ 1430311 h 898690"/>
              <a:gd name="T2" fmla="*/ 419373 w 1032977"/>
              <a:gd name="T3" fmla="*/ 0 h 898690"/>
              <a:gd name="T4" fmla="*/ 1508776 w 1032977"/>
              <a:gd name="T5" fmla="*/ 0 h 898690"/>
              <a:gd name="T6" fmla="*/ 1928147 w 1032977"/>
              <a:gd name="T7" fmla="*/ 1430311 h 898690"/>
              <a:gd name="T8" fmla="*/ 1508776 w 1032977"/>
              <a:gd name="T9" fmla="*/ 2860621 h 898690"/>
              <a:gd name="T10" fmla="*/ 419373 w 1032977"/>
              <a:gd name="T11" fmla="*/ 2860621 h 898690"/>
              <a:gd name="T12" fmla="*/ 0 w 1032977"/>
              <a:gd name="T13" fmla="*/ 1430311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endParaRPr lang="zh-CN" altLang="en-US"/>
          </a:p>
        </p:txBody>
      </p:sp>
      <p:sp>
        <p:nvSpPr>
          <p:cNvPr id="21516" name="任意多边形 6"/>
          <p:cNvSpPr>
            <a:spLocks noChangeArrowheads="1"/>
          </p:cNvSpPr>
          <p:nvPr/>
        </p:nvSpPr>
        <p:spPr bwMode="auto">
          <a:xfrm>
            <a:off x="6126163" y="4269685"/>
            <a:ext cx="1411287" cy="1603375"/>
          </a:xfrm>
          <a:custGeom>
            <a:avLst/>
            <a:gdLst>
              <a:gd name="T0" fmla="*/ 0 w 1032977"/>
              <a:gd name="T1" fmla="*/ 1430311 h 898690"/>
              <a:gd name="T2" fmla="*/ 419373 w 1032977"/>
              <a:gd name="T3" fmla="*/ 0 h 898690"/>
              <a:gd name="T4" fmla="*/ 1508776 w 1032977"/>
              <a:gd name="T5" fmla="*/ 0 h 898690"/>
              <a:gd name="T6" fmla="*/ 1928147 w 1032977"/>
              <a:gd name="T7" fmla="*/ 1430311 h 898690"/>
              <a:gd name="T8" fmla="*/ 1508776 w 1032977"/>
              <a:gd name="T9" fmla="*/ 2860621 h 898690"/>
              <a:gd name="T10" fmla="*/ 419373 w 1032977"/>
              <a:gd name="T11" fmla="*/ 2860621 h 898690"/>
              <a:gd name="T12" fmla="*/ 0 w 1032977"/>
              <a:gd name="T13" fmla="*/ 1430311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endParaRPr lang="zh-CN" altLang="en-US"/>
          </a:p>
        </p:txBody>
      </p:sp>
      <p:sp>
        <p:nvSpPr>
          <p:cNvPr id="21517" name="任意多边形 7"/>
          <p:cNvSpPr>
            <a:spLocks noChangeArrowheads="1"/>
          </p:cNvSpPr>
          <p:nvPr/>
        </p:nvSpPr>
        <p:spPr bwMode="auto">
          <a:xfrm>
            <a:off x="6915150" y="2937772"/>
            <a:ext cx="1411288" cy="1603375"/>
          </a:xfrm>
          <a:custGeom>
            <a:avLst/>
            <a:gdLst>
              <a:gd name="T0" fmla="*/ 0 w 1032977"/>
              <a:gd name="T1" fmla="*/ 1430311 h 898690"/>
              <a:gd name="T2" fmla="*/ 419374 w 1032977"/>
              <a:gd name="T3" fmla="*/ 0 h 898690"/>
              <a:gd name="T4" fmla="*/ 1508778 w 1032977"/>
              <a:gd name="T5" fmla="*/ 0 h 898690"/>
              <a:gd name="T6" fmla="*/ 1928149 w 1032977"/>
              <a:gd name="T7" fmla="*/ 1430311 h 898690"/>
              <a:gd name="T8" fmla="*/ 1508778 w 1032977"/>
              <a:gd name="T9" fmla="*/ 2860621 h 898690"/>
              <a:gd name="T10" fmla="*/ 419374 w 1032977"/>
              <a:gd name="T11" fmla="*/ 2860621 h 898690"/>
              <a:gd name="T12" fmla="*/ 0 w 1032977"/>
              <a:gd name="T13" fmla="*/ 1430311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endParaRPr lang="zh-CN" altLang="en-US"/>
          </a:p>
        </p:txBody>
      </p:sp>
      <p:sp>
        <p:nvSpPr>
          <p:cNvPr id="21518" name="KSO_Shape"/>
          <p:cNvSpPr>
            <a:spLocks noChangeArrowheads="1"/>
          </p:cNvSpPr>
          <p:nvPr/>
        </p:nvSpPr>
        <p:spPr bwMode="auto">
          <a:xfrm>
            <a:off x="4302125" y="3380685"/>
            <a:ext cx="539750" cy="719137"/>
          </a:xfrm>
          <a:custGeom>
            <a:avLst/>
            <a:gdLst>
              <a:gd name="T0" fmla="*/ 142612 w 1357313"/>
              <a:gd name="T1" fmla="*/ 175987 h 2041525"/>
              <a:gd name="T2" fmla="*/ 150656 w 1357313"/>
              <a:gd name="T3" fmla="*/ 190755 h 2041525"/>
              <a:gd name="T4" fmla="*/ 51273 w 1357313"/>
              <a:gd name="T5" fmla="*/ 186321 h 2041525"/>
              <a:gd name="T6" fmla="*/ 60098 w 1357313"/>
              <a:gd name="T7" fmla="*/ 173113 h 2041525"/>
              <a:gd name="T8" fmla="*/ 132424 w 1357313"/>
              <a:gd name="T9" fmla="*/ 65834 h 2041525"/>
              <a:gd name="T10" fmla="*/ 105937 w 1357313"/>
              <a:gd name="T11" fmla="*/ 85134 h 2041525"/>
              <a:gd name="T12" fmla="*/ 94157 w 1357313"/>
              <a:gd name="T13" fmla="*/ 85134 h 2041525"/>
              <a:gd name="T14" fmla="*/ 67670 w 1357313"/>
              <a:gd name="T15" fmla="*/ 65834 h 2041525"/>
              <a:gd name="T16" fmla="*/ 32652 w 1357313"/>
              <a:gd name="T17" fmla="*/ 50353 h 2041525"/>
              <a:gd name="T18" fmla="*/ 42651 w 1357313"/>
              <a:gd name="T19" fmla="*/ 68679 h 2041525"/>
              <a:gd name="T20" fmla="*/ 65813 w 1357313"/>
              <a:gd name="T21" fmla="*/ 90592 h 2041525"/>
              <a:gd name="T22" fmla="*/ 82842 w 1357313"/>
              <a:gd name="T23" fmla="*/ 104169 h 2041525"/>
              <a:gd name="T24" fmla="*/ 86826 w 1357313"/>
              <a:gd name="T25" fmla="*/ 118848 h 2041525"/>
              <a:gd name="T26" fmla="*/ 82451 w 1357313"/>
              <a:gd name="T27" fmla="*/ 132885 h 2041525"/>
              <a:gd name="T28" fmla="*/ 64211 w 1357313"/>
              <a:gd name="T29" fmla="*/ 147135 h 2041525"/>
              <a:gd name="T30" fmla="*/ 41596 w 1357313"/>
              <a:gd name="T31" fmla="*/ 168986 h 2041525"/>
              <a:gd name="T32" fmla="*/ 32535 w 1357313"/>
              <a:gd name="T33" fmla="*/ 186394 h 2041525"/>
              <a:gd name="T34" fmla="*/ 169551 w 1357313"/>
              <a:gd name="T35" fmla="*/ 193228 h 2041525"/>
              <a:gd name="T36" fmla="*/ 161583 w 1357313"/>
              <a:gd name="T37" fmla="*/ 172940 h 2041525"/>
              <a:gd name="T38" fmla="*/ 140687 w 1357313"/>
              <a:gd name="T39" fmla="*/ 151089 h 2041525"/>
              <a:gd name="T40" fmla="*/ 119517 w 1357313"/>
              <a:gd name="T41" fmla="*/ 134907 h 2041525"/>
              <a:gd name="T42" fmla="*/ 113854 w 1357313"/>
              <a:gd name="T43" fmla="*/ 122465 h 2041525"/>
              <a:gd name="T44" fmla="*/ 115182 w 1357313"/>
              <a:gd name="T45" fmla="*/ 109256 h 2041525"/>
              <a:gd name="T46" fmla="*/ 125063 w 1357313"/>
              <a:gd name="T47" fmla="*/ 97396 h 2041525"/>
              <a:gd name="T48" fmla="*/ 151740 w 1357313"/>
              <a:gd name="T49" fmla="*/ 75085 h 2041525"/>
              <a:gd name="T50" fmla="*/ 165450 w 1357313"/>
              <a:gd name="T51" fmla="*/ 56666 h 2041525"/>
              <a:gd name="T52" fmla="*/ 172441 w 1357313"/>
              <a:gd name="T53" fmla="*/ 25958 h 2041525"/>
              <a:gd name="T54" fmla="*/ 192399 w 1357313"/>
              <a:gd name="T55" fmla="*/ 1900 h 2041525"/>
              <a:gd name="T56" fmla="*/ 199352 w 1357313"/>
              <a:gd name="T57" fmla="*/ 8520 h 2041525"/>
              <a:gd name="T58" fmla="*/ 199469 w 1357313"/>
              <a:gd name="T59" fmla="*/ 17162 h 2041525"/>
              <a:gd name="T60" fmla="*/ 193337 w 1357313"/>
              <a:gd name="T61" fmla="*/ 23567 h 2041525"/>
              <a:gd name="T62" fmla="*/ 184275 w 1357313"/>
              <a:gd name="T63" fmla="*/ 36408 h 2041525"/>
              <a:gd name="T64" fmla="*/ 176581 w 1357313"/>
              <a:gd name="T65" fmla="*/ 65125 h 2041525"/>
              <a:gd name="T66" fmla="*/ 160138 w 1357313"/>
              <a:gd name="T67" fmla="*/ 87405 h 2041525"/>
              <a:gd name="T68" fmla="*/ 131117 w 1357313"/>
              <a:gd name="T69" fmla="*/ 110421 h 2041525"/>
              <a:gd name="T70" fmla="*/ 129204 w 1357313"/>
              <a:gd name="T71" fmla="*/ 119369 h 2041525"/>
              <a:gd name="T72" fmla="*/ 143264 w 1357313"/>
              <a:gd name="T73" fmla="*/ 134631 h 2041525"/>
              <a:gd name="T74" fmla="*/ 165762 w 1357313"/>
              <a:gd name="T75" fmla="*/ 155042 h 2041525"/>
              <a:gd name="T76" fmla="*/ 179354 w 1357313"/>
              <a:gd name="T77" fmla="*/ 177813 h 2041525"/>
              <a:gd name="T78" fmla="*/ 187165 w 1357313"/>
              <a:gd name="T79" fmla="*/ 210758 h 2041525"/>
              <a:gd name="T80" fmla="*/ 196110 w 1357313"/>
              <a:gd name="T81" fmla="*/ 214742 h 2041525"/>
              <a:gd name="T82" fmla="*/ 200250 w 1357313"/>
              <a:gd name="T83" fmla="*/ 222159 h 2041525"/>
              <a:gd name="T84" fmla="*/ 197516 w 1357313"/>
              <a:gd name="T85" fmla="*/ 230648 h 2041525"/>
              <a:gd name="T86" fmla="*/ 188728 w 1357313"/>
              <a:gd name="T87" fmla="*/ 235797 h 2041525"/>
              <a:gd name="T88" fmla="*/ 10858 w 1357313"/>
              <a:gd name="T89" fmla="*/ 235582 h 2041525"/>
              <a:gd name="T90" fmla="*/ 2383 w 1357313"/>
              <a:gd name="T91" fmla="*/ 230127 h 2041525"/>
              <a:gd name="T92" fmla="*/ 156 w 1357313"/>
              <a:gd name="T93" fmla="*/ 221546 h 2041525"/>
              <a:gd name="T94" fmla="*/ 4765 w 1357313"/>
              <a:gd name="T95" fmla="*/ 214313 h 2041525"/>
              <a:gd name="T96" fmla="*/ 13905 w 1357313"/>
              <a:gd name="T97" fmla="*/ 210636 h 2041525"/>
              <a:gd name="T98" fmla="*/ 21013 w 1357313"/>
              <a:gd name="T99" fmla="*/ 177813 h 2041525"/>
              <a:gd name="T100" fmla="*/ 34605 w 1357313"/>
              <a:gd name="T101" fmla="*/ 155042 h 2041525"/>
              <a:gd name="T102" fmla="*/ 57102 w 1357313"/>
              <a:gd name="T103" fmla="*/ 134631 h 2041525"/>
              <a:gd name="T104" fmla="*/ 71124 w 1357313"/>
              <a:gd name="T105" fmla="*/ 119706 h 2041525"/>
              <a:gd name="T106" fmla="*/ 69211 w 1357313"/>
              <a:gd name="T107" fmla="*/ 110421 h 2041525"/>
              <a:gd name="T108" fmla="*/ 40230 w 1357313"/>
              <a:gd name="T109" fmla="*/ 87405 h 2041525"/>
              <a:gd name="T110" fmla="*/ 23786 w 1357313"/>
              <a:gd name="T111" fmla="*/ 65125 h 2041525"/>
              <a:gd name="T112" fmla="*/ 15701 w 1357313"/>
              <a:gd name="T113" fmla="*/ 33834 h 2041525"/>
              <a:gd name="T114" fmla="*/ 6406 w 1357313"/>
              <a:gd name="T115" fmla="*/ 23200 h 2041525"/>
              <a:gd name="T116" fmla="*/ 664 w 1357313"/>
              <a:gd name="T117" fmla="*/ 16611 h 2041525"/>
              <a:gd name="T118" fmla="*/ 1289 w 1357313"/>
              <a:gd name="T119" fmla="*/ 7938 h 2041525"/>
              <a:gd name="T120" fmla="*/ 8632 w 1357313"/>
              <a:gd name="T121" fmla="*/ 1563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7313"/>
              <a:gd name="T184" fmla="*/ 0 h 2041525"/>
              <a:gd name="T185" fmla="*/ 1357313 w 1357313"/>
              <a:gd name="T186" fmla="*/ 2041525 h 2041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19" name="KSO_Shape"/>
          <p:cNvSpPr>
            <a:spLocks noChangeArrowheads="1"/>
          </p:cNvSpPr>
          <p:nvPr/>
        </p:nvSpPr>
        <p:spPr bwMode="auto">
          <a:xfrm>
            <a:off x="7259638" y="3380685"/>
            <a:ext cx="720725" cy="719137"/>
          </a:xfrm>
          <a:custGeom>
            <a:avLst/>
            <a:gdLst>
              <a:gd name="T0" fmla="*/ 87323 w 1119349"/>
              <a:gd name="T1" fmla="*/ 508524 h 1157433"/>
              <a:gd name="T2" fmla="*/ 69747 w 1119349"/>
              <a:gd name="T3" fmla="*/ 685770 h 1157433"/>
              <a:gd name="T4" fmla="*/ 281419 w 1119349"/>
              <a:gd name="T5" fmla="*/ 646445 h 1157433"/>
              <a:gd name="T6" fmla="*/ 87323 w 1119349"/>
              <a:gd name="T7" fmla="*/ 508524 h 1157433"/>
              <a:gd name="T8" fmla="*/ 374793 w 1119349"/>
              <a:gd name="T9" fmla="*/ 214863 h 1157433"/>
              <a:gd name="T10" fmla="*/ 266444 w 1119349"/>
              <a:gd name="T11" fmla="*/ 307779 h 1157433"/>
              <a:gd name="T12" fmla="*/ 483141 w 1119349"/>
              <a:gd name="T13" fmla="*/ 307780 h 1157433"/>
              <a:gd name="T14" fmla="*/ 374793 w 1119349"/>
              <a:gd name="T15" fmla="*/ 214863 h 1157433"/>
              <a:gd name="T16" fmla="*/ 614661 w 1119349"/>
              <a:gd name="T17" fmla="*/ 80 h 1157433"/>
              <a:gd name="T18" fmla="*/ 696532 w 1119349"/>
              <a:gd name="T19" fmla="*/ 25596 h 1157433"/>
              <a:gd name="T20" fmla="*/ 720725 w 1119349"/>
              <a:gd name="T21" fmla="*/ 72094 h 1157433"/>
              <a:gd name="T22" fmla="*/ 704078 w 1119349"/>
              <a:gd name="T23" fmla="*/ 50643 h 1157433"/>
              <a:gd name="T24" fmla="*/ 474764 w 1119349"/>
              <a:gd name="T25" fmla="*/ 81146 h 1157433"/>
              <a:gd name="T26" fmla="*/ 702838 w 1119349"/>
              <a:gd name="T27" fmla="*/ 361980 h 1157433"/>
              <a:gd name="T28" fmla="*/ 698784 w 1119349"/>
              <a:gd name="T29" fmla="*/ 398116 h 1157433"/>
              <a:gd name="T30" fmla="*/ 486700 w 1119349"/>
              <a:gd name="T31" fmla="*/ 398115 h 1157433"/>
              <a:gd name="T32" fmla="*/ 462996 w 1119349"/>
              <a:gd name="T33" fmla="*/ 398116 h 1157433"/>
              <a:gd name="T34" fmla="*/ 262885 w 1119349"/>
              <a:gd name="T35" fmla="*/ 398116 h 1157433"/>
              <a:gd name="T36" fmla="*/ 374793 w 1119349"/>
              <a:gd name="T37" fmla="*/ 509100 h 1157433"/>
              <a:gd name="T38" fmla="*/ 467209 w 1119349"/>
              <a:gd name="T39" fmla="*/ 452316 h 1157433"/>
              <a:gd name="T40" fmla="*/ 685585 w 1119349"/>
              <a:gd name="T41" fmla="*/ 452316 h 1157433"/>
              <a:gd name="T42" fmla="*/ 372509 w 1119349"/>
              <a:gd name="T43" fmla="*/ 658799 h 1157433"/>
              <a:gd name="T44" fmla="*/ 303039 w 1119349"/>
              <a:gd name="T45" fmla="*/ 651414 h 1157433"/>
              <a:gd name="T46" fmla="*/ 29406 w 1119349"/>
              <a:gd name="T47" fmla="*/ 693560 h 1157433"/>
              <a:gd name="T48" fmla="*/ 80032 w 1119349"/>
              <a:gd name="T49" fmla="*/ 400920 h 1157433"/>
              <a:gd name="T50" fmla="*/ 84275 w 1119349"/>
              <a:gd name="T51" fmla="*/ 394186 h 1157433"/>
              <a:gd name="T52" fmla="*/ 105143 w 1119349"/>
              <a:gd name="T53" fmla="*/ 362161 h 1157433"/>
              <a:gd name="T54" fmla="*/ 122148 w 1119349"/>
              <a:gd name="T55" fmla="*/ 340094 h 1157433"/>
              <a:gd name="T56" fmla="*/ 160552 w 1119349"/>
              <a:gd name="T57" fmla="*/ 291281 h 1157433"/>
              <a:gd name="T58" fmla="*/ 185720 w 1119349"/>
              <a:gd name="T59" fmla="*/ 263887 h 1157433"/>
              <a:gd name="T60" fmla="*/ 219977 w 1119349"/>
              <a:gd name="T61" fmla="*/ 226597 h 1157433"/>
              <a:gd name="T62" fmla="*/ 320758 w 1119349"/>
              <a:gd name="T63" fmla="*/ 137265 h 1157433"/>
              <a:gd name="T64" fmla="*/ 42396 w 1119349"/>
              <a:gd name="T65" fmla="*/ 360055 h 1157433"/>
              <a:gd name="T66" fmla="*/ 372508 w 1119349"/>
              <a:gd name="T67" fmla="*/ 65163 h 1157433"/>
              <a:gd name="T68" fmla="*/ 419805 w 1119349"/>
              <a:gd name="T69" fmla="*/ 69447 h 1157433"/>
              <a:gd name="T70" fmla="*/ 614661 w 1119349"/>
              <a:gd name="T71" fmla="*/ 80 h 1157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19349"/>
              <a:gd name="T109" fmla="*/ 0 h 1157433"/>
              <a:gd name="T110" fmla="*/ 1119349 w 1119349"/>
              <a:gd name="T111" fmla="*/ 1157433 h 1157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20" name="KSO_Shape"/>
          <p:cNvSpPr>
            <a:spLocks noChangeArrowheads="1"/>
          </p:cNvSpPr>
          <p:nvPr/>
        </p:nvSpPr>
        <p:spPr bwMode="auto">
          <a:xfrm>
            <a:off x="6472238" y="4703072"/>
            <a:ext cx="720725" cy="720725"/>
          </a:xfrm>
          <a:custGeom>
            <a:avLst/>
            <a:gdLst>
              <a:gd name="T0" fmla="*/ 63067 w 3543300"/>
              <a:gd name="T1" fmla="*/ 44944 h 3617913"/>
              <a:gd name="T2" fmla="*/ 54344 w 3543300"/>
              <a:gd name="T3" fmla="*/ 49732 h 3617913"/>
              <a:gd name="T4" fmla="*/ 47802 w 3543300"/>
              <a:gd name="T5" fmla="*/ 56964 h 3617913"/>
              <a:gd name="T6" fmla="*/ 44109 w 3543300"/>
              <a:gd name="T7" fmla="*/ 66009 h 3617913"/>
              <a:gd name="T8" fmla="*/ 43847 w 3543300"/>
              <a:gd name="T9" fmla="*/ 76143 h 3617913"/>
              <a:gd name="T10" fmla="*/ 47103 w 3543300"/>
              <a:gd name="T11" fmla="*/ 85420 h 3617913"/>
              <a:gd name="T12" fmla="*/ 53275 w 3543300"/>
              <a:gd name="T13" fmla="*/ 92945 h 3617913"/>
              <a:gd name="T14" fmla="*/ 61718 w 3543300"/>
              <a:gd name="T15" fmla="*/ 98126 h 3617913"/>
              <a:gd name="T16" fmla="*/ 71763 w 3543300"/>
              <a:gd name="T17" fmla="*/ 100344 h 3617913"/>
              <a:gd name="T18" fmla="*/ 82163 w 3543300"/>
              <a:gd name="T19" fmla="*/ 99084 h 3617913"/>
              <a:gd name="T20" fmla="*/ 91131 w 3543300"/>
              <a:gd name="T21" fmla="*/ 94697 h 3617913"/>
              <a:gd name="T22" fmla="*/ 97999 w 3543300"/>
              <a:gd name="T23" fmla="*/ 87777 h 3617913"/>
              <a:gd name="T24" fmla="*/ 102162 w 3543300"/>
              <a:gd name="T25" fmla="*/ 78928 h 3617913"/>
              <a:gd name="T26" fmla="*/ 102936 w 3543300"/>
              <a:gd name="T27" fmla="*/ 68857 h 3617913"/>
              <a:gd name="T28" fmla="*/ 100152 w 3543300"/>
              <a:gd name="T29" fmla="*/ 59379 h 3617913"/>
              <a:gd name="T30" fmla="*/ 94370 w 3543300"/>
              <a:gd name="T31" fmla="*/ 51571 h 3617913"/>
              <a:gd name="T32" fmla="*/ 86212 w 3543300"/>
              <a:gd name="T33" fmla="*/ 46015 h 3617913"/>
              <a:gd name="T34" fmla="*/ 76347 w 3543300"/>
              <a:gd name="T35" fmla="*/ 43356 h 3617913"/>
              <a:gd name="T36" fmla="*/ 80997 w 3543300"/>
              <a:gd name="T37" fmla="*/ 277 h 3617913"/>
              <a:gd name="T38" fmla="*/ 83244 w 3543300"/>
              <a:gd name="T39" fmla="*/ 3541 h 3617913"/>
              <a:gd name="T40" fmla="*/ 96879 w 3543300"/>
              <a:gd name="T41" fmla="*/ 19265 h 3617913"/>
              <a:gd name="T42" fmla="*/ 109489 w 3543300"/>
              <a:gd name="T43" fmla="*/ 9551 h 3617913"/>
              <a:gd name="T44" fmla="*/ 122915 w 3543300"/>
              <a:gd name="T45" fmla="*/ 17703 h 3617913"/>
              <a:gd name="T46" fmla="*/ 123283 w 3543300"/>
              <a:gd name="T47" fmla="*/ 22025 h 3617913"/>
              <a:gd name="T48" fmla="*/ 123966 w 3543300"/>
              <a:gd name="T49" fmla="*/ 41655 h 3617913"/>
              <a:gd name="T50" fmla="*/ 140399 w 3543300"/>
              <a:gd name="T51" fmla="*/ 41718 h 3617913"/>
              <a:gd name="T52" fmla="*/ 146547 w 3543300"/>
              <a:gd name="T53" fmla="*/ 55830 h 3617913"/>
              <a:gd name="T54" fmla="*/ 144405 w 3543300"/>
              <a:gd name="T55" fmla="*/ 59635 h 3617913"/>
              <a:gd name="T56" fmla="*/ 132819 w 3543300"/>
              <a:gd name="T57" fmla="*/ 74969 h 3617913"/>
              <a:gd name="T58" fmla="*/ 146021 w 3543300"/>
              <a:gd name="T59" fmla="*/ 85289 h 3617913"/>
              <a:gd name="T60" fmla="*/ 142422 w 3543300"/>
              <a:gd name="T61" fmla="*/ 100018 h 3617913"/>
              <a:gd name="T62" fmla="*/ 138455 w 3543300"/>
              <a:gd name="T63" fmla="*/ 102072 h 3617913"/>
              <a:gd name="T64" fmla="*/ 120195 w 3543300"/>
              <a:gd name="T65" fmla="*/ 107074 h 3617913"/>
              <a:gd name="T66" fmla="*/ 123874 w 3543300"/>
              <a:gd name="T67" fmla="*/ 123365 h 3617913"/>
              <a:gd name="T68" fmla="*/ 112091 w 3543300"/>
              <a:gd name="T69" fmla="*/ 133496 h 3617913"/>
              <a:gd name="T70" fmla="*/ 107585 w 3543300"/>
              <a:gd name="T71" fmla="*/ 133143 h 3617913"/>
              <a:gd name="T72" fmla="*/ 90757 w 3543300"/>
              <a:gd name="T73" fmla="*/ 126478 h 3617913"/>
              <a:gd name="T74" fmla="*/ 82955 w 3543300"/>
              <a:gd name="T75" fmla="*/ 141421 h 3617913"/>
              <a:gd name="T76" fmla="*/ 67047 w 3543300"/>
              <a:gd name="T77" fmla="*/ 143576 h 3617913"/>
              <a:gd name="T78" fmla="*/ 63526 w 3543300"/>
              <a:gd name="T79" fmla="*/ 141094 h 3617913"/>
              <a:gd name="T80" fmla="*/ 54817 w 3543300"/>
              <a:gd name="T81" fmla="*/ 126163 h 3617913"/>
              <a:gd name="T82" fmla="*/ 38725 w 3543300"/>
              <a:gd name="T83" fmla="*/ 133382 h 3617913"/>
              <a:gd name="T84" fmla="*/ 34351 w 3543300"/>
              <a:gd name="T85" fmla="*/ 133382 h 3617913"/>
              <a:gd name="T86" fmla="*/ 22778 w 3543300"/>
              <a:gd name="T87" fmla="*/ 123025 h 3617913"/>
              <a:gd name="T88" fmla="*/ 26417 w 3543300"/>
              <a:gd name="T89" fmla="*/ 107074 h 3617913"/>
              <a:gd name="T90" fmla="*/ 8144 w 3543300"/>
              <a:gd name="T91" fmla="*/ 102072 h 3617913"/>
              <a:gd name="T92" fmla="*/ 4190 w 3543300"/>
              <a:gd name="T93" fmla="*/ 100018 h 3617913"/>
              <a:gd name="T94" fmla="*/ 578 w 3543300"/>
              <a:gd name="T95" fmla="*/ 85289 h 3617913"/>
              <a:gd name="T96" fmla="*/ 13859 w 3543300"/>
              <a:gd name="T97" fmla="*/ 76015 h 3617913"/>
              <a:gd name="T98" fmla="*/ 2378 w 3543300"/>
              <a:gd name="T99" fmla="*/ 59711 h 3617913"/>
              <a:gd name="T100" fmla="*/ 26 w 3543300"/>
              <a:gd name="T101" fmla="*/ 56007 h 3617913"/>
              <a:gd name="T102" fmla="*/ 5570 w 3543300"/>
              <a:gd name="T103" fmla="*/ 42021 h 3617913"/>
              <a:gd name="T104" fmla="*/ 21530 w 3543300"/>
              <a:gd name="T105" fmla="*/ 43470 h 3617913"/>
              <a:gd name="T106" fmla="*/ 30725 w 3543300"/>
              <a:gd name="T107" fmla="*/ 31790 h 3617913"/>
              <a:gd name="T108" fmla="*/ 23106 w 3543300"/>
              <a:gd name="T109" fmla="*/ 18560 h 3617913"/>
              <a:gd name="T110" fmla="*/ 35691 w 3543300"/>
              <a:gd name="T111" fmla="*/ 9614 h 3617913"/>
              <a:gd name="T112" fmla="*/ 39513 w 3543300"/>
              <a:gd name="T113" fmla="*/ 10974 h 3617913"/>
              <a:gd name="T114" fmla="*/ 60085 w 3543300"/>
              <a:gd name="T115" fmla="*/ 16040 h 3617913"/>
              <a:gd name="T116" fmla="*/ 64446 w 3543300"/>
              <a:gd name="T117" fmla="*/ 1046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21" name="KSO_Shape"/>
          <p:cNvSpPr>
            <a:spLocks noChangeArrowheads="1"/>
          </p:cNvSpPr>
          <p:nvPr/>
        </p:nvSpPr>
        <p:spPr bwMode="auto">
          <a:xfrm>
            <a:off x="6472238" y="2056710"/>
            <a:ext cx="720725" cy="719137"/>
          </a:xfrm>
          <a:custGeom>
            <a:avLst/>
            <a:gdLst>
              <a:gd name="T0" fmla="*/ 2147483647 w 5440"/>
              <a:gd name="T1" fmla="*/ 2147483647 h 5267"/>
              <a:gd name="T2" fmla="*/ 2147483647 w 5440"/>
              <a:gd name="T3" fmla="*/ 2147483647 h 5267"/>
              <a:gd name="T4" fmla="*/ 2147483647 w 5440"/>
              <a:gd name="T5" fmla="*/ 2147483647 h 5267"/>
              <a:gd name="T6" fmla="*/ 2147483647 w 5440"/>
              <a:gd name="T7" fmla="*/ 2147483647 h 5267"/>
              <a:gd name="T8" fmla="*/ 2147483647 w 5440"/>
              <a:gd name="T9" fmla="*/ 2147483647 h 5267"/>
              <a:gd name="T10" fmla="*/ 2147483647 w 5440"/>
              <a:gd name="T11" fmla="*/ 2147483647 h 5267"/>
              <a:gd name="T12" fmla="*/ 2147483647 w 5440"/>
              <a:gd name="T13" fmla="*/ 2147483647 h 5267"/>
              <a:gd name="T14" fmla="*/ 2147483647 w 5440"/>
              <a:gd name="T15" fmla="*/ 2147483647 h 5267"/>
              <a:gd name="T16" fmla="*/ 2147483647 w 5440"/>
              <a:gd name="T17" fmla="*/ 2147483647 h 5267"/>
              <a:gd name="T18" fmla="*/ 2147483647 w 5440"/>
              <a:gd name="T19" fmla="*/ 2147483647 h 5267"/>
              <a:gd name="T20" fmla="*/ 2147483647 w 5440"/>
              <a:gd name="T21" fmla="*/ 2147483647 h 5267"/>
              <a:gd name="T22" fmla="*/ 2147483647 w 5440"/>
              <a:gd name="T23" fmla="*/ 2147483647 h 5267"/>
              <a:gd name="T24" fmla="*/ 2147483647 w 5440"/>
              <a:gd name="T25" fmla="*/ 2147483647 h 5267"/>
              <a:gd name="T26" fmla="*/ 2147483647 w 5440"/>
              <a:gd name="T27" fmla="*/ 2147483647 h 5267"/>
              <a:gd name="T28" fmla="*/ 2147483647 w 5440"/>
              <a:gd name="T29" fmla="*/ 2147483647 h 5267"/>
              <a:gd name="T30" fmla="*/ 2147483647 w 5440"/>
              <a:gd name="T31" fmla="*/ 2147483647 h 5267"/>
              <a:gd name="T32" fmla="*/ 2147483647 w 5440"/>
              <a:gd name="T33" fmla="*/ 2147483647 h 5267"/>
              <a:gd name="T34" fmla="*/ 2147483647 w 5440"/>
              <a:gd name="T35" fmla="*/ 2147483647 h 5267"/>
              <a:gd name="T36" fmla="*/ 2147483647 w 5440"/>
              <a:gd name="T37" fmla="*/ 2147483647 h 5267"/>
              <a:gd name="T38" fmla="*/ 2147483647 w 5440"/>
              <a:gd name="T39" fmla="*/ 2147483647 h 5267"/>
              <a:gd name="T40" fmla="*/ 2147483647 w 5440"/>
              <a:gd name="T41" fmla="*/ 2147483647 h 5267"/>
              <a:gd name="T42" fmla="*/ 2147483647 w 5440"/>
              <a:gd name="T43" fmla="*/ 2147483647 h 5267"/>
              <a:gd name="T44" fmla="*/ 2147483647 w 5440"/>
              <a:gd name="T45" fmla="*/ 2147483647 h 5267"/>
              <a:gd name="T46" fmla="*/ 2147483647 w 5440"/>
              <a:gd name="T47" fmla="*/ 2147483647 h 5267"/>
              <a:gd name="T48" fmla="*/ 2147483647 w 5440"/>
              <a:gd name="T49" fmla="*/ 2147483647 h 5267"/>
              <a:gd name="T50" fmla="*/ 2147483647 w 5440"/>
              <a:gd name="T51" fmla="*/ 2147483647 h 5267"/>
              <a:gd name="T52" fmla="*/ 2147483647 w 5440"/>
              <a:gd name="T53" fmla="*/ 2147483647 h 5267"/>
              <a:gd name="T54" fmla="*/ 2147483647 w 5440"/>
              <a:gd name="T55" fmla="*/ 2147483647 h 5267"/>
              <a:gd name="T56" fmla="*/ 2147483647 w 5440"/>
              <a:gd name="T57" fmla="*/ 2147483647 h 5267"/>
              <a:gd name="T58" fmla="*/ 2147483647 w 5440"/>
              <a:gd name="T59" fmla="*/ 2147483647 h 5267"/>
              <a:gd name="T60" fmla="*/ 2147483647 w 5440"/>
              <a:gd name="T61" fmla="*/ 2147483647 h 5267"/>
              <a:gd name="T62" fmla="*/ 2147483647 w 5440"/>
              <a:gd name="T63" fmla="*/ 2147483647 h 5267"/>
              <a:gd name="T64" fmla="*/ 2147483647 w 5440"/>
              <a:gd name="T65" fmla="*/ 2147483647 h 5267"/>
              <a:gd name="T66" fmla="*/ 2147483647 w 5440"/>
              <a:gd name="T67" fmla="*/ 2147483647 h 5267"/>
              <a:gd name="T68" fmla="*/ 2147483647 w 5440"/>
              <a:gd name="T69" fmla="*/ 2147483647 h 5267"/>
              <a:gd name="T70" fmla="*/ 2147483647 w 5440"/>
              <a:gd name="T71" fmla="*/ 2147483647 h 5267"/>
              <a:gd name="T72" fmla="*/ 2147483647 w 5440"/>
              <a:gd name="T73" fmla="*/ 2147483647 h 5267"/>
              <a:gd name="T74" fmla="*/ 2147483647 w 5440"/>
              <a:gd name="T75" fmla="*/ 2147483647 h 5267"/>
              <a:gd name="T76" fmla="*/ 2147483647 w 5440"/>
              <a:gd name="T77" fmla="*/ 2147483647 h 5267"/>
              <a:gd name="T78" fmla="*/ 2147483647 w 5440"/>
              <a:gd name="T79" fmla="*/ 2147483647 h 5267"/>
              <a:gd name="T80" fmla="*/ 2147483647 w 5440"/>
              <a:gd name="T81" fmla="*/ 2147483647 h 5267"/>
              <a:gd name="T82" fmla="*/ 2147483647 w 5440"/>
              <a:gd name="T83" fmla="*/ 2147483647 h 5267"/>
              <a:gd name="T84" fmla="*/ 2147483647 w 5440"/>
              <a:gd name="T85" fmla="*/ 2147483647 h 5267"/>
              <a:gd name="T86" fmla="*/ 2147483647 w 5440"/>
              <a:gd name="T87" fmla="*/ 2147483647 h 5267"/>
              <a:gd name="T88" fmla="*/ 2147483647 w 5440"/>
              <a:gd name="T89" fmla="*/ 2147483647 h 5267"/>
              <a:gd name="T90" fmla="*/ 2147483647 w 5440"/>
              <a:gd name="T91" fmla="*/ 2147483647 h 5267"/>
              <a:gd name="T92" fmla="*/ 2147483647 w 5440"/>
              <a:gd name="T93" fmla="*/ 2147483647 h 5267"/>
              <a:gd name="T94" fmla="*/ 2147483647 w 5440"/>
              <a:gd name="T95" fmla="*/ 2147483647 h 5267"/>
              <a:gd name="T96" fmla="*/ 2147483647 w 5440"/>
              <a:gd name="T97" fmla="*/ 2147483647 h 5267"/>
              <a:gd name="T98" fmla="*/ 2147483647 w 5440"/>
              <a:gd name="T99" fmla="*/ 2147483647 h 5267"/>
              <a:gd name="T100" fmla="*/ 2147483647 w 5440"/>
              <a:gd name="T101" fmla="*/ 2147483647 h 5267"/>
              <a:gd name="T102" fmla="*/ 2147483647 w 5440"/>
              <a:gd name="T103" fmla="*/ 2147483647 h 5267"/>
              <a:gd name="T104" fmla="*/ 2147483647 w 5440"/>
              <a:gd name="T105" fmla="*/ 2147483647 h 5267"/>
              <a:gd name="T106" fmla="*/ 2147483647 w 5440"/>
              <a:gd name="T107" fmla="*/ 2147483647 h 5267"/>
              <a:gd name="T108" fmla="*/ 2147483647 w 5440"/>
              <a:gd name="T109" fmla="*/ 2147483647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22" name="KSO_Shape"/>
          <p:cNvSpPr>
            <a:spLocks noChangeArrowheads="1"/>
          </p:cNvSpPr>
          <p:nvPr/>
        </p:nvSpPr>
        <p:spPr bwMode="auto">
          <a:xfrm>
            <a:off x="5011738" y="2012260"/>
            <a:ext cx="628650" cy="720725"/>
          </a:xfrm>
          <a:custGeom>
            <a:avLst/>
            <a:gdLst>
              <a:gd name="T0" fmla="*/ 223115 w 1282700"/>
              <a:gd name="T1" fmla="*/ 229977 h 1516063"/>
              <a:gd name="T2" fmla="*/ 229108 w 1282700"/>
              <a:gd name="T3" fmla="*/ 250748 h 1516063"/>
              <a:gd name="T4" fmla="*/ 220318 w 1282700"/>
              <a:gd name="T5" fmla="*/ 270168 h 1516063"/>
              <a:gd name="T6" fmla="*/ 172610 w 1282700"/>
              <a:gd name="T7" fmla="*/ 274518 h 1516063"/>
              <a:gd name="T8" fmla="*/ 160064 w 1282700"/>
              <a:gd name="T9" fmla="*/ 257196 h 1516063"/>
              <a:gd name="T10" fmla="*/ 161582 w 1282700"/>
              <a:gd name="T11" fmla="*/ 235601 h 1516063"/>
              <a:gd name="T12" fmla="*/ 176366 w 1282700"/>
              <a:gd name="T13" fmla="*/ 219929 h 1516063"/>
              <a:gd name="T14" fmla="*/ 161835 w 1282700"/>
              <a:gd name="T15" fmla="*/ 102467 h 1516063"/>
              <a:gd name="T16" fmla="*/ 125091 w 1282700"/>
              <a:gd name="T17" fmla="*/ 114111 h 1516063"/>
              <a:gd name="T18" fmla="*/ 92979 w 1282700"/>
              <a:gd name="T19" fmla="*/ 133417 h 1516063"/>
              <a:gd name="T20" fmla="*/ 66779 w 1282700"/>
              <a:gd name="T21" fmla="*/ 159259 h 1516063"/>
              <a:gd name="T22" fmla="*/ 47768 w 1282700"/>
              <a:gd name="T23" fmla="*/ 190435 h 1516063"/>
              <a:gd name="T24" fmla="*/ 37064 w 1282700"/>
              <a:gd name="T25" fmla="*/ 225743 h 1516063"/>
              <a:gd name="T26" fmla="*/ 36106 w 1282700"/>
              <a:gd name="T27" fmla="*/ 263604 h 1516063"/>
              <a:gd name="T28" fmla="*/ 44892 w 1282700"/>
              <a:gd name="T29" fmla="*/ 299588 h 1516063"/>
              <a:gd name="T30" fmla="*/ 62306 w 1282700"/>
              <a:gd name="T31" fmla="*/ 331665 h 1516063"/>
              <a:gd name="T32" fmla="*/ 87228 w 1282700"/>
              <a:gd name="T33" fmla="*/ 358709 h 1516063"/>
              <a:gd name="T34" fmla="*/ 118221 w 1282700"/>
              <a:gd name="T35" fmla="*/ 379443 h 1516063"/>
              <a:gd name="T36" fmla="*/ 154167 w 1282700"/>
              <a:gd name="T37" fmla="*/ 392740 h 1516063"/>
              <a:gd name="T38" fmla="*/ 193787 w 1282700"/>
              <a:gd name="T39" fmla="*/ 397397 h 1516063"/>
              <a:gd name="T40" fmla="*/ 233327 w 1282700"/>
              <a:gd name="T41" fmla="*/ 392740 h 1516063"/>
              <a:gd name="T42" fmla="*/ 269193 w 1282700"/>
              <a:gd name="T43" fmla="*/ 379443 h 1516063"/>
              <a:gd name="T44" fmla="*/ 300186 w 1282700"/>
              <a:gd name="T45" fmla="*/ 358709 h 1516063"/>
              <a:gd name="T46" fmla="*/ 325108 w 1282700"/>
              <a:gd name="T47" fmla="*/ 331665 h 1516063"/>
              <a:gd name="T48" fmla="*/ 342602 w 1282700"/>
              <a:gd name="T49" fmla="*/ 299588 h 1516063"/>
              <a:gd name="T50" fmla="*/ 351308 w 1282700"/>
              <a:gd name="T51" fmla="*/ 263604 h 1516063"/>
              <a:gd name="T52" fmla="*/ 350350 w 1282700"/>
              <a:gd name="T53" fmla="*/ 225743 h 1516063"/>
              <a:gd name="T54" fmla="*/ 339646 w 1282700"/>
              <a:gd name="T55" fmla="*/ 190435 h 1516063"/>
              <a:gd name="T56" fmla="*/ 320635 w 1282700"/>
              <a:gd name="T57" fmla="*/ 159259 h 1516063"/>
              <a:gd name="T58" fmla="*/ 294434 w 1282700"/>
              <a:gd name="T59" fmla="*/ 133417 h 1516063"/>
              <a:gd name="T60" fmla="*/ 262403 w 1282700"/>
              <a:gd name="T61" fmla="*/ 114111 h 1516063"/>
              <a:gd name="T62" fmla="*/ 225579 w 1282700"/>
              <a:gd name="T63" fmla="*/ 102467 h 1516063"/>
              <a:gd name="T64" fmla="*/ 228934 w 1282700"/>
              <a:gd name="T65" fmla="*/ 0 h 1516063"/>
              <a:gd name="T66" fmla="*/ 235244 w 1282700"/>
              <a:gd name="T67" fmla="*/ 70615 h 1516063"/>
              <a:gd name="T68" fmla="*/ 267515 w 1282700"/>
              <a:gd name="T69" fmla="*/ 80081 h 1516063"/>
              <a:gd name="T70" fmla="*/ 296991 w 1282700"/>
              <a:gd name="T71" fmla="*/ 94504 h 1516063"/>
              <a:gd name="T72" fmla="*/ 352507 w 1282700"/>
              <a:gd name="T73" fmla="*/ 144385 h 1516063"/>
              <a:gd name="T74" fmla="*/ 371278 w 1282700"/>
              <a:gd name="T75" fmla="*/ 175786 h 1516063"/>
              <a:gd name="T76" fmla="*/ 383180 w 1282700"/>
              <a:gd name="T77" fmla="*/ 210794 h 1516063"/>
              <a:gd name="T78" fmla="*/ 387414 w 1282700"/>
              <a:gd name="T79" fmla="*/ 248430 h 1516063"/>
              <a:gd name="T80" fmla="*/ 381343 w 1282700"/>
              <a:gd name="T81" fmla="*/ 293954 h 1516063"/>
              <a:gd name="T82" fmla="*/ 364009 w 1282700"/>
              <a:gd name="T83" fmla="*/ 335196 h 1516063"/>
              <a:gd name="T84" fmla="*/ 337090 w 1282700"/>
              <a:gd name="T85" fmla="*/ 370879 h 1516063"/>
              <a:gd name="T86" fmla="*/ 302023 w 1282700"/>
              <a:gd name="T87" fmla="*/ 399501 h 1516063"/>
              <a:gd name="T88" fmla="*/ 260246 w 1282700"/>
              <a:gd name="T89" fmla="*/ 419484 h 1516063"/>
              <a:gd name="T90" fmla="*/ 213517 w 1282700"/>
              <a:gd name="T91" fmla="*/ 429625 h 1516063"/>
              <a:gd name="T92" fmla="*/ 164232 w 1282700"/>
              <a:gd name="T93" fmla="*/ 428423 h 1516063"/>
              <a:gd name="T94" fmla="*/ 118301 w 1282700"/>
              <a:gd name="T95" fmla="*/ 416253 h 1516063"/>
              <a:gd name="T96" fmla="*/ 77802 w 1282700"/>
              <a:gd name="T97" fmla="*/ 394393 h 1516063"/>
              <a:gd name="T98" fmla="*/ 44253 w 1282700"/>
              <a:gd name="T99" fmla="*/ 364269 h 1516063"/>
              <a:gd name="T100" fmla="*/ 19171 w 1282700"/>
              <a:gd name="T101" fmla="*/ 327383 h 1516063"/>
              <a:gd name="T102" fmla="*/ 3994 w 1282700"/>
              <a:gd name="T103" fmla="*/ 285089 h 1516063"/>
              <a:gd name="T104" fmla="*/ 320 w 1282700"/>
              <a:gd name="T105" fmla="*/ 239490 h 1516063"/>
              <a:gd name="T106" fmla="*/ 7828 w 1282700"/>
              <a:gd name="T107" fmla="*/ 197046 h 1516063"/>
              <a:gd name="T108" fmla="*/ 25242 w 1282700"/>
              <a:gd name="T109" fmla="*/ 158583 h 1516063"/>
              <a:gd name="T110" fmla="*/ 51123 w 1282700"/>
              <a:gd name="T111" fmla="*/ 125304 h 1516063"/>
              <a:gd name="T112" fmla="*/ 84113 w 1282700"/>
              <a:gd name="T113" fmla="*/ 98260 h 1516063"/>
              <a:gd name="T114" fmla="*/ 123174 w 1282700"/>
              <a:gd name="T115" fmla="*/ 78803 h 1516063"/>
              <a:gd name="T116" fmla="*/ 166947 w 1282700"/>
              <a:gd name="T117" fmla="*/ 68061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2700"/>
              <a:gd name="T178" fmla="*/ 0 h 1516063"/>
              <a:gd name="T179" fmla="*/ 1282700 w 1282700"/>
              <a:gd name="T180" fmla="*/ 1516063 h 15160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23" name="KSO_Shape"/>
          <p:cNvSpPr>
            <a:spLocks noChangeArrowheads="1"/>
          </p:cNvSpPr>
          <p:nvPr/>
        </p:nvSpPr>
        <p:spPr bwMode="auto">
          <a:xfrm>
            <a:off x="4978400" y="4703072"/>
            <a:ext cx="720725" cy="720725"/>
          </a:xfrm>
          <a:custGeom>
            <a:avLst/>
            <a:gdLst>
              <a:gd name="T0" fmla="*/ 121147 w 4295694"/>
              <a:gd name="T1" fmla="*/ 512956 h 4602950"/>
              <a:gd name="T2" fmla="*/ 111934 w 4295694"/>
              <a:gd name="T3" fmla="*/ 518460 h 4602950"/>
              <a:gd name="T4" fmla="*/ 105445 w 4295694"/>
              <a:gd name="T5" fmla="*/ 526610 h 4602950"/>
              <a:gd name="T6" fmla="*/ 102554 w 4295694"/>
              <a:gd name="T7" fmla="*/ 533481 h 4602950"/>
              <a:gd name="T8" fmla="*/ 132301 w 4295694"/>
              <a:gd name="T9" fmla="*/ 567528 h 4602950"/>
              <a:gd name="T10" fmla="*/ 162048 w 4295694"/>
              <a:gd name="T11" fmla="*/ 533481 h 4602950"/>
              <a:gd name="T12" fmla="*/ 161529 w 4295694"/>
              <a:gd name="T13" fmla="*/ 531920 h 4602950"/>
              <a:gd name="T14" fmla="*/ 160277 w 4295694"/>
              <a:gd name="T15" fmla="*/ 528160 h 4602950"/>
              <a:gd name="T16" fmla="*/ 152169 w 4295694"/>
              <a:gd name="T17" fmla="*/ 518146 h 4602950"/>
              <a:gd name="T18" fmla="*/ 142972 w 4295694"/>
              <a:gd name="T19" fmla="*/ 512865 h 4602950"/>
              <a:gd name="T20" fmla="*/ 621560 w 4295694"/>
              <a:gd name="T21" fmla="*/ 142236 h 4602950"/>
              <a:gd name="T22" fmla="*/ 511547 w 4295694"/>
              <a:gd name="T23" fmla="*/ 320066 h 4602950"/>
              <a:gd name="T24" fmla="*/ 204705 w 4295694"/>
              <a:gd name="T25" fmla="*/ 96959 h 4602950"/>
              <a:gd name="T26" fmla="*/ 235673 w 4295694"/>
              <a:gd name="T27" fmla="*/ 394401 h 4602950"/>
              <a:gd name="T28" fmla="*/ 524576 w 4295694"/>
              <a:gd name="T29" fmla="*/ 523290 h 4602950"/>
              <a:gd name="T30" fmla="*/ 264355 w 4295694"/>
              <a:gd name="T31" fmla="*/ 375658 h 4602950"/>
              <a:gd name="T32" fmla="*/ 204705 w 4295694"/>
              <a:gd name="T33" fmla="*/ 96959 h 4602950"/>
              <a:gd name="T34" fmla="*/ 384648 w 4295694"/>
              <a:gd name="T35" fmla="*/ 150933 h 4602950"/>
              <a:gd name="T36" fmla="*/ 614646 w 4295694"/>
              <a:gd name="T37" fmla="*/ 103701 h 4602950"/>
              <a:gd name="T38" fmla="*/ 711055 w 4295694"/>
              <a:gd name="T39" fmla="*/ 83754 h 4602950"/>
              <a:gd name="T40" fmla="*/ 657997 w 4295694"/>
              <a:gd name="T41" fmla="*/ 161479 h 4602950"/>
              <a:gd name="T42" fmla="*/ 531774 w 4295694"/>
              <a:gd name="T43" fmla="*/ 347025 h 4602950"/>
              <a:gd name="T44" fmla="*/ 622169 w 4295694"/>
              <a:gd name="T45" fmla="*/ 511339 h 4602950"/>
              <a:gd name="T46" fmla="*/ 230932 w 4295694"/>
              <a:gd name="T47" fmla="*/ 458506 h 4602950"/>
              <a:gd name="T48" fmla="*/ 201795 w 4295694"/>
              <a:gd name="T49" fmla="*/ 505763 h 4602950"/>
              <a:gd name="T50" fmla="*/ 209156 w 4295694"/>
              <a:gd name="T51" fmla="*/ 526295 h 4602950"/>
              <a:gd name="T52" fmla="*/ 198623 w 4295694"/>
              <a:gd name="T53" fmla="*/ 621553 h 4602950"/>
              <a:gd name="T54" fmla="*/ 264602 w 4295694"/>
              <a:gd name="T55" fmla="*/ 720725 h 4602950"/>
              <a:gd name="T56" fmla="*/ 1767 w 4295694"/>
              <a:gd name="T57" fmla="*/ 704365 h 4602950"/>
              <a:gd name="T58" fmla="*/ 73600 w 4295694"/>
              <a:gd name="T59" fmla="*/ 618235 h 4602950"/>
              <a:gd name="T60" fmla="*/ 57189 w 4295694"/>
              <a:gd name="T61" fmla="*/ 516388 h 4602950"/>
              <a:gd name="T62" fmla="*/ 67168 w 4295694"/>
              <a:gd name="T63" fmla="*/ 501217 h 4602950"/>
              <a:gd name="T64" fmla="*/ 59355 w 4295694"/>
              <a:gd name="T65" fmla="*/ 444239 h 4602950"/>
              <a:gd name="T66" fmla="*/ 168678 w 4295694"/>
              <a:gd name="T67" fmla="*/ 375112 h 4602950"/>
              <a:gd name="T68" fmla="*/ 250116 w 4295694"/>
              <a:gd name="T69" fmla="*/ 15461 h 46029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95694"/>
              <a:gd name="T106" fmla="*/ 0 h 4602950"/>
              <a:gd name="T107" fmla="*/ 4295694 w 4295694"/>
              <a:gd name="T108" fmla="*/ 4602950 h 46029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lnTo>
                  <a:pt x="788546" y="3262602"/>
                </a:lnTo>
                <a:close/>
                <a:moveTo>
                  <a:pt x="3704648" y="908397"/>
                </a:moveTo>
                <a:lnTo>
                  <a:pt x="2413156" y="1136122"/>
                </a:lnTo>
                <a:lnTo>
                  <a:pt x="3048940" y="2044116"/>
                </a:lnTo>
                <a:lnTo>
                  <a:pt x="3704648" y="908397"/>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lnTo>
                  <a:pt x="1220089" y="619236"/>
                </a:ln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lnTo>
                  <a:pt x="1617635"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24" name="TextBox 42"/>
          <p:cNvSpPr>
            <a:spLocks noChangeArrowheads="1"/>
          </p:cNvSpPr>
          <p:nvPr/>
        </p:nvSpPr>
        <p:spPr bwMode="auto">
          <a:xfrm>
            <a:off x="2246313" y="1882085"/>
            <a:ext cx="197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1525" name="TextBox 43"/>
          <p:cNvSpPr>
            <a:spLocks noChangeArrowheads="1"/>
          </p:cNvSpPr>
          <p:nvPr/>
        </p:nvSpPr>
        <p:spPr bwMode="auto">
          <a:xfrm>
            <a:off x="2063750" y="2196410"/>
            <a:ext cx="216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21526" name="TextBox 42"/>
          <p:cNvSpPr>
            <a:spLocks noChangeArrowheads="1"/>
          </p:cNvSpPr>
          <p:nvPr/>
        </p:nvSpPr>
        <p:spPr bwMode="auto">
          <a:xfrm>
            <a:off x="2181225" y="4690372"/>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1527" name="TextBox 43"/>
          <p:cNvSpPr>
            <a:spLocks noChangeArrowheads="1"/>
          </p:cNvSpPr>
          <p:nvPr/>
        </p:nvSpPr>
        <p:spPr bwMode="auto">
          <a:xfrm>
            <a:off x="1997075" y="5004697"/>
            <a:ext cx="216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21528" name="TextBox 42"/>
          <p:cNvSpPr>
            <a:spLocks noChangeArrowheads="1"/>
          </p:cNvSpPr>
          <p:nvPr/>
        </p:nvSpPr>
        <p:spPr bwMode="auto">
          <a:xfrm>
            <a:off x="7980363" y="4664972"/>
            <a:ext cx="197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1529" name="TextBox 43"/>
          <p:cNvSpPr>
            <a:spLocks noChangeArrowheads="1"/>
          </p:cNvSpPr>
          <p:nvPr/>
        </p:nvSpPr>
        <p:spPr bwMode="auto">
          <a:xfrm>
            <a:off x="7980363" y="4980885"/>
            <a:ext cx="21605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21530" name="TextBox 42"/>
          <p:cNvSpPr>
            <a:spLocks noChangeArrowheads="1"/>
          </p:cNvSpPr>
          <p:nvPr/>
        </p:nvSpPr>
        <p:spPr bwMode="auto">
          <a:xfrm>
            <a:off x="8672513" y="3299722"/>
            <a:ext cx="1976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1531" name="TextBox 43"/>
          <p:cNvSpPr>
            <a:spLocks noChangeArrowheads="1"/>
          </p:cNvSpPr>
          <p:nvPr/>
        </p:nvSpPr>
        <p:spPr bwMode="auto">
          <a:xfrm>
            <a:off x="8672513" y="3614047"/>
            <a:ext cx="2160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21532" name="TextBox 42"/>
          <p:cNvSpPr>
            <a:spLocks noChangeArrowheads="1"/>
          </p:cNvSpPr>
          <p:nvPr/>
        </p:nvSpPr>
        <p:spPr bwMode="auto">
          <a:xfrm>
            <a:off x="7885113" y="1943997"/>
            <a:ext cx="197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1533" name="TextBox 43"/>
          <p:cNvSpPr>
            <a:spLocks noChangeArrowheads="1"/>
          </p:cNvSpPr>
          <p:nvPr/>
        </p:nvSpPr>
        <p:spPr bwMode="auto">
          <a:xfrm>
            <a:off x="7885113" y="2259910"/>
            <a:ext cx="21605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21534" name="TextBox 42"/>
          <p:cNvSpPr>
            <a:spLocks noChangeArrowheads="1"/>
          </p:cNvSpPr>
          <p:nvPr/>
        </p:nvSpPr>
        <p:spPr bwMode="auto">
          <a:xfrm>
            <a:off x="1543050" y="3429000"/>
            <a:ext cx="1976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1535" name="TextBox 43"/>
          <p:cNvSpPr>
            <a:spLocks noChangeArrowheads="1"/>
          </p:cNvSpPr>
          <p:nvPr/>
        </p:nvSpPr>
        <p:spPr bwMode="auto">
          <a:xfrm>
            <a:off x="1358900" y="3743325"/>
            <a:ext cx="21621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endParaRPr 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a:p>
            <a:pPr algn="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a:t>
            </a:r>
          </a:p>
        </p:txBody>
      </p:sp>
      <p:sp>
        <p:nvSpPr>
          <p:cNvPr id="21536" name="矩形 26"/>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竞聘优势</a:t>
            </a:r>
            <a:endParaRPr lang="zh-CN" altLang="en-US"/>
          </a:p>
        </p:txBody>
      </p:sp>
      <p:sp>
        <p:nvSpPr>
          <p:cNvPr id="21537" name="矩形 27"/>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Competition advantage</a:t>
            </a:r>
            <a:endParaRPr lang="zh-CN" altLang="en-US"/>
          </a:p>
        </p:txBody>
      </p:sp>
      <p:sp>
        <p:nvSpPr>
          <p:cNvPr id="32"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534"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2535"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grpSp>
        <p:nvGrpSpPr>
          <p:cNvPr id="22536" name="组合 1"/>
          <p:cNvGrpSpPr/>
          <p:nvPr/>
        </p:nvGrpSpPr>
        <p:grpSpPr bwMode="auto">
          <a:xfrm>
            <a:off x="4705350" y="1399665"/>
            <a:ext cx="6356350" cy="2378075"/>
            <a:chOff x="0" y="0"/>
            <a:chExt cx="12192000" cy="630377"/>
          </a:xfrm>
        </p:grpSpPr>
        <p:sp>
          <p:nvSpPr>
            <p:cNvPr id="22548" name="矩形 2"/>
            <p:cNvSpPr>
              <a:spLocks noChangeArrowheads="1"/>
            </p:cNvSpPr>
            <p:nvPr/>
          </p:nvSpPr>
          <p:spPr bwMode="auto">
            <a:xfrm>
              <a:off x="0" y="28562"/>
              <a:ext cx="12192000" cy="601815"/>
            </a:xfrm>
            <a:prstGeom prst="rect">
              <a:avLst/>
            </a:pr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549" name="矩形 3"/>
            <p:cNvSpPr>
              <a:spLocks noChangeArrowheads="1"/>
            </p:cNvSpPr>
            <p:nvPr/>
          </p:nvSpPr>
          <p:spPr bwMode="auto">
            <a:xfrm>
              <a:off x="0" y="0"/>
              <a:ext cx="12192000" cy="28562"/>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pic>
        <p:nvPicPr>
          <p:cNvPr id="22537" name="图片 5"/>
          <p:cNvPicPr>
            <a:picLocks noChangeAspect="1" noChangeArrowheads="1"/>
          </p:cNvPicPr>
          <p:nvPr/>
        </p:nvPicPr>
        <p:blipFill>
          <a:blip r:embed="rId2">
            <a:grayscl/>
            <a:extLst>
              <a:ext uri="{28A0092B-C50C-407E-A947-70E740481C1C}">
                <a14:useLocalDpi xmlns:a14="http://schemas.microsoft.com/office/drawing/2010/main" val="0"/>
              </a:ext>
            </a:extLst>
          </a:blip>
          <a:srcRect l="24986" r="24986"/>
          <a:stretch>
            <a:fillRect/>
          </a:stretch>
        </p:blipFill>
        <p:spPr bwMode="auto">
          <a:xfrm>
            <a:off x="1158875" y="1399665"/>
            <a:ext cx="3425825"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Box 15"/>
          <p:cNvSpPr>
            <a:spLocks noChangeArrowheads="1"/>
          </p:cNvSpPr>
          <p:nvPr/>
        </p:nvSpPr>
        <p:spPr bwMode="auto">
          <a:xfrm>
            <a:off x="4979988" y="2199765"/>
            <a:ext cx="5838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22539" name="图片 7"/>
          <p:cNvPicPr>
            <a:picLocks noChangeAspect="1" noChangeArrowheads="1"/>
          </p:cNvPicPr>
          <p:nvPr/>
        </p:nvPicPr>
        <p:blipFill>
          <a:blip r:embed="rId3">
            <a:grayscl/>
            <a:extLst>
              <a:ext uri="{28A0092B-C50C-407E-A947-70E740481C1C}">
                <a14:useLocalDpi xmlns:a14="http://schemas.microsoft.com/office/drawing/2010/main" val="0"/>
              </a:ext>
            </a:extLst>
          </a:blip>
          <a:srcRect l="51797" r="1282" b="6233"/>
          <a:stretch>
            <a:fillRect/>
          </a:stretch>
        </p:blipFill>
        <p:spPr bwMode="auto">
          <a:xfrm>
            <a:off x="9559925" y="3963477"/>
            <a:ext cx="15017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40" name="组合 8"/>
          <p:cNvGrpSpPr/>
          <p:nvPr/>
        </p:nvGrpSpPr>
        <p:grpSpPr bwMode="auto">
          <a:xfrm>
            <a:off x="4705350" y="3963477"/>
            <a:ext cx="4732338" cy="2003425"/>
            <a:chOff x="0" y="0"/>
            <a:chExt cx="12192000" cy="630377"/>
          </a:xfrm>
        </p:grpSpPr>
        <p:sp>
          <p:nvSpPr>
            <p:cNvPr id="22546" name="矩形 9"/>
            <p:cNvSpPr>
              <a:spLocks noChangeArrowheads="1"/>
            </p:cNvSpPr>
            <p:nvPr/>
          </p:nvSpPr>
          <p:spPr bwMode="auto">
            <a:xfrm>
              <a:off x="0" y="28562"/>
              <a:ext cx="12192000" cy="60181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547" name="矩形 10"/>
            <p:cNvSpPr>
              <a:spLocks noChangeArrowheads="1"/>
            </p:cNvSpPr>
            <p:nvPr/>
          </p:nvSpPr>
          <p:spPr bwMode="auto">
            <a:xfrm>
              <a:off x="0" y="0"/>
              <a:ext cx="12192000" cy="28562"/>
            </a:xfrm>
            <a:prstGeom prst="rect">
              <a:avLst/>
            </a:pr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2541" name="TextBox 15"/>
          <p:cNvSpPr>
            <a:spLocks noChangeArrowheads="1"/>
          </p:cNvSpPr>
          <p:nvPr/>
        </p:nvSpPr>
        <p:spPr bwMode="auto">
          <a:xfrm>
            <a:off x="4979988" y="4774690"/>
            <a:ext cx="43434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22542" name="矩形 12"/>
          <p:cNvSpPr>
            <a:spLocks noChangeArrowheads="1"/>
          </p:cNvSpPr>
          <p:nvPr/>
        </p:nvSpPr>
        <p:spPr bwMode="auto">
          <a:xfrm>
            <a:off x="4979988" y="1615565"/>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000000"/>
              </a:solidFill>
              <a:latin typeface="Calibri" panose="020F0502020204030204" pitchFamily="34" charset="0"/>
              <a:sym typeface="宋体" panose="02010600030101010101" pitchFamily="2" charset="-122"/>
            </a:endParaRPr>
          </a:p>
        </p:txBody>
      </p:sp>
      <p:sp>
        <p:nvSpPr>
          <p:cNvPr id="22543" name="矩形 13"/>
          <p:cNvSpPr>
            <a:spLocks noChangeArrowheads="1"/>
          </p:cNvSpPr>
          <p:nvPr/>
        </p:nvSpPr>
        <p:spPr bwMode="auto">
          <a:xfrm>
            <a:off x="5753100" y="4185727"/>
            <a:ext cx="3568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a:solidFill>
                <a:srgbClr val="000000"/>
              </a:solidFill>
              <a:latin typeface="Calibri" panose="020F0502020204030204" pitchFamily="34" charset="0"/>
              <a:sym typeface="宋体" panose="02010600030101010101" pitchFamily="2" charset="-122"/>
            </a:endParaRPr>
          </a:p>
        </p:txBody>
      </p:sp>
      <p:sp>
        <p:nvSpPr>
          <p:cNvPr id="22544" name="矩形 14"/>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竞聘优势</a:t>
            </a:r>
            <a:endParaRPr lang="zh-CN" altLang="en-US"/>
          </a:p>
        </p:txBody>
      </p:sp>
      <p:sp>
        <p:nvSpPr>
          <p:cNvPr id="22545" name="矩形 15"/>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Competition advantage</a:t>
            </a:r>
            <a:endParaRPr lang="zh-CN" altLang="en-US"/>
          </a:p>
        </p:txBody>
      </p:sp>
      <p:sp>
        <p:nvSpPr>
          <p:cNvPr id="20"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558"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3559"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23560" name="Rectangle 23"/>
          <p:cNvSpPr>
            <a:spLocks noChangeArrowheads="1"/>
          </p:cNvSpPr>
          <p:nvPr/>
        </p:nvSpPr>
        <p:spPr bwMode="auto">
          <a:xfrm>
            <a:off x="5359400" y="3068963"/>
            <a:ext cx="14747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2600"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561" name="组合 2"/>
          <p:cNvGrpSpPr/>
          <p:nvPr/>
        </p:nvGrpSpPr>
        <p:grpSpPr bwMode="auto">
          <a:xfrm>
            <a:off x="3819525" y="1856113"/>
            <a:ext cx="4306888" cy="4038600"/>
            <a:chOff x="0" y="0"/>
            <a:chExt cx="3763541" cy="3478292"/>
          </a:xfrm>
        </p:grpSpPr>
        <p:sp>
          <p:nvSpPr>
            <p:cNvPr id="23582" name="AutoShape 4"/>
            <p:cNvSpPr>
              <a:spLocks noChangeArrowheads="1"/>
            </p:cNvSpPr>
            <p:nvPr/>
          </p:nvSpPr>
          <p:spPr bwMode="auto">
            <a:xfrm rot="-2232521">
              <a:off x="0" y="0"/>
              <a:ext cx="3763541" cy="3478292"/>
            </a:xfrm>
            <a:custGeom>
              <a:avLst/>
              <a:gdLst>
                <a:gd name="T0" fmla="*/ 655509004 w 21600"/>
                <a:gd name="T1" fmla="*/ 290404854 h 21600"/>
                <a:gd name="T2" fmla="*/ 535105661 w 21600"/>
                <a:gd name="T3" fmla="*/ 124988880 h 21600"/>
                <a:gd name="T4" fmla="*/ 550801195 w 21600"/>
                <a:gd name="T5" fmla="*/ 287085661 h 21600"/>
                <a:gd name="T6" fmla="*/ 615374498 w 21600"/>
                <a:gd name="T7" fmla="*/ 529517461 h 21600"/>
                <a:gd name="T8" fmla="*/ 425388683 w 21600"/>
                <a:gd name="T9" fmla="*/ 528272844 h 21600"/>
                <a:gd name="T10" fmla="*/ 426876327 w 21600"/>
                <a:gd name="T11" fmla="*/ 365968654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endParaRPr lang="zh-CN" altLang="en-US"/>
            </a:p>
          </p:txBody>
        </p:sp>
        <p:sp>
          <p:nvSpPr>
            <p:cNvPr id="25611" name="WordArt 7"/>
            <p:cNvSpPr>
              <a:spLocks noChangeArrowheads="1" noChangeShapeType="1" noTextEdit="1"/>
            </p:cNvSpPr>
            <p:nvPr/>
          </p:nvSpPr>
          <p:spPr bwMode="auto">
            <a:xfrm rot="3394332">
              <a:off x="1373567" y="482429"/>
              <a:ext cx="2105025" cy="177165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546007"/>
                </a:avLst>
              </a:prstTxWarp>
            </a:bodyPr>
            <a:lstStyle/>
            <a:p>
              <a:pPr algn="ctr">
                <a:defRPr/>
              </a:pPr>
              <a:r>
                <a:rPr lang="zh-CN" altLang="en-US" sz="2000" strike="sngStrike" kern="10">
                  <a:solidFill>
                    <a:srgbClr val="FFFFFF"/>
                  </a:solidFill>
                  <a:latin typeface="微软雅黑" panose="020B0503020204020204" pitchFamily="34" charset="-122"/>
                  <a:ea typeface="微软雅黑" panose="020B0503020204020204" pitchFamily="34" charset="-122"/>
                </a:rPr>
                <a:t>单击此处添加文字</a:t>
              </a:r>
            </a:p>
          </p:txBody>
        </p:sp>
      </p:grpSp>
      <p:grpSp>
        <p:nvGrpSpPr>
          <p:cNvPr id="23562" name="组合 5"/>
          <p:cNvGrpSpPr/>
          <p:nvPr/>
        </p:nvGrpSpPr>
        <p:grpSpPr bwMode="auto">
          <a:xfrm>
            <a:off x="7635875" y="2038675"/>
            <a:ext cx="2751138" cy="1274763"/>
            <a:chOff x="0" y="0"/>
            <a:chExt cx="2403475" cy="1098167"/>
          </a:xfrm>
        </p:grpSpPr>
        <p:sp>
          <p:nvSpPr>
            <p:cNvPr id="23579" name="Line 19"/>
            <p:cNvSpPr>
              <a:spLocks noChangeShapeType="1"/>
            </p:cNvSpPr>
            <p:nvPr/>
          </p:nvSpPr>
          <p:spPr bwMode="auto">
            <a:xfrm flipH="1">
              <a:off x="0" y="369248"/>
              <a:ext cx="2403475" cy="1"/>
            </a:xfrm>
            <a:prstGeom prst="line">
              <a:avLst/>
            </a:prstGeom>
            <a:noFill/>
            <a:ln w="19050">
              <a:solidFill>
                <a:srgbClr val="3A3A3B"/>
              </a:solidFill>
              <a:miter lim="800000"/>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80" name="TextBox 19"/>
            <p:cNvSpPr>
              <a:spLocks noChangeArrowheads="1"/>
            </p:cNvSpPr>
            <p:nvPr/>
          </p:nvSpPr>
          <p:spPr bwMode="auto">
            <a:xfrm>
              <a:off x="638688" y="0"/>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81" name="TextBox 20"/>
            <p:cNvSpPr>
              <a:spLocks noChangeArrowheads="1"/>
            </p:cNvSpPr>
            <p:nvPr/>
          </p:nvSpPr>
          <p:spPr bwMode="auto">
            <a:xfrm>
              <a:off x="524524" y="392363"/>
              <a:ext cx="1869436" cy="7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a:p>
          </p:txBody>
        </p:sp>
      </p:grpSp>
      <p:grpSp>
        <p:nvGrpSpPr>
          <p:cNvPr id="23563" name="组合 1"/>
          <p:cNvGrpSpPr/>
          <p:nvPr/>
        </p:nvGrpSpPr>
        <p:grpSpPr bwMode="auto">
          <a:xfrm>
            <a:off x="4124325" y="1814838"/>
            <a:ext cx="4306888" cy="4037012"/>
            <a:chOff x="0" y="0"/>
            <a:chExt cx="3764584" cy="3477329"/>
          </a:xfrm>
        </p:grpSpPr>
        <p:sp>
          <p:nvSpPr>
            <p:cNvPr id="23577" name="AutoShape 6"/>
            <p:cNvSpPr>
              <a:spLocks noChangeArrowheads="1"/>
            </p:cNvSpPr>
            <p:nvPr/>
          </p:nvSpPr>
          <p:spPr bwMode="auto">
            <a:xfrm rot="-9453040">
              <a:off x="0" y="0"/>
              <a:ext cx="3764584" cy="3477329"/>
            </a:xfrm>
            <a:custGeom>
              <a:avLst/>
              <a:gdLst>
                <a:gd name="T0" fmla="*/ 655538341 w 21600"/>
                <a:gd name="T1" fmla="*/ 296464031 h 21600"/>
                <a:gd name="T2" fmla="*/ 543269557 w 21600"/>
                <a:gd name="T3" fmla="*/ 132954064 h 21600"/>
                <a:gd name="T4" fmla="*/ 550893885 w 21600"/>
                <a:gd name="T5" fmla="*/ 291151123 h 21600"/>
                <a:gd name="T6" fmla="*/ 615715665 w 21600"/>
                <a:gd name="T7" fmla="*/ 529224360 h 21600"/>
                <a:gd name="T8" fmla="*/ 425624564 w 21600"/>
                <a:gd name="T9" fmla="*/ 527980249 h 21600"/>
                <a:gd name="T10" fmla="*/ 427112969 w 21600"/>
                <a:gd name="T11" fmla="*/ 365766071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gradFill rotWithShape="1">
              <a:gsLst>
                <a:gs pos="0">
                  <a:srgbClr val="8FC33B"/>
                </a:gs>
                <a:gs pos="100000">
                  <a:srgbClr val="66A308"/>
                </a:gs>
              </a:gsLst>
              <a:lin ang="0" scaled="1"/>
            </a:gradFill>
            <a:ln w="3175" cap="flat" cmpd="sng">
              <a:solidFill>
                <a:srgbClr val="EAEAEA"/>
              </a:solidFill>
              <a:miter lim="800000"/>
            </a:ln>
          </p:spPr>
          <p:txBody>
            <a:bodyPr anchor="ctr"/>
            <a:lstStyle/>
            <a:p>
              <a:endParaRPr lang="zh-CN" altLang="en-US"/>
            </a:p>
          </p:txBody>
        </p:sp>
        <p:sp>
          <p:nvSpPr>
            <p:cNvPr id="25618" name="WordArt 9"/>
            <p:cNvSpPr>
              <a:spLocks noChangeArrowheads="1" noChangeShapeType="1" noTextEdit="1"/>
            </p:cNvSpPr>
            <p:nvPr/>
          </p:nvSpPr>
          <p:spPr bwMode="auto">
            <a:xfrm rot="17984564">
              <a:off x="219730" y="577467"/>
              <a:ext cx="2105025" cy="1770063"/>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543391"/>
                </a:avLst>
              </a:prstTxWarp>
            </a:bodyPr>
            <a:lstStyle/>
            <a:p>
              <a:pPr algn="ctr">
                <a:defRPr/>
              </a:pPr>
              <a:r>
                <a:rPr lang="zh-CN" altLang="en-US" sz="2000" strike="sngStrike" kern="10">
                  <a:solidFill>
                    <a:schemeClr val="bg1"/>
                  </a:solidFill>
                  <a:latin typeface="微软雅黑" panose="020B0503020204020204" pitchFamily="34" charset="-122"/>
                  <a:ea typeface="微软雅黑" panose="020B0503020204020204" pitchFamily="34" charset="-122"/>
                </a:rPr>
                <a:t>单击此处添加文字</a:t>
              </a:r>
            </a:p>
          </p:txBody>
        </p:sp>
      </p:grpSp>
      <p:grpSp>
        <p:nvGrpSpPr>
          <p:cNvPr id="23564" name="组合 12"/>
          <p:cNvGrpSpPr/>
          <p:nvPr/>
        </p:nvGrpSpPr>
        <p:grpSpPr bwMode="auto">
          <a:xfrm>
            <a:off x="1319213" y="3184850"/>
            <a:ext cx="2770187" cy="1295400"/>
            <a:chOff x="0" y="0"/>
            <a:chExt cx="2420667" cy="1114711"/>
          </a:xfrm>
        </p:grpSpPr>
        <p:sp>
          <p:nvSpPr>
            <p:cNvPr id="23574" name="Line 17"/>
            <p:cNvSpPr>
              <a:spLocks noChangeShapeType="1"/>
            </p:cNvSpPr>
            <p:nvPr/>
          </p:nvSpPr>
          <p:spPr bwMode="auto">
            <a:xfrm>
              <a:off x="15605" y="363805"/>
              <a:ext cx="2405062" cy="1"/>
            </a:xfrm>
            <a:prstGeom prst="line">
              <a:avLst/>
            </a:prstGeom>
            <a:noFill/>
            <a:ln w="19050">
              <a:solidFill>
                <a:srgbClr val="3A3A3B"/>
              </a:solidFill>
              <a:miter lim="800000"/>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75" name="TextBox 42"/>
            <p:cNvSpPr>
              <a:spLocks noChangeArrowheads="1"/>
            </p:cNvSpPr>
            <p:nvPr/>
          </p:nvSpPr>
          <p:spPr bwMode="auto">
            <a:xfrm>
              <a:off x="1" y="0"/>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76" name="TextBox 43"/>
            <p:cNvSpPr>
              <a:spLocks noChangeArrowheads="1"/>
            </p:cNvSpPr>
            <p:nvPr/>
          </p:nvSpPr>
          <p:spPr bwMode="auto">
            <a:xfrm>
              <a:off x="0" y="408907"/>
              <a:ext cx="1888314" cy="7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a:p>
          </p:txBody>
        </p:sp>
      </p:grpSp>
      <p:grpSp>
        <p:nvGrpSpPr>
          <p:cNvPr id="23565" name="组合 3"/>
          <p:cNvGrpSpPr/>
          <p:nvPr/>
        </p:nvGrpSpPr>
        <p:grpSpPr bwMode="auto">
          <a:xfrm>
            <a:off x="4102100" y="1410025"/>
            <a:ext cx="3979863" cy="4370388"/>
            <a:chOff x="0" y="0"/>
            <a:chExt cx="3477329" cy="3764584"/>
          </a:xfrm>
        </p:grpSpPr>
        <p:sp>
          <p:nvSpPr>
            <p:cNvPr id="23572" name="AutoShape 5"/>
            <p:cNvSpPr>
              <a:spLocks noChangeArrowheads="1"/>
            </p:cNvSpPr>
            <p:nvPr/>
          </p:nvSpPr>
          <p:spPr bwMode="auto">
            <a:xfrm rot="5078397">
              <a:off x="-143627" y="143625"/>
              <a:ext cx="3764584" cy="3477329"/>
            </a:xfrm>
            <a:custGeom>
              <a:avLst/>
              <a:gdLst>
                <a:gd name="T0" fmla="*/ 655872447 w 21600"/>
                <a:gd name="T1" fmla="*/ 290218200 h 21600"/>
                <a:gd name="T2" fmla="*/ 535402274 w 21600"/>
                <a:gd name="T3" fmla="*/ 124919825 h 21600"/>
                <a:gd name="T4" fmla="*/ 551106515 w 21600"/>
                <a:gd name="T5" fmla="*/ 286926651 h 21600"/>
                <a:gd name="T6" fmla="*/ 615715665 w 21600"/>
                <a:gd name="T7" fmla="*/ 529224360 h 21600"/>
                <a:gd name="T8" fmla="*/ 425624564 w 21600"/>
                <a:gd name="T9" fmla="*/ 527980249 h 21600"/>
                <a:gd name="T10" fmla="*/ 427112969 w 21600"/>
                <a:gd name="T11" fmla="*/ 365766071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F3F3F"/>
            </a:solidFill>
            <a:ln w="3175" cap="flat" cmpd="sng">
              <a:solidFill>
                <a:srgbClr val="D3E2FF"/>
              </a:solidFill>
              <a:miter lim="800000"/>
            </a:ln>
          </p:spPr>
          <p:txBody>
            <a:bodyPr lIns="0" rIns="0" anchor="ctr"/>
            <a:lstStyle/>
            <a:p>
              <a:endParaRPr lang="zh-CN" altLang="en-US"/>
            </a:p>
          </p:txBody>
        </p:sp>
        <p:sp>
          <p:nvSpPr>
            <p:cNvPr id="25625" name="WordArt 8"/>
            <p:cNvSpPr>
              <a:spLocks noChangeArrowheads="1" noChangeShapeType="1" noTextEdit="1"/>
            </p:cNvSpPr>
            <p:nvPr/>
          </p:nvSpPr>
          <p:spPr bwMode="auto">
            <a:xfrm rot="79672">
              <a:off x="498799" y="1639250"/>
              <a:ext cx="2474912" cy="177165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1788643"/>
                </a:avLst>
              </a:prstTxWarp>
            </a:bodyPr>
            <a:lstStyle/>
            <a:p>
              <a:pPr algn="ctr">
                <a:defRPr/>
              </a:pPr>
              <a:r>
                <a:rPr lang="zh-CN" altLang="en-US" sz="2000" strike="sngStrike" kern="10">
                  <a:solidFill>
                    <a:schemeClr val="bg1"/>
                  </a:solidFill>
                  <a:latin typeface="微软雅黑" panose="020B0503020204020204" pitchFamily="34" charset="-122"/>
                  <a:ea typeface="微软雅黑" panose="020B0503020204020204" pitchFamily="34" charset="-122"/>
                </a:rPr>
                <a:t>单击此处添加文字</a:t>
              </a:r>
            </a:p>
          </p:txBody>
        </p:sp>
      </p:grpSp>
      <p:grpSp>
        <p:nvGrpSpPr>
          <p:cNvPr id="23566" name="组合 19"/>
          <p:cNvGrpSpPr/>
          <p:nvPr/>
        </p:nvGrpSpPr>
        <p:grpSpPr bwMode="auto">
          <a:xfrm>
            <a:off x="7505700" y="4800925"/>
            <a:ext cx="2832100" cy="1169988"/>
            <a:chOff x="0" y="0"/>
            <a:chExt cx="2474298" cy="1007275"/>
          </a:xfrm>
        </p:grpSpPr>
        <p:sp>
          <p:nvSpPr>
            <p:cNvPr id="23569" name="Line 18"/>
            <p:cNvSpPr>
              <a:spLocks noChangeShapeType="1"/>
            </p:cNvSpPr>
            <p:nvPr/>
          </p:nvSpPr>
          <p:spPr bwMode="auto">
            <a:xfrm flipH="1">
              <a:off x="0" y="359042"/>
              <a:ext cx="2405062" cy="1"/>
            </a:xfrm>
            <a:prstGeom prst="line">
              <a:avLst/>
            </a:prstGeom>
            <a:noFill/>
            <a:ln w="19050">
              <a:solidFill>
                <a:srgbClr val="3B3B3B"/>
              </a:solidFill>
              <a:miter lim="800000"/>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70" name="TextBox 19"/>
            <p:cNvSpPr>
              <a:spLocks noChangeArrowheads="1"/>
            </p:cNvSpPr>
            <p:nvPr/>
          </p:nvSpPr>
          <p:spPr bwMode="auto">
            <a:xfrm>
              <a:off x="691075" y="0"/>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solidFill>
                    <a:srgbClr val="4D4D4D"/>
                  </a:solidFill>
                  <a:latin typeface="微软雅黑" panose="020B0503020204020204" pitchFamily="34" charset="-122"/>
                  <a:ea typeface="微软雅黑" panose="020B0503020204020204" pitchFamily="34" charset="-122"/>
                  <a:sym typeface="宋体" panose="02010600030101010101" pitchFamily="2" charset="-122"/>
                </a:rPr>
                <a:t>点击添加文本</a:t>
              </a:r>
              <a:endParaRPr lang="zh-CN" altLang="en-US" sz="28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571" name="TextBox 20"/>
            <p:cNvSpPr>
              <a:spLocks noChangeArrowheads="1"/>
            </p:cNvSpPr>
            <p:nvPr/>
          </p:nvSpPr>
          <p:spPr bwMode="auto">
            <a:xfrm>
              <a:off x="745511" y="458727"/>
              <a:ext cx="1728787"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00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a:t>
              </a:r>
            </a:p>
          </p:txBody>
        </p:sp>
      </p:grpSp>
      <p:sp>
        <p:nvSpPr>
          <p:cNvPr id="23567" name="矩形 23"/>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竞聘优势</a:t>
            </a:r>
            <a:endParaRPr lang="zh-CN" altLang="en-US"/>
          </a:p>
        </p:txBody>
      </p:sp>
      <p:sp>
        <p:nvSpPr>
          <p:cNvPr id="23568" name="矩形 24"/>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Competition advantage</a:t>
            </a:r>
            <a:endParaRPr lang="zh-CN" altLang="en-US"/>
          </a:p>
        </p:txBody>
      </p:sp>
      <p:sp>
        <p:nvSpPr>
          <p:cNvPr id="30"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582"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583"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24584" name="椭圆 1"/>
          <p:cNvSpPr>
            <a:spLocks noChangeArrowheads="1"/>
          </p:cNvSpPr>
          <p:nvPr/>
        </p:nvSpPr>
        <p:spPr bwMode="auto">
          <a:xfrm>
            <a:off x="1489075" y="2395923"/>
            <a:ext cx="2251075" cy="2406650"/>
          </a:xfrm>
          <a:custGeom>
            <a:avLst/>
            <a:gdLst>
              <a:gd name="T0" fmla="*/ 1203268 w 1751265"/>
              <a:gd name="T1" fmla="*/ 0 h 1872208"/>
              <a:gd name="T2" fmla="*/ 2251075 w 1751265"/>
              <a:gd name="T3" fmla="*/ 612904 h 1872208"/>
              <a:gd name="T4" fmla="*/ 2083668 w 1751265"/>
              <a:gd name="T5" fmla="*/ 1222989 h 1872208"/>
              <a:gd name="T6" fmla="*/ 2239130 w 1751265"/>
              <a:gd name="T7" fmla="*/ 1813410 h 1872208"/>
              <a:gd name="T8" fmla="*/ 1203268 w 1751265"/>
              <a:gd name="T9" fmla="*/ 2406650 h 1872208"/>
              <a:gd name="T10" fmla="*/ 0 w 1751265"/>
              <a:gd name="T11" fmla="*/ 1203325 h 1872208"/>
              <a:gd name="T12" fmla="*/ 1203268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585" name="椭圆 2"/>
          <p:cNvSpPr>
            <a:spLocks noChangeArrowheads="1"/>
          </p:cNvSpPr>
          <p:nvPr/>
        </p:nvSpPr>
        <p:spPr bwMode="auto">
          <a:xfrm>
            <a:off x="8245475" y="2414973"/>
            <a:ext cx="2406650" cy="240665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50000"/>
              </a:lnSpc>
            </a:pPr>
            <a:endParaRPr lang="zh-CN" altLang="zh-CN">
              <a:solidFill>
                <a:srgbClr val="FFFFFF"/>
              </a:solidFill>
              <a:latin typeface="宋体" panose="02010600030101010101" pitchFamily="2" charset="-122"/>
              <a:sym typeface="宋体" panose="02010600030101010101" pitchFamily="2" charset="-122"/>
            </a:endParaRPr>
          </a:p>
        </p:txBody>
      </p:sp>
      <p:sp>
        <p:nvSpPr>
          <p:cNvPr id="24586" name="椭圆 1"/>
          <p:cNvSpPr>
            <a:spLocks noChangeArrowheads="1"/>
          </p:cNvSpPr>
          <p:nvPr/>
        </p:nvSpPr>
        <p:spPr bwMode="auto">
          <a:xfrm>
            <a:off x="3740150" y="2414973"/>
            <a:ext cx="2251075" cy="2406650"/>
          </a:xfrm>
          <a:custGeom>
            <a:avLst/>
            <a:gdLst>
              <a:gd name="T0" fmla="*/ 1203268 w 1751265"/>
              <a:gd name="T1" fmla="*/ 0 h 1872208"/>
              <a:gd name="T2" fmla="*/ 2251075 w 1751265"/>
              <a:gd name="T3" fmla="*/ 612904 h 1872208"/>
              <a:gd name="T4" fmla="*/ 2083668 w 1751265"/>
              <a:gd name="T5" fmla="*/ 1222989 h 1872208"/>
              <a:gd name="T6" fmla="*/ 2239130 w 1751265"/>
              <a:gd name="T7" fmla="*/ 1813410 h 1872208"/>
              <a:gd name="T8" fmla="*/ 1203268 w 1751265"/>
              <a:gd name="T9" fmla="*/ 2406650 h 1872208"/>
              <a:gd name="T10" fmla="*/ 0 w 1751265"/>
              <a:gd name="T11" fmla="*/ 1203325 h 1872208"/>
              <a:gd name="T12" fmla="*/ 1203268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587" name="椭圆 1"/>
          <p:cNvSpPr>
            <a:spLocks noChangeArrowheads="1"/>
          </p:cNvSpPr>
          <p:nvPr/>
        </p:nvSpPr>
        <p:spPr bwMode="auto">
          <a:xfrm>
            <a:off x="5991225" y="2414973"/>
            <a:ext cx="2251075" cy="2406650"/>
          </a:xfrm>
          <a:custGeom>
            <a:avLst/>
            <a:gdLst>
              <a:gd name="T0" fmla="*/ 1203268 w 1751265"/>
              <a:gd name="T1" fmla="*/ 0 h 1872208"/>
              <a:gd name="T2" fmla="*/ 2251075 w 1751265"/>
              <a:gd name="T3" fmla="*/ 612904 h 1872208"/>
              <a:gd name="T4" fmla="*/ 2083668 w 1751265"/>
              <a:gd name="T5" fmla="*/ 1222989 h 1872208"/>
              <a:gd name="T6" fmla="*/ 2239130 w 1751265"/>
              <a:gd name="T7" fmla="*/ 1813410 h 1872208"/>
              <a:gd name="T8" fmla="*/ 1203268 w 1751265"/>
              <a:gd name="T9" fmla="*/ 2406650 h 1872208"/>
              <a:gd name="T10" fmla="*/ 0 w 1751265"/>
              <a:gd name="T11" fmla="*/ 1203325 h 1872208"/>
              <a:gd name="T12" fmla="*/ 1203268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588" name="TextBox 14"/>
          <p:cNvSpPr>
            <a:spLocks noChangeArrowheads="1"/>
          </p:cNvSpPr>
          <p:nvPr/>
        </p:nvSpPr>
        <p:spPr bwMode="auto">
          <a:xfrm>
            <a:off x="2387600" y="2408623"/>
            <a:ext cx="546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altLang="zh-CN" sz="3200" b="1">
                <a:solidFill>
                  <a:schemeClr val="bg1"/>
                </a:solidFill>
                <a:latin typeface="Calibri" panose="020F0502020204030204" pitchFamily="34" charset="0"/>
                <a:sym typeface="Calibri" panose="020F0502020204030204" pitchFamily="34" charset="0"/>
              </a:rPr>
              <a:t>01</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24589" name="TextBox 15"/>
          <p:cNvSpPr>
            <a:spLocks noChangeArrowheads="1"/>
          </p:cNvSpPr>
          <p:nvPr/>
        </p:nvSpPr>
        <p:spPr bwMode="auto">
          <a:xfrm>
            <a:off x="4676775" y="2408623"/>
            <a:ext cx="546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altLang="zh-CN" sz="3200" b="1">
                <a:solidFill>
                  <a:schemeClr val="bg1"/>
                </a:solidFill>
                <a:latin typeface="Calibri" panose="020F0502020204030204" pitchFamily="34" charset="0"/>
                <a:sym typeface="Calibri" panose="020F0502020204030204" pitchFamily="34" charset="0"/>
              </a:rPr>
              <a:t>02</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24590" name="TextBox 16"/>
          <p:cNvSpPr>
            <a:spLocks noChangeArrowheads="1"/>
          </p:cNvSpPr>
          <p:nvPr/>
        </p:nvSpPr>
        <p:spPr bwMode="auto">
          <a:xfrm>
            <a:off x="6877050" y="2408623"/>
            <a:ext cx="546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altLang="zh-CN" sz="3200" b="1">
                <a:solidFill>
                  <a:schemeClr val="bg1"/>
                </a:solidFill>
                <a:latin typeface="Calibri" panose="020F0502020204030204" pitchFamily="34" charset="0"/>
                <a:sym typeface="Calibri" panose="020F0502020204030204" pitchFamily="34" charset="0"/>
              </a:rPr>
              <a:t>03</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24591" name="TextBox 17"/>
          <p:cNvSpPr>
            <a:spLocks noChangeArrowheads="1"/>
          </p:cNvSpPr>
          <p:nvPr/>
        </p:nvSpPr>
        <p:spPr bwMode="auto">
          <a:xfrm>
            <a:off x="9209088" y="2408623"/>
            <a:ext cx="546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en-US" altLang="zh-CN" sz="3200" b="1">
                <a:solidFill>
                  <a:schemeClr val="bg1"/>
                </a:solidFill>
                <a:latin typeface="Calibri" panose="020F0502020204030204" pitchFamily="34" charset="0"/>
                <a:sym typeface="Calibri" panose="020F0502020204030204" pitchFamily="34" charset="0"/>
              </a:rPr>
              <a:t>04</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24592" name="直接连接符 9"/>
          <p:cNvSpPr>
            <a:spLocks noChangeShapeType="1"/>
          </p:cNvSpPr>
          <p:nvPr/>
        </p:nvSpPr>
        <p:spPr bwMode="auto">
          <a:xfrm>
            <a:off x="1766888" y="3161098"/>
            <a:ext cx="1651000" cy="0"/>
          </a:xfrm>
          <a:prstGeom prst="line">
            <a:avLst/>
          </a:prstGeom>
          <a:noFill/>
          <a:ln w="6350">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24593" name="直接连接符 10"/>
          <p:cNvSpPr>
            <a:spLocks noChangeShapeType="1"/>
          </p:cNvSpPr>
          <p:nvPr/>
        </p:nvSpPr>
        <p:spPr bwMode="auto">
          <a:xfrm>
            <a:off x="4040188" y="3161098"/>
            <a:ext cx="1651000" cy="0"/>
          </a:xfrm>
          <a:prstGeom prst="line">
            <a:avLst/>
          </a:prstGeom>
          <a:noFill/>
          <a:ln w="6350">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24594" name="直接连接符 11"/>
          <p:cNvSpPr>
            <a:spLocks noChangeShapeType="1"/>
          </p:cNvSpPr>
          <p:nvPr/>
        </p:nvSpPr>
        <p:spPr bwMode="auto">
          <a:xfrm>
            <a:off x="6291263" y="3161098"/>
            <a:ext cx="1651000" cy="0"/>
          </a:xfrm>
          <a:prstGeom prst="line">
            <a:avLst/>
          </a:prstGeom>
          <a:noFill/>
          <a:ln w="6350">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24595" name="直接连接符 12"/>
          <p:cNvSpPr>
            <a:spLocks noChangeShapeType="1"/>
          </p:cNvSpPr>
          <p:nvPr/>
        </p:nvSpPr>
        <p:spPr bwMode="auto">
          <a:xfrm>
            <a:off x="8553450" y="3161098"/>
            <a:ext cx="1844675" cy="0"/>
          </a:xfrm>
          <a:prstGeom prst="line">
            <a:avLst/>
          </a:prstGeom>
          <a:noFill/>
          <a:ln w="6350">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24596" name="TextBox 22"/>
          <p:cNvSpPr>
            <a:spLocks noChangeArrowheads="1"/>
          </p:cNvSpPr>
          <p:nvPr/>
        </p:nvSpPr>
        <p:spPr bwMode="auto">
          <a:xfrm>
            <a:off x="1528763" y="3313498"/>
            <a:ext cx="2246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24597" name="TextBox 23"/>
          <p:cNvSpPr>
            <a:spLocks noChangeArrowheads="1"/>
          </p:cNvSpPr>
          <p:nvPr/>
        </p:nvSpPr>
        <p:spPr bwMode="auto">
          <a:xfrm>
            <a:off x="1528763" y="3757998"/>
            <a:ext cx="22463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24598" name="TextBox 24"/>
          <p:cNvSpPr>
            <a:spLocks noChangeArrowheads="1"/>
          </p:cNvSpPr>
          <p:nvPr/>
        </p:nvSpPr>
        <p:spPr bwMode="auto">
          <a:xfrm>
            <a:off x="3852863" y="3313498"/>
            <a:ext cx="22463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24599" name="TextBox 25"/>
          <p:cNvSpPr>
            <a:spLocks noChangeArrowheads="1"/>
          </p:cNvSpPr>
          <p:nvPr/>
        </p:nvSpPr>
        <p:spPr bwMode="auto">
          <a:xfrm>
            <a:off x="3881438" y="3757998"/>
            <a:ext cx="2246312"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24600" name="TextBox 26"/>
          <p:cNvSpPr>
            <a:spLocks noChangeArrowheads="1"/>
          </p:cNvSpPr>
          <p:nvPr/>
        </p:nvSpPr>
        <p:spPr bwMode="auto">
          <a:xfrm>
            <a:off x="6032500" y="3313498"/>
            <a:ext cx="2246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24601" name="TextBox 27"/>
          <p:cNvSpPr>
            <a:spLocks noChangeArrowheads="1"/>
          </p:cNvSpPr>
          <p:nvPr/>
        </p:nvSpPr>
        <p:spPr bwMode="auto">
          <a:xfrm>
            <a:off x="6032500" y="3757998"/>
            <a:ext cx="2246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24602" name="TextBox 28"/>
          <p:cNvSpPr>
            <a:spLocks noChangeArrowheads="1"/>
          </p:cNvSpPr>
          <p:nvPr/>
        </p:nvSpPr>
        <p:spPr bwMode="auto">
          <a:xfrm>
            <a:off x="8429625" y="3348423"/>
            <a:ext cx="22447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24603" name="TextBox 29"/>
          <p:cNvSpPr>
            <a:spLocks noChangeArrowheads="1"/>
          </p:cNvSpPr>
          <p:nvPr/>
        </p:nvSpPr>
        <p:spPr bwMode="auto">
          <a:xfrm>
            <a:off x="8458200" y="3792923"/>
            <a:ext cx="22447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24604" name="KSO_Shape"/>
          <p:cNvSpPr>
            <a:spLocks noChangeArrowheads="1"/>
          </p:cNvSpPr>
          <p:nvPr/>
        </p:nvSpPr>
        <p:spPr bwMode="auto">
          <a:xfrm>
            <a:off x="1787525" y="1481523"/>
            <a:ext cx="473075" cy="473075"/>
          </a:xfrm>
          <a:custGeom>
            <a:avLst/>
            <a:gdLst>
              <a:gd name="T0" fmla="*/ 182409 w 720080"/>
              <a:gd name="T1" fmla="*/ 72134 h 720080"/>
              <a:gd name="T2" fmla="*/ 169332 w 720080"/>
              <a:gd name="T3" fmla="*/ 77551 h 720080"/>
              <a:gd name="T4" fmla="*/ 169332 w 720080"/>
              <a:gd name="T5" fmla="*/ 103705 h 720080"/>
              <a:gd name="T6" fmla="*/ 202910 w 720080"/>
              <a:gd name="T7" fmla="*/ 137283 h 720080"/>
              <a:gd name="T8" fmla="*/ 65294 w 720080"/>
              <a:gd name="T9" fmla="*/ 137283 h 720080"/>
              <a:gd name="T10" fmla="*/ 46800 w 720080"/>
              <a:gd name="T11" fmla="*/ 155777 h 720080"/>
              <a:gd name="T12" fmla="*/ 65294 w 720080"/>
              <a:gd name="T13" fmla="*/ 174271 h 720080"/>
              <a:gd name="T14" fmla="*/ 201644 w 720080"/>
              <a:gd name="T15" fmla="*/ 174271 h 720080"/>
              <a:gd name="T16" fmla="*/ 168819 w 720080"/>
              <a:gd name="T17" fmla="*/ 207094 h 720080"/>
              <a:gd name="T18" fmla="*/ 168819 w 720080"/>
              <a:gd name="T19" fmla="*/ 233249 h 720080"/>
              <a:gd name="T20" fmla="*/ 194973 w 720080"/>
              <a:gd name="T21" fmla="*/ 233249 h 720080"/>
              <a:gd name="T22" fmla="*/ 257712 w 720080"/>
              <a:gd name="T23" fmla="*/ 170509 h 720080"/>
              <a:gd name="T24" fmla="*/ 260459 w 720080"/>
              <a:gd name="T25" fmla="*/ 167665 h 720080"/>
              <a:gd name="T26" fmla="*/ 261411 w 720080"/>
              <a:gd name="T27" fmla="*/ 166455 h 720080"/>
              <a:gd name="T28" fmla="*/ 262127 w 720080"/>
              <a:gd name="T29" fmla="*/ 164792 h 720080"/>
              <a:gd name="T30" fmla="*/ 263999 w 720080"/>
              <a:gd name="T31" fmla="*/ 155371 h 720080"/>
              <a:gd name="T32" fmla="*/ 262127 w 720080"/>
              <a:gd name="T33" fmla="*/ 145950 h 720080"/>
              <a:gd name="T34" fmla="*/ 260947 w 720080"/>
              <a:gd name="T35" fmla="*/ 143752 h 720080"/>
              <a:gd name="T36" fmla="*/ 260652 w 720080"/>
              <a:gd name="T37" fmla="*/ 143219 h 720080"/>
              <a:gd name="T38" fmla="*/ 258225 w 720080"/>
              <a:gd name="T39" fmla="*/ 140290 h 720080"/>
              <a:gd name="T40" fmla="*/ 195486 w 720080"/>
              <a:gd name="T41" fmla="*/ 77551 h 720080"/>
              <a:gd name="T42" fmla="*/ 182409 w 720080"/>
              <a:gd name="T43" fmla="*/ 72134 h 720080"/>
              <a:gd name="T44" fmla="*/ 155400 w 720080"/>
              <a:gd name="T45" fmla="*/ 0 h 720080"/>
              <a:gd name="T46" fmla="*/ 310799 w 720080"/>
              <a:gd name="T47" fmla="*/ 155400 h 720080"/>
              <a:gd name="T48" fmla="*/ 155400 w 720080"/>
              <a:gd name="T49" fmla="*/ 310799 h 720080"/>
              <a:gd name="T50" fmla="*/ 0 w 720080"/>
              <a:gd name="T51" fmla="*/ 155400 h 720080"/>
              <a:gd name="T52" fmla="*/ 15540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605" name="KSO_Shape"/>
          <p:cNvSpPr>
            <a:spLocks noChangeArrowheads="1"/>
          </p:cNvSpPr>
          <p:nvPr/>
        </p:nvSpPr>
        <p:spPr bwMode="auto">
          <a:xfrm>
            <a:off x="1787525" y="5234373"/>
            <a:ext cx="473075" cy="473075"/>
          </a:xfrm>
          <a:custGeom>
            <a:avLst/>
            <a:gdLst>
              <a:gd name="T0" fmla="*/ 182409 w 720080"/>
              <a:gd name="T1" fmla="*/ 72134 h 720080"/>
              <a:gd name="T2" fmla="*/ 169332 w 720080"/>
              <a:gd name="T3" fmla="*/ 77551 h 720080"/>
              <a:gd name="T4" fmla="*/ 169332 w 720080"/>
              <a:gd name="T5" fmla="*/ 103705 h 720080"/>
              <a:gd name="T6" fmla="*/ 202910 w 720080"/>
              <a:gd name="T7" fmla="*/ 137283 h 720080"/>
              <a:gd name="T8" fmla="*/ 65294 w 720080"/>
              <a:gd name="T9" fmla="*/ 137283 h 720080"/>
              <a:gd name="T10" fmla="*/ 46800 w 720080"/>
              <a:gd name="T11" fmla="*/ 155777 h 720080"/>
              <a:gd name="T12" fmla="*/ 65294 w 720080"/>
              <a:gd name="T13" fmla="*/ 174271 h 720080"/>
              <a:gd name="T14" fmla="*/ 201644 w 720080"/>
              <a:gd name="T15" fmla="*/ 174271 h 720080"/>
              <a:gd name="T16" fmla="*/ 168819 w 720080"/>
              <a:gd name="T17" fmla="*/ 207094 h 720080"/>
              <a:gd name="T18" fmla="*/ 168819 w 720080"/>
              <a:gd name="T19" fmla="*/ 233249 h 720080"/>
              <a:gd name="T20" fmla="*/ 194973 w 720080"/>
              <a:gd name="T21" fmla="*/ 233249 h 720080"/>
              <a:gd name="T22" fmla="*/ 257712 w 720080"/>
              <a:gd name="T23" fmla="*/ 170509 h 720080"/>
              <a:gd name="T24" fmla="*/ 260459 w 720080"/>
              <a:gd name="T25" fmla="*/ 167665 h 720080"/>
              <a:gd name="T26" fmla="*/ 261411 w 720080"/>
              <a:gd name="T27" fmla="*/ 166455 h 720080"/>
              <a:gd name="T28" fmla="*/ 262127 w 720080"/>
              <a:gd name="T29" fmla="*/ 164792 h 720080"/>
              <a:gd name="T30" fmla="*/ 263999 w 720080"/>
              <a:gd name="T31" fmla="*/ 155371 h 720080"/>
              <a:gd name="T32" fmla="*/ 262127 w 720080"/>
              <a:gd name="T33" fmla="*/ 145950 h 720080"/>
              <a:gd name="T34" fmla="*/ 260947 w 720080"/>
              <a:gd name="T35" fmla="*/ 143752 h 720080"/>
              <a:gd name="T36" fmla="*/ 260652 w 720080"/>
              <a:gd name="T37" fmla="*/ 143219 h 720080"/>
              <a:gd name="T38" fmla="*/ 258225 w 720080"/>
              <a:gd name="T39" fmla="*/ 140290 h 720080"/>
              <a:gd name="T40" fmla="*/ 195486 w 720080"/>
              <a:gd name="T41" fmla="*/ 77551 h 720080"/>
              <a:gd name="T42" fmla="*/ 182409 w 720080"/>
              <a:gd name="T43" fmla="*/ 72134 h 720080"/>
              <a:gd name="T44" fmla="*/ 155400 w 720080"/>
              <a:gd name="T45" fmla="*/ 0 h 720080"/>
              <a:gd name="T46" fmla="*/ 310799 w 720080"/>
              <a:gd name="T47" fmla="*/ 155400 h 720080"/>
              <a:gd name="T48" fmla="*/ 155400 w 720080"/>
              <a:gd name="T49" fmla="*/ 310799 h 720080"/>
              <a:gd name="T50" fmla="*/ 0 w 720080"/>
              <a:gd name="T51" fmla="*/ 155400 h 720080"/>
              <a:gd name="T52" fmla="*/ 15540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606" name="KSO_Shape"/>
          <p:cNvSpPr>
            <a:spLocks noChangeArrowheads="1"/>
          </p:cNvSpPr>
          <p:nvPr/>
        </p:nvSpPr>
        <p:spPr bwMode="auto">
          <a:xfrm flipH="1">
            <a:off x="10579100" y="1481523"/>
            <a:ext cx="474663" cy="473075"/>
          </a:xfrm>
          <a:custGeom>
            <a:avLst/>
            <a:gdLst>
              <a:gd name="T0" fmla="*/ 183635 w 720080"/>
              <a:gd name="T1" fmla="*/ 72134 h 720080"/>
              <a:gd name="T2" fmla="*/ 170471 w 720080"/>
              <a:gd name="T3" fmla="*/ 77551 h 720080"/>
              <a:gd name="T4" fmla="*/ 170471 w 720080"/>
              <a:gd name="T5" fmla="*/ 103705 h 720080"/>
              <a:gd name="T6" fmla="*/ 204275 w 720080"/>
              <a:gd name="T7" fmla="*/ 137283 h 720080"/>
              <a:gd name="T8" fmla="*/ 65732 w 720080"/>
              <a:gd name="T9" fmla="*/ 137283 h 720080"/>
              <a:gd name="T10" fmla="*/ 47114 w 720080"/>
              <a:gd name="T11" fmla="*/ 155777 h 720080"/>
              <a:gd name="T12" fmla="*/ 65732 w 720080"/>
              <a:gd name="T13" fmla="*/ 174271 h 720080"/>
              <a:gd name="T14" fmla="*/ 202999 w 720080"/>
              <a:gd name="T15" fmla="*/ 174271 h 720080"/>
              <a:gd name="T16" fmla="*/ 169955 w 720080"/>
              <a:gd name="T17" fmla="*/ 207094 h 720080"/>
              <a:gd name="T18" fmla="*/ 169955 w 720080"/>
              <a:gd name="T19" fmla="*/ 233249 h 720080"/>
              <a:gd name="T20" fmla="*/ 196284 w 720080"/>
              <a:gd name="T21" fmla="*/ 233249 h 720080"/>
              <a:gd name="T22" fmla="*/ 259446 w 720080"/>
              <a:gd name="T23" fmla="*/ 170509 h 720080"/>
              <a:gd name="T24" fmla="*/ 262211 w 720080"/>
              <a:gd name="T25" fmla="*/ 167665 h 720080"/>
              <a:gd name="T26" fmla="*/ 263169 w 720080"/>
              <a:gd name="T27" fmla="*/ 166455 h 720080"/>
              <a:gd name="T28" fmla="*/ 263890 w 720080"/>
              <a:gd name="T29" fmla="*/ 164792 h 720080"/>
              <a:gd name="T30" fmla="*/ 265774 w 720080"/>
              <a:gd name="T31" fmla="*/ 155371 h 720080"/>
              <a:gd name="T32" fmla="*/ 263890 w 720080"/>
              <a:gd name="T33" fmla="*/ 145950 h 720080"/>
              <a:gd name="T34" fmla="*/ 262702 w 720080"/>
              <a:gd name="T35" fmla="*/ 143752 h 720080"/>
              <a:gd name="T36" fmla="*/ 262405 w 720080"/>
              <a:gd name="T37" fmla="*/ 143219 h 720080"/>
              <a:gd name="T38" fmla="*/ 259961 w 720080"/>
              <a:gd name="T39" fmla="*/ 140290 h 720080"/>
              <a:gd name="T40" fmla="*/ 196800 w 720080"/>
              <a:gd name="T41" fmla="*/ 77551 h 720080"/>
              <a:gd name="T42" fmla="*/ 183635 w 720080"/>
              <a:gd name="T43" fmla="*/ 72134 h 720080"/>
              <a:gd name="T44" fmla="*/ 156445 w 720080"/>
              <a:gd name="T45" fmla="*/ 0 h 720080"/>
              <a:gd name="T46" fmla="*/ 312889 w 720080"/>
              <a:gd name="T47" fmla="*/ 155400 h 720080"/>
              <a:gd name="T48" fmla="*/ 156445 w 720080"/>
              <a:gd name="T49" fmla="*/ 310799 h 720080"/>
              <a:gd name="T50" fmla="*/ 0 w 720080"/>
              <a:gd name="T51" fmla="*/ 155400 h 720080"/>
              <a:gd name="T52" fmla="*/ 156445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607" name="KSO_Shape"/>
          <p:cNvSpPr>
            <a:spLocks noChangeArrowheads="1"/>
          </p:cNvSpPr>
          <p:nvPr/>
        </p:nvSpPr>
        <p:spPr bwMode="auto">
          <a:xfrm flipH="1">
            <a:off x="10579100" y="5269298"/>
            <a:ext cx="474663" cy="473075"/>
          </a:xfrm>
          <a:custGeom>
            <a:avLst/>
            <a:gdLst>
              <a:gd name="T0" fmla="*/ 183635 w 720080"/>
              <a:gd name="T1" fmla="*/ 72134 h 720080"/>
              <a:gd name="T2" fmla="*/ 170471 w 720080"/>
              <a:gd name="T3" fmla="*/ 77551 h 720080"/>
              <a:gd name="T4" fmla="*/ 170471 w 720080"/>
              <a:gd name="T5" fmla="*/ 103705 h 720080"/>
              <a:gd name="T6" fmla="*/ 204275 w 720080"/>
              <a:gd name="T7" fmla="*/ 137283 h 720080"/>
              <a:gd name="T8" fmla="*/ 65732 w 720080"/>
              <a:gd name="T9" fmla="*/ 137283 h 720080"/>
              <a:gd name="T10" fmla="*/ 47114 w 720080"/>
              <a:gd name="T11" fmla="*/ 155777 h 720080"/>
              <a:gd name="T12" fmla="*/ 65732 w 720080"/>
              <a:gd name="T13" fmla="*/ 174271 h 720080"/>
              <a:gd name="T14" fmla="*/ 202999 w 720080"/>
              <a:gd name="T15" fmla="*/ 174271 h 720080"/>
              <a:gd name="T16" fmla="*/ 169955 w 720080"/>
              <a:gd name="T17" fmla="*/ 207094 h 720080"/>
              <a:gd name="T18" fmla="*/ 169955 w 720080"/>
              <a:gd name="T19" fmla="*/ 233249 h 720080"/>
              <a:gd name="T20" fmla="*/ 196284 w 720080"/>
              <a:gd name="T21" fmla="*/ 233249 h 720080"/>
              <a:gd name="T22" fmla="*/ 259446 w 720080"/>
              <a:gd name="T23" fmla="*/ 170509 h 720080"/>
              <a:gd name="T24" fmla="*/ 262211 w 720080"/>
              <a:gd name="T25" fmla="*/ 167665 h 720080"/>
              <a:gd name="T26" fmla="*/ 263169 w 720080"/>
              <a:gd name="T27" fmla="*/ 166455 h 720080"/>
              <a:gd name="T28" fmla="*/ 263890 w 720080"/>
              <a:gd name="T29" fmla="*/ 164792 h 720080"/>
              <a:gd name="T30" fmla="*/ 265774 w 720080"/>
              <a:gd name="T31" fmla="*/ 155371 h 720080"/>
              <a:gd name="T32" fmla="*/ 263890 w 720080"/>
              <a:gd name="T33" fmla="*/ 145950 h 720080"/>
              <a:gd name="T34" fmla="*/ 262702 w 720080"/>
              <a:gd name="T35" fmla="*/ 143752 h 720080"/>
              <a:gd name="T36" fmla="*/ 262405 w 720080"/>
              <a:gd name="T37" fmla="*/ 143219 h 720080"/>
              <a:gd name="T38" fmla="*/ 259961 w 720080"/>
              <a:gd name="T39" fmla="*/ 140290 h 720080"/>
              <a:gd name="T40" fmla="*/ 196800 w 720080"/>
              <a:gd name="T41" fmla="*/ 77551 h 720080"/>
              <a:gd name="T42" fmla="*/ 183635 w 720080"/>
              <a:gd name="T43" fmla="*/ 72134 h 720080"/>
              <a:gd name="T44" fmla="*/ 156445 w 720080"/>
              <a:gd name="T45" fmla="*/ 0 h 720080"/>
              <a:gd name="T46" fmla="*/ 312889 w 720080"/>
              <a:gd name="T47" fmla="*/ 155400 h 720080"/>
              <a:gd name="T48" fmla="*/ 156445 w 720080"/>
              <a:gd name="T49" fmla="*/ 310799 h 720080"/>
              <a:gd name="T50" fmla="*/ 0 w 720080"/>
              <a:gd name="T51" fmla="*/ 155400 h 720080"/>
              <a:gd name="T52" fmla="*/ 156445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608" name="文本框 25"/>
          <p:cNvSpPr>
            <a:spLocks noChangeArrowheads="1"/>
          </p:cNvSpPr>
          <p:nvPr/>
        </p:nvSpPr>
        <p:spPr bwMode="auto">
          <a:xfrm>
            <a:off x="2368550" y="1371986"/>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09" name="TextBox 15"/>
          <p:cNvSpPr>
            <a:spLocks noChangeArrowheads="1"/>
          </p:cNvSpPr>
          <p:nvPr/>
        </p:nvSpPr>
        <p:spPr bwMode="auto">
          <a:xfrm>
            <a:off x="2368550" y="1643448"/>
            <a:ext cx="329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4610" name="文本框 27"/>
          <p:cNvSpPr>
            <a:spLocks noChangeArrowheads="1"/>
          </p:cNvSpPr>
          <p:nvPr/>
        </p:nvSpPr>
        <p:spPr bwMode="auto">
          <a:xfrm>
            <a:off x="2368550" y="5175636"/>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1" name="TextBox 15"/>
          <p:cNvSpPr>
            <a:spLocks noChangeArrowheads="1"/>
          </p:cNvSpPr>
          <p:nvPr/>
        </p:nvSpPr>
        <p:spPr bwMode="auto">
          <a:xfrm>
            <a:off x="2368550" y="5447098"/>
            <a:ext cx="329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4612" name="文本框 29"/>
          <p:cNvSpPr>
            <a:spLocks noChangeArrowheads="1"/>
          </p:cNvSpPr>
          <p:nvPr/>
        </p:nvSpPr>
        <p:spPr bwMode="auto">
          <a:xfrm>
            <a:off x="9113838" y="1371986"/>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3" name="TextBox 15"/>
          <p:cNvSpPr>
            <a:spLocks noChangeArrowheads="1"/>
          </p:cNvSpPr>
          <p:nvPr/>
        </p:nvSpPr>
        <p:spPr bwMode="auto">
          <a:xfrm>
            <a:off x="7286625" y="1643448"/>
            <a:ext cx="323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4614" name="文本框 31"/>
          <p:cNvSpPr>
            <a:spLocks noChangeArrowheads="1"/>
          </p:cNvSpPr>
          <p:nvPr/>
        </p:nvSpPr>
        <p:spPr bwMode="auto">
          <a:xfrm>
            <a:off x="9113838" y="5194686"/>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615" name="TextBox 15"/>
          <p:cNvSpPr>
            <a:spLocks noChangeArrowheads="1"/>
          </p:cNvSpPr>
          <p:nvPr/>
        </p:nvSpPr>
        <p:spPr bwMode="auto">
          <a:xfrm>
            <a:off x="7286625" y="5466148"/>
            <a:ext cx="323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4616" name="矩形 33"/>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竞聘优势</a:t>
            </a:r>
            <a:endParaRPr lang="zh-CN" altLang="en-US"/>
          </a:p>
        </p:txBody>
      </p:sp>
      <p:sp>
        <p:nvSpPr>
          <p:cNvPr id="24617" name="矩形 34"/>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Competition advantage</a:t>
            </a:r>
            <a:endParaRPr lang="zh-CN" altLang="en-US"/>
          </a:p>
        </p:txBody>
      </p:sp>
      <p:sp>
        <p:nvSpPr>
          <p:cNvPr id="40"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06"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5607"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25609" name="TextBox 12"/>
          <p:cNvSpPr>
            <a:spLocks noChangeArrowheads="1"/>
          </p:cNvSpPr>
          <p:nvPr/>
        </p:nvSpPr>
        <p:spPr bwMode="auto">
          <a:xfrm>
            <a:off x="1616075" y="2182260"/>
            <a:ext cx="3600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这里输入简单的文字概述这里输入简单文字概</a:t>
            </a:r>
            <a:endParaRPr lang="en-US" sz="120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述这里输入简单的文字概述这里入简单的文字</a:t>
            </a:r>
            <a:endParaRPr lang="en-US" sz="120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概述这里输入述简单的文字概述这里输入简单</a:t>
            </a:r>
            <a:endParaRPr lang="en-US" sz="120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的文字概述这里输入简单的文字概述这里输入</a:t>
            </a:r>
            <a:endParaRPr lang="en-US" sz="120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200">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简单的文字概述这里输入</a:t>
            </a:r>
            <a:endParaRPr lang="zh-CN" altLang="en-US"/>
          </a:p>
        </p:txBody>
      </p:sp>
      <p:sp>
        <p:nvSpPr>
          <p:cNvPr id="25610" name="TextBox 13"/>
          <p:cNvSpPr>
            <a:spLocks noChangeArrowheads="1"/>
          </p:cNvSpPr>
          <p:nvPr/>
        </p:nvSpPr>
        <p:spPr bwMode="auto">
          <a:xfrm>
            <a:off x="2416175" y="1721885"/>
            <a:ext cx="271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2000" b="1">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2014</a:t>
            </a:r>
            <a:r>
              <a:rPr lang="zh-CN" altLang="en-US" sz="2000" b="1">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年工作情况</a:t>
            </a:r>
          </a:p>
        </p:txBody>
      </p:sp>
      <p:sp>
        <p:nvSpPr>
          <p:cNvPr id="25611" name="TextBox 14"/>
          <p:cNvSpPr>
            <a:spLocks noChangeArrowheads="1"/>
          </p:cNvSpPr>
          <p:nvPr/>
        </p:nvSpPr>
        <p:spPr bwMode="auto">
          <a:xfrm>
            <a:off x="6896100" y="1731410"/>
            <a:ext cx="271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20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年工作情况</a:t>
            </a:r>
          </a:p>
        </p:txBody>
      </p:sp>
      <p:sp>
        <p:nvSpPr>
          <p:cNvPr id="25612" name="TextBox 15"/>
          <p:cNvSpPr>
            <a:spLocks noChangeArrowheads="1"/>
          </p:cNvSpPr>
          <p:nvPr/>
        </p:nvSpPr>
        <p:spPr bwMode="auto">
          <a:xfrm>
            <a:off x="6919913" y="2210835"/>
            <a:ext cx="3656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a:p>
        </p:txBody>
      </p:sp>
      <p:sp>
        <p:nvSpPr>
          <p:cNvPr id="25613" name="矩形 7"/>
          <p:cNvSpPr>
            <a:spLocks noChangeArrowheads="1"/>
          </p:cNvSpPr>
          <p:nvPr/>
        </p:nvSpPr>
        <p:spPr bwMode="auto">
          <a:xfrm>
            <a:off x="3095625" y="4247598"/>
            <a:ext cx="1879600" cy="252412"/>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4" name="矩形 8"/>
          <p:cNvSpPr>
            <a:spLocks noChangeArrowheads="1"/>
          </p:cNvSpPr>
          <p:nvPr/>
        </p:nvSpPr>
        <p:spPr bwMode="auto">
          <a:xfrm>
            <a:off x="2016125" y="4647648"/>
            <a:ext cx="2946400" cy="252412"/>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5" name="矩形 9"/>
          <p:cNvSpPr>
            <a:spLocks noChangeArrowheads="1"/>
          </p:cNvSpPr>
          <p:nvPr/>
        </p:nvSpPr>
        <p:spPr bwMode="auto">
          <a:xfrm>
            <a:off x="2576513" y="5115960"/>
            <a:ext cx="2398712" cy="250825"/>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6" name="TextBox 19"/>
          <p:cNvSpPr>
            <a:spLocks noChangeArrowheads="1"/>
          </p:cNvSpPr>
          <p:nvPr/>
        </p:nvSpPr>
        <p:spPr bwMode="auto">
          <a:xfrm>
            <a:off x="3327400" y="4247598"/>
            <a:ext cx="1289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计划完成：</a:t>
            </a:r>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30</a:t>
            </a: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25617" name="TextBox 20"/>
          <p:cNvSpPr>
            <a:spLocks noChangeArrowheads="1"/>
          </p:cNvSpPr>
          <p:nvPr/>
        </p:nvSpPr>
        <p:spPr bwMode="auto">
          <a:xfrm>
            <a:off x="2895600" y="4647648"/>
            <a:ext cx="1685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实际完成数目：</a:t>
            </a:r>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300</a:t>
            </a: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a:t>
            </a:r>
          </a:p>
        </p:txBody>
      </p:sp>
      <p:sp>
        <p:nvSpPr>
          <p:cNvPr id="25618" name="TextBox 21"/>
          <p:cNvSpPr>
            <a:spLocks noChangeArrowheads="1"/>
          </p:cNvSpPr>
          <p:nvPr/>
        </p:nvSpPr>
        <p:spPr bwMode="auto">
          <a:xfrm>
            <a:off x="3376613" y="5120723"/>
            <a:ext cx="1223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回款数：</a:t>
            </a:r>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万</a:t>
            </a:r>
          </a:p>
        </p:txBody>
      </p:sp>
      <p:sp>
        <p:nvSpPr>
          <p:cNvPr id="25619" name="矩形 13"/>
          <p:cNvSpPr>
            <a:spLocks noChangeArrowheads="1"/>
          </p:cNvSpPr>
          <p:nvPr/>
        </p:nvSpPr>
        <p:spPr bwMode="auto">
          <a:xfrm>
            <a:off x="7056438" y="4247598"/>
            <a:ext cx="1879600"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20" name="矩形 14"/>
          <p:cNvSpPr>
            <a:spLocks noChangeArrowheads="1"/>
          </p:cNvSpPr>
          <p:nvPr/>
        </p:nvSpPr>
        <p:spPr bwMode="auto">
          <a:xfrm>
            <a:off x="7069138" y="4647648"/>
            <a:ext cx="2946400"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21" name="矩形 15"/>
          <p:cNvSpPr>
            <a:spLocks noChangeArrowheads="1"/>
          </p:cNvSpPr>
          <p:nvPr/>
        </p:nvSpPr>
        <p:spPr bwMode="auto">
          <a:xfrm>
            <a:off x="7056438" y="5115960"/>
            <a:ext cx="2398712" cy="250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22" name="TextBox 25"/>
          <p:cNvSpPr>
            <a:spLocks noChangeArrowheads="1"/>
          </p:cNvSpPr>
          <p:nvPr/>
        </p:nvSpPr>
        <p:spPr bwMode="auto">
          <a:xfrm>
            <a:off x="7288213" y="4247598"/>
            <a:ext cx="1196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计划完成：</a:t>
            </a:r>
            <a:r>
              <a:rPr lang="en-US" altLang="zh-CN"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a:t>
            </a:r>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p>
        </p:txBody>
      </p:sp>
      <p:sp>
        <p:nvSpPr>
          <p:cNvPr id="25623" name="TextBox 26"/>
          <p:cNvSpPr>
            <a:spLocks noChangeArrowheads="1"/>
          </p:cNvSpPr>
          <p:nvPr/>
        </p:nvSpPr>
        <p:spPr bwMode="auto">
          <a:xfrm>
            <a:off x="7296150" y="4647648"/>
            <a:ext cx="1563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实际完成数目：</a:t>
            </a:r>
            <a:r>
              <a:rPr lang="en-US" altLang="zh-CN"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a:t>
            </a:r>
          </a:p>
        </p:txBody>
      </p:sp>
      <p:sp>
        <p:nvSpPr>
          <p:cNvPr id="25624" name="TextBox 27"/>
          <p:cNvSpPr>
            <a:spLocks noChangeArrowheads="1"/>
          </p:cNvSpPr>
          <p:nvPr/>
        </p:nvSpPr>
        <p:spPr bwMode="auto">
          <a:xfrm>
            <a:off x="7308850" y="5120723"/>
            <a:ext cx="1139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回款数：</a:t>
            </a:r>
            <a:r>
              <a:rPr lang="en-US" altLang="zh-CN"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100</a:t>
            </a:r>
            <a:r>
              <a:rPr lang="zh-CN" altLang="en-US" sz="11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万</a:t>
            </a:r>
          </a:p>
        </p:txBody>
      </p:sp>
      <p:sp>
        <p:nvSpPr>
          <p:cNvPr id="25625" name="椭圆 2"/>
          <p:cNvSpPr>
            <a:spLocks noChangeArrowheads="1"/>
          </p:cNvSpPr>
          <p:nvPr/>
        </p:nvSpPr>
        <p:spPr bwMode="auto">
          <a:xfrm>
            <a:off x="5626100" y="2861710"/>
            <a:ext cx="941388" cy="941388"/>
          </a:xfrm>
          <a:prstGeom prst="ellipse">
            <a:avLst/>
          </a:prstGeom>
          <a:solidFill>
            <a:srgbClr val="3A3A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VS</a:t>
            </a:r>
            <a:endParaRPr lang="zh-CN" altLang="en-US" sz="2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26" name="矩形 20"/>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竞聘优势</a:t>
            </a:r>
            <a:endParaRPr lang="zh-CN" altLang="en-US"/>
          </a:p>
        </p:txBody>
      </p:sp>
      <p:sp>
        <p:nvSpPr>
          <p:cNvPr id="25627" name="矩形 21"/>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Competition advantage</a:t>
            </a:r>
            <a:endParaRPr lang="zh-CN" altLang="en-US"/>
          </a:p>
        </p:txBody>
      </p:sp>
      <p:sp>
        <p:nvSpPr>
          <p:cNvPr id="25"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630"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31"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26632" name="十字箭头 6"/>
          <p:cNvSpPr>
            <a:spLocks noChangeArrowheads="1"/>
          </p:cNvSpPr>
          <p:nvPr/>
        </p:nvSpPr>
        <p:spPr bwMode="auto">
          <a:xfrm>
            <a:off x="1055688" y="1383671"/>
            <a:ext cx="4592637" cy="4592638"/>
          </a:xfrm>
          <a:custGeom>
            <a:avLst/>
            <a:gdLst>
              <a:gd name="T0" fmla="*/ 976496047 w 21600"/>
              <a:gd name="T1" fmla="*/ 488248236 h 21600"/>
              <a:gd name="T2" fmla="*/ 488248130 w 21600"/>
              <a:gd name="T3" fmla="*/ 976496472 h 21600"/>
              <a:gd name="T4" fmla="*/ 0 w 21600"/>
              <a:gd name="T5" fmla="*/ 488248236 h 21600"/>
              <a:gd name="T6" fmla="*/ 488248130 w 21600"/>
              <a:gd name="T7" fmla="*/ 0 h 21600"/>
              <a:gd name="T8" fmla="*/ 0 60000 65536"/>
              <a:gd name="T9" fmla="*/ 5898240 60000 65536"/>
              <a:gd name="T10" fmla="*/ 11796480 60000 65536"/>
              <a:gd name="T11" fmla="*/ 17694720 60000 65536"/>
              <a:gd name="T12" fmla="*/ 270 w 21600"/>
              <a:gd name="T13" fmla="*/ 10584 h 21600"/>
              <a:gd name="T14" fmla="*/ 21330 w 21600"/>
              <a:gd name="T15" fmla="*/ 11016 h 21600"/>
            </a:gdLst>
            <a:ahLst/>
            <a:cxnLst>
              <a:cxn ang="T8">
                <a:pos x="T0" y="T1"/>
              </a:cxn>
              <a:cxn ang="T9">
                <a:pos x="T2" y="T3"/>
              </a:cxn>
              <a:cxn ang="T10">
                <a:pos x="T4" y="T5"/>
              </a:cxn>
              <a:cxn ang="T11">
                <a:pos x="T6" y="T7"/>
              </a:cxn>
            </a:cxnLst>
            <a:rect l="T12" t="T13" r="T14" b="T15"/>
            <a:pathLst>
              <a:path w="21600" h="21600">
                <a:moveTo>
                  <a:pt x="10800" y="0"/>
                </a:moveTo>
                <a:lnTo>
                  <a:pt x="9936" y="1080"/>
                </a:lnTo>
                <a:lnTo>
                  <a:pt x="10584" y="1080"/>
                </a:lnTo>
                <a:lnTo>
                  <a:pt x="10584" y="10584"/>
                </a:lnTo>
                <a:lnTo>
                  <a:pt x="1080" y="10584"/>
                </a:lnTo>
                <a:lnTo>
                  <a:pt x="1080" y="9936"/>
                </a:lnTo>
                <a:lnTo>
                  <a:pt x="0" y="10800"/>
                </a:lnTo>
                <a:lnTo>
                  <a:pt x="1080" y="11664"/>
                </a:lnTo>
                <a:lnTo>
                  <a:pt x="1080" y="11016"/>
                </a:lnTo>
                <a:lnTo>
                  <a:pt x="10584" y="11016"/>
                </a:lnTo>
                <a:lnTo>
                  <a:pt x="10584" y="20520"/>
                </a:lnTo>
                <a:lnTo>
                  <a:pt x="9936" y="20520"/>
                </a:lnTo>
                <a:lnTo>
                  <a:pt x="10800" y="21600"/>
                </a:lnTo>
                <a:lnTo>
                  <a:pt x="11664" y="20520"/>
                </a:lnTo>
                <a:lnTo>
                  <a:pt x="11016" y="20520"/>
                </a:lnTo>
                <a:lnTo>
                  <a:pt x="11016" y="11016"/>
                </a:lnTo>
                <a:lnTo>
                  <a:pt x="20520" y="11016"/>
                </a:lnTo>
                <a:lnTo>
                  <a:pt x="20520" y="11664"/>
                </a:lnTo>
                <a:lnTo>
                  <a:pt x="21600" y="10800"/>
                </a:lnTo>
                <a:lnTo>
                  <a:pt x="20520" y="9936"/>
                </a:lnTo>
                <a:lnTo>
                  <a:pt x="20520" y="10584"/>
                </a:lnTo>
                <a:lnTo>
                  <a:pt x="11016" y="10584"/>
                </a:lnTo>
                <a:lnTo>
                  <a:pt x="11016" y="1080"/>
                </a:lnTo>
                <a:lnTo>
                  <a:pt x="11664" y="1080"/>
                </a:lnTo>
                <a:lnTo>
                  <a:pt x="10800" y="0"/>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33" name="任意多边形 7"/>
          <p:cNvSpPr>
            <a:spLocks noChangeArrowheads="1"/>
          </p:cNvSpPr>
          <p:nvPr/>
        </p:nvSpPr>
        <p:spPr bwMode="auto">
          <a:xfrm>
            <a:off x="1354138" y="1682121"/>
            <a:ext cx="1836737" cy="1836738"/>
          </a:xfrm>
          <a:custGeom>
            <a:avLst/>
            <a:gdLst>
              <a:gd name="T0" fmla="*/ 0 w 2167466"/>
              <a:gd name="T1" fmla="*/ 259418 h 2167466"/>
              <a:gd name="T2" fmla="*/ 259417 w 2167466"/>
              <a:gd name="T3" fmla="*/ 0 h 2167466"/>
              <a:gd name="T4" fmla="*/ 1297056 w 2167466"/>
              <a:gd name="T5" fmla="*/ 0 h 2167466"/>
              <a:gd name="T6" fmla="*/ 1556473 w 2167466"/>
              <a:gd name="T7" fmla="*/ 259418 h 2167466"/>
              <a:gd name="T8" fmla="*/ 1556473 w 2167466"/>
              <a:gd name="T9" fmla="*/ 1297057 h 2167466"/>
              <a:gd name="T10" fmla="*/ 1297056 w 2167466"/>
              <a:gd name="T11" fmla="*/ 1556475 h 2167466"/>
              <a:gd name="T12" fmla="*/ 259417 w 2167466"/>
              <a:gd name="T13" fmla="*/ 1556475 h 2167466"/>
              <a:gd name="T14" fmla="*/ 0 w 2167466"/>
              <a:gd name="T15" fmla="*/ 1297057 h 2167466"/>
              <a:gd name="T16" fmla="*/ 0 w 2167466"/>
              <a:gd name="T17" fmla="*/ 259418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gradFill rotWithShape="1">
            <a:gsLst>
              <a:gs pos="0">
                <a:srgbClr val="8FC33B"/>
              </a:gs>
              <a:gs pos="100000">
                <a:srgbClr val="66A308"/>
              </a:gs>
            </a:gsLst>
            <a:lin ang="5400000" scaled="1"/>
          </a:gradFill>
          <a:ln w="12700" cap="flat" cmpd="sng">
            <a:solidFill>
              <a:srgbClr val="FFFFFF"/>
            </a:solidFill>
            <a:miter lim="800000"/>
          </a:ln>
        </p:spPr>
        <p:txBody>
          <a:bodyPr lIns="284877" tIns="284877" rIns="284877" bIns="284877" anchor="ctr"/>
          <a:lstStyle/>
          <a:p>
            <a:endParaRPr lang="zh-CN" altLang="en-US"/>
          </a:p>
        </p:txBody>
      </p:sp>
      <p:sp>
        <p:nvSpPr>
          <p:cNvPr id="26634" name="任意多边形 8"/>
          <p:cNvSpPr>
            <a:spLocks noChangeArrowheads="1"/>
          </p:cNvSpPr>
          <p:nvPr/>
        </p:nvSpPr>
        <p:spPr bwMode="auto">
          <a:xfrm>
            <a:off x="3511550" y="1682121"/>
            <a:ext cx="1838325" cy="1836738"/>
          </a:xfrm>
          <a:custGeom>
            <a:avLst/>
            <a:gdLst>
              <a:gd name="T0" fmla="*/ 0 w 2167466"/>
              <a:gd name="T1" fmla="*/ 259418 h 2167466"/>
              <a:gd name="T2" fmla="*/ 259866 w 2167466"/>
              <a:gd name="T3" fmla="*/ 0 h 2167466"/>
              <a:gd name="T4" fmla="*/ 1299299 w 2167466"/>
              <a:gd name="T5" fmla="*/ 0 h 2167466"/>
              <a:gd name="T6" fmla="*/ 1559166 w 2167466"/>
              <a:gd name="T7" fmla="*/ 259418 h 2167466"/>
              <a:gd name="T8" fmla="*/ 1559166 w 2167466"/>
              <a:gd name="T9" fmla="*/ 1297057 h 2167466"/>
              <a:gd name="T10" fmla="*/ 1299299 w 2167466"/>
              <a:gd name="T11" fmla="*/ 1556475 h 2167466"/>
              <a:gd name="T12" fmla="*/ 259866 w 2167466"/>
              <a:gd name="T13" fmla="*/ 1556475 h 2167466"/>
              <a:gd name="T14" fmla="*/ 0 w 2167466"/>
              <a:gd name="T15" fmla="*/ 1297057 h 2167466"/>
              <a:gd name="T16" fmla="*/ 0 w 2167466"/>
              <a:gd name="T17" fmla="*/ 259418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w="12700" cap="flat" cmpd="sng">
            <a:solidFill>
              <a:srgbClr val="FFFFFF"/>
            </a:solidFill>
            <a:miter lim="800000"/>
          </a:ln>
        </p:spPr>
        <p:txBody>
          <a:bodyPr lIns="284877" tIns="284877" rIns="284877" bIns="284877" anchor="ctr"/>
          <a:lstStyle/>
          <a:p>
            <a:endParaRPr lang="zh-CN" altLang="en-US"/>
          </a:p>
        </p:txBody>
      </p:sp>
      <p:sp>
        <p:nvSpPr>
          <p:cNvPr id="26635" name="任意多边形 9"/>
          <p:cNvSpPr>
            <a:spLocks noChangeArrowheads="1"/>
          </p:cNvSpPr>
          <p:nvPr/>
        </p:nvSpPr>
        <p:spPr bwMode="auto">
          <a:xfrm>
            <a:off x="1354138" y="3841121"/>
            <a:ext cx="1836737" cy="1836738"/>
          </a:xfrm>
          <a:custGeom>
            <a:avLst/>
            <a:gdLst>
              <a:gd name="T0" fmla="*/ 0 w 2167466"/>
              <a:gd name="T1" fmla="*/ 259418 h 2167466"/>
              <a:gd name="T2" fmla="*/ 259417 w 2167466"/>
              <a:gd name="T3" fmla="*/ 0 h 2167466"/>
              <a:gd name="T4" fmla="*/ 1297056 w 2167466"/>
              <a:gd name="T5" fmla="*/ 0 h 2167466"/>
              <a:gd name="T6" fmla="*/ 1556473 w 2167466"/>
              <a:gd name="T7" fmla="*/ 259418 h 2167466"/>
              <a:gd name="T8" fmla="*/ 1556473 w 2167466"/>
              <a:gd name="T9" fmla="*/ 1297057 h 2167466"/>
              <a:gd name="T10" fmla="*/ 1297056 w 2167466"/>
              <a:gd name="T11" fmla="*/ 1556475 h 2167466"/>
              <a:gd name="T12" fmla="*/ 259417 w 2167466"/>
              <a:gd name="T13" fmla="*/ 1556475 h 2167466"/>
              <a:gd name="T14" fmla="*/ 0 w 2167466"/>
              <a:gd name="T15" fmla="*/ 1297057 h 2167466"/>
              <a:gd name="T16" fmla="*/ 0 w 2167466"/>
              <a:gd name="T17" fmla="*/ 259418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w="12700" cap="flat" cmpd="sng">
            <a:solidFill>
              <a:srgbClr val="FFFFFF"/>
            </a:solidFill>
            <a:miter lim="800000"/>
          </a:ln>
        </p:spPr>
        <p:txBody>
          <a:bodyPr lIns="284877" tIns="284877" rIns="284877" bIns="284877" anchor="ctr"/>
          <a:lstStyle/>
          <a:p>
            <a:endParaRPr lang="zh-CN" altLang="en-US"/>
          </a:p>
        </p:txBody>
      </p:sp>
      <p:sp>
        <p:nvSpPr>
          <p:cNvPr id="26636" name="任意多边形 10"/>
          <p:cNvSpPr>
            <a:spLocks noChangeArrowheads="1"/>
          </p:cNvSpPr>
          <p:nvPr/>
        </p:nvSpPr>
        <p:spPr bwMode="auto">
          <a:xfrm>
            <a:off x="3511550" y="3841121"/>
            <a:ext cx="1838325" cy="1836738"/>
          </a:xfrm>
          <a:custGeom>
            <a:avLst/>
            <a:gdLst>
              <a:gd name="T0" fmla="*/ 0 w 2167466"/>
              <a:gd name="T1" fmla="*/ 259418 h 2167466"/>
              <a:gd name="T2" fmla="*/ 259866 w 2167466"/>
              <a:gd name="T3" fmla="*/ 0 h 2167466"/>
              <a:gd name="T4" fmla="*/ 1299299 w 2167466"/>
              <a:gd name="T5" fmla="*/ 0 h 2167466"/>
              <a:gd name="T6" fmla="*/ 1559166 w 2167466"/>
              <a:gd name="T7" fmla="*/ 259418 h 2167466"/>
              <a:gd name="T8" fmla="*/ 1559166 w 2167466"/>
              <a:gd name="T9" fmla="*/ 1297057 h 2167466"/>
              <a:gd name="T10" fmla="*/ 1299299 w 2167466"/>
              <a:gd name="T11" fmla="*/ 1556475 h 2167466"/>
              <a:gd name="T12" fmla="*/ 259866 w 2167466"/>
              <a:gd name="T13" fmla="*/ 1556475 h 2167466"/>
              <a:gd name="T14" fmla="*/ 0 w 2167466"/>
              <a:gd name="T15" fmla="*/ 1297057 h 2167466"/>
              <a:gd name="T16" fmla="*/ 0 w 2167466"/>
              <a:gd name="T17" fmla="*/ 259418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gradFill rotWithShape="1">
            <a:gsLst>
              <a:gs pos="0">
                <a:srgbClr val="8FC33B"/>
              </a:gs>
              <a:gs pos="100000">
                <a:srgbClr val="66A308"/>
              </a:gs>
            </a:gsLst>
            <a:lin ang="5400000" scaled="1"/>
          </a:gradFill>
          <a:ln w="12700" cap="flat" cmpd="sng">
            <a:solidFill>
              <a:srgbClr val="FFFFFF"/>
            </a:solidFill>
            <a:miter lim="800000"/>
          </a:ln>
        </p:spPr>
        <p:txBody>
          <a:bodyPr lIns="284877" tIns="284877" rIns="284877" bIns="284877" anchor="ctr"/>
          <a:lstStyle/>
          <a:p>
            <a:endParaRPr lang="zh-CN" altLang="en-US"/>
          </a:p>
        </p:txBody>
      </p:sp>
      <p:sp>
        <p:nvSpPr>
          <p:cNvPr id="26637" name="KSO_Shape"/>
          <p:cNvSpPr>
            <a:spLocks noChangeArrowheads="1"/>
          </p:cNvSpPr>
          <p:nvPr/>
        </p:nvSpPr>
        <p:spPr bwMode="auto">
          <a:xfrm>
            <a:off x="1965325" y="4161796"/>
            <a:ext cx="612775" cy="1017588"/>
          </a:xfrm>
          <a:custGeom>
            <a:avLst/>
            <a:gdLst>
              <a:gd name="T0" fmla="*/ 93588 w 1536700"/>
              <a:gd name="T1" fmla="*/ 344499 h 2555648"/>
              <a:gd name="T2" fmla="*/ 93588 w 1536700"/>
              <a:gd name="T3" fmla="*/ 353937 h 2555648"/>
              <a:gd name="T4" fmla="*/ 150763 w 1536700"/>
              <a:gd name="T5" fmla="*/ 353937 h 2555648"/>
              <a:gd name="T6" fmla="*/ 150763 w 1536700"/>
              <a:gd name="T7" fmla="*/ 344499 h 2555648"/>
              <a:gd name="T8" fmla="*/ 93588 w 1536700"/>
              <a:gd name="T9" fmla="*/ 319352 h 2555648"/>
              <a:gd name="T10" fmla="*/ 93588 w 1536700"/>
              <a:gd name="T11" fmla="*/ 328790 h 2555648"/>
              <a:gd name="T12" fmla="*/ 150763 w 1536700"/>
              <a:gd name="T13" fmla="*/ 328790 h 2555648"/>
              <a:gd name="T14" fmla="*/ 150763 w 1536700"/>
              <a:gd name="T15" fmla="*/ 319352 h 2555648"/>
              <a:gd name="T16" fmla="*/ 69909 w 1536700"/>
              <a:gd name="T17" fmla="*/ 295783 h 2555648"/>
              <a:gd name="T18" fmla="*/ 174441 w 1536700"/>
              <a:gd name="T19" fmla="*/ 295783 h 2555648"/>
              <a:gd name="T20" fmla="*/ 189100 w 1536700"/>
              <a:gd name="T21" fmla="*/ 309666 h 2555648"/>
              <a:gd name="T22" fmla="*/ 174441 w 1536700"/>
              <a:gd name="T23" fmla="*/ 323550 h 2555648"/>
              <a:gd name="T24" fmla="*/ 189100 w 1536700"/>
              <a:gd name="T25" fmla="*/ 337433 h 2555648"/>
              <a:gd name="T26" fmla="*/ 174441 w 1536700"/>
              <a:gd name="T27" fmla="*/ 351317 h 2555648"/>
              <a:gd name="T28" fmla="*/ 189100 w 1536700"/>
              <a:gd name="T29" fmla="*/ 365200 h 2555648"/>
              <a:gd name="T30" fmla="*/ 174441 w 1536700"/>
              <a:gd name="T31" fmla="*/ 379084 h 2555648"/>
              <a:gd name="T32" fmla="*/ 150753 w 1536700"/>
              <a:gd name="T33" fmla="*/ 379084 h 2555648"/>
              <a:gd name="T34" fmla="*/ 149039 w 1536700"/>
              <a:gd name="T35" fmla="*/ 387504 h 2555648"/>
              <a:gd name="T36" fmla="*/ 122175 w 1536700"/>
              <a:gd name="T37" fmla="*/ 405175 h 2555648"/>
              <a:gd name="T38" fmla="*/ 95311 w 1536700"/>
              <a:gd name="T39" fmla="*/ 387504 h 2555648"/>
              <a:gd name="T40" fmla="*/ 93598 w 1536700"/>
              <a:gd name="T41" fmla="*/ 379084 h 2555648"/>
              <a:gd name="T42" fmla="*/ 69909 w 1536700"/>
              <a:gd name="T43" fmla="*/ 379084 h 2555648"/>
              <a:gd name="T44" fmla="*/ 55250 w 1536700"/>
              <a:gd name="T45" fmla="*/ 365200 h 2555648"/>
              <a:gd name="T46" fmla="*/ 69909 w 1536700"/>
              <a:gd name="T47" fmla="*/ 351317 h 2555648"/>
              <a:gd name="T48" fmla="*/ 55250 w 1536700"/>
              <a:gd name="T49" fmla="*/ 337433 h 2555648"/>
              <a:gd name="T50" fmla="*/ 69909 w 1536700"/>
              <a:gd name="T51" fmla="*/ 323550 h 2555648"/>
              <a:gd name="T52" fmla="*/ 55250 w 1536700"/>
              <a:gd name="T53" fmla="*/ 309666 h 2555648"/>
              <a:gd name="T54" fmla="*/ 69909 w 1536700"/>
              <a:gd name="T55" fmla="*/ 295783 h 2555648"/>
              <a:gd name="T56" fmla="*/ 122175 w 1536700"/>
              <a:gd name="T57" fmla="*/ 0 h 2555648"/>
              <a:gd name="T58" fmla="*/ 244350 w 1536700"/>
              <a:gd name="T59" fmla="*/ 122131 h 2555648"/>
              <a:gd name="T60" fmla="*/ 241868 w 1536700"/>
              <a:gd name="T61" fmla="*/ 146745 h 2555648"/>
              <a:gd name="T62" fmla="*/ 237193 w 1536700"/>
              <a:gd name="T63" fmla="*/ 161800 h 2555648"/>
              <a:gd name="T64" fmla="*/ 237234 w 1536700"/>
              <a:gd name="T65" fmla="*/ 161800 h 2555648"/>
              <a:gd name="T66" fmla="*/ 181347 w 1536700"/>
              <a:gd name="T67" fmla="*/ 289166 h 2555648"/>
              <a:gd name="T68" fmla="*/ 63003 w 1536700"/>
              <a:gd name="T69" fmla="*/ 289166 h 2555648"/>
              <a:gd name="T70" fmla="*/ 7116 w 1536700"/>
              <a:gd name="T71" fmla="*/ 161800 h 2555648"/>
              <a:gd name="T72" fmla="*/ 7157 w 1536700"/>
              <a:gd name="T73" fmla="*/ 161800 h 2555648"/>
              <a:gd name="T74" fmla="*/ 2482 w 1536700"/>
              <a:gd name="T75" fmla="*/ 146745 h 2555648"/>
              <a:gd name="T76" fmla="*/ 0 w 1536700"/>
              <a:gd name="T77" fmla="*/ 122131 h 2555648"/>
              <a:gd name="T78" fmla="*/ 122175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38" name="KSO_Shape"/>
          <p:cNvSpPr>
            <a:spLocks noChangeArrowheads="1"/>
          </p:cNvSpPr>
          <p:nvPr/>
        </p:nvSpPr>
        <p:spPr bwMode="auto">
          <a:xfrm>
            <a:off x="1779588" y="1983746"/>
            <a:ext cx="1017587" cy="989013"/>
          </a:xfrm>
          <a:custGeom>
            <a:avLst/>
            <a:gdLst>
              <a:gd name="T0" fmla="*/ 2147483647 w 4656"/>
              <a:gd name="T1" fmla="*/ 176067269 h 4524"/>
              <a:gd name="T2" fmla="*/ 2147483647 w 4656"/>
              <a:gd name="T3" fmla="*/ 1115092264 h 4524"/>
              <a:gd name="T4" fmla="*/ 2147483647 w 4656"/>
              <a:gd name="T5" fmla="*/ 2147483647 h 4524"/>
              <a:gd name="T6" fmla="*/ 2147483647 w 4656"/>
              <a:gd name="T7" fmla="*/ 2147483647 h 4524"/>
              <a:gd name="T8" fmla="*/ 2147483647 w 4656"/>
              <a:gd name="T9" fmla="*/ 2147483647 h 4524"/>
              <a:gd name="T10" fmla="*/ 2147483647 w 4656"/>
              <a:gd name="T11" fmla="*/ 2147483647 h 4524"/>
              <a:gd name="T12" fmla="*/ 2147483647 w 4656"/>
              <a:gd name="T13" fmla="*/ 2147483647 h 4524"/>
              <a:gd name="T14" fmla="*/ 2147483647 w 4656"/>
              <a:gd name="T15" fmla="*/ 2147483647 h 4524"/>
              <a:gd name="T16" fmla="*/ 2147483647 w 4656"/>
              <a:gd name="T17" fmla="*/ 1858455115 h 4524"/>
              <a:gd name="T18" fmla="*/ 2147483647 w 4656"/>
              <a:gd name="T19" fmla="*/ 547748585 h 4524"/>
              <a:gd name="T20" fmla="*/ 2147483647 w 4656"/>
              <a:gd name="T21" fmla="*/ 0 h 4524"/>
              <a:gd name="T22" fmla="*/ 2147483647 w 4656"/>
              <a:gd name="T23" fmla="*/ 117378179 h 4524"/>
              <a:gd name="T24" fmla="*/ 2147483647 w 4656"/>
              <a:gd name="T25" fmla="*/ 821646816 h 4524"/>
              <a:gd name="T26" fmla="*/ 2147483647 w 4656"/>
              <a:gd name="T27" fmla="*/ 2014975167 h 4524"/>
              <a:gd name="T28" fmla="*/ 2147483647 w 4656"/>
              <a:gd name="T29" fmla="*/ 2147483647 h 4524"/>
              <a:gd name="T30" fmla="*/ 2147483647 w 4656"/>
              <a:gd name="T31" fmla="*/ 2147483647 h 4524"/>
              <a:gd name="T32" fmla="*/ 2147483647 w 4656"/>
              <a:gd name="T33" fmla="*/ 2147483647 h 4524"/>
              <a:gd name="T34" fmla="*/ 2147483647 w 4656"/>
              <a:gd name="T35" fmla="*/ 2147483647 h 4524"/>
              <a:gd name="T36" fmla="*/ 2147483647 w 4656"/>
              <a:gd name="T37" fmla="*/ 2147483647 h 4524"/>
              <a:gd name="T38" fmla="*/ 1133530504 w 4656"/>
              <a:gd name="T39" fmla="*/ 2147483647 h 4524"/>
              <a:gd name="T40" fmla="*/ 293138709 w 4656"/>
              <a:gd name="T41" fmla="*/ 2147483647 h 4524"/>
              <a:gd name="T42" fmla="*/ 0 w 4656"/>
              <a:gd name="T43" fmla="*/ 2147483647 h 4524"/>
              <a:gd name="T44" fmla="*/ 586277636 w 4656"/>
              <a:gd name="T45" fmla="*/ 2147483647 h 4524"/>
              <a:gd name="T46" fmla="*/ 2147483647 w 4656"/>
              <a:gd name="T47" fmla="*/ 2147483647 h 4524"/>
              <a:gd name="T48" fmla="*/ 2147483647 w 4656"/>
              <a:gd name="T49" fmla="*/ 2147483647 h 4524"/>
              <a:gd name="T50" fmla="*/ 2147483647 w 4656"/>
              <a:gd name="T51" fmla="*/ 2147483647 h 4524"/>
              <a:gd name="T52" fmla="*/ 2147483647 w 4656"/>
              <a:gd name="T53" fmla="*/ 2147483647 h 4524"/>
              <a:gd name="T54" fmla="*/ 2147483647 w 4656"/>
              <a:gd name="T55" fmla="*/ 2147483647 h 4524"/>
              <a:gd name="T56" fmla="*/ 2147483647 w 4656"/>
              <a:gd name="T57" fmla="*/ 2147483647 h 4524"/>
              <a:gd name="T58" fmla="*/ 2147483647 w 4656"/>
              <a:gd name="T59" fmla="*/ 2147483647 h 4524"/>
              <a:gd name="T60" fmla="*/ 2147483647 w 4656"/>
              <a:gd name="T61" fmla="*/ 2147483647 h 4524"/>
              <a:gd name="T62" fmla="*/ 2147483647 w 4656"/>
              <a:gd name="T63" fmla="*/ 2147483647 h 4524"/>
              <a:gd name="T64" fmla="*/ 2147483647 w 4656"/>
              <a:gd name="T65" fmla="*/ 2147483647 h 4524"/>
              <a:gd name="T66" fmla="*/ 2147483647 w 4656"/>
              <a:gd name="T67" fmla="*/ 2147483647 h 4524"/>
              <a:gd name="T68" fmla="*/ 2147483647 w 4656"/>
              <a:gd name="T69" fmla="*/ 2147483647 h 4524"/>
              <a:gd name="T70" fmla="*/ 2147483647 w 4656"/>
              <a:gd name="T71" fmla="*/ 2147483647 h 4524"/>
              <a:gd name="T72" fmla="*/ 2147483647 w 4656"/>
              <a:gd name="T73" fmla="*/ 2147483647 h 4524"/>
              <a:gd name="T74" fmla="*/ 2147483647 w 4656"/>
              <a:gd name="T75" fmla="*/ 2147483647 h 4524"/>
              <a:gd name="T76" fmla="*/ 2147483647 w 4656"/>
              <a:gd name="T77" fmla="*/ 2147483647 h 4524"/>
              <a:gd name="T78" fmla="*/ 2147483647 w 4656"/>
              <a:gd name="T79" fmla="*/ 2147483647 h 4524"/>
              <a:gd name="T80" fmla="*/ 2147483647 w 4656"/>
              <a:gd name="T81" fmla="*/ 2147483647 h 4524"/>
              <a:gd name="T82" fmla="*/ 2147483647 w 4656"/>
              <a:gd name="T83" fmla="*/ 2147483647 h 4524"/>
              <a:gd name="T84" fmla="*/ 2147483647 w 4656"/>
              <a:gd name="T85" fmla="*/ 2147483647 h 4524"/>
              <a:gd name="T86" fmla="*/ 2147483647 w 4656"/>
              <a:gd name="T87" fmla="*/ 2147483647 h 4524"/>
              <a:gd name="T88" fmla="*/ 2147483647 w 4656"/>
              <a:gd name="T89" fmla="*/ 2147483647 h 4524"/>
              <a:gd name="T90" fmla="*/ 2147483647 w 4656"/>
              <a:gd name="T91" fmla="*/ 2147483647 h 4524"/>
              <a:gd name="T92" fmla="*/ 2147483647 w 4656"/>
              <a:gd name="T93" fmla="*/ 2147483647 h 4524"/>
              <a:gd name="T94" fmla="*/ 2147483647 w 4656"/>
              <a:gd name="T95" fmla="*/ 2147483647 h 4524"/>
              <a:gd name="T96" fmla="*/ 2147483647 w 4656"/>
              <a:gd name="T97" fmla="*/ 2147483647 h 4524"/>
              <a:gd name="T98" fmla="*/ 2147483647 w 4656"/>
              <a:gd name="T99" fmla="*/ 2147483647 h 4524"/>
              <a:gd name="T100" fmla="*/ 2147483647 w 4656"/>
              <a:gd name="T101" fmla="*/ 2147483647 h 4524"/>
              <a:gd name="T102" fmla="*/ 2147483647 w 4656"/>
              <a:gd name="T103" fmla="*/ 1780219028 h 4524"/>
              <a:gd name="T104" fmla="*/ 2147483647 w 4656"/>
              <a:gd name="T105" fmla="*/ 665126764 h 4524"/>
              <a:gd name="T106" fmla="*/ 2147483647 w 4656"/>
              <a:gd name="T107" fmla="*/ 78236088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39" name="KSO_Shape"/>
          <p:cNvSpPr>
            <a:spLocks noChangeArrowheads="1"/>
          </p:cNvSpPr>
          <p:nvPr/>
        </p:nvSpPr>
        <p:spPr bwMode="auto">
          <a:xfrm>
            <a:off x="4030663" y="4161796"/>
            <a:ext cx="800100" cy="1017588"/>
          </a:xfrm>
          <a:custGeom>
            <a:avLst/>
            <a:gdLst>
              <a:gd name="T0" fmla="*/ 2147483647 w 4116"/>
              <a:gd name="T1" fmla="*/ 2147483647 h 5239"/>
              <a:gd name="T2" fmla="*/ 2147483647 w 4116"/>
              <a:gd name="T3" fmla="*/ 2147483647 h 5239"/>
              <a:gd name="T4" fmla="*/ 2147483647 w 4116"/>
              <a:gd name="T5" fmla="*/ 2147483647 h 5239"/>
              <a:gd name="T6" fmla="*/ 2147483647 w 4116"/>
              <a:gd name="T7" fmla="*/ 2147483647 h 5239"/>
              <a:gd name="T8" fmla="*/ 2147483647 w 4116"/>
              <a:gd name="T9" fmla="*/ 2147483647 h 5239"/>
              <a:gd name="T10" fmla="*/ 2147483647 w 4116"/>
              <a:gd name="T11" fmla="*/ 2147483647 h 5239"/>
              <a:gd name="T12" fmla="*/ 2147483647 w 4116"/>
              <a:gd name="T13" fmla="*/ 2147483647 h 5239"/>
              <a:gd name="T14" fmla="*/ 2147483647 w 4116"/>
              <a:gd name="T15" fmla="*/ 2147483647 h 5239"/>
              <a:gd name="T16" fmla="*/ 2147483647 w 4116"/>
              <a:gd name="T17" fmla="*/ 2147483647 h 5239"/>
              <a:gd name="T18" fmla="*/ 2147483647 w 4116"/>
              <a:gd name="T19" fmla="*/ 2147483647 h 5239"/>
              <a:gd name="T20" fmla="*/ 2147483647 w 4116"/>
              <a:gd name="T21" fmla="*/ 2147483647 h 5239"/>
              <a:gd name="T22" fmla="*/ 2147483647 w 4116"/>
              <a:gd name="T23" fmla="*/ 2147483647 h 5239"/>
              <a:gd name="T24" fmla="*/ 2147483647 w 4116"/>
              <a:gd name="T25" fmla="*/ 2147483647 h 5239"/>
              <a:gd name="T26" fmla="*/ 2147483647 w 4116"/>
              <a:gd name="T27" fmla="*/ 2147483647 h 5239"/>
              <a:gd name="T28" fmla="*/ 2147483647 w 4116"/>
              <a:gd name="T29" fmla="*/ 2147483647 h 5239"/>
              <a:gd name="T30" fmla="*/ 2147483647 w 4116"/>
              <a:gd name="T31" fmla="*/ 2147483647 h 5239"/>
              <a:gd name="T32" fmla="*/ 2147483647 w 4116"/>
              <a:gd name="T33" fmla="*/ 2147483647 h 5239"/>
              <a:gd name="T34" fmla="*/ 2147483647 w 4116"/>
              <a:gd name="T35" fmla="*/ 2147483647 h 5239"/>
              <a:gd name="T36" fmla="*/ 2147483647 w 4116"/>
              <a:gd name="T37" fmla="*/ 2147483647 h 5239"/>
              <a:gd name="T38" fmla="*/ 2147483647 w 4116"/>
              <a:gd name="T39" fmla="*/ 2147483647 h 5239"/>
              <a:gd name="T40" fmla="*/ 2147483647 w 4116"/>
              <a:gd name="T41" fmla="*/ 2147483647 h 5239"/>
              <a:gd name="T42" fmla="*/ 2147483647 w 4116"/>
              <a:gd name="T43" fmla="*/ 2147483647 h 5239"/>
              <a:gd name="T44" fmla="*/ 2147483647 w 4116"/>
              <a:gd name="T45" fmla="*/ 2147483647 h 5239"/>
              <a:gd name="T46" fmla="*/ 2147483647 w 4116"/>
              <a:gd name="T47" fmla="*/ 2147483647 h 5239"/>
              <a:gd name="T48" fmla="*/ 2147483647 w 4116"/>
              <a:gd name="T49" fmla="*/ 2147483647 h 5239"/>
              <a:gd name="T50" fmla="*/ 2147483647 w 4116"/>
              <a:gd name="T51" fmla="*/ 2147483647 h 5239"/>
              <a:gd name="T52" fmla="*/ 2147483647 w 4116"/>
              <a:gd name="T53" fmla="*/ 2147483647 h 5239"/>
              <a:gd name="T54" fmla="*/ 2147483647 w 4116"/>
              <a:gd name="T55" fmla="*/ 2147483647 h 5239"/>
              <a:gd name="T56" fmla="*/ 2147483647 w 4116"/>
              <a:gd name="T57" fmla="*/ 2147483647 h 5239"/>
              <a:gd name="T58" fmla="*/ 2147483647 w 4116"/>
              <a:gd name="T59" fmla="*/ 2147483647 h 5239"/>
              <a:gd name="T60" fmla="*/ 2147483647 w 4116"/>
              <a:gd name="T61" fmla="*/ 2147483647 h 5239"/>
              <a:gd name="T62" fmla="*/ 2147483647 w 4116"/>
              <a:gd name="T63" fmla="*/ 2147483647 h 5239"/>
              <a:gd name="T64" fmla="*/ 2147483647 w 4116"/>
              <a:gd name="T65" fmla="*/ 2147483647 h 5239"/>
              <a:gd name="T66" fmla="*/ 2147483647 w 4116"/>
              <a:gd name="T67" fmla="*/ 2147483647 h 5239"/>
              <a:gd name="T68" fmla="*/ 2147483647 w 4116"/>
              <a:gd name="T69" fmla="*/ 2147483647 h 5239"/>
              <a:gd name="T70" fmla="*/ 2147483647 w 4116"/>
              <a:gd name="T71" fmla="*/ 2147483647 h 5239"/>
              <a:gd name="T72" fmla="*/ 2147483647 w 4116"/>
              <a:gd name="T73" fmla="*/ 2147483647 h 5239"/>
              <a:gd name="T74" fmla="*/ 2147483647 w 4116"/>
              <a:gd name="T75" fmla="*/ 2147483647 h 5239"/>
              <a:gd name="T76" fmla="*/ 2147483647 w 4116"/>
              <a:gd name="T77" fmla="*/ 2147483647 h 5239"/>
              <a:gd name="T78" fmla="*/ 2147483647 w 4116"/>
              <a:gd name="T79" fmla="*/ 2147483647 h 5239"/>
              <a:gd name="T80" fmla="*/ 2147483647 w 4116"/>
              <a:gd name="T81" fmla="*/ 2147483647 h 5239"/>
              <a:gd name="T82" fmla="*/ 2147483647 w 4116"/>
              <a:gd name="T83" fmla="*/ 2147483647 h 5239"/>
              <a:gd name="T84" fmla="*/ 2147483647 w 4116"/>
              <a:gd name="T85" fmla="*/ 2147483647 h 5239"/>
              <a:gd name="T86" fmla="*/ 2147483647 w 4116"/>
              <a:gd name="T87" fmla="*/ 2147483647 h 5239"/>
              <a:gd name="T88" fmla="*/ 2147483647 w 4116"/>
              <a:gd name="T89" fmla="*/ 2147483647 h 5239"/>
              <a:gd name="T90" fmla="*/ 2147483647 w 4116"/>
              <a:gd name="T91" fmla="*/ 2147483647 h 5239"/>
              <a:gd name="T92" fmla="*/ 0 w 4116"/>
              <a:gd name="T93" fmla="*/ 2147483647 h 5239"/>
              <a:gd name="T94" fmla="*/ 2147483647 w 4116"/>
              <a:gd name="T95" fmla="*/ 2147483647 h 5239"/>
              <a:gd name="T96" fmla="*/ 2147483647 w 4116"/>
              <a:gd name="T97" fmla="*/ 2147483647 h 5239"/>
              <a:gd name="T98" fmla="*/ 2147483647 w 4116"/>
              <a:gd name="T99" fmla="*/ 2147483647 h 5239"/>
              <a:gd name="T100" fmla="*/ 2147483647 w 4116"/>
              <a:gd name="T101" fmla="*/ 2147483647 h 5239"/>
              <a:gd name="T102" fmla="*/ 2147483647 w 4116"/>
              <a:gd name="T103" fmla="*/ 2147483647 h 5239"/>
              <a:gd name="T104" fmla="*/ 2147483647 w 4116"/>
              <a:gd name="T105" fmla="*/ 2147483647 h 5239"/>
              <a:gd name="T106" fmla="*/ 2147483647 w 4116"/>
              <a:gd name="T107" fmla="*/ 2147483647 h 5239"/>
              <a:gd name="T108" fmla="*/ 2147483647 w 4116"/>
              <a:gd name="T109" fmla="*/ 2147483647 h 5239"/>
              <a:gd name="T110" fmla="*/ 2147483647 w 4116"/>
              <a:gd name="T111" fmla="*/ 2147483647 h 5239"/>
              <a:gd name="T112" fmla="*/ 2147483647 w 4116"/>
              <a:gd name="T113" fmla="*/ 2147483647 h 5239"/>
              <a:gd name="T114" fmla="*/ 2147483647 w 4116"/>
              <a:gd name="T115" fmla="*/ 214748364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40" name="KSO_Shape"/>
          <p:cNvSpPr>
            <a:spLocks noChangeArrowheads="1"/>
          </p:cNvSpPr>
          <p:nvPr/>
        </p:nvSpPr>
        <p:spPr bwMode="auto">
          <a:xfrm>
            <a:off x="3890963" y="1969459"/>
            <a:ext cx="1016000" cy="1017587"/>
          </a:xfrm>
          <a:custGeom>
            <a:avLst/>
            <a:gdLst>
              <a:gd name="T0" fmla="*/ 2147483647 w 4408"/>
              <a:gd name="T1" fmla="*/ 2147483647 h 4408"/>
              <a:gd name="T2" fmla="*/ 2147483647 w 4408"/>
              <a:gd name="T3" fmla="*/ 2147483647 h 4408"/>
              <a:gd name="T4" fmla="*/ 2147483647 w 4408"/>
              <a:gd name="T5" fmla="*/ 2147483647 h 4408"/>
              <a:gd name="T6" fmla="*/ 2147483647 w 4408"/>
              <a:gd name="T7" fmla="*/ 2147483647 h 4408"/>
              <a:gd name="T8" fmla="*/ 2147483647 w 4408"/>
              <a:gd name="T9" fmla="*/ 2147483647 h 4408"/>
              <a:gd name="T10" fmla="*/ 2147483647 w 4408"/>
              <a:gd name="T11" fmla="*/ 2147483647 h 4408"/>
              <a:gd name="T12" fmla="*/ 2147483647 w 4408"/>
              <a:gd name="T13" fmla="*/ 2147483647 h 4408"/>
              <a:gd name="T14" fmla="*/ 2147483647 w 4408"/>
              <a:gd name="T15" fmla="*/ 2147483647 h 4408"/>
              <a:gd name="T16" fmla="*/ 2147483647 w 4408"/>
              <a:gd name="T17" fmla="*/ 2147483647 h 4408"/>
              <a:gd name="T18" fmla="*/ 2147483647 w 4408"/>
              <a:gd name="T19" fmla="*/ 898232448 h 4408"/>
              <a:gd name="T20" fmla="*/ 2147483647 w 4408"/>
              <a:gd name="T21" fmla="*/ 161207435 h 4408"/>
              <a:gd name="T22" fmla="*/ 2147483647 w 4408"/>
              <a:gd name="T23" fmla="*/ 2147483647 h 4408"/>
              <a:gd name="T24" fmla="*/ 2147483647 w 4408"/>
              <a:gd name="T25" fmla="*/ 2147483647 h 4408"/>
              <a:gd name="T26" fmla="*/ 2147483647 w 4408"/>
              <a:gd name="T27" fmla="*/ 2147483647 h 4408"/>
              <a:gd name="T28" fmla="*/ 2147483647 w 4408"/>
              <a:gd name="T29" fmla="*/ 2147483647 h 4408"/>
              <a:gd name="T30" fmla="*/ 2147483647 w 4408"/>
              <a:gd name="T31" fmla="*/ 2147483647 h 4408"/>
              <a:gd name="T32" fmla="*/ 2147483647 w 4408"/>
              <a:gd name="T33" fmla="*/ 2147483647 h 4408"/>
              <a:gd name="T34" fmla="*/ 2147483647 w 4408"/>
              <a:gd name="T35" fmla="*/ 2147483647 h 4408"/>
              <a:gd name="T36" fmla="*/ 2147483647 w 4408"/>
              <a:gd name="T37" fmla="*/ 2147483647 h 4408"/>
              <a:gd name="T38" fmla="*/ 2147483647 w 4408"/>
              <a:gd name="T39" fmla="*/ 2147483647 h 4408"/>
              <a:gd name="T40" fmla="*/ 2147483647 w 4408"/>
              <a:gd name="T41" fmla="*/ 2147483647 h 4408"/>
              <a:gd name="T42" fmla="*/ 894210918 w 4408"/>
              <a:gd name="T43" fmla="*/ 2147483647 h 4408"/>
              <a:gd name="T44" fmla="*/ 183442857 w 4408"/>
              <a:gd name="T45" fmla="*/ 2147483647 h 4408"/>
              <a:gd name="T46" fmla="*/ 2147483647 w 4408"/>
              <a:gd name="T47" fmla="*/ 2147483647 h 4408"/>
              <a:gd name="T48" fmla="*/ 2147483647 w 4408"/>
              <a:gd name="T49" fmla="*/ 2147483647 h 4408"/>
              <a:gd name="T50" fmla="*/ 2147483647 w 4408"/>
              <a:gd name="T51" fmla="*/ 2147483647 h 4408"/>
              <a:gd name="T52" fmla="*/ 2147483647 w 4408"/>
              <a:gd name="T53" fmla="*/ 2147483647 h 4408"/>
              <a:gd name="T54" fmla="*/ 2147483647 w 4408"/>
              <a:gd name="T55" fmla="*/ 2147483647 h 4408"/>
              <a:gd name="T56" fmla="*/ 2147483647 w 4408"/>
              <a:gd name="T57" fmla="*/ 2147483647 h 4408"/>
              <a:gd name="T58" fmla="*/ 2147483647 w 4408"/>
              <a:gd name="T59" fmla="*/ 2147483647 h 4408"/>
              <a:gd name="T60" fmla="*/ 2147483647 w 4408"/>
              <a:gd name="T61" fmla="*/ 2147483647 h 4408"/>
              <a:gd name="T62" fmla="*/ 2147483647 w 4408"/>
              <a:gd name="T63" fmla="*/ 2147483647 h 4408"/>
              <a:gd name="T64" fmla="*/ 2147483647 w 4408"/>
              <a:gd name="T65" fmla="*/ 2147483647 h 4408"/>
              <a:gd name="T66" fmla="*/ 2147483647 w 4408"/>
              <a:gd name="T67" fmla="*/ 2147483647 h 4408"/>
              <a:gd name="T68" fmla="*/ 2147483647 w 4408"/>
              <a:gd name="T69" fmla="*/ 2147483647 h 4408"/>
              <a:gd name="T70" fmla="*/ 2147483647 w 4408"/>
              <a:gd name="T71" fmla="*/ 2147483647 h 4408"/>
              <a:gd name="T72" fmla="*/ 2147483647 w 4408"/>
              <a:gd name="T73" fmla="*/ 2147483647 h 4408"/>
              <a:gd name="T74" fmla="*/ 2147483647 w 4408"/>
              <a:gd name="T75" fmla="*/ 2147483647 h 4408"/>
              <a:gd name="T76" fmla="*/ 2147483647 w 4408"/>
              <a:gd name="T77" fmla="*/ 2147483647 h 4408"/>
              <a:gd name="T78" fmla="*/ 2147483647 w 4408"/>
              <a:gd name="T79" fmla="*/ 2147483647 h 4408"/>
              <a:gd name="T80" fmla="*/ 2147483647 w 4408"/>
              <a:gd name="T81" fmla="*/ 2147483647 h 4408"/>
              <a:gd name="T82" fmla="*/ 2147483647 w 4408"/>
              <a:gd name="T83" fmla="*/ 2147483647 h 4408"/>
              <a:gd name="T84" fmla="*/ 2147483647 w 4408"/>
              <a:gd name="T85" fmla="*/ 2147483647 h 4408"/>
              <a:gd name="T86" fmla="*/ 2147483647 w 4408"/>
              <a:gd name="T87" fmla="*/ 2147483647 h 4408"/>
              <a:gd name="T88" fmla="*/ 2147483647 w 4408"/>
              <a:gd name="T89" fmla="*/ 2147483647 h 4408"/>
              <a:gd name="T90" fmla="*/ 2147483647 w 4408"/>
              <a:gd name="T91" fmla="*/ 2147483647 h 4408"/>
              <a:gd name="T92" fmla="*/ 2147483647 w 4408"/>
              <a:gd name="T93" fmla="*/ 2147483647 h 4408"/>
              <a:gd name="T94" fmla="*/ 2147483647 w 4408"/>
              <a:gd name="T95" fmla="*/ 2147483647 h 4408"/>
              <a:gd name="T96" fmla="*/ 2147483647 w 4408"/>
              <a:gd name="T97" fmla="*/ 2147483647 h 4408"/>
              <a:gd name="T98" fmla="*/ 2147483647 w 4408"/>
              <a:gd name="T99" fmla="*/ 2147483647 h 4408"/>
              <a:gd name="T100" fmla="*/ 2147483647 w 4408"/>
              <a:gd name="T101" fmla="*/ 2147483647 h 4408"/>
              <a:gd name="T102" fmla="*/ 2147483647 w 4408"/>
              <a:gd name="T103" fmla="*/ 2147483647 h 4408"/>
              <a:gd name="T104" fmla="*/ 2147483647 w 4408"/>
              <a:gd name="T105" fmla="*/ 2147483647 h 4408"/>
              <a:gd name="T106" fmla="*/ 2147483647 w 4408"/>
              <a:gd name="T107" fmla="*/ 2147483647 h 4408"/>
              <a:gd name="T108" fmla="*/ 2147483647 w 4408"/>
              <a:gd name="T109" fmla="*/ 2147483647 h 4408"/>
              <a:gd name="T110" fmla="*/ 2147483647 w 4408"/>
              <a:gd name="T111" fmla="*/ 2147483647 h 4408"/>
              <a:gd name="T112" fmla="*/ 2147483647 w 4408"/>
              <a:gd name="T113" fmla="*/ 2147483647 h 4408"/>
              <a:gd name="T114" fmla="*/ 2147483647 w 4408"/>
              <a:gd name="T115" fmla="*/ 2147483647 h 4408"/>
              <a:gd name="T116" fmla="*/ 2147483647 w 4408"/>
              <a:gd name="T117" fmla="*/ 2147483647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08"/>
              <a:gd name="T178" fmla="*/ 0 h 4408"/>
              <a:gd name="T179" fmla="*/ 4408 w 4408"/>
              <a:gd name="T180" fmla="*/ 4408 h 44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41" name="文本框 19"/>
          <p:cNvSpPr>
            <a:spLocks noChangeArrowheads="1"/>
          </p:cNvSpPr>
          <p:nvPr/>
        </p:nvSpPr>
        <p:spPr bwMode="auto">
          <a:xfrm>
            <a:off x="1779588" y="3064834"/>
            <a:ext cx="1217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2" name="文本框 20"/>
          <p:cNvSpPr>
            <a:spLocks noChangeArrowheads="1"/>
          </p:cNvSpPr>
          <p:nvPr/>
        </p:nvSpPr>
        <p:spPr bwMode="auto">
          <a:xfrm>
            <a:off x="3860800" y="3064834"/>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3" name="文本框 21"/>
          <p:cNvSpPr>
            <a:spLocks noChangeArrowheads="1"/>
          </p:cNvSpPr>
          <p:nvPr/>
        </p:nvSpPr>
        <p:spPr bwMode="auto">
          <a:xfrm>
            <a:off x="3890963" y="5239709"/>
            <a:ext cx="1217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4" name="文本框 22"/>
          <p:cNvSpPr>
            <a:spLocks noChangeArrowheads="1"/>
          </p:cNvSpPr>
          <p:nvPr/>
        </p:nvSpPr>
        <p:spPr bwMode="auto">
          <a:xfrm>
            <a:off x="1717675" y="5239709"/>
            <a:ext cx="1217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5" name="KSO_Shape"/>
          <p:cNvSpPr>
            <a:spLocks noChangeArrowheads="1"/>
          </p:cNvSpPr>
          <p:nvPr/>
        </p:nvSpPr>
        <p:spPr bwMode="auto">
          <a:xfrm>
            <a:off x="6618288" y="1701171"/>
            <a:ext cx="474662" cy="473075"/>
          </a:xfrm>
          <a:custGeom>
            <a:avLst/>
            <a:gdLst>
              <a:gd name="T0" fmla="*/ 183634 w 720080"/>
              <a:gd name="T1" fmla="*/ 72134 h 720080"/>
              <a:gd name="T2" fmla="*/ 170470 w 720080"/>
              <a:gd name="T3" fmla="*/ 77551 h 720080"/>
              <a:gd name="T4" fmla="*/ 170470 w 720080"/>
              <a:gd name="T5" fmla="*/ 103705 h 720080"/>
              <a:gd name="T6" fmla="*/ 204274 w 720080"/>
              <a:gd name="T7" fmla="*/ 137283 h 720080"/>
              <a:gd name="T8" fmla="*/ 65732 w 720080"/>
              <a:gd name="T9" fmla="*/ 137283 h 720080"/>
              <a:gd name="T10" fmla="*/ 47114 w 720080"/>
              <a:gd name="T11" fmla="*/ 155777 h 720080"/>
              <a:gd name="T12" fmla="*/ 65732 w 720080"/>
              <a:gd name="T13" fmla="*/ 174271 h 720080"/>
              <a:gd name="T14" fmla="*/ 202999 w 720080"/>
              <a:gd name="T15" fmla="*/ 174271 h 720080"/>
              <a:gd name="T16" fmla="*/ 169954 w 720080"/>
              <a:gd name="T17" fmla="*/ 207094 h 720080"/>
              <a:gd name="T18" fmla="*/ 169954 w 720080"/>
              <a:gd name="T19" fmla="*/ 233249 h 720080"/>
              <a:gd name="T20" fmla="*/ 196283 w 720080"/>
              <a:gd name="T21" fmla="*/ 233249 h 720080"/>
              <a:gd name="T22" fmla="*/ 259444 w 720080"/>
              <a:gd name="T23" fmla="*/ 170509 h 720080"/>
              <a:gd name="T24" fmla="*/ 262210 w 720080"/>
              <a:gd name="T25" fmla="*/ 167665 h 720080"/>
              <a:gd name="T26" fmla="*/ 263168 w 720080"/>
              <a:gd name="T27" fmla="*/ 166455 h 720080"/>
              <a:gd name="T28" fmla="*/ 263889 w 720080"/>
              <a:gd name="T29" fmla="*/ 164792 h 720080"/>
              <a:gd name="T30" fmla="*/ 265773 w 720080"/>
              <a:gd name="T31" fmla="*/ 155371 h 720080"/>
              <a:gd name="T32" fmla="*/ 263889 w 720080"/>
              <a:gd name="T33" fmla="*/ 145950 h 720080"/>
              <a:gd name="T34" fmla="*/ 262701 w 720080"/>
              <a:gd name="T35" fmla="*/ 143752 h 720080"/>
              <a:gd name="T36" fmla="*/ 262404 w 720080"/>
              <a:gd name="T37" fmla="*/ 143219 h 720080"/>
              <a:gd name="T38" fmla="*/ 259960 w 720080"/>
              <a:gd name="T39" fmla="*/ 140290 h 720080"/>
              <a:gd name="T40" fmla="*/ 196799 w 720080"/>
              <a:gd name="T41" fmla="*/ 77551 h 720080"/>
              <a:gd name="T42" fmla="*/ 183634 w 720080"/>
              <a:gd name="T43" fmla="*/ 72134 h 720080"/>
              <a:gd name="T44" fmla="*/ 156444 w 720080"/>
              <a:gd name="T45" fmla="*/ 0 h 720080"/>
              <a:gd name="T46" fmla="*/ 312887 w 720080"/>
              <a:gd name="T47" fmla="*/ 155400 h 720080"/>
              <a:gd name="T48" fmla="*/ 156444 w 720080"/>
              <a:gd name="T49" fmla="*/ 310799 h 720080"/>
              <a:gd name="T50" fmla="*/ 0 w 720080"/>
              <a:gd name="T51" fmla="*/ 155400 h 720080"/>
              <a:gd name="T52" fmla="*/ 156444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46" name="文本框 26"/>
          <p:cNvSpPr>
            <a:spLocks noChangeArrowheads="1"/>
          </p:cNvSpPr>
          <p:nvPr/>
        </p:nvSpPr>
        <p:spPr bwMode="auto">
          <a:xfrm>
            <a:off x="7092950" y="1645609"/>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7" name="TextBox 15"/>
          <p:cNvSpPr>
            <a:spLocks noChangeArrowheads="1"/>
          </p:cNvSpPr>
          <p:nvPr/>
        </p:nvSpPr>
        <p:spPr bwMode="auto">
          <a:xfrm>
            <a:off x="7092950" y="1917071"/>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6648" name="KSO_Shape"/>
          <p:cNvSpPr>
            <a:spLocks noChangeArrowheads="1"/>
          </p:cNvSpPr>
          <p:nvPr/>
        </p:nvSpPr>
        <p:spPr bwMode="auto">
          <a:xfrm>
            <a:off x="6618288" y="2809246"/>
            <a:ext cx="474662" cy="474663"/>
          </a:xfrm>
          <a:custGeom>
            <a:avLst/>
            <a:gdLst>
              <a:gd name="T0" fmla="*/ 183634 w 720080"/>
              <a:gd name="T1" fmla="*/ 72619 h 720080"/>
              <a:gd name="T2" fmla="*/ 170470 w 720080"/>
              <a:gd name="T3" fmla="*/ 78072 h 720080"/>
              <a:gd name="T4" fmla="*/ 170470 w 720080"/>
              <a:gd name="T5" fmla="*/ 104402 h 720080"/>
              <a:gd name="T6" fmla="*/ 204274 w 720080"/>
              <a:gd name="T7" fmla="*/ 138207 h 720080"/>
              <a:gd name="T8" fmla="*/ 65732 w 720080"/>
              <a:gd name="T9" fmla="*/ 138207 h 720080"/>
              <a:gd name="T10" fmla="*/ 47114 w 720080"/>
              <a:gd name="T11" fmla="*/ 156824 h 720080"/>
              <a:gd name="T12" fmla="*/ 65732 w 720080"/>
              <a:gd name="T13" fmla="*/ 175442 h 720080"/>
              <a:gd name="T14" fmla="*/ 202999 w 720080"/>
              <a:gd name="T15" fmla="*/ 175442 h 720080"/>
              <a:gd name="T16" fmla="*/ 169954 w 720080"/>
              <a:gd name="T17" fmla="*/ 208487 h 720080"/>
              <a:gd name="T18" fmla="*/ 169954 w 720080"/>
              <a:gd name="T19" fmla="*/ 234817 h 720080"/>
              <a:gd name="T20" fmla="*/ 196283 w 720080"/>
              <a:gd name="T21" fmla="*/ 234817 h 720080"/>
              <a:gd name="T22" fmla="*/ 259444 w 720080"/>
              <a:gd name="T23" fmla="*/ 171656 h 720080"/>
              <a:gd name="T24" fmla="*/ 262210 w 720080"/>
              <a:gd name="T25" fmla="*/ 168793 h 720080"/>
              <a:gd name="T26" fmla="*/ 263168 w 720080"/>
              <a:gd name="T27" fmla="*/ 167574 h 720080"/>
              <a:gd name="T28" fmla="*/ 263889 w 720080"/>
              <a:gd name="T29" fmla="*/ 165901 h 720080"/>
              <a:gd name="T30" fmla="*/ 265773 w 720080"/>
              <a:gd name="T31" fmla="*/ 156416 h 720080"/>
              <a:gd name="T32" fmla="*/ 263889 w 720080"/>
              <a:gd name="T33" fmla="*/ 146932 h 720080"/>
              <a:gd name="T34" fmla="*/ 262701 w 720080"/>
              <a:gd name="T35" fmla="*/ 144719 h 720080"/>
              <a:gd name="T36" fmla="*/ 262404 w 720080"/>
              <a:gd name="T37" fmla="*/ 144183 h 720080"/>
              <a:gd name="T38" fmla="*/ 259960 w 720080"/>
              <a:gd name="T39" fmla="*/ 141233 h 720080"/>
              <a:gd name="T40" fmla="*/ 196799 w 720080"/>
              <a:gd name="T41" fmla="*/ 78072 h 720080"/>
              <a:gd name="T42" fmla="*/ 183634 w 720080"/>
              <a:gd name="T43" fmla="*/ 72619 h 720080"/>
              <a:gd name="T44" fmla="*/ 156444 w 720080"/>
              <a:gd name="T45" fmla="*/ 0 h 720080"/>
              <a:gd name="T46" fmla="*/ 312887 w 720080"/>
              <a:gd name="T47" fmla="*/ 156445 h 720080"/>
              <a:gd name="T48" fmla="*/ 156444 w 720080"/>
              <a:gd name="T49" fmla="*/ 312889 h 720080"/>
              <a:gd name="T50" fmla="*/ 0 w 720080"/>
              <a:gd name="T51" fmla="*/ 156445 h 720080"/>
              <a:gd name="T52" fmla="*/ 156444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49" name="文本框 36"/>
          <p:cNvSpPr>
            <a:spLocks noChangeArrowheads="1"/>
          </p:cNvSpPr>
          <p:nvPr/>
        </p:nvSpPr>
        <p:spPr bwMode="auto">
          <a:xfrm>
            <a:off x="7092950" y="2753684"/>
            <a:ext cx="140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50" name="TextBox 15"/>
          <p:cNvSpPr>
            <a:spLocks noChangeArrowheads="1"/>
          </p:cNvSpPr>
          <p:nvPr/>
        </p:nvSpPr>
        <p:spPr bwMode="auto">
          <a:xfrm>
            <a:off x="7092950" y="3025146"/>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6651" name="KSO_Shape"/>
          <p:cNvSpPr>
            <a:spLocks noChangeArrowheads="1"/>
          </p:cNvSpPr>
          <p:nvPr/>
        </p:nvSpPr>
        <p:spPr bwMode="auto">
          <a:xfrm>
            <a:off x="6618288" y="3918909"/>
            <a:ext cx="474662" cy="473075"/>
          </a:xfrm>
          <a:custGeom>
            <a:avLst/>
            <a:gdLst>
              <a:gd name="T0" fmla="*/ 183634 w 720080"/>
              <a:gd name="T1" fmla="*/ 72134 h 720080"/>
              <a:gd name="T2" fmla="*/ 170470 w 720080"/>
              <a:gd name="T3" fmla="*/ 77551 h 720080"/>
              <a:gd name="T4" fmla="*/ 170470 w 720080"/>
              <a:gd name="T5" fmla="*/ 103705 h 720080"/>
              <a:gd name="T6" fmla="*/ 204274 w 720080"/>
              <a:gd name="T7" fmla="*/ 137283 h 720080"/>
              <a:gd name="T8" fmla="*/ 65732 w 720080"/>
              <a:gd name="T9" fmla="*/ 137283 h 720080"/>
              <a:gd name="T10" fmla="*/ 47114 w 720080"/>
              <a:gd name="T11" fmla="*/ 155777 h 720080"/>
              <a:gd name="T12" fmla="*/ 65732 w 720080"/>
              <a:gd name="T13" fmla="*/ 174271 h 720080"/>
              <a:gd name="T14" fmla="*/ 202999 w 720080"/>
              <a:gd name="T15" fmla="*/ 174271 h 720080"/>
              <a:gd name="T16" fmla="*/ 169954 w 720080"/>
              <a:gd name="T17" fmla="*/ 207094 h 720080"/>
              <a:gd name="T18" fmla="*/ 169954 w 720080"/>
              <a:gd name="T19" fmla="*/ 233249 h 720080"/>
              <a:gd name="T20" fmla="*/ 196283 w 720080"/>
              <a:gd name="T21" fmla="*/ 233249 h 720080"/>
              <a:gd name="T22" fmla="*/ 259444 w 720080"/>
              <a:gd name="T23" fmla="*/ 170509 h 720080"/>
              <a:gd name="T24" fmla="*/ 262210 w 720080"/>
              <a:gd name="T25" fmla="*/ 167665 h 720080"/>
              <a:gd name="T26" fmla="*/ 263168 w 720080"/>
              <a:gd name="T27" fmla="*/ 166455 h 720080"/>
              <a:gd name="T28" fmla="*/ 263889 w 720080"/>
              <a:gd name="T29" fmla="*/ 164792 h 720080"/>
              <a:gd name="T30" fmla="*/ 265773 w 720080"/>
              <a:gd name="T31" fmla="*/ 155371 h 720080"/>
              <a:gd name="T32" fmla="*/ 263889 w 720080"/>
              <a:gd name="T33" fmla="*/ 145950 h 720080"/>
              <a:gd name="T34" fmla="*/ 262701 w 720080"/>
              <a:gd name="T35" fmla="*/ 143752 h 720080"/>
              <a:gd name="T36" fmla="*/ 262404 w 720080"/>
              <a:gd name="T37" fmla="*/ 143219 h 720080"/>
              <a:gd name="T38" fmla="*/ 259960 w 720080"/>
              <a:gd name="T39" fmla="*/ 140290 h 720080"/>
              <a:gd name="T40" fmla="*/ 196799 w 720080"/>
              <a:gd name="T41" fmla="*/ 77551 h 720080"/>
              <a:gd name="T42" fmla="*/ 183634 w 720080"/>
              <a:gd name="T43" fmla="*/ 72134 h 720080"/>
              <a:gd name="T44" fmla="*/ 156444 w 720080"/>
              <a:gd name="T45" fmla="*/ 0 h 720080"/>
              <a:gd name="T46" fmla="*/ 312887 w 720080"/>
              <a:gd name="T47" fmla="*/ 155400 h 720080"/>
              <a:gd name="T48" fmla="*/ 156444 w 720080"/>
              <a:gd name="T49" fmla="*/ 310799 h 720080"/>
              <a:gd name="T50" fmla="*/ 0 w 720080"/>
              <a:gd name="T51" fmla="*/ 155400 h 720080"/>
              <a:gd name="T52" fmla="*/ 156444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52" name="文本框 40"/>
          <p:cNvSpPr>
            <a:spLocks noChangeArrowheads="1"/>
          </p:cNvSpPr>
          <p:nvPr/>
        </p:nvSpPr>
        <p:spPr bwMode="auto">
          <a:xfrm>
            <a:off x="7092950" y="3863346"/>
            <a:ext cx="1406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53" name="TextBox 15"/>
          <p:cNvSpPr>
            <a:spLocks noChangeArrowheads="1"/>
          </p:cNvSpPr>
          <p:nvPr/>
        </p:nvSpPr>
        <p:spPr bwMode="auto">
          <a:xfrm>
            <a:off x="7092950" y="4134809"/>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6654" name="KSO_Shape"/>
          <p:cNvSpPr>
            <a:spLocks noChangeArrowheads="1"/>
          </p:cNvSpPr>
          <p:nvPr/>
        </p:nvSpPr>
        <p:spPr bwMode="auto">
          <a:xfrm>
            <a:off x="6618288" y="5026984"/>
            <a:ext cx="474662" cy="474662"/>
          </a:xfrm>
          <a:custGeom>
            <a:avLst/>
            <a:gdLst>
              <a:gd name="T0" fmla="*/ 183634 w 720080"/>
              <a:gd name="T1" fmla="*/ 72619 h 720080"/>
              <a:gd name="T2" fmla="*/ 170470 w 720080"/>
              <a:gd name="T3" fmla="*/ 78072 h 720080"/>
              <a:gd name="T4" fmla="*/ 170470 w 720080"/>
              <a:gd name="T5" fmla="*/ 104402 h 720080"/>
              <a:gd name="T6" fmla="*/ 204274 w 720080"/>
              <a:gd name="T7" fmla="*/ 138206 h 720080"/>
              <a:gd name="T8" fmla="*/ 65732 w 720080"/>
              <a:gd name="T9" fmla="*/ 138206 h 720080"/>
              <a:gd name="T10" fmla="*/ 47114 w 720080"/>
              <a:gd name="T11" fmla="*/ 156824 h 720080"/>
              <a:gd name="T12" fmla="*/ 65732 w 720080"/>
              <a:gd name="T13" fmla="*/ 175442 h 720080"/>
              <a:gd name="T14" fmla="*/ 202999 w 720080"/>
              <a:gd name="T15" fmla="*/ 175442 h 720080"/>
              <a:gd name="T16" fmla="*/ 169954 w 720080"/>
              <a:gd name="T17" fmla="*/ 208487 h 720080"/>
              <a:gd name="T18" fmla="*/ 169954 w 720080"/>
              <a:gd name="T19" fmla="*/ 234816 h 720080"/>
              <a:gd name="T20" fmla="*/ 196283 w 720080"/>
              <a:gd name="T21" fmla="*/ 234816 h 720080"/>
              <a:gd name="T22" fmla="*/ 259444 w 720080"/>
              <a:gd name="T23" fmla="*/ 171656 h 720080"/>
              <a:gd name="T24" fmla="*/ 262210 w 720080"/>
              <a:gd name="T25" fmla="*/ 168792 h 720080"/>
              <a:gd name="T26" fmla="*/ 263168 w 720080"/>
              <a:gd name="T27" fmla="*/ 167573 h 720080"/>
              <a:gd name="T28" fmla="*/ 263889 w 720080"/>
              <a:gd name="T29" fmla="*/ 165900 h 720080"/>
              <a:gd name="T30" fmla="*/ 265773 w 720080"/>
              <a:gd name="T31" fmla="*/ 156415 h 720080"/>
              <a:gd name="T32" fmla="*/ 263889 w 720080"/>
              <a:gd name="T33" fmla="*/ 146931 h 720080"/>
              <a:gd name="T34" fmla="*/ 262701 w 720080"/>
              <a:gd name="T35" fmla="*/ 144718 h 720080"/>
              <a:gd name="T36" fmla="*/ 262404 w 720080"/>
              <a:gd name="T37" fmla="*/ 144182 h 720080"/>
              <a:gd name="T38" fmla="*/ 259960 w 720080"/>
              <a:gd name="T39" fmla="*/ 141233 h 720080"/>
              <a:gd name="T40" fmla="*/ 196799 w 720080"/>
              <a:gd name="T41" fmla="*/ 78072 h 720080"/>
              <a:gd name="T42" fmla="*/ 183634 w 720080"/>
              <a:gd name="T43" fmla="*/ 72619 h 720080"/>
              <a:gd name="T44" fmla="*/ 156444 w 720080"/>
              <a:gd name="T45" fmla="*/ 0 h 720080"/>
              <a:gd name="T46" fmla="*/ 312887 w 720080"/>
              <a:gd name="T47" fmla="*/ 156444 h 720080"/>
              <a:gd name="T48" fmla="*/ 156444 w 720080"/>
              <a:gd name="T49" fmla="*/ 312887 h 720080"/>
              <a:gd name="T50" fmla="*/ 0 w 720080"/>
              <a:gd name="T51" fmla="*/ 156444 h 720080"/>
              <a:gd name="T52" fmla="*/ 156444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55" name="文本框 44"/>
          <p:cNvSpPr>
            <a:spLocks noChangeArrowheads="1"/>
          </p:cNvSpPr>
          <p:nvPr/>
        </p:nvSpPr>
        <p:spPr bwMode="auto">
          <a:xfrm>
            <a:off x="7092950" y="4971421"/>
            <a:ext cx="1406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56" name="TextBox 15"/>
          <p:cNvSpPr>
            <a:spLocks noChangeArrowheads="1"/>
          </p:cNvSpPr>
          <p:nvPr/>
        </p:nvSpPr>
        <p:spPr bwMode="auto">
          <a:xfrm>
            <a:off x="7092950" y="5242884"/>
            <a:ext cx="430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6657" name="矩形 28"/>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竞聘优势</a:t>
            </a:r>
            <a:endParaRPr lang="zh-CN" altLang="en-US"/>
          </a:p>
        </p:txBody>
      </p:sp>
      <p:sp>
        <p:nvSpPr>
          <p:cNvPr id="26658" name="矩形 29"/>
          <p:cNvSpPr>
            <a:spLocks noChangeArrowheads="1"/>
          </p:cNvSpPr>
          <p:nvPr/>
        </p:nvSpPr>
        <p:spPr bwMode="auto">
          <a:xfrm>
            <a:off x="4949825" y="833438"/>
            <a:ext cx="229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Competition advantage</a:t>
            </a:r>
            <a:endParaRPr lang="zh-CN" altLang="en-US"/>
          </a:p>
        </p:txBody>
      </p:sp>
      <p:sp>
        <p:nvSpPr>
          <p:cNvPr id="33"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1"/>
          <p:cNvPicPr>
            <a:picLocks noChangeAspect="1" noChangeArrowheads="1"/>
          </p:cNvPicPr>
          <p:nvPr/>
        </p:nvPicPr>
        <p:blipFill>
          <a:blip r:embed="rId2">
            <a:grayscl/>
            <a:extLst>
              <a:ext uri="{28A0092B-C50C-407E-A947-70E740481C1C}">
                <a14:useLocalDpi xmlns:a14="http://schemas.microsoft.com/office/drawing/2010/main" val="0"/>
              </a:ext>
            </a:extLst>
          </a:blip>
          <a:srcRect t="7832" b="783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矩形 5"/>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27652" name="图片 9"/>
          <p:cNvPicPr>
            <a:picLocks noChangeAspect="1" noChangeArrowheads="1"/>
          </p:cNvPicPr>
          <p:nvPr/>
        </p:nvPicPr>
        <p:blipFill>
          <a:blip r:embed="rId3">
            <a:extLst>
              <a:ext uri="{28A0092B-C50C-407E-A947-70E740481C1C}">
                <a14:useLocalDpi xmlns:a14="http://schemas.microsoft.com/office/drawing/2010/main" val="0"/>
              </a:ext>
            </a:extLst>
          </a:blip>
          <a:srcRect l="10382" t="5246" r="8812" b="27788"/>
          <a:stretch>
            <a:fillRect/>
          </a:stretch>
        </p:blipFill>
        <p:spPr bwMode="auto">
          <a:xfrm>
            <a:off x="219075" y="6354763"/>
            <a:ext cx="13160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直接连接符 10"/>
          <p:cNvSpPr>
            <a:spLocks noChangeShapeType="1"/>
          </p:cNvSpPr>
          <p:nvPr/>
        </p:nvSpPr>
        <p:spPr bwMode="auto">
          <a:xfrm>
            <a:off x="1651000" y="6372225"/>
            <a:ext cx="1588" cy="468313"/>
          </a:xfrm>
          <a:prstGeom prst="line">
            <a:avLst/>
          </a:prstGeom>
          <a:noFill/>
          <a:ln w="6350">
            <a:solidFill>
              <a:srgbClr val="F2F2F2"/>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55" name="任意多边形 12"/>
          <p:cNvSpPr>
            <a:spLocks noChangeArrowheads="1"/>
          </p:cNvSpPr>
          <p:nvPr/>
        </p:nvSpPr>
        <p:spPr bwMode="auto">
          <a:xfrm rot="10800000">
            <a:off x="4216400" y="0"/>
            <a:ext cx="3757613" cy="2266950"/>
          </a:xfrm>
          <a:custGeom>
            <a:avLst/>
            <a:gdLst>
              <a:gd name="T0" fmla="*/ 7502043 w 1882108"/>
              <a:gd name="T1" fmla="*/ 4014983 h 1279971"/>
              <a:gd name="T2" fmla="*/ 0 w 1882108"/>
              <a:gd name="T3" fmla="*/ 4014983 h 1279971"/>
              <a:gd name="T4" fmla="*/ 0 w 1882108"/>
              <a:gd name="T5" fmla="*/ 1146715 h 1279971"/>
              <a:gd name="T6" fmla="*/ 11636 w 1882108"/>
              <a:gd name="T7" fmla="*/ 1146715 h 1279971"/>
              <a:gd name="T8" fmla="*/ 3751023 w 1882108"/>
              <a:gd name="T9" fmla="*/ 0 h 1279971"/>
              <a:gd name="T10" fmla="*/ 7490408 w 1882108"/>
              <a:gd name="T11" fmla="*/ 1146715 h 1279971"/>
              <a:gd name="T12" fmla="*/ 7502043 w 1882108"/>
              <a:gd name="T13" fmla="*/ 1146715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656" name="矩形 4"/>
          <p:cNvSpPr>
            <a:spLocks noChangeArrowheads="1"/>
          </p:cNvSpPr>
          <p:nvPr/>
        </p:nvSpPr>
        <p:spPr bwMode="auto">
          <a:xfrm>
            <a:off x="4656138" y="365125"/>
            <a:ext cx="29670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5400" b="1">
                <a:solidFill>
                  <a:schemeClr val="bg1"/>
                </a:solidFill>
                <a:latin typeface="方正正黑简体" pitchFamily="2" charset="-122"/>
                <a:ea typeface="方正正黑简体" pitchFamily="2" charset="-122"/>
                <a:sym typeface="方正正黑简体" pitchFamily="2" charset="-122"/>
              </a:rPr>
              <a:t>工作设想</a:t>
            </a:r>
            <a:endParaRPr lang="zh-CN" altLang="en-US"/>
          </a:p>
        </p:txBody>
      </p:sp>
      <p:sp>
        <p:nvSpPr>
          <p:cNvPr id="27657" name="矩形 5"/>
          <p:cNvSpPr>
            <a:spLocks noChangeArrowheads="1"/>
          </p:cNvSpPr>
          <p:nvPr/>
        </p:nvSpPr>
        <p:spPr bwMode="auto">
          <a:xfrm>
            <a:off x="4662488" y="1254125"/>
            <a:ext cx="2954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方正细圆简体" pitchFamily="1" charset="-122"/>
                <a:ea typeface="方正细圆简体" pitchFamily="1" charset="-122"/>
                <a:sym typeface="方正细圆简体" pitchFamily="1" charset="-122"/>
              </a:rPr>
              <a:t>working assumption</a:t>
            </a:r>
            <a:endParaRPr lang="zh-CN" altLang="en-US"/>
          </a:p>
        </p:txBody>
      </p:sp>
      <p:sp>
        <p:nvSpPr>
          <p:cNvPr id="10"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678"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8679"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28680" name="直接连接符 3"/>
          <p:cNvSpPr>
            <a:spLocks noChangeShapeType="1"/>
          </p:cNvSpPr>
          <p:nvPr/>
        </p:nvSpPr>
        <p:spPr bwMode="auto">
          <a:xfrm flipV="1">
            <a:off x="1012825" y="4397375"/>
            <a:ext cx="10166350" cy="1588"/>
          </a:xfrm>
          <a:prstGeom prst="line">
            <a:avLst/>
          </a:prstGeom>
          <a:noFill/>
          <a:ln w="12700">
            <a:solidFill>
              <a:srgbClr val="A5A5A5"/>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nvGrpSpPr>
          <p:cNvPr id="28681" name="组合 14"/>
          <p:cNvGrpSpPr/>
          <p:nvPr/>
        </p:nvGrpSpPr>
        <p:grpSpPr bwMode="auto">
          <a:xfrm>
            <a:off x="1622425" y="2593975"/>
            <a:ext cx="1250950" cy="2381250"/>
            <a:chOff x="0" y="0"/>
            <a:chExt cx="1251020" cy="2380412"/>
          </a:xfrm>
        </p:grpSpPr>
        <p:grpSp>
          <p:nvGrpSpPr>
            <p:cNvPr id="28711" name="组合 7"/>
            <p:cNvGrpSpPr/>
            <p:nvPr/>
          </p:nvGrpSpPr>
          <p:grpSpPr bwMode="auto">
            <a:xfrm>
              <a:off x="568360" y="1003369"/>
              <a:ext cx="114300" cy="1377043"/>
              <a:chOff x="0" y="0"/>
              <a:chExt cx="114300" cy="1377043"/>
            </a:xfrm>
          </p:grpSpPr>
          <p:sp>
            <p:nvSpPr>
              <p:cNvPr id="28713" name="直接连接符 5"/>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8714" name="椭圆 6"/>
              <p:cNvSpPr>
                <a:spLocks noChangeArrowheads="1"/>
              </p:cNvSpPr>
              <p:nvPr/>
            </p:nvSpPr>
            <p:spPr bwMode="auto">
              <a:xfrm>
                <a:off x="0" y="1262743"/>
                <a:ext cx="114300" cy="114300"/>
              </a:xfrm>
              <a:prstGeom prst="ellipse">
                <a:avLst/>
              </a:prstGeom>
              <a:solidFill>
                <a:srgbClr val="FFFFFF"/>
              </a:solidFill>
              <a:ln w="28575">
                <a:solidFill>
                  <a:srgbClr val="A5A5A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8712" name="椭圆 8"/>
            <p:cNvSpPr>
              <a:spLocks noChangeArrowheads="1"/>
            </p:cNvSpPr>
            <p:nvPr/>
          </p:nvSpPr>
          <p:spPr bwMode="auto">
            <a:xfrm>
              <a:off x="0" y="0"/>
              <a:ext cx="1251020" cy="1251020"/>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8682" name="组合 15"/>
          <p:cNvGrpSpPr/>
          <p:nvPr/>
        </p:nvGrpSpPr>
        <p:grpSpPr bwMode="auto">
          <a:xfrm>
            <a:off x="3716338" y="1660525"/>
            <a:ext cx="1970087" cy="3313113"/>
            <a:chOff x="0" y="0"/>
            <a:chExt cx="1970314" cy="3313025"/>
          </a:xfrm>
        </p:grpSpPr>
        <p:grpSp>
          <p:nvGrpSpPr>
            <p:cNvPr id="28707" name="组合 10"/>
            <p:cNvGrpSpPr/>
            <p:nvPr/>
          </p:nvGrpSpPr>
          <p:grpSpPr bwMode="auto">
            <a:xfrm>
              <a:off x="928007" y="1935982"/>
              <a:ext cx="114300" cy="1377043"/>
              <a:chOff x="0" y="0"/>
              <a:chExt cx="114300" cy="1377043"/>
            </a:xfrm>
          </p:grpSpPr>
          <p:sp>
            <p:nvSpPr>
              <p:cNvPr id="28709" name="直接连接符 11"/>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8710" name="椭圆 12"/>
              <p:cNvSpPr>
                <a:spLocks noChangeArrowheads="1"/>
              </p:cNvSpPr>
              <p:nvPr/>
            </p:nvSpPr>
            <p:spPr bwMode="auto">
              <a:xfrm>
                <a:off x="0" y="1262743"/>
                <a:ext cx="114300" cy="114300"/>
              </a:xfrm>
              <a:prstGeom prst="ellipse">
                <a:avLst/>
              </a:prstGeom>
              <a:solidFill>
                <a:srgbClr val="3F3F3F"/>
              </a:solidFill>
              <a:ln w="28575">
                <a:solidFill>
                  <a:srgbClr val="A5A5A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8708" name="椭圆 9"/>
            <p:cNvSpPr>
              <a:spLocks noChangeArrowheads="1"/>
            </p:cNvSpPr>
            <p:nvPr/>
          </p:nvSpPr>
          <p:spPr bwMode="auto">
            <a:xfrm>
              <a:off x="0" y="0"/>
              <a:ext cx="1970314" cy="1970314"/>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8683" name="组合 16"/>
          <p:cNvGrpSpPr/>
          <p:nvPr/>
        </p:nvGrpSpPr>
        <p:grpSpPr bwMode="auto">
          <a:xfrm>
            <a:off x="6489700" y="1660525"/>
            <a:ext cx="1970088" cy="3313113"/>
            <a:chOff x="0" y="0"/>
            <a:chExt cx="1970314" cy="3313025"/>
          </a:xfrm>
        </p:grpSpPr>
        <p:grpSp>
          <p:nvGrpSpPr>
            <p:cNvPr id="28703" name="组合 17"/>
            <p:cNvGrpSpPr/>
            <p:nvPr/>
          </p:nvGrpSpPr>
          <p:grpSpPr bwMode="auto">
            <a:xfrm>
              <a:off x="928007" y="1935982"/>
              <a:ext cx="114300" cy="1377043"/>
              <a:chOff x="0" y="0"/>
              <a:chExt cx="114300" cy="1377043"/>
            </a:xfrm>
          </p:grpSpPr>
          <p:sp>
            <p:nvSpPr>
              <p:cNvPr id="28705" name="直接连接符 19"/>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8706" name="椭圆 20"/>
              <p:cNvSpPr>
                <a:spLocks noChangeArrowheads="1"/>
              </p:cNvSpPr>
              <p:nvPr/>
            </p:nvSpPr>
            <p:spPr bwMode="auto">
              <a:xfrm>
                <a:off x="0" y="1262743"/>
                <a:ext cx="114300" cy="114300"/>
              </a:xfrm>
              <a:prstGeom prst="ellipse">
                <a:avLst/>
              </a:prstGeom>
              <a:solidFill>
                <a:srgbClr val="FFFFFF"/>
              </a:solidFill>
              <a:ln w="28575">
                <a:solidFill>
                  <a:srgbClr val="A5A5A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8704" name="椭圆 18"/>
            <p:cNvSpPr>
              <a:spLocks noChangeArrowheads="1"/>
            </p:cNvSpPr>
            <p:nvPr/>
          </p:nvSpPr>
          <p:spPr bwMode="auto">
            <a:xfrm>
              <a:off x="0" y="0"/>
              <a:ext cx="1970314" cy="1970314"/>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8684" name="组合 21"/>
          <p:cNvGrpSpPr/>
          <p:nvPr/>
        </p:nvGrpSpPr>
        <p:grpSpPr bwMode="auto">
          <a:xfrm>
            <a:off x="9282113" y="2593975"/>
            <a:ext cx="1250950" cy="2381250"/>
            <a:chOff x="0" y="0"/>
            <a:chExt cx="1251020" cy="2380412"/>
          </a:xfrm>
        </p:grpSpPr>
        <p:grpSp>
          <p:nvGrpSpPr>
            <p:cNvPr id="28699" name="组合 22"/>
            <p:cNvGrpSpPr/>
            <p:nvPr/>
          </p:nvGrpSpPr>
          <p:grpSpPr bwMode="auto">
            <a:xfrm>
              <a:off x="568360" y="1003369"/>
              <a:ext cx="114300" cy="1377043"/>
              <a:chOff x="0" y="0"/>
              <a:chExt cx="114300" cy="1377043"/>
            </a:xfrm>
          </p:grpSpPr>
          <p:sp>
            <p:nvSpPr>
              <p:cNvPr id="28701" name="直接连接符 24"/>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8702" name="椭圆 25"/>
              <p:cNvSpPr>
                <a:spLocks noChangeArrowheads="1"/>
              </p:cNvSpPr>
              <p:nvPr/>
            </p:nvSpPr>
            <p:spPr bwMode="auto">
              <a:xfrm>
                <a:off x="0" y="1262743"/>
                <a:ext cx="114300" cy="114300"/>
              </a:xfrm>
              <a:prstGeom prst="ellipse">
                <a:avLst/>
              </a:prstGeom>
              <a:solidFill>
                <a:srgbClr val="3F3F3F"/>
              </a:solidFill>
              <a:ln w="28575">
                <a:solidFill>
                  <a:srgbClr val="A5A5A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8700" name="椭圆 23"/>
            <p:cNvSpPr>
              <a:spLocks noChangeArrowheads="1"/>
            </p:cNvSpPr>
            <p:nvPr/>
          </p:nvSpPr>
          <p:spPr bwMode="auto">
            <a:xfrm>
              <a:off x="0" y="0"/>
              <a:ext cx="1251020" cy="125102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8685" name="KSO_Shape"/>
          <p:cNvSpPr>
            <a:spLocks noChangeArrowheads="1"/>
          </p:cNvSpPr>
          <p:nvPr/>
        </p:nvSpPr>
        <p:spPr bwMode="auto">
          <a:xfrm>
            <a:off x="9655175" y="2857500"/>
            <a:ext cx="504825" cy="839788"/>
          </a:xfrm>
          <a:custGeom>
            <a:avLst/>
            <a:gdLst>
              <a:gd name="T0" fmla="*/ 63518 w 1536700"/>
              <a:gd name="T1" fmla="*/ 234630 h 2555648"/>
              <a:gd name="T2" fmla="*/ 63518 w 1536700"/>
              <a:gd name="T3" fmla="*/ 241058 h 2555648"/>
              <a:gd name="T4" fmla="*/ 102323 w 1536700"/>
              <a:gd name="T5" fmla="*/ 241058 h 2555648"/>
              <a:gd name="T6" fmla="*/ 102323 w 1536700"/>
              <a:gd name="T7" fmla="*/ 234630 h 2555648"/>
              <a:gd name="T8" fmla="*/ 63518 w 1536700"/>
              <a:gd name="T9" fmla="*/ 217503 h 2555648"/>
              <a:gd name="T10" fmla="*/ 63518 w 1536700"/>
              <a:gd name="T11" fmla="*/ 223931 h 2555648"/>
              <a:gd name="T12" fmla="*/ 102323 w 1536700"/>
              <a:gd name="T13" fmla="*/ 223931 h 2555648"/>
              <a:gd name="T14" fmla="*/ 102323 w 1536700"/>
              <a:gd name="T15" fmla="*/ 217503 h 2555648"/>
              <a:gd name="T16" fmla="*/ 47448 w 1536700"/>
              <a:gd name="T17" fmla="*/ 201451 h 2555648"/>
              <a:gd name="T18" fmla="*/ 118394 w 1536700"/>
              <a:gd name="T19" fmla="*/ 201451 h 2555648"/>
              <a:gd name="T20" fmla="*/ 128343 w 1536700"/>
              <a:gd name="T21" fmla="*/ 210906 h 2555648"/>
              <a:gd name="T22" fmla="*/ 118394 w 1536700"/>
              <a:gd name="T23" fmla="*/ 220362 h 2555648"/>
              <a:gd name="T24" fmla="*/ 128343 w 1536700"/>
              <a:gd name="T25" fmla="*/ 229817 h 2555648"/>
              <a:gd name="T26" fmla="*/ 118394 w 1536700"/>
              <a:gd name="T27" fmla="*/ 239273 h 2555648"/>
              <a:gd name="T28" fmla="*/ 128343 w 1536700"/>
              <a:gd name="T29" fmla="*/ 248729 h 2555648"/>
              <a:gd name="T30" fmla="*/ 118394 w 1536700"/>
              <a:gd name="T31" fmla="*/ 258185 h 2555648"/>
              <a:gd name="T32" fmla="*/ 102316 w 1536700"/>
              <a:gd name="T33" fmla="*/ 258185 h 2555648"/>
              <a:gd name="T34" fmla="*/ 101154 w 1536700"/>
              <a:gd name="T35" fmla="*/ 263920 h 2555648"/>
              <a:gd name="T36" fmla="*/ 82921 w 1536700"/>
              <a:gd name="T37" fmla="*/ 275955 h 2555648"/>
              <a:gd name="T38" fmla="*/ 64688 w 1536700"/>
              <a:gd name="T39" fmla="*/ 263920 h 2555648"/>
              <a:gd name="T40" fmla="*/ 63525 w 1536700"/>
              <a:gd name="T41" fmla="*/ 258185 h 2555648"/>
              <a:gd name="T42" fmla="*/ 47448 w 1536700"/>
              <a:gd name="T43" fmla="*/ 258185 h 2555648"/>
              <a:gd name="T44" fmla="*/ 37498 w 1536700"/>
              <a:gd name="T45" fmla="*/ 248729 h 2555648"/>
              <a:gd name="T46" fmla="*/ 47448 w 1536700"/>
              <a:gd name="T47" fmla="*/ 239273 h 2555648"/>
              <a:gd name="T48" fmla="*/ 37498 w 1536700"/>
              <a:gd name="T49" fmla="*/ 229817 h 2555648"/>
              <a:gd name="T50" fmla="*/ 47448 w 1536700"/>
              <a:gd name="T51" fmla="*/ 220362 h 2555648"/>
              <a:gd name="T52" fmla="*/ 37498 w 1536700"/>
              <a:gd name="T53" fmla="*/ 210906 h 2555648"/>
              <a:gd name="T54" fmla="*/ 47448 w 1536700"/>
              <a:gd name="T55" fmla="*/ 201451 h 2555648"/>
              <a:gd name="T56" fmla="*/ 82921 w 1536700"/>
              <a:gd name="T57" fmla="*/ 0 h 2555648"/>
              <a:gd name="T58" fmla="*/ 165841 w 1536700"/>
              <a:gd name="T59" fmla="*/ 83180 h 2555648"/>
              <a:gd name="T60" fmla="*/ 164157 w 1536700"/>
              <a:gd name="T61" fmla="*/ 99944 h 2555648"/>
              <a:gd name="T62" fmla="*/ 160984 w 1536700"/>
              <a:gd name="T63" fmla="*/ 110198 h 2555648"/>
              <a:gd name="T64" fmla="*/ 161012 w 1536700"/>
              <a:gd name="T65" fmla="*/ 110198 h 2555648"/>
              <a:gd name="T66" fmla="*/ 123081 w 1536700"/>
              <a:gd name="T67" fmla="*/ 196944 h 2555648"/>
              <a:gd name="T68" fmla="*/ 42760 w 1536700"/>
              <a:gd name="T69" fmla="*/ 196944 h 2555648"/>
              <a:gd name="T70" fmla="*/ 4829 w 1536700"/>
              <a:gd name="T71" fmla="*/ 110198 h 2555648"/>
              <a:gd name="T72" fmla="*/ 4858 w 1536700"/>
              <a:gd name="T73" fmla="*/ 110198 h 2555648"/>
              <a:gd name="T74" fmla="*/ 1685 w 1536700"/>
              <a:gd name="T75" fmla="*/ 99944 h 2555648"/>
              <a:gd name="T76" fmla="*/ 0 w 1536700"/>
              <a:gd name="T77" fmla="*/ 83180 h 2555648"/>
              <a:gd name="T78" fmla="*/ 82921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8686" name="KSO_Shape"/>
          <p:cNvSpPr>
            <a:spLocks noChangeArrowheads="1"/>
          </p:cNvSpPr>
          <p:nvPr/>
        </p:nvSpPr>
        <p:spPr bwMode="auto">
          <a:xfrm>
            <a:off x="1831975" y="2873375"/>
            <a:ext cx="838200" cy="815975"/>
          </a:xfrm>
          <a:custGeom>
            <a:avLst/>
            <a:gdLst>
              <a:gd name="T0" fmla="*/ 2147483647 w 4656"/>
              <a:gd name="T1" fmla="*/ 119847320 h 4524"/>
              <a:gd name="T2" fmla="*/ 2147483647 w 4656"/>
              <a:gd name="T3" fmla="*/ 759032607 h 4524"/>
              <a:gd name="T4" fmla="*/ 2147483647 w 4656"/>
              <a:gd name="T5" fmla="*/ 1877574708 h 4524"/>
              <a:gd name="T6" fmla="*/ 2147483647 w 4656"/>
              <a:gd name="T7" fmla="*/ 2147483647 h 4524"/>
              <a:gd name="T8" fmla="*/ 2147483647 w 4656"/>
              <a:gd name="T9" fmla="*/ 2147483647 h 4524"/>
              <a:gd name="T10" fmla="*/ 2147483647 w 4656"/>
              <a:gd name="T11" fmla="*/ 2147483647 h 4524"/>
              <a:gd name="T12" fmla="*/ 2147483647 w 4656"/>
              <a:gd name="T13" fmla="*/ 2147483647 h 4524"/>
              <a:gd name="T14" fmla="*/ 2147483647 w 4656"/>
              <a:gd name="T15" fmla="*/ 2147483647 h 4524"/>
              <a:gd name="T16" fmla="*/ 2147483647 w 4656"/>
              <a:gd name="T17" fmla="*/ 1265032881 h 4524"/>
              <a:gd name="T18" fmla="*/ 2147483647 w 4656"/>
              <a:gd name="T19" fmla="*/ 372847367 h 4524"/>
              <a:gd name="T20" fmla="*/ 2147483647 w 4656"/>
              <a:gd name="T21" fmla="*/ 0 h 4524"/>
              <a:gd name="T22" fmla="*/ 2147483647 w 4656"/>
              <a:gd name="T23" fmla="*/ 79898093 h 4524"/>
              <a:gd name="T24" fmla="*/ 2147483647 w 4656"/>
              <a:gd name="T25" fmla="*/ 559287193 h 4524"/>
              <a:gd name="T26" fmla="*/ 2147483647 w 4656"/>
              <a:gd name="T27" fmla="*/ 1371574614 h 4524"/>
              <a:gd name="T28" fmla="*/ 2147483647 w 4656"/>
              <a:gd name="T29" fmla="*/ 2147483647 h 4524"/>
              <a:gd name="T30" fmla="*/ 2147483647 w 4656"/>
              <a:gd name="T31" fmla="*/ 2147483647 h 4524"/>
              <a:gd name="T32" fmla="*/ 2147483647 w 4656"/>
              <a:gd name="T33" fmla="*/ 2147483647 h 4524"/>
              <a:gd name="T34" fmla="*/ 2147483647 w 4656"/>
              <a:gd name="T35" fmla="*/ 2147483647 h 4524"/>
              <a:gd name="T36" fmla="*/ 1710561691 w 4656"/>
              <a:gd name="T37" fmla="*/ 2147483647 h 4524"/>
              <a:gd name="T38" fmla="*/ 769104668 w 4656"/>
              <a:gd name="T39" fmla="*/ 2147483647 h 4524"/>
              <a:gd name="T40" fmla="*/ 198895715 w 4656"/>
              <a:gd name="T41" fmla="*/ 2147483647 h 4524"/>
              <a:gd name="T42" fmla="*/ 0 w 4656"/>
              <a:gd name="T43" fmla="*/ 2147483647 h 4524"/>
              <a:gd name="T44" fmla="*/ 397791429 w 4656"/>
              <a:gd name="T45" fmla="*/ 2147483647 h 4524"/>
              <a:gd name="T46" fmla="*/ 1816637377 w 4656"/>
              <a:gd name="T47" fmla="*/ 2147483647 h 4524"/>
              <a:gd name="T48" fmla="*/ 2147483647 w 4656"/>
              <a:gd name="T49" fmla="*/ 2147483647 h 4524"/>
              <a:gd name="T50" fmla="*/ 2147483647 w 4656"/>
              <a:gd name="T51" fmla="*/ 2147483647 h 4524"/>
              <a:gd name="T52" fmla="*/ 2147483647 w 4656"/>
              <a:gd name="T53" fmla="*/ 2147483647 h 4524"/>
              <a:gd name="T54" fmla="*/ 2147483647 w 4656"/>
              <a:gd name="T55" fmla="*/ 2147483647 h 4524"/>
              <a:gd name="T56" fmla="*/ 2147483647 w 4656"/>
              <a:gd name="T57" fmla="*/ 2147483647 h 4524"/>
              <a:gd name="T58" fmla="*/ 2147483647 w 4656"/>
              <a:gd name="T59" fmla="*/ 2147483647 h 4524"/>
              <a:gd name="T60" fmla="*/ 2147483647 w 4656"/>
              <a:gd name="T61" fmla="*/ 2147483647 h 4524"/>
              <a:gd name="T62" fmla="*/ 2147483647 w 4656"/>
              <a:gd name="T63" fmla="*/ 2147483647 h 4524"/>
              <a:gd name="T64" fmla="*/ 2147483647 w 4656"/>
              <a:gd name="T65" fmla="*/ 2147483647 h 4524"/>
              <a:gd name="T66" fmla="*/ 2147483647 w 4656"/>
              <a:gd name="T67" fmla="*/ 2147483647 h 4524"/>
              <a:gd name="T68" fmla="*/ 2147483647 w 4656"/>
              <a:gd name="T69" fmla="*/ 2147483647 h 4524"/>
              <a:gd name="T70" fmla="*/ 2147483647 w 4656"/>
              <a:gd name="T71" fmla="*/ 2147483647 h 4524"/>
              <a:gd name="T72" fmla="*/ 2147483647 w 4656"/>
              <a:gd name="T73" fmla="*/ 2147483647 h 4524"/>
              <a:gd name="T74" fmla="*/ 2147483647 w 4656"/>
              <a:gd name="T75" fmla="*/ 2147483647 h 4524"/>
              <a:gd name="T76" fmla="*/ 2147483647 w 4656"/>
              <a:gd name="T77" fmla="*/ 2147483647 h 4524"/>
              <a:gd name="T78" fmla="*/ 2147483647 w 4656"/>
              <a:gd name="T79" fmla="*/ 2147483647 h 4524"/>
              <a:gd name="T80" fmla="*/ 2147483647 w 4656"/>
              <a:gd name="T81" fmla="*/ 2147483647 h 4524"/>
              <a:gd name="T82" fmla="*/ 2147483647 w 4656"/>
              <a:gd name="T83" fmla="*/ 2147483647 h 4524"/>
              <a:gd name="T84" fmla="*/ 2147483647 w 4656"/>
              <a:gd name="T85" fmla="*/ 2147483647 h 4524"/>
              <a:gd name="T86" fmla="*/ 2147483647 w 4656"/>
              <a:gd name="T87" fmla="*/ 2147483647 h 4524"/>
              <a:gd name="T88" fmla="*/ 2147483647 w 4656"/>
              <a:gd name="T89" fmla="*/ 2147483647 h 4524"/>
              <a:gd name="T90" fmla="*/ 2147483647 w 4656"/>
              <a:gd name="T91" fmla="*/ 2147483647 h 4524"/>
              <a:gd name="T92" fmla="*/ 2147483647 w 4656"/>
              <a:gd name="T93" fmla="*/ 2147483647 h 4524"/>
              <a:gd name="T94" fmla="*/ 2147483647 w 4656"/>
              <a:gd name="T95" fmla="*/ 2147483647 h 4524"/>
              <a:gd name="T96" fmla="*/ 2147483647 w 4656"/>
              <a:gd name="T97" fmla="*/ 2147483647 h 4524"/>
              <a:gd name="T98" fmla="*/ 2147483647 w 4656"/>
              <a:gd name="T99" fmla="*/ 2147483647 h 4524"/>
              <a:gd name="T100" fmla="*/ 2147483647 w 4656"/>
              <a:gd name="T101" fmla="*/ 2147483647 h 4524"/>
              <a:gd name="T102" fmla="*/ 2147483647 w 4656"/>
              <a:gd name="T103" fmla="*/ 1211778247 h 4524"/>
              <a:gd name="T104" fmla="*/ 2147483647 w 4656"/>
              <a:gd name="T105" fmla="*/ 452745460 h 4524"/>
              <a:gd name="T106" fmla="*/ 2147483647 w 4656"/>
              <a:gd name="T107" fmla="*/ 53254634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87" name="KSO_Shape"/>
          <p:cNvSpPr>
            <a:spLocks noChangeArrowheads="1"/>
          </p:cNvSpPr>
          <p:nvPr/>
        </p:nvSpPr>
        <p:spPr bwMode="auto">
          <a:xfrm>
            <a:off x="7002463" y="2138363"/>
            <a:ext cx="944562" cy="1201737"/>
          </a:xfrm>
          <a:custGeom>
            <a:avLst/>
            <a:gdLst>
              <a:gd name="T0" fmla="*/ 2147483647 w 4116"/>
              <a:gd name="T1" fmla="*/ 2147483647 h 5239"/>
              <a:gd name="T2" fmla="*/ 2147483647 w 4116"/>
              <a:gd name="T3" fmla="*/ 2147483647 h 5239"/>
              <a:gd name="T4" fmla="*/ 2147483647 w 4116"/>
              <a:gd name="T5" fmla="*/ 2147483647 h 5239"/>
              <a:gd name="T6" fmla="*/ 2147483647 w 4116"/>
              <a:gd name="T7" fmla="*/ 2147483647 h 5239"/>
              <a:gd name="T8" fmla="*/ 2147483647 w 4116"/>
              <a:gd name="T9" fmla="*/ 2147483647 h 5239"/>
              <a:gd name="T10" fmla="*/ 2147483647 w 4116"/>
              <a:gd name="T11" fmla="*/ 2147483647 h 5239"/>
              <a:gd name="T12" fmla="*/ 2147483647 w 4116"/>
              <a:gd name="T13" fmla="*/ 2147483647 h 5239"/>
              <a:gd name="T14" fmla="*/ 2147483647 w 4116"/>
              <a:gd name="T15" fmla="*/ 2147483647 h 5239"/>
              <a:gd name="T16" fmla="*/ 2147483647 w 4116"/>
              <a:gd name="T17" fmla="*/ 2147483647 h 5239"/>
              <a:gd name="T18" fmla="*/ 2147483647 w 4116"/>
              <a:gd name="T19" fmla="*/ 2147483647 h 5239"/>
              <a:gd name="T20" fmla="*/ 2147483647 w 4116"/>
              <a:gd name="T21" fmla="*/ 2147483647 h 5239"/>
              <a:gd name="T22" fmla="*/ 2147483647 w 4116"/>
              <a:gd name="T23" fmla="*/ 2147483647 h 5239"/>
              <a:gd name="T24" fmla="*/ 2147483647 w 4116"/>
              <a:gd name="T25" fmla="*/ 2147483647 h 5239"/>
              <a:gd name="T26" fmla="*/ 2147483647 w 4116"/>
              <a:gd name="T27" fmla="*/ 2147483647 h 5239"/>
              <a:gd name="T28" fmla="*/ 2147483647 w 4116"/>
              <a:gd name="T29" fmla="*/ 2147483647 h 5239"/>
              <a:gd name="T30" fmla="*/ 2147483647 w 4116"/>
              <a:gd name="T31" fmla="*/ 2147483647 h 5239"/>
              <a:gd name="T32" fmla="*/ 2147483647 w 4116"/>
              <a:gd name="T33" fmla="*/ 2147483647 h 5239"/>
              <a:gd name="T34" fmla="*/ 2147483647 w 4116"/>
              <a:gd name="T35" fmla="*/ 2147483647 h 5239"/>
              <a:gd name="T36" fmla="*/ 2147483647 w 4116"/>
              <a:gd name="T37" fmla="*/ 2147483647 h 5239"/>
              <a:gd name="T38" fmla="*/ 2147483647 w 4116"/>
              <a:gd name="T39" fmla="*/ 2147483647 h 5239"/>
              <a:gd name="T40" fmla="*/ 2147483647 w 4116"/>
              <a:gd name="T41" fmla="*/ 2147483647 h 5239"/>
              <a:gd name="T42" fmla="*/ 2147483647 w 4116"/>
              <a:gd name="T43" fmla="*/ 2147483647 h 5239"/>
              <a:gd name="T44" fmla="*/ 2147483647 w 4116"/>
              <a:gd name="T45" fmla="*/ 2147483647 h 5239"/>
              <a:gd name="T46" fmla="*/ 2147483647 w 4116"/>
              <a:gd name="T47" fmla="*/ 2147483647 h 5239"/>
              <a:gd name="T48" fmla="*/ 2147483647 w 4116"/>
              <a:gd name="T49" fmla="*/ 2147483647 h 5239"/>
              <a:gd name="T50" fmla="*/ 2147483647 w 4116"/>
              <a:gd name="T51" fmla="*/ 2147483647 h 5239"/>
              <a:gd name="T52" fmla="*/ 2147483647 w 4116"/>
              <a:gd name="T53" fmla="*/ 2147483647 h 5239"/>
              <a:gd name="T54" fmla="*/ 2147483647 w 4116"/>
              <a:gd name="T55" fmla="*/ 2147483647 h 5239"/>
              <a:gd name="T56" fmla="*/ 2147483647 w 4116"/>
              <a:gd name="T57" fmla="*/ 2147483647 h 5239"/>
              <a:gd name="T58" fmla="*/ 2147483647 w 4116"/>
              <a:gd name="T59" fmla="*/ 2147483647 h 5239"/>
              <a:gd name="T60" fmla="*/ 2147483647 w 4116"/>
              <a:gd name="T61" fmla="*/ 2147483647 h 5239"/>
              <a:gd name="T62" fmla="*/ 2147483647 w 4116"/>
              <a:gd name="T63" fmla="*/ 2147483647 h 5239"/>
              <a:gd name="T64" fmla="*/ 2147483647 w 4116"/>
              <a:gd name="T65" fmla="*/ 2147483647 h 5239"/>
              <a:gd name="T66" fmla="*/ 2147483647 w 4116"/>
              <a:gd name="T67" fmla="*/ 2147483647 h 5239"/>
              <a:gd name="T68" fmla="*/ 2147483647 w 4116"/>
              <a:gd name="T69" fmla="*/ 2147483647 h 5239"/>
              <a:gd name="T70" fmla="*/ 2147483647 w 4116"/>
              <a:gd name="T71" fmla="*/ 2147483647 h 5239"/>
              <a:gd name="T72" fmla="*/ 2147483647 w 4116"/>
              <a:gd name="T73" fmla="*/ 2147483647 h 5239"/>
              <a:gd name="T74" fmla="*/ 2147483647 w 4116"/>
              <a:gd name="T75" fmla="*/ 2147483647 h 5239"/>
              <a:gd name="T76" fmla="*/ 2147483647 w 4116"/>
              <a:gd name="T77" fmla="*/ 2147483647 h 5239"/>
              <a:gd name="T78" fmla="*/ 2147483647 w 4116"/>
              <a:gd name="T79" fmla="*/ 2147483647 h 5239"/>
              <a:gd name="T80" fmla="*/ 2147483647 w 4116"/>
              <a:gd name="T81" fmla="*/ 2147483647 h 5239"/>
              <a:gd name="T82" fmla="*/ 2147483647 w 4116"/>
              <a:gd name="T83" fmla="*/ 2147483647 h 5239"/>
              <a:gd name="T84" fmla="*/ 2147483647 w 4116"/>
              <a:gd name="T85" fmla="*/ 2147483647 h 5239"/>
              <a:gd name="T86" fmla="*/ 2147483647 w 4116"/>
              <a:gd name="T87" fmla="*/ 2147483647 h 5239"/>
              <a:gd name="T88" fmla="*/ 2147483647 w 4116"/>
              <a:gd name="T89" fmla="*/ 2147483647 h 5239"/>
              <a:gd name="T90" fmla="*/ 2147483647 w 4116"/>
              <a:gd name="T91" fmla="*/ 2147483647 h 5239"/>
              <a:gd name="T92" fmla="*/ 0 w 4116"/>
              <a:gd name="T93" fmla="*/ 2147483647 h 5239"/>
              <a:gd name="T94" fmla="*/ 2147483647 w 4116"/>
              <a:gd name="T95" fmla="*/ 2147483647 h 5239"/>
              <a:gd name="T96" fmla="*/ 2147483647 w 4116"/>
              <a:gd name="T97" fmla="*/ 2147483647 h 5239"/>
              <a:gd name="T98" fmla="*/ 2147483647 w 4116"/>
              <a:gd name="T99" fmla="*/ 2147483647 h 5239"/>
              <a:gd name="T100" fmla="*/ 2147483647 w 4116"/>
              <a:gd name="T101" fmla="*/ 2147483647 h 5239"/>
              <a:gd name="T102" fmla="*/ 2147483647 w 4116"/>
              <a:gd name="T103" fmla="*/ 2147483647 h 5239"/>
              <a:gd name="T104" fmla="*/ 2147483647 w 4116"/>
              <a:gd name="T105" fmla="*/ 2147483647 h 5239"/>
              <a:gd name="T106" fmla="*/ 2147483647 w 4116"/>
              <a:gd name="T107" fmla="*/ 2147483647 h 5239"/>
              <a:gd name="T108" fmla="*/ 2147483647 w 4116"/>
              <a:gd name="T109" fmla="*/ 2147483647 h 5239"/>
              <a:gd name="T110" fmla="*/ 2147483647 w 4116"/>
              <a:gd name="T111" fmla="*/ 2147483647 h 5239"/>
              <a:gd name="T112" fmla="*/ 2147483647 w 4116"/>
              <a:gd name="T113" fmla="*/ 2147483647 h 5239"/>
              <a:gd name="T114" fmla="*/ 2147483647 w 4116"/>
              <a:gd name="T115" fmla="*/ 214748364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88" name="KSO_Shape"/>
          <p:cNvSpPr>
            <a:spLocks noChangeArrowheads="1"/>
          </p:cNvSpPr>
          <p:nvPr/>
        </p:nvSpPr>
        <p:spPr bwMode="auto">
          <a:xfrm>
            <a:off x="4089400" y="2046288"/>
            <a:ext cx="1198563" cy="1200150"/>
          </a:xfrm>
          <a:custGeom>
            <a:avLst/>
            <a:gdLst>
              <a:gd name="T0" fmla="*/ 2147483647 w 4408"/>
              <a:gd name="T1" fmla="*/ 2147483647 h 4408"/>
              <a:gd name="T2" fmla="*/ 2147483647 w 4408"/>
              <a:gd name="T3" fmla="*/ 2147483647 h 4408"/>
              <a:gd name="T4" fmla="*/ 2147483647 w 4408"/>
              <a:gd name="T5" fmla="*/ 2147483647 h 4408"/>
              <a:gd name="T6" fmla="*/ 2147483647 w 4408"/>
              <a:gd name="T7" fmla="*/ 2147483647 h 4408"/>
              <a:gd name="T8" fmla="*/ 2147483647 w 4408"/>
              <a:gd name="T9" fmla="*/ 2147483647 h 4408"/>
              <a:gd name="T10" fmla="*/ 2147483647 w 4408"/>
              <a:gd name="T11" fmla="*/ 2147483647 h 4408"/>
              <a:gd name="T12" fmla="*/ 2147483647 w 4408"/>
              <a:gd name="T13" fmla="*/ 2147483647 h 4408"/>
              <a:gd name="T14" fmla="*/ 2147483647 w 4408"/>
              <a:gd name="T15" fmla="*/ 2147483647 h 4408"/>
              <a:gd name="T16" fmla="*/ 2147483647 w 4408"/>
              <a:gd name="T17" fmla="*/ 2147483647 h 4408"/>
              <a:gd name="T18" fmla="*/ 2147483647 w 4408"/>
              <a:gd name="T19" fmla="*/ 1249443547 h 4408"/>
              <a:gd name="T20" fmla="*/ 2147483647 w 4408"/>
              <a:gd name="T21" fmla="*/ 224240186 h 4408"/>
              <a:gd name="T22" fmla="*/ 2147483647 w 4408"/>
              <a:gd name="T23" fmla="*/ 2147483647 h 4408"/>
              <a:gd name="T24" fmla="*/ 2147483647 w 4408"/>
              <a:gd name="T25" fmla="*/ 2147483647 h 4408"/>
              <a:gd name="T26" fmla="*/ 2147483647 w 4408"/>
              <a:gd name="T27" fmla="*/ 2147483647 h 4408"/>
              <a:gd name="T28" fmla="*/ 2147483647 w 4408"/>
              <a:gd name="T29" fmla="*/ 2147483647 h 4408"/>
              <a:gd name="T30" fmla="*/ 2147483647 w 4408"/>
              <a:gd name="T31" fmla="*/ 2147483647 h 4408"/>
              <a:gd name="T32" fmla="*/ 2147483647 w 4408"/>
              <a:gd name="T33" fmla="*/ 2147483647 h 4408"/>
              <a:gd name="T34" fmla="*/ 2147483647 w 4408"/>
              <a:gd name="T35" fmla="*/ 2147483647 h 4408"/>
              <a:gd name="T36" fmla="*/ 2147483647 w 4408"/>
              <a:gd name="T37" fmla="*/ 2147483647 h 4408"/>
              <a:gd name="T38" fmla="*/ 2147483647 w 4408"/>
              <a:gd name="T39" fmla="*/ 2147483647 h 4408"/>
              <a:gd name="T40" fmla="*/ 2147483647 w 4408"/>
              <a:gd name="T41" fmla="*/ 2147483647 h 4408"/>
              <a:gd name="T42" fmla="*/ 1244440935 w 4408"/>
              <a:gd name="T43" fmla="*/ 2147483647 h 4408"/>
              <a:gd name="T44" fmla="*/ 255290656 w 4408"/>
              <a:gd name="T45" fmla="*/ 2147483647 h 4408"/>
              <a:gd name="T46" fmla="*/ 2147483647 w 4408"/>
              <a:gd name="T47" fmla="*/ 2147483647 h 4408"/>
              <a:gd name="T48" fmla="*/ 2147483647 w 4408"/>
              <a:gd name="T49" fmla="*/ 2147483647 h 4408"/>
              <a:gd name="T50" fmla="*/ 2147483647 w 4408"/>
              <a:gd name="T51" fmla="*/ 2147483647 h 4408"/>
              <a:gd name="T52" fmla="*/ 2147483647 w 4408"/>
              <a:gd name="T53" fmla="*/ 2147483647 h 4408"/>
              <a:gd name="T54" fmla="*/ 2147483647 w 4408"/>
              <a:gd name="T55" fmla="*/ 2147483647 h 4408"/>
              <a:gd name="T56" fmla="*/ 2147483647 w 4408"/>
              <a:gd name="T57" fmla="*/ 2147483647 h 4408"/>
              <a:gd name="T58" fmla="*/ 2147483647 w 4408"/>
              <a:gd name="T59" fmla="*/ 2147483647 h 4408"/>
              <a:gd name="T60" fmla="*/ 2147483647 w 4408"/>
              <a:gd name="T61" fmla="*/ 2147483647 h 4408"/>
              <a:gd name="T62" fmla="*/ 2147483647 w 4408"/>
              <a:gd name="T63" fmla="*/ 2147483647 h 4408"/>
              <a:gd name="T64" fmla="*/ 2147483647 w 4408"/>
              <a:gd name="T65" fmla="*/ 2147483647 h 4408"/>
              <a:gd name="T66" fmla="*/ 2147483647 w 4408"/>
              <a:gd name="T67" fmla="*/ 2147483647 h 4408"/>
              <a:gd name="T68" fmla="*/ 2147483647 w 4408"/>
              <a:gd name="T69" fmla="*/ 2147483647 h 4408"/>
              <a:gd name="T70" fmla="*/ 2147483647 w 4408"/>
              <a:gd name="T71" fmla="*/ 2147483647 h 4408"/>
              <a:gd name="T72" fmla="*/ 2147483647 w 4408"/>
              <a:gd name="T73" fmla="*/ 2147483647 h 4408"/>
              <a:gd name="T74" fmla="*/ 2147483647 w 4408"/>
              <a:gd name="T75" fmla="*/ 2147483647 h 4408"/>
              <a:gd name="T76" fmla="*/ 2147483647 w 4408"/>
              <a:gd name="T77" fmla="*/ 2147483647 h 4408"/>
              <a:gd name="T78" fmla="*/ 2147483647 w 4408"/>
              <a:gd name="T79" fmla="*/ 2147483647 h 4408"/>
              <a:gd name="T80" fmla="*/ 2147483647 w 4408"/>
              <a:gd name="T81" fmla="*/ 2147483647 h 4408"/>
              <a:gd name="T82" fmla="*/ 2147483647 w 4408"/>
              <a:gd name="T83" fmla="*/ 2147483647 h 4408"/>
              <a:gd name="T84" fmla="*/ 2147483647 w 4408"/>
              <a:gd name="T85" fmla="*/ 2147483647 h 4408"/>
              <a:gd name="T86" fmla="*/ 2147483647 w 4408"/>
              <a:gd name="T87" fmla="*/ 2147483647 h 4408"/>
              <a:gd name="T88" fmla="*/ 2147483647 w 4408"/>
              <a:gd name="T89" fmla="*/ 2147483647 h 4408"/>
              <a:gd name="T90" fmla="*/ 2147483647 w 4408"/>
              <a:gd name="T91" fmla="*/ 2147483647 h 4408"/>
              <a:gd name="T92" fmla="*/ 2147483647 w 4408"/>
              <a:gd name="T93" fmla="*/ 2147483647 h 4408"/>
              <a:gd name="T94" fmla="*/ 2147483647 w 4408"/>
              <a:gd name="T95" fmla="*/ 2147483647 h 4408"/>
              <a:gd name="T96" fmla="*/ 2147483647 w 4408"/>
              <a:gd name="T97" fmla="*/ 2147483647 h 4408"/>
              <a:gd name="T98" fmla="*/ 2147483647 w 4408"/>
              <a:gd name="T99" fmla="*/ 2147483647 h 4408"/>
              <a:gd name="T100" fmla="*/ 2147483647 w 4408"/>
              <a:gd name="T101" fmla="*/ 2147483647 h 4408"/>
              <a:gd name="T102" fmla="*/ 2147483647 w 4408"/>
              <a:gd name="T103" fmla="*/ 2147483647 h 4408"/>
              <a:gd name="T104" fmla="*/ 2147483647 w 4408"/>
              <a:gd name="T105" fmla="*/ 2147483647 h 4408"/>
              <a:gd name="T106" fmla="*/ 2147483647 w 4408"/>
              <a:gd name="T107" fmla="*/ 2147483647 h 4408"/>
              <a:gd name="T108" fmla="*/ 2147483647 w 4408"/>
              <a:gd name="T109" fmla="*/ 2147483647 h 4408"/>
              <a:gd name="T110" fmla="*/ 2147483647 w 4408"/>
              <a:gd name="T111" fmla="*/ 2147483647 h 4408"/>
              <a:gd name="T112" fmla="*/ 2147483647 w 4408"/>
              <a:gd name="T113" fmla="*/ 2147483647 h 4408"/>
              <a:gd name="T114" fmla="*/ 2147483647 w 4408"/>
              <a:gd name="T115" fmla="*/ 2147483647 h 4408"/>
              <a:gd name="T116" fmla="*/ 2147483647 w 4408"/>
              <a:gd name="T117" fmla="*/ 2147483647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08"/>
              <a:gd name="T178" fmla="*/ 0 h 4408"/>
              <a:gd name="T179" fmla="*/ 4408 w 4408"/>
              <a:gd name="T180" fmla="*/ 4408 h 44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689" name="文本框 30"/>
          <p:cNvSpPr>
            <a:spLocks noChangeArrowheads="1"/>
          </p:cNvSpPr>
          <p:nvPr/>
        </p:nvSpPr>
        <p:spPr bwMode="auto">
          <a:xfrm>
            <a:off x="1574800" y="5048250"/>
            <a:ext cx="1346200" cy="369888"/>
          </a:xfrm>
          <a:prstGeom prst="rect">
            <a:avLst/>
          </a:pr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90" name="文本框 31"/>
          <p:cNvSpPr>
            <a:spLocks noChangeArrowheads="1"/>
          </p:cNvSpPr>
          <p:nvPr/>
        </p:nvSpPr>
        <p:spPr bwMode="auto">
          <a:xfrm>
            <a:off x="4043363" y="5048250"/>
            <a:ext cx="1346200"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91" name="文本框 32"/>
          <p:cNvSpPr>
            <a:spLocks noChangeArrowheads="1"/>
          </p:cNvSpPr>
          <p:nvPr/>
        </p:nvSpPr>
        <p:spPr bwMode="auto">
          <a:xfrm>
            <a:off x="6804025" y="5048250"/>
            <a:ext cx="1346200" cy="369888"/>
          </a:xfrm>
          <a:prstGeom prst="rect">
            <a:avLst/>
          </a:pr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92" name="文本框 33"/>
          <p:cNvSpPr>
            <a:spLocks noChangeArrowheads="1"/>
          </p:cNvSpPr>
          <p:nvPr/>
        </p:nvSpPr>
        <p:spPr bwMode="auto">
          <a:xfrm>
            <a:off x="9282113" y="5048250"/>
            <a:ext cx="1347787"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93" name="TextBox 15"/>
          <p:cNvSpPr>
            <a:spLocks noChangeArrowheads="1"/>
          </p:cNvSpPr>
          <p:nvPr/>
        </p:nvSpPr>
        <p:spPr bwMode="auto">
          <a:xfrm>
            <a:off x="12461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8694" name="TextBox 15"/>
          <p:cNvSpPr>
            <a:spLocks noChangeArrowheads="1"/>
          </p:cNvSpPr>
          <p:nvPr/>
        </p:nvSpPr>
        <p:spPr bwMode="auto">
          <a:xfrm>
            <a:off x="3698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8695" name="TextBox 15"/>
          <p:cNvSpPr>
            <a:spLocks noChangeArrowheads="1"/>
          </p:cNvSpPr>
          <p:nvPr/>
        </p:nvSpPr>
        <p:spPr bwMode="auto">
          <a:xfrm>
            <a:off x="64150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8696" name="TextBox 15"/>
          <p:cNvSpPr>
            <a:spLocks noChangeArrowheads="1"/>
          </p:cNvSpPr>
          <p:nvPr/>
        </p:nvSpPr>
        <p:spPr bwMode="auto">
          <a:xfrm>
            <a:off x="8905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p>
        </p:txBody>
      </p:sp>
      <p:sp>
        <p:nvSpPr>
          <p:cNvPr id="28697" name="矩形 38"/>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工作设想</a:t>
            </a:r>
            <a:endParaRPr lang="zh-CN" altLang="en-US"/>
          </a:p>
        </p:txBody>
      </p:sp>
      <p:sp>
        <p:nvSpPr>
          <p:cNvPr id="28698" name="矩形 39"/>
          <p:cNvSpPr>
            <a:spLocks noChangeArrowheads="1"/>
          </p:cNvSpPr>
          <p:nvPr/>
        </p:nvSpPr>
        <p:spPr bwMode="auto">
          <a:xfrm>
            <a:off x="5080000" y="83343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working assumption</a:t>
            </a:r>
            <a:endParaRPr lang="zh-CN" altLang="en-US"/>
          </a:p>
        </p:txBody>
      </p:sp>
      <p:sp>
        <p:nvSpPr>
          <p:cNvPr id="41"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702"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703"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29704" name="矩形 1"/>
          <p:cNvSpPr>
            <a:spLocks noChangeArrowheads="1"/>
          </p:cNvSpPr>
          <p:nvPr/>
        </p:nvSpPr>
        <p:spPr bwMode="auto">
          <a:xfrm rot="2700000">
            <a:off x="1530350" y="2070100"/>
            <a:ext cx="1619250" cy="1619250"/>
          </a:xfrm>
          <a:prstGeom prst="rect">
            <a:avLst/>
          </a:pr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705" name="矩形 2"/>
          <p:cNvSpPr>
            <a:spLocks noChangeArrowheads="1"/>
          </p:cNvSpPr>
          <p:nvPr/>
        </p:nvSpPr>
        <p:spPr bwMode="auto">
          <a:xfrm rot="2700000">
            <a:off x="3876676" y="1766887"/>
            <a:ext cx="2227262" cy="2227263"/>
          </a:xfrm>
          <a:prstGeom prst="rect">
            <a:avLst/>
          </a:pr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706" name="矩形 3"/>
          <p:cNvSpPr>
            <a:spLocks noChangeArrowheads="1"/>
          </p:cNvSpPr>
          <p:nvPr/>
        </p:nvSpPr>
        <p:spPr bwMode="auto">
          <a:xfrm rot="2700000">
            <a:off x="6829425" y="2070100"/>
            <a:ext cx="1619250" cy="1619250"/>
          </a:xfrm>
          <a:prstGeom prst="rect">
            <a:avLst/>
          </a:pr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707" name="矩形 4"/>
          <p:cNvSpPr>
            <a:spLocks noChangeArrowheads="1"/>
          </p:cNvSpPr>
          <p:nvPr/>
        </p:nvSpPr>
        <p:spPr bwMode="auto">
          <a:xfrm rot="2700000">
            <a:off x="9174163" y="2070100"/>
            <a:ext cx="1619250" cy="1619250"/>
          </a:xfrm>
          <a:prstGeom prst="rect">
            <a:avLst/>
          </a:pr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708" name="矩形 5"/>
          <p:cNvSpPr>
            <a:spLocks noChangeArrowheads="1"/>
          </p:cNvSpPr>
          <p:nvPr/>
        </p:nvSpPr>
        <p:spPr bwMode="auto">
          <a:xfrm rot="2700000">
            <a:off x="3213100" y="2581275"/>
            <a:ext cx="598488" cy="598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709" name="矩形 6"/>
          <p:cNvSpPr>
            <a:spLocks noChangeArrowheads="1"/>
          </p:cNvSpPr>
          <p:nvPr/>
        </p:nvSpPr>
        <p:spPr bwMode="auto">
          <a:xfrm rot="2700000">
            <a:off x="6167438" y="2581275"/>
            <a:ext cx="598488" cy="598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710" name="矩形 7"/>
          <p:cNvSpPr>
            <a:spLocks noChangeArrowheads="1"/>
          </p:cNvSpPr>
          <p:nvPr/>
        </p:nvSpPr>
        <p:spPr bwMode="auto">
          <a:xfrm rot="2700000">
            <a:off x="8512175" y="2581275"/>
            <a:ext cx="598488" cy="598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711" name="矩形 8"/>
          <p:cNvSpPr>
            <a:spLocks noChangeArrowheads="1"/>
          </p:cNvSpPr>
          <p:nvPr/>
        </p:nvSpPr>
        <p:spPr bwMode="auto">
          <a:xfrm>
            <a:off x="3813175" y="4625975"/>
            <a:ext cx="46847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a:solidFill>
                  <a:srgbClr val="609114"/>
                </a:solidFill>
                <a:latin typeface="Impact" panose="020B0806030902050204" pitchFamily="34" charset="0"/>
                <a:ea typeface="微软雅黑" panose="020B0503020204020204" pitchFamily="34" charset="-122"/>
                <a:sym typeface="Impact" panose="020B0806030902050204" pitchFamily="34" charset="0"/>
              </a:rPr>
              <a:t>Click Here To Add A Title</a:t>
            </a:r>
            <a:endParaRPr lang="zh-CN" altLang="en-US" sz="3600">
              <a:solidFill>
                <a:srgbClr val="60911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712" name="矩形 9"/>
          <p:cNvSpPr>
            <a:spLocks noChangeArrowheads="1"/>
          </p:cNvSpPr>
          <p:nvPr/>
        </p:nvSpPr>
        <p:spPr bwMode="auto">
          <a:xfrm>
            <a:off x="1577975" y="5386388"/>
            <a:ext cx="91567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zh-CN" sz="1600">
                <a:solidFill>
                  <a:srgbClr val="000000"/>
                </a:solidFill>
                <a:latin typeface="Kozuka Gothic Pro EL" pitchFamily="34" charset="-128"/>
                <a:ea typeface="Kozuka Gothic Pro EL" pitchFamily="34" charset="-128"/>
                <a:sym typeface="Kozuka Gothic Pro EL" pitchFamily="34" charset="-128"/>
              </a:rPr>
              <a:t>Welcome to use WPS original template, this template by xiang yang flower ppt original, you can to modify different settings according to their own needs</a:t>
            </a:r>
            <a:endParaRPr lang="zh-CN" altLang="en-US" sz="1600">
              <a:solidFill>
                <a:srgbClr val="000000"/>
              </a:solidFill>
              <a:latin typeface="Kozuka Gothic Pro EL" pitchFamily="34" charset="-128"/>
              <a:ea typeface="Kozuka Gothic Pro EL" pitchFamily="34" charset="-128"/>
              <a:sym typeface="Kozuka Gothic Pro EL" pitchFamily="34" charset="-128"/>
            </a:endParaRPr>
          </a:p>
        </p:txBody>
      </p:sp>
      <p:sp>
        <p:nvSpPr>
          <p:cNvPr id="29713" name="KSO_Shape"/>
          <p:cNvSpPr>
            <a:spLocks noChangeArrowheads="1"/>
          </p:cNvSpPr>
          <p:nvPr/>
        </p:nvSpPr>
        <p:spPr bwMode="auto">
          <a:xfrm>
            <a:off x="4545013" y="2068513"/>
            <a:ext cx="998537" cy="1023937"/>
          </a:xfrm>
          <a:custGeom>
            <a:avLst/>
            <a:gdLst>
              <a:gd name="T0" fmla="*/ 199839 w 2254250"/>
              <a:gd name="T1" fmla="*/ 238605 h 2312988"/>
              <a:gd name="T2" fmla="*/ 186601 w 2254250"/>
              <a:gd name="T3" fmla="*/ 293120 h 2312988"/>
              <a:gd name="T4" fmla="*/ 159635 w 2254250"/>
              <a:gd name="T5" fmla="*/ 304244 h 2312988"/>
              <a:gd name="T6" fmla="*/ 123755 w 2254250"/>
              <a:gd name="T7" fmla="*/ 310494 h 2312988"/>
              <a:gd name="T8" fmla="*/ 120991 w 2254250"/>
              <a:gd name="T9" fmla="*/ 238605 h 2312988"/>
              <a:gd name="T10" fmla="*/ 70741 w 2254250"/>
              <a:gd name="T11" fmla="*/ 232710 h 2312988"/>
              <a:gd name="T12" fmla="*/ 80141 w 2254250"/>
              <a:gd name="T13" fmla="*/ 240378 h 2312988"/>
              <a:gd name="T14" fmla="*/ 75329 w 2254250"/>
              <a:gd name="T15" fmla="*/ 311513 h 2312988"/>
              <a:gd name="T16" fmla="*/ 3341 w 2254250"/>
              <a:gd name="T17" fmla="*/ 310316 h 2312988"/>
              <a:gd name="T18" fmla="*/ 356 w 2254250"/>
              <a:gd name="T19" fmla="*/ 239846 h 2312988"/>
              <a:gd name="T20" fmla="*/ 8687 w 2254250"/>
              <a:gd name="T21" fmla="*/ 232754 h 2312988"/>
              <a:gd name="T22" fmla="*/ 294594 w 2254250"/>
              <a:gd name="T23" fmla="*/ 158844 h 2312988"/>
              <a:gd name="T24" fmla="*/ 304433 w 2254250"/>
              <a:gd name="T25" fmla="*/ 172091 h 2312988"/>
              <a:gd name="T26" fmla="*/ 421875 w 2254250"/>
              <a:gd name="T27" fmla="*/ 281084 h 2312988"/>
              <a:gd name="T28" fmla="*/ 436878 w 2254250"/>
              <a:gd name="T29" fmla="*/ 291175 h 2312988"/>
              <a:gd name="T30" fmla="*/ 442309 w 2254250"/>
              <a:gd name="T31" fmla="*/ 426083 h 2312988"/>
              <a:gd name="T32" fmla="*/ 436077 w 2254250"/>
              <a:gd name="T33" fmla="*/ 443374 h 2312988"/>
              <a:gd name="T34" fmla="*/ 420539 w 2254250"/>
              <a:gd name="T35" fmla="*/ 452709 h 2312988"/>
              <a:gd name="T36" fmla="*/ 276475 w 2254250"/>
              <a:gd name="T37" fmla="*/ 452398 h 2312988"/>
              <a:gd name="T38" fmla="*/ 170118 w 2254250"/>
              <a:gd name="T39" fmla="*/ 349939 h 2312988"/>
              <a:gd name="T40" fmla="*/ 165710 w 2254250"/>
              <a:gd name="T41" fmla="*/ 335403 h 2312988"/>
              <a:gd name="T42" fmla="*/ 171587 w 2254250"/>
              <a:gd name="T43" fmla="*/ 321179 h 2312988"/>
              <a:gd name="T44" fmla="*/ 185165 w 2254250"/>
              <a:gd name="T45" fmla="*/ 313889 h 2312988"/>
              <a:gd name="T46" fmla="*/ 200302 w 2254250"/>
              <a:gd name="T47" fmla="*/ 316867 h 2312988"/>
              <a:gd name="T48" fmla="*/ 257287 w 2254250"/>
              <a:gd name="T49" fmla="*/ 170935 h 2312988"/>
              <a:gd name="T50" fmla="*/ 267794 w 2254250"/>
              <a:gd name="T51" fmla="*/ 158178 h 2312988"/>
              <a:gd name="T52" fmla="*/ 311877 w 2254250"/>
              <a:gd name="T53" fmla="*/ 114888 h 2312988"/>
              <a:gd name="T54" fmla="*/ 319850 w 2254250"/>
              <a:gd name="T55" fmla="*/ 120933 h 2312988"/>
              <a:gd name="T56" fmla="*/ 313480 w 2254250"/>
              <a:gd name="T57" fmla="*/ 148177 h 2312988"/>
              <a:gd name="T58" fmla="*/ 295928 w 2254250"/>
              <a:gd name="T59" fmla="*/ 136844 h 2312988"/>
              <a:gd name="T60" fmla="*/ 274189 w 2254250"/>
              <a:gd name="T61" fmla="*/ 134666 h 2312988"/>
              <a:gd name="T62" fmla="*/ 254099 w 2254250"/>
              <a:gd name="T63" fmla="*/ 142799 h 2312988"/>
              <a:gd name="T64" fmla="*/ 240156 w 2254250"/>
              <a:gd name="T65" fmla="*/ 158977 h 2312988"/>
              <a:gd name="T66" fmla="*/ 244254 w 2254250"/>
              <a:gd name="T67" fmla="*/ 116577 h 2312988"/>
              <a:gd name="T68" fmla="*/ 195382 w 2254250"/>
              <a:gd name="T69" fmla="*/ 115863 h 2312988"/>
              <a:gd name="T70" fmla="*/ 200597 w 2254250"/>
              <a:gd name="T71" fmla="*/ 123708 h 2312988"/>
              <a:gd name="T72" fmla="*/ 195961 w 2254250"/>
              <a:gd name="T73" fmla="*/ 193337 h 2312988"/>
              <a:gd name="T74" fmla="*/ 124200 w 2254250"/>
              <a:gd name="T75" fmla="*/ 192893 h 2312988"/>
              <a:gd name="T76" fmla="*/ 120322 w 2254250"/>
              <a:gd name="T77" fmla="*/ 122910 h 2312988"/>
              <a:gd name="T78" fmla="*/ 126117 w 2254250"/>
              <a:gd name="T79" fmla="*/ 115553 h 2312988"/>
              <a:gd name="T80" fmla="*/ 76889 w 2254250"/>
              <a:gd name="T81" fmla="*/ 117016 h 2312988"/>
              <a:gd name="T82" fmla="*/ 80319 w 2254250"/>
              <a:gd name="T83" fmla="*/ 186024 h 2312988"/>
              <a:gd name="T84" fmla="*/ 73503 w 2254250"/>
              <a:gd name="T85" fmla="*/ 194356 h 2312988"/>
              <a:gd name="T86" fmla="*/ 2227 w 2254250"/>
              <a:gd name="T87" fmla="*/ 191254 h 2312988"/>
              <a:gd name="T88" fmla="*/ 713 w 2254250"/>
              <a:gd name="T89" fmla="*/ 120916 h 2312988"/>
              <a:gd name="T90" fmla="*/ 8687 w 2254250"/>
              <a:gd name="T91" fmla="*/ 114888 h 2312988"/>
              <a:gd name="T92" fmla="*/ 319316 w 2254250"/>
              <a:gd name="T93" fmla="*/ 5056 h 2312988"/>
              <a:gd name="T94" fmla="*/ 317712 w 2254250"/>
              <a:gd name="T95" fmla="*/ 77161 h 2312988"/>
              <a:gd name="T96" fmla="*/ 245234 w 2254250"/>
              <a:gd name="T97" fmla="*/ 78802 h 2312988"/>
              <a:gd name="T98" fmla="*/ 240334 w 2254250"/>
              <a:gd name="T99" fmla="*/ 7672 h 2312988"/>
              <a:gd name="T100" fmla="*/ 249822 w 2254250"/>
              <a:gd name="T101" fmla="*/ 0 h 2312988"/>
              <a:gd name="T102" fmla="*/ 199839 w 2254250"/>
              <a:gd name="T103" fmla="*/ 5854 h 2312988"/>
              <a:gd name="T104" fmla="*/ 197075 w 2254250"/>
              <a:gd name="T105" fmla="*/ 77782 h 2312988"/>
              <a:gd name="T106" fmla="*/ 124468 w 2254250"/>
              <a:gd name="T107" fmla="*/ 78315 h 2312988"/>
              <a:gd name="T108" fmla="*/ 120635 w 2254250"/>
              <a:gd name="T109" fmla="*/ 6740 h 2312988"/>
              <a:gd name="T110" fmla="*/ 9667 w 2254250"/>
              <a:gd name="T111" fmla="*/ 0 h 2312988"/>
              <a:gd name="T112" fmla="*/ 79962 w 2254250"/>
              <a:gd name="T113" fmla="*/ 6740 h 2312988"/>
              <a:gd name="T114" fmla="*/ 76176 w 2254250"/>
              <a:gd name="T115" fmla="*/ 78315 h 2312988"/>
              <a:gd name="T116" fmla="*/ 4009 w 2254250"/>
              <a:gd name="T117" fmla="*/ 78137 h 2312988"/>
              <a:gd name="T118" fmla="*/ 178 w 2254250"/>
              <a:gd name="T119" fmla="*/ 7894 h 2312988"/>
              <a:gd name="T120" fmla="*/ 7707 w 2254250"/>
              <a:gd name="T121" fmla="*/ 178 h 23129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4250"/>
              <a:gd name="T184" fmla="*/ 0 h 2312988"/>
              <a:gd name="T185" fmla="*/ 2254250 w 2254250"/>
              <a:gd name="T186" fmla="*/ 2312988 h 23129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714" name="KSO_Shape"/>
          <p:cNvSpPr>
            <a:spLocks noChangeArrowheads="1"/>
          </p:cNvSpPr>
          <p:nvPr/>
        </p:nvSpPr>
        <p:spPr bwMode="auto">
          <a:xfrm>
            <a:off x="9574213" y="2120900"/>
            <a:ext cx="738187" cy="823913"/>
          </a:xfrm>
          <a:custGeom>
            <a:avLst/>
            <a:gdLst>
              <a:gd name="T0" fmla="*/ 32763 w 2960688"/>
              <a:gd name="T1" fmla="*/ 117097 h 3298826"/>
              <a:gd name="T2" fmla="*/ 25453 w 2960688"/>
              <a:gd name="T3" fmla="*/ 124791 h 3298826"/>
              <a:gd name="T4" fmla="*/ 25572 w 2960688"/>
              <a:gd name="T5" fmla="*/ 139306 h 3298826"/>
              <a:gd name="T6" fmla="*/ 21828 w 2960688"/>
              <a:gd name="T7" fmla="*/ 144224 h 3298826"/>
              <a:gd name="T8" fmla="*/ 16994 w 2960688"/>
              <a:gd name="T9" fmla="*/ 132505 h 3298826"/>
              <a:gd name="T10" fmla="*/ 21511 w 2960688"/>
              <a:gd name="T11" fmla="*/ 117989 h 3298826"/>
              <a:gd name="T12" fmla="*/ 55719 w 2960688"/>
              <a:gd name="T13" fmla="*/ 111368 h 3298826"/>
              <a:gd name="T14" fmla="*/ 66436 w 2960688"/>
              <a:gd name="T15" fmla="*/ 125792 h 3298826"/>
              <a:gd name="T16" fmla="*/ 66397 w 2960688"/>
              <a:gd name="T17" fmla="*/ 139028 h 3298826"/>
              <a:gd name="T18" fmla="*/ 59627 w 2960688"/>
              <a:gd name="T19" fmla="*/ 150322 h 3298826"/>
              <a:gd name="T20" fmla="*/ 44370 w 2960688"/>
              <a:gd name="T21" fmla="*/ 157118 h 3298826"/>
              <a:gd name="T22" fmla="*/ 43107 w 2960688"/>
              <a:gd name="T23" fmla="*/ 122107 h 3298826"/>
              <a:gd name="T24" fmla="*/ 39791 w 2960688"/>
              <a:gd name="T25" fmla="*/ 101939 h 3298826"/>
              <a:gd name="T26" fmla="*/ 24395 w 2960688"/>
              <a:gd name="T27" fmla="*/ 107881 h 3298826"/>
              <a:gd name="T28" fmla="*/ 14428 w 2960688"/>
              <a:gd name="T29" fmla="*/ 120715 h 3298826"/>
              <a:gd name="T30" fmla="*/ 12435 w 2960688"/>
              <a:gd name="T31" fmla="*/ 136540 h 3298826"/>
              <a:gd name="T32" fmla="*/ 19126 w 2960688"/>
              <a:gd name="T33" fmla="*/ 151731 h 3298826"/>
              <a:gd name="T34" fmla="*/ 32330 w 2960688"/>
              <a:gd name="T35" fmla="*/ 161019 h 3298826"/>
              <a:gd name="T36" fmla="*/ 48199 w 2960688"/>
              <a:gd name="T37" fmla="*/ 162267 h 3298826"/>
              <a:gd name="T38" fmla="*/ 63041 w 2960688"/>
              <a:gd name="T39" fmla="*/ 154800 h 3298826"/>
              <a:gd name="T40" fmla="*/ 71607 w 2960688"/>
              <a:gd name="T41" fmla="*/ 141174 h 3298826"/>
              <a:gd name="T42" fmla="*/ 72081 w 2960688"/>
              <a:gd name="T43" fmla="*/ 125151 h 3298826"/>
              <a:gd name="T44" fmla="*/ 63890 w 2960688"/>
              <a:gd name="T45" fmla="*/ 110634 h 3298826"/>
              <a:gd name="T46" fmla="*/ 49936 w 2960688"/>
              <a:gd name="T47" fmla="*/ 102751 h 3298826"/>
              <a:gd name="T48" fmla="*/ 97898 w 2960688"/>
              <a:gd name="T49" fmla="*/ 130551 h 3298826"/>
              <a:gd name="T50" fmla="*/ 133899 w 2960688"/>
              <a:gd name="T51" fmla="*/ 93342 h 3298826"/>
              <a:gd name="T52" fmla="*/ 172407 w 2960688"/>
              <a:gd name="T53" fmla="*/ 106405 h 3298826"/>
              <a:gd name="T54" fmla="*/ 182157 w 2960688"/>
              <a:gd name="T55" fmla="*/ 126909 h 3298826"/>
              <a:gd name="T56" fmla="*/ 157544 w 2960688"/>
              <a:gd name="T57" fmla="*/ 145533 h 3298826"/>
              <a:gd name="T58" fmla="*/ 128234 w 2960688"/>
              <a:gd name="T59" fmla="*/ 176666 h 3298826"/>
              <a:gd name="T60" fmla="*/ 86648 w 2960688"/>
              <a:gd name="T61" fmla="*/ 151926 h 3298826"/>
              <a:gd name="T62" fmla="*/ 90121 w 2960688"/>
              <a:gd name="T63" fmla="*/ 124198 h 3298826"/>
              <a:gd name="T64" fmla="*/ 80430 w 2960688"/>
              <a:gd name="T65" fmla="*/ 102467 h 3298826"/>
              <a:gd name="T66" fmla="*/ 50903 w 2960688"/>
              <a:gd name="T67" fmla="*/ 90472 h 3298826"/>
              <a:gd name="T68" fmla="*/ 70937 w 2960688"/>
              <a:gd name="T69" fmla="*/ 100533 h 3298826"/>
              <a:gd name="T70" fmla="*/ 83351 w 2960688"/>
              <a:gd name="T71" fmla="*/ 120260 h 3298826"/>
              <a:gd name="T72" fmla="*/ 83825 w 2960688"/>
              <a:gd name="T73" fmla="*/ 142521 h 3298826"/>
              <a:gd name="T74" fmla="*/ 76029 w 2960688"/>
              <a:gd name="T75" fmla="*/ 158564 h 3298826"/>
              <a:gd name="T76" fmla="*/ 91582 w 2960688"/>
              <a:gd name="T77" fmla="*/ 198888 h 3298826"/>
              <a:gd name="T78" fmla="*/ 87634 w 2960688"/>
              <a:gd name="T79" fmla="*/ 205047 h 3298826"/>
              <a:gd name="T80" fmla="*/ 80430 w 2960688"/>
              <a:gd name="T81" fmla="*/ 204493 h 3298826"/>
              <a:gd name="T82" fmla="*/ 48515 w 2960688"/>
              <a:gd name="T83" fmla="*/ 174547 h 3298826"/>
              <a:gd name="T84" fmla="*/ 30198 w 2960688"/>
              <a:gd name="T85" fmla="*/ 173160 h 3298826"/>
              <a:gd name="T86" fmla="*/ 11152 w 2960688"/>
              <a:gd name="T87" fmla="*/ 161118 h 3298826"/>
              <a:gd name="T88" fmla="*/ 730 w 2960688"/>
              <a:gd name="T89" fmla="*/ 140283 h 3298826"/>
              <a:gd name="T90" fmla="*/ 2467 w 2960688"/>
              <a:gd name="T91" fmla="*/ 118002 h 3298826"/>
              <a:gd name="T92" fmla="*/ 15435 w 2960688"/>
              <a:gd name="T93" fmla="*/ 99404 h 3298826"/>
              <a:gd name="T94" fmla="*/ 36652 w 2960688"/>
              <a:gd name="T95" fmla="*/ 90036 h 3298826"/>
              <a:gd name="T96" fmla="*/ 124925 w 2960688"/>
              <a:gd name="T97" fmla="*/ 2774 h 3298826"/>
              <a:gd name="T98" fmla="*/ 137466 w 2960688"/>
              <a:gd name="T99" fmla="*/ 14207 h 3298826"/>
              <a:gd name="T100" fmla="*/ 143509 w 2960688"/>
              <a:gd name="T101" fmla="*/ 31902 h 3298826"/>
              <a:gd name="T102" fmla="*/ 148307 w 2960688"/>
              <a:gd name="T103" fmla="*/ 42542 h 3298826"/>
              <a:gd name="T104" fmla="*/ 144634 w 2960688"/>
              <a:gd name="T105" fmla="*/ 53282 h 3298826"/>
              <a:gd name="T106" fmla="*/ 133180 w 2960688"/>
              <a:gd name="T107" fmla="*/ 74761 h 3298826"/>
              <a:gd name="T108" fmla="*/ 120600 w 2960688"/>
              <a:gd name="T109" fmla="*/ 84866 h 3298826"/>
              <a:gd name="T110" fmla="*/ 105592 w 2960688"/>
              <a:gd name="T111" fmla="*/ 85322 h 3298826"/>
              <a:gd name="T112" fmla="*/ 93565 w 2960688"/>
              <a:gd name="T113" fmla="*/ 77079 h 3298826"/>
              <a:gd name="T114" fmla="*/ 80729 w 2960688"/>
              <a:gd name="T115" fmla="*/ 54471 h 3298826"/>
              <a:gd name="T116" fmla="*/ 75792 w 2960688"/>
              <a:gd name="T117" fmla="*/ 43691 h 3298826"/>
              <a:gd name="T118" fmla="*/ 81223 w 2960688"/>
              <a:gd name="T119" fmla="*/ 33467 h 3298826"/>
              <a:gd name="T120" fmla="*/ 86713 w 2960688"/>
              <a:gd name="T121" fmla="*/ 15475 h 3298826"/>
              <a:gd name="T122" fmla="*/ 98680 w 2960688"/>
              <a:gd name="T123" fmla="*/ 3428 h 3298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60688"/>
              <a:gd name="T187" fmla="*/ 0 h 3298826"/>
              <a:gd name="T188" fmla="*/ 2960688 w 2960688"/>
              <a:gd name="T189" fmla="*/ 3298826 h 3298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6091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715" name="KSO_Shape"/>
          <p:cNvSpPr>
            <a:spLocks noChangeArrowheads="1"/>
          </p:cNvSpPr>
          <p:nvPr/>
        </p:nvSpPr>
        <p:spPr bwMode="auto">
          <a:xfrm>
            <a:off x="1911350" y="2189163"/>
            <a:ext cx="825500" cy="687387"/>
          </a:xfrm>
          <a:custGeom>
            <a:avLst/>
            <a:gdLst>
              <a:gd name="T0" fmla="*/ 133278 w 2209801"/>
              <a:gd name="T1" fmla="*/ 198315 h 1841500"/>
              <a:gd name="T2" fmla="*/ 124904 w 2209801"/>
              <a:gd name="T3" fmla="*/ 221194 h 1841500"/>
              <a:gd name="T4" fmla="*/ 128861 w 2209801"/>
              <a:gd name="T5" fmla="*/ 197473 h 1841500"/>
              <a:gd name="T6" fmla="*/ 149619 w 2209801"/>
              <a:gd name="T7" fmla="*/ 177184 h 1841500"/>
              <a:gd name="T8" fmla="*/ 180570 w 2209801"/>
              <a:gd name="T9" fmla="*/ 189426 h 1841500"/>
              <a:gd name="T10" fmla="*/ 186433 w 2209801"/>
              <a:gd name="T11" fmla="*/ 209219 h 1841500"/>
              <a:gd name="T12" fmla="*/ 177829 w 2209801"/>
              <a:gd name="T13" fmla="*/ 217685 h 1841500"/>
              <a:gd name="T14" fmla="*/ 121844 w 2209801"/>
              <a:gd name="T15" fmla="*/ 221194 h 1841500"/>
              <a:gd name="T16" fmla="*/ 80652 w 2209801"/>
              <a:gd name="T17" fmla="*/ 216655 h 1841500"/>
              <a:gd name="T18" fmla="*/ 75931 w 2209801"/>
              <a:gd name="T19" fmla="*/ 203994 h 1841500"/>
              <a:gd name="T20" fmla="*/ 83088 w 2209801"/>
              <a:gd name="T21" fmla="*/ 187748 h 1841500"/>
              <a:gd name="T22" fmla="*/ 87571 w 2209801"/>
              <a:gd name="T23" fmla="*/ 153149 h 1841500"/>
              <a:gd name="T24" fmla="*/ 176708 w 2209801"/>
              <a:gd name="T25" fmla="*/ 148551 h 1841500"/>
              <a:gd name="T26" fmla="*/ 139993 w 2209801"/>
              <a:gd name="T27" fmla="*/ 119059 h 1841500"/>
              <a:gd name="T28" fmla="*/ 150602 w 2209801"/>
              <a:gd name="T29" fmla="*/ 132384 h 1841500"/>
              <a:gd name="T30" fmla="*/ 148993 w 2209801"/>
              <a:gd name="T31" fmla="*/ 154504 h 1841500"/>
              <a:gd name="T32" fmla="*/ 133022 w 2209801"/>
              <a:gd name="T33" fmla="*/ 182792 h 1841500"/>
              <a:gd name="T34" fmla="*/ 121723 w 2209801"/>
              <a:gd name="T35" fmla="*/ 176167 h 1841500"/>
              <a:gd name="T36" fmla="*/ 110310 w 2209801"/>
              <a:gd name="T37" fmla="*/ 145100 h 1841500"/>
              <a:gd name="T38" fmla="*/ 114178 w 2209801"/>
              <a:gd name="T39" fmla="*/ 126293 h 1841500"/>
              <a:gd name="T40" fmla="*/ 127737 w 2209801"/>
              <a:gd name="T41" fmla="*/ 116965 h 1841500"/>
              <a:gd name="T42" fmla="*/ 211025 w 2209801"/>
              <a:gd name="T43" fmla="*/ 69104 h 1841500"/>
              <a:gd name="T44" fmla="*/ 213760 w 2209801"/>
              <a:gd name="T45" fmla="*/ 86056 h 1841500"/>
              <a:gd name="T46" fmla="*/ 204645 w 2209801"/>
              <a:gd name="T47" fmla="*/ 96914 h 1841500"/>
              <a:gd name="T48" fmla="*/ 203430 w 2209801"/>
              <a:gd name="T49" fmla="*/ 75809 h 1841500"/>
              <a:gd name="T50" fmla="*/ 61918 w 2209801"/>
              <a:gd name="T51" fmla="*/ 74285 h 1841500"/>
              <a:gd name="T52" fmla="*/ 60019 w 2209801"/>
              <a:gd name="T53" fmla="*/ 88799 h 1841500"/>
              <a:gd name="T54" fmla="*/ 50715 w 2209801"/>
              <a:gd name="T55" fmla="*/ 93485 h 1841500"/>
              <a:gd name="T56" fmla="*/ 49119 w 2209801"/>
              <a:gd name="T57" fmla="*/ 75161 h 1841500"/>
              <a:gd name="T58" fmla="*/ 247286 w 2209801"/>
              <a:gd name="T59" fmla="*/ 66962 h 1841500"/>
              <a:gd name="T60" fmla="*/ 263049 w 2209801"/>
              <a:gd name="T61" fmla="*/ 78393 h 1841500"/>
              <a:gd name="T62" fmla="*/ 264770 w 2209801"/>
              <a:gd name="T63" fmla="*/ 97788 h 1841500"/>
              <a:gd name="T64" fmla="*/ 245947 w 2209801"/>
              <a:gd name="T65" fmla="*/ 103009 h 1841500"/>
              <a:gd name="T66" fmla="*/ 172315 w 2209801"/>
              <a:gd name="T67" fmla="*/ 102780 h 1841500"/>
              <a:gd name="T68" fmla="*/ 155037 w 2209801"/>
              <a:gd name="T69" fmla="*/ 97408 h 1841500"/>
              <a:gd name="T70" fmla="*/ 157483 w 2209801"/>
              <a:gd name="T71" fmla="*/ 77479 h 1841500"/>
              <a:gd name="T72" fmla="*/ 176673 w 2209801"/>
              <a:gd name="T73" fmla="*/ 65781 h 1841500"/>
              <a:gd name="T74" fmla="*/ 92938 w 2209801"/>
              <a:gd name="T75" fmla="*/ 66962 h 1841500"/>
              <a:gd name="T76" fmla="*/ 108739 w 2209801"/>
              <a:gd name="T77" fmla="*/ 78393 h 1841500"/>
              <a:gd name="T78" fmla="*/ 110384 w 2209801"/>
              <a:gd name="T79" fmla="*/ 97788 h 1841500"/>
              <a:gd name="T80" fmla="*/ 91637 w 2209801"/>
              <a:gd name="T81" fmla="*/ 103009 h 1841500"/>
              <a:gd name="T82" fmla="*/ 18005 w 2209801"/>
              <a:gd name="T83" fmla="*/ 102780 h 1841500"/>
              <a:gd name="T84" fmla="*/ 726 w 2209801"/>
              <a:gd name="T85" fmla="*/ 97408 h 1841500"/>
              <a:gd name="T86" fmla="*/ 3173 w 2209801"/>
              <a:gd name="T87" fmla="*/ 77479 h 1841500"/>
              <a:gd name="T88" fmla="*/ 22325 w 2209801"/>
              <a:gd name="T89" fmla="*/ 65781 h 1841500"/>
              <a:gd name="T90" fmla="*/ 149192 w 2209801"/>
              <a:gd name="T91" fmla="*/ 50122 h 1841500"/>
              <a:gd name="T92" fmla="*/ 219069 w 2209801"/>
              <a:gd name="T93" fmla="*/ 2367 h 1841500"/>
              <a:gd name="T94" fmla="*/ 229630 w 2209801"/>
              <a:gd name="T95" fmla="*/ 15692 h 1841500"/>
              <a:gd name="T96" fmla="*/ 228023 w 2209801"/>
              <a:gd name="T97" fmla="*/ 37913 h 1841500"/>
              <a:gd name="T98" fmla="*/ 212142 w 2209801"/>
              <a:gd name="T99" fmla="*/ 66243 h 1841500"/>
              <a:gd name="T100" fmla="*/ 200816 w 2209801"/>
              <a:gd name="T101" fmla="*/ 59637 h 1841500"/>
              <a:gd name="T102" fmla="*/ 189451 w 2209801"/>
              <a:gd name="T103" fmla="*/ 28482 h 1841500"/>
              <a:gd name="T104" fmla="*/ 193239 w 2209801"/>
              <a:gd name="T105" fmla="*/ 9583 h 1841500"/>
              <a:gd name="T106" fmla="*/ 206824 w 2209801"/>
              <a:gd name="T107" fmla="*/ 267 h 1841500"/>
              <a:gd name="T108" fmla="*/ 67402 w 2209801"/>
              <a:gd name="T109" fmla="*/ 4047 h 1841500"/>
              <a:gd name="T110" fmla="*/ 76125 w 2209801"/>
              <a:gd name="T111" fmla="*/ 19128 h 1841500"/>
              <a:gd name="T112" fmla="*/ 71668 w 2209801"/>
              <a:gd name="T113" fmla="*/ 42418 h 1841500"/>
              <a:gd name="T114" fmla="*/ 56356 w 2209801"/>
              <a:gd name="T115" fmla="*/ 67159 h 1841500"/>
              <a:gd name="T116" fmla="*/ 43367 w 2209801"/>
              <a:gd name="T117" fmla="*/ 47687 h 1841500"/>
              <a:gd name="T118" fmla="*/ 34949 w 2209801"/>
              <a:gd name="T119" fmla="*/ 23939 h 1841500"/>
              <a:gd name="T120" fmla="*/ 41043 w 2209801"/>
              <a:gd name="T121" fmla="*/ 6987 h 1841500"/>
              <a:gd name="T122" fmla="*/ 55785 w 2209801"/>
              <a:gd name="T123" fmla="*/ 0 h 1841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09801"/>
              <a:gd name="T187" fmla="*/ 0 h 1841500"/>
              <a:gd name="T188" fmla="*/ 2209801 w 2209801"/>
              <a:gd name="T189" fmla="*/ 1841500 h 18415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09801" h="1841500">
                <a:moveTo>
                  <a:pt x="1088391" y="1543050"/>
                </a:moveTo>
                <a:lnTo>
                  <a:pt x="1090946" y="1543369"/>
                </a:lnTo>
                <a:lnTo>
                  <a:pt x="1093500" y="1544006"/>
                </a:lnTo>
                <a:lnTo>
                  <a:pt x="1096055" y="1545280"/>
                </a:lnTo>
                <a:lnTo>
                  <a:pt x="1097970" y="1547191"/>
                </a:lnTo>
                <a:lnTo>
                  <a:pt x="1140118" y="1589235"/>
                </a:lnTo>
                <a:lnTo>
                  <a:pt x="1142034" y="1591146"/>
                </a:lnTo>
                <a:lnTo>
                  <a:pt x="1143311" y="1594013"/>
                </a:lnTo>
                <a:lnTo>
                  <a:pt x="1143950" y="1596243"/>
                </a:lnTo>
                <a:lnTo>
                  <a:pt x="1144588" y="1599109"/>
                </a:lnTo>
                <a:lnTo>
                  <a:pt x="1143950" y="1601657"/>
                </a:lnTo>
                <a:lnTo>
                  <a:pt x="1143311" y="1604524"/>
                </a:lnTo>
                <a:lnTo>
                  <a:pt x="1142034" y="1606754"/>
                </a:lnTo>
                <a:lnTo>
                  <a:pt x="1140118" y="1609302"/>
                </a:lnTo>
                <a:lnTo>
                  <a:pt x="1105314" y="1644020"/>
                </a:lnTo>
                <a:lnTo>
                  <a:pt x="1107869" y="1651027"/>
                </a:lnTo>
                <a:lnTo>
                  <a:pt x="1110742" y="1658990"/>
                </a:lnTo>
                <a:lnTo>
                  <a:pt x="1113616" y="1667590"/>
                </a:lnTo>
                <a:lnTo>
                  <a:pt x="1116490" y="1677146"/>
                </a:lnTo>
                <a:lnTo>
                  <a:pt x="1118725" y="1687338"/>
                </a:lnTo>
                <a:lnTo>
                  <a:pt x="1121599" y="1698486"/>
                </a:lnTo>
                <a:lnTo>
                  <a:pt x="1123834" y="1710271"/>
                </a:lnTo>
                <a:lnTo>
                  <a:pt x="1126388" y="1722694"/>
                </a:lnTo>
                <a:lnTo>
                  <a:pt x="1128304" y="1735753"/>
                </a:lnTo>
                <a:lnTo>
                  <a:pt x="1130539" y="1749449"/>
                </a:lnTo>
                <a:lnTo>
                  <a:pt x="1132136" y="1763782"/>
                </a:lnTo>
                <a:lnTo>
                  <a:pt x="1133732" y="1778115"/>
                </a:lnTo>
                <a:lnTo>
                  <a:pt x="1135329" y="1793404"/>
                </a:lnTo>
                <a:lnTo>
                  <a:pt x="1136606" y="1809012"/>
                </a:lnTo>
                <a:lnTo>
                  <a:pt x="1137244" y="1824937"/>
                </a:lnTo>
                <a:lnTo>
                  <a:pt x="1138202" y="1841500"/>
                </a:lnTo>
                <a:lnTo>
                  <a:pt x="1038261" y="1841500"/>
                </a:lnTo>
                <a:lnTo>
                  <a:pt x="1038900" y="1824937"/>
                </a:lnTo>
                <a:lnTo>
                  <a:pt x="1039858" y="1809012"/>
                </a:lnTo>
                <a:lnTo>
                  <a:pt x="1041135" y="1793404"/>
                </a:lnTo>
                <a:lnTo>
                  <a:pt x="1042412" y="1778115"/>
                </a:lnTo>
                <a:lnTo>
                  <a:pt x="1044009" y="1763782"/>
                </a:lnTo>
                <a:lnTo>
                  <a:pt x="1045924" y="1749449"/>
                </a:lnTo>
                <a:lnTo>
                  <a:pt x="1047840" y="1735753"/>
                </a:lnTo>
                <a:lnTo>
                  <a:pt x="1050075" y="1722694"/>
                </a:lnTo>
                <a:lnTo>
                  <a:pt x="1052630" y="1710271"/>
                </a:lnTo>
                <a:lnTo>
                  <a:pt x="1054865" y="1698486"/>
                </a:lnTo>
                <a:lnTo>
                  <a:pt x="1057419" y="1687338"/>
                </a:lnTo>
                <a:lnTo>
                  <a:pt x="1059974" y="1677146"/>
                </a:lnTo>
                <a:lnTo>
                  <a:pt x="1062847" y="1667590"/>
                </a:lnTo>
                <a:lnTo>
                  <a:pt x="1065721" y="1658990"/>
                </a:lnTo>
                <a:lnTo>
                  <a:pt x="1068595" y="1651027"/>
                </a:lnTo>
                <a:lnTo>
                  <a:pt x="1071149" y="1644020"/>
                </a:lnTo>
                <a:lnTo>
                  <a:pt x="1036026" y="1609302"/>
                </a:lnTo>
                <a:lnTo>
                  <a:pt x="1034430" y="1606754"/>
                </a:lnTo>
                <a:lnTo>
                  <a:pt x="1033152" y="1604524"/>
                </a:lnTo>
                <a:lnTo>
                  <a:pt x="1032514" y="1601657"/>
                </a:lnTo>
                <a:lnTo>
                  <a:pt x="1031875" y="1599109"/>
                </a:lnTo>
                <a:lnTo>
                  <a:pt x="1032514" y="1596243"/>
                </a:lnTo>
                <a:lnTo>
                  <a:pt x="1033152" y="1594013"/>
                </a:lnTo>
                <a:lnTo>
                  <a:pt x="1034430" y="1591146"/>
                </a:lnTo>
                <a:lnTo>
                  <a:pt x="1036345" y="1589235"/>
                </a:lnTo>
                <a:lnTo>
                  <a:pt x="1077854" y="1547191"/>
                </a:lnTo>
                <a:lnTo>
                  <a:pt x="1080409" y="1545280"/>
                </a:lnTo>
                <a:lnTo>
                  <a:pt x="1082644" y="1544006"/>
                </a:lnTo>
                <a:lnTo>
                  <a:pt x="1085518" y="1543369"/>
                </a:lnTo>
                <a:lnTo>
                  <a:pt x="1088391" y="1543050"/>
                </a:lnTo>
                <a:close/>
                <a:moveTo>
                  <a:pt x="1225348" y="1466850"/>
                </a:moveTo>
                <a:lnTo>
                  <a:pt x="1243703" y="1475105"/>
                </a:lnTo>
                <a:lnTo>
                  <a:pt x="1262058" y="1482725"/>
                </a:lnTo>
                <a:lnTo>
                  <a:pt x="1280096" y="1490028"/>
                </a:lnTo>
                <a:lnTo>
                  <a:pt x="1298135" y="1496695"/>
                </a:lnTo>
                <a:lnTo>
                  <a:pt x="1315540" y="1502410"/>
                </a:lnTo>
                <a:lnTo>
                  <a:pt x="1332629" y="1508443"/>
                </a:lnTo>
                <a:lnTo>
                  <a:pt x="1365541" y="1518920"/>
                </a:lnTo>
                <a:lnTo>
                  <a:pt x="1397188" y="1528763"/>
                </a:lnTo>
                <a:lnTo>
                  <a:pt x="1426935" y="1538605"/>
                </a:lnTo>
                <a:lnTo>
                  <a:pt x="1441176" y="1544003"/>
                </a:lnTo>
                <a:lnTo>
                  <a:pt x="1454467" y="1549083"/>
                </a:lnTo>
                <a:lnTo>
                  <a:pt x="1467442" y="1554163"/>
                </a:lnTo>
                <a:lnTo>
                  <a:pt x="1479784" y="1559878"/>
                </a:lnTo>
                <a:lnTo>
                  <a:pt x="1485481" y="1563053"/>
                </a:lnTo>
                <a:lnTo>
                  <a:pt x="1491177" y="1567180"/>
                </a:lnTo>
                <a:lnTo>
                  <a:pt x="1496240" y="1571943"/>
                </a:lnTo>
                <a:lnTo>
                  <a:pt x="1500987" y="1577023"/>
                </a:lnTo>
                <a:lnTo>
                  <a:pt x="1505734" y="1582420"/>
                </a:lnTo>
                <a:lnTo>
                  <a:pt x="1510165" y="1588453"/>
                </a:lnTo>
                <a:lnTo>
                  <a:pt x="1513962" y="1595120"/>
                </a:lnTo>
                <a:lnTo>
                  <a:pt x="1518076" y="1601788"/>
                </a:lnTo>
                <a:lnTo>
                  <a:pt x="1521557" y="1608773"/>
                </a:lnTo>
                <a:lnTo>
                  <a:pt x="1524722" y="1616393"/>
                </a:lnTo>
                <a:lnTo>
                  <a:pt x="1527570" y="1624330"/>
                </a:lnTo>
                <a:lnTo>
                  <a:pt x="1530418" y="1631950"/>
                </a:lnTo>
                <a:lnTo>
                  <a:pt x="1532950" y="1640205"/>
                </a:lnTo>
                <a:lnTo>
                  <a:pt x="1535165" y="1648460"/>
                </a:lnTo>
                <a:lnTo>
                  <a:pt x="1539596" y="1664970"/>
                </a:lnTo>
                <a:lnTo>
                  <a:pt x="1542760" y="1681798"/>
                </a:lnTo>
                <a:lnTo>
                  <a:pt x="1545292" y="1698308"/>
                </a:lnTo>
                <a:lnTo>
                  <a:pt x="1547191" y="1713865"/>
                </a:lnTo>
                <a:lnTo>
                  <a:pt x="1548773" y="1728470"/>
                </a:lnTo>
                <a:lnTo>
                  <a:pt x="1549722" y="1741805"/>
                </a:lnTo>
                <a:lnTo>
                  <a:pt x="1550355" y="1753235"/>
                </a:lnTo>
                <a:lnTo>
                  <a:pt x="1550988" y="1770063"/>
                </a:lnTo>
                <a:lnTo>
                  <a:pt x="1550355" y="1772920"/>
                </a:lnTo>
                <a:lnTo>
                  <a:pt x="1549406" y="1776095"/>
                </a:lnTo>
                <a:lnTo>
                  <a:pt x="1547191" y="1779270"/>
                </a:lnTo>
                <a:lnTo>
                  <a:pt x="1544975" y="1782128"/>
                </a:lnTo>
                <a:lnTo>
                  <a:pt x="1541494" y="1785303"/>
                </a:lnTo>
                <a:lnTo>
                  <a:pt x="1537380" y="1788160"/>
                </a:lnTo>
                <a:lnTo>
                  <a:pt x="1532950" y="1791335"/>
                </a:lnTo>
                <a:lnTo>
                  <a:pt x="1527254" y="1794510"/>
                </a:lnTo>
                <a:lnTo>
                  <a:pt x="1520924" y="1797685"/>
                </a:lnTo>
                <a:lnTo>
                  <a:pt x="1513962" y="1800543"/>
                </a:lnTo>
                <a:lnTo>
                  <a:pt x="1506051" y="1803718"/>
                </a:lnTo>
                <a:lnTo>
                  <a:pt x="1497506" y="1806575"/>
                </a:lnTo>
                <a:lnTo>
                  <a:pt x="1488012" y="1809433"/>
                </a:lnTo>
                <a:lnTo>
                  <a:pt x="1478202" y="1812290"/>
                </a:lnTo>
                <a:lnTo>
                  <a:pt x="1467442" y="1815148"/>
                </a:lnTo>
                <a:lnTo>
                  <a:pt x="1455417" y="1817370"/>
                </a:lnTo>
                <a:lnTo>
                  <a:pt x="1443391" y="1820228"/>
                </a:lnTo>
                <a:lnTo>
                  <a:pt x="1430100" y="1822450"/>
                </a:lnTo>
                <a:lnTo>
                  <a:pt x="1416175" y="1824990"/>
                </a:lnTo>
                <a:lnTo>
                  <a:pt x="1401302" y="1827213"/>
                </a:lnTo>
                <a:lnTo>
                  <a:pt x="1386111" y="1829118"/>
                </a:lnTo>
                <a:lnTo>
                  <a:pt x="1369655" y="1831340"/>
                </a:lnTo>
                <a:lnTo>
                  <a:pt x="1335161" y="1834833"/>
                </a:lnTo>
                <a:lnTo>
                  <a:pt x="1297185" y="1837373"/>
                </a:lnTo>
                <a:lnTo>
                  <a:pt x="1255729" y="1839913"/>
                </a:lnTo>
                <a:lnTo>
                  <a:pt x="1211108" y="1841183"/>
                </a:lnTo>
                <a:lnTo>
                  <a:pt x="1163638" y="1841500"/>
                </a:lnTo>
                <a:lnTo>
                  <a:pt x="1225348" y="1466850"/>
                </a:lnTo>
                <a:close/>
                <a:moveTo>
                  <a:pt x="951115" y="1466850"/>
                </a:moveTo>
                <a:lnTo>
                  <a:pt x="1012825" y="1841500"/>
                </a:lnTo>
                <a:lnTo>
                  <a:pt x="965039" y="1841183"/>
                </a:lnTo>
                <a:lnTo>
                  <a:pt x="920735" y="1839913"/>
                </a:lnTo>
                <a:lnTo>
                  <a:pt x="879278" y="1837373"/>
                </a:lnTo>
                <a:lnTo>
                  <a:pt x="841303" y="1834833"/>
                </a:lnTo>
                <a:lnTo>
                  <a:pt x="806492" y="1831340"/>
                </a:lnTo>
                <a:lnTo>
                  <a:pt x="790352" y="1829118"/>
                </a:lnTo>
                <a:lnTo>
                  <a:pt x="774529" y="1827213"/>
                </a:lnTo>
                <a:lnTo>
                  <a:pt x="760288" y="1824990"/>
                </a:lnTo>
                <a:lnTo>
                  <a:pt x="746047" y="1822450"/>
                </a:lnTo>
                <a:lnTo>
                  <a:pt x="733072" y="1820228"/>
                </a:lnTo>
                <a:lnTo>
                  <a:pt x="720414" y="1817370"/>
                </a:lnTo>
                <a:lnTo>
                  <a:pt x="708705" y="1815148"/>
                </a:lnTo>
                <a:lnTo>
                  <a:pt x="698262" y="1812290"/>
                </a:lnTo>
                <a:lnTo>
                  <a:pt x="687818" y="1809433"/>
                </a:lnTo>
                <a:lnTo>
                  <a:pt x="678641" y="1806575"/>
                </a:lnTo>
                <a:lnTo>
                  <a:pt x="670413" y="1803718"/>
                </a:lnTo>
                <a:lnTo>
                  <a:pt x="662501" y="1800543"/>
                </a:lnTo>
                <a:lnTo>
                  <a:pt x="655539" y="1797685"/>
                </a:lnTo>
                <a:lnTo>
                  <a:pt x="649210" y="1794510"/>
                </a:lnTo>
                <a:lnTo>
                  <a:pt x="643514" y="1791335"/>
                </a:lnTo>
                <a:lnTo>
                  <a:pt x="638450" y="1788160"/>
                </a:lnTo>
                <a:lnTo>
                  <a:pt x="634653" y="1785303"/>
                </a:lnTo>
                <a:lnTo>
                  <a:pt x="631488" y="1782128"/>
                </a:lnTo>
                <a:lnTo>
                  <a:pt x="628640" y="1779270"/>
                </a:lnTo>
                <a:lnTo>
                  <a:pt x="626741" y="1776095"/>
                </a:lnTo>
                <a:lnTo>
                  <a:pt x="626108" y="1772920"/>
                </a:lnTo>
                <a:lnTo>
                  <a:pt x="625475" y="1770063"/>
                </a:lnTo>
                <a:lnTo>
                  <a:pt x="626108" y="1753235"/>
                </a:lnTo>
                <a:lnTo>
                  <a:pt x="626425" y="1741805"/>
                </a:lnTo>
                <a:lnTo>
                  <a:pt x="627690" y="1728470"/>
                </a:lnTo>
                <a:lnTo>
                  <a:pt x="629273" y="1713865"/>
                </a:lnTo>
                <a:lnTo>
                  <a:pt x="631172" y="1698308"/>
                </a:lnTo>
                <a:lnTo>
                  <a:pt x="633703" y="1681798"/>
                </a:lnTo>
                <a:lnTo>
                  <a:pt x="636868" y="1664970"/>
                </a:lnTo>
                <a:lnTo>
                  <a:pt x="640982" y="1648460"/>
                </a:lnTo>
                <a:lnTo>
                  <a:pt x="643197" y="1640205"/>
                </a:lnTo>
                <a:lnTo>
                  <a:pt x="646045" y="1631950"/>
                </a:lnTo>
                <a:lnTo>
                  <a:pt x="648893" y="1624330"/>
                </a:lnTo>
                <a:lnTo>
                  <a:pt x="651425" y="1616393"/>
                </a:lnTo>
                <a:lnTo>
                  <a:pt x="654906" y="1608773"/>
                </a:lnTo>
                <a:lnTo>
                  <a:pt x="658704" y="1601788"/>
                </a:lnTo>
                <a:lnTo>
                  <a:pt x="662185" y="1595120"/>
                </a:lnTo>
                <a:lnTo>
                  <a:pt x="665982" y="1588453"/>
                </a:lnTo>
                <a:lnTo>
                  <a:pt x="670413" y="1582420"/>
                </a:lnTo>
                <a:lnTo>
                  <a:pt x="675160" y="1577023"/>
                </a:lnTo>
                <a:lnTo>
                  <a:pt x="680223" y="1571943"/>
                </a:lnTo>
                <a:lnTo>
                  <a:pt x="685287" y="1567180"/>
                </a:lnTo>
                <a:lnTo>
                  <a:pt x="690667" y="1563053"/>
                </a:lnTo>
                <a:lnTo>
                  <a:pt x="696679" y="1559878"/>
                </a:lnTo>
                <a:lnTo>
                  <a:pt x="709021" y="1554163"/>
                </a:lnTo>
                <a:lnTo>
                  <a:pt x="721680" y="1549083"/>
                </a:lnTo>
                <a:lnTo>
                  <a:pt x="735288" y="1544003"/>
                </a:lnTo>
                <a:lnTo>
                  <a:pt x="749529" y="1538605"/>
                </a:lnTo>
                <a:lnTo>
                  <a:pt x="778960" y="1528763"/>
                </a:lnTo>
                <a:lnTo>
                  <a:pt x="810289" y="1518920"/>
                </a:lnTo>
                <a:lnTo>
                  <a:pt x="843834" y="1508443"/>
                </a:lnTo>
                <a:lnTo>
                  <a:pt x="860607" y="1502410"/>
                </a:lnTo>
                <a:lnTo>
                  <a:pt x="878329" y="1496695"/>
                </a:lnTo>
                <a:lnTo>
                  <a:pt x="896051" y="1490028"/>
                </a:lnTo>
                <a:lnTo>
                  <a:pt x="914089" y="1482725"/>
                </a:lnTo>
                <a:lnTo>
                  <a:pt x="932444" y="1475105"/>
                </a:lnTo>
                <a:lnTo>
                  <a:pt x="951115" y="1466850"/>
                </a:lnTo>
                <a:close/>
                <a:moveTo>
                  <a:pt x="621190" y="1168400"/>
                </a:moveTo>
                <a:lnTo>
                  <a:pt x="727930" y="1275012"/>
                </a:lnTo>
                <a:lnTo>
                  <a:pt x="765938" y="1236733"/>
                </a:lnTo>
                <a:lnTo>
                  <a:pt x="819150" y="1431925"/>
                </a:lnTo>
                <a:lnTo>
                  <a:pt x="623407" y="1379094"/>
                </a:lnTo>
                <a:lnTo>
                  <a:pt x="662049" y="1340498"/>
                </a:lnTo>
                <a:lnTo>
                  <a:pt x="555625" y="1234202"/>
                </a:lnTo>
                <a:lnTo>
                  <a:pt x="621190" y="1168400"/>
                </a:lnTo>
                <a:close/>
                <a:moveTo>
                  <a:pt x="1879601" y="971550"/>
                </a:moveTo>
                <a:lnTo>
                  <a:pt x="1826451" y="1166977"/>
                </a:lnTo>
                <a:lnTo>
                  <a:pt x="1788260" y="1128652"/>
                </a:lnTo>
                <a:lnTo>
                  <a:pt x="1681005" y="1235075"/>
                </a:lnTo>
                <a:lnTo>
                  <a:pt x="1642099" y="1196726"/>
                </a:lnTo>
                <a:lnTo>
                  <a:pt x="1679575" y="1234202"/>
                </a:lnTo>
                <a:lnTo>
                  <a:pt x="1572963" y="1340498"/>
                </a:lnTo>
                <a:lnTo>
                  <a:pt x="1611242" y="1379094"/>
                </a:lnTo>
                <a:lnTo>
                  <a:pt x="1416050" y="1431925"/>
                </a:lnTo>
                <a:lnTo>
                  <a:pt x="1468882" y="1236733"/>
                </a:lnTo>
                <a:lnTo>
                  <a:pt x="1507477" y="1275012"/>
                </a:lnTo>
                <a:lnTo>
                  <a:pt x="1613773" y="1168400"/>
                </a:lnTo>
                <a:lnTo>
                  <a:pt x="1614686" y="1169313"/>
                </a:lnTo>
                <a:lnTo>
                  <a:pt x="1721743" y="1062770"/>
                </a:lnTo>
                <a:lnTo>
                  <a:pt x="1683233" y="1024445"/>
                </a:lnTo>
                <a:lnTo>
                  <a:pt x="1879601" y="971550"/>
                </a:lnTo>
                <a:close/>
                <a:moveTo>
                  <a:pt x="1088550" y="971550"/>
                </a:moveTo>
                <a:lnTo>
                  <a:pt x="1097146" y="971867"/>
                </a:lnTo>
                <a:lnTo>
                  <a:pt x="1106061" y="972818"/>
                </a:lnTo>
                <a:lnTo>
                  <a:pt x="1114975" y="973769"/>
                </a:lnTo>
                <a:lnTo>
                  <a:pt x="1123253" y="975354"/>
                </a:lnTo>
                <a:lnTo>
                  <a:pt x="1131849" y="977889"/>
                </a:lnTo>
                <a:lnTo>
                  <a:pt x="1140126" y="980742"/>
                </a:lnTo>
                <a:lnTo>
                  <a:pt x="1148086" y="983595"/>
                </a:lnTo>
                <a:lnTo>
                  <a:pt x="1155727" y="987398"/>
                </a:lnTo>
                <a:lnTo>
                  <a:pt x="1163686" y="991202"/>
                </a:lnTo>
                <a:lnTo>
                  <a:pt x="1171327" y="995639"/>
                </a:lnTo>
                <a:lnTo>
                  <a:pt x="1178331" y="1000393"/>
                </a:lnTo>
                <a:lnTo>
                  <a:pt x="1185335" y="1005465"/>
                </a:lnTo>
                <a:lnTo>
                  <a:pt x="1192340" y="1010853"/>
                </a:lnTo>
                <a:lnTo>
                  <a:pt x="1199025" y="1016875"/>
                </a:lnTo>
                <a:lnTo>
                  <a:pt x="1205075" y="1022898"/>
                </a:lnTo>
                <a:lnTo>
                  <a:pt x="1211124" y="1029871"/>
                </a:lnTo>
                <a:lnTo>
                  <a:pt x="1217173" y="1036844"/>
                </a:lnTo>
                <a:lnTo>
                  <a:pt x="1222585" y="1043817"/>
                </a:lnTo>
                <a:lnTo>
                  <a:pt x="1227679" y="1051424"/>
                </a:lnTo>
                <a:lnTo>
                  <a:pt x="1232455" y="1059031"/>
                </a:lnTo>
                <a:lnTo>
                  <a:pt x="1236912" y="1066955"/>
                </a:lnTo>
                <a:lnTo>
                  <a:pt x="1241051" y="1075196"/>
                </a:lnTo>
                <a:lnTo>
                  <a:pt x="1245189" y="1084071"/>
                </a:lnTo>
                <a:lnTo>
                  <a:pt x="1248692" y="1092946"/>
                </a:lnTo>
                <a:lnTo>
                  <a:pt x="1251875" y="1102138"/>
                </a:lnTo>
                <a:lnTo>
                  <a:pt x="1254104" y="1111012"/>
                </a:lnTo>
                <a:lnTo>
                  <a:pt x="1256651" y="1120521"/>
                </a:lnTo>
                <a:lnTo>
                  <a:pt x="1258561" y="1130347"/>
                </a:lnTo>
                <a:lnTo>
                  <a:pt x="1260153" y="1139856"/>
                </a:lnTo>
                <a:lnTo>
                  <a:pt x="1261108" y="1149998"/>
                </a:lnTo>
                <a:lnTo>
                  <a:pt x="1262063" y="1159824"/>
                </a:lnTo>
                <a:lnTo>
                  <a:pt x="1262063" y="1169967"/>
                </a:lnTo>
                <a:lnTo>
                  <a:pt x="1261745" y="1182645"/>
                </a:lnTo>
                <a:lnTo>
                  <a:pt x="1260790" y="1195007"/>
                </a:lnTo>
                <a:lnTo>
                  <a:pt x="1259198" y="1208002"/>
                </a:lnTo>
                <a:lnTo>
                  <a:pt x="1257288" y="1220997"/>
                </a:lnTo>
                <a:lnTo>
                  <a:pt x="1254422" y="1233993"/>
                </a:lnTo>
                <a:lnTo>
                  <a:pt x="1251557" y="1247305"/>
                </a:lnTo>
                <a:lnTo>
                  <a:pt x="1247418" y="1260300"/>
                </a:lnTo>
                <a:lnTo>
                  <a:pt x="1242961" y="1273296"/>
                </a:lnTo>
                <a:lnTo>
                  <a:pt x="1238504" y="1286291"/>
                </a:lnTo>
                <a:lnTo>
                  <a:pt x="1232773" y="1298970"/>
                </a:lnTo>
                <a:lnTo>
                  <a:pt x="1227361" y="1311331"/>
                </a:lnTo>
                <a:lnTo>
                  <a:pt x="1220993" y="1323375"/>
                </a:lnTo>
                <a:lnTo>
                  <a:pt x="1214307" y="1335103"/>
                </a:lnTo>
                <a:lnTo>
                  <a:pt x="1207303" y="1346513"/>
                </a:lnTo>
                <a:lnTo>
                  <a:pt x="1199662" y="1357290"/>
                </a:lnTo>
                <a:lnTo>
                  <a:pt x="1192340" y="1367750"/>
                </a:lnTo>
                <a:lnTo>
                  <a:pt x="1192340" y="1437164"/>
                </a:lnTo>
                <a:lnTo>
                  <a:pt x="1178650" y="1451744"/>
                </a:lnTo>
                <a:lnTo>
                  <a:pt x="1164960" y="1466641"/>
                </a:lnTo>
                <a:lnTo>
                  <a:pt x="1148404" y="1483440"/>
                </a:lnTo>
                <a:lnTo>
                  <a:pt x="1139171" y="1492315"/>
                </a:lnTo>
                <a:lnTo>
                  <a:pt x="1130575" y="1500873"/>
                </a:lnTo>
                <a:lnTo>
                  <a:pt x="1121979" y="1508797"/>
                </a:lnTo>
                <a:lnTo>
                  <a:pt x="1113702" y="1515770"/>
                </a:lnTo>
                <a:lnTo>
                  <a:pt x="1105742" y="1521792"/>
                </a:lnTo>
                <a:lnTo>
                  <a:pt x="1099056" y="1526547"/>
                </a:lnTo>
                <a:lnTo>
                  <a:pt x="1095873" y="1527815"/>
                </a:lnTo>
                <a:lnTo>
                  <a:pt x="1093007" y="1529082"/>
                </a:lnTo>
                <a:lnTo>
                  <a:pt x="1090460" y="1530033"/>
                </a:lnTo>
                <a:lnTo>
                  <a:pt x="1088550" y="1530350"/>
                </a:lnTo>
                <a:lnTo>
                  <a:pt x="1086003" y="1530033"/>
                </a:lnTo>
                <a:lnTo>
                  <a:pt x="1083775" y="1529082"/>
                </a:lnTo>
                <a:lnTo>
                  <a:pt x="1080909" y="1527815"/>
                </a:lnTo>
                <a:lnTo>
                  <a:pt x="1077725" y="1526547"/>
                </a:lnTo>
                <a:lnTo>
                  <a:pt x="1070721" y="1521792"/>
                </a:lnTo>
                <a:lnTo>
                  <a:pt x="1063080" y="1515770"/>
                </a:lnTo>
                <a:lnTo>
                  <a:pt x="1054803" y="1508797"/>
                </a:lnTo>
                <a:lnTo>
                  <a:pt x="1046207" y="1500873"/>
                </a:lnTo>
                <a:lnTo>
                  <a:pt x="1036974" y="1492315"/>
                </a:lnTo>
                <a:lnTo>
                  <a:pt x="1028378" y="1483440"/>
                </a:lnTo>
                <a:lnTo>
                  <a:pt x="1011822" y="1466641"/>
                </a:lnTo>
                <a:lnTo>
                  <a:pt x="997496" y="1451744"/>
                </a:lnTo>
                <a:lnTo>
                  <a:pt x="984442" y="1437164"/>
                </a:lnTo>
                <a:lnTo>
                  <a:pt x="984442" y="1367750"/>
                </a:lnTo>
                <a:lnTo>
                  <a:pt x="976801" y="1357290"/>
                </a:lnTo>
                <a:lnTo>
                  <a:pt x="969160" y="1346513"/>
                </a:lnTo>
                <a:lnTo>
                  <a:pt x="962156" y="1335103"/>
                </a:lnTo>
                <a:lnTo>
                  <a:pt x="955789" y="1323375"/>
                </a:lnTo>
                <a:lnTo>
                  <a:pt x="949421" y="1311331"/>
                </a:lnTo>
                <a:lnTo>
                  <a:pt x="943691" y="1298970"/>
                </a:lnTo>
                <a:lnTo>
                  <a:pt x="938278" y="1286291"/>
                </a:lnTo>
                <a:lnTo>
                  <a:pt x="933821" y="1273296"/>
                </a:lnTo>
                <a:lnTo>
                  <a:pt x="929364" y="1260300"/>
                </a:lnTo>
                <a:lnTo>
                  <a:pt x="925543" y="1247305"/>
                </a:lnTo>
                <a:lnTo>
                  <a:pt x="922360" y="1233993"/>
                </a:lnTo>
                <a:lnTo>
                  <a:pt x="919494" y="1220997"/>
                </a:lnTo>
                <a:lnTo>
                  <a:pt x="916947" y="1208002"/>
                </a:lnTo>
                <a:lnTo>
                  <a:pt x="915992" y="1195007"/>
                </a:lnTo>
                <a:lnTo>
                  <a:pt x="914719" y="1182645"/>
                </a:lnTo>
                <a:lnTo>
                  <a:pt x="914400" y="1169967"/>
                </a:lnTo>
                <a:lnTo>
                  <a:pt x="914719" y="1159824"/>
                </a:lnTo>
                <a:lnTo>
                  <a:pt x="915674" y="1149998"/>
                </a:lnTo>
                <a:lnTo>
                  <a:pt x="916310" y="1139856"/>
                </a:lnTo>
                <a:lnTo>
                  <a:pt x="917902" y="1130347"/>
                </a:lnTo>
                <a:lnTo>
                  <a:pt x="919813" y="1120521"/>
                </a:lnTo>
                <a:lnTo>
                  <a:pt x="922360" y="1111012"/>
                </a:lnTo>
                <a:lnTo>
                  <a:pt x="924907" y="1102138"/>
                </a:lnTo>
                <a:lnTo>
                  <a:pt x="928090" y="1092946"/>
                </a:lnTo>
                <a:lnTo>
                  <a:pt x="931592" y="1084071"/>
                </a:lnTo>
                <a:lnTo>
                  <a:pt x="935413" y="1075196"/>
                </a:lnTo>
                <a:lnTo>
                  <a:pt x="939552" y="1066955"/>
                </a:lnTo>
                <a:lnTo>
                  <a:pt x="944327" y="1059031"/>
                </a:lnTo>
                <a:lnTo>
                  <a:pt x="949103" y="1051424"/>
                </a:lnTo>
                <a:lnTo>
                  <a:pt x="954197" y="1043817"/>
                </a:lnTo>
                <a:lnTo>
                  <a:pt x="959609" y="1036844"/>
                </a:lnTo>
                <a:lnTo>
                  <a:pt x="965340" y="1029871"/>
                </a:lnTo>
                <a:lnTo>
                  <a:pt x="971707" y="1022898"/>
                </a:lnTo>
                <a:lnTo>
                  <a:pt x="977756" y="1016875"/>
                </a:lnTo>
                <a:lnTo>
                  <a:pt x="984124" y="1010853"/>
                </a:lnTo>
                <a:lnTo>
                  <a:pt x="991446" y="1005465"/>
                </a:lnTo>
                <a:lnTo>
                  <a:pt x="998132" y="1000393"/>
                </a:lnTo>
                <a:lnTo>
                  <a:pt x="1005455" y="995639"/>
                </a:lnTo>
                <a:lnTo>
                  <a:pt x="1013096" y="991202"/>
                </a:lnTo>
                <a:lnTo>
                  <a:pt x="1020418" y="987398"/>
                </a:lnTo>
                <a:lnTo>
                  <a:pt x="1028378" y="983595"/>
                </a:lnTo>
                <a:lnTo>
                  <a:pt x="1036655" y="980742"/>
                </a:lnTo>
                <a:lnTo>
                  <a:pt x="1044933" y="977889"/>
                </a:lnTo>
                <a:lnTo>
                  <a:pt x="1053211" y="975354"/>
                </a:lnTo>
                <a:lnTo>
                  <a:pt x="1061807" y="973769"/>
                </a:lnTo>
                <a:lnTo>
                  <a:pt x="1070721" y="972818"/>
                </a:lnTo>
                <a:lnTo>
                  <a:pt x="1079317" y="971867"/>
                </a:lnTo>
                <a:lnTo>
                  <a:pt x="1088550" y="971550"/>
                </a:lnTo>
                <a:close/>
                <a:moveTo>
                  <a:pt x="357188" y="968375"/>
                </a:moveTo>
                <a:lnTo>
                  <a:pt x="553875" y="1021525"/>
                </a:lnTo>
                <a:lnTo>
                  <a:pt x="515047" y="1060035"/>
                </a:lnTo>
                <a:lnTo>
                  <a:pt x="622301" y="1166971"/>
                </a:lnTo>
                <a:lnTo>
                  <a:pt x="556103" y="1233488"/>
                </a:lnTo>
                <a:lnTo>
                  <a:pt x="449166" y="1125915"/>
                </a:lnTo>
                <a:lnTo>
                  <a:pt x="410656" y="1164743"/>
                </a:lnTo>
                <a:lnTo>
                  <a:pt x="357188" y="968375"/>
                </a:lnTo>
                <a:close/>
                <a:moveTo>
                  <a:pt x="1743409" y="573088"/>
                </a:moveTo>
                <a:lnTo>
                  <a:pt x="1746251" y="573088"/>
                </a:lnTo>
                <a:lnTo>
                  <a:pt x="1749092" y="573088"/>
                </a:lnTo>
                <a:lnTo>
                  <a:pt x="1751618" y="573722"/>
                </a:lnTo>
                <a:lnTo>
                  <a:pt x="1754143" y="575308"/>
                </a:lnTo>
                <a:lnTo>
                  <a:pt x="1756037" y="576894"/>
                </a:lnTo>
                <a:lnTo>
                  <a:pt x="1797394" y="618442"/>
                </a:lnTo>
                <a:lnTo>
                  <a:pt x="1799603" y="620662"/>
                </a:lnTo>
                <a:lnTo>
                  <a:pt x="1800550" y="623199"/>
                </a:lnTo>
                <a:lnTo>
                  <a:pt x="1801498" y="625737"/>
                </a:lnTo>
                <a:lnTo>
                  <a:pt x="1801813" y="628274"/>
                </a:lnTo>
                <a:lnTo>
                  <a:pt x="1801498" y="631128"/>
                </a:lnTo>
                <a:lnTo>
                  <a:pt x="1800550" y="633983"/>
                </a:lnTo>
                <a:lnTo>
                  <a:pt x="1799603" y="636203"/>
                </a:lnTo>
                <a:lnTo>
                  <a:pt x="1797394" y="638740"/>
                </a:lnTo>
                <a:lnTo>
                  <a:pt x="1762983" y="673311"/>
                </a:lnTo>
                <a:lnTo>
                  <a:pt x="1765824" y="680288"/>
                </a:lnTo>
                <a:lnTo>
                  <a:pt x="1768665" y="688217"/>
                </a:lnTo>
                <a:lnTo>
                  <a:pt x="1771191" y="696781"/>
                </a:lnTo>
                <a:lnTo>
                  <a:pt x="1774032" y="706296"/>
                </a:lnTo>
                <a:lnTo>
                  <a:pt x="1776873" y="716445"/>
                </a:lnTo>
                <a:lnTo>
                  <a:pt x="1779083" y="727545"/>
                </a:lnTo>
                <a:lnTo>
                  <a:pt x="1781609" y="739280"/>
                </a:lnTo>
                <a:lnTo>
                  <a:pt x="1783819" y="751333"/>
                </a:lnTo>
                <a:lnTo>
                  <a:pt x="1786344" y="764336"/>
                </a:lnTo>
                <a:lnTo>
                  <a:pt x="1788238" y="778291"/>
                </a:lnTo>
                <a:lnTo>
                  <a:pt x="1789817" y="792246"/>
                </a:lnTo>
                <a:lnTo>
                  <a:pt x="1791711" y="806836"/>
                </a:lnTo>
                <a:lnTo>
                  <a:pt x="1792974" y="821742"/>
                </a:lnTo>
                <a:lnTo>
                  <a:pt x="1793921" y="837600"/>
                </a:lnTo>
                <a:lnTo>
                  <a:pt x="1795184" y="853458"/>
                </a:lnTo>
                <a:lnTo>
                  <a:pt x="1795499" y="869951"/>
                </a:lnTo>
                <a:lnTo>
                  <a:pt x="1697002" y="869951"/>
                </a:lnTo>
                <a:lnTo>
                  <a:pt x="1697634" y="853458"/>
                </a:lnTo>
                <a:lnTo>
                  <a:pt x="1698581" y="837600"/>
                </a:lnTo>
                <a:lnTo>
                  <a:pt x="1699843" y="821742"/>
                </a:lnTo>
                <a:lnTo>
                  <a:pt x="1701106" y="806836"/>
                </a:lnTo>
                <a:lnTo>
                  <a:pt x="1702685" y="792246"/>
                </a:lnTo>
                <a:lnTo>
                  <a:pt x="1704263" y="778291"/>
                </a:lnTo>
                <a:lnTo>
                  <a:pt x="1706789" y="764336"/>
                </a:lnTo>
                <a:lnTo>
                  <a:pt x="1708683" y="751333"/>
                </a:lnTo>
                <a:lnTo>
                  <a:pt x="1710893" y="739280"/>
                </a:lnTo>
                <a:lnTo>
                  <a:pt x="1713418" y="727545"/>
                </a:lnTo>
                <a:lnTo>
                  <a:pt x="1716260" y="716445"/>
                </a:lnTo>
                <a:lnTo>
                  <a:pt x="1718469" y="706296"/>
                </a:lnTo>
                <a:lnTo>
                  <a:pt x="1721311" y="696781"/>
                </a:lnTo>
                <a:lnTo>
                  <a:pt x="1723836" y="688217"/>
                </a:lnTo>
                <a:lnTo>
                  <a:pt x="1726678" y="680288"/>
                </a:lnTo>
                <a:lnTo>
                  <a:pt x="1729519" y="673311"/>
                </a:lnTo>
                <a:lnTo>
                  <a:pt x="1695108" y="638740"/>
                </a:lnTo>
                <a:lnTo>
                  <a:pt x="1692898" y="636203"/>
                </a:lnTo>
                <a:lnTo>
                  <a:pt x="1691951" y="633983"/>
                </a:lnTo>
                <a:lnTo>
                  <a:pt x="1691004" y="631128"/>
                </a:lnTo>
                <a:lnTo>
                  <a:pt x="1690688" y="628274"/>
                </a:lnTo>
                <a:lnTo>
                  <a:pt x="1691004" y="625737"/>
                </a:lnTo>
                <a:lnTo>
                  <a:pt x="1691951" y="623199"/>
                </a:lnTo>
                <a:lnTo>
                  <a:pt x="1692898" y="620662"/>
                </a:lnTo>
                <a:lnTo>
                  <a:pt x="1695108" y="618442"/>
                </a:lnTo>
                <a:lnTo>
                  <a:pt x="1736464" y="576894"/>
                </a:lnTo>
                <a:lnTo>
                  <a:pt x="1738358" y="575308"/>
                </a:lnTo>
                <a:lnTo>
                  <a:pt x="1741200" y="573722"/>
                </a:lnTo>
                <a:lnTo>
                  <a:pt x="1743409" y="573088"/>
                </a:lnTo>
                <a:close/>
                <a:moveTo>
                  <a:pt x="460709" y="573088"/>
                </a:moveTo>
                <a:lnTo>
                  <a:pt x="463551" y="573088"/>
                </a:lnTo>
                <a:lnTo>
                  <a:pt x="466392" y="573088"/>
                </a:lnTo>
                <a:lnTo>
                  <a:pt x="468602" y="573722"/>
                </a:lnTo>
                <a:lnTo>
                  <a:pt x="471443" y="575308"/>
                </a:lnTo>
                <a:lnTo>
                  <a:pt x="473337" y="576894"/>
                </a:lnTo>
                <a:lnTo>
                  <a:pt x="514694" y="618442"/>
                </a:lnTo>
                <a:lnTo>
                  <a:pt x="516903" y="620662"/>
                </a:lnTo>
                <a:lnTo>
                  <a:pt x="517850" y="623199"/>
                </a:lnTo>
                <a:lnTo>
                  <a:pt x="518798" y="625737"/>
                </a:lnTo>
                <a:lnTo>
                  <a:pt x="519113" y="628274"/>
                </a:lnTo>
                <a:lnTo>
                  <a:pt x="518798" y="631128"/>
                </a:lnTo>
                <a:lnTo>
                  <a:pt x="517850" y="633983"/>
                </a:lnTo>
                <a:lnTo>
                  <a:pt x="516903" y="636203"/>
                </a:lnTo>
                <a:lnTo>
                  <a:pt x="514694" y="638740"/>
                </a:lnTo>
                <a:lnTo>
                  <a:pt x="480283" y="673311"/>
                </a:lnTo>
                <a:lnTo>
                  <a:pt x="483124" y="680288"/>
                </a:lnTo>
                <a:lnTo>
                  <a:pt x="485965" y="688217"/>
                </a:lnTo>
                <a:lnTo>
                  <a:pt x="488491" y="696781"/>
                </a:lnTo>
                <a:lnTo>
                  <a:pt x="491332" y="706296"/>
                </a:lnTo>
                <a:lnTo>
                  <a:pt x="493858" y="716445"/>
                </a:lnTo>
                <a:lnTo>
                  <a:pt x="496383" y="727545"/>
                </a:lnTo>
                <a:lnTo>
                  <a:pt x="498909" y="739280"/>
                </a:lnTo>
                <a:lnTo>
                  <a:pt x="501119" y="751333"/>
                </a:lnTo>
                <a:lnTo>
                  <a:pt x="503013" y="764336"/>
                </a:lnTo>
                <a:lnTo>
                  <a:pt x="505223" y="778291"/>
                </a:lnTo>
                <a:lnTo>
                  <a:pt x="507117" y="792246"/>
                </a:lnTo>
                <a:lnTo>
                  <a:pt x="508695" y="806836"/>
                </a:lnTo>
                <a:lnTo>
                  <a:pt x="510274" y="821742"/>
                </a:lnTo>
                <a:lnTo>
                  <a:pt x="511221" y="837600"/>
                </a:lnTo>
                <a:lnTo>
                  <a:pt x="512168" y="853458"/>
                </a:lnTo>
                <a:lnTo>
                  <a:pt x="512799" y="869951"/>
                </a:lnTo>
                <a:lnTo>
                  <a:pt x="414302" y="869951"/>
                </a:lnTo>
                <a:lnTo>
                  <a:pt x="414618" y="853458"/>
                </a:lnTo>
                <a:lnTo>
                  <a:pt x="415881" y="837600"/>
                </a:lnTo>
                <a:lnTo>
                  <a:pt x="417143" y="821742"/>
                </a:lnTo>
                <a:lnTo>
                  <a:pt x="418091" y="806836"/>
                </a:lnTo>
                <a:lnTo>
                  <a:pt x="419669" y="792246"/>
                </a:lnTo>
                <a:lnTo>
                  <a:pt x="421563" y="778291"/>
                </a:lnTo>
                <a:lnTo>
                  <a:pt x="423773" y="764336"/>
                </a:lnTo>
                <a:lnTo>
                  <a:pt x="425983" y="751333"/>
                </a:lnTo>
                <a:lnTo>
                  <a:pt x="428508" y="739280"/>
                </a:lnTo>
                <a:lnTo>
                  <a:pt x="430718" y="727545"/>
                </a:lnTo>
                <a:lnTo>
                  <a:pt x="432928" y="716445"/>
                </a:lnTo>
                <a:lnTo>
                  <a:pt x="435769" y="706296"/>
                </a:lnTo>
                <a:lnTo>
                  <a:pt x="438611" y="696781"/>
                </a:lnTo>
                <a:lnTo>
                  <a:pt x="441136" y="688217"/>
                </a:lnTo>
                <a:lnTo>
                  <a:pt x="443978" y="680288"/>
                </a:lnTo>
                <a:lnTo>
                  <a:pt x="446819" y="673311"/>
                </a:lnTo>
                <a:lnTo>
                  <a:pt x="412408" y="638740"/>
                </a:lnTo>
                <a:lnTo>
                  <a:pt x="410198" y="636203"/>
                </a:lnTo>
                <a:lnTo>
                  <a:pt x="409251" y="633983"/>
                </a:lnTo>
                <a:lnTo>
                  <a:pt x="408304" y="631128"/>
                </a:lnTo>
                <a:lnTo>
                  <a:pt x="407988" y="628274"/>
                </a:lnTo>
                <a:lnTo>
                  <a:pt x="408304" y="625737"/>
                </a:lnTo>
                <a:lnTo>
                  <a:pt x="409251" y="623199"/>
                </a:lnTo>
                <a:lnTo>
                  <a:pt x="410198" y="620662"/>
                </a:lnTo>
                <a:lnTo>
                  <a:pt x="412408" y="618442"/>
                </a:lnTo>
                <a:lnTo>
                  <a:pt x="453448" y="576894"/>
                </a:lnTo>
                <a:lnTo>
                  <a:pt x="455658" y="575308"/>
                </a:lnTo>
                <a:lnTo>
                  <a:pt x="458184" y="573722"/>
                </a:lnTo>
                <a:lnTo>
                  <a:pt x="460709" y="573088"/>
                </a:lnTo>
                <a:close/>
                <a:moveTo>
                  <a:pt x="1882559" y="495300"/>
                </a:moveTo>
                <a:lnTo>
                  <a:pt x="1901640" y="504182"/>
                </a:lnTo>
                <a:lnTo>
                  <a:pt x="1919767" y="511479"/>
                </a:lnTo>
                <a:lnTo>
                  <a:pt x="1937894" y="518775"/>
                </a:lnTo>
                <a:lnTo>
                  <a:pt x="1956022" y="525437"/>
                </a:lnTo>
                <a:lnTo>
                  <a:pt x="1973195" y="531464"/>
                </a:lnTo>
                <a:lnTo>
                  <a:pt x="1990686" y="537174"/>
                </a:lnTo>
                <a:lnTo>
                  <a:pt x="2023760" y="547643"/>
                </a:lnTo>
                <a:lnTo>
                  <a:pt x="2055562" y="557477"/>
                </a:lnTo>
                <a:lnTo>
                  <a:pt x="2085138" y="567311"/>
                </a:lnTo>
                <a:lnTo>
                  <a:pt x="2099448" y="572387"/>
                </a:lnTo>
                <a:lnTo>
                  <a:pt x="2112805" y="577780"/>
                </a:lnTo>
                <a:lnTo>
                  <a:pt x="2125844" y="583173"/>
                </a:lnTo>
                <a:lnTo>
                  <a:pt x="2138565" y="588566"/>
                </a:lnTo>
                <a:lnTo>
                  <a:pt x="2144289" y="592055"/>
                </a:lnTo>
                <a:lnTo>
                  <a:pt x="2150014" y="596179"/>
                </a:lnTo>
                <a:lnTo>
                  <a:pt x="2155102" y="600303"/>
                </a:lnTo>
                <a:lnTo>
                  <a:pt x="2159872" y="605696"/>
                </a:lnTo>
                <a:lnTo>
                  <a:pt x="2164642" y="611089"/>
                </a:lnTo>
                <a:lnTo>
                  <a:pt x="2168777" y="616799"/>
                </a:lnTo>
                <a:lnTo>
                  <a:pt x="2173229" y="623778"/>
                </a:lnTo>
                <a:lnTo>
                  <a:pt x="2176727" y="630440"/>
                </a:lnTo>
                <a:lnTo>
                  <a:pt x="2180225" y="637419"/>
                </a:lnTo>
                <a:lnTo>
                  <a:pt x="2183406" y="645033"/>
                </a:lnTo>
                <a:lnTo>
                  <a:pt x="2186586" y="652647"/>
                </a:lnTo>
                <a:lnTo>
                  <a:pt x="2189448" y="660577"/>
                </a:lnTo>
                <a:lnTo>
                  <a:pt x="2191992" y="668825"/>
                </a:lnTo>
                <a:lnTo>
                  <a:pt x="2194218" y="677073"/>
                </a:lnTo>
                <a:lnTo>
                  <a:pt x="2198353" y="693569"/>
                </a:lnTo>
                <a:lnTo>
                  <a:pt x="2201533" y="710065"/>
                </a:lnTo>
                <a:lnTo>
                  <a:pt x="2204395" y="726561"/>
                </a:lnTo>
                <a:lnTo>
                  <a:pt x="2206303" y="742423"/>
                </a:lnTo>
                <a:lnTo>
                  <a:pt x="2207893" y="757016"/>
                </a:lnTo>
                <a:lnTo>
                  <a:pt x="2208529" y="770339"/>
                </a:lnTo>
                <a:lnTo>
                  <a:pt x="2209483" y="781760"/>
                </a:lnTo>
                <a:lnTo>
                  <a:pt x="2209801" y="798573"/>
                </a:lnTo>
                <a:lnTo>
                  <a:pt x="2209483" y="801745"/>
                </a:lnTo>
                <a:lnTo>
                  <a:pt x="2208211" y="804600"/>
                </a:lnTo>
                <a:lnTo>
                  <a:pt x="2206621" y="807773"/>
                </a:lnTo>
                <a:lnTo>
                  <a:pt x="2204077" y="810945"/>
                </a:lnTo>
                <a:lnTo>
                  <a:pt x="2200897" y="814117"/>
                </a:lnTo>
                <a:lnTo>
                  <a:pt x="2196444" y="816655"/>
                </a:lnTo>
                <a:lnTo>
                  <a:pt x="2191674" y="819827"/>
                </a:lnTo>
                <a:lnTo>
                  <a:pt x="2186268" y="823000"/>
                </a:lnTo>
                <a:lnTo>
                  <a:pt x="2179907" y="826172"/>
                </a:lnTo>
                <a:lnTo>
                  <a:pt x="2172911" y="829027"/>
                </a:lnTo>
                <a:lnTo>
                  <a:pt x="2164960" y="832199"/>
                </a:lnTo>
                <a:lnTo>
                  <a:pt x="2156374" y="834737"/>
                </a:lnTo>
                <a:lnTo>
                  <a:pt x="2147151" y="837910"/>
                </a:lnTo>
                <a:lnTo>
                  <a:pt x="2136975" y="840765"/>
                </a:lnTo>
                <a:lnTo>
                  <a:pt x="2125844" y="843620"/>
                </a:lnTo>
                <a:lnTo>
                  <a:pt x="2114395" y="845840"/>
                </a:lnTo>
                <a:lnTo>
                  <a:pt x="2101993" y="848695"/>
                </a:lnTo>
                <a:lnTo>
                  <a:pt x="2088954" y="850916"/>
                </a:lnTo>
                <a:lnTo>
                  <a:pt x="2074643" y="853454"/>
                </a:lnTo>
                <a:lnTo>
                  <a:pt x="2060014" y="855674"/>
                </a:lnTo>
                <a:lnTo>
                  <a:pt x="2044431" y="857578"/>
                </a:lnTo>
                <a:lnTo>
                  <a:pt x="2028212" y="859481"/>
                </a:lnTo>
                <a:lnTo>
                  <a:pt x="1992912" y="863288"/>
                </a:lnTo>
                <a:lnTo>
                  <a:pt x="1954750" y="865826"/>
                </a:lnTo>
                <a:lnTo>
                  <a:pt x="1913407" y="868364"/>
                </a:lnTo>
                <a:lnTo>
                  <a:pt x="1868884" y="869315"/>
                </a:lnTo>
                <a:lnTo>
                  <a:pt x="1820863" y="869950"/>
                </a:lnTo>
                <a:lnTo>
                  <a:pt x="1882559" y="495300"/>
                </a:lnTo>
                <a:close/>
                <a:moveTo>
                  <a:pt x="1609675" y="495300"/>
                </a:moveTo>
                <a:lnTo>
                  <a:pt x="1671638" y="869950"/>
                </a:lnTo>
                <a:lnTo>
                  <a:pt x="1623339" y="869315"/>
                </a:lnTo>
                <a:lnTo>
                  <a:pt x="1578852" y="868364"/>
                </a:lnTo>
                <a:lnTo>
                  <a:pt x="1537544" y="865826"/>
                </a:lnTo>
                <a:lnTo>
                  <a:pt x="1499412" y="863288"/>
                </a:lnTo>
                <a:lnTo>
                  <a:pt x="1464141" y="859481"/>
                </a:lnTo>
                <a:lnTo>
                  <a:pt x="1448253" y="857578"/>
                </a:lnTo>
                <a:lnTo>
                  <a:pt x="1432365" y="855674"/>
                </a:lnTo>
                <a:lnTo>
                  <a:pt x="1417748" y="853454"/>
                </a:lnTo>
                <a:lnTo>
                  <a:pt x="1403767" y="850916"/>
                </a:lnTo>
                <a:lnTo>
                  <a:pt x="1390739" y="848695"/>
                </a:lnTo>
                <a:lnTo>
                  <a:pt x="1378028" y="845840"/>
                </a:lnTo>
                <a:lnTo>
                  <a:pt x="1366589" y="843620"/>
                </a:lnTo>
                <a:lnTo>
                  <a:pt x="1355467" y="840765"/>
                </a:lnTo>
                <a:lnTo>
                  <a:pt x="1345617" y="837910"/>
                </a:lnTo>
                <a:lnTo>
                  <a:pt x="1336402" y="834737"/>
                </a:lnTo>
                <a:lnTo>
                  <a:pt x="1327504" y="832199"/>
                </a:lnTo>
                <a:lnTo>
                  <a:pt x="1319560" y="829027"/>
                </a:lnTo>
                <a:lnTo>
                  <a:pt x="1312570" y="826172"/>
                </a:lnTo>
                <a:lnTo>
                  <a:pt x="1306214" y="823000"/>
                </a:lnTo>
                <a:lnTo>
                  <a:pt x="1300813" y="819827"/>
                </a:lnTo>
                <a:lnTo>
                  <a:pt x="1296046" y="816655"/>
                </a:lnTo>
                <a:lnTo>
                  <a:pt x="1292233" y="814117"/>
                </a:lnTo>
                <a:lnTo>
                  <a:pt x="1288738" y="810945"/>
                </a:lnTo>
                <a:lnTo>
                  <a:pt x="1286196" y="807773"/>
                </a:lnTo>
                <a:lnTo>
                  <a:pt x="1284289" y="804600"/>
                </a:lnTo>
                <a:lnTo>
                  <a:pt x="1283018" y="801745"/>
                </a:lnTo>
                <a:lnTo>
                  <a:pt x="1282700" y="798573"/>
                </a:lnTo>
                <a:lnTo>
                  <a:pt x="1283018" y="781760"/>
                </a:lnTo>
                <a:lnTo>
                  <a:pt x="1283971" y="770339"/>
                </a:lnTo>
                <a:lnTo>
                  <a:pt x="1284607" y="757016"/>
                </a:lnTo>
                <a:lnTo>
                  <a:pt x="1286196" y="742423"/>
                </a:lnTo>
                <a:lnTo>
                  <a:pt x="1288102" y="726561"/>
                </a:lnTo>
                <a:lnTo>
                  <a:pt x="1290962" y="710065"/>
                </a:lnTo>
                <a:lnTo>
                  <a:pt x="1294140" y="693569"/>
                </a:lnTo>
                <a:lnTo>
                  <a:pt x="1298588" y="677073"/>
                </a:lnTo>
                <a:lnTo>
                  <a:pt x="1300813" y="668825"/>
                </a:lnTo>
                <a:lnTo>
                  <a:pt x="1303037" y="660577"/>
                </a:lnTo>
                <a:lnTo>
                  <a:pt x="1305897" y="652647"/>
                </a:lnTo>
                <a:lnTo>
                  <a:pt x="1309074" y="645033"/>
                </a:lnTo>
                <a:lnTo>
                  <a:pt x="1312252" y="637419"/>
                </a:lnTo>
                <a:lnTo>
                  <a:pt x="1315747" y="630440"/>
                </a:lnTo>
                <a:lnTo>
                  <a:pt x="1319560" y="623778"/>
                </a:lnTo>
                <a:lnTo>
                  <a:pt x="1323691" y="616799"/>
                </a:lnTo>
                <a:lnTo>
                  <a:pt x="1327822" y="611089"/>
                </a:lnTo>
                <a:lnTo>
                  <a:pt x="1332589" y="605696"/>
                </a:lnTo>
                <a:lnTo>
                  <a:pt x="1337355" y="600303"/>
                </a:lnTo>
                <a:lnTo>
                  <a:pt x="1342439" y="596179"/>
                </a:lnTo>
                <a:lnTo>
                  <a:pt x="1348477" y="592055"/>
                </a:lnTo>
                <a:lnTo>
                  <a:pt x="1353878" y="588566"/>
                </a:lnTo>
                <a:lnTo>
                  <a:pt x="1366589" y="583173"/>
                </a:lnTo>
                <a:lnTo>
                  <a:pt x="1379617" y="577780"/>
                </a:lnTo>
                <a:lnTo>
                  <a:pt x="1392963" y="572387"/>
                </a:lnTo>
                <a:lnTo>
                  <a:pt x="1407262" y="567311"/>
                </a:lnTo>
                <a:lnTo>
                  <a:pt x="1436814" y="557477"/>
                </a:lnTo>
                <a:lnTo>
                  <a:pt x="1468590" y="547643"/>
                </a:lnTo>
                <a:lnTo>
                  <a:pt x="1501637" y="537174"/>
                </a:lnTo>
                <a:lnTo>
                  <a:pt x="1519114" y="531464"/>
                </a:lnTo>
                <a:lnTo>
                  <a:pt x="1536273" y="525437"/>
                </a:lnTo>
                <a:lnTo>
                  <a:pt x="1554067" y="518775"/>
                </a:lnTo>
                <a:lnTo>
                  <a:pt x="1572497" y="511479"/>
                </a:lnTo>
                <a:lnTo>
                  <a:pt x="1590609" y="504182"/>
                </a:lnTo>
                <a:lnTo>
                  <a:pt x="1609675" y="495300"/>
                </a:lnTo>
                <a:close/>
                <a:moveTo>
                  <a:pt x="599859" y="495300"/>
                </a:moveTo>
                <a:lnTo>
                  <a:pt x="618622" y="504182"/>
                </a:lnTo>
                <a:lnTo>
                  <a:pt x="637067" y="511479"/>
                </a:lnTo>
                <a:lnTo>
                  <a:pt x="655194" y="518775"/>
                </a:lnTo>
                <a:lnTo>
                  <a:pt x="673004" y="525437"/>
                </a:lnTo>
                <a:lnTo>
                  <a:pt x="690495" y="531464"/>
                </a:lnTo>
                <a:lnTo>
                  <a:pt x="707986" y="537174"/>
                </a:lnTo>
                <a:lnTo>
                  <a:pt x="741060" y="547643"/>
                </a:lnTo>
                <a:lnTo>
                  <a:pt x="772544" y="557477"/>
                </a:lnTo>
                <a:lnTo>
                  <a:pt x="802438" y="567311"/>
                </a:lnTo>
                <a:lnTo>
                  <a:pt x="816748" y="572387"/>
                </a:lnTo>
                <a:lnTo>
                  <a:pt x="830105" y="577780"/>
                </a:lnTo>
                <a:lnTo>
                  <a:pt x="843144" y="583173"/>
                </a:lnTo>
                <a:lnTo>
                  <a:pt x="855547" y="588566"/>
                </a:lnTo>
                <a:lnTo>
                  <a:pt x="861271" y="592055"/>
                </a:lnTo>
                <a:lnTo>
                  <a:pt x="866996" y="596179"/>
                </a:lnTo>
                <a:lnTo>
                  <a:pt x="872402" y="600303"/>
                </a:lnTo>
                <a:lnTo>
                  <a:pt x="877172" y="605696"/>
                </a:lnTo>
                <a:lnTo>
                  <a:pt x="881942" y="611089"/>
                </a:lnTo>
                <a:lnTo>
                  <a:pt x="886077" y="616799"/>
                </a:lnTo>
                <a:lnTo>
                  <a:pt x="890211" y="623778"/>
                </a:lnTo>
                <a:lnTo>
                  <a:pt x="894027" y="630440"/>
                </a:lnTo>
                <a:lnTo>
                  <a:pt x="897525" y="637419"/>
                </a:lnTo>
                <a:lnTo>
                  <a:pt x="900706" y="645033"/>
                </a:lnTo>
                <a:lnTo>
                  <a:pt x="903886" y="652647"/>
                </a:lnTo>
                <a:lnTo>
                  <a:pt x="906748" y="660577"/>
                </a:lnTo>
                <a:lnTo>
                  <a:pt x="908974" y="668825"/>
                </a:lnTo>
                <a:lnTo>
                  <a:pt x="911518" y="677073"/>
                </a:lnTo>
                <a:lnTo>
                  <a:pt x="915653" y="693569"/>
                </a:lnTo>
                <a:lnTo>
                  <a:pt x="918833" y="710065"/>
                </a:lnTo>
                <a:lnTo>
                  <a:pt x="921695" y="726561"/>
                </a:lnTo>
                <a:lnTo>
                  <a:pt x="923603" y="742423"/>
                </a:lnTo>
                <a:lnTo>
                  <a:pt x="924875" y="757016"/>
                </a:lnTo>
                <a:lnTo>
                  <a:pt x="926147" y="770339"/>
                </a:lnTo>
                <a:lnTo>
                  <a:pt x="926783" y="781760"/>
                </a:lnTo>
                <a:lnTo>
                  <a:pt x="927101" y="798573"/>
                </a:lnTo>
                <a:lnTo>
                  <a:pt x="926783" y="801745"/>
                </a:lnTo>
                <a:lnTo>
                  <a:pt x="925511" y="804600"/>
                </a:lnTo>
                <a:lnTo>
                  <a:pt x="923603" y="807773"/>
                </a:lnTo>
                <a:lnTo>
                  <a:pt x="921377" y="810945"/>
                </a:lnTo>
                <a:lnTo>
                  <a:pt x="917561" y="814117"/>
                </a:lnTo>
                <a:lnTo>
                  <a:pt x="913744" y="816655"/>
                </a:lnTo>
                <a:lnTo>
                  <a:pt x="908974" y="819827"/>
                </a:lnTo>
                <a:lnTo>
                  <a:pt x="903568" y="823000"/>
                </a:lnTo>
                <a:lnTo>
                  <a:pt x="897207" y="826172"/>
                </a:lnTo>
                <a:lnTo>
                  <a:pt x="890211" y="829027"/>
                </a:lnTo>
                <a:lnTo>
                  <a:pt x="882260" y="832199"/>
                </a:lnTo>
                <a:lnTo>
                  <a:pt x="873674" y="834737"/>
                </a:lnTo>
                <a:lnTo>
                  <a:pt x="864133" y="837910"/>
                </a:lnTo>
                <a:lnTo>
                  <a:pt x="854275" y="840765"/>
                </a:lnTo>
                <a:lnTo>
                  <a:pt x="843144" y="843620"/>
                </a:lnTo>
                <a:lnTo>
                  <a:pt x="831377" y="845840"/>
                </a:lnTo>
                <a:lnTo>
                  <a:pt x="819293" y="848695"/>
                </a:lnTo>
                <a:lnTo>
                  <a:pt x="805618" y="850916"/>
                </a:lnTo>
                <a:lnTo>
                  <a:pt x="791943" y="853454"/>
                </a:lnTo>
                <a:lnTo>
                  <a:pt x="776996" y="855674"/>
                </a:lnTo>
                <a:lnTo>
                  <a:pt x="761731" y="857578"/>
                </a:lnTo>
                <a:lnTo>
                  <a:pt x="745512" y="859481"/>
                </a:lnTo>
                <a:lnTo>
                  <a:pt x="710212" y="863288"/>
                </a:lnTo>
                <a:lnTo>
                  <a:pt x="672050" y="865826"/>
                </a:lnTo>
                <a:lnTo>
                  <a:pt x="630707" y="868364"/>
                </a:lnTo>
                <a:lnTo>
                  <a:pt x="586184" y="869315"/>
                </a:lnTo>
                <a:lnTo>
                  <a:pt x="538163" y="869950"/>
                </a:lnTo>
                <a:lnTo>
                  <a:pt x="599859" y="495300"/>
                </a:lnTo>
                <a:close/>
                <a:moveTo>
                  <a:pt x="326975" y="495300"/>
                </a:moveTo>
                <a:lnTo>
                  <a:pt x="388938" y="869950"/>
                </a:lnTo>
                <a:lnTo>
                  <a:pt x="340638" y="869315"/>
                </a:lnTo>
                <a:lnTo>
                  <a:pt x="296152" y="868364"/>
                </a:lnTo>
                <a:lnTo>
                  <a:pt x="254843" y="865826"/>
                </a:lnTo>
                <a:lnTo>
                  <a:pt x="216712" y="863288"/>
                </a:lnTo>
                <a:lnTo>
                  <a:pt x="181441" y="859481"/>
                </a:lnTo>
                <a:lnTo>
                  <a:pt x="165553" y="857578"/>
                </a:lnTo>
                <a:lnTo>
                  <a:pt x="149665" y="855674"/>
                </a:lnTo>
                <a:lnTo>
                  <a:pt x="135048" y="853454"/>
                </a:lnTo>
                <a:lnTo>
                  <a:pt x="121066" y="850916"/>
                </a:lnTo>
                <a:lnTo>
                  <a:pt x="108038" y="848695"/>
                </a:lnTo>
                <a:lnTo>
                  <a:pt x="95328" y="845840"/>
                </a:lnTo>
                <a:lnTo>
                  <a:pt x="83888" y="843620"/>
                </a:lnTo>
                <a:lnTo>
                  <a:pt x="72767" y="840765"/>
                </a:lnTo>
                <a:lnTo>
                  <a:pt x="62916" y="837910"/>
                </a:lnTo>
                <a:lnTo>
                  <a:pt x="53701" y="834737"/>
                </a:lnTo>
                <a:lnTo>
                  <a:pt x="44804" y="832199"/>
                </a:lnTo>
                <a:lnTo>
                  <a:pt x="36860" y="829027"/>
                </a:lnTo>
                <a:lnTo>
                  <a:pt x="29869" y="826172"/>
                </a:lnTo>
                <a:lnTo>
                  <a:pt x="23514" y="823000"/>
                </a:lnTo>
                <a:lnTo>
                  <a:pt x="18112" y="819827"/>
                </a:lnTo>
                <a:lnTo>
                  <a:pt x="13346" y="816655"/>
                </a:lnTo>
                <a:lnTo>
                  <a:pt x="9533" y="814117"/>
                </a:lnTo>
                <a:lnTo>
                  <a:pt x="6037" y="810945"/>
                </a:lnTo>
                <a:lnTo>
                  <a:pt x="3495" y="807773"/>
                </a:lnTo>
                <a:lnTo>
                  <a:pt x="1589" y="804600"/>
                </a:lnTo>
                <a:lnTo>
                  <a:pt x="318" y="801745"/>
                </a:lnTo>
                <a:lnTo>
                  <a:pt x="0" y="798573"/>
                </a:lnTo>
                <a:lnTo>
                  <a:pt x="318" y="781760"/>
                </a:lnTo>
                <a:lnTo>
                  <a:pt x="1271" y="770339"/>
                </a:lnTo>
                <a:lnTo>
                  <a:pt x="1906" y="757016"/>
                </a:lnTo>
                <a:lnTo>
                  <a:pt x="3495" y="742423"/>
                </a:lnTo>
                <a:lnTo>
                  <a:pt x="5402" y="726561"/>
                </a:lnTo>
                <a:lnTo>
                  <a:pt x="8262" y="710065"/>
                </a:lnTo>
                <a:lnTo>
                  <a:pt x="11439" y="693569"/>
                </a:lnTo>
                <a:lnTo>
                  <a:pt x="15888" y="677073"/>
                </a:lnTo>
                <a:lnTo>
                  <a:pt x="18112" y="668825"/>
                </a:lnTo>
                <a:lnTo>
                  <a:pt x="20336" y="660577"/>
                </a:lnTo>
                <a:lnTo>
                  <a:pt x="23196" y="652647"/>
                </a:lnTo>
                <a:lnTo>
                  <a:pt x="26374" y="645033"/>
                </a:lnTo>
                <a:lnTo>
                  <a:pt x="29551" y="637419"/>
                </a:lnTo>
                <a:lnTo>
                  <a:pt x="33047" y="630440"/>
                </a:lnTo>
                <a:lnTo>
                  <a:pt x="36860" y="623778"/>
                </a:lnTo>
                <a:lnTo>
                  <a:pt x="40991" y="616799"/>
                </a:lnTo>
                <a:lnTo>
                  <a:pt x="45439" y="611089"/>
                </a:lnTo>
                <a:lnTo>
                  <a:pt x="49888" y="605696"/>
                </a:lnTo>
                <a:lnTo>
                  <a:pt x="54654" y="600303"/>
                </a:lnTo>
                <a:lnTo>
                  <a:pt x="59739" y="596179"/>
                </a:lnTo>
                <a:lnTo>
                  <a:pt x="65458" y="592055"/>
                </a:lnTo>
                <a:lnTo>
                  <a:pt x="71178" y="588566"/>
                </a:lnTo>
                <a:lnTo>
                  <a:pt x="83888" y="583173"/>
                </a:lnTo>
                <a:lnTo>
                  <a:pt x="96916" y="577780"/>
                </a:lnTo>
                <a:lnTo>
                  <a:pt x="110262" y="572387"/>
                </a:lnTo>
                <a:lnTo>
                  <a:pt x="124562" y="567311"/>
                </a:lnTo>
                <a:lnTo>
                  <a:pt x="154113" y="557477"/>
                </a:lnTo>
                <a:lnTo>
                  <a:pt x="185571" y="547643"/>
                </a:lnTo>
                <a:lnTo>
                  <a:pt x="218936" y="537174"/>
                </a:lnTo>
                <a:lnTo>
                  <a:pt x="236413" y="531464"/>
                </a:lnTo>
                <a:lnTo>
                  <a:pt x="253572" y="525437"/>
                </a:lnTo>
                <a:lnTo>
                  <a:pt x="271367" y="518775"/>
                </a:lnTo>
                <a:lnTo>
                  <a:pt x="289797" y="511479"/>
                </a:lnTo>
                <a:lnTo>
                  <a:pt x="307909" y="504182"/>
                </a:lnTo>
                <a:lnTo>
                  <a:pt x="326975" y="495300"/>
                </a:lnTo>
                <a:close/>
                <a:moveTo>
                  <a:pt x="937138" y="268288"/>
                </a:moveTo>
                <a:lnTo>
                  <a:pt x="937138" y="322495"/>
                </a:lnTo>
                <a:lnTo>
                  <a:pt x="1089026" y="322495"/>
                </a:lnTo>
                <a:lnTo>
                  <a:pt x="1089026" y="324082"/>
                </a:lnTo>
                <a:lnTo>
                  <a:pt x="1240155" y="324082"/>
                </a:lnTo>
                <a:lnTo>
                  <a:pt x="1240155" y="269875"/>
                </a:lnTo>
                <a:lnTo>
                  <a:pt x="1416050" y="370998"/>
                </a:lnTo>
                <a:lnTo>
                  <a:pt x="1240155" y="471488"/>
                </a:lnTo>
                <a:lnTo>
                  <a:pt x="1240155" y="417281"/>
                </a:lnTo>
                <a:lnTo>
                  <a:pt x="1089025" y="417281"/>
                </a:lnTo>
                <a:lnTo>
                  <a:pt x="1089025" y="415694"/>
                </a:lnTo>
                <a:lnTo>
                  <a:pt x="937138" y="415694"/>
                </a:lnTo>
                <a:lnTo>
                  <a:pt x="937138" y="469901"/>
                </a:lnTo>
                <a:lnTo>
                  <a:pt x="760413" y="369411"/>
                </a:lnTo>
                <a:lnTo>
                  <a:pt x="937138" y="268288"/>
                </a:lnTo>
                <a:close/>
                <a:moveTo>
                  <a:pt x="1745616" y="0"/>
                </a:moveTo>
                <a:lnTo>
                  <a:pt x="1754840" y="318"/>
                </a:lnTo>
                <a:lnTo>
                  <a:pt x="1763428" y="1271"/>
                </a:lnTo>
                <a:lnTo>
                  <a:pt x="1772017" y="2225"/>
                </a:lnTo>
                <a:lnTo>
                  <a:pt x="1780605" y="3814"/>
                </a:lnTo>
                <a:lnTo>
                  <a:pt x="1788875" y="6357"/>
                </a:lnTo>
                <a:lnTo>
                  <a:pt x="1797145" y="8900"/>
                </a:lnTo>
                <a:lnTo>
                  <a:pt x="1805415" y="12079"/>
                </a:lnTo>
                <a:lnTo>
                  <a:pt x="1813367" y="15575"/>
                </a:lnTo>
                <a:lnTo>
                  <a:pt x="1821001" y="19707"/>
                </a:lnTo>
                <a:lnTo>
                  <a:pt x="1828317" y="23839"/>
                </a:lnTo>
                <a:lnTo>
                  <a:pt x="1835633" y="28607"/>
                </a:lnTo>
                <a:lnTo>
                  <a:pt x="1842631" y="33693"/>
                </a:lnTo>
                <a:lnTo>
                  <a:pt x="1849628" y="39415"/>
                </a:lnTo>
                <a:lnTo>
                  <a:pt x="1855990" y="45772"/>
                </a:lnTo>
                <a:lnTo>
                  <a:pt x="1862352" y="51493"/>
                </a:lnTo>
                <a:lnTo>
                  <a:pt x="1868713" y="58168"/>
                </a:lnTo>
                <a:lnTo>
                  <a:pt x="1874121" y="65479"/>
                </a:lnTo>
                <a:lnTo>
                  <a:pt x="1879846" y="72472"/>
                </a:lnTo>
                <a:lnTo>
                  <a:pt x="1884935" y="79783"/>
                </a:lnTo>
                <a:lnTo>
                  <a:pt x="1889707" y="87729"/>
                </a:lnTo>
                <a:lnTo>
                  <a:pt x="1894160" y="95994"/>
                </a:lnTo>
                <a:lnTo>
                  <a:pt x="1898295" y="104258"/>
                </a:lnTo>
                <a:lnTo>
                  <a:pt x="1902112" y="113158"/>
                </a:lnTo>
                <a:lnTo>
                  <a:pt x="1905611" y="121740"/>
                </a:lnTo>
                <a:lnTo>
                  <a:pt x="1908792" y="130641"/>
                </a:lnTo>
                <a:lnTo>
                  <a:pt x="1911654" y="139858"/>
                </a:lnTo>
                <a:lnTo>
                  <a:pt x="1913881" y="149394"/>
                </a:lnTo>
                <a:lnTo>
                  <a:pt x="1915471" y="159248"/>
                </a:lnTo>
                <a:lnTo>
                  <a:pt x="1917062" y="169102"/>
                </a:lnTo>
                <a:lnTo>
                  <a:pt x="1918334" y="178955"/>
                </a:lnTo>
                <a:lnTo>
                  <a:pt x="1919288" y="189127"/>
                </a:lnTo>
                <a:lnTo>
                  <a:pt x="1919288" y="199298"/>
                </a:lnTo>
                <a:lnTo>
                  <a:pt x="1919288" y="211695"/>
                </a:lnTo>
                <a:lnTo>
                  <a:pt x="1918016" y="224091"/>
                </a:lnTo>
                <a:lnTo>
                  <a:pt x="1916426" y="237124"/>
                </a:lnTo>
                <a:lnTo>
                  <a:pt x="1914517" y="250156"/>
                </a:lnTo>
                <a:lnTo>
                  <a:pt x="1911654" y="263188"/>
                </a:lnTo>
                <a:lnTo>
                  <a:pt x="1908473" y="276538"/>
                </a:lnTo>
                <a:lnTo>
                  <a:pt x="1904656" y="289571"/>
                </a:lnTo>
                <a:lnTo>
                  <a:pt x="1900203" y="302603"/>
                </a:lnTo>
                <a:lnTo>
                  <a:pt x="1895432" y="315635"/>
                </a:lnTo>
                <a:lnTo>
                  <a:pt x="1890025" y="328350"/>
                </a:lnTo>
                <a:lnTo>
                  <a:pt x="1884299" y="340746"/>
                </a:lnTo>
                <a:lnTo>
                  <a:pt x="1878256" y="353143"/>
                </a:lnTo>
                <a:lnTo>
                  <a:pt x="1871576" y="364904"/>
                </a:lnTo>
                <a:lnTo>
                  <a:pt x="1864260" y="376347"/>
                </a:lnTo>
                <a:lnTo>
                  <a:pt x="1857262" y="386836"/>
                </a:lnTo>
                <a:lnTo>
                  <a:pt x="1849310" y="397008"/>
                </a:lnTo>
                <a:lnTo>
                  <a:pt x="1849310" y="466937"/>
                </a:lnTo>
                <a:lnTo>
                  <a:pt x="1835951" y="481558"/>
                </a:lnTo>
                <a:lnTo>
                  <a:pt x="1822273" y="496498"/>
                </a:lnTo>
                <a:lnTo>
                  <a:pt x="1805415" y="513662"/>
                </a:lnTo>
                <a:lnTo>
                  <a:pt x="1796827" y="522562"/>
                </a:lnTo>
                <a:lnTo>
                  <a:pt x="1787921" y="530827"/>
                </a:lnTo>
                <a:lnTo>
                  <a:pt x="1779014" y="538773"/>
                </a:lnTo>
                <a:lnTo>
                  <a:pt x="1770744" y="545766"/>
                </a:lnTo>
                <a:lnTo>
                  <a:pt x="1763428" y="551488"/>
                </a:lnTo>
                <a:lnTo>
                  <a:pt x="1756431" y="556256"/>
                </a:lnTo>
                <a:lnTo>
                  <a:pt x="1753250" y="557845"/>
                </a:lnTo>
                <a:lnTo>
                  <a:pt x="1750387" y="559116"/>
                </a:lnTo>
                <a:lnTo>
                  <a:pt x="1747842" y="559752"/>
                </a:lnTo>
                <a:lnTo>
                  <a:pt x="1745616" y="560388"/>
                </a:lnTo>
                <a:lnTo>
                  <a:pt x="1743707" y="559752"/>
                </a:lnTo>
                <a:lnTo>
                  <a:pt x="1740845" y="559116"/>
                </a:lnTo>
                <a:lnTo>
                  <a:pt x="1737982" y="557845"/>
                </a:lnTo>
                <a:lnTo>
                  <a:pt x="1735119" y="556256"/>
                </a:lnTo>
                <a:lnTo>
                  <a:pt x="1728439" y="551488"/>
                </a:lnTo>
                <a:lnTo>
                  <a:pt x="1720487" y="545766"/>
                </a:lnTo>
                <a:lnTo>
                  <a:pt x="1712217" y="538773"/>
                </a:lnTo>
                <a:lnTo>
                  <a:pt x="1703311" y="530827"/>
                </a:lnTo>
                <a:lnTo>
                  <a:pt x="1694723" y="522562"/>
                </a:lnTo>
                <a:lnTo>
                  <a:pt x="1685816" y="513662"/>
                </a:lnTo>
                <a:lnTo>
                  <a:pt x="1669276" y="496498"/>
                </a:lnTo>
                <a:lnTo>
                  <a:pt x="1655281" y="481558"/>
                </a:lnTo>
                <a:lnTo>
                  <a:pt x="1641921" y="466937"/>
                </a:lnTo>
                <a:lnTo>
                  <a:pt x="1641921" y="397008"/>
                </a:lnTo>
                <a:lnTo>
                  <a:pt x="1634287" y="386836"/>
                </a:lnTo>
                <a:lnTo>
                  <a:pt x="1626971" y="376347"/>
                </a:lnTo>
                <a:lnTo>
                  <a:pt x="1619974" y="364904"/>
                </a:lnTo>
                <a:lnTo>
                  <a:pt x="1613294" y="353143"/>
                </a:lnTo>
                <a:lnTo>
                  <a:pt x="1606932" y="340746"/>
                </a:lnTo>
                <a:lnTo>
                  <a:pt x="1601207" y="328350"/>
                </a:lnTo>
                <a:lnTo>
                  <a:pt x="1595799" y="315635"/>
                </a:lnTo>
                <a:lnTo>
                  <a:pt x="1591028" y="302603"/>
                </a:lnTo>
                <a:lnTo>
                  <a:pt x="1586575" y="289571"/>
                </a:lnTo>
                <a:lnTo>
                  <a:pt x="1582758" y="276538"/>
                </a:lnTo>
                <a:lnTo>
                  <a:pt x="1579577" y="263188"/>
                </a:lnTo>
                <a:lnTo>
                  <a:pt x="1576715" y="250156"/>
                </a:lnTo>
                <a:lnTo>
                  <a:pt x="1574806" y="237124"/>
                </a:lnTo>
                <a:lnTo>
                  <a:pt x="1573216" y="224091"/>
                </a:lnTo>
                <a:lnTo>
                  <a:pt x="1572261" y="211695"/>
                </a:lnTo>
                <a:lnTo>
                  <a:pt x="1571625" y="199298"/>
                </a:lnTo>
                <a:lnTo>
                  <a:pt x="1572261" y="189127"/>
                </a:lnTo>
                <a:lnTo>
                  <a:pt x="1572898" y="178955"/>
                </a:lnTo>
                <a:lnTo>
                  <a:pt x="1574170" y="169102"/>
                </a:lnTo>
                <a:lnTo>
                  <a:pt x="1575442" y="159248"/>
                </a:lnTo>
                <a:lnTo>
                  <a:pt x="1577351" y="149394"/>
                </a:lnTo>
                <a:lnTo>
                  <a:pt x="1579577" y="139858"/>
                </a:lnTo>
                <a:lnTo>
                  <a:pt x="1582440" y="130641"/>
                </a:lnTo>
                <a:lnTo>
                  <a:pt x="1585621" y="121740"/>
                </a:lnTo>
                <a:lnTo>
                  <a:pt x="1589120" y="113158"/>
                </a:lnTo>
                <a:lnTo>
                  <a:pt x="1592937" y="104258"/>
                </a:lnTo>
                <a:lnTo>
                  <a:pt x="1597072" y="95994"/>
                </a:lnTo>
                <a:lnTo>
                  <a:pt x="1601843" y="87729"/>
                </a:lnTo>
                <a:lnTo>
                  <a:pt x="1606296" y="79783"/>
                </a:lnTo>
                <a:lnTo>
                  <a:pt x="1611704" y="72472"/>
                </a:lnTo>
                <a:lnTo>
                  <a:pt x="1617111" y="65479"/>
                </a:lnTo>
                <a:lnTo>
                  <a:pt x="1623154" y="58168"/>
                </a:lnTo>
                <a:lnTo>
                  <a:pt x="1628880" y="51493"/>
                </a:lnTo>
                <a:lnTo>
                  <a:pt x="1635242" y="45772"/>
                </a:lnTo>
                <a:lnTo>
                  <a:pt x="1641603" y="39415"/>
                </a:lnTo>
                <a:lnTo>
                  <a:pt x="1648601" y="33693"/>
                </a:lnTo>
                <a:lnTo>
                  <a:pt x="1655599" y="28607"/>
                </a:lnTo>
                <a:lnTo>
                  <a:pt x="1662915" y="23839"/>
                </a:lnTo>
                <a:lnTo>
                  <a:pt x="1670230" y="19707"/>
                </a:lnTo>
                <a:lnTo>
                  <a:pt x="1678183" y="15575"/>
                </a:lnTo>
                <a:lnTo>
                  <a:pt x="1686135" y="12079"/>
                </a:lnTo>
                <a:lnTo>
                  <a:pt x="1694087" y="8900"/>
                </a:lnTo>
                <a:lnTo>
                  <a:pt x="1702357" y="6357"/>
                </a:lnTo>
                <a:lnTo>
                  <a:pt x="1710627" y="3814"/>
                </a:lnTo>
                <a:lnTo>
                  <a:pt x="1719215" y="2225"/>
                </a:lnTo>
                <a:lnTo>
                  <a:pt x="1727803" y="1271"/>
                </a:lnTo>
                <a:lnTo>
                  <a:pt x="1736710" y="318"/>
                </a:lnTo>
                <a:lnTo>
                  <a:pt x="1745616" y="0"/>
                </a:lnTo>
                <a:close/>
                <a:moveTo>
                  <a:pt x="463709" y="0"/>
                </a:moveTo>
                <a:lnTo>
                  <a:pt x="472258" y="318"/>
                </a:lnTo>
                <a:lnTo>
                  <a:pt x="481440" y="1271"/>
                </a:lnTo>
                <a:lnTo>
                  <a:pt x="489989" y="2225"/>
                </a:lnTo>
                <a:lnTo>
                  <a:pt x="498538" y="3814"/>
                </a:lnTo>
                <a:lnTo>
                  <a:pt x="506771" y="6357"/>
                </a:lnTo>
                <a:lnTo>
                  <a:pt x="515003" y="8900"/>
                </a:lnTo>
                <a:lnTo>
                  <a:pt x="522919" y="12079"/>
                </a:lnTo>
                <a:lnTo>
                  <a:pt x="530834" y="15575"/>
                </a:lnTo>
                <a:lnTo>
                  <a:pt x="538750" y="19707"/>
                </a:lnTo>
                <a:lnTo>
                  <a:pt x="546032" y="23839"/>
                </a:lnTo>
                <a:lnTo>
                  <a:pt x="553315" y="28607"/>
                </a:lnTo>
                <a:lnTo>
                  <a:pt x="560281" y="33693"/>
                </a:lnTo>
                <a:lnTo>
                  <a:pt x="566930" y="39415"/>
                </a:lnTo>
                <a:lnTo>
                  <a:pt x="573579" y="45772"/>
                </a:lnTo>
                <a:lnTo>
                  <a:pt x="579912" y="51493"/>
                </a:lnTo>
                <a:lnTo>
                  <a:pt x="585928" y="58168"/>
                </a:lnTo>
                <a:lnTo>
                  <a:pt x="591627" y="65479"/>
                </a:lnTo>
                <a:lnTo>
                  <a:pt x="597326" y="72472"/>
                </a:lnTo>
                <a:lnTo>
                  <a:pt x="602392" y="79783"/>
                </a:lnTo>
                <a:lnTo>
                  <a:pt x="607142" y="87729"/>
                </a:lnTo>
                <a:lnTo>
                  <a:pt x="611575" y="95994"/>
                </a:lnTo>
                <a:lnTo>
                  <a:pt x="615691" y="104258"/>
                </a:lnTo>
                <a:lnTo>
                  <a:pt x="619490" y="113158"/>
                </a:lnTo>
                <a:lnTo>
                  <a:pt x="622973" y="121740"/>
                </a:lnTo>
                <a:lnTo>
                  <a:pt x="626139" y="130641"/>
                </a:lnTo>
                <a:lnTo>
                  <a:pt x="628989" y="139858"/>
                </a:lnTo>
                <a:lnTo>
                  <a:pt x="631206" y="149394"/>
                </a:lnTo>
                <a:lnTo>
                  <a:pt x="632789" y="159248"/>
                </a:lnTo>
                <a:lnTo>
                  <a:pt x="634372" y="169102"/>
                </a:lnTo>
                <a:lnTo>
                  <a:pt x="635638" y="178955"/>
                </a:lnTo>
                <a:lnTo>
                  <a:pt x="636588" y="189127"/>
                </a:lnTo>
                <a:lnTo>
                  <a:pt x="636588" y="199298"/>
                </a:lnTo>
                <a:lnTo>
                  <a:pt x="636588" y="211695"/>
                </a:lnTo>
                <a:lnTo>
                  <a:pt x="635322" y="224091"/>
                </a:lnTo>
                <a:lnTo>
                  <a:pt x="633739" y="237124"/>
                </a:lnTo>
                <a:lnTo>
                  <a:pt x="631839" y="250156"/>
                </a:lnTo>
                <a:lnTo>
                  <a:pt x="628989" y="263188"/>
                </a:lnTo>
                <a:lnTo>
                  <a:pt x="625823" y="276538"/>
                </a:lnTo>
                <a:lnTo>
                  <a:pt x="622023" y="289571"/>
                </a:lnTo>
                <a:lnTo>
                  <a:pt x="617591" y="302603"/>
                </a:lnTo>
                <a:lnTo>
                  <a:pt x="612841" y="315635"/>
                </a:lnTo>
                <a:lnTo>
                  <a:pt x="607458" y="328350"/>
                </a:lnTo>
                <a:lnTo>
                  <a:pt x="601759" y="340746"/>
                </a:lnTo>
                <a:lnTo>
                  <a:pt x="595743" y="353143"/>
                </a:lnTo>
                <a:lnTo>
                  <a:pt x="589094" y="364904"/>
                </a:lnTo>
                <a:lnTo>
                  <a:pt x="581811" y="376347"/>
                </a:lnTo>
                <a:lnTo>
                  <a:pt x="574529" y="386836"/>
                </a:lnTo>
                <a:lnTo>
                  <a:pt x="566930" y="397008"/>
                </a:lnTo>
                <a:lnTo>
                  <a:pt x="566930" y="466937"/>
                </a:lnTo>
                <a:lnTo>
                  <a:pt x="553632" y="481558"/>
                </a:lnTo>
                <a:lnTo>
                  <a:pt x="540017" y="496498"/>
                </a:lnTo>
                <a:lnTo>
                  <a:pt x="523552" y="513662"/>
                </a:lnTo>
                <a:lnTo>
                  <a:pt x="514370" y="522562"/>
                </a:lnTo>
                <a:lnTo>
                  <a:pt x="505821" y="530827"/>
                </a:lnTo>
                <a:lnTo>
                  <a:pt x="496955" y="538773"/>
                </a:lnTo>
                <a:lnTo>
                  <a:pt x="488723" y="545766"/>
                </a:lnTo>
                <a:lnTo>
                  <a:pt x="481124" y="551488"/>
                </a:lnTo>
                <a:lnTo>
                  <a:pt x="474474" y="556256"/>
                </a:lnTo>
                <a:lnTo>
                  <a:pt x="471308" y="557845"/>
                </a:lnTo>
                <a:lnTo>
                  <a:pt x="468458" y="559116"/>
                </a:lnTo>
                <a:lnTo>
                  <a:pt x="465609" y="559752"/>
                </a:lnTo>
                <a:lnTo>
                  <a:pt x="463709" y="560388"/>
                </a:lnTo>
                <a:lnTo>
                  <a:pt x="461493" y="559752"/>
                </a:lnTo>
                <a:lnTo>
                  <a:pt x="458960" y="559116"/>
                </a:lnTo>
                <a:lnTo>
                  <a:pt x="456427" y="557845"/>
                </a:lnTo>
                <a:lnTo>
                  <a:pt x="453260" y="556256"/>
                </a:lnTo>
                <a:lnTo>
                  <a:pt x="445978" y="551488"/>
                </a:lnTo>
                <a:lnTo>
                  <a:pt x="438695" y="545766"/>
                </a:lnTo>
                <a:lnTo>
                  <a:pt x="430463" y="538773"/>
                </a:lnTo>
                <a:lnTo>
                  <a:pt x="421597" y="530827"/>
                </a:lnTo>
                <a:lnTo>
                  <a:pt x="412732" y="522562"/>
                </a:lnTo>
                <a:lnTo>
                  <a:pt x="404183" y="513662"/>
                </a:lnTo>
                <a:lnTo>
                  <a:pt x="387718" y="496498"/>
                </a:lnTo>
                <a:lnTo>
                  <a:pt x="373470" y="481558"/>
                </a:lnTo>
                <a:lnTo>
                  <a:pt x="360488" y="466937"/>
                </a:lnTo>
                <a:lnTo>
                  <a:pt x="360488" y="397008"/>
                </a:lnTo>
                <a:lnTo>
                  <a:pt x="352572" y="386836"/>
                </a:lnTo>
                <a:lnTo>
                  <a:pt x="345289" y="376347"/>
                </a:lnTo>
                <a:lnTo>
                  <a:pt x="338640" y="364904"/>
                </a:lnTo>
                <a:lnTo>
                  <a:pt x="331991" y="353143"/>
                </a:lnTo>
                <a:lnTo>
                  <a:pt x="325659" y="340746"/>
                </a:lnTo>
                <a:lnTo>
                  <a:pt x="319643" y="328350"/>
                </a:lnTo>
                <a:lnTo>
                  <a:pt x="314577" y="315635"/>
                </a:lnTo>
                <a:lnTo>
                  <a:pt x="309827" y="302603"/>
                </a:lnTo>
                <a:lnTo>
                  <a:pt x="305394" y="289571"/>
                </a:lnTo>
                <a:lnTo>
                  <a:pt x="301595" y="276538"/>
                </a:lnTo>
                <a:lnTo>
                  <a:pt x="298428" y="263188"/>
                </a:lnTo>
                <a:lnTo>
                  <a:pt x="295895" y="250156"/>
                </a:lnTo>
                <a:lnTo>
                  <a:pt x="293679" y="237124"/>
                </a:lnTo>
                <a:lnTo>
                  <a:pt x="292096" y="224091"/>
                </a:lnTo>
                <a:lnTo>
                  <a:pt x="291146" y="211695"/>
                </a:lnTo>
                <a:lnTo>
                  <a:pt x="290513" y="199298"/>
                </a:lnTo>
                <a:lnTo>
                  <a:pt x="291146" y="189127"/>
                </a:lnTo>
                <a:lnTo>
                  <a:pt x="291779" y="178955"/>
                </a:lnTo>
                <a:lnTo>
                  <a:pt x="292729" y="169102"/>
                </a:lnTo>
                <a:lnTo>
                  <a:pt x="294312" y="159248"/>
                </a:lnTo>
                <a:lnTo>
                  <a:pt x="296212" y="149394"/>
                </a:lnTo>
                <a:lnTo>
                  <a:pt x="298428" y="139858"/>
                </a:lnTo>
                <a:lnTo>
                  <a:pt x="301278" y="130641"/>
                </a:lnTo>
                <a:lnTo>
                  <a:pt x="304444" y="121740"/>
                </a:lnTo>
                <a:lnTo>
                  <a:pt x="307927" y="113158"/>
                </a:lnTo>
                <a:lnTo>
                  <a:pt x="311727" y="104258"/>
                </a:lnTo>
                <a:lnTo>
                  <a:pt x="315843" y="95994"/>
                </a:lnTo>
                <a:lnTo>
                  <a:pt x="320592" y="87729"/>
                </a:lnTo>
                <a:lnTo>
                  <a:pt x="325025" y="79783"/>
                </a:lnTo>
                <a:lnTo>
                  <a:pt x="330408" y="72472"/>
                </a:lnTo>
                <a:lnTo>
                  <a:pt x="335791" y="65479"/>
                </a:lnTo>
                <a:lnTo>
                  <a:pt x="341173" y="58168"/>
                </a:lnTo>
                <a:lnTo>
                  <a:pt x="347506" y="51493"/>
                </a:lnTo>
                <a:lnTo>
                  <a:pt x="353838" y="45772"/>
                </a:lnTo>
                <a:lnTo>
                  <a:pt x="360172" y="39415"/>
                </a:lnTo>
                <a:lnTo>
                  <a:pt x="366821" y="33693"/>
                </a:lnTo>
                <a:lnTo>
                  <a:pt x="373787" y="28607"/>
                </a:lnTo>
                <a:lnTo>
                  <a:pt x="381386" y="23839"/>
                </a:lnTo>
                <a:lnTo>
                  <a:pt x="388668" y="19707"/>
                </a:lnTo>
                <a:lnTo>
                  <a:pt x="396267" y="15575"/>
                </a:lnTo>
                <a:lnTo>
                  <a:pt x="404183" y="12079"/>
                </a:lnTo>
                <a:lnTo>
                  <a:pt x="412415" y="8900"/>
                </a:lnTo>
                <a:lnTo>
                  <a:pt x="420648" y="6357"/>
                </a:lnTo>
                <a:lnTo>
                  <a:pt x="428880" y="3814"/>
                </a:lnTo>
                <a:lnTo>
                  <a:pt x="437429" y="2225"/>
                </a:lnTo>
                <a:lnTo>
                  <a:pt x="445978" y="1271"/>
                </a:lnTo>
                <a:lnTo>
                  <a:pt x="454843" y="318"/>
                </a:lnTo>
                <a:lnTo>
                  <a:pt x="463709" y="0"/>
                </a:lnTo>
                <a:close/>
              </a:path>
            </a:pathLst>
          </a:custGeom>
          <a:solidFill>
            <a:srgbClr val="6091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716" name="KSO_Shape"/>
          <p:cNvSpPr>
            <a:spLocks noChangeArrowheads="1"/>
          </p:cNvSpPr>
          <p:nvPr/>
        </p:nvSpPr>
        <p:spPr bwMode="auto">
          <a:xfrm>
            <a:off x="7189788" y="2193925"/>
            <a:ext cx="823912" cy="676275"/>
          </a:xfrm>
          <a:custGeom>
            <a:avLst/>
            <a:gdLst>
              <a:gd name="T0" fmla="*/ 372307 w 1903412"/>
              <a:gd name="T1" fmla="*/ 674215 h 1563688"/>
              <a:gd name="T2" fmla="*/ 541685 w 1903412"/>
              <a:gd name="T3" fmla="*/ 663499 h 1563688"/>
              <a:gd name="T4" fmla="*/ 709566 w 1903412"/>
              <a:gd name="T5" fmla="*/ 607623 h 1563688"/>
              <a:gd name="T6" fmla="*/ 589867 w 1903412"/>
              <a:gd name="T7" fmla="*/ 595374 h 1563688"/>
              <a:gd name="T8" fmla="*/ 170581 w 1903412"/>
              <a:gd name="T9" fmla="*/ 579880 h 1563688"/>
              <a:gd name="T10" fmla="*/ 725902 w 1903412"/>
              <a:gd name="T11" fmla="*/ 579685 h 1563688"/>
              <a:gd name="T12" fmla="*/ 543195 w 1903412"/>
              <a:gd name="T13" fmla="*/ 578859 h 1563688"/>
              <a:gd name="T14" fmla="*/ 215767 w 1903412"/>
              <a:gd name="T15" fmla="*/ 570954 h 1563688"/>
              <a:gd name="T16" fmla="*/ 730843 w 1903412"/>
              <a:gd name="T17" fmla="*/ 563308 h 1563688"/>
              <a:gd name="T18" fmla="*/ 617047 w 1903412"/>
              <a:gd name="T19" fmla="*/ 574455 h 1563688"/>
              <a:gd name="T20" fmla="*/ 464265 w 1903412"/>
              <a:gd name="T21" fmla="*/ 562482 h 1563688"/>
              <a:gd name="T22" fmla="*/ 307788 w 1903412"/>
              <a:gd name="T23" fmla="*/ 633433 h 1563688"/>
              <a:gd name="T24" fmla="*/ 624047 w 1903412"/>
              <a:gd name="T25" fmla="*/ 558216 h 1563688"/>
              <a:gd name="T26" fmla="*/ 511898 w 1903412"/>
              <a:gd name="T27" fmla="*/ 546380 h 1563688"/>
              <a:gd name="T28" fmla="*/ 649030 w 1903412"/>
              <a:gd name="T29" fmla="*/ 530416 h 1563688"/>
              <a:gd name="T30" fmla="*/ 538528 w 1903412"/>
              <a:gd name="T31" fmla="*/ 541839 h 1563688"/>
              <a:gd name="T32" fmla="*/ 698310 w 1903412"/>
              <a:gd name="T33" fmla="*/ 514176 h 1563688"/>
              <a:gd name="T34" fmla="*/ 546764 w 1903412"/>
              <a:gd name="T35" fmla="*/ 525599 h 1563688"/>
              <a:gd name="T36" fmla="*/ 750198 w 1903412"/>
              <a:gd name="T37" fmla="*/ 490780 h 1563688"/>
              <a:gd name="T38" fmla="*/ 769965 w 1903412"/>
              <a:gd name="T39" fmla="*/ 492018 h 1563688"/>
              <a:gd name="T40" fmla="*/ 735922 w 1903412"/>
              <a:gd name="T41" fmla="*/ 502753 h 1563688"/>
              <a:gd name="T42" fmla="*/ 683622 w 1903412"/>
              <a:gd name="T43" fmla="*/ 500000 h 1563688"/>
              <a:gd name="T44" fmla="*/ 653972 w 1903412"/>
              <a:gd name="T45" fmla="*/ 489954 h 1563688"/>
              <a:gd name="T46" fmla="*/ 672503 w 1903412"/>
              <a:gd name="T47" fmla="*/ 493945 h 1563688"/>
              <a:gd name="T48" fmla="*/ 787810 w 1903412"/>
              <a:gd name="T49" fmla="*/ 499725 h 1563688"/>
              <a:gd name="T50" fmla="*/ 365431 w 1903412"/>
              <a:gd name="T51" fmla="*/ 660058 h 1563688"/>
              <a:gd name="T52" fmla="*/ 104244 w 1903412"/>
              <a:gd name="T53" fmla="*/ 482524 h 1563688"/>
              <a:gd name="T54" fmla="*/ 133498 w 1903412"/>
              <a:gd name="T55" fmla="*/ 519736 h 1563688"/>
              <a:gd name="T56" fmla="*/ 178135 w 1903412"/>
              <a:gd name="T57" fmla="*/ 546925 h 1563688"/>
              <a:gd name="T58" fmla="*/ 235407 w 1903412"/>
              <a:gd name="T59" fmla="*/ 488840 h 1563688"/>
              <a:gd name="T60" fmla="*/ 247906 w 1903412"/>
              <a:gd name="T61" fmla="*/ 422243 h 1563688"/>
              <a:gd name="T62" fmla="*/ 148606 w 1903412"/>
              <a:gd name="T63" fmla="*/ 440643 h 1563688"/>
              <a:gd name="T64" fmla="*/ 43675 w 1903412"/>
              <a:gd name="T65" fmla="*/ 438171 h 1563688"/>
              <a:gd name="T66" fmla="*/ 93943 w 1903412"/>
              <a:gd name="T67" fmla="*/ 367592 h 1563688"/>
              <a:gd name="T68" fmla="*/ 648315 w 1903412"/>
              <a:gd name="T69" fmla="*/ 437485 h 1563688"/>
              <a:gd name="T70" fmla="*/ 748047 w 1903412"/>
              <a:gd name="T71" fmla="*/ 345347 h 1563688"/>
              <a:gd name="T72" fmla="*/ 542544 w 1903412"/>
              <a:gd name="T73" fmla="*/ 241537 h 1563688"/>
              <a:gd name="T74" fmla="*/ 441300 w 1903412"/>
              <a:gd name="T75" fmla="*/ 350839 h 1563688"/>
              <a:gd name="T76" fmla="*/ 424256 w 1903412"/>
              <a:gd name="T77" fmla="*/ 231101 h 1563688"/>
              <a:gd name="T78" fmla="*/ 758769 w 1903412"/>
              <a:gd name="T79" fmla="*/ 223549 h 1563688"/>
              <a:gd name="T80" fmla="*/ 199698 w 1903412"/>
              <a:gd name="T81" fmla="*/ 238928 h 1563688"/>
              <a:gd name="T82" fmla="*/ 775536 w 1903412"/>
              <a:gd name="T83" fmla="*/ 473049 h 1563688"/>
              <a:gd name="T84" fmla="*/ 40791 w 1903412"/>
              <a:gd name="T85" fmla="*/ 237692 h 1563688"/>
              <a:gd name="T86" fmla="*/ 108639 w 1903412"/>
              <a:gd name="T87" fmla="*/ 214623 h 1563688"/>
              <a:gd name="T88" fmla="*/ 312183 w 1903412"/>
              <a:gd name="T89" fmla="*/ 131136 h 1563688"/>
              <a:gd name="T90" fmla="*/ 162753 w 1903412"/>
              <a:gd name="T91" fmla="*/ 204736 h 1563688"/>
              <a:gd name="T92" fmla="*/ 103969 w 1903412"/>
              <a:gd name="T93" fmla="*/ 128389 h 1563688"/>
              <a:gd name="T94" fmla="*/ 151765 w 1903412"/>
              <a:gd name="T95" fmla="*/ 114795 h 1563688"/>
              <a:gd name="T96" fmla="*/ 188024 w 1903412"/>
              <a:gd name="T97" fmla="*/ 62066 h 1563688"/>
              <a:gd name="T98" fmla="*/ 452411 w 1903412"/>
              <a:gd name="T99" fmla="*/ 96944 h 1563688"/>
              <a:gd name="T100" fmla="*/ 230188 w 1903412"/>
              <a:gd name="T101" fmla="*/ 63714 h 1563688"/>
              <a:gd name="T102" fmla="*/ 404752 w 1903412"/>
              <a:gd name="T103" fmla="*/ 93786 h 1563688"/>
              <a:gd name="T104" fmla="*/ 297350 w 1903412"/>
              <a:gd name="T105" fmla="*/ 43117 h 1563688"/>
              <a:gd name="T106" fmla="*/ 378108 w 1903412"/>
              <a:gd name="T107" fmla="*/ 2746 h 1563688"/>
              <a:gd name="T108" fmla="*/ 549787 w 1903412"/>
              <a:gd name="T109" fmla="*/ 78819 h 1563688"/>
              <a:gd name="T110" fmla="*/ 564209 w 1903412"/>
              <a:gd name="T111" fmla="*/ 128389 h 1563688"/>
              <a:gd name="T112" fmla="*/ 465871 w 1903412"/>
              <a:gd name="T113" fmla="*/ 120562 h 1563688"/>
              <a:gd name="T114" fmla="*/ 346793 w 1903412"/>
              <a:gd name="T115" fmla="*/ 131410 h 1563688"/>
              <a:gd name="T116" fmla="*/ 367120 w 1903412"/>
              <a:gd name="T117" fmla="*/ 537038 h 1563688"/>
              <a:gd name="T118" fmla="*/ 188161 w 1903412"/>
              <a:gd name="T119" fmla="*/ 634531 h 1563688"/>
              <a:gd name="T120" fmla="*/ 39005 w 1903412"/>
              <a:gd name="T121" fmla="*/ 490626 h 1563688"/>
              <a:gd name="T122" fmla="*/ 18816 w 1903412"/>
              <a:gd name="T123" fmla="*/ 222999 h 1563688"/>
              <a:gd name="T124" fmla="*/ 157808 w 1903412"/>
              <a:gd name="T125" fmla="*/ 50257 h 15636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03412"/>
              <a:gd name="T190" fmla="*/ 0 h 1563688"/>
              <a:gd name="T191" fmla="*/ 1903412 w 1903412"/>
              <a:gd name="T192" fmla="*/ 1563688 h 15636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6091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717" name="矩形 14"/>
          <p:cNvSpPr>
            <a:spLocks noChangeArrowheads="1"/>
          </p:cNvSpPr>
          <p:nvPr/>
        </p:nvSpPr>
        <p:spPr bwMode="auto">
          <a:xfrm>
            <a:off x="1730375" y="2984500"/>
            <a:ext cx="128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a:solidFill>
                  <a:srgbClr val="609114"/>
                </a:solidFill>
                <a:latin typeface="Kozuka Gothic Pro EL" pitchFamily="34" charset="-128"/>
                <a:ea typeface="Kozuka Gothic Pro EL" pitchFamily="34" charset="-128"/>
                <a:sym typeface="Kozuka Gothic Pro EL" pitchFamily="34" charset="-128"/>
              </a:rPr>
              <a:t>Add A Title</a:t>
            </a:r>
            <a:endParaRPr lang="zh-CN" altLang="en-US"/>
          </a:p>
        </p:txBody>
      </p:sp>
      <p:sp>
        <p:nvSpPr>
          <p:cNvPr id="29718" name="矩形 15"/>
          <p:cNvSpPr>
            <a:spLocks noChangeArrowheads="1"/>
          </p:cNvSpPr>
          <p:nvPr/>
        </p:nvSpPr>
        <p:spPr bwMode="auto">
          <a:xfrm>
            <a:off x="4330700" y="3308350"/>
            <a:ext cx="1289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a:solidFill>
                  <a:schemeClr val="bg1"/>
                </a:solidFill>
                <a:latin typeface="Kozuka Gothic Pro EL" pitchFamily="34" charset="-128"/>
                <a:ea typeface="Kozuka Gothic Pro EL" pitchFamily="34" charset="-128"/>
                <a:sym typeface="Kozuka Gothic Pro EL" pitchFamily="34" charset="-128"/>
              </a:rPr>
              <a:t>Add A Title</a:t>
            </a:r>
            <a:endParaRPr lang="zh-CN" altLang="en-US"/>
          </a:p>
        </p:txBody>
      </p:sp>
      <p:sp>
        <p:nvSpPr>
          <p:cNvPr id="29719" name="矩形 16"/>
          <p:cNvSpPr>
            <a:spLocks noChangeArrowheads="1"/>
          </p:cNvSpPr>
          <p:nvPr/>
        </p:nvSpPr>
        <p:spPr bwMode="auto">
          <a:xfrm>
            <a:off x="7043738" y="3144838"/>
            <a:ext cx="1289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a:solidFill>
                  <a:srgbClr val="609114"/>
                </a:solidFill>
                <a:latin typeface="Kozuka Gothic Pro EL" pitchFamily="34" charset="-128"/>
                <a:ea typeface="Kozuka Gothic Pro EL" pitchFamily="34" charset="-128"/>
                <a:sym typeface="Kozuka Gothic Pro EL" pitchFamily="34" charset="-128"/>
              </a:rPr>
              <a:t>Add A Title</a:t>
            </a:r>
            <a:endParaRPr lang="zh-CN" altLang="en-US"/>
          </a:p>
        </p:txBody>
      </p:sp>
      <p:sp>
        <p:nvSpPr>
          <p:cNvPr id="29720" name="矩形 17"/>
          <p:cNvSpPr>
            <a:spLocks noChangeArrowheads="1"/>
          </p:cNvSpPr>
          <p:nvPr/>
        </p:nvSpPr>
        <p:spPr bwMode="auto">
          <a:xfrm>
            <a:off x="9339263" y="3116263"/>
            <a:ext cx="1289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a:solidFill>
                  <a:srgbClr val="609114"/>
                </a:solidFill>
                <a:latin typeface="Kozuka Gothic Pro EL" pitchFamily="34" charset="-128"/>
                <a:ea typeface="Kozuka Gothic Pro EL" pitchFamily="34" charset="-128"/>
                <a:sym typeface="Kozuka Gothic Pro EL" pitchFamily="34" charset="-128"/>
              </a:rPr>
              <a:t>Add A Title</a:t>
            </a:r>
            <a:endParaRPr lang="zh-CN" altLang="en-US"/>
          </a:p>
        </p:txBody>
      </p:sp>
      <p:sp>
        <p:nvSpPr>
          <p:cNvPr id="29721" name="矩形 18"/>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工作设想</a:t>
            </a:r>
            <a:endParaRPr lang="zh-CN" altLang="en-US"/>
          </a:p>
        </p:txBody>
      </p:sp>
      <p:sp>
        <p:nvSpPr>
          <p:cNvPr id="29722" name="矩形 19"/>
          <p:cNvSpPr>
            <a:spLocks noChangeArrowheads="1"/>
          </p:cNvSpPr>
          <p:nvPr/>
        </p:nvSpPr>
        <p:spPr bwMode="auto">
          <a:xfrm>
            <a:off x="5080000" y="83343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working assumption</a:t>
            </a:r>
            <a:endParaRPr lang="zh-CN" altLang="en-US"/>
          </a:p>
        </p:txBody>
      </p:sp>
      <p:sp>
        <p:nvSpPr>
          <p:cNvPr id="25"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1"/>
          <p:cNvPicPr>
            <a:picLocks noChangeAspect="1" noChangeArrowheads="1"/>
          </p:cNvPicPr>
          <p:nvPr/>
        </p:nvPicPr>
        <p:blipFill>
          <a:blip r:embed="rId2">
            <a:grayscl/>
            <a:extLst>
              <a:ext uri="{28A0092B-C50C-407E-A947-70E740481C1C}">
                <a14:useLocalDpi xmlns:a14="http://schemas.microsoft.com/office/drawing/2010/main" val="0"/>
              </a:ext>
            </a:extLst>
          </a:blip>
          <a:srcRect t="3798" b="1186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8"/>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6" name="任意多边形 10"/>
          <p:cNvSpPr>
            <a:spLocks noChangeArrowheads="1"/>
          </p:cNvSpPr>
          <p:nvPr/>
        </p:nvSpPr>
        <p:spPr bwMode="auto">
          <a:xfrm rot="10800000">
            <a:off x="4216400" y="0"/>
            <a:ext cx="3757613" cy="2266950"/>
          </a:xfrm>
          <a:custGeom>
            <a:avLst/>
            <a:gdLst>
              <a:gd name="T0" fmla="*/ 7502043 w 1882108"/>
              <a:gd name="T1" fmla="*/ 4014983 h 1279971"/>
              <a:gd name="T2" fmla="*/ 0 w 1882108"/>
              <a:gd name="T3" fmla="*/ 4014983 h 1279971"/>
              <a:gd name="T4" fmla="*/ 0 w 1882108"/>
              <a:gd name="T5" fmla="*/ 1146715 h 1279971"/>
              <a:gd name="T6" fmla="*/ 11636 w 1882108"/>
              <a:gd name="T7" fmla="*/ 1146715 h 1279971"/>
              <a:gd name="T8" fmla="*/ 3751023 w 1882108"/>
              <a:gd name="T9" fmla="*/ 0 h 1279971"/>
              <a:gd name="T10" fmla="*/ 7490408 w 1882108"/>
              <a:gd name="T11" fmla="*/ 1146715 h 1279971"/>
              <a:gd name="T12" fmla="*/ 7502043 w 1882108"/>
              <a:gd name="T13" fmla="*/ 1146715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77" name="矩形 5"/>
          <p:cNvSpPr>
            <a:spLocks noChangeArrowheads="1"/>
          </p:cNvSpPr>
          <p:nvPr/>
        </p:nvSpPr>
        <p:spPr bwMode="auto">
          <a:xfrm>
            <a:off x="8407400" y="6438900"/>
            <a:ext cx="3049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chemeClr val="bg1"/>
                </a:solidFill>
                <a:latin typeface="方正正黑简体" pitchFamily="2" charset="-122"/>
                <a:ea typeface="方正正黑简体" pitchFamily="2" charset="-122"/>
                <a:sym typeface="方正正黑简体" pitchFamily="2" charset="-122"/>
              </a:rPr>
              <a:t>丫丫精饰</a:t>
            </a:r>
            <a:r>
              <a:rPr lang="zh-CN" b="1">
                <a:solidFill>
                  <a:schemeClr val="bg1"/>
                </a:solidFill>
                <a:latin typeface="方正正黑简体" pitchFamily="2" charset="-122"/>
                <a:ea typeface="方正正黑简体" pitchFamily="2" charset="-122"/>
                <a:sym typeface="方正正黑简体" pitchFamily="2" charset="-122"/>
              </a:rPr>
              <a:t>求职</a:t>
            </a:r>
            <a:r>
              <a:rPr lang="zh-CN" altLang="zh-CN" b="1">
                <a:solidFill>
                  <a:schemeClr val="bg1"/>
                </a:solidFill>
                <a:latin typeface="方正正黑简体" pitchFamily="2" charset="-122"/>
                <a:ea typeface="方正正黑简体" pitchFamily="2" charset="-122"/>
                <a:sym typeface="方正正黑简体" pitchFamily="2" charset="-122"/>
              </a:rPr>
              <a:t>/</a:t>
            </a:r>
            <a:r>
              <a:rPr lang="zh-CN" b="1">
                <a:solidFill>
                  <a:schemeClr val="bg1"/>
                </a:solidFill>
                <a:latin typeface="方正正黑简体" pitchFamily="2" charset="-122"/>
                <a:ea typeface="方正正黑简体" pitchFamily="2" charset="-122"/>
                <a:sym typeface="方正正黑简体" pitchFamily="2" charset="-122"/>
              </a:rPr>
              <a:t>竞聘●设计师</a:t>
            </a:r>
          </a:p>
        </p:txBody>
      </p:sp>
      <p:sp>
        <p:nvSpPr>
          <p:cNvPr id="3078"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dirty="0">
                <a:solidFill>
                  <a:schemeClr val="bg1"/>
                </a:solidFill>
                <a:latin typeface="方正正黑简体" pitchFamily="2" charset="-122"/>
                <a:ea typeface="方正正黑简体" pitchFamily="2" charset="-122"/>
                <a:sym typeface="方正正黑简体" pitchFamily="2" charset="-122"/>
              </a:rPr>
              <a:t>寻找</a:t>
            </a:r>
            <a:r>
              <a:rPr lang="zh-CN" sz="2400" b="1" dirty="0">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dirty="0">
                <a:solidFill>
                  <a:schemeClr val="bg1"/>
                </a:solidFill>
                <a:ea typeface="方正正黑简体" pitchFamily="2" charset="-122"/>
                <a:sym typeface="宋体" panose="02010600030101010101" pitchFamily="2" charset="-122"/>
              </a:rPr>
              <a:t>‘</a:t>
            </a:r>
            <a:r>
              <a:rPr lang="zh-CN" sz="2400" b="1" dirty="0">
                <a:solidFill>
                  <a:schemeClr val="bg1"/>
                </a:solidFill>
                <a:latin typeface="方正正黑简体" pitchFamily="2" charset="-122"/>
                <a:ea typeface="方正正黑简体" pitchFamily="2" charset="-122"/>
                <a:sym typeface="宋体" panose="02010600030101010101" pitchFamily="2" charset="-122"/>
              </a:rPr>
              <a:t>我</a:t>
            </a:r>
            <a:r>
              <a:rPr lang="zh-CN" sz="2400" b="1" dirty="0">
                <a:solidFill>
                  <a:schemeClr val="bg1"/>
                </a:solidFill>
                <a:ea typeface="方正正黑简体" pitchFamily="2" charset="-122"/>
                <a:sym typeface="宋体" panose="02010600030101010101" pitchFamily="2" charset="-122"/>
              </a:rPr>
              <a:t>’</a:t>
            </a:r>
            <a:endParaRPr lang="zh-CN" sz="2400" b="1" dirty="0">
              <a:solidFill>
                <a:schemeClr val="bg1"/>
              </a:solidFill>
              <a:latin typeface="方正正黑简体" pitchFamily="2" charset="-122"/>
              <a:ea typeface="方正正黑简体" pitchFamily="2" charset="-122"/>
              <a:sym typeface="宋体" panose="02010600030101010101" pitchFamily="2" charset="-122"/>
            </a:endParaRPr>
          </a:p>
        </p:txBody>
      </p:sp>
      <p:sp>
        <p:nvSpPr>
          <p:cNvPr id="3079" name="矩形 2"/>
          <p:cNvSpPr>
            <a:spLocks noChangeArrowheads="1"/>
          </p:cNvSpPr>
          <p:nvPr/>
        </p:nvSpPr>
        <p:spPr bwMode="auto">
          <a:xfrm>
            <a:off x="4656138" y="336550"/>
            <a:ext cx="29670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5400" b="1">
                <a:solidFill>
                  <a:schemeClr val="bg1"/>
                </a:solidFill>
                <a:latin typeface="方正正黑简体" pitchFamily="2" charset="-122"/>
                <a:ea typeface="方正正黑简体" pitchFamily="2" charset="-122"/>
                <a:sym typeface="方正正黑简体" pitchFamily="2" charset="-122"/>
              </a:rPr>
              <a:t>个人介绍</a:t>
            </a:r>
            <a:endParaRPr lang="en-US" sz="5400" b="1">
              <a:solidFill>
                <a:schemeClr val="bg1"/>
              </a:solidFill>
              <a:latin typeface="方正正黑简体" pitchFamily="2" charset="-122"/>
              <a:ea typeface="方正正黑简体" pitchFamily="2" charset="-122"/>
              <a:sym typeface="方正正黑简体" pitchFamily="2" charset="-122"/>
            </a:endParaRPr>
          </a:p>
        </p:txBody>
      </p:sp>
      <p:sp>
        <p:nvSpPr>
          <p:cNvPr id="3080" name="矩形 3"/>
          <p:cNvSpPr>
            <a:spLocks noChangeArrowheads="1"/>
          </p:cNvSpPr>
          <p:nvPr/>
        </p:nvSpPr>
        <p:spPr bwMode="auto">
          <a:xfrm>
            <a:off x="4602163" y="1225550"/>
            <a:ext cx="3074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方正细圆简体" pitchFamily="1" charset="-122"/>
                <a:ea typeface="方正细圆简体" pitchFamily="1" charset="-122"/>
                <a:sym typeface="方正细圆简体" pitchFamily="1" charset="-122"/>
              </a:rPr>
              <a:t>Personal introduction</a:t>
            </a:r>
            <a:endParaRPr lang="zh-CN" altLang="en-US" sz="2400">
              <a:solidFill>
                <a:schemeClr val="bg1"/>
              </a:solidFill>
              <a:latin typeface="方正细圆简体" pitchFamily="1" charset="-122"/>
              <a:ea typeface="方正细圆简体" pitchFamily="1" charset="-122"/>
              <a:sym typeface="方正细圆简体" pitchFamily="1" charset="-122"/>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26"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727"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pic>
        <p:nvPicPr>
          <p:cNvPr id="30728" name="图片 2"/>
          <p:cNvPicPr>
            <a:picLocks noChangeAspect="1" noChangeArrowheads="1"/>
          </p:cNvPicPr>
          <p:nvPr/>
        </p:nvPicPr>
        <p:blipFill>
          <a:blip r:embed="rId2">
            <a:grayscl/>
            <a:extLst>
              <a:ext uri="{28A0092B-C50C-407E-A947-70E740481C1C}">
                <a14:useLocalDpi xmlns:a14="http://schemas.microsoft.com/office/drawing/2010/main" val="0"/>
              </a:ext>
            </a:extLst>
          </a:blip>
          <a:srcRect r="6372"/>
          <a:stretch>
            <a:fillRect/>
          </a:stretch>
        </p:blipFill>
        <p:spPr bwMode="auto">
          <a:xfrm>
            <a:off x="387350" y="1993900"/>
            <a:ext cx="11434763"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任意多边形 3"/>
          <p:cNvSpPr>
            <a:spLocks noChangeArrowheads="1"/>
          </p:cNvSpPr>
          <p:nvPr/>
        </p:nvSpPr>
        <p:spPr bwMode="auto">
          <a:xfrm rot="16200000" flipH="1">
            <a:off x="8510588" y="1457325"/>
            <a:ext cx="2774950" cy="3844925"/>
          </a:xfrm>
          <a:custGeom>
            <a:avLst/>
            <a:gdLst>
              <a:gd name="T0" fmla="*/ 0 w 1021607"/>
              <a:gd name="T1" fmla="*/ 12118504 h 1219907"/>
              <a:gd name="T2" fmla="*/ 0 w 1021607"/>
              <a:gd name="T3" fmla="*/ 1152696 h 1219907"/>
              <a:gd name="T4" fmla="*/ 2815699 w 1021607"/>
              <a:gd name="T5" fmla="*/ 1152696 h 1219907"/>
              <a:gd name="T6" fmla="*/ 3768745 w 1021607"/>
              <a:gd name="T7" fmla="*/ 0 h 1219907"/>
              <a:gd name="T8" fmla="*/ 4721794 w 1021607"/>
              <a:gd name="T9" fmla="*/ 1152696 h 1219907"/>
              <a:gd name="T10" fmla="*/ 7537485 w 1021607"/>
              <a:gd name="T11" fmla="*/ 1152696 h 1219907"/>
              <a:gd name="T12" fmla="*/ 7537485 w 1021607"/>
              <a:gd name="T13" fmla="*/ 12118504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730" name="KSO_Shape"/>
          <p:cNvSpPr>
            <a:spLocks noChangeArrowheads="1"/>
          </p:cNvSpPr>
          <p:nvPr/>
        </p:nvSpPr>
        <p:spPr bwMode="auto">
          <a:xfrm>
            <a:off x="9396413" y="2282825"/>
            <a:ext cx="1320800" cy="1306513"/>
          </a:xfrm>
          <a:custGeom>
            <a:avLst/>
            <a:gdLst>
              <a:gd name="T0" fmla="*/ 2147483647 w 4409"/>
              <a:gd name="T1" fmla="*/ 2147483647 h 4408"/>
              <a:gd name="T2" fmla="*/ 2147483647 w 4409"/>
              <a:gd name="T3" fmla="*/ 2147483647 h 4408"/>
              <a:gd name="T4" fmla="*/ 2147483647 w 4409"/>
              <a:gd name="T5" fmla="*/ 2147483647 h 4408"/>
              <a:gd name="T6" fmla="*/ 2147483647 w 4409"/>
              <a:gd name="T7" fmla="*/ 2147483647 h 4408"/>
              <a:gd name="T8" fmla="*/ 2147483647 w 4409"/>
              <a:gd name="T9" fmla="*/ 2147483647 h 4408"/>
              <a:gd name="T10" fmla="*/ 2147483647 w 4409"/>
              <a:gd name="T11" fmla="*/ 2147483647 h 4408"/>
              <a:gd name="T12" fmla="*/ 2147483647 w 4409"/>
              <a:gd name="T13" fmla="*/ 2147483647 h 4408"/>
              <a:gd name="T14" fmla="*/ 2147483647 w 4409"/>
              <a:gd name="T15" fmla="*/ 2147483647 h 4408"/>
              <a:gd name="T16" fmla="*/ 232340972 w 4409"/>
              <a:gd name="T17" fmla="*/ 2147483647 h 4408"/>
              <a:gd name="T18" fmla="*/ 154893982 w 4409"/>
              <a:gd name="T19" fmla="*/ 2147483647 h 4408"/>
              <a:gd name="T20" fmla="*/ 2147483647 w 4409"/>
              <a:gd name="T21" fmla="*/ 2147483647 h 4408"/>
              <a:gd name="T22" fmla="*/ 2147483647 w 4409"/>
              <a:gd name="T23" fmla="*/ 2147483647 h 4408"/>
              <a:gd name="T24" fmla="*/ 2147483647 w 4409"/>
              <a:gd name="T25" fmla="*/ 2147483647 h 4408"/>
              <a:gd name="T26" fmla="*/ 2147483647 w 4409"/>
              <a:gd name="T27" fmla="*/ 2147483647 h 4408"/>
              <a:gd name="T28" fmla="*/ 2147483647 w 4409"/>
              <a:gd name="T29" fmla="*/ 2147483647 h 4408"/>
              <a:gd name="T30" fmla="*/ 2147483647 w 4409"/>
              <a:gd name="T31" fmla="*/ 2147483647 h 4408"/>
              <a:gd name="T32" fmla="*/ 2147483647 w 4409"/>
              <a:gd name="T33" fmla="*/ 2147483647 h 4408"/>
              <a:gd name="T34" fmla="*/ 2147483647 w 4409"/>
              <a:gd name="T35" fmla="*/ 2147483647 h 4408"/>
              <a:gd name="T36" fmla="*/ 2147483647 w 4409"/>
              <a:gd name="T37" fmla="*/ 2147483647 h 4408"/>
              <a:gd name="T38" fmla="*/ 2147483647 w 4409"/>
              <a:gd name="T39" fmla="*/ 2147483647 h 4408"/>
              <a:gd name="T40" fmla="*/ 2147483647 w 4409"/>
              <a:gd name="T41" fmla="*/ 2147483647 h 4408"/>
              <a:gd name="T42" fmla="*/ 2147483647 w 4409"/>
              <a:gd name="T43" fmla="*/ 2147483647 h 4408"/>
              <a:gd name="T44" fmla="*/ 2147483647 w 4409"/>
              <a:gd name="T45" fmla="*/ 2147483647 h 4408"/>
              <a:gd name="T46" fmla="*/ 2147483647 w 4409"/>
              <a:gd name="T47" fmla="*/ 2147483647 h 4408"/>
              <a:gd name="T48" fmla="*/ 2147483647 w 4409"/>
              <a:gd name="T49" fmla="*/ 2147483647 h 4408"/>
              <a:gd name="T50" fmla="*/ 2147483647 w 4409"/>
              <a:gd name="T51" fmla="*/ 2147483647 h 4408"/>
              <a:gd name="T52" fmla="*/ 2147483647 w 4409"/>
              <a:gd name="T53" fmla="*/ 2147483647 h 4408"/>
              <a:gd name="T54" fmla="*/ 2147483647 w 4409"/>
              <a:gd name="T55" fmla="*/ 2147483647 h 4408"/>
              <a:gd name="T56" fmla="*/ 2147483647 w 4409"/>
              <a:gd name="T57" fmla="*/ 2147483647 h 4408"/>
              <a:gd name="T58" fmla="*/ 2147483647 w 4409"/>
              <a:gd name="T59" fmla="*/ 2147483647 h 4408"/>
              <a:gd name="T60" fmla="*/ 2147483647 w 4409"/>
              <a:gd name="T61" fmla="*/ 2147483647 h 4408"/>
              <a:gd name="T62" fmla="*/ 2147483647 w 4409"/>
              <a:gd name="T63" fmla="*/ 2147483647 h 4408"/>
              <a:gd name="T64" fmla="*/ 2147483647 w 4409"/>
              <a:gd name="T65" fmla="*/ 2147483647 h 4408"/>
              <a:gd name="T66" fmla="*/ 2147483647 w 4409"/>
              <a:gd name="T67" fmla="*/ 2147483647 h 4408"/>
              <a:gd name="T68" fmla="*/ 2147483647 w 4409"/>
              <a:gd name="T69" fmla="*/ 2147483647 h 4408"/>
              <a:gd name="T70" fmla="*/ 2147483647 w 4409"/>
              <a:gd name="T71" fmla="*/ 2147483647 h 4408"/>
              <a:gd name="T72" fmla="*/ 2147483647 w 4409"/>
              <a:gd name="T73" fmla="*/ 2147483647 h 4408"/>
              <a:gd name="T74" fmla="*/ 2147483647 w 4409"/>
              <a:gd name="T75" fmla="*/ 2147483647 h 4408"/>
              <a:gd name="T76" fmla="*/ 2147483647 w 4409"/>
              <a:gd name="T77" fmla="*/ 2147483647 h 4408"/>
              <a:gd name="T78" fmla="*/ 2147483647 w 4409"/>
              <a:gd name="T79" fmla="*/ 2147483647 h 4408"/>
              <a:gd name="T80" fmla="*/ 2147483647 w 4409"/>
              <a:gd name="T81" fmla="*/ 2147483647 h 4408"/>
              <a:gd name="T82" fmla="*/ 2147483647 w 4409"/>
              <a:gd name="T83" fmla="*/ 2147483647 h 4408"/>
              <a:gd name="T84" fmla="*/ 2147483647 w 4409"/>
              <a:gd name="T85" fmla="*/ 2147483647 h 4408"/>
              <a:gd name="T86" fmla="*/ 2147483647 w 4409"/>
              <a:gd name="T87" fmla="*/ 2147483647 h 4408"/>
              <a:gd name="T88" fmla="*/ 2147483647 w 4409"/>
              <a:gd name="T89" fmla="*/ 2147483647 h 4408"/>
              <a:gd name="T90" fmla="*/ 2147483647 w 4409"/>
              <a:gd name="T91" fmla="*/ 2147483647 h 4408"/>
              <a:gd name="T92" fmla="*/ 2147483647 w 4409"/>
              <a:gd name="T93" fmla="*/ 2147483647 h 4408"/>
              <a:gd name="T94" fmla="*/ 2147483647 w 4409"/>
              <a:gd name="T95" fmla="*/ 2147483647 h 4408"/>
              <a:gd name="T96" fmla="*/ 2147483647 w 4409"/>
              <a:gd name="T97" fmla="*/ 2147483647 h 4408"/>
              <a:gd name="T98" fmla="*/ 2147483647 w 4409"/>
              <a:gd name="T99" fmla="*/ 2147483647 h 4408"/>
              <a:gd name="T100" fmla="*/ 2147483647 w 4409"/>
              <a:gd name="T101" fmla="*/ 2147483647 h 4408"/>
              <a:gd name="T102" fmla="*/ 2147483647 w 4409"/>
              <a:gd name="T103" fmla="*/ 2147483647 h 4408"/>
              <a:gd name="T104" fmla="*/ 2147483647 w 4409"/>
              <a:gd name="T105" fmla="*/ 2147483647 h 4408"/>
              <a:gd name="T106" fmla="*/ 2147483647 w 4409"/>
              <a:gd name="T107" fmla="*/ 2147483647 h 4408"/>
              <a:gd name="T108" fmla="*/ 2147483647 w 4409"/>
              <a:gd name="T109" fmla="*/ 2147483647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09"/>
              <a:gd name="T166" fmla="*/ 0 h 4408"/>
              <a:gd name="T167" fmla="*/ 4409 w 4409"/>
              <a:gd name="T168" fmla="*/ 4408 h 4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731" name="矩形 13"/>
          <p:cNvSpPr>
            <a:spLocks noChangeArrowheads="1"/>
          </p:cNvSpPr>
          <p:nvPr/>
        </p:nvSpPr>
        <p:spPr bwMode="auto">
          <a:xfrm>
            <a:off x="8761413" y="3543300"/>
            <a:ext cx="259238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buClr>
                <a:schemeClr val="accent1"/>
              </a:buClr>
            </a:pPr>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Clr>
                <a:schemeClr val="accent1"/>
              </a:buClr>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Clr>
                <a:schemeClr val="accent1"/>
              </a:buClr>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2" name="TextBox 15"/>
          <p:cNvSpPr>
            <a:spLocks noChangeArrowheads="1"/>
          </p:cNvSpPr>
          <p:nvPr/>
        </p:nvSpPr>
        <p:spPr bwMode="auto">
          <a:xfrm>
            <a:off x="1243013" y="5057775"/>
            <a:ext cx="97043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a:t>
            </a:r>
          </a:p>
        </p:txBody>
      </p:sp>
      <p:sp>
        <p:nvSpPr>
          <p:cNvPr id="30733" name="矩形 7"/>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工作设想</a:t>
            </a:r>
            <a:endParaRPr lang="zh-CN" altLang="en-US"/>
          </a:p>
        </p:txBody>
      </p:sp>
      <p:sp>
        <p:nvSpPr>
          <p:cNvPr id="30734" name="矩形 8"/>
          <p:cNvSpPr>
            <a:spLocks noChangeArrowheads="1"/>
          </p:cNvSpPr>
          <p:nvPr/>
        </p:nvSpPr>
        <p:spPr bwMode="auto">
          <a:xfrm>
            <a:off x="5080000" y="83343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working assumption</a:t>
            </a:r>
            <a:endParaRPr lang="zh-CN" altLang="en-US"/>
          </a:p>
        </p:txBody>
      </p:sp>
      <p:sp>
        <p:nvSpPr>
          <p:cNvPr id="13"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750"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751"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pic>
        <p:nvPicPr>
          <p:cNvPr id="31752" name="图片 1"/>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l="17018" t="8820" r="5692" b="25999"/>
          <a:stretch>
            <a:fillRect/>
          </a:stretch>
        </p:blipFill>
        <p:spPr bwMode="auto">
          <a:xfrm>
            <a:off x="0" y="2022475"/>
            <a:ext cx="30083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图片 2"/>
          <p:cNvPicPr>
            <a:picLocks noChangeAspect="1" noChangeArrowheads="1"/>
          </p:cNvPicPr>
          <p:nvPr/>
        </p:nvPicPr>
        <p:blipFill>
          <a:blip r:embed="rId3">
            <a:grayscl/>
            <a:extLst>
              <a:ext uri="{28A0092B-C50C-407E-A947-70E740481C1C}">
                <a14:useLocalDpi xmlns:a14="http://schemas.microsoft.com/office/drawing/2010/main" val="0"/>
              </a:ext>
            </a:extLst>
          </a:blip>
          <a:srcRect l="16121" t="18317" r="13890" b="28481"/>
          <a:stretch>
            <a:fillRect/>
          </a:stretch>
        </p:blipFill>
        <p:spPr bwMode="auto">
          <a:xfrm>
            <a:off x="3060700" y="3933825"/>
            <a:ext cx="30083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图片 3"/>
          <p:cNvPicPr>
            <a:picLocks noChangeAspect="1" noChangeArrowheads="1"/>
          </p:cNvPicPr>
          <p:nvPr/>
        </p:nvPicPr>
        <p:blipFill>
          <a:blip r:embed="rId4">
            <a:grayscl/>
            <a:extLst>
              <a:ext uri="{28A0092B-C50C-407E-A947-70E740481C1C}">
                <a14:useLocalDpi xmlns:a14="http://schemas.microsoft.com/office/drawing/2010/main" val="0"/>
              </a:ext>
            </a:extLst>
          </a:blip>
          <a:srcRect l="20966" t="25630" r="7697" b="16212"/>
          <a:stretch>
            <a:fillRect/>
          </a:stretch>
        </p:blipFill>
        <p:spPr bwMode="auto">
          <a:xfrm>
            <a:off x="6122988" y="2022475"/>
            <a:ext cx="30083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图片 4"/>
          <p:cNvPicPr>
            <a:picLocks noChangeAspect="1" noChangeArrowheads="1"/>
          </p:cNvPicPr>
          <p:nvPr/>
        </p:nvPicPr>
        <p:blipFill>
          <a:blip r:embed="rId5">
            <a:grayscl/>
            <a:extLst>
              <a:ext uri="{28A0092B-C50C-407E-A947-70E740481C1C}">
                <a14:useLocalDpi xmlns:a14="http://schemas.microsoft.com/office/drawing/2010/main" val="0"/>
              </a:ext>
            </a:extLst>
          </a:blip>
          <a:srcRect l="15726" t="168" r="1624" b="30147"/>
          <a:stretch>
            <a:fillRect/>
          </a:stretch>
        </p:blipFill>
        <p:spPr bwMode="auto">
          <a:xfrm>
            <a:off x="9183688" y="3933825"/>
            <a:ext cx="30083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矩形 5"/>
          <p:cNvSpPr>
            <a:spLocks noChangeArrowheads="1"/>
          </p:cNvSpPr>
          <p:nvPr/>
        </p:nvSpPr>
        <p:spPr bwMode="auto">
          <a:xfrm>
            <a:off x="0" y="3933825"/>
            <a:ext cx="3008313" cy="1692275"/>
          </a:xfrm>
          <a:prstGeom prst="rect">
            <a:avLst/>
          </a:pr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31757" name="矩形 6"/>
          <p:cNvSpPr>
            <a:spLocks noChangeArrowheads="1"/>
          </p:cNvSpPr>
          <p:nvPr/>
        </p:nvSpPr>
        <p:spPr bwMode="auto">
          <a:xfrm>
            <a:off x="3060700" y="2022475"/>
            <a:ext cx="3008313" cy="1692275"/>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a:p>
        </p:txBody>
      </p:sp>
      <p:sp>
        <p:nvSpPr>
          <p:cNvPr id="31758" name="矩形 7"/>
          <p:cNvSpPr>
            <a:spLocks noChangeArrowheads="1"/>
          </p:cNvSpPr>
          <p:nvPr/>
        </p:nvSpPr>
        <p:spPr bwMode="auto">
          <a:xfrm>
            <a:off x="6122988" y="3933825"/>
            <a:ext cx="3008312" cy="1692275"/>
          </a:xfrm>
          <a:prstGeom prst="rect">
            <a:avLst/>
          </a:pr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a:p>
        </p:txBody>
      </p:sp>
      <p:sp>
        <p:nvSpPr>
          <p:cNvPr id="31759" name="矩形 8"/>
          <p:cNvSpPr>
            <a:spLocks noChangeArrowheads="1"/>
          </p:cNvSpPr>
          <p:nvPr/>
        </p:nvSpPr>
        <p:spPr bwMode="auto">
          <a:xfrm>
            <a:off x="9183688" y="2022475"/>
            <a:ext cx="3008312" cy="1692275"/>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p>
        </p:txBody>
      </p:sp>
      <p:sp>
        <p:nvSpPr>
          <p:cNvPr id="31760" name="矩形 13"/>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工作设想</a:t>
            </a:r>
            <a:endParaRPr lang="zh-CN" altLang="en-US"/>
          </a:p>
        </p:txBody>
      </p:sp>
      <p:sp>
        <p:nvSpPr>
          <p:cNvPr id="31761" name="矩形 14"/>
          <p:cNvSpPr>
            <a:spLocks noChangeArrowheads="1"/>
          </p:cNvSpPr>
          <p:nvPr/>
        </p:nvSpPr>
        <p:spPr bwMode="auto">
          <a:xfrm>
            <a:off x="5080000" y="83343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working assumption</a:t>
            </a:r>
            <a:endParaRPr lang="zh-CN" altLang="en-US"/>
          </a:p>
        </p:txBody>
      </p:sp>
      <p:sp>
        <p:nvSpPr>
          <p:cNvPr id="16"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2774"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2775"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32776" name="任意多边形 4"/>
          <p:cNvSpPr>
            <a:spLocks noChangeArrowheads="1"/>
          </p:cNvSpPr>
          <p:nvPr/>
        </p:nvSpPr>
        <p:spPr bwMode="auto">
          <a:xfrm>
            <a:off x="1082675" y="4830763"/>
            <a:ext cx="10026650" cy="1341437"/>
          </a:xfrm>
          <a:custGeom>
            <a:avLst/>
            <a:gdLst>
              <a:gd name="T0" fmla="*/ 0 w 11343473"/>
              <a:gd name="T1" fmla="*/ 118576 h 1517550"/>
              <a:gd name="T2" fmla="*/ 118566 w 11343473"/>
              <a:gd name="T3" fmla="*/ 0 h 1517550"/>
              <a:gd name="T4" fmla="*/ 8744126 w 11343473"/>
              <a:gd name="T5" fmla="*/ 0 h 1517550"/>
              <a:gd name="T6" fmla="*/ 8862692 w 11343473"/>
              <a:gd name="T7" fmla="*/ 118576 h 1517550"/>
              <a:gd name="T8" fmla="*/ 8862692 w 11343473"/>
              <a:gd name="T9" fmla="*/ 1067186 h 1517550"/>
              <a:gd name="T10" fmla="*/ 8744126 w 11343473"/>
              <a:gd name="T11" fmla="*/ 1185762 h 1517550"/>
              <a:gd name="T12" fmla="*/ 118566 w 11343473"/>
              <a:gd name="T13" fmla="*/ 1185762 h 1517550"/>
              <a:gd name="T14" fmla="*/ 0 w 11343473"/>
              <a:gd name="T15" fmla="*/ 1067186 h 1517550"/>
              <a:gd name="T16" fmla="*/ 0 w 11343473"/>
              <a:gd name="T17" fmla="*/ 118576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endParaRPr lang="zh-CN" altLang="en-US"/>
          </a:p>
        </p:txBody>
      </p:sp>
      <p:sp>
        <p:nvSpPr>
          <p:cNvPr id="32777" name="任意多边形 5"/>
          <p:cNvSpPr>
            <a:spLocks noChangeArrowheads="1"/>
          </p:cNvSpPr>
          <p:nvPr/>
        </p:nvSpPr>
        <p:spPr bwMode="auto">
          <a:xfrm>
            <a:off x="1082675" y="3263900"/>
            <a:ext cx="10026650" cy="1341438"/>
          </a:xfrm>
          <a:custGeom>
            <a:avLst/>
            <a:gdLst>
              <a:gd name="T0" fmla="*/ 0 w 11343473"/>
              <a:gd name="T1" fmla="*/ 118577 h 1517550"/>
              <a:gd name="T2" fmla="*/ 118566 w 11343473"/>
              <a:gd name="T3" fmla="*/ 0 h 1517550"/>
              <a:gd name="T4" fmla="*/ 8744126 w 11343473"/>
              <a:gd name="T5" fmla="*/ 0 h 1517550"/>
              <a:gd name="T6" fmla="*/ 8862692 w 11343473"/>
              <a:gd name="T7" fmla="*/ 118577 h 1517550"/>
              <a:gd name="T8" fmla="*/ 8862692 w 11343473"/>
              <a:gd name="T9" fmla="*/ 1067187 h 1517550"/>
              <a:gd name="T10" fmla="*/ 8744126 w 11343473"/>
              <a:gd name="T11" fmla="*/ 1185764 h 1517550"/>
              <a:gd name="T12" fmla="*/ 118566 w 11343473"/>
              <a:gd name="T13" fmla="*/ 1185764 h 1517550"/>
              <a:gd name="T14" fmla="*/ 0 w 11343473"/>
              <a:gd name="T15" fmla="*/ 1067187 h 1517550"/>
              <a:gd name="T16" fmla="*/ 0 w 11343473"/>
              <a:gd name="T17" fmla="*/ 118577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endParaRPr lang="zh-CN" altLang="en-US"/>
          </a:p>
        </p:txBody>
      </p:sp>
      <p:sp>
        <p:nvSpPr>
          <p:cNvPr id="32778" name="任意多边形 6"/>
          <p:cNvSpPr>
            <a:spLocks noChangeArrowheads="1"/>
          </p:cNvSpPr>
          <p:nvPr/>
        </p:nvSpPr>
        <p:spPr bwMode="auto">
          <a:xfrm>
            <a:off x="1082675" y="1698625"/>
            <a:ext cx="10026650" cy="1339850"/>
          </a:xfrm>
          <a:custGeom>
            <a:avLst/>
            <a:gdLst>
              <a:gd name="T0" fmla="*/ 0 w 11343473"/>
              <a:gd name="T1" fmla="*/ 118296 h 1517550"/>
              <a:gd name="T2" fmla="*/ 118566 w 11343473"/>
              <a:gd name="T3" fmla="*/ 0 h 1517550"/>
              <a:gd name="T4" fmla="*/ 8744126 w 11343473"/>
              <a:gd name="T5" fmla="*/ 0 h 1517550"/>
              <a:gd name="T6" fmla="*/ 8862692 w 11343473"/>
              <a:gd name="T7" fmla="*/ 118296 h 1517550"/>
              <a:gd name="T8" fmla="*/ 8862692 w 11343473"/>
              <a:gd name="T9" fmla="*/ 1064662 h 1517550"/>
              <a:gd name="T10" fmla="*/ 8744126 w 11343473"/>
              <a:gd name="T11" fmla="*/ 1182958 h 1517550"/>
              <a:gd name="T12" fmla="*/ 118566 w 11343473"/>
              <a:gd name="T13" fmla="*/ 1182958 h 1517550"/>
              <a:gd name="T14" fmla="*/ 0 w 11343473"/>
              <a:gd name="T15" fmla="*/ 1064662 h 1517550"/>
              <a:gd name="T16" fmla="*/ 0 w 11343473"/>
              <a:gd name="T17" fmla="*/ 118296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endParaRPr lang="zh-CN" altLang="en-US"/>
          </a:p>
        </p:txBody>
      </p:sp>
      <p:sp>
        <p:nvSpPr>
          <p:cNvPr id="32779" name="任意多边形 7"/>
          <p:cNvSpPr>
            <a:spLocks noChangeArrowheads="1"/>
          </p:cNvSpPr>
          <p:nvPr/>
        </p:nvSpPr>
        <p:spPr bwMode="auto">
          <a:xfrm>
            <a:off x="7346950" y="1809750"/>
            <a:ext cx="1685925" cy="1125538"/>
          </a:xfrm>
          <a:custGeom>
            <a:avLst/>
            <a:gdLst>
              <a:gd name="T0" fmla="*/ 0 w 1908118"/>
              <a:gd name="T1" fmla="*/ 99588 h 1272078"/>
              <a:gd name="T2" fmla="*/ 99307 w 1908118"/>
              <a:gd name="T3" fmla="*/ 0 h 1272078"/>
              <a:gd name="T4" fmla="*/ 1390298 w 1908118"/>
              <a:gd name="T5" fmla="*/ 0 h 1272078"/>
              <a:gd name="T6" fmla="*/ 1489606 w 1908118"/>
              <a:gd name="T7" fmla="*/ 99588 h 1272078"/>
              <a:gd name="T8" fmla="*/ 1489606 w 1908118"/>
              <a:gd name="T9" fmla="*/ 896291 h 1272078"/>
              <a:gd name="T10" fmla="*/ 1390298 w 1908118"/>
              <a:gd name="T11" fmla="*/ 995879 h 1272078"/>
              <a:gd name="T12" fmla="*/ 99307 w 1908118"/>
              <a:gd name="T13" fmla="*/ 995879 h 1272078"/>
              <a:gd name="T14" fmla="*/ 0 w 1908118"/>
              <a:gd name="T15" fmla="*/ 896291 h 1272078"/>
              <a:gd name="T16" fmla="*/ 0 w 1908118"/>
              <a:gd name="T17" fmla="*/ 99588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rotWithShape="1">
            <a:gsLst>
              <a:gs pos="0">
                <a:srgbClr val="8FC33B"/>
              </a:gs>
              <a:gs pos="100000">
                <a:srgbClr val="66A308"/>
              </a:gs>
            </a:gsLst>
            <a:lin ang="5400000" scaled="1"/>
          </a:gradFill>
          <a:ln w="12700" cap="flat" cmpd="sng">
            <a:solidFill>
              <a:srgbClr val="FFFFFF"/>
            </a:solidFill>
            <a:miter lim="800000"/>
          </a:ln>
        </p:spPr>
        <p:txBody>
          <a:bodyPr lIns="223948" tIns="223948" rIns="223948" bIns="223948" anchor="ctr"/>
          <a:lstStyle/>
          <a:p>
            <a:endParaRPr lang="zh-CN" altLang="en-US"/>
          </a:p>
        </p:txBody>
      </p:sp>
      <p:sp>
        <p:nvSpPr>
          <p:cNvPr id="32780" name="任意多边形 8"/>
          <p:cNvSpPr/>
          <p:nvPr/>
        </p:nvSpPr>
        <p:spPr bwMode="auto">
          <a:xfrm>
            <a:off x="6545263" y="2935288"/>
            <a:ext cx="1644650" cy="449262"/>
          </a:xfrm>
          <a:custGeom>
            <a:avLst/>
            <a:gdLst>
              <a:gd name="T0" fmla="*/ 1860415 w 1644650"/>
              <a:gd name="T1" fmla="*/ 0 h 449580"/>
              <a:gd name="T2" fmla="*/ 1860415 w 1644650"/>
              <a:gd name="T3" fmla="*/ 254055 h 449580"/>
              <a:gd name="T4" fmla="*/ 0 w 1644650"/>
              <a:gd name="T5" fmla="*/ 254055 h 449580"/>
              <a:gd name="T6" fmla="*/ 0 w 1644650"/>
              <a:gd name="T7" fmla="*/ 508111 h 449580"/>
              <a:gd name="T8" fmla="*/ 0 60000 65536"/>
              <a:gd name="T9" fmla="*/ 0 60000 65536"/>
              <a:gd name="T10" fmla="*/ 0 60000 65536"/>
              <a:gd name="T11" fmla="*/ 0 60000 65536"/>
              <a:gd name="T12" fmla="*/ 0 w 1644650"/>
              <a:gd name="T13" fmla="*/ 0 h 449580"/>
              <a:gd name="T14" fmla="*/ 1644650 w 1644650"/>
              <a:gd name="T15" fmla="*/ 449580 h 449580"/>
            </a:gdLst>
            <a:ahLst/>
            <a:cxnLst>
              <a:cxn ang="T8">
                <a:pos x="T0" y="T1"/>
              </a:cxn>
              <a:cxn ang="T9">
                <a:pos x="T2" y="T3"/>
              </a:cxn>
              <a:cxn ang="T10">
                <a:pos x="T4" y="T5"/>
              </a:cxn>
              <a:cxn ang="T11">
                <a:pos x="T6" y="T7"/>
              </a:cxn>
            </a:cxnLst>
            <a:rect l="T12" t="T13" r="T14" b="T15"/>
            <a:pathLst>
              <a:path w="1644650" h="449580">
                <a:moveTo>
                  <a:pt x="1860415" y="0"/>
                </a:moveTo>
                <a:lnTo>
                  <a:pt x="1860415" y="254415"/>
                </a:lnTo>
                <a:lnTo>
                  <a:pt x="0" y="254415"/>
                </a:lnTo>
                <a:lnTo>
                  <a:pt x="0"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81" name="任意多边形 9"/>
          <p:cNvSpPr>
            <a:spLocks noChangeArrowheads="1"/>
          </p:cNvSpPr>
          <p:nvPr/>
        </p:nvSpPr>
        <p:spPr bwMode="auto">
          <a:xfrm>
            <a:off x="5702300" y="3384550"/>
            <a:ext cx="1685925" cy="1123950"/>
          </a:xfrm>
          <a:custGeom>
            <a:avLst/>
            <a:gdLst>
              <a:gd name="T0" fmla="*/ 0 w 1908118"/>
              <a:gd name="T1" fmla="*/ 99307 h 1272078"/>
              <a:gd name="T2" fmla="*/ 99307 w 1908118"/>
              <a:gd name="T3" fmla="*/ 0 h 1272078"/>
              <a:gd name="T4" fmla="*/ 1390298 w 1908118"/>
              <a:gd name="T5" fmla="*/ 0 h 1272078"/>
              <a:gd name="T6" fmla="*/ 1489606 w 1908118"/>
              <a:gd name="T7" fmla="*/ 99307 h 1272078"/>
              <a:gd name="T8" fmla="*/ 1489606 w 1908118"/>
              <a:gd name="T9" fmla="*/ 893764 h 1272078"/>
              <a:gd name="T10" fmla="*/ 1390298 w 1908118"/>
              <a:gd name="T11" fmla="*/ 993071 h 1272078"/>
              <a:gd name="T12" fmla="*/ 99307 w 1908118"/>
              <a:gd name="T13" fmla="*/ 993071 h 1272078"/>
              <a:gd name="T14" fmla="*/ 0 w 1908118"/>
              <a:gd name="T15" fmla="*/ 893764 h 1272078"/>
              <a:gd name="T16" fmla="*/ 0 w 1908118"/>
              <a:gd name="T17" fmla="*/ 99307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w="12700" cap="flat" cmpd="sng">
            <a:solidFill>
              <a:srgbClr val="FFFFFF"/>
            </a:solidFill>
            <a:miter lim="800000"/>
          </a:ln>
        </p:spPr>
        <p:txBody>
          <a:bodyPr lIns="223948" tIns="223948" rIns="223948" bIns="223948" anchor="ctr"/>
          <a:lstStyle/>
          <a:p>
            <a:endParaRPr lang="zh-CN" altLang="en-US"/>
          </a:p>
        </p:txBody>
      </p:sp>
      <p:sp>
        <p:nvSpPr>
          <p:cNvPr id="32782" name="任意多边形 10"/>
          <p:cNvSpPr/>
          <p:nvPr/>
        </p:nvSpPr>
        <p:spPr bwMode="auto">
          <a:xfrm>
            <a:off x="5334000" y="4508500"/>
            <a:ext cx="1095375" cy="450850"/>
          </a:xfrm>
          <a:custGeom>
            <a:avLst/>
            <a:gdLst>
              <a:gd name="T0" fmla="*/ 1238839 w 1096010"/>
              <a:gd name="T1" fmla="*/ 0 h 449580"/>
              <a:gd name="T2" fmla="*/ 1238839 w 1096010"/>
              <a:gd name="T3" fmla="*/ 255855 h 449580"/>
              <a:gd name="T4" fmla="*/ 0 w 1096010"/>
              <a:gd name="T5" fmla="*/ 255855 h 449580"/>
              <a:gd name="T6" fmla="*/ 0 w 1096010"/>
              <a:gd name="T7" fmla="*/ 511709 h 449580"/>
              <a:gd name="T8" fmla="*/ 0 60000 65536"/>
              <a:gd name="T9" fmla="*/ 0 60000 65536"/>
              <a:gd name="T10" fmla="*/ 0 60000 65536"/>
              <a:gd name="T11" fmla="*/ 0 60000 65536"/>
              <a:gd name="T12" fmla="*/ 0 w 1096010"/>
              <a:gd name="T13" fmla="*/ 0 h 449580"/>
              <a:gd name="T14" fmla="*/ 1096010 w 1096010"/>
              <a:gd name="T15" fmla="*/ 449580 h 449580"/>
            </a:gdLst>
            <a:ahLst/>
            <a:cxnLst>
              <a:cxn ang="T8">
                <a:pos x="T0" y="T1"/>
              </a:cxn>
              <a:cxn ang="T9">
                <a:pos x="T2" y="T3"/>
              </a:cxn>
              <a:cxn ang="T10">
                <a:pos x="T4" y="T5"/>
              </a:cxn>
              <a:cxn ang="T11">
                <a:pos x="T6" y="T7"/>
              </a:cxn>
            </a:cxnLst>
            <a:rect l="T12" t="T13" r="T14" b="T15"/>
            <a:pathLst>
              <a:path w="1096010" h="449580">
                <a:moveTo>
                  <a:pt x="1240276" y="0"/>
                </a:moveTo>
                <a:lnTo>
                  <a:pt x="1240276" y="254415"/>
                </a:lnTo>
                <a:lnTo>
                  <a:pt x="0" y="254415"/>
                </a:lnTo>
                <a:lnTo>
                  <a:pt x="0"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83" name="任意多边形 11"/>
          <p:cNvSpPr>
            <a:spLocks noChangeArrowheads="1"/>
          </p:cNvSpPr>
          <p:nvPr/>
        </p:nvSpPr>
        <p:spPr bwMode="auto">
          <a:xfrm>
            <a:off x="4606925" y="4959350"/>
            <a:ext cx="1685925" cy="1123950"/>
          </a:xfrm>
          <a:custGeom>
            <a:avLst/>
            <a:gdLst>
              <a:gd name="T0" fmla="*/ 0 w 1908118"/>
              <a:gd name="T1" fmla="*/ 99307 h 1272078"/>
              <a:gd name="T2" fmla="*/ 99307 w 1908118"/>
              <a:gd name="T3" fmla="*/ 0 h 1272078"/>
              <a:gd name="T4" fmla="*/ 1390298 w 1908118"/>
              <a:gd name="T5" fmla="*/ 0 h 1272078"/>
              <a:gd name="T6" fmla="*/ 1489606 w 1908118"/>
              <a:gd name="T7" fmla="*/ 99307 h 1272078"/>
              <a:gd name="T8" fmla="*/ 1489606 w 1908118"/>
              <a:gd name="T9" fmla="*/ 893764 h 1272078"/>
              <a:gd name="T10" fmla="*/ 1390298 w 1908118"/>
              <a:gd name="T11" fmla="*/ 993071 h 1272078"/>
              <a:gd name="T12" fmla="*/ 99307 w 1908118"/>
              <a:gd name="T13" fmla="*/ 993071 h 1272078"/>
              <a:gd name="T14" fmla="*/ 0 w 1908118"/>
              <a:gd name="T15" fmla="*/ 893764 h 1272078"/>
              <a:gd name="T16" fmla="*/ 0 w 1908118"/>
              <a:gd name="T17" fmla="*/ 99307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rotWithShape="1">
            <a:gsLst>
              <a:gs pos="0">
                <a:srgbClr val="8FC33B"/>
              </a:gs>
              <a:gs pos="100000">
                <a:srgbClr val="66A308"/>
              </a:gs>
            </a:gsLst>
            <a:lin ang="5400000" scaled="1"/>
          </a:gradFill>
          <a:ln w="12700">
            <a:solidFill>
              <a:srgbClr val="FFFFFF"/>
            </a:solidFill>
            <a:miter lim="800000"/>
          </a:ln>
        </p:spPr>
        <p:txBody>
          <a:bodyPr lIns="223948" tIns="223948" rIns="223948" bIns="223948" anchor="ctr"/>
          <a:lstStyle/>
          <a:p>
            <a:pPr algn="ctr">
              <a:lnSpc>
                <a:spcPct val="90000"/>
              </a:lnSpc>
              <a:spcAft>
                <a:spcPct val="35000"/>
              </a:spcAft>
            </a:pP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84" name="任意多边形 12"/>
          <p:cNvSpPr/>
          <p:nvPr/>
        </p:nvSpPr>
        <p:spPr bwMode="auto">
          <a:xfrm>
            <a:off x="6577013" y="4516438"/>
            <a:ext cx="1004887" cy="449262"/>
          </a:xfrm>
          <a:custGeom>
            <a:avLst/>
            <a:gdLst>
              <a:gd name="T0" fmla="*/ 0 w 1004570"/>
              <a:gd name="T1" fmla="*/ 0 h 449580"/>
              <a:gd name="T2" fmla="*/ 0 w 1004570"/>
              <a:gd name="T3" fmla="*/ 254055 h 449580"/>
              <a:gd name="T4" fmla="*/ 1241059 w 1004570"/>
              <a:gd name="T5" fmla="*/ 254055 h 449580"/>
              <a:gd name="T6" fmla="*/ 1241059 w 1004570"/>
              <a:gd name="T7" fmla="*/ 508111 h 449580"/>
              <a:gd name="T8" fmla="*/ 0 60000 65536"/>
              <a:gd name="T9" fmla="*/ 0 60000 65536"/>
              <a:gd name="T10" fmla="*/ 0 60000 65536"/>
              <a:gd name="T11" fmla="*/ 0 60000 65536"/>
              <a:gd name="T12" fmla="*/ 0 w 1004570"/>
              <a:gd name="T13" fmla="*/ 0 h 449580"/>
              <a:gd name="T14" fmla="*/ 1004570 w 1004570"/>
              <a:gd name="T15" fmla="*/ 449580 h 449580"/>
            </a:gdLst>
            <a:ahLst/>
            <a:cxnLst>
              <a:cxn ang="T8">
                <a:pos x="T0" y="T1"/>
              </a:cxn>
              <a:cxn ang="T9">
                <a:pos x="T2" y="T3"/>
              </a:cxn>
              <a:cxn ang="T10">
                <a:pos x="T4" y="T5"/>
              </a:cxn>
              <a:cxn ang="T11">
                <a:pos x="T6" y="T7"/>
              </a:cxn>
            </a:cxnLst>
            <a:rect l="T12" t="T13" r="T14" b="T15"/>
            <a:pathLst>
              <a:path w="1004570" h="449580">
                <a:moveTo>
                  <a:pt x="0" y="0"/>
                </a:moveTo>
                <a:lnTo>
                  <a:pt x="0" y="254415"/>
                </a:lnTo>
                <a:lnTo>
                  <a:pt x="1240276" y="254415"/>
                </a:lnTo>
                <a:lnTo>
                  <a:pt x="1240276"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85" name="任意多边形 13"/>
          <p:cNvSpPr>
            <a:spLocks noChangeArrowheads="1"/>
          </p:cNvSpPr>
          <p:nvPr/>
        </p:nvSpPr>
        <p:spPr bwMode="auto">
          <a:xfrm>
            <a:off x="6797675" y="4959350"/>
            <a:ext cx="1687513" cy="1123950"/>
          </a:xfrm>
          <a:custGeom>
            <a:avLst/>
            <a:gdLst>
              <a:gd name="T0" fmla="*/ 0 w 1908118"/>
              <a:gd name="T1" fmla="*/ 99307 h 1272078"/>
              <a:gd name="T2" fmla="*/ 99494 w 1908118"/>
              <a:gd name="T3" fmla="*/ 0 h 1272078"/>
              <a:gd name="T4" fmla="*/ 1392919 w 1908118"/>
              <a:gd name="T5" fmla="*/ 0 h 1272078"/>
              <a:gd name="T6" fmla="*/ 1492413 w 1908118"/>
              <a:gd name="T7" fmla="*/ 99307 h 1272078"/>
              <a:gd name="T8" fmla="*/ 1492413 w 1908118"/>
              <a:gd name="T9" fmla="*/ 893764 h 1272078"/>
              <a:gd name="T10" fmla="*/ 1392919 w 1908118"/>
              <a:gd name="T11" fmla="*/ 993071 h 1272078"/>
              <a:gd name="T12" fmla="*/ 99494 w 1908118"/>
              <a:gd name="T13" fmla="*/ 993071 h 1272078"/>
              <a:gd name="T14" fmla="*/ 0 w 1908118"/>
              <a:gd name="T15" fmla="*/ 893764 h 1272078"/>
              <a:gd name="T16" fmla="*/ 0 w 1908118"/>
              <a:gd name="T17" fmla="*/ 99307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rotWithShape="1">
            <a:gsLst>
              <a:gs pos="0">
                <a:srgbClr val="8FC33B"/>
              </a:gs>
              <a:gs pos="100000">
                <a:srgbClr val="66A308"/>
              </a:gs>
            </a:gsLst>
            <a:lin ang="5400000" scaled="1"/>
          </a:gradFill>
          <a:ln w="12700">
            <a:solidFill>
              <a:srgbClr val="FFFFFF"/>
            </a:solidFill>
            <a:miter lim="800000"/>
          </a:ln>
        </p:spPr>
        <p:txBody>
          <a:bodyPr lIns="223948" tIns="223948" rIns="223948" bIns="223948" anchor="ctr"/>
          <a:lstStyle/>
          <a:p>
            <a:pPr algn="ctr">
              <a:lnSpc>
                <a:spcPct val="90000"/>
              </a:lnSpc>
              <a:spcAft>
                <a:spcPct val="35000"/>
              </a:spcAft>
            </a:pP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86" name="任意多边形 14"/>
          <p:cNvSpPr/>
          <p:nvPr/>
        </p:nvSpPr>
        <p:spPr bwMode="auto">
          <a:xfrm>
            <a:off x="8189913" y="2935288"/>
            <a:ext cx="1644650" cy="449262"/>
          </a:xfrm>
          <a:custGeom>
            <a:avLst/>
            <a:gdLst>
              <a:gd name="T0" fmla="*/ 0 w 1644650"/>
              <a:gd name="T1" fmla="*/ 0 h 449580"/>
              <a:gd name="T2" fmla="*/ 0 w 1644650"/>
              <a:gd name="T3" fmla="*/ 254055 h 449580"/>
              <a:gd name="T4" fmla="*/ 1860415 w 1644650"/>
              <a:gd name="T5" fmla="*/ 254055 h 449580"/>
              <a:gd name="T6" fmla="*/ 1860415 w 1644650"/>
              <a:gd name="T7" fmla="*/ 508111 h 449580"/>
              <a:gd name="T8" fmla="*/ 0 60000 65536"/>
              <a:gd name="T9" fmla="*/ 0 60000 65536"/>
              <a:gd name="T10" fmla="*/ 0 60000 65536"/>
              <a:gd name="T11" fmla="*/ 0 60000 65536"/>
              <a:gd name="T12" fmla="*/ 0 w 1644650"/>
              <a:gd name="T13" fmla="*/ 0 h 449580"/>
              <a:gd name="T14" fmla="*/ 1644650 w 1644650"/>
              <a:gd name="T15" fmla="*/ 449580 h 449580"/>
            </a:gdLst>
            <a:ahLst/>
            <a:cxnLst>
              <a:cxn ang="T8">
                <a:pos x="T0" y="T1"/>
              </a:cxn>
              <a:cxn ang="T9">
                <a:pos x="T2" y="T3"/>
              </a:cxn>
              <a:cxn ang="T10">
                <a:pos x="T4" y="T5"/>
              </a:cxn>
              <a:cxn ang="T11">
                <a:pos x="T6" y="T7"/>
              </a:cxn>
            </a:cxnLst>
            <a:rect l="T12" t="T13" r="T14" b="T15"/>
            <a:pathLst>
              <a:path w="1644650" h="449580">
                <a:moveTo>
                  <a:pt x="0" y="0"/>
                </a:moveTo>
                <a:lnTo>
                  <a:pt x="0" y="254415"/>
                </a:lnTo>
                <a:lnTo>
                  <a:pt x="1860415" y="254415"/>
                </a:lnTo>
                <a:lnTo>
                  <a:pt x="1860415"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87" name="任意多边形 15"/>
          <p:cNvSpPr>
            <a:spLocks noChangeArrowheads="1"/>
          </p:cNvSpPr>
          <p:nvPr/>
        </p:nvSpPr>
        <p:spPr bwMode="auto">
          <a:xfrm>
            <a:off x="8991600" y="3384550"/>
            <a:ext cx="1685925" cy="1123950"/>
          </a:xfrm>
          <a:custGeom>
            <a:avLst/>
            <a:gdLst>
              <a:gd name="T0" fmla="*/ 0 w 1908118"/>
              <a:gd name="T1" fmla="*/ 99307 h 1272078"/>
              <a:gd name="T2" fmla="*/ 99307 w 1908118"/>
              <a:gd name="T3" fmla="*/ 0 h 1272078"/>
              <a:gd name="T4" fmla="*/ 1390298 w 1908118"/>
              <a:gd name="T5" fmla="*/ 0 h 1272078"/>
              <a:gd name="T6" fmla="*/ 1489606 w 1908118"/>
              <a:gd name="T7" fmla="*/ 99307 h 1272078"/>
              <a:gd name="T8" fmla="*/ 1489606 w 1908118"/>
              <a:gd name="T9" fmla="*/ 893764 h 1272078"/>
              <a:gd name="T10" fmla="*/ 1390298 w 1908118"/>
              <a:gd name="T11" fmla="*/ 993071 h 1272078"/>
              <a:gd name="T12" fmla="*/ 99307 w 1908118"/>
              <a:gd name="T13" fmla="*/ 993071 h 1272078"/>
              <a:gd name="T14" fmla="*/ 0 w 1908118"/>
              <a:gd name="T15" fmla="*/ 893764 h 1272078"/>
              <a:gd name="T16" fmla="*/ 0 w 1908118"/>
              <a:gd name="T17" fmla="*/ 99307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w="12700" cap="flat" cmpd="sng">
            <a:solidFill>
              <a:srgbClr val="FFFFFF"/>
            </a:solidFill>
            <a:miter lim="800000"/>
          </a:ln>
        </p:spPr>
        <p:txBody>
          <a:bodyPr lIns="223948" tIns="223948" rIns="223948" bIns="223948" anchor="ctr"/>
          <a:lstStyle/>
          <a:p>
            <a:endParaRPr lang="zh-CN" altLang="en-US"/>
          </a:p>
        </p:txBody>
      </p:sp>
      <p:sp>
        <p:nvSpPr>
          <p:cNvPr id="32788" name="任意多边形 16"/>
          <p:cNvSpPr/>
          <p:nvPr/>
        </p:nvSpPr>
        <p:spPr bwMode="auto">
          <a:xfrm>
            <a:off x="9793288" y="4508500"/>
            <a:ext cx="80962" cy="450850"/>
          </a:xfrm>
          <a:custGeom>
            <a:avLst/>
            <a:gdLst>
              <a:gd name="T0" fmla="*/ 46080 w 80645"/>
              <a:gd name="T1" fmla="*/ 0 h 449580"/>
              <a:gd name="T2" fmla="*/ 46080 w 80645"/>
              <a:gd name="T3" fmla="*/ 511709 h 449580"/>
              <a:gd name="T4" fmla="*/ 0 60000 65536"/>
              <a:gd name="T5" fmla="*/ 0 60000 65536"/>
              <a:gd name="T6" fmla="*/ 0 w 80645"/>
              <a:gd name="T7" fmla="*/ 0 h 449580"/>
              <a:gd name="T8" fmla="*/ 80645 w 80645"/>
              <a:gd name="T9" fmla="*/ 449580 h 449580"/>
            </a:gdLst>
            <a:ahLst/>
            <a:cxnLst>
              <a:cxn ang="T4">
                <a:pos x="T0" y="T1"/>
              </a:cxn>
              <a:cxn ang="T5">
                <a:pos x="T2" y="T3"/>
              </a:cxn>
            </a:cxnLst>
            <a:rect l="T6" t="T7" r="T8" b="T9"/>
            <a:pathLst>
              <a:path w="80645" h="449580">
                <a:moveTo>
                  <a:pt x="45720" y="0"/>
                </a:moveTo>
                <a:lnTo>
                  <a:pt x="45720"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89" name="任意多边形 17"/>
          <p:cNvSpPr>
            <a:spLocks noChangeArrowheads="1"/>
          </p:cNvSpPr>
          <p:nvPr/>
        </p:nvSpPr>
        <p:spPr bwMode="auto">
          <a:xfrm>
            <a:off x="8991600" y="4959350"/>
            <a:ext cx="1685925" cy="1123950"/>
          </a:xfrm>
          <a:custGeom>
            <a:avLst/>
            <a:gdLst>
              <a:gd name="T0" fmla="*/ 0 w 1908118"/>
              <a:gd name="T1" fmla="*/ 99307 h 1272078"/>
              <a:gd name="T2" fmla="*/ 99307 w 1908118"/>
              <a:gd name="T3" fmla="*/ 0 h 1272078"/>
              <a:gd name="T4" fmla="*/ 1390298 w 1908118"/>
              <a:gd name="T5" fmla="*/ 0 h 1272078"/>
              <a:gd name="T6" fmla="*/ 1489606 w 1908118"/>
              <a:gd name="T7" fmla="*/ 99307 h 1272078"/>
              <a:gd name="T8" fmla="*/ 1489606 w 1908118"/>
              <a:gd name="T9" fmla="*/ 893764 h 1272078"/>
              <a:gd name="T10" fmla="*/ 1390298 w 1908118"/>
              <a:gd name="T11" fmla="*/ 993071 h 1272078"/>
              <a:gd name="T12" fmla="*/ 99307 w 1908118"/>
              <a:gd name="T13" fmla="*/ 993071 h 1272078"/>
              <a:gd name="T14" fmla="*/ 0 w 1908118"/>
              <a:gd name="T15" fmla="*/ 893764 h 1272078"/>
              <a:gd name="T16" fmla="*/ 0 w 1908118"/>
              <a:gd name="T17" fmla="*/ 99307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gradFill rotWithShape="1">
            <a:gsLst>
              <a:gs pos="0">
                <a:srgbClr val="8FC33B"/>
              </a:gs>
              <a:gs pos="100000">
                <a:srgbClr val="66A308"/>
              </a:gs>
            </a:gsLst>
            <a:lin ang="5400000" scaled="1"/>
          </a:gradFill>
          <a:ln w="12700">
            <a:solidFill>
              <a:srgbClr val="FFFFFF"/>
            </a:solidFill>
            <a:miter lim="800000"/>
          </a:ln>
        </p:spPr>
        <p:txBody>
          <a:bodyPr lIns="223948" tIns="223948" rIns="223948" bIns="223948" anchor="ctr"/>
          <a:lstStyle/>
          <a:p>
            <a:pPr algn="ctr">
              <a:lnSpc>
                <a:spcPct val="90000"/>
              </a:lnSpc>
              <a:spcAft>
                <a:spcPct val="35000"/>
              </a:spcAft>
            </a:pPr>
            <a:r>
              <a:rPr lang="en-US" altLang="zh-CN"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sz="2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90" name="KSO_Shape"/>
          <p:cNvSpPr>
            <a:spLocks noChangeArrowheads="1"/>
          </p:cNvSpPr>
          <p:nvPr/>
        </p:nvSpPr>
        <p:spPr bwMode="auto">
          <a:xfrm>
            <a:off x="1347788" y="2078038"/>
            <a:ext cx="487362" cy="487362"/>
          </a:xfrm>
          <a:custGeom>
            <a:avLst/>
            <a:gdLst>
              <a:gd name="T0" fmla="*/ 183028 w 742418"/>
              <a:gd name="T1" fmla="*/ 88865 h 742418"/>
              <a:gd name="T2" fmla="*/ 194194 w 742418"/>
              <a:gd name="T3" fmla="*/ 93491 h 742418"/>
              <a:gd name="T4" fmla="*/ 247767 w 742418"/>
              <a:gd name="T5" fmla="*/ 147063 h 742418"/>
              <a:gd name="T6" fmla="*/ 249839 w 742418"/>
              <a:gd name="T7" fmla="*/ 149565 h 742418"/>
              <a:gd name="T8" fmla="*/ 250091 w 742418"/>
              <a:gd name="T9" fmla="*/ 150020 h 742418"/>
              <a:gd name="T10" fmla="*/ 251099 w 742418"/>
              <a:gd name="T11" fmla="*/ 151896 h 742418"/>
              <a:gd name="T12" fmla="*/ 252697 w 742418"/>
              <a:gd name="T13" fmla="*/ 159941 h 742418"/>
              <a:gd name="T14" fmla="*/ 251099 w 742418"/>
              <a:gd name="T15" fmla="*/ 167985 h 742418"/>
              <a:gd name="T16" fmla="*/ 250488 w 742418"/>
              <a:gd name="T17" fmla="*/ 169405 h 742418"/>
              <a:gd name="T18" fmla="*/ 249674 w 742418"/>
              <a:gd name="T19" fmla="*/ 170439 h 742418"/>
              <a:gd name="T20" fmla="*/ 247329 w 742418"/>
              <a:gd name="T21" fmla="*/ 172867 h 742418"/>
              <a:gd name="T22" fmla="*/ 193756 w 742418"/>
              <a:gd name="T23" fmla="*/ 226439 h 742418"/>
              <a:gd name="T24" fmla="*/ 171424 w 742418"/>
              <a:gd name="T25" fmla="*/ 226439 h 742418"/>
              <a:gd name="T26" fmla="*/ 171424 w 742418"/>
              <a:gd name="T27" fmla="*/ 204107 h 742418"/>
              <a:gd name="T28" fmla="*/ 199453 w 742418"/>
              <a:gd name="T29" fmla="*/ 176079 h 742418"/>
              <a:gd name="T30" fmla="*/ 83025 w 742418"/>
              <a:gd name="T31" fmla="*/ 176079 h 742418"/>
              <a:gd name="T32" fmla="*/ 67233 w 742418"/>
              <a:gd name="T33" fmla="*/ 160287 h 742418"/>
              <a:gd name="T34" fmla="*/ 83025 w 742418"/>
              <a:gd name="T35" fmla="*/ 144496 h 742418"/>
              <a:gd name="T36" fmla="*/ 200534 w 742418"/>
              <a:gd name="T37" fmla="*/ 144496 h 742418"/>
              <a:gd name="T38" fmla="*/ 171862 w 742418"/>
              <a:gd name="T39" fmla="*/ 115823 h 742418"/>
              <a:gd name="T40" fmla="*/ 171862 w 742418"/>
              <a:gd name="T41" fmla="*/ 93491 h 742418"/>
              <a:gd name="T42" fmla="*/ 183028 w 742418"/>
              <a:gd name="T43" fmla="*/ 88865 h 742418"/>
              <a:gd name="T44" fmla="*/ 159965 w 742418"/>
              <a:gd name="T45" fmla="*/ 29296 h 742418"/>
              <a:gd name="T46" fmla="*/ 29296 w 742418"/>
              <a:gd name="T47" fmla="*/ 159965 h 742418"/>
              <a:gd name="T48" fmla="*/ 159965 w 742418"/>
              <a:gd name="T49" fmla="*/ 290634 h 742418"/>
              <a:gd name="T50" fmla="*/ 290634 w 742418"/>
              <a:gd name="T51" fmla="*/ 159965 h 742418"/>
              <a:gd name="T52" fmla="*/ 159965 w 742418"/>
              <a:gd name="T53" fmla="*/ 29296 h 742418"/>
              <a:gd name="T54" fmla="*/ 159965 w 742418"/>
              <a:gd name="T55" fmla="*/ 0 h 742418"/>
              <a:gd name="T56" fmla="*/ 319930 w 742418"/>
              <a:gd name="T57" fmla="*/ 159965 h 742418"/>
              <a:gd name="T58" fmla="*/ 159965 w 742418"/>
              <a:gd name="T59" fmla="*/ 319930 h 742418"/>
              <a:gd name="T60" fmla="*/ 0 w 742418"/>
              <a:gd name="T61" fmla="*/ 159965 h 742418"/>
              <a:gd name="T62" fmla="*/ 15996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2791" name="KSO_Shape"/>
          <p:cNvSpPr>
            <a:spLocks noChangeArrowheads="1"/>
          </p:cNvSpPr>
          <p:nvPr/>
        </p:nvSpPr>
        <p:spPr bwMode="auto">
          <a:xfrm>
            <a:off x="1347788" y="3676650"/>
            <a:ext cx="487362" cy="488950"/>
          </a:xfrm>
          <a:custGeom>
            <a:avLst/>
            <a:gdLst>
              <a:gd name="T0" fmla="*/ 183028 w 742418"/>
              <a:gd name="T1" fmla="*/ 89445 h 742418"/>
              <a:gd name="T2" fmla="*/ 194194 w 742418"/>
              <a:gd name="T3" fmla="*/ 94101 h 742418"/>
              <a:gd name="T4" fmla="*/ 247767 w 742418"/>
              <a:gd name="T5" fmla="*/ 148023 h 742418"/>
              <a:gd name="T6" fmla="*/ 249839 w 742418"/>
              <a:gd name="T7" fmla="*/ 150541 h 742418"/>
              <a:gd name="T8" fmla="*/ 250091 w 742418"/>
              <a:gd name="T9" fmla="*/ 150999 h 742418"/>
              <a:gd name="T10" fmla="*/ 251099 w 742418"/>
              <a:gd name="T11" fmla="*/ 152888 h 742418"/>
              <a:gd name="T12" fmla="*/ 252697 w 742418"/>
              <a:gd name="T13" fmla="*/ 160985 h 742418"/>
              <a:gd name="T14" fmla="*/ 251099 w 742418"/>
              <a:gd name="T15" fmla="*/ 169082 h 742418"/>
              <a:gd name="T16" fmla="*/ 250488 w 742418"/>
              <a:gd name="T17" fmla="*/ 170511 h 742418"/>
              <a:gd name="T18" fmla="*/ 249674 w 742418"/>
              <a:gd name="T19" fmla="*/ 171551 h 742418"/>
              <a:gd name="T20" fmla="*/ 247329 w 742418"/>
              <a:gd name="T21" fmla="*/ 173995 h 742418"/>
              <a:gd name="T22" fmla="*/ 193756 w 742418"/>
              <a:gd name="T23" fmla="*/ 227917 h 742418"/>
              <a:gd name="T24" fmla="*/ 171424 w 742418"/>
              <a:gd name="T25" fmla="*/ 227917 h 742418"/>
              <a:gd name="T26" fmla="*/ 171424 w 742418"/>
              <a:gd name="T27" fmla="*/ 205439 h 742418"/>
              <a:gd name="T28" fmla="*/ 199453 w 742418"/>
              <a:gd name="T29" fmla="*/ 177228 h 742418"/>
              <a:gd name="T30" fmla="*/ 83025 w 742418"/>
              <a:gd name="T31" fmla="*/ 177228 h 742418"/>
              <a:gd name="T32" fmla="*/ 67233 w 742418"/>
              <a:gd name="T33" fmla="*/ 161334 h 742418"/>
              <a:gd name="T34" fmla="*/ 83025 w 742418"/>
              <a:gd name="T35" fmla="*/ 145439 h 742418"/>
              <a:gd name="T36" fmla="*/ 200534 w 742418"/>
              <a:gd name="T37" fmla="*/ 145439 h 742418"/>
              <a:gd name="T38" fmla="*/ 171862 w 742418"/>
              <a:gd name="T39" fmla="*/ 116579 h 742418"/>
              <a:gd name="T40" fmla="*/ 171862 w 742418"/>
              <a:gd name="T41" fmla="*/ 94101 h 742418"/>
              <a:gd name="T42" fmla="*/ 183028 w 742418"/>
              <a:gd name="T43" fmla="*/ 89445 h 742418"/>
              <a:gd name="T44" fmla="*/ 159965 w 742418"/>
              <a:gd name="T45" fmla="*/ 29487 h 742418"/>
              <a:gd name="T46" fmla="*/ 29296 w 742418"/>
              <a:gd name="T47" fmla="*/ 161009 h 742418"/>
              <a:gd name="T48" fmla="*/ 159965 w 742418"/>
              <a:gd name="T49" fmla="*/ 292531 h 742418"/>
              <a:gd name="T50" fmla="*/ 290634 w 742418"/>
              <a:gd name="T51" fmla="*/ 161009 h 742418"/>
              <a:gd name="T52" fmla="*/ 159965 w 742418"/>
              <a:gd name="T53" fmla="*/ 29487 h 742418"/>
              <a:gd name="T54" fmla="*/ 159965 w 742418"/>
              <a:gd name="T55" fmla="*/ 0 h 742418"/>
              <a:gd name="T56" fmla="*/ 319930 w 742418"/>
              <a:gd name="T57" fmla="*/ 161009 h 742418"/>
              <a:gd name="T58" fmla="*/ 159965 w 742418"/>
              <a:gd name="T59" fmla="*/ 322018 h 742418"/>
              <a:gd name="T60" fmla="*/ 0 w 742418"/>
              <a:gd name="T61" fmla="*/ 161009 h 742418"/>
              <a:gd name="T62" fmla="*/ 15996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1412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2792" name="KSO_Shape"/>
          <p:cNvSpPr>
            <a:spLocks noChangeArrowheads="1"/>
          </p:cNvSpPr>
          <p:nvPr/>
        </p:nvSpPr>
        <p:spPr bwMode="auto">
          <a:xfrm>
            <a:off x="1347788" y="5276850"/>
            <a:ext cx="487362" cy="487363"/>
          </a:xfrm>
          <a:custGeom>
            <a:avLst/>
            <a:gdLst>
              <a:gd name="T0" fmla="*/ 183028 w 742418"/>
              <a:gd name="T1" fmla="*/ 88866 h 742418"/>
              <a:gd name="T2" fmla="*/ 194194 w 742418"/>
              <a:gd name="T3" fmla="*/ 93491 h 742418"/>
              <a:gd name="T4" fmla="*/ 247767 w 742418"/>
              <a:gd name="T5" fmla="*/ 147063 h 742418"/>
              <a:gd name="T6" fmla="*/ 249839 w 742418"/>
              <a:gd name="T7" fmla="*/ 149565 h 742418"/>
              <a:gd name="T8" fmla="*/ 250091 w 742418"/>
              <a:gd name="T9" fmla="*/ 150020 h 742418"/>
              <a:gd name="T10" fmla="*/ 251099 w 742418"/>
              <a:gd name="T11" fmla="*/ 151897 h 742418"/>
              <a:gd name="T12" fmla="*/ 252697 w 742418"/>
              <a:gd name="T13" fmla="*/ 159942 h 742418"/>
              <a:gd name="T14" fmla="*/ 251099 w 742418"/>
              <a:gd name="T15" fmla="*/ 167986 h 742418"/>
              <a:gd name="T16" fmla="*/ 250488 w 742418"/>
              <a:gd name="T17" fmla="*/ 169406 h 742418"/>
              <a:gd name="T18" fmla="*/ 249674 w 742418"/>
              <a:gd name="T19" fmla="*/ 170440 h 742418"/>
              <a:gd name="T20" fmla="*/ 247329 w 742418"/>
              <a:gd name="T21" fmla="*/ 172868 h 742418"/>
              <a:gd name="T22" fmla="*/ 193756 w 742418"/>
              <a:gd name="T23" fmla="*/ 226440 h 742418"/>
              <a:gd name="T24" fmla="*/ 171424 w 742418"/>
              <a:gd name="T25" fmla="*/ 226440 h 742418"/>
              <a:gd name="T26" fmla="*/ 171424 w 742418"/>
              <a:gd name="T27" fmla="*/ 204108 h 742418"/>
              <a:gd name="T28" fmla="*/ 199453 w 742418"/>
              <a:gd name="T29" fmla="*/ 176079 h 742418"/>
              <a:gd name="T30" fmla="*/ 83025 w 742418"/>
              <a:gd name="T31" fmla="*/ 176079 h 742418"/>
              <a:gd name="T32" fmla="*/ 67233 w 742418"/>
              <a:gd name="T33" fmla="*/ 160288 h 742418"/>
              <a:gd name="T34" fmla="*/ 83025 w 742418"/>
              <a:gd name="T35" fmla="*/ 144496 h 742418"/>
              <a:gd name="T36" fmla="*/ 200534 w 742418"/>
              <a:gd name="T37" fmla="*/ 144496 h 742418"/>
              <a:gd name="T38" fmla="*/ 171862 w 742418"/>
              <a:gd name="T39" fmla="*/ 115823 h 742418"/>
              <a:gd name="T40" fmla="*/ 171862 w 742418"/>
              <a:gd name="T41" fmla="*/ 93491 h 742418"/>
              <a:gd name="T42" fmla="*/ 183028 w 742418"/>
              <a:gd name="T43" fmla="*/ 88866 h 742418"/>
              <a:gd name="T44" fmla="*/ 159965 w 742418"/>
              <a:gd name="T45" fmla="*/ 29296 h 742418"/>
              <a:gd name="T46" fmla="*/ 29296 w 742418"/>
              <a:gd name="T47" fmla="*/ 159965 h 742418"/>
              <a:gd name="T48" fmla="*/ 159965 w 742418"/>
              <a:gd name="T49" fmla="*/ 290635 h 742418"/>
              <a:gd name="T50" fmla="*/ 290634 w 742418"/>
              <a:gd name="T51" fmla="*/ 159965 h 742418"/>
              <a:gd name="T52" fmla="*/ 159965 w 742418"/>
              <a:gd name="T53" fmla="*/ 29296 h 742418"/>
              <a:gd name="T54" fmla="*/ 159965 w 742418"/>
              <a:gd name="T55" fmla="*/ 0 h 742418"/>
              <a:gd name="T56" fmla="*/ 319930 w 742418"/>
              <a:gd name="T57" fmla="*/ 159965 h 742418"/>
              <a:gd name="T58" fmla="*/ 159965 w 742418"/>
              <a:gd name="T59" fmla="*/ 319931 h 742418"/>
              <a:gd name="T60" fmla="*/ 0 w 742418"/>
              <a:gd name="T61" fmla="*/ 159965 h 742418"/>
              <a:gd name="T62" fmla="*/ 15996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2793" name="KSO_Shape"/>
          <p:cNvSpPr>
            <a:spLocks noChangeArrowheads="1"/>
          </p:cNvSpPr>
          <p:nvPr/>
        </p:nvSpPr>
        <p:spPr bwMode="auto">
          <a:xfrm>
            <a:off x="6235700" y="3760788"/>
            <a:ext cx="558800" cy="476250"/>
          </a:xfrm>
          <a:custGeom>
            <a:avLst/>
            <a:gdLst>
              <a:gd name="T0" fmla="*/ 346806 w 4999037"/>
              <a:gd name="T1" fmla="*/ 401398 h 4260141"/>
              <a:gd name="T2" fmla="*/ 348740 w 4999037"/>
              <a:gd name="T3" fmla="*/ 412674 h 4260141"/>
              <a:gd name="T4" fmla="*/ 351103 w 4999037"/>
              <a:gd name="T5" fmla="*/ 421373 h 4260141"/>
              <a:gd name="T6" fmla="*/ 354003 w 4999037"/>
              <a:gd name="T7" fmla="*/ 429964 h 4260141"/>
              <a:gd name="T8" fmla="*/ 357763 w 4999037"/>
              <a:gd name="T9" fmla="*/ 438126 h 4260141"/>
              <a:gd name="T10" fmla="*/ 362275 w 4999037"/>
              <a:gd name="T11" fmla="*/ 445428 h 4260141"/>
              <a:gd name="T12" fmla="*/ 367646 w 4999037"/>
              <a:gd name="T13" fmla="*/ 451872 h 4260141"/>
              <a:gd name="T14" fmla="*/ 372372 w 4999037"/>
              <a:gd name="T15" fmla="*/ 456060 h 4260141"/>
              <a:gd name="T16" fmla="*/ 376991 w 4999037"/>
              <a:gd name="T17" fmla="*/ 459067 h 4260141"/>
              <a:gd name="T18" fmla="*/ 382040 w 4999037"/>
              <a:gd name="T19" fmla="*/ 461430 h 4260141"/>
              <a:gd name="T20" fmla="*/ 387626 w 4999037"/>
              <a:gd name="T21" fmla="*/ 463148 h 4260141"/>
              <a:gd name="T22" fmla="*/ 393856 w 4999037"/>
              <a:gd name="T23" fmla="*/ 464115 h 4260141"/>
              <a:gd name="T24" fmla="*/ 398475 w 4999037"/>
              <a:gd name="T25" fmla="*/ 476250 h 4260141"/>
              <a:gd name="T26" fmla="*/ 162688 w 4999037"/>
              <a:gd name="T27" fmla="*/ 464222 h 4260141"/>
              <a:gd name="T28" fmla="*/ 169133 w 4999037"/>
              <a:gd name="T29" fmla="*/ 463470 h 4260141"/>
              <a:gd name="T30" fmla="*/ 174934 w 4999037"/>
              <a:gd name="T31" fmla="*/ 462074 h 4260141"/>
              <a:gd name="T32" fmla="*/ 180197 w 4999037"/>
              <a:gd name="T33" fmla="*/ 459926 h 4260141"/>
              <a:gd name="T34" fmla="*/ 184816 w 4999037"/>
              <a:gd name="T35" fmla="*/ 457134 h 4260141"/>
              <a:gd name="T36" fmla="*/ 189113 w 4999037"/>
              <a:gd name="T37" fmla="*/ 453698 h 4260141"/>
              <a:gd name="T38" fmla="*/ 192980 w 4999037"/>
              <a:gd name="T39" fmla="*/ 449939 h 4260141"/>
              <a:gd name="T40" fmla="*/ 198566 w 4999037"/>
              <a:gd name="T41" fmla="*/ 442314 h 4260141"/>
              <a:gd name="T42" fmla="*/ 203937 w 4999037"/>
              <a:gd name="T43" fmla="*/ 431897 h 4260141"/>
              <a:gd name="T44" fmla="*/ 207912 w 4999037"/>
              <a:gd name="T45" fmla="*/ 420513 h 4260141"/>
              <a:gd name="T46" fmla="*/ 210705 w 4999037"/>
              <a:gd name="T47" fmla="*/ 408915 h 4260141"/>
              <a:gd name="T48" fmla="*/ 212423 w 4999037"/>
              <a:gd name="T49" fmla="*/ 397746 h 4260141"/>
              <a:gd name="T50" fmla="*/ 520344 w 4999037"/>
              <a:gd name="T51" fmla="*/ 339467 h 4260141"/>
              <a:gd name="T52" fmla="*/ 15898 w 4999037"/>
              <a:gd name="T53" fmla="*/ 0 h 4260141"/>
              <a:gd name="T54" fmla="*/ 546124 w 4999037"/>
              <a:gd name="T55" fmla="*/ 322 h 4260141"/>
              <a:gd name="T56" fmla="*/ 550529 w 4999037"/>
              <a:gd name="T57" fmla="*/ 1933 h 4260141"/>
              <a:gd name="T58" fmla="*/ 554181 w 4999037"/>
              <a:gd name="T59" fmla="*/ 4725 h 4260141"/>
              <a:gd name="T60" fmla="*/ 556974 w 4999037"/>
              <a:gd name="T61" fmla="*/ 8269 h 4260141"/>
              <a:gd name="T62" fmla="*/ 558478 w 4999037"/>
              <a:gd name="T63" fmla="*/ 12672 h 4260141"/>
              <a:gd name="T64" fmla="*/ 558800 w 4999037"/>
              <a:gd name="T65" fmla="*/ 362019 h 4260141"/>
              <a:gd name="T66" fmla="*/ 558155 w 4999037"/>
              <a:gd name="T67" fmla="*/ 366852 h 4260141"/>
              <a:gd name="T68" fmla="*/ 556222 w 4999037"/>
              <a:gd name="T69" fmla="*/ 371040 h 4260141"/>
              <a:gd name="T70" fmla="*/ 552999 w 4999037"/>
              <a:gd name="T71" fmla="*/ 374477 h 4260141"/>
              <a:gd name="T72" fmla="*/ 549240 w 4999037"/>
              <a:gd name="T73" fmla="*/ 376732 h 4260141"/>
              <a:gd name="T74" fmla="*/ 544621 w 4999037"/>
              <a:gd name="T75" fmla="*/ 377913 h 4260141"/>
              <a:gd name="T76" fmla="*/ 14287 w 4999037"/>
              <a:gd name="T77" fmla="*/ 377913 h 4260141"/>
              <a:gd name="T78" fmla="*/ 9668 w 4999037"/>
              <a:gd name="T79" fmla="*/ 376732 h 4260141"/>
              <a:gd name="T80" fmla="*/ 5801 w 4999037"/>
              <a:gd name="T81" fmla="*/ 374477 h 4260141"/>
              <a:gd name="T82" fmla="*/ 2686 w 4999037"/>
              <a:gd name="T83" fmla="*/ 371040 h 4260141"/>
              <a:gd name="T84" fmla="*/ 752 w 4999037"/>
              <a:gd name="T85" fmla="*/ 366852 h 4260141"/>
              <a:gd name="T86" fmla="*/ 0 w 4999037"/>
              <a:gd name="T87" fmla="*/ 362019 h 4260141"/>
              <a:gd name="T88" fmla="*/ 322 w 4999037"/>
              <a:gd name="T89" fmla="*/ 12672 h 4260141"/>
              <a:gd name="T90" fmla="*/ 1934 w 4999037"/>
              <a:gd name="T91" fmla="*/ 8269 h 4260141"/>
              <a:gd name="T92" fmla="*/ 4726 w 4999037"/>
              <a:gd name="T93" fmla="*/ 4725 h 4260141"/>
              <a:gd name="T94" fmla="*/ 8271 w 4999037"/>
              <a:gd name="T95" fmla="*/ 1933 h 4260141"/>
              <a:gd name="T96" fmla="*/ 12676 w 4999037"/>
              <a:gd name="T97" fmla="*/ 322 h 4260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99037"/>
              <a:gd name="T148" fmla="*/ 0 h 4260141"/>
              <a:gd name="T149" fmla="*/ 4999037 w 4999037"/>
              <a:gd name="T150" fmla="*/ 4260141 h 4260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794" name="KSO_Shape"/>
          <p:cNvSpPr>
            <a:spLocks noChangeArrowheads="1"/>
          </p:cNvSpPr>
          <p:nvPr/>
        </p:nvSpPr>
        <p:spPr bwMode="auto">
          <a:xfrm>
            <a:off x="9513888" y="3708400"/>
            <a:ext cx="558800" cy="517525"/>
          </a:xfrm>
          <a:custGeom>
            <a:avLst/>
            <a:gdLst>
              <a:gd name="T0" fmla="*/ 2147483647 w 4477"/>
              <a:gd name="T1" fmla="*/ 260122741 h 4133"/>
              <a:gd name="T2" fmla="*/ 2147483647 w 4477"/>
              <a:gd name="T3" fmla="*/ 120057786 h 4133"/>
              <a:gd name="T4" fmla="*/ 2147483647 w 4477"/>
              <a:gd name="T5" fmla="*/ 33350248 h 4133"/>
              <a:gd name="T6" fmla="*/ 2147483647 w 4477"/>
              <a:gd name="T7" fmla="*/ 0 h 4133"/>
              <a:gd name="T8" fmla="*/ 2147483647 w 4477"/>
              <a:gd name="T9" fmla="*/ 20007043 h 4133"/>
              <a:gd name="T10" fmla="*/ 2147483647 w 4477"/>
              <a:gd name="T11" fmla="*/ 86707538 h 4133"/>
              <a:gd name="T12" fmla="*/ 2147483647 w 4477"/>
              <a:gd name="T13" fmla="*/ 200101611 h 4133"/>
              <a:gd name="T14" fmla="*/ 2147483647 w 4477"/>
              <a:gd name="T15" fmla="*/ 360173483 h 4133"/>
              <a:gd name="T16" fmla="*/ 2147483647 w 4477"/>
              <a:gd name="T17" fmla="*/ 566938933 h 4133"/>
              <a:gd name="T18" fmla="*/ 2147483647 w 4477"/>
              <a:gd name="T19" fmla="*/ 807054630 h 4133"/>
              <a:gd name="T20" fmla="*/ 2147483647 w 4477"/>
              <a:gd name="T21" fmla="*/ 1193914523 h 4133"/>
              <a:gd name="T22" fmla="*/ 2147483647 w 4477"/>
              <a:gd name="T23" fmla="*/ 2147483647 h 4133"/>
              <a:gd name="T24" fmla="*/ 2147483647 w 4477"/>
              <a:gd name="T25" fmla="*/ 2147483647 h 4133"/>
              <a:gd name="T26" fmla="*/ 2147483647 w 4477"/>
              <a:gd name="T27" fmla="*/ 2147483647 h 4133"/>
              <a:gd name="T28" fmla="*/ 2147483647 w 4477"/>
              <a:gd name="T29" fmla="*/ 2147483647 h 4133"/>
              <a:gd name="T30" fmla="*/ 2147483647 w 4477"/>
              <a:gd name="T31" fmla="*/ 2147483647 h 4133"/>
              <a:gd name="T32" fmla="*/ 2147483647 w 4477"/>
              <a:gd name="T33" fmla="*/ 2147483647 h 4133"/>
              <a:gd name="T34" fmla="*/ 2147483647 w 4477"/>
              <a:gd name="T35" fmla="*/ 2147483647 h 4133"/>
              <a:gd name="T36" fmla="*/ 2147483647 w 4477"/>
              <a:gd name="T37" fmla="*/ 2147483647 h 4133"/>
              <a:gd name="T38" fmla="*/ 2147483647 w 4477"/>
              <a:gd name="T39" fmla="*/ 2147483647 h 4133"/>
              <a:gd name="T40" fmla="*/ 2147483647 w 4477"/>
              <a:gd name="T41" fmla="*/ 2147483647 h 4133"/>
              <a:gd name="T42" fmla="*/ 2147483647 w 4477"/>
              <a:gd name="T43" fmla="*/ 2147483647 h 4133"/>
              <a:gd name="T44" fmla="*/ 2147483647 w 4477"/>
              <a:gd name="T45" fmla="*/ 2147483647 h 4133"/>
              <a:gd name="T46" fmla="*/ 2147483647 w 4477"/>
              <a:gd name="T47" fmla="*/ 2147483647 h 4133"/>
              <a:gd name="T48" fmla="*/ 2147483647 w 4477"/>
              <a:gd name="T49" fmla="*/ 2147483647 h 4133"/>
              <a:gd name="T50" fmla="*/ 2147483647 w 4477"/>
              <a:gd name="T51" fmla="*/ 2147483647 h 4133"/>
              <a:gd name="T52" fmla="*/ 2147483647 w 4477"/>
              <a:gd name="T53" fmla="*/ 2147483647 h 4133"/>
              <a:gd name="T54" fmla="*/ 2147483647 w 4477"/>
              <a:gd name="T55" fmla="*/ 2067669649 h 4133"/>
              <a:gd name="T56" fmla="*/ 2147483647 w 4477"/>
              <a:gd name="T57" fmla="*/ 753697214 h 4133"/>
              <a:gd name="T58" fmla="*/ 2147483647 w 4477"/>
              <a:gd name="T59" fmla="*/ 2147483647 h 4133"/>
              <a:gd name="T60" fmla="*/ 2147483647 w 4477"/>
              <a:gd name="T61" fmla="*/ 2147483647 h 4133"/>
              <a:gd name="T62" fmla="*/ 2147483647 w 4477"/>
              <a:gd name="T63" fmla="*/ 2147483647 h 4133"/>
              <a:gd name="T64" fmla="*/ 1259512608 w 4477"/>
              <a:gd name="T65" fmla="*/ 2147483647 h 4133"/>
              <a:gd name="T66" fmla="*/ 0 w 4477"/>
              <a:gd name="T67" fmla="*/ 2147483647 h 4133"/>
              <a:gd name="T68" fmla="*/ 2147483647 w 4477"/>
              <a:gd name="T69" fmla="*/ 2147483647 h 4133"/>
              <a:gd name="T70" fmla="*/ 2147483647 w 4477"/>
              <a:gd name="T71" fmla="*/ 2147483647 h 4133"/>
              <a:gd name="T72" fmla="*/ 2147483647 w 4477"/>
              <a:gd name="T73" fmla="*/ 2147483647 h 4133"/>
              <a:gd name="T74" fmla="*/ 2147483647 w 4477"/>
              <a:gd name="T75" fmla="*/ 2147483647 h 4133"/>
              <a:gd name="T76" fmla="*/ 2147483647 w 4477"/>
              <a:gd name="T77" fmla="*/ 2147483647 h 4133"/>
              <a:gd name="T78" fmla="*/ 2147483647 w 4477"/>
              <a:gd name="T79" fmla="*/ 2147483647 h 4133"/>
              <a:gd name="T80" fmla="*/ 2147483647 w 4477"/>
              <a:gd name="T81" fmla="*/ 2147483647 h 4133"/>
              <a:gd name="T82" fmla="*/ 2147483647 w 4477"/>
              <a:gd name="T83" fmla="*/ 2147483647 h 4133"/>
              <a:gd name="T84" fmla="*/ 2147483647 w 4477"/>
              <a:gd name="T85" fmla="*/ 2147483647 h 4133"/>
              <a:gd name="T86" fmla="*/ 2147483647 w 4477"/>
              <a:gd name="T87" fmla="*/ 2147483647 h 4133"/>
              <a:gd name="T88" fmla="*/ 2147483647 w 4477"/>
              <a:gd name="T89" fmla="*/ 2147483647 h 4133"/>
              <a:gd name="T90" fmla="*/ 2147483647 w 4477"/>
              <a:gd name="T91" fmla="*/ 2147483647 h 4133"/>
              <a:gd name="T92" fmla="*/ 2147483647 w 4477"/>
              <a:gd name="T93" fmla="*/ 2147483647 h 4133"/>
              <a:gd name="T94" fmla="*/ 2147483647 w 4477"/>
              <a:gd name="T95" fmla="*/ 2147483647 h 4133"/>
              <a:gd name="T96" fmla="*/ 2147483647 w 4477"/>
              <a:gd name="T97" fmla="*/ 2147483647 h 4133"/>
              <a:gd name="T98" fmla="*/ 2147483647 w 4477"/>
              <a:gd name="T99" fmla="*/ 2147483647 h 4133"/>
              <a:gd name="T100" fmla="*/ 2147483647 w 4477"/>
              <a:gd name="T101" fmla="*/ 2147483647 h 4133"/>
              <a:gd name="T102" fmla="*/ 2147483647 w 4477"/>
              <a:gd name="T103" fmla="*/ 2147483647 h 4133"/>
              <a:gd name="T104" fmla="*/ 2147483647 w 4477"/>
              <a:gd name="T105" fmla="*/ 2147483647 h 4133"/>
              <a:gd name="T106" fmla="*/ 2147483647 w 4477"/>
              <a:gd name="T107" fmla="*/ 2147483647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7"/>
              <a:gd name="T163" fmla="*/ 0 h 4133"/>
              <a:gd name="T164" fmla="*/ 4477 w 4477"/>
              <a:gd name="T165" fmla="*/ 4133 h 41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2795" name="TextBox 15"/>
          <p:cNvSpPr>
            <a:spLocks noChangeArrowheads="1"/>
          </p:cNvSpPr>
          <p:nvPr/>
        </p:nvSpPr>
        <p:spPr bwMode="auto">
          <a:xfrm>
            <a:off x="1885950" y="1860550"/>
            <a:ext cx="48799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p>
        </p:txBody>
      </p:sp>
      <p:sp>
        <p:nvSpPr>
          <p:cNvPr id="32796" name="TextBox 15"/>
          <p:cNvSpPr>
            <a:spLocks noChangeArrowheads="1"/>
          </p:cNvSpPr>
          <p:nvPr/>
        </p:nvSpPr>
        <p:spPr bwMode="auto">
          <a:xfrm>
            <a:off x="1885950" y="3556000"/>
            <a:ext cx="3679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a:t>
            </a:r>
          </a:p>
        </p:txBody>
      </p:sp>
      <p:sp>
        <p:nvSpPr>
          <p:cNvPr id="32797" name="TextBox 15"/>
          <p:cNvSpPr>
            <a:spLocks noChangeArrowheads="1"/>
          </p:cNvSpPr>
          <p:nvPr/>
        </p:nvSpPr>
        <p:spPr bwMode="auto">
          <a:xfrm>
            <a:off x="1885950" y="5132388"/>
            <a:ext cx="2578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a:t>
            </a:r>
          </a:p>
        </p:txBody>
      </p:sp>
      <p:sp>
        <p:nvSpPr>
          <p:cNvPr id="32798" name="KSO_Shape"/>
          <p:cNvSpPr>
            <a:spLocks noChangeArrowheads="1"/>
          </p:cNvSpPr>
          <p:nvPr/>
        </p:nvSpPr>
        <p:spPr bwMode="auto">
          <a:xfrm>
            <a:off x="7878763" y="1957388"/>
            <a:ext cx="622300" cy="846137"/>
          </a:xfrm>
          <a:custGeom>
            <a:avLst/>
            <a:gdLst>
              <a:gd name="T0" fmla="*/ 2147483647 w 4676"/>
              <a:gd name="T1" fmla="*/ 2147483647 h 6235"/>
              <a:gd name="T2" fmla="*/ 2147483647 w 4676"/>
              <a:gd name="T3" fmla="*/ 2147483647 h 6235"/>
              <a:gd name="T4" fmla="*/ 2147483647 w 4676"/>
              <a:gd name="T5" fmla="*/ 2147483647 h 6235"/>
              <a:gd name="T6" fmla="*/ 2147483647 w 4676"/>
              <a:gd name="T7" fmla="*/ 2147483647 h 6235"/>
              <a:gd name="T8" fmla="*/ 2147483647 w 4676"/>
              <a:gd name="T9" fmla="*/ 2147483647 h 6235"/>
              <a:gd name="T10" fmla="*/ 2147483647 w 4676"/>
              <a:gd name="T11" fmla="*/ 2147483647 h 6235"/>
              <a:gd name="T12" fmla="*/ 2147483647 w 4676"/>
              <a:gd name="T13" fmla="*/ 2147483647 h 6235"/>
              <a:gd name="T14" fmla="*/ 2147483647 w 4676"/>
              <a:gd name="T15" fmla="*/ 2147483647 h 6235"/>
              <a:gd name="T16" fmla="*/ 2147483647 w 4676"/>
              <a:gd name="T17" fmla="*/ 2147483647 h 6235"/>
              <a:gd name="T18" fmla="*/ 2147483647 w 4676"/>
              <a:gd name="T19" fmla="*/ 2147483647 h 6235"/>
              <a:gd name="T20" fmla="*/ 2147483647 w 4676"/>
              <a:gd name="T21" fmla="*/ 2147483647 h 6235"/>
              <a:gd name="T22" fmla="*/ 2147483647 w 4676"/>
              <a:gd name="T23" fmla="*/ 2147483647 h 6235"/>
              <a:gd name="T24" fmla="*/ 2147483647 w 4676"/>
              <a:gd name="T25" fmla="*/ 2147483647 h 6235"/>
              <a:gd name="T26" fmla="*/ 2147483647 w 4676"/>
              <a:gd name="T27" fmla="*/ 2147483647 h 6235"/>
              <a:gd name="T28" fmla="*/ 2147483647 w 4676"/>
              <a:gd name="T29" fmla="*/ 2147483647 h 6235"/>
              <a:gd name="T30" fmla="*/ 2147483647 w 4676"/>
              <a:gd name="T31" fmla="*/ 2147483647 h 6235"/>
              <a:gd name="T32" fmla="*/ 2147483647 w 4676"/>
              <a:gd name="T33" fmla="*/ 2147483647 h 6235"/>
              <a:gd name="T34" fmla="*/ 2147483647 w 4676"/>
              <a:gd name="T35" fmla="*/ 2147483647 h 6235"/>
              <a:gd name="T36" fmla="*/ 2147483647 w 4676"/>
              <a:gd name="T37" fmla="*/ 2147483647 h 6235"/>
              <a:gd name="T38" fmla="*/ 2147483647 w 4676"/>
              <a:gd name="T39" fmla="*/ 2147483647 h 6235"/>
              <a:gd name="T40" fmla="*/ 2147483647 w 4676"/>
              <a:gd name="T41" fmla="*/ 2147483647 h 6235"/>
              <a:gd name="T42" fmla="*/ 2147483647 w 4676"/>
              <a:gd name="T43" fmla="*/ 2147483647 h 6235"/>
              <a:gd name="T44" fmla="*/ 2147483647 w 4676"/>
              <a:gd name="T45" fmla="*/ 2147483647 h 6235"/>
              <a:gd name="T46" fmla="*/ 2147483647 w 4676"/>
              <a:gd name="T47" fmla="*/ 2147483647 h 6235"/>
              <a:gd name="T48" fmla="*/ 2147483647 w 4676"/>
              <a:gd name="T49" fmla="*/ 2147483647 h 6235"/>
              <a:gd name="T50" fmla="*/ 2147483647 w 4676"/>
              <a:gd name="T51" fmla="*/ 2147483647 h 6235"/>
              <a:gd name="T52" fmla="*/ 2147483647 w 4676"/>
              <a:gd name="T53" fmla="*/ 2147483647 h 6235"/>
              <a:gd name="T54" fmla="*/ 2147483647 w 4676"/>
              <a:gd name="T55" fmla="*/ 2147483647 h 6235"/>
              <a:gd name="T56" fmla="*/ 2147483647 w 4676"/>
              <a:gd name="T57" fmla="*/ 2147483647 h 6235"/>
              <a:gd name="T58" fmla="*/ 2147483647 w 4676"/>
              <a:gd name="T59" fmla="*/ 2147483647 h 6235"/>
              <a:gd name="T60" fmla="*/ 2147483647 w 4676"/>
              <a:gd name="T61" fmla="*/ 2147483647 h 6235"/>
              <a:gd name="T62" fmla="*/ 2147483647 w 4676"/>
              <a:gd name="T63" fmla="*/ 2147483647 h 6235"/>
              <a:gd name="T64" fmla="*/ 2147483647 w 4676"/>
              <a:gd name="T65" fmla="*/ 2147483647 h 6235"/>
              <a:gd name="T66" fmla="*/ 2147483647 w 4676"/>
              <a:gd name="T67" fmla="*/ 2147483647 h 6235"/>
              <a:gd name="T68" fmla="*/ 2147483647 w 4676"/>
              <a:gd name="T69" fmla="*/ 2147483647 h 6235"/>
              <a:gd name="T70" fmla="*/ 2147483647 w 4676"/>
              <a:gd name="T71" fmla="*/ 2147483647 h 6235"/>
              <a:gd name="T72" fmla="*/ 2147483647 w 4676"/>
              <a:gd name="T73" fmla="*/ 2147483647 h 6235"/>
              <a:gd name="T74" fmla="*/ 2147483647 w 4676"/>
              <a:gd name="T75" fmla="*/ 2147483647 h 6235"/>
              <a:gd name="T76" fmla="*/ 2147483647 w 4676"/>
              <a:gd name="T77" fmla="*/ 2147483647 h 6235"/>
              <a:gd name="T78" fmla="*/ 2147483647 w 4676"/>
              <a:gd name="T79" fmla="*/ 2147483647 h 6235"/>
              <a:gd name="T80" fmla="*/ 2147483647 w 4676"/>
              <a:gd name="T81" fmla="*/ 2147483647 h 6235"/>
              <a:gd name="T82" fmla="*/ 2147483647 w 4676"/>
              <a:gd name="T83" fmla="*/ 2147483647 h 6235"/>
              <a:gd name="T84" fmla="*/ 2147483647 w 4676"/>
              <a:gd name="T85" fmla="*/ 2147483647 h 6235"/>
              <a:gd name="T86" fmla="*/ 2147483647 w 4676"/>
              <a:gd name="T87" fmla="*/ 2147483647 h 6235"/>
              <a:gd name="T88" fmla="*/ 2147483647 w 4676"/>
              <a:gd name="T89" fmla="*/ 2147483647 h 6235"/>
              <a:gd name="T90" fmla="*/ 2147483647 w 4676"/>
              <a:gd name="T91" fmla="*/ 2147483647 h 6235"/>
              <a:gd name="T92" fmla="*/ 2147483647 w 4676"/>
              <a:gd name="T93" fmla="*/ 2147483647 h 6235"/>
              <a:gd name="T94" fmla="*/ 2147483647 w 4676"/>
              <a:gd name="T95" fmla="*/ 2147483647 h 6235"/>
              <a:gd name="T96" fmla="*/ 2147483647 w 4676"/>
              <a:gd name="T97" fmla="*/ 2147483647 h 6235"/>
              <a:gd name="T98" fmla="*/ 2147483647 w 4676"/>
              <a:gd name="T99" fmla="*/ 2147483647 h 6235"/>
              <a:gd name="T100" fmla="*/ 2147483647 w 4676"/>
              <a:gd name="T101" fmla="*/ 2147483647 h 6235"/>
              <a:gd name="T102" fmla="*/ 2147483647 w 4676"/>
              <a:gd name="T103" fmla="*/ 2147483647 h 6235"/>
              <a:gd name="T104" fmla="*/ 2147483647 w 4676"/>
              <a:gd name="T105" fmla="*/ 2147483647 h 6235"/>
              <a:gd name="T106" fmla="*/ 2147483647 w 4676"/>
              <a:gd name="T107" fmla="*/ 2147483647 h 6235"/>
              <a:gd name="T108" fmla="*/ 2147483647 w 4676"/>
              <a:gd name="T109" fmla="*/ 2147483647 h 6235"/>
              <a:gd name="T110" fmla="*/ 2147483647 w 4676"/>
              <a:gd name="T111" fmla="*/ 2147483647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76"/>
              <a:gd name="T169" fmla="*/ 0 h 6235"/>
              <a:gd name="T170" fmla="*/ 4676 w 4676"/>
              <a:gd name="T171" fmla="*/ 6235 h 62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2799" name="矩形 30"/>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工作设想</a:t>
            </a:r>
            <a:endParaRPr lang="zh-CN" altLang="en-US"/>
          </a:p>
        </p:txBody>
      </p:sp>
      <p:sp>
        <p:nvSpPr>
          <p:cNvPr id="32800" name="矩形 31"/>
          <p:cNvSpPr>
            <a:spLocks noChangeArrowheads="1"/>
          </p:cNvSpPr>
          <p:nvPr/>
        </p:nvSpPr>
        <p:spPr bwMode="auto">
          <a:xfrm>
            <a:off x="5080000" y="83343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working assumption</a:t>
            </a:r>
            <a:endParaRPr lang="zh-CN" altLang="en-US"/>
          </a:p>
        </p:txBody>
      </p:sp>
      <p:sp>
        <p:nvSpPr>
          <p:cNvPr id="31"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798"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3799"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grpSp>
        <p:nvGrpSpPr>
          <p:cNvPr id="33800" name="KSO_Shape"/>
          <p:cNvGrpSpPr/>
          <p:nvPr/>
        </p:nvGrpSpPr>
        <p:grpSpPr bwMode="auto">
          <a:xfrm>
            <a:off x="349250" y="1236663"/>
            <a:ext cx="5975350" cy="4932362"/>
            <a:chOff x="0" y="0"/>
            <a:chExt cx="5832647" cy="4819363"/>
          </a:xfrm>
        </p:grpSpPr>
        <p:sp>
          <p:nvSpPr>
            <p:cNvPr id="33815" name="内蒙古"/>
            <p:cNvSpPr>
              <a:spLocks noChangeArrowheads="1"/>
            </p:cNvSpPr>
            <p:nvPr/>
          </p:nvSpPr>
          <p:spPr bwMode="auto">
            <a:xfrm>
              <a:off x="2449067" y="53708"/>
              <a:ext cx="2556482" cy="2180529"/>
            </a:xfrm>
            <a:custGeom>
              <a:avLst/>
              <a:gdLst>
                <a:gd name="T0" fmla="*/ 2147483647 w 1428"/>
                <a:gd name="T1" fmla="*/ 2147483647 h 1218"/>
                <a:gd name="T2" fmla="*/ 2147483647 w 1428"/>
                <a:gd name="T3" fmla="*/ 2147483647 h 1218"/>
                <a:gd name="T4" fmla="*/ 2147483647 w 1428"/>
                <a:gd name="T5" fmla="*/ 2147483647 h 1218"/>
                <a:gd name="T6" fmla="*/ 2147483647 w 1428"/>
                <a:gd name="T7" fmla="*/ 2147483647 h 1218"/>
                <a:gd name="T8" fmla="*/ 2147483647 w 1428"/>
                <a:gd name="T9" fmla="*/ 2147483647 h 1218"/>
                <a:gd name="T10" fmla="*/ 2147483647 w 1428"/>
                <a:gd name="T11" fmla="*/ 2147483647 h 1218"/>
                <a:gd name="T12" fmla="*/ 2147483647 w 1428"/>
                <a:gd name="T13" fmla="*/ 2147483647 h 1218"/>
                <a:gd name="T14" fmla="*/ 2147483647 w 1428"/>
                <a:gd name="T15" fmla="*/ 2147483647 h 1218"/>
                <a:gd name="T16" fmla="*/ 2147483647 w 1428"/>
                <a:gd name="T17" fmla="*/ 2147483647 h 1218"/>
                <a:gd name="T18" fmla="*/ 2147483647 w 1428"/>
                <a:gd name="T19" fmla="*/ 2147483647 h 1218"/>
                <a:gd name="T20" fmla="*/ 2147483647 w 1428"/>
                <a:gd name="T21" fmla="*/ 2147483647 h 1218"/>
                <a:gd name="T22" fmla="*/ 2147483647 w 1428"/>
                <a:gd name="T23" fmla="*/ 2147483647 h 1218"/>
                <a:gd name="T24" fmla="*/ 2147483647 w 1428"/>
                <a:gd name="T25" fmla="*/ 2147483647 h 1218"/>
                <a:gd name="T26" fmla="*/ 2147483647 w 1428"/>
                <a:gd name="T27" fmla="*/ 2147483647 h 1218"/>
                <a:gd name="T28" fmla="*/ 2147483647 w 1428"/>
                <a:gd name="T29" fmla="*/ 2147483647 h 1218"/>
                <a:gd name="T30" fmla="*/ 2147483647 w 1428"/>
                <a:gd name="T31" fmla="*/ 2147483647 h 1218"/>
                <a:gd name="T32" fmla="*/ 2147483647 w 1428"/>
                <a:gd name="T33" fmla="*/ 2147483647 h 1218"/>
                <a:gd name="T34" fmla="*/ 2147483647 w 1428"/>
                <a:gd name="T35" fmla="*/ 2147483647 h 1218"/>
                <a:gd name="T36" fmla="*/ 2147483647 w 1428"/>
                <a:gd name="T37" fmla="*/ 2147483647 h 1218"/>
                <a:gd name="T38" fmla="*/ 2147483647 w 1428"/>
                <a:gd name="T39" fmla="*/ 2147483647 h 1218"/>
                <a:gd name="T40" fmla="*/ 2147483647 w 1428"/>
                <a:gd name="T41" fmla="*/ 2147483647 h 1218"/>
                <a:gd name="T42" fmla="*/ 2147483647 w 1428"/>
                <a:gd name="T43" fmla="*/ 2147483647 h 1218"/>
                <a:gd name="T44" fmla="*/ 0 w 1428"/>
                <a:gd name="T45" fmla="*/ 2147483647 h 1218"/>
                <a:gd name="T46" fmla="*/ 2147483647 w 1428"/>
                <a:gd name="T47" fmla="*/ 2147483647 h 1218"/>
                <a:gd name="T48" fmla="*/ 2147483647 w 1428"/>
                <a:gd name="T49" fmla="*/ 2147483647 h 1218"/>
                <a:gd name="T50" fmla="*/ 2147483647 w 1428"/>
                <a:gd name="T51" fmla="*/ 2147483647 h 1218"/>
                <a:gd name="T52" fmla="*/ 2147483647 w 1428"/>
                <a:gd name="T53" fmla="*/ 2147483647 h 1218"/>
                <a:gd name="T54" fmla="*/ 2147483647 w 1428"/>
                <a:gd name="T55" fmla="*/ 2147483647 h 1218"/>
                <a:gd name="T56" fmla="*/ 2147483647 w 1428"/>
                <a:gd name="T57" fmla="*/ 2147483647 h 1218"/>
                <a:gd name="T58" fmla="*/ 2147483647 w 1428"/>
                <a:gd name="T59" fmla="*/ 2147483647 h 1218"/>
                <a:gd name="T60" fmla="*/ 2147483647 w 1428"/>
                <a:gd name="T61" fmla="*/ 2147483647 h 1218"/>
                <a:gd name="T62" fmla="*/ 2147483647 w 1428"/>
                <a:gd name="T63" fmla="*/ 2147483647 h 1218"/>
                <a:gd name="T64" fmla="*/ 2147483647 w 1428"/>
                <a:gd name="T65" fmla="*/ 2147483647 h 1218"/>
                <a:gd name="T66" fmla="*/ 2147483647 w 1428"/>
                <a:gd name="T67" fmla="*/ 2147483647 h 1218"/>
                <a:gd name="T68" fmla="*/ 2147483647 w 1428"/>
                <a:gd name="T69" fmla="*/ 2147483647 h 1218"/>
                <a:gd name="T70" fmla="*/ 2147483647 w 1428"/>
                <a:gd name="T71" fmla="*/ 2147483647 h 1218"/>
                <a:gd name="T72" fmla="*/ 2147483647 w 1428"/>
                <a:gd name="T73" fmla="*/ 2147483647 h 1218"/>
                <a:gd name="T74" fmla="*/ 2147483647 w 1428"/>
                <a:gd name="T75" fmla="*/ 2147483647 h 1218"/>
                <a:gd name="T76" fmla="*/ 2147483647 w 1428"/>
                <a:gd name="T77" fmla="*/ 2147483647 h 1218"/>
                <a:gd name="T78" fmla="*/ 2147483647 w 1428"/>
                <a:gd name="T79" fmla="*/ 2147483647 h 1218"/>
                <a:gd name="T80" fmla="*/ 2147483647 w 1428"/>
                <a:gd name="T81" fmla="*/ 2147483647 h 1218"/>
                <a:gd name="T82" fmla="*/ 2147483647 w 1428"/>
                <a:gd name="T83" fmla="*/ 2147483647 h 1218"/>
                <a:gd name="T84" fmla="*/ 2147483647 w 1428"/>
                <a:gd name="T85" fmla="*/ 2147483647 h 1218"/>
                <a:gd name="T86" fmla="*/ 2147483647 w 1428"/>
                <a:gd name="T87" fmla="*/ 2147483647 h 1218"/>
                <a:gd name="T88" fmla="*/ 2147483647 w 1428"/>
                <a:gd name="T89" fmla="*/ 2147483647 h 1218"/>
                <a:gd name="T90" fmla="*/ 2147483647 w 1428"/>
                <a:gd name="T91" fmla="*/ 2147483647 h 1218"/>
                <a:gd name="T92" fmla="*/ 2147483647 w 1428"/>
                <a:gd name="T93" fmla="*/ 2147483647 h 1218"/>
                <a:gd name="T94" fmla="*/ 2147483647 w 1428"/>
                <a:gd name="T95" fmla="*/ 2147483647 h 1218"/>
                <a:gd name="T96" fmla="*/ 2147483647 w 1428"/>
                <a:gd name="T97" fmla="*/ 2147483647 h 1218"/>
                <a:gd name="T98" fmla="*/ 2147483647 w 1428"/>
                <a:gd name="T99" fmla="*/ 2147483647 h 1218"/>
                <a:gd name="T100" fmla="*/ 2147483647 w 1428"/>
                <a:gd name="T101" fmla="*/ 2147483647 h 1218"/>
                <a:gd name="T102" fmla="*/ 2147483647 w 1428"/>
                <a:gd name="T103" fmla="*/ 2147483647 h 1218"/>
                <a:gd name="T104" fmla="*/ 2147483647 w 1428"/>
                <a:gd name="T105" fmla="*/ 2147483647 h 1218"/>
                <a:gd name="T106" fmla="*/ 2147483647 w 1428"/>
                <a:gd name="T107" fmla="*/ 2147483647 h 1218"/>
                <a:gd name="T108" fmla="*/ 2147483647 w 1428"/>
                <a:gd name="T109" fmla="*/ 2147483647 h 1218"/>
                <a:gd name="T110" fmla="*/ 2147483647 w 1428"/>
                <a:gd name="T111" fmla="*/ 2147483647 h 1218"/>
                <a:gd name="T112" fmla="*/ 2147483647 w 1428"/>
                <a:gd name="T113" fmla="*/ 2147483647 h 1218"/>
                <a:gd name="T114" fmla="*/ 2147483647 w 1428"/>
                <a:gd name="T115" fmla="*/ 2147483647 h 1218"/>
                <a:gd name="T116" fmla="*/ 2147483647 w 1428"/>
                <a:gd name="T117" fmla="*/ 2147483647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8"/>
                <a:gd name="T178" fmla="*/ 0 h 1218"/>
                <a:gd name="T179" fmla="*/ 1428 w 1428"/>
                <a:gd name="T180" fmla="*/ 1218 h 1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16" name="甘肃"/>
            <p:cNvSpPr>
              <a:spLocks noChangeArrowheads="1"/>
            </p:cNvSpPr>
            <p:nvPr/>
          </p:nvSpPr>
          <p:spPr bwMode="auto">
            <a:xfrm>
              <a:off x="1958538" y="1528877"/>
              <a:ext cx="1632711" cy="1382076"/>
            </a:xfrm>
            <a:custGeom>
              <a:avLst/>
              <a:gdLst>
                <a:gd name="T0" fmla="*/ 2147483647 w 912"/>
                <a:gd name="T1" fmla="*/ 2147483647 h 772"/>
                <a:gd name="T2" fmla="*/ 2147483647 w 912"/>
                <a:gd name="T3" fmla="*/ 2147483647 h 772"/>
                <a:gd name="T4" fmla="*/ 2147483647 w 912"/>
                <a:gd name="T5" fmla="*/ 2147483647 h 772"/>
                <a:gd name="T6" fmla="*/ 2147483647 w 912"/>
                <a:gd name="T7" fmla="*/ 2147483647 h 772"/>
                <a:gd name="T8" fmla="*/ 2147483647 w 912"/>
                <a:gd name="T9" fmla="*/ 2147483647 h 772"/>
                <a:gd name="T10" fmla="*/ 2147483647 w 912"/>
                <a:gd name="T11" fmla="*/ 2147483647 h 772"/>
                <a:gd name="T12" fmla="*/ 2147483647 w 912"/>
                <a:gd name="T13" fmla="*/ 2147483647 h 772"/>
                <a:gd name="T14" fmla="*/ 2147483647 w 912"/>
                <a:gd name="T15" fmla="*/ 2147483647 h 772"/>
                <a:gd name="T16" fmla="*/ 2147483647 w 912"/>
                <a:gd name="T17" fmla="*/ 2147483647 h 772"/>
                <a:gd name="T18" fmla="*/ 2147483647 w 912"/>
                <a:gd name="T19" fmla="*/ 2147483647 h 772"/>
                <a:gd name="T20" fmla="*/ 2147483647 w 912"/>
                <a:gd name="T21" fmla="*/ 2147483647 h 772"/>
                <a:gd name="T22" fmla="*/ 2147483647 w 912"/>
                <a:gd name="T23" fmla="*/ 2147483647 h 772"/>
                <a:gd name="T24" fmla="*/ 2147483647 w 912"/>
                <a:gd name="T25" fmla="*/ 2147483647 h 772"/>
                <a:gd name="T26" fmla="*/ 2147483647 w 912"/>
                <a:gd name="T27" fmla="*/ 2147483647 h 772"/>
                <a:gd name="T28" fmla="*/ 2147483647 w 912"/>
                <a:gd name="T29" fmla="*/ 2147483647 h 772"/>
                <a:gd name="T30" fmla="*/ 2147483647 w 912"/>
                <a:gd name="T31" fmla="*/ 2147483647 h 772"/>
                <a:gd name="T32" fmla="*/ 2147483647 w 912"/>
                <a:gd name="T33" fmla="*/ 2147483647 h 772"/>
                <a:gd name="T34" fmla="*/ 2147483647 w 912"/>
                <a:gd name="T35" fmla="*/ 2147483647 h 772"/>
                <a:gd name="T36" fmla="*/ 2147483647 w 912"/>
                <a:gd name="T37" fmla="*/ 2147483647 h 772"/>
                <a:gd name="T38" fmla="*/ 2147483647 w 912"/>
                <a:gd name="T39" fmla="*/ 2147483647 h 772"/>
                <a:gd name="T40" fmla="*/ 2147483647 w 912"/>
                <a:gd name="T41" fmla="*/ 2147483647 h 772"/>
                <a:gd name="T42" fmla="*/ 2147483647 w 912"/>
                <a:gd name="T43" fmla="*/ 2147483647 h 772"/>
                <a:gd name="T44" fmla="*/ 2147483647 w 912"/>
                <a:gd name="T45" fmla="*/ 2147483647 h 772"/>
                <a:gd name="T46" fmla="*/ 2147483647 w 912"/>
                <a:gd name="T47" fmla="*/ 2147483647 h 772"/>
                <a:gd name="T48" fmla="*/ 2147483647 w 912"/>
                <a:gd name="T49" fmla="*/ 2147483647 h 772"/>
                <a:gd name="T50" fmla="*/ 2147483647 w 912"/>
                <a:gd name="T51" fmla="*/ 2147483647 h 772"/>
                <a:gd name="T52" fmla="*/ 2147483647 w 912"/>
                <a:gd name="T53" fmla="*/ 2147483647 h 772"/>
                <a:gd name="T54" fmla="*/ 2147483647 w 912"/>
                <a:gd name="T55" fmla="*/ 2147483647 h 772"/>
                <a:gd name="T56" fmla="*/ 2147483647 w 912"/>
                <a:gd name="T57" fmla="*/ 2147483647 h 772"/>
                <a:gd name="T58" fmla="*/ 2147483647 w 912"/>
                <a:gd name="T59" fmla="*/ 2147483647 h 772"/>
                <a:gd name="T60" fmla="*/ 2147483647 w 912"/>
                <a:gd name="T61" fmla="*/ 2147483647 h 772"/>
                <a:gd name="T62" fmla="*/ 2147483647 w 912"/>
                <a:gd name="T63" fmla="*/ 2147483647 h 772"/>
                <a:gd name="T64" fmla="*/ 2147483647 w 912"/>
                <a:gd name="T65" fmla="*/ 2147483647 h 772"/>
                <a:gd name="T66" fmla="*/ 2147483647 w 912"/>
                <a:gd name="T67" fmla="*/ 2147483647 h 772"/>
                <a:gd name="T68" fmla="*/ 2147483647 w 912"/>
                <a:gd name="T69" fmla="*/ 2147483647 h 772"/>
                <a:gd name="T70" fmla="*/ 2147483647 w 912"/>
                <a:gd name="T71" fmla="*/ 2147483647 h 772"/>
                <a:gd name="T72" fmla="*/ 2147483647 w 912"/>
                <a:gd name="T73" fmla="*/ 2147483647 h 772"/>
                <a:gd name="T74" fmla="*/ 2147483647 w 912"/>
                <a:gd name="T75" fmla="*/ 2147483647 h 772"/>
                <a:gd name="T76" fmla="*/ 2147483647 w 912"/>
                <a:gd name="T77" fmla="*/ 2147483647 h 772"/>
                <a:gd name="T78" fmla="*/ 2147483647 w 912"/>
                <a:gd name="T79" fmla="*/ 2147483647 h 772"/>
                <a:gd name="T80" fmla="*/ 2147483647 w 912"/>
                <a:gd name="T81" fmla="*/ 2147483647 h 772"/>
                <a:gd name="T82" fmla="*/ 2147483647 w 912"/>
                <a:gd name="T83" fmla="*/ 2147483647 h 772"/>
                <a:gd name="T84" fmla="*/ 2147483647 w 912"/>
                <a:gd name="T85" fmla="*/ 2147483647 h 772"/>
                <a:gd name="T86" fmla="*/ 2147483647 w 912"/>
                <a:gd name="T87" fmla="*/ 2147483647 h 772"/>
                <a:gd name="T88" fmla="*/ 2147483647 w 912"/>
                <a:gd name="T89" fmla="*/ 2147483647 h 772"/>
                <a:gd name="T90" fmla="*/ 2147483647 w 912"/>
                <a:gd name="T91" fmla="*/ 2147483647 h 772"/>
                <a:gd name="T92" fmla="*/ 2147483647 w 912"/>
                <a:gd name="T93" fmla="*/ 2147483647 h 772"/>
                <a:gd name="T94" fmla="*/ 2147483647 w 912"/>
                <a:gd name="T95" fmla="*/ 2147483647 h 772"/>
                <a:gd name="T96" fmla="*/ 2147483647 w 912"/>
                <a:gd name="T97" fmla="*/ 2147483647 h 772"/>
                <a:gd name="T98" fmla="*/ 2147483647 w 912"/>
                <a:gd name="T99" fmla="*/ 2147483647 h 772"/>
                <a:gd name="T100" fmla="*/ 2147483647 w 912"/>
                <a:gd name="T101" fmla="*/ 2147483647 h 772"/>
                <a:gd name="T102" fmla="*/ 2147483647 w 912"/>
                <a:gd name="T103" fmla="*/ 2147483647 h 772"/>
                <a:gd name="T104" fmla="*/ 2147483647 w 912"/>
                <a:gd name="T105" fmla="*/ 2147483647 h 772"/>
                <a:gd name="T106" fmla="*/ 2147483647 w 912"/>
                <a:gd name="T107" fmla="*/ 2147483647 h 772"/>
                <a:gd name="T108" fmla="*/ 2147483647 w 912"/>
                <a:gd name="T109" fmla="*/ 2147483647 h 772"/>
                <a:gd name="T110" fmla="*/ 2147483647 w 912"/>
                <a:gd name="T111" fmla="*/ 2147483647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2"/>
                <a:gd name="T169" fmla="*/ 0 h 772"/>
                <a:gd name="T170" fmla="*/ 912 w 912"/>
                <a:gd name="T171" fmla="*/ 772 h 7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17" name="宁夏"/>
            <p:cNvSpPr>
              <a:spLocks noChangeArrowheads="1"/>
            </p:cNvSpPr>
            <p:nvPr/>
          </p:nvSpPr>
          <p:spPr bwMode="auto">
            <a:xfrm>
              <a:off x="3118622" y="2008665"/>
              <a:ext cx="329407" cy="544237"/>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2147483647 w 184"/>
                <a:gd name="T91" fmla="*/ 2147483647 h 304"/>
                <a:gd name="T92" fmla="*/ 2147483647 w 184"/>
                <a:gd name="T93" fmla="*/ 2147483647 h 304"/>
                <a:gd name="T94" fmla="*/ 2147483647 w 184"/>
                <a:gd name="T95" fmla="*/ 2147483647 h 304"/>
                <a:gd name="T96" fmla="*/ 2147483647 w 184"/>
                <a:gd name="T97" fmla="*/ 2147483647 h 304"/>
                <a:gd name="T98" fmla="*/ 2147483647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4"/>
                <a:gd name="T151" fmla="*/ 0 h 304"/>
                <a:gd name="T152" fmla="*/ 184 w 184"/>
                <a:gd name="T153" fmla="*/ 304 h 3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18" name="新疆"/>
            <p:cNvSpPr>
              <a:spLocks noChangeArrowheads="1"/>
            </p:cNvSpPr>
            <p:nvPr/>
          </p:nvSpPr>
          <p:spPr bwMode="auto">
            <a:xfrm>
              <a:off x="0" y="576462"/>
              <a:ext cx="2334491" cy="1765190"/>
            </a:xfrm>
            <a:custGeom>
              <a:avLst/>
              <a:gdLst>
                <a:gd name="T0" fmla="*/ 2147483647 w 1304"/>
                <a:gd name="T1" fmla="*/ 2147483647 h 986"/>
                <a:gd name="T2" fmla="*/ 2147483647 w 1304"/>
                <a:gd name="T3" fmla="*/ 2147483647 h 986"/>
                <a:gd name="T4" fmla="*/ 2147483647 w 1304"/>
                <a:gd name="T5" fmla="*/ 2147483647 h 986"/>
                <a:gd name="T6" fmla="*/ 2147483647 w 1304"/>
                <a:gd name="T7" fmla="*/ 2147483647 h 986"/>
                <a:gd name="T8" fmla="*/ 2147483647 w 1304"/>
                <a:gd name="T9" fmla="*/ 2147483647 h 986"/>
                <a:gd name="T10" fmla="*/ 2147483647 w 1304"/>
                <a:gd name="T11" fmla="*/ 2147483647 h 986"/>
                <a:gd name="T12" fmla="*/ 2147483647 w 1304"/>
                <a:gd name="T13" fmla="*/ 2147483647 h 986"/>
                <a:gd name="T14" fmla="*/ 2147483647 w 1304"/>
                <a:gd name="T15" fmla="*/ 2147483647 h 986"/>
                <a:gd name="T16" fmla="*/ 2147483647 w 1304"/>
                <a:gd name="T17" fmla="*/ 2147483647 h 986"/>
                <a:gd name="T18" fmla="*/ 2147483647 w 1304"/>
                <a:gd name="T19" fmla="*/ 2147483647 h 986"/>
                <a:gd name="T20" fmla="*/ 2147483647 w 1304"/>
                <a:gd name="T21" fmla="*/ 2147483647 h 986"/>
                <a:gd name="T22" fmla="*/ 2147483647 w 1304"/>
                <a:gd name="T23" fmla="*/ 2147483647 h 986"/>
                <a:gd name="T24" fmla="*/ 2147483647 w 1304"/>
                <a:gd name="T25" fmla="*/ 2147483647 h 986"/>
                <a:gd name="T26" fmla="*/ 2147483647 w 1304"/>
                <a:gd name="T27" fmla="*/ 2147483647 h 986"/>
                <a:gd name="T28" fmla="*/ 2147483647 w 1304"/>
                <a:gd name="T29" fmla="*/ 2147483647 h 986"/>
                <a:gd name="T30" fmla="*/ 2147483647 w 1304"/>
                <a:gd name="T31" fmla="*/ 2147483647 h 986"/>
                <a:gd name="T32" fmla="*/ 2147483647 w 1304"/>
                <a:gd name="T33" fmla="*/ 2147483647 h 986"/>
                <a:gd name="T34" fmla="*/ 2147483647 w 1304"/>
                <a:gd name="T35" fmla="*/ 2147483647 h 986"/>
                <a:gd name="T36" fmla="*/ 2147483647 w 1304"/>
                <a:gd name="T37" fmla="*/ 2147483647 h 986"/>
                <a:gd name="T38" fmla="*/ 2147483647 w 1304"/>
                <a:gd name="T39" fmla="*/ 2147483647 h 986"/>
                <a:gd name="T40" fmla="*/ 2147483647 w 1304"/>
                <a:gd name="T41" fmla="*/ 2147483647 h 986"/>
                <a:gd name="T42" fmla="*/ 2147483647 w 1304"/>
                <a:gd name="T43" fmla="*/ 2147483647 h 986"/>
                <a:gd name="T44" fmla="*/ 2147483647 w 1304"/>
                <a:gd name="T45" fmla="*/ 2147483647 h 986"/>
                <a:gd name="T46" fmla="*/ 2147483647 w 1304"/>
                <a:gd name="T47" fmla="*/ 2147483647 h 986"/>
                <a:gd name="T48" fmla="*/ 2147483647 w 1304"/>
                <a:gd name="T49" fmla="*/ 2147483647 h 986"/>
                <a:gd name="T50" fmla="*/ 2147483647 w 1304"/>
                <a:gd name="T51" fmla="*/ 2147483647 h 986"/>
                <a:gd name="T52" fmla="*/ 2147483647 w 1304"/>
                <a:gd name="T53" fmla="*/ 2147483647 h 986"/>
                <a:gd name="T54" fmla="*/ 2147483647 w 1304"/>
                <a:gd name="T55" fmla="*/ 2147483647 h 986"/>
                <a:gd name="T56" fmla="*/ 2147483647 w 1304"/>
                <a:gd name="T57" fmla="*/ 2147483647 h 986"/>
                <a:gd name="T58" fmla="*/ 2147483647 w 1304"/>
                <a:gd name="T59" fmla="*/ 2147483647 h 986"/>
                <a:gd name="T60" fmla="*/ 2147483647 w 1304"/>
                <a:gd name="T61" fmla="*/ 2147483647 h 986"/>
                <a:gd name="T62" fmla="*/ 2147483647 w 1304"/>
                <a:gd name="T63" fmla="*/ 2147483647 h 986"/>
                <a:gd name="T64" fmla="*/ 2147483647 w 1304"/>
                <a:gd name="T65" fmla="*/ 2147483647 h 986"/>
                <a:gd name="T66" fmla="*/ 2147483647 w 1304"/>
                <a:gd name="T67" fmla="*/ 2147483647 h 986"/>
                <a:gd name="T68" fmla="*/ 2147483647 w 1304"/>
                <a:gd name="T69" fmla="*/ 2147483647 h 986"/>
                <a:gd name="T70" fmla="*/ 2147483647 w 1304"/>
                <a:gd name="T71" fmla="*/ 2147483647 h 986"/>
                <a:gd name="T72" fmla="*/ 2147483647 w 1304"/>
                <a:gd name="T73" fmla="*/ 2147483647 h 986"/>
                <a:gd name="T74" fmla="*/ 2147483647 w 1304"/>
                <a:gd name="T75" fmla="*/ 2147483647 h 986"/>
                <a:gd name="T76" fmla="*/ 2147483647 w 1304"/>
                <a:gd name="T77" fmla="*/ 2147483647 h 986"/>
                <a:gd name="T78" fmla="*/ 2147483647 w 1304"/>
                <a:gd name="T79" fmla="*/ 2147483647 h 986"/>
                <a:gd name="T80" fmla="*/ 2147483647 w 1304"/>
                <a:gd name="T81" fmla="*/ 2147483647 h 986"/>
                <a:gd name="T82" fmla="*/ 2147483647 w 1304"/>
                <a:gd name="T83" fmla="*/ 2147483647 h 986"/>
                <a:gd name="T84" fmla="*/ 2147483647 w 1304"/>
                <a:gd name="T85" fmla="*/ 2147483647 h 986"/>
                <a:gd name="T86" fmla="*/ 2147483647 w 1304"/>
                <a:gd name="T87" fmla="*/ 2147483647 h 986"/>
                <a:gd name="T88" fmla="*/ 2147483647 w 1304"/>
                <a:gd name="T89" fmla="*/ 2147483647 h 986"/>
                <a:gd name="T90" fmla="*/ 2147483647 w 1304"/>
                <a:gd name="T91" fmla="*/ 2147483647 h 986"/>
                <a:gd name="T92" fmla="*/ 2147483647 w 1304"/>
                <a:gd name="T93" fmla="*/ 2147483647 h 986"/>
                <a:gd name="T94" fmla="*/ 2147483647 w 1304"/>
                <a:gd name="T95" fmla="*/ 2147483647 h 986"/>
                <a:gd name="T96" fmla="*/ 2147483647 w 1304"/>
                <a:gd name="T97" fmla="*/ 2147483647 h 986"/>
                <a:gd name="T98" fmla="*/ 2147483647 w 1304"/>
                <a:gd name="T99" fmla="*/ 2147483647 h 986"/>
                <a:gd name="T100" fmla="*/ 2147483647 w 1304"/>
                <a:gd name="T101" fmla="*/ 2147483647 h 986"/>
                <a:gd name="T102" fmla="*/ 2147483647 w 1304"/>
                <a:gd name="T103" fmla="*/ 2147483647 h 986"/>
                <a:gd name="T104" fmla="*/ 2147483647 w 1304"/>
                <a:gd name="T105" fmla="*/ 2147483647 h 986"/>
                <a:gd name="T106" fmla="*/ 2147483647 w 1304"/>
                <a:gd name="T107" fmla="*/ 2147483647 h 986"/>
                <a:gd name="T108" fmla="*/ 2147483647 w 1304"/>
                <a:gd name="T109" fmla="*/ 2147483647 h 986"/>
                <a:gd name="T110" fmla="*/ 2147483647 w 1304"/>
                <a:gd name="T111" fmla="*/ 2147483647 h 986"/>
                <a:gd name="T112" fmla="*/ 2147483647 w 1304"/>
                <a:gd name="T113" fmla="*/ 2147483647 h 986"/>
                <a:gd name="T114" fmla="*/ 2147483647 w 1304"/>
                <a:gd name="T115" fmla="*/ 2147483647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04"/>
                <a:gd name="T175" fmla="*/ 0 h 986"/>
                <a:gd name="T176" fmla="*/ 1304 w 1304"/>
                <a:gd name="T177" fmla="*/ 986 h 9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19" name="青海"/>
            <p:cNvSpPr>
              <a:spLocks noChangeArrowheads="1"/>
            </p:cNvSpPr>
            <p:nvPr/>
          </p:nvSpPr>
          <p:spPr bwMode="auto">
            <a:xfrm>
              <a:off x="1514555" y="1962118"/>
              <a:ext cx="1453686" cy="1041928"/>
            </a:xfrm>
            <a:custGeom>
              <a:avLst/>
              <a:gdLst>
                <a:gd name="T0" fmla="*/ 2147483647 w 812"/>
                <a:gd name="T1" fmla="*/ 2147483647 h 582"/>
                <a:gd name="T2" fmla="*/ 2147483647 w 812"/>
                <a:gd name="T3" fmla="*/ 2147483647 h 582"/>
                <a:gd name="T4" fmla="*/ 2147483647 w 812"/>
                <a:gd name="T5" fmla="*/ 2147483647 h 582"/>
                <a:gd name="T6" fmla="*/ 2147483647 w 812"/>
                <a:gd name="T7" fmla="*/ 2147483647 h 582"/>
                <a:gd name="T8" fmla="*/ 2147483647 w 812"/>
                <a:gd name="T9" fmla="*/ 2147483647 h 582"/>
                <a:gd name="T10" fmla="*/ 2147483647 w 812"/>
                <a:gd name="T11" fmla="*/ 2147483647 h 582"/>
                <a:gd name="T12" fmla="*/ 2147483647 w 812"/>
                <a:gd name="T13" fmla="*/ 2147483647 h 582"/>
                <a:gd name="T14" fmla="*/ 2147483647 w 812"/>
                <a:gd name="T15" fmla="*/ 2147483647 h 582"/>
                <a:gd name="T16" fmla="*/ 2147483647 w 812"/>
                <a:gd name="T17" fmla="*/ 2147483647 h 582"/>
                <a:gd name="T18" fmla="*/ 2147483647 w 812"/>
                <a:gd name="T19" fmla="*/ 2147483647 h 582"/>
                <a:gd name="T20" fmla="*/ 2147483647 w 812"/>
                <a:gd name="T21" fmla="*/ 2147483647 h 582"/>
                <a:gd name="T22" fmla="*/ 2147483647 w 812"/>
                <a:gd name="T23" fmla="*/ 2147483647 h 582"/>
                <a:gd name="T24" fmla="*/ 2147483647 w 812"/>
                <a:gd name="T25" fmla="*/ 2147483647 h 582"/>
                <a:gd name="T26" fmla="*/ 2147483647 w 812"/>
                <a:gd name="T27" fmla="*/ 2147483647 h 582"/>
                <a:gd name="T28" fmla="*/ 2147483647 w 812"/>
                <a:gd name="T29" fmla="*/ 2147483647 h 582"/>
                <a:gd name="T30" fmla="*/ 2147483647 w 812"/>
                <a:gd name="T31" fmla="*/ 2147483647 h 582"/>
                <a:gd name="T32" fmla="*/ 2147483647 w 812"/>
                <a:gd name="T33" fmla="*/ 2147483647 h 582"/>
                <a:gd name="T34" fmla="*/ 0 w 812"/>
                <a:gd name="T35" fmla="*/ 2147483647 h 582"/>
                <a:gd name="T36" fmla="*/ 2147483647 w 812"/>
                <a:gd name="T37" fmla="*/ 2147483647 h 582"/>
                <a:gd name="T38" fmla="*/ 2147483647 w 812"/>
                <a:gd name="T39" fmla="*/ 2147483647 h 582"/>
                <a:gd name="T40" fmla="*/ 2147483647 w 812"/>
                <a:gd name="T41" fmla="*/ 2147483647 h 582"/>
                <a:gd name="T42" fmla="*/ 2147483647 w 812"/>
                <a:gd name="T43" fmla="*/ 2147483647 h 582"/>
                <a:gd name="T44" fmla="*/ 2147483647 w 812"/>
                <a:gd name="T45" fmla="*/ 2147483647 h 582"/>
                <a:gd name="T46" fmla="*/ 2147483647 w 812"/>
                <a:gd name="T47" fmla="*/ 2147483647 h 582"/>
                <a:gd name="T48" fmla="*/ 2147483647 w 812"/>
                <a:gd name="T49" fmla="*/ 2147483647 h 582"/>
                <a:gd name="T50" fmla="*/ 2147483647 w 812"/>
                <a:gd name="T51" fmla="*/ 2147483647 h 582"/>
                <a:gd name="T52" fmla="*/ 2147483647 w 812"/>
                <a:gd name="T53" fmla="*/ 2147483647 h 582"/>
                <a:gd name="T54" fmla="*/ 2147483647 w 812"/>
                <a:gd name="T55" fmla="*/ 2147483647 h 582"/>
                <a:gd name="T56" fmla="*/ 2147483647 w 812"/>
                <a:gd name="T57" fmla="*/ 2147483647 h 582"/>
                <a:gd name="T58" fmla="*/ 2147483647 w 812"/>
                <a:gd name="T59" fmla="*/ 2147483647 h 582"/>
                <a:gd name="T60" fmla="*/ 2147483647 w 812"/>
                <a:gd name="T61" fmla="*/ 2147483647 h 582"/>
                <a:gd name="T62" fmla="*/ 2147483647 w 812"/>
                <a:gd name="T63" fmla="*/ 2147483647 h 582"/>
                <a:gd name="T64" fmla="*/ 2147483647 w 812"/>
                <a:gd name="T65" fmla="*/ 2147483647 h 582"/>
                <a:gd name="T66" fmla="*/ 2147483647 w 812"/>
                <a:gd name="T67" fmla="*/ 2147483647 h 582"/>
                <a:gd name="T68" fmla="*/ 2147483647 w 812"/>
                <a:gd name="T69" fmla="*/ 2147483647 h 582"/>
                <a:gd name="T70" fmla="*/ 2147483647 w 812"/>
                <a:gd name="T71" fmla="*/ 2147483647 h 582"/>
                <a:gd name="T72" fmla="*/ 2147483647 w 812"/>
                <a:gd name="T73" fmla="*/ 2147483647 h 582"/>
                <a:gd name="T74" fmla="*/ 2147483647 w 812"/>
                <a:gd name="T75" fmla="*/ 2147483647 h 582"/>
                <a:gd name="T76" fmla="*/ 2147483647 w 812"/>
                <a:gd name="T77" fmla="*/ 2147483647 h 582"/>
                <a:gd name="T78" fmla="*/ 2147483647 w 812"/>
                <a:gd name="T79" fmla="*/ 2147483647 h 582"/>
                <a:gd name="T80" fmla="*/ 2147483647 w 812"/>
                <a:gd name="T81" fmla="*/ 2147483647 h 582"/>
                <a:gd name="T82" fmla="*/ 2147483647 w 812"/>
                <a:gd name="T83" fmla="*/ 2147483647 h 582"/>
                <a:gd name="T84" fmla="*/ 2147483647 w 812"/>
                <a:gd name="T85" fmla="*/ 2147483647 h 582"/>
                <a:gd name="T86" fmla="*/ 2147483647 w 812"/>
                <a:gd name="T87" fmla="*/ 2147483647 h 582"/>
                <a:gd name="T88" fmla="*/ 2147483647 w 812"/>
                <a:gd name="T89" fmla="*/ 2147483647 h 582"/>
                <a:gd name="T90" fmla="*/ 2147483647 w 812"/>
                <a:gd name="T91" fmla="*/ 2147483647 h 582"/>
                <a:gd name="T92" fmla="*/ 2147483647 w 812"/>
                <a:gd name="T93" fmla="*/ 2147483647 h 582"/>
                <a:gd name="T94" fmla="*/ 2147483647 w 812"/>
                <a:gd name="T95" fmla="*/ 2147483647 h 582"/>
                <a:gd name="T96" fmla="*/ 2147483647 w 812"/>
                <a:gd name="T97" fmla="*/ 2147483647 h 582"/>
                <a:gd name="T98" fmla="*/ 2147483647 w 812"/>
                <a:gd name="T99" fmla="*/ 2147483647 h 582"/>
                <a:gd name="T100" fmla="*/ 2147483647 w 812"/>
                <a:gd name="T101" fmla="*/ 2147483647 h 582"/>
                <a:gd name="T102" fmla="*/ 2147483647 w 812"/>
                <a:gd name="T103" fmla="*/ 2147483647 h 582"/>
                <a:gd name="T104" fmla="*/ 2147483647 w 812"/>
                <a:gd name="T105" fmla="*/ 2147483647 h 582"/>
                <a:gd name="T106" fmla="*/ 2147483647 w 812"/>
                <a:gd name="T107" fmla="*/ 2147483647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2"/>
                <a:gd name="T163" fmla="*/ 0 h 582"/>
                <a:gd name="T164" fmla="*/ 812 w 812"/>
                <a:gd name="T165" fmla="*/ 582 h 5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adFill rotWithShape="1">
              <a:gsLst>
                <a:gs pos="0">
                  <a:srgbClr val="8FC33B"/>
                </a:gs>
                <a:gs pos="100000">
                  <a:srgbClr val="66A308"/>
                </a:gs>
              </a:gsLst>
              <a:lin ang="5400000" scaled="1"/>
            </a:gradFill>
            <a:ln w="3175" cmpd="sng">
              <a:solidFill>
                <a:schemeClr val="accent1"/>
              </a:solidFill>
              <a:miter lim="800000"/>
            </a:ln>
          </p:spPr>
          <p:txBody>
            <a:bodyPr/>
            <a:lstStyle/>
            <a:p>
              <a:endParaRPr lang="zh-CN" altLang="en-US"/>
            </a:p>
          </p:txBody>
        </p:sp>
        <p:sp>
          <p:nvSpPr>
            <p:cNvPr id="33820" name="四川"/>
            <p:cNvSpPr>
              <a:spLocks noChangeArrowheads="1"/>
            </p:cNvSpPr>
            <p:nvPr/>
          </p:nvSpPr>
          <p:spPr bwMode="auto">
            <a:xfrm>
              <a:off x="2348813" y="2692542"/>
              <a:ext cx="1256758" cy="1102796"/>
            </a:xfrm>
            <a:custGeom>
              <a:avLst/>
              <a:gdLst>
                <a:gd name="T0" fmla="*/ 2147483647 w 702"/>
                <a:gd name="T1" fmla="*/ 2147483647 h 616"/>
                <a:gd name="T2" fmla="*/ 2147483647 w 702"/>
                <a:gd name="T3" fmla="*/ 2147483647 h 616"/>
                <a:gd name="T4" fmla="*/ 2147483647 w 702"/>
                <a:gd name="T5" fmla="*/ 2147483647 h 616"/>
                <a:gd name="T6" fmla="*/ 2147483647 w 702"/>
                <a:gd name="T7" fmla="*/ 2147483647 h 616"/>
                <a:gd name="T8" fmla="*/ 2147483647 w 702"/>
                <a:gd name="T9" fmla="*/ 2147483647 h 616"/>
                <a:gd name="T10" fmla="*/ 2147483647 w 702"/>
                <a:gd name="T11" fmla="*/ 2147483647 h 616"/>
                <a:gd name="T12" fmla="*/ 2147483647 w 702"/>
                <a:gd name="T13" fmla="*/ 2147483647 h 616"/>
                <a:gd name="T14" fmla="*/ 2147483647 w 702"/>
                <a:gd name="T15" fmla="*/ 2147483647 h 616"/>
                <a:gd name="T16" fmla="*/ 2147483647 w 702"/>
                <a:gd name="T17" fmla="*/ 2147483647 h 616"/>
                <a:gd name="T18" fmla="*/ 2147483647 w 702"/>
                <a:gd name="T19" fmla="*/ 2147483647 h 616"/>
                <a:gd name="T20" fmla="*/ 2147483647 w 702"/>
                <a:gd name="T21" fmla="*/ 2147483647 h 616"/>
                <a:gd name="T22" fmla="*/ 2147483647 w 702"/>
                <a:gd name="T23" fmla="*/ 2147483647 h 616"/>
                <a:gd name="T24" fmla="*/ 2147483647 w 702"/>
                <a:gd name="T25" fmla="*/ 2147483647 h 616"/>
                <a:gd name="T26" fmla="*/ 2147483647 w 702"/>
                <a:gd name="T27" fmla="*/ 2147483647 h 616"/>
                <a:gd name="T28" fmla="*/ 2147483647 w 702"/>
                <a:gd name="T29" fmla="*/ 2147483647 h 616"/>
                <a:gd name="T30" fmla="*/ 2147483647 w 702"/>
                <a:gd name="T31" fmla="*/ 2147483647 h 616"/>
                <a:gd name="T32" fmla="*/ 2147483647 w 702"/>
                <a:gd name="T33" fmla="*/ 2147483647 h 616"/>
                <a:gd name="T34" fmla="*/ 2147483647 w 702"/>
                <a:gd name="T35" fmla="*/ 2147483647 h 616"/>
                <a:gd name="T36" fmla="*/ 2147483647 w 702"/>
                <a:gd name="T37" fmla="*/ 2147483647 h 616"/>
                <a:gd name="T38" fmla="*/ 2147483647 w 702"/>
                <a:gd name="T39" fmla="*/ 2147483647 h 616"/>
                <a:gd name="T40" fmla="*/ 2147483647 w 702"/>
                <a:gd name="T41" fmla="*/ 2147483647 h 616"/>
                <a:gd name="T42" fmla="*/ 2147483647 w 702"/>
                <a:gd name="T43" fmla="*/ 2147483647 h 616"/>
                <a:gd name="T44" fmla="*/ 2147483647 w 702"/>
                <a:gd name="T45" fmla="*/ 2147483647 h 616"/>
                <a:gd name="T46" fmla="*/ 2147483647 w 702"/>
                <a:gd name="T47" fmla="*/ 2147483647 h 616"/>
                <a:gd name="T48" fmla="*/ 2147483647 w 702"/>
                <a:gd name="T49" fmla="*/ 2147483647 h 616"/>
                <a:gd name="T50" fmla="*/ 2147483647 w 702"/>
                <a:gd name="T51" fmla="*/ 2147483647 h 616"/>
                <a:gd name="T52" fmla="*/ 2147483647 w 702"/>
                <a:gd name="T53" fmla="*/ 2147483647 h 616"/>
                <a:gd name="T54" fmla="*/ 2147483647 w 702"/>
                <a:gd name="T55" fmla="*/ 2147483647 h 616"/>
                <a:gd name="T56" fmla="*/ 2147483647 w 702"/>
                <a:gd name="T57" fmla="*/ 2147483647 h 616"/>
                <a:gd name="T58" fmla="*/ 2147483647 w 702"/>
                <a:gd name="T59" fmla="*/ 2147483647 h 616"/>
                <a:gd name="T60" fmla="*/ 2147483647 w 702"/>
                <a:gd name="T61" fmla="*/ 2147483647 h 616"/>
                <a:gd name="T62" fmla="*/ 2147483647 w 702"/>
                <a:gd name="T63" fmla="*/ 2147483647 h 616"/>
                <a:gd name="T64" fmla="*/ 2147483647 w 702"/>
                <a:gd name="T65" fmla="*/ 2147483647 h 616"/>
                <a:gd name="T66" fmla="*/ 2147483647 w 702"/>
                <a:gd name="T67" fmla="*/ 2147483647 h 616"/>
                <a:gd name="T68" fmla="*/ 2147483647 w 702"/>
                <a:gd name="T69" fmla="*/ 2147483647 h 616"/>
                <a:gd name="T70" fmla="*/ 2147483647 w 702"/>
                <a:gd name="T71" fmla="*/ 2147483647 h 616"/>
                <a:gd name="T72" fmla="*/ 2147483647 w 702"/>
                <a:gd name="T73" fmla="*/ 2147483647 h 616"/>
                <a:gd name="T74" fmla="*/ 2147483647 w 702"/>
                <a:gd name="T75" fmla="*/ 2147483647 h 616"/>
                <a:gd name="T76" fmla="*/ 2147483647 w 702"/>
                <a:gd name="T77" fmla="*/ 2147483647 h 616"/>
                <a:gd name="T78" fmla="*/ 2147483647 w 702"/>
                <a:gd name="T79" fmla="*/ 2147483647 h 616"/>
                <a:gd name="T80" fmla="*/ 2147483647 w 702"/>
                <a:gd name="T81" fmla="*/ 2147483647 h 616"/>
                <a:gd name="T82" fmla="*/ 2147483647 w 702"/>
                <a:gd name="T83" fmla="*/ 2147483647 h 616"/>
                <a:gd name="T84" fmla="*/ 2147483647 w 702"/>
                <a:gd name="T85" fmla="*/ 2147483647 h 616"/>
                <a:gd name="T86" fmla="*/ 2147483647 w 702"/>
                <a:gd name="T87" fmla="*/ 2147483647 h 616"/>
                <a:gd name="T88" fmla="*/ 2147483647 w 702"/>
                <a:gd name="T89" fmla="*/ 2147483647 h 616"/>
                <a:gd name="T90" fmla="*/ 2147483647 w 702"/>
                <a:gd name="T91" fmla="*/ 2147483647 h 616"/>
                <a:gd name="T92" fmla="*/ 2147483647 w 702"/>
                <a:gd name="T93" fmla="*/ 2147483647 h 616"/>
                <a:gd name="T94" fmla="*/ 2147483647 w 702"/>
                <a:gd name="T95" fmla="*/ 2147483647 h 616"/>
                <a:gd name="T96" fmla="*/ 2147483647 w 702"/>
                <a:gd name="T97" fmla="*/ 2147483647 h 616"/>
                <a:gd name="T98" fmla="*/ 2147483647 w 702"/>
                <a:gd name="T99" fmla="*/ 0 h 616"/>
                <a:gd name="T100" fmla="*/ 2147483647 w 702"/>
                <a:gd name="T101" fmla="*/ 2147483647 h 616"/>
                <a:gd name="T102" fmla="*/ 2147483647 w 702"/>
                <a:gd name="T103" fmla="*/ 2147483647 h 616"/>
                <a:gd name="T104" fmla="*/ 2147483647 w 702"/>
                <a:gd name="T105" fmla="*/ 2147483647 h 616"/>
                <a:gd name="T106" fmla="*/ 2147483647 w 702"/>
                <a:gd name="T107" fmla="*/ 2147483647 h 616"/>
                <a:gd name="T108" fmla="*/ 2147483647 w 702"/>
                <a:gd name="T109" fmla="*/ 2147483647 h 616"/>
                <a:gd name="T110" fmla="*/ 2147483647 w 702"/>
                <a:gd name="T111" fmla="*/ 2147483647 h 616"/>
                <a:gd name="T112" fmla="*/ 2147483647 w 702"/>
                <a:gd name="T113" fmla="*/ 2147483647 h 616"/>
                <a:gd name="T114" fmla="*/ 2147483647 w 702"/>
                <a:gd name="T115" fmla="*/ 2147483647 h 616"/>
                <a:gd name="T116" fmla="*/ 2147483647 w 702"/>
                <a:gd name="T117" fmla="*/ 2147483647 h 616"/>
                <a:gd name="T118" fmla="*/ 2147483647 w 702"/>
                <a:gd name="T119" fmla="*/ 2147483647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2"/>
                <a:gd name="T181" fmla="*/ 0 h 616"/>
                <a:gd name="T182" fmla="*/ 702 w 702"/>
                <a:gd name="T183" fmla="*/ 616 h 6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21" name="西藏"/>
            <p:cNvSpPr>
              <a:spLocks noChangeArrowheads="1"/>
            </p:cNvSpPr>
            <p:nvPr/>
          </p:nvSpPr>
          <p:spPr bwMode="auto">
            <a:xfrm>
              <a:off x="261377" y="2244978"/>
              <a:ext cx="2248559" cy="1367754"/>
            </a:xfrm>
            <a:custGeom>
              <a:avLst/>
              <a:gdLst>
                <a:gd name="T0" fmla="*/ 2147483647 w 1256"/>
                <a:gd name="T1" fmla="*/ 2147483647 h 764"/>
                <a:gd name="T2" fmla="*/ 2147483647 w 1256"/>
                <a:gd name="T3" fmla="*/ 2147483647 h 764"/>
                <a:gd name="T4" fmla="*/ 2147483647 w 1256"/>
                <a:gd name="T5" fmla="*/ 2147483647 h 764"/>
                <a:gd name="T6" fmla="*/ 2147483647 w 1256"/>
                <a:gd name="T7" fmla="*/ 2147483647 h 764"/>
                <a:gd name="T8" fmla="*/ 2147483647 w 1256"/>
                <a:gd name="T9" fmla="*/ 2147483647 h 764"/>
                <a:gd name="T10" fmla="*/ 2147483647 w 1256"/>
                <a:gd name="T11" fmla="*/ 2147483647 h 764"/>
                <a:gd name="T12" fmla="*/ 2147483647 w 1256"/>
                <a:gd name="T13" fmla="*/ 2147483647 h 764"/>
                <a:gd name="T14" fmla="*/ 2147483647 w 1256"/>
                <a:gd name="T15" fmla="*/ 2147483647 h 764"/>
                <a:gd name="T16" fmla="*/ 2147483647 w 1256"/>
                <a:gd name="T17" fmla="*/ 2147483647 h 764"/>
                <a:gd name="T18" fmla="*/ 2147483647 w 1256"/>
                <a:gd name="T19" fmla="*/ 2147483647 h 764"/>
                <a:gd name="T20" fmla="*/ 2147483647 w 1256"/>
                <a:gd name="T21" fmla="*/ 2147483647 h 764"/>
                <a:gd name="T22" fmla="*/ 2147483647 w 1256"/>
                <a:gd name="T23" fmla="*/ 2147483647 h 764"/>
                <a:gd name="T24" fmla="*/ 2147483647 w 1256"/>
                <a:gd name="T25" fmla="*/ 2147483647 h 764"/>
                <a:gd name="T26" fmla="*/ 2147483647 w 1256"/>
                <a:gd name="T27" fmla="*/ 2147483647 h 764"/>
                <a:gd name="T28" fmla="*/ 2147483647 w 1256"/>
                <a:gd name="T29" fmla="*/ 2147483647 h 764"/>
                <a:gd name="T30" fmla="*/ 2147483647 w 1256"/>
                <a:gd name="T31" fmla="*/ 2147483647 h 764"/>
                <a:gd name="T32" fmla="*/ 2147483647 w 1256"/>
                <a:gd name="T33" fmla="*/ 2147483647 h 764"/>
                <a:gd name="T34" fmla="*/ 2147483647 w 1256"/>
                <a:gd name="T35" fmla="*/ 2147483647 h 764"/>
                <a:gd name="T36" fmla="*/ 2147483647 w 1256"/>
                <a:gd name="T37" fmla="*/ 2147483647 h 764"/>
                <a:gd name="T38" fmla="*/ 2147483647 w 1256"/>
                <a:gd name="T39" fmla="*/ 2147483647 h 764"/>
                <a:gd name="T40" fmla="*/ 2147483647 w 1256"/>
                <a:gd name="T41" fmla="*/ 2147483647 h 764"/>
                <a:gd name="T42" fmla="*/ 2147483647 w 1256"/>
                <a:gd name="T43" fmla="*/ 2147483647 h 764"/>
                <a:gd name="T44" fmla="*/ 2147483647 w 1256"/>
                <a:gd name="T45" fmla="*/ 2147483647 h 764"/>
                <a:gd name="T46" fmla="*/ 2147483647 w 1256"/>
                <a:gd name="T47" fmla="*/ 2147483647 h 764"/>
                <a:gd name="T48" fmla="*/ 2147483647 w 1256"/>
                <a:gd name="T49" fmla="*/ 2147483647 h 764"/>
                <a:gd name="T50" fmla="*/ 2147483647 w 1256"/>
                <a:gd name="T51" fmla="*/ 2147483647 h 764"/>
                <a:gd name="T52" fmla="*/ 2147483647 w 1256"/>
                <a:gd name="T53" fmla="*/ 2147483647 h 764"/>
                <a:gd name="T54" fmla="*/ 2147483647 w 1256"/>
                <a:gd name="T55" fmla="*/ 2147483647 h 764"/>
                <a:gd name="T56" fmla="*/ 2147483647 w 1256"/>
                <a:gd name="T57" fmla="*/ 2147483647 h 764"/>
                <a:gd name="T58" fmla="*/ 2147483647 w 1256"/>
                <a:gd name="T59" fmla="*/ 2147483647 h 764"/>
                <a:gd name="T60" fmla="*/ 2147483647 w 1256"/>
                <a:gd name="T61" fmla="*/ 2147483647 h 764"/>
                <a:gd name="T62" fmla="*/ 2147483647 w 1256"/>
                <a:gd name="T63" fmla="*/ 2147483647 h 764"/>
                <a:gd name="T64" fmla="*/ 2147483647 w 1256"/>
                <a:gd name="T65" fmla="*/ 2147483647 h 764"/>
                <a:gd name="T66" fmla="*/ 2147483647 w 1256"/>
                <a:gd name="T67" fmla="*/ 2147483647 h 764"/>
                <a:gd name="T68" fmla="*/ 2147483647 w 1256"/>
                <a:gd name="T69" fmla="*/ 2147483647 h 764"/>
                <a:gd name="T70" fmla="*/ 2147483647 w 1256"/>
                <a:gd name="T71" fmla="*/ 2147483647 h 764"/>
                <a:gd name="T72" fmla="*/ 2147483647 w 1256"/>
                <a:gd name="T73" fmla="*/ 2147483647 h 764"/>
                <a:gd name="T74" fmla="*/ 2147483647 w 1256"/>
                <a:gd name="T75" fmla="*/ 2147483647 h 764"/>
                <a:gd name="T76" fmla="*/ 2147483647 w 1256"/>
                <a:gd name="T77" fmla="*/ 2147483647 h 764"/>
                <a:gd name="T78" fmla="*/ 2147483647 w 1256"/>
                <a:gd name="T79" fmla="*/ 2147483647 h 764"/>
                <a:gd name="T80" fmla="*/ 2147483647 w 1256"/>
                <a:gd name="T81" fmla="*/ 2147483647 h 764"/>
                <a:gd name="T82" fmla="*/ 2147483647 w 1256"/>
                <a:gd name="T83" fmla="*/ 2147483647 h 764"/>
                <a:gd name="T84" fmla="*/ 2147483647 w 1256"/>
                <a:gd name="T85" fmla="*/ 2147483647 h 764"/>
                <a:gd name="T86" fmla="*/ 2147483647 w 1256"/>
                <a:gd name="T87" fmla="*/ 2147483647 h 764"/>
                <a:gd name="T88" fmla="*/ 2147483647 w 1256"/>
                <a:gd name="T89" fmla="*/ 2147483647 h 764"/>
                <a:gd name="T90" fmla="*/ 2147483647 w 1256"/>
                <a:gd name="T91" fmla="*/ 2147483647 h 764"/>
                <a:gd name="T92" fmla="*/ 2147483647 w 1256"/>
                <a:gd name="T93" fmla="*/ 2147483647 h 764"/>
                <a:gd name="T94" fmla="*/ 2147483647 w 1256"/>
                <a:gd name="T95" fmla="*/ 2147483647 h 764"/>
                <a:gd name="T96" fmla="*/ 2147483647 w 1256"/>
                <a:gd name="T97" fmla="*/ 2147483647 h 764"/>
                <a:gd name="T98" fmla="*/ 2147483647 w 1256"/>
                <a:gd name="T99" fmla="*/ 2147483647 h 764"/>
                <a:gd name="T100" fmla="*/ 2147483647 w 1256"/>
                <a:gd name="T101" fmla="*/ 2147483647 h 764"/>
                <a:gd name="T102" fmla="*/ 2147483647 w 1256"/>
                <a:gd name="T103" fmla="*/ 2147483647 h 764"/>
                <a:gd name="T104" fmla="*/ 2147483647 w 1256"/>
                <a:gd name="T105" fmla="*/ 2147483647 h 764"/>
                <a:gd name="T106" fmla="*/ 2147483647 w 1256"/>
                <a:gd name="T107" fmla="*/ 2147483647 h 764"/>
                <a:gd name="T108" fmla="*/ 2147483647 w 1256"/>
                <a:gd name="T109" fmla="*/ 2147483647 h 764"/>
                <a:gd name="T110" fmla="*/ 2147483647 w 1256"/>
                <a:gd name="T111" fmla="*/ 2147483647 h 764"/>
                <a:gd name="T112" fmla="*/ 2147483647 w 1256"/>
                <a:gd name="T113" fmla="*/ 2147483647 h 764"/>
                <a:gd name="T114" fmla="*/ 2147483647 w 1256"/>
                <a:gd name="T115" fmla="*/ 2147483647 h 764"/>
                <a:gd name="T116" fmla="*/ 2147483647 w 1256"/>
                <a:gd name="T117" fmla="*/ 2147483647 h 764"/>
                <a:gd name="T118" fmla="*/ 2147483647 w 1256"/>
                <a:gd name="T119" fmla="*/ 2147483647 h 764"/>
                <a:gd name="T120" fmla="*/ 2147483647 w 1256"/>
                <a:gd name="T121" fmla="*/ 2147483647 h 764"/>
                <a:gd name="T122" fmla="*/ 2147483647 w 1256"/>
                <a:gd name="T123" fmla="*/ 2147483647 h 764"/>
                <a:gd name="T124" fmla="*/ 2147483647 w 1256"/>
                <a:gd name="T125" fmla="*/ 2147483647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764"/>
                <a:gd name="T191" fmla="*/ 1256 w 1256"/>
                <a:gd name="T192" fmla="*/ 764 h 7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22" name="云南"/>
            <p:cNvSpPr>
              <a:spLocks noChangeArrowheads="1"/>
            </p:cNvSpPr>
            <p:nvPr/>
          </p:nvSpPr>
          <p:spPr bwMode="auto">
            <a:xfrm>
              <a:off x="2309427" y="3383580"/>
              <a:ext cx="1016864" cy="1059830"/>
            </a:xfrm>
            <a:custGeom>
              <a:avLst/>
              <a:gdLst>
                <a:gd name="T0" fmla="*/ 2147483647 w 568"/>
                <a:gd name="T1" fmla="*/ 2147483647 h 592"/>
                <a:gd name="T2" fmla="*/ 2147483647 w 568"/>
                <a:gd name="T3" fmla="*/ 2147483647 h 592"/>
                <a:gd name="T4" fmla="*/ 2147483647 w 568"/>
                <a:gd name="T5" fmla="*/ 2147483647 h 592"/>
                <a:gd name="T6" fmla="*/ 2147483647 w 568"/>
                <a:gd name="T7" fmla="*/ 2147483647 h 592"/>
                <a:gd name="T8" fmla="*/ 2147483647 w 568"/>
                <a:gd name="T9" fmla="*/ 2147483647 h 592"/>
                <a:gd name="T10" fmla="*/ 2147483647 w 568"/>
                <a:gd name="T11" fmla="*/ 2147483647 h 592"/>
                <a:gd name="T12" fmla="*/ 2147483647 w 568"/>
                <a:gd name="T13" fmla="*/ 2147483647 h 592"/>
                <a:gd name="T14" fmla="*/ 2147483647 w 568"/>
                <a:gd name="T15" fmla="*/ 2147483647 h 592"/>
                <a:gd name="T16" fmla="*/ 2147483647 w 568"/>
                <a:gd name="T17" fmla="*/ 2147483647 h 592"/>
                <a:gd name="T18" fmla="*/ 2147483647 w 568"/>
                <a:gd name="T19" fmla="*/ 2147483647 h 592"/>
                <a:gd name="T20" fmla="*/ 2147483647 w 568"/>
                <a:gd name="T21" fmla="*/ 2147483647 h 592"/>
                <a:gd name="T22" fmla="*/ 2147483647 w 568"/>
                <a:gd name="T23" fmla="*/ 2147483647 h 592"/>
                <a:gd name="T24" fmla="*/ 2147483647 w 568"/>
                <a:gd name="T25" fmla="*/ 2147483647 h 592"/>
                <a:gd name="T26" fmla="*/ 2147483647 w 568"/>
                <a:gd name="T27" fmla="*/ 2147483647 h 592"/>
                <a:gd name="T28" fmla="*/ 2147483647 w 568"/>
                <a:gd name="T29" fmla="*/ 2147483647 h 592"/>
                <a:gd name="T30" fmla="*/ 2147483647 w 568"/>
                <a:gd name="T31" fmla="*/ 2147483647 h 592"/>
                <a:gd name="T32" fmla="*/ 2147483647 w 568"/>
                <a:gd name="T33" fmla="*/ 2147483647 h 592"/>
                <a:gd name="T34" fmla="*/ 2147483647 w 568"/>
                <a:gd name="T35" fmla="*/ 2147483647 h 592"/>
                <a:gd name="T36" fmla="*/ 2147483647 w 568"/>
                <a:gd name="T37" fmla="*/ 2147483647 h 592"/>
                <a:gd name="T38" fmla="*/ 2147483647 w 568"/>
                <a:gd name="T39" fmla="*/ 2147483647 h 592"/>
                <a:gd name="T40" fmla="*/ 2147483647 w 568"/>
                <a:gd name="T41" fmla="*/ 2147483647 h 592"/>
                <a:gd name="T42" fmla="*/ 2147483647 w 568"/>
                <a:gd name="T43" fmla="*/ 2147483647 h 592"/>
                <a:gd name="T44" fmla="*/ 2147483647 w 568"/>
                <a:gd name="T45" fmla="*/ 2147483647 h 592"/>
                <a:gd name="T46" fmla="*/ 2147483647 w 568"/>
                <a:gd name="T47" fmla="*/ 2147483647 h 592"/>
                <a:gd name="T48" fmla="*/ 2147483647 w 568"/>
                <a:gd name="T49" fmla="*/ 2147483647 h 592"/>
                <a:gd name="T50" fmla="*/ 2147483647 w 568"/>
                <a:gd name="T51" fmla="*/ 2147483647 h 592"/>
                <a:gd name="T52" fmla="*/ 2147483647 w 568"/>
                <a:gd name="T53" fmla="*/ 2147483647 h 592"/>
                <a:gd name="T54" fmla="*/ 2147483647 w 568"/>
                <a:gd name="T55" fmla="*/ 2147483647 h 592"/>
                <a:gd name="T56" fmla="*/ 2147483647 w 568"/>
                <a:gd name="T57" fmla="*/ 2147483647 h 592"/>
                <a:gd name="T58" fmla="*/ 2147483647 w 568"/>
                <a:gd name="T59" fmla="*/ 2147483647 h 592"/>
                <a:gd name="T60" fmla="*/ 2147483647 w 568"/>
                <a:gd name="T61" fmla="*/ 2147483647 h 592"/>
                <a:gd name="T62" fmla="*/ 2147483647 w 568"/>
                <a:gd name="T63" fmla="*/ 2147483647 h 592"/>
                <a:gd name="T64" fmla="*/ 2147483647 w 568"/>
                <a:gd name="T65" fmla="*/ 2147483647 h 592"/>
                <a:gd name="T66" fmla="*/ 2147483647 w 568"/>
                <a:gd name="T67" fmla="*/ 2147483647 h 592"/>
                <a:gd name="T68" fmla="*/ 2147483647 w 568"/>
                <a:gd name="T69" fmla="*/ 2147483647 h 592"/>
                <a:gd name="T70" fmla="*/ 2147483647 w 568"/>
                <a:gd name="T71" fmla="*/ 2147483647 h 592"/>
                <a:gd name="T72" fmla="*/ 2147483647 w 568"/>
                <a:gd name="T73" fmla="*/ 2147483647 h 592"/>
                <a:gd name="T74" fmla="*/ 2147483647 w 568"/>
                <a:gd name="T75" fmla="*/ 2147483647 h 592"/>
                <a:gd name="T76" fmla="*/ 2147483647 w 568"/>
                <a:gd name="T77" fmla="*/ 2147483647 h 592"/>
                <a:gd name="T78" fmla="*/ 2147483647 w 568"/>
                <a:gd name="T79" fmla="*/ 2147483647 h 592"/>
                <a:gd name="T80" fmla="*/ 2147483647 w 568"/>
                <a:gd name="T81" fmla="*/ 2147483647 h 592"/>
                <a:gd name="T82" fmla="*/ 2147483647 w 568"/>
                <a:gd name="T83" fmla="*/ 2147483647 h 592"/>
                <a:gd name="T84" fmla="*/ 2147483647 w 568"/>
                <a:gd name="T85" fmla="*/ 2147483647 h 592"/>
                <a:gd name="T86" fmla="*/ 2147483647 w 568"/>
                <a:gd name="T87" fmla="*/ 2147483647 h 592"/>
                <a:gd name="T88" fmla="*/ 2147483647 w 568"/>
                <a:gd name="T89" fmla="*/ 2147483647 h 592"/>
                <a:gd name="T90" fmla="*/ 2147483647 w 568"/>
                <a:gd name="T91" fmla="*/ 2147483647 h 592"/>
                <a:gd name="T92" fmla="*/ 2147483647 w 568"/>
                <a:gd name="T93" fmla="*/ 2147483647 h 592"/>
                <a:gd name="T94" fmla="*/ 2147483647 w 568"/>
                <a:gd name="T95" fmla="*/ 2147483647 h 592"/>
                <a:gd name="T96" fmla="*/ 2147483647 w 568"/>
                <a:gd name="T97" fmla="*/ 2147483647 h 592"/>
                <a:gd name="T98" fmla="*/ 2147483647 w 568"/>
                <a:gd name="T99" fmla="*/ 2147483647 h 592"/>
                <a:gd name="T100" fmla="*/ 2147483647 w 568"/>
                <a:gd name="T101" fmla="*/ 2147483647 h 592"/>
                <a:gd name="T102" fmla="*/ 2147483647 w 568"/>
                <a:gd name="T103" fmla="*/ 2147483647 h 592"/>
                <a:gd name="T104" fmla="*/ 2147483647 w 568"/>
                <a:gd name="T105" fmla="*/ 2147483647 h 592"/>
                <a:gd name="T106" fmla="*/ 2147483647 w 568"/>
                <a:gd name="T107" fmla="*/ 2147483647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8"/>
                <a:gd name="T163" fmla="*/ 0 h 592"/>
                <a:gd name="T164" fmla="*/ 568 w 568"/>
                <a:gd name="T165" fmla="*/ 592 h 5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23" name="贵州"/>
            <p:cNvSpPr>
              <a:spLocks noChangeArrowheads="1"/>
            </p:cNvSpPr>
            <p:nvPr/>
          </p:nvSpPr>
          <p:spPr bwMode="auto">
            <a:xfrm>
              <a:off x="3039851" y="3369257"/>
              <a:ext cx="687457" cy="594364"/>
            </a:xfrm>
            <a:custGeom>
              <a:avLst/>
              <a:gdLst>
                <a:gd name="T0" fmla="*/ 2147483647 w 384"/>
                <a:gd name="T1" fmla="*/ 2147483647 h 332"/>
                <a:gd name="T2" fmla="*/ 2147483647 w 384"/>
                <a:gd name="T3" fmla="*/ 2147483647 h 332"/>
                <a:gd name="T4" fmla="*/ 2147483647 w 384"/>
                <a:gd name="T5" fmla="*/ 2147483647 h 332"/>
                <a:gd name="T6" fmla="*/ 2147483647 w 384"/>
                <a:gd name="T7" fmla="*/ 2147483647 h 332"/>
                <a:gd name="T8" fmla="*/ 2147483647 w 384"/>
                <a:gd name="T9" fmla="*/ 2147483647 h 332"/>
                <a:gd name="T10" fmla="*/ 2147483647 w 384"/>
                <a:gd name="T11" fmla="*/ 2147483647 h 332"/>
                <a:gd name="T12" fmla="*/ 2147483647 w 384"/>
                <a:gd name="T13" fmla="*/ 2147483647 h 332"/>
                <a:gd name="T14" fmla="*/ 2147483647 w 384"/>
                <a:gd name="T15" fmla="*/ 2147483647 h 332"/>
                <a:gd name="T16" fmla="*/ 2147483647 w 384"/>
                <a:gd name="T17" fmla="*/ 2147483647 h 332"/>
                <a:gd name="T18" fmla="*/ 2147483647 w 384"/>
                <a:gd name="T19" fmla="*/ 2147483647 h 332"/>
                <a:gd name="T20" fmla="*/ 2147483647 w 384"/>
                <a:gd name="T21" fmla="*/ 2147483647 h 332"/>
                <a:gd name="T22" fmla="*/ 2147483647 w 384"/>
                <a:gd name="T23" fmla="*/ 2147483647 h 332"/>
                <a:gd name="T24" fmla="*/ 2147483647 w 384"/>
                <a:gd name="T25" fmla="*/ 2147483647 h 332"/>
                <a:gd name="T26" fmla="*/ 2147483647 w 384"/>
                <a:gd name="T27" fmla="*/ 2147483647 h 332"/>
                <a:gd name="T28" fmla="*/ 2147483647 w 384"/>
                <a:gd name="T29" fmla="*/ 2147483647 h 332"/>
                <a:gd name="T30" fmla="*/ 2147483647 w 384"/>
                <a:gd name="T31" fmla="*/ 2147483647 h 332"/>
                <a:gd name="T32" fmla="*/ 2147483647 w 384"/>
                <a:gd name="T33" fmla="*/ 2147483647 h 332"/>
                <a:gd name="T34" fmla="*/ 2147483647 w 384"/>
                <a:gd name="T35" fmla="*/ 2147483647 h 332"/>
                <a:gd name="T36" fmla="*/ 2147483647 w 384"/>
                <a:gd name="T37" fmla="*/ 2147483647 h 332"/>
                <a:gd name="T38" fmla="*/ 2147483647 w 384"/>
                <a:gd name="T39" fmla="*/ 2147483647 h 332"/>
                <a:gd name="T40" fmla="*/ 2147483647 w 384"/>
                <a:gd name="T41" fmla="*/ 2147483647 h 332"/>
                <a:gd name="T42" fmla="*/ 0 w 384"/>
                <a:gd name="T43" fmla="*/ 2147483647 h 332"/>
                <a:gd name="T44" fmla="*/ 2147483647 w 384"/>
                <a:gd name="T45" fmla="*/ 2147483647 h 332"/>
                <a:gd name="T46" fmla="*/ 2147483647 w 384"/>
                <a:gd name="T47" fmla="*/ 2147483647 h 332"/>
                <a:gd name="T48" fmla="*/ 2147483647 w 384"/>
                <a:gd name="T49" fmla="*/ 2147483647 h 332"/>
                <a:gd name="T50" fmla="*/ 2147483647 w 384"/>
                <a:gd name="T51" fmla="*/ 2147483647 h 332"/>
                <a:gd name="T52" fmla="*/ 2147483647 w 384"/>
                <a:gd name="T53" fmla="*/ 2147483647 h 332"/>
                <a:gd name="T54" fmla="*/ 2147483647 w 384"/>
                <a:gd name="T55" fmla="*/ 2147483647 h 332"/>
                <a:gd name="T56" fmla="*/ 2147483647 w 384"/>
                <a:gd name="T57" fmla="*/ 2147483647 h 332"/>
                <a:gd name="T58" fmla="*/ 2147483647 w 384"/>
                <a:gd name="T59" fmla="*/ 2147483647 h 332"/>
                <a:gd name="T60" fmla="*/ 2147483647 w 384"/>
                <a:gd name="T61" fmla="*/ 2147483647 h 332"/>
                <a:gd name="T62" fmla="*/ 2147483647 w 384"/>
                <a:gd name="T63" fmla="*/ 2147483647 h 332"/>
                <a:gd name="T64" fmla="*/ 2147483647 w 384"/>
                <a:gd name="T65" fmla="*/ 2147483647 h 332"/>
                <a:gd name="T66" fmla="*/ 2147483647 w 384"/>
                <a:gd name="T67" fmla="*/ 2147483647 h 332"/>
                <a:gd name="T68" fmla="*/ 2147483647 w 384"/>
                <a:gd name="T69" fmla="*/ 2147483647 h 332"/>
                <a:gd name="T70" fmla="*/ 2147483647 w 384"/>
                <a:gd name="T71" fmla="*/ 2147483647 h 332"/>
                <a:gd name="T72" fmla="*/ 2147483647 w 384"/>
                <a:gd name="T73" fmla="*/ 2147483647 h 332"/>
                <a:gd name="T74" fmla="*/ 2147483647 w 384"/>
                <a:gd name="T75" fmla="*/ 2147483647 h 332"/>
                <a:gd name="T76" fmla="*/ 2147483647 w 384"/>
                <a:gd name="T77" fmla="*/ 2147483647 h 332"/>
                <a:gd name="T78" fmla="*/ 2147483647 w 384"/>
                <a:gd name="T79" fmla="*/ 2147483647 h 332"/>
                <a:gd name="T80" fmla="*/ 2147483647 w 384"/>
                <a:gd name="T81" fmla="*/ 2147483647 h 332"/>
                <a:gd name="T82" fmla="*/ 2147483647 w 384"/>
                <a:gd name="T83" fmla="*/ 2147483647 h 332"/>
                <a:gd name="T84" fmla="*/ 2147483647 w 384"/>
                <a:gd name="T85" fmla="*/ 2147483647 h 332"/>
                <a:gd name="T86" fmla="*/ 2147483647 w 384"/>
                <a:gd name="T87" fmla="*/ 2147483647 h 332"/>
                <a:gd name="T88" fmla="*/ 2147483647 w 384"/>
                <a:gd name="T89" fmla="*/ 2147483647 h 332"/>
                <a:gd name="T90" fmla="*/ 2147483647 w 384"/>
                <a:gd name="T91" fmla="*/ 2147483647 h 332"/>
                <a:gd name="T92" fmla="*/ 2147483647 w 384"/>
                <a:gd name="T93" fmla="*/ 2147483647 h 332"/>
                <a:gd name="T94" fmla="*/ 2147483647 w 384"/>
                <a:gd name="T95" fmla="*/ 2147483647 h 332"/>
                <a:gd name="T96" fmla="*/ 2147483647 w 384"/>
                <a:gd name="T97" fmla="*/ 2147483647 h 332"/>
                <a:gd name="T98" fmla="*/ 2147483647 w 384"/>
                <a:gd name="T99" fmla="*/ 2147483647 h 332"/>
                <a:gd name="T100" fmla="*/ 2147483647 w 384"/>
                <a:gd name="T101" fmla="*/ 2147483647 h 332"/>
                <a:gd name="T102" fmla="*/ 2147483647 w 384"/>
                <a:gd name="T103" fmla="*/ 2147483647 h 332"/>
                <a:gd name="T104" fmla="*/ 2147483647 w 384"/>
                <a:gd name="T105" fmla="*/ 2147483647 h 332"/>
                <a:gd name="T106" fmla="*/ 2147483647 w 384"/>
                <a:gd name="T107" fmla="*/ 2147483647 h 332"/>
                <a:gd name="T108" fmla="*/ 2147483647 w 384"/>
                <a:gd name="T109" fmla="*/ 2147483647 h 332"/>
                <a:gd name="T110" fmla="*/ 2147483647 w 384"/>
                <a:gd name="T111" fmla="*/ 2147483647 h 332"/>
                <a:gd name="T112" fmla="*/ 2147483647 w 384"/>
                <a:gd name="T113" fmla="*/ 2147483647 h 332"/>
                <a:gd name="T114" fmla="*/ 2147483647 w 384"/>
                <a:gd name="T115" fmla="*/ 2147483647 h 332"/>
                <a:gd name="T116" fmla="*/ 2147483647 w 384"/>
                <a:gd name="T117" fmla="*/ 2147483647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4"/>
                <a:gd name="T178" fmla="*/ 0 h 332"/>
                <a:gd name="T179" fmla="*/ 384 w 384"/>
                <a:gd name="T180" fmla="*/ 332 h 3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D8D8D8">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824" name="广西"/>
            <p:cNvSpPr>
              <a:spLocks noChangeArrowheads="1"/>
            </p:cNvSpPr>
            <p:nvPr/>
          </p:nvSpPr>
          <p:spPr bwMode="auto">
            <a:xfrm>
              <a:off x="3150847" y="3734469"/>
              <a:ext cx="898707" cy="683877"/>
            </a:xfrm>
            <a:custGeom>
              <a:avLst/>
              <a:gdLst>
                <a:gd name="T0" fmla="*/ 2147483647 w 502"/>
                <a:gd name="T1" fmla="*/ 2147483647 h 382"/>
                <a:gd name="T2" fmla="*/ 2147483647 w 502"/>
                <a:gd name="T3" fmla="*/ 2147483647 h 382"/>
                <a:gd name="T4" fmla="*/ 2147483647 w 502"/>
                <a:gd name="T5" fmla="*/ 2147483647 h 382"/>
                <a:gd name="T6" fmla="*/ 2147483647 w 502"/>
                <a:gd name="T7" fmla="*/ 2147483647 h 382"/>
                <a:gd name="T8" fmla="*/ 2147483647 w 502"/>
                <a:gd name="T9" fmla="*/ 2147483647 h 382"/>
                <a:gd name="T10" fmla="*/ 2147483647 w 502"/>
                <a:gd name="T11" fmla="*/ 2147483647 h 382"/>
                <a:gd name="T12" fmla="*/ 2147483647 w 502"/>
                <a:gd name="T13" fmla="*/ 2147483647 h 382"/>
                <a:gd name="T14" fmla="*/ 2147483647 w 502"/>
                <a:gd name="T15" fmla="*/ 2147483647 h 382"/>
                <a:gd name="T16" fmla="*/ 2147483647 w 502"/>
                <a:gd name="T17" fmla="*/ 2147483647 h 382"/>
                <a:gd name="T18" fmla="*/ 2147483647 w 502"/>
                <a:gd name="T19" fmla="*/ 2147483647 h 382"/>
                <a:gd name="T20" fmla="*/ 2147483647 w 502"/>
                <a:gd name="T21" fmla="*/ 2147483647 h 382"/>
                <a:gd name="T22" fmla="*/ 2147483647 w 502"/>
                <a:gd name="T23" fmla="*/ 2147483647 h 382"/>
                <a:gd name="T24" fmla="*/ 2147483647 w 502"/>
                <a:gd name="T25" fmla="*/ 2147483647 h 382"/>
                <a:gd name="T26" fmla="*/ 2147483647 w 502"/>
                <a:gd name="T27" fmla="*/ 2147483647 h 382"/>
                <a:gd name="T28" fmla="*/ 2147483647 w 502"/>
                <a:gd name="T29" fmla="*/ 2147483647 h 382"/>
                <a:gd name="T30" fmla="*/ 2147483647 w 502"/>
                <a:gd name="T31" fmla="*/ 2147483647 h 382"/>
                <a:gd name="T32" fmla="*/ 2147483647 w 502"/>
                <a:gd name="T33" fmla="*/ 2147483647 h 382"/>
                <a:gd name="T34" fmla="*/ 2147483647 w 502"/>
                <a:gd name="T35" fmla="*/ 2147483647 h 382"/>
                <a:gd name="T36" fmla="*/ 2147483647 w 502"/>
                <a:gd name="T37" fmla="*/ 2147483647 h 382"/>
                <a:gd name="T38" fmla="*/ 2147483647 w 502"/>
                <a:gd name="T39" fmla="*/ 2147483647 h 382"/>
                <a:gd name="T40" fmla="*/ 2147483647 w 502"/>
                <a:gd name="T41" fmla="*/ 2147483647 h 382"/>
                <a:gd name="T42" fmla="*/ 2147483647 w 502"/>
                <a:gd name="T43" fmla="*/ 2147483647 h 382"/>
                <a:gd name="T44" fmla="*/ 2147483647 w 502"/>
                <a:gd name="T45" fmla="*/ 2147483647 h 382"/>
                <a:gd name="T46" fmla="*/ 2147483647 w 502"/>
                <a:gd name="T47" fmla="*/ 2147483647 h 382"/>
                <a:gd name="T48" fmla="*/ 2147483647 w 502"/>
                <a:gd name="T49" fmla="*/ 2147483647 h 382"/>
                <a:gd name="T50" fmla="*/ 2147483647 w 502"/>
                <a:gd name="T51" fmla="*/ 2147483647 h 382"/>
                <a:gd name="T52" fmla="*/ 2147483647 w 502"/>
                <a:gd name="T53" fmla="*/ 2147483647 h 382"/>
                <a:gd name="T54" fmla="*/ 2147483647 w 502"/>
                <a:gd name="T55" fmla="*/ 2147483647 h 382"/>
                <a:gd name="T56" fmla="*/ 2147483647 w 502"/>
                <a:gd name="T57" fmla="*/ 2147483647 h 382"/>
                <a:gd name="T58" fmla="*/ 2147483647 w 502"/>
                <a:gd name="T59" fmla="*/ 2147483647 h 382"/>
                <a:gd name="T60" fmla="*/ 2147483647 w 502"/>
                <a:gd name="T61" fmla="*/ 2147483647 h 382"/>
                <a:gd name="T62" fmla="*/ 2147483647 w 502"/>
                <a:gd name="T63" fmla="*/ 2147483647 h 382"/>
                <a:gd name="T64" fmla="*/ 2147483647 w 502"/>
                <a:gd name="T65" fmla="*/ 2147483647 h 382"/>
                <a:gd name="T66" fmla="*/ 2147483647 w 502"/>
                <a:gd name="T67" fmla="*/ 2147483647 h 382"/>
                <a:gd name="T68" fmla="*/ 2147483647 w 502"/>
                <a:gd name="T69" fmla="*/ 2147483647 h 382"/>
                <a:gd name="T70" fmla="*/ 2147483647 w 502"/>
                <a:gd name="T71" fmla="*/ 2147483647 h 382"/>
                <a:gd name="T72" fmla="*/ 2147483647 w 502"/>
                <a:gd name="T73" fmla="*/ 2147483647 h 382"/>
                <a:gd name="T74" fmla="*/ 2147483647 w 502"/>
                <a:gd name="T75" fmla="*/ 2147483647 h 382"/>
                <a:gd name="T76" fmla="*/ 2147483647 w 502"/>
                <a:gd name="T77" fmla="*/ 2147483647 h 382"/>
                <a:gd name="T78" fmla="*/ 2147483647 w 502"/>
                <a:gd name="T79" fmla="*/ 2147483647 h 382"/>
                <a:gd name="T80" fmla="*/ 2147483647 w 502"/>
                <a:gd name="T81" fmla="*/ 2147483647 h 382"/>
                <a:gd name="T82" fmla="*/ 2147483647 w 502"/>
                <a:gd name="T83" fmla="*/ 2147483647 h 382"/>
                <a:gd name="T84" fmla="*/ 2147483647 w 502"/>
                <a:gd name="T85" fmla="*/ 2147483647 h 382"/>
                <a:gd name="T86" fmla="*/ 2147483647 w 502"/>
                <a:gd name="T87" fmla="*/ 2147483647 h 382"/>
                <a:gd name="T88" fmla="*/ 2147483647 w 502"/>
                <a:gd name="T89" fmla="*/ 2147483647 h 382"/>
                <a:gd name="T90" fmla="*/ 2147483647 w 502"/>
                <a:gd name="T91" fmla="*/ 2147483647 h 382"/>
                <a:gd name="T92" fmla="*/ 2147483647 w 502"/>
                <a:gd name="T93" fmla="*/ 2147483647 h 382"/>
                <a:gd name="T94" fmla="*/ 2147483647 w 502"/>
                <a:gd name="T95" fmla="*/ 2147483647 h 382"/>
                <a:gd name="T96" fmla="*/ 2147483647 w 502"/>
                <a:gd name="T97" fmla="*/ 2147483647 h 382"/>
                <a:gd name="T98" fmla="*/ 2147483647 w 502"/>
                <a:gd name="T99" fmla="*/ 2147483647 h 382"/>
                <a:gd name="T100" fmla="*/ 2147483647 w 502"/>
                <a:gd name="T101" fmla="*/ 2147483647 h 382"/>
                <a:gd name="T102" fmla="*/ 2147483647 w 502"/>
                <a:gd name="T103" fmla="*/ 2147483647 h 382"/>
                <a:gd name="T104" fmla="*/ 2147483647 w 502"/>
                <a:gd name="T105" fmla="*/ 2147483647 h 382"/>
                <a:gd name="T106" fmla="*/ 2147483647 w 502"/>
                <a:gd name="T107" fmla="*/ 2147483647 h 382"/>
                <a:gd name="T108" fmla="*/ 2147483647 w 502"/>
                <a:gd name="T109" fmla="*/ 2147483647 h 382"/>
                <a:gd name="T110" fmla="*/ 2147483647 w 502"/>
                <a:gd name="T111" fmla="*/ 2147483647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2"/>
                <a:gd name="T169" fmla="*/ 0 h 382"/>
                <a:gd name="T170" fmla="*/ 502 w 502"/>
                <a:gd name="T171" fmla="*/ 382 h 3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25" name="重庆"/>
            <p:cNvSpPr>
              <a:spLocks noChangeArrowheads="1"/>
            </p:cNvSpPr>
            <p:nvPr/>
          </p:nvSpPr>
          <p:spPr bwMode="auto">
            <a:xfrm>
              <a:off x="3276165" y="2982563"/>
              <a:ext cx="508432" cy="515593"/>
            </a:xfrm>
            <a:custGeom>
              <a:avLst/>
              <a:gdLst>
                <a:gd name="T0" fmla="*/ 2147483647 w 284"/>
                <a:gd name="T1" fmla="*/ 2147483647 h 288"/>
                <a:gd name="T2" fmla="*/ 2147483647 w 284"/>
                <a:gd name="T3" fmla="*/ 2147483647 h 288"/>
                <a:gd name="T4" fmla="*/ 2147483647 w 284"/>
                <a:gd name="T5" fmla="*/ 2147483647 h 288"/>
                <a:gd name="T6" fmla="*/ 2147483647 w 284"/>
                <a:gd name="T7" fmla="*/ 2147483647 h 288"/>
                <a:gd name="T8" fmla="*/ 2147483647 w 284"/>
                <a:gd name="T9" fmla="*/ 2147483647 h 288"/>
                <a:gd name="T10" fmla="*/ 2147483647 w 284"/>
                <a:gd name="T11" fmla="*/ 2147483647 h 288"/>
                <a:gd name="T12" fmla="*/ 2147483647 w 284"/>
                <a:gd name="T13" fmla="*/ 2147483647 h 288"/>
                <a:gd name="T14" fmla="*/ 2147483647 w 284"/>
                <a:gd name="T15" fmla="*/ 2147483647 h 288"/>
                <a:gd name="T16" fmla="*/ 2147483647 w 284"/>
                <a:gd name="T17" fmla="*/ 2147483647 h 288"/>
                <a:gd name="T18" fmla="*/ 2147483647 w 284"/>
                <a:gd name="T19" fmla="*/ 2147483647 h 288"/>
                <a:gd name="T20" fmla="*/ 2147483647 w 284"/>
                <a:gd name="T21" fmla="*/ 2147483647 h 288"/>
                <a:gd name="T22" fmla="*/ 2147483647 w 284"/>
                <a:gd name="T23" fmla="*/ 2147483647 h 288"/>
                <a:gd name="T24" fmla="*/ 2147483647 w 284"/>
                <a:gd name="T25" fmla="*/ 2147483647 h 288"/>
                <a:gd name="T26" fmla="*/ 2147483647 w 284"/>
                <a:gd name="T27" fmla="*/ 2147483647 h 288"/>
                <a:gd name="T28" fmla="*/ 2147483647 w 284"/>
                <a:gd name="T29" fmla="*/ 2147483647 h 288"/>
                <a:gd name="T30" fmla="*/ 2147483647 w 284"/>
                <a:gd name="T31" fmla="*/ 2147483647 h 288"/>
                <a:gd name="T32" fmla="*/ 2147483647 w 284"/>
                <a:gd name="T33" fmla="*/ 2147483647 h 288"/>
                <a:gd name="T34" fmla="*/ 2147483647 w 284"/>
                <a:gd name="T35" fmla="*/ 2147483647 h 288"/>
                <a:gd name="T36" fmla="*/ 2147483647 w 284"/>
                <a:gd name="T37" fmla="*/ 2147483647 h 288"/>
                <a:gd name="T38" fmla="*/ 2147483647 w 284"/>
                <a:gd name="T39" fmla="*/ 2147483647 h 288"/>
                <a:gd name="T40" fmla="*/ 2147483647 w 284"/>
                <a:gd name="T41" fmla="*/ 2147483647 h 288"/>
                <a:gd name="T42" fmla="*/ 2147483647 w 284"/>
                <a:gd name="T43" fmla="*/ 2147483647 h 288"/>
                <a:gd name="T44" fmla="*/ 2147483647 w 284"/>
                <a:gd name="T45" fmla="*/ 2147483647 h 288"/>
                <a:gd name="T46" fmla="*/ 2147483647 w 284"/>
                <a:gd name="T47" fmla="*/ 2147483647 h 288"/>
                <a:gd name="T48" fmla="*/ 2147483647 w 284"/>
                <a:gd name="T49" fmla="*/ 2147483647 h 288"/>
                <a:gd name="T50" fmla="*/ 2147483647 w 284"/>
                <a:gd name="T51" fmla="*/ 2147483647 h 288"/>
                <a:gd name="T52" fmla="*/ 2147483647 w 284"/>
                <a:gd name="T53" fmla="*/ 2147483647 h 288"/>
                <a:gd name="T54" fmla="*/ 2147483647 w 284"/>
                <a:gd name="T55" fmla="*/ 2147483647 h 288"/>
                <a:gd name="T56" fmla="*/ 2147483647 w 284"/>
                <a:gd name="T57" fmla="*/ 2147483647 h 288"/>
                <a:gd name="T58" fmla="*/ 2147483647 w 284"/>
                <a:gd name="T59" fmla="*/ 2147483647 h 288"/>
                <a:gd name="T60" fmla="*/ 2147483647 w 284"/>
                <a:gd name="T61" fmla="*/ 2147483647 h 288"/>
                <a:gd name="T62" fmla="*/ 2147483647 w 284"/>
                <a:gd name="T63" fmla="*/ 2147483647 h 288"/>
                <a:gd name="T64" fmla="*/ 2147483647 w 284"/>
                <a:gd name="T65" fmla="*/ 2147483647 h 288"/>
                <a:gd name="T66" fmla="*/ 2147483647 w 284"/>
                <a:gd name="T67" fmla="*/ 2147483647 h 288"/>
                <a:gd name="T68" fmla="*/ 2147483647 w 284"/>
                <a:gd name="T69" fmla="*/ 2147483647 h 288"/>
                <a:gd name="T70" fmla="*/ 2147483647 w 284"/>
                <a:gd name="T71" fmla="*/ 2147483647 h 288"/>
                <a:gd name="T72" fmla="*/ 2147483647 w 284"/>
                <a:gd name="T73" fmla="*/ 2147483647 h 288"/>
                <a:gd name="T74" fmla="*/ 2147483647 w 284"/>
                <a:gd name="T75" fmla="*/ 2147483647 h 288"/>
                <a:gd name="T76" fmla="*/ 2147483647 w 284"/>
                <a:gd name="T77" fmla="*/ 2147483647 h 288"/>
                <a:gd name="T78" fmla="*/ 2147483647 w 284"/>
                <a:gd name="T79" fmla="*/ 2147483647 h 288"/>
                <a:gd name="T80" fmla="*/ 2147483647 w 284"/>
                <a:gd name="T81" fmla="*/ 2147483647 h 288"/>
                <a:gd name="T82" fmla="*/ 2147483647 w 284"/>
                <a:gd name="T83" fmla="*/ 2147483647 h 288"/>
                <a:gd name="T84" fmla="*/ 2147483647 w 284"/>
                <a:gd name="T85" fmla="*/ 2147483647 h 288"/>
                <a:gd name="T86" fmla="*/ 2147483647 w 284"/>
                <a:gd name="T87" fmla="*/ 2147483647 h 288"/>
                <a:gd name="T88" fmla="*/ 2147483647 w 284"/>
                <a:gd name="T89" fmla="*/ 2147483647 h 288"/>
                <a:gd name="T90" fmla="*/ 2147483647 w 284"/>
                <a:gd name="T91" fmla="*/ 2147483647 h 288"/>
                <a:gd name="T92" fmla="*/ 2147483647 w 284"/>
                <a:gd name="T93" fmla="*/ 2147483647 h 288"/>
                <a:gd name="T94" fmla="*/ 2147483647 w 284"/>
                <a:gd name="T95" fmla="*/ 2147483647 h 288"/>
                <a:gd name="T96" fmla="*/ 2147483647 w 284"/>
                <a:gd name="T97" fmla="*/ 2147483647 h 288"/>
                <a:gd name="T98" fmla="*/ 2147483647 w 284"/>
                <a:gd name="T99" fmla="*/ 2147483647 h 288"/>
                <a:gd name="T100" fmla="*/ 2147483647 w 284"/>
                <a:gd name="T101" fmla="*/ 2147483647 h 288"/>
                <a:gd name="T102" fmla="*/ 2147483647 w 284"/>
                <a:gd name="T103" fmla="*/ 2147483647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4"/>
                <a:gd name="T157" fmla="*/ 0 h 288"/>
                <a:gd name="T158" fmla="*/ 284 w 284"/>
                <a:gd name="T159" fmla="*/ 288 h 2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26" name="陕西"/>
            <p:cNvSpPr>
              <a:spLocks noChangeArrowheads="1"/>
            </p:cNvSpPr>
            <p:nvPr/>
          </p:nvSpPr>
          <p:spPr bwMode="auto">
            <a:xfrm>
              <a:off x="3276165" y="1980021"/>
              <a:ext cx="580042" cy="1034767"/>
            </a:xfrm>
            <a:custGeom>
              <a:avLst/>
              <a:gdLst>
                <a:gd name="T0" fmla="*/ 2147483647 w 324"/>
                <a:gd name="T1" fmla="*/ 2147483647 h 578"/>
                <a:gd name="T2" fmla="*/ 2147483647 w 324"/>
                <a:gd name="T3" fmla="*/ 2147483647 h 578"/>
                <a:gd name="T4" fmla="*/ 2147483647 w 324"/>
                <a:gd name="T5" fmla="*/ 2147483647 h 578"/>
                <a:gd name="T6" fmla="*/ 2147483647 w 324"/>
                <a:gd name="T7" fmla="*/ 2147483647 h 578"/>
                <a:gd name="T8" fmla="*/ 2147483647 w 324"/>
                <a:gd name="T9" fmla="*/ 2147483647 h 578"/>
                <a:gd name="T10" fmla="*/ 2147483647 w 324"/>
                <a:gd name="T11" fmla="*/ 2147483647 h 578"/>
                <a:gd name="T12" fmla="*/ 2147483647 w 324"/>
                <a:gd name="T13" fmla="*/ 2147483647 h 578"/>
                <a:gd name="T14" fmla="*/ 2147483647 w 324"/>
                <a:gd name="T15" fmla="*/ 2147483647 h 578"/>
                <a:gd name="T16" fmla="*/ 2147483647 w 324"/>
                <a:gd name="T17" fmla="*/ 2147483647 h 578"/>
                <a:gd name="T18" fmla="*/ 2147483647 w 324"/>
                <a:gd name="T19" fmla="*/ 2147483647 h 578"/>
                <a:gd name="T20" fmla="*/ 2147483647 w 324"/>
                <a:gd name="T21" fmla="*/ 2147483647 h 578"/>
                <a:gd name="T22" fmla="*/ 2147483647 w 324"/>
                <a:gd name="T23" fmla="*/ 2147483647 h 578"/>
                <a:gd name="T24" fmla="*/ 2147483647 w 324"/>
                <a:gd name="T25" fmla="*/ 2147483647 h 578"/>
                <a:gd name="T26" fmla="*/ 2147483647 w 324"/>
                <a:gd name="T27" fmla="*/ 2147483647 h 578"/>
                <a:gd name="T28" fmla="*/ 2147483647 w 324"/>
                <a:gd name="T29" fmla="*/ 2147483647 h 578"/>
                <a:gd name="T30" fmla="*/ 2147483647 w 324"/>
                <a:gd name="T31" fmla="*/ 2147483647 h 578"/>
                <a:gd name="T32" fmla="*/ 2147483647 w 324"/>
                <a:gd name="T33" fmla="*/ 2147483647 h 578"/>
                <a:gd name="T34" fmla="*/ 2147483647 w 324"/>
                <a:gd name="T35" fmla="*/ 2147483647 h 578"/>
                <a:gd name="T36" fmla="*/ 2147483647 w 324"/>
                <a:gd name="T37" fmla="*/ 2147483647 h 578"/>
                <a:gd name="T38" fmla="*/ 2147483647 w 324"/>
                <a:gd name="T39" fmla="*/ 2147483647 h 578"/>
                <a:gd name="T40" fmla="*/ 2147483647 w 324"/>
                <a:gd name="T41" fmla="*/ 2147483647 h 578"/>
                <a:gd name="T42" fmla="*/ 2147483647 w 324"/>
                <a:gd name="T43" fmla="*/ 2147483647 h 578"/>
                <a:gd name="T44" fmla="*/ 2147483647 w 324"/>
                <a:gd name="T45" fmla="*/ 2147483647 h 578"/>
                <a:gd name="T46" fmla="*/ 2147483647 w 324"/>
                <a:gd name="T47" fmla="*/ 2147483647 h 578"/>
                <a:gd name="T48" fmla="*/ 2147483647 w 324"/>
                <a:gd name="T49" fmla="*/ 2147483647 h 578"/>
                <a:gd name="T50" fmla="*/ 2147483647 w 324"/>
                <a:gd name="T51" fmla="*/ 2147483647 h 578"/>
                <a:gd name="T52" fmla="*/ 2147483647 w 324"/>
                <a:gd name="T53" fmla="*/ 2147483647 h 578"/>
                <a:gd name="T54" fmla="*/ 2147483647 w 324"/>
                <a:gd name="T55" fmla="*/ 2147483647 h 578"/>
                <a:gd name="T56" fmla="*/ 2147483647 w 324"/>
                <a:gd name="T57" fmla="*/ 2147483647 h 578"/>
                <a:gd name="T58" fmla="*/ 2147483647 w 324"/>
                <a:gd name="T59" fmla="*/ 2147483647 h 578"/>
                <a:gd name="T60" fmla="*/ 2147483647 w 324"/>
                <a:gd name="T61" fmla="*/ 2147483647 h 578"/>
                <a:gd name="T62" fmla="*/ 2147483647 w 324"/>
                <a:gd name="T63" fmla="*/ 2147483647 h 578"/>
                <a:gd name="T64" fmla="*/ 2147483647 w 324"/>
                <a:gd name="T65" fmla="*/ 2147483647 h 578"/>
                <a:gd name="T66" fmla="*/ 2147483647 w 324"/>
                <a:gd name="T67" fmla="*/ 2147483647 h 578"/>
                <a:gd name="T68" fmla="*/ 2147483647 w 324"/>
                <a:gd name="T69" fmla="*/ 2147483647 h 578"/>
                <a:gd name="T70" fmla="*/ 2147483647 w 324"/>
                <a:gd name="T71" fmla="*/ 2147483647 h 578"/>
                <a:gd name="T72" fmla="*/ 2147483647 w 324"/>
                <a:gd name="T73" fmla="*/ 2147483647 h 578"/>
                <a:gd name="T74" fmla="*/ 2147483647 w 324"/>
                <a:gd name="T75" fmla="*/ 2147483647 h 578"/>
                <a:gd name="T76" fmla="*/ 2147483647 w 324"/>
                <a:gd name="T77" fmla="*/ 2147483647 h 578"/>
                <a:gd name="T78" fmla="*/ 2147483647 w 324"/>
                <a:gd name="T79" fmla="*/ 2147483647 h 578"/>
                <a:gd name="T80" fmla="*/ 2147483647 w 324"/>
                <a:gd name="T81" fmla="*/ 2147483647 h 578"/>
                <a:gd name="T82" fmla="*/ 2147483647 w 324"/>
                <a:gd name="T83" fmla="*/ 2147483647 h 578"/>
                <a:gd name="T84" fmla="*/ 2147483647 w 324"/>
                <a:gd name="T85" fmla="*/ 2147483647 h 578"/>
                <a:gd name="T86" fmla="*/ 2147483647 w 324"/>
                <a:gd name="T87" fmla="*/ 2147483647 h 578"/>
                <a:gd name="T88" fmla="*/ 2147483647 w 324"/>
                <a:gd name="T89" fmla="*/ 2147483647 h 578"/>
                <a:gd name="T90" fmla="*/ 2147483647 w 324"/>
                <a:gd name="T91" fmla="*/ 2147483647 h 578"/>
                <a:gd name="T92" fmla="*/ 2147483647 w 324"/>
                <a:gd name="T93" fmla="*/ 2147483647 h 578"/>
                <a:gd name="T94" fmla="*/ 2147483647 w 324"/>
                <a:gd name="T95" fmla="*/ 2147483647 h 578"/>
                <a:gd name="T96" fmla="*/ 2147483647 w 324"/>
                <a:gd name="T97" fmla="*/ 2147483647 h 578"/>
                <a:gd name="T98" fmla="*/ 2147483647 w 324"/>
                <a:gd name="T99" fmla="*/ 2147483647 h 578"/>
                <a:gd name="T100" fmla="*/ 2147483647 w 324"/>
                <a:gd name="T101" fmla="*/ 2147483647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4"/>
                <a:gd name="T154" fmla="*/ 0 h 578"/>
                <a:gd name="T155" fmla="*/ 324 w 324"/>
                <a:gd name="T156" fmla="*/ 578 h 5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27" name="山西"/>
            <p:cNvSpPr>
              <a:spLocks noChangeArrowheads="1"/>
            </p:cNvSpPr>
            <p:nvPr/>
          </p:nvSpPr>
          <p:spPr bwMode="auto">
            <a:xfrm>
              <a:off x="3777436" y="1786673"/>
              <a:ext cx="386695" cy="848580"/>
            </a:xfrm>
            <a:custGeom>
              <a:avLst/>
              <a:gdLst>
                <a:gd name="T0" fmla="*/ 2147483647 w 216"/>
                <a:gd name="T1" fmla="*/ 2147483647 h 474"/>
                <a:gd name="T2" fmla="*/ 2147483647 w 216"/>
                <a:gd name="T3" fmla="*/ 2147483647 h 474"/>
                <a:gd name="T4" fmla="*/ 2147483647 w 216"/>
                <a:gd name="T5" fmla="*/ 2147483647 h 474"/>
                <a:gd name="T6" fmla="*/ 2147483647 w 216"/>
                <a:gd name="T7" fmla="*/ 2147483647 h 474"/>
                <a:gd name="T8" fmla="*/ 2147483647 w 216"/>
                <a:gd name="T9" fmla="*/ 2147483647 h 474"/>
                <a:gd name="T10" fmla="*/ 2147483647 w 216"/>
                <a:gd name="T11" fmla="*/ 2147483647 h 474"/>
                <a:gd name="T12" fmla="*/ 2147483647 w 216"/>
                <a:gd name="T13" fmla="*/ 2147483647 h 474"/>
                <a:gd name="T14" fmla="*/ 2147483647 w 216"/>
                <a:gd name="T15" fmla="*/ 2147483647 h 474"/>
                <a:gd name="T16" fmla="*/ 2147483647 w 216"/>
                <a:gd name="T17" fmla="*/ 2147483647 h 474"/>
                <a:gd name="T18" fmla="*/ 2147483647 w 216"/>
                <a:gd name="T19" fmla="*/ 2147483647 h 474"/>
                <a:gd name="T20" fmla="*/ 2147483647 w 216"/>
                <a:gd name="T21" fmla="*/ 2147483647 h 474"/>
                <a:gd name="T22" fmla="*/ 2147483647 w 216"/>
                <a:gd name="T23" fmla="*/ 2147483647 h 474"/>
                <a:gd name="T24" fmla="*/ 2147483647 w 216"/>
                <a:gd name="T25" fmla="*/ 2147483647 h 474"/>
                <a:gd name="T26" fmla="*/ 2147483647 w 216"/>
                <a:gd name="T27" fmla="*/ 2147483647 h 474"/>
                <a:gd name="T28" fmla="*/ 2147483647 w 216"/>
                <a:gd name="T29" fmla="*/ 2147483647 h 474"/>
                <a:gd name="T30" fmla="*/ 2147483647 w 216"/>
                <a:gd name="T31" fmla="*/ 2147483647 h 474"/>
                <a:gd name="T32" fmla="*/ 2147483647 w 216"/>
                <a:gd name="T33" fmla="*/ 2147483647 h 474"/>
                <a:gd name="T34" fmla="*/ 2147483647 w 216"/>
                <a:gd name="T35" fmla="*/ 2147483647 h 474"/>
                <a:gd name="T36" fmla="*/ 2147483647 w 216"/>
                <a:gd name="T37" fmla="*/ 2147483647 h 474"/>
                <a:gd name="T38" fmla="*/ 2147483647 w 216"/>
                <a:gd name="T39" fmla="*/ 2147483647 h 474"/>
                <a:gd name="T40" fmla="*/ 2147483647 w 216"/>
                <a:gd name="T41" fmla="*/ 2147483647 h 474"/>
                <a:gd name="T42" fmla="*/ 2147483647 w 216"/>
                <a:gd name="T43" fmla="*/ 2147483647 h 474"/>
                <a:gd name="T44" fmla="*/ 2147483647 w 216"/>
                <a:gd name="T45" fmla="*/ 2147483647 h 474"/>
                <a:gd name="T46" fmla="*/ 2147483647 w 216"/>
                <a:gd name="T47" fmla="*/ 2147483647 h 474"/>
                <a:gd name="T48" fmla="*/ 2147483647 w 216"/>
                <a:gd name="T49" fmla="*/ 2147483647 h 474"/>
                <a:gd name="T50" fmla="*/ 2147483647 w 216"/>
                <a:gd name="T51" fmla="*/ 2147483647 h 474"/>
                <a:gd name="T52" fmla="*/ 2147483647 w 216"/>
                <a:gd name="T53" fmla="*/ 2147483647 h 474"/>
                <a:gd name="T54" fmla="*/ 2147483647 w 216"/>
                <a:gd name="T55" fmla="*/ 2147483647 h 474"/>
                <a:gd name="T56" fmla="*/ 2147483647 w 216"/>
                <a:gd name="T57" fmla="*/ 2147483647 h 474"/>
                <a:gd name="T58" fmla="*/ 2147483647 w 216"/>
                <a:gd name="T59" fmla="*/ 2147483647 h 474"/>
                <a:gd name="T60" fmla="*/ 2147483647 w 216"/>
                <a:gd name="T61" fmla="*/ 2147483647 h 474"/>
                <a:gd name="T62" fmla="*/ 2147483647 w 216"/>
                <a:gd name="T63" fmla="*/ 2147483647 h 474"/>
                <a:gd name="T64" fmla="*/ 2147483647 w 216"/>
                <a:gd name="T65" fmla="*/ 2147483647 h 474"/>
                <a:gd name="T66" fmla="*/ 2147483647 w 216"/>
                <a:gd name="T67" fmla="*/ 2147483647 h 474"/>
                <a:gd name="T68" fmla="*/ 2147483647 w 216"/>
                <a:gd name="T69" fmla="*/ 2147483647 h 474"/>
                <a:gd name="T70" fmla="*/ 2147483647 w 216"/>
                <a:gd name="T71" fmla="*/ 2147483647 h 474"/>
                <a:gd name="T72" fmla="*/ 2147483647 w 216"/>
                <a:gd name="T73" fmla="*/ 2147483647 h 474"/>
                <a:gd name="T74" fmla="*/ 2147483647 w 216"/>
                <a:gd name="T75" fmla="*/ 2147483647 h 474"/>
                <a:gd name="T76" fmla="*/ 2147483647 w 216"/>
                <a:gd name="T77" fmla="*/ 2147483647 h 474"/>
                <a:gd name="T78" fmla="*/ 2147483647 w 216"/>
                <a:gd name="T79" fmla="*/ 2147483647 h 474"/>
                <a:gd name="T80" fmla="*/ 2147483647 w 216"/>
                <a:gd name="T81" fmla="*/ 2147483647 h 474"/>
                <a:gd name="T82" fmla="*/ 2147483647 w 216"/>
                <a:gd name="T83" fmla="*/ 2147483647 h 474"/>
                <a:gd name="T84" fmla="*/ 2147483647 w 216"/>
                <a:gd name="T85" fmla="*/ 2147483647 h 474"/>
                <a:gd name="T86" fmla="*/ 2147483647 w 216"/>
                <a:gd name="T87" fmla="*/ 2147483647 h 474"/>
                <a:gd name="T88" fmla="*/ 2147483647 w 216"/>
                <a:gd name="T89" fmla="*/ 2147483647 h 474"/>
                <a:gd name="T90" fmla="*/ 2147483647 w 216"/>
                <a:gd name="T91" fmla="*/ 2147483647 h 474"/>
                <a:gd name="T92" fmla="*/ 2147483647 w 216"/>
                <a:gd name="T93" fmla="*/ 2147483647 h 474"/>
                <a:gd name="T94" fmla="*/ 2147483647 w 216"/>
                <a:gd name="T95" fmla="*/ 2147483647 h 474"/>
                <a:gd name="T96" fmla="*/ 2147483647 w 216"/>
                <a:gd name="T97" fmla="*/ 2147483647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474"/>
                <a:gd name="T149" fmla="*/ 216 w 216"/>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adFill rotWithShape="1">
              <a:gsLst>
                <a:gs pos="0">
                  <a:srgbClr val="8FC33B"/>
                </a:gs>
                <a:gs pos="100000">
                  <a:srgbClr val="66A308"/>
                </a:gs>
              </a:gsLst>
              <a:lin ang="5400000" scaled="1"/>
            </a:gradFill>
            <a:ln w="3175" cmpd="sng">
              <a:solidFill>
                <a:schemeClr val="accent1"/>
              </a:solidFill>
              <a:miter lim="800000"/>
            </a:ln>
          </p:spPr>
          <p:txBody>
            <a:bodyPr/>
            <a:lstStyle/>
            <a:p>
              <a:endParaRPr lang="zh-CN" altLang="en-US"/>
            </a:p>
          </p:txBody>
        </p:sp>
        <p:sp>
          <p:nvSpPr>
            <p:cNvPr id="33828" name="湖南"/>
            <p:cNvSpPr>
              <a:spLocks noChangeArrowheads="1"/>
            </p:cNvSpPr>
            <p:nvPr/>
          </p:nvSpPr>
          <p:spPr bwMode="auto">
            <a:xfrm>
              <a:off x="3677181" y="3233198"/>
              <a:ext cx="615847" cy="716101"/>
            </a:xfrm>
            <a:custGeom>
              <a:avLst/>
              <a:gdLst>
                <a:gd name="T0" fmla="*/ 2147483647 w 344"/>
                <a:gd name="T1" fmla="*/ 2147483647 h 400"/>
                <a:gd name="T2" fmla="*/ 2147483647 w 344"/>
                <a:gd name="T3" fmla="*/ 2147483647 h 400"/>
                <a:gd name="T4" fmla="*/ 2147483647 w 344"/>
                <a:gd name="T5" fmla="*/ 2147483647 h 400"/>
                <a:gd name="T6" fmla="*/ 2147483647 w 344"/>
                <a:gd name="T7" fmla="*/ 2147483647 h 400"/>
                <a:gd name="T8" fmla="*/ 2147483647 w 344"/>
                <a:gd name="T9" fmla="*/ 2147483647 h 400"/>
                <a:gd name="T10" fmla="*/ 2147483647 w 344"/>
                <a:gd name="T11" fmla="*/ 2147483647 h 400"/>
                <a:gd name="T12" fmla="*/ 2147483647 w 344"/>
                <a:gd name="T13" fmla="*/ 2147483647 h 400"/>
                <a:gd name="T14" fmla="*/ 2147483647 w 344"/>
                <a:gd name="T15" fmla="*/ 2147483647 h 400"/>
                <a:gd name="T16" fmla="*/ 2147483647 w 344"/>
                <a:gd name="T17" fmla="*/ 2147483647 h 400"/>
                <a:gd name="T18" fmla="*/ 2147483647 w 344"/>
                <a:gd name="T19" fmla="*/ 2147483647 h 400"/>
                <a:gd name="T20" fmla="*/ 2147483647 w 344"/>
                <a:gd name="T21" fmla="*/ 0 h 400"/>
                <a:gd name="T22" fmla="*/ 2147483647 w 344"/>
                <a:gd name="T23" fmla="*/ 2147483647 h 400"/>
                <a:gd name="T24" fmla="*/ 2147483647 w 344"/>
                <a:gd name="T25" fmla="*/ 2147483647 h 400"/>
                <a:gd name="T26" fmla="*/ 2147483647 w 344"/>
                <a:gd name="T27" fmla="*/ 2147483647 h 400"/>
                <a:gd name="T28" fmla="*/ 2147483647 w 344"/>
                <a:gd name="T29" fmla="*/ 2147483647 h 400"/>
                <a:gd name="T30" fmla="*/ 2147483647 w 344"/>
                <a:gd name="T31" fmla="*/ 2147483647 h 400"/>
                <a:gd name="T32" fmla="*/ 2147483647 w 344"/>
                <a:gd name="T33" fmla="*/ 2147483647 h 400"/>
                <a:gd name="T34" fmla="*/ 2147483647 w 344"/>
                <a:gd name="T35" fmla="*/ 2147483647 h 400"/>
                <a:gd name="T36" fmla="*/ 2147483647 w 344"/>
                <a:gd name="T37" fmla="*/ 2147483647 h 400"/>
                <a:gd name="T38" fmla="*/ 2147483647 w 344"/>
                <a:gd name="T39" fmla="*/ 2147483647 h 400"/>
                <a:gd name="T40" fmla="*/ 2147483647 w 344"/>
                <a:gd name="T41" fmla="*/ 2147483647 h 400"/>
                <a:gd name="T42" fmla="*/ 2147483647 w 344"/>
                <a:gd name="T43" fmla="*/ 2147483647 h 400"/>
                <a:gd name="T44" fmla="*/ 2147483647 w 344"/>
                <a:gd name="T45" fmla="*/ 2147483647 h 400"/>
                <a:gd name="T46" fmla="*/ 2147483647 w 344"/>
                <a:gd name="T47" fmla="*/ 2147483647 h 400"/>
                <a:gd name="T48" fmla="*/ 2147483647 w 344"/>
                <a:gd name="T49" fmla="*/ 2147483647 h 400"/>
                <a:gd name="T50" fmla="*/ 2147483647 w 344"/>
                <a:gd name="T51" fmla="*/ 2147483647 h 400"/>
                <a:gd name="T52" fmla="*/ 2147483647 w 344"/>
                <a:gd name="T53" fmla="*/ 2147483647 h 400"/>
                <a:gd name="T54" fmla="*/ 2147483647 w 344"/>
                <a:gd name="T55" fmla="*/ 2147483647 h 400"/>
                <a:gd name="T56" fmla="*/ 2147483647 w 344"/>
                <a:gd name="T57" fmla="*/ 2147483647 h 400"/>
                <a:gd name="T58" fmla="*/ 2147483647 w 344"/>
                <a:gd name="T59" fmla="*/ 2147483647 h 400"/>
                <a:gd name="T60" fmla="*/ 2147483647 w 344"/>
                <a:gd name="T61" fmla="*/ 2147483647 h 400"/>
                <a:gd name="T62" fmla="*/ 2147483647 w 344"/>
                <a:gd name="T63" fmla="*/ 2147483647 h 400"/>
                <a:gd name="T64" fmla="*/ 2147483647 w 344"/>
                <a:gd name="T65" fmla="*/ 2147483647 h 400"/>
                <a:gd name="T66" fmla="*/ 2147483647 w 344"/>
                <a:gd name="T67" fmla="*/ 2147483647 h 400"/>
                <a:gd name="T68" fmla="*/ 2147483647 w 344"/>
                <a:gd name="T69" fmla="*/ 2147483647 h 400"/>
                <a:gd name="T70" fmla="*/ 2147483647 w 344"/>
                <a:gd name="T71" fmla="*/ 2147483647 h 400"/>
                <a:gd name="T72" fmla="*/ 2147483647 w 344"/>
                <a:gd name="T73" fmla="*/ 2147483647 h 400"/>
                <a:gd name="T74" fmla="*/ 2147483647 w 344"/>
                <a:gd name="T75" fmla="*/ 2147483647 h 400"/>
                <a:gd name="T76" fmla="*/ 2147483647 w 344"/>
                <a:gd name="T77" fmla="*/ 2147483647 h 400"/>
                <a:gd name="T78" fmla="*/ 2147483647 w 344"/>
                <a:gd name="T79" fmla="*/ 2147483647 h 400"/>
                <a:gd name="T80" fmla="*/ 2147483647 w 344"/>
                <a:gd name="T81" fmla="*/ 2147483647 h 400"/>
                <a:gd name="T82" fmla="*/ 2147483647 w 344"/>
                <a:gd name="T83" fmla="*/ 2147483647 h 400"/>
                <a:gd name="T84" fmla="*/ 2147483647 w 344"/>
                <a:gd name="T85" fmla="*/ 2147483647 h 400"/>
                <a:gd name="T86" fmla="*/ 2147483647 w 344"/>
                <a:gd name="T87" fmla="*/ 2147483647 h 400"/>
                <a:gd name="T88" fmla="*/ 2147483647 w 344"/>
                <a:gd name="T89" fmla="*/ 2147483647 h 400"/>
                <a:gd name="T90" fmla="*/ 2147483647 w 344"/>
                <a:gd name="T91" fmla="*/ 2147483647 h 400"/>
                <a:gd name="T92" fmla="*/ 2147483647 w 344"/>
                <a:gd name="T93" fmla="*/ 2147483647 h 400"/>
                <a:gd name="T94" fmla="*/ 2147483647 w 344"/>
                <a:gd name="T95" fmla="*/ 2147483647 h 400"/>
                <a:gd name="T96" fmla="*/ 2147483647 w 344"/>
                <a:gd name="T97" fmla="*/ 2147483647 h 400"/>
                <a:gd name="T98" fmla="*/ 2147483647 w 344"/>
                <a:gd name="T99" fmla="*/ 2147483647 h 400"/>
                <a:gd name="T100" fmla="*/ 2147483647 w 344"/>
                <a:gd name="T101" fmla="*/ 2147483647 h 400"/>
                <a:gd name="T102" fmla="*/ 2147483647 w 344"/>
                <a:gd name="T103" fmla="*/ 2147483647 h 400"/>
                <a:gd name="T104" fmla="*/ 2147483647 w 344"/>
                <a:gd name="T105" fmla="*/ 2147483647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4"/>
                <a:gd name="T160" fmla="*/ 0 h 400"/>
                <a:gd name="T161" fmla="*/ 344 w 344"/>
                <a:gd name="T162" fmla="*/ 400 h 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adFill rotWithShape="1">
              <a:gsLst>
                <a:gs pos="0">
                  <a:srgbClr val="8FC33B"/>
                </a:gs>
                <a:gs pos="100000">
                  <a:srgbClr val="66A308"/>
                </a:gs>
              </a:gsLst>
              <a:lin ang="5400000" scaled="1"/>
            </a:gradFill>
            <a:ln w="3175" cmpd="sng">
              <a:solidFill>
                <a:schemeClr val="accent1"/>
              </a:solidFill>
              <a:miter lim="800000"/>
            </a:ln>
          </p:spPr>
          <p:txBody>
            <a:bodyPr/>
            <a:lstStyle/>
            <a:p>
              <a:endParaRPr lang="zh-CN" altLang="en-US"/>
            </a:p>
          </p:txBody>
        </p:sp>
        <p:sp>
          <p:nvSpPr>
            <p:cNvPr id="33829" name="湖北"/>
            <p:cNvSpPr>
              <a:spLocks noChangeArrowheads="1"/>
            </p:cNvSpPr>
            <p:nvPr/>
          </p:nvSpPr>
          <p:spPr bwMode="auto">
            <a:xfrm>
              <a:off x="3605571" y="2821440"/>
              <a:ext cx="873644" cy="547818"/>
            </a:xfrm>
            <a:custGeom>
              <a:avLst/>
              <a:gdLst>
                <a:gd name="T0" fmla="*/ 2147483647 w 488"/>
                <a:gd name="T1" fmla="*/ 2147483647 h 306"/>
                <a:gd name="T2" fmla="*/ 2147483647 w 488"/>
                <a:gd name="T3" fmla="*/ 2147483647 h 306"/>
                <a:gd name="T4" fmla="*/ 2147483647 w 488"/>
                <a:gd name="T5" fmla="*/ 2147483647 h 306"/>
                <a:gd name="T6" fmla="*/ 2147483647 w 488"/>
                <a:gd name="T7" fmla="*/ 2147483647 h 306"/>
                <a:gd name="T8" fmla="*/ 2147483647 w 488"/>
                <a:gd name="T9" fmla="*/ 2147483647 h 306"/>
                <a:gd name="T10" fmla="*/ 2147483647 w 488"/>
                <a:gd name="T11" fmla="*/ 2147483647 h 306"/>
                <a:gd name="T12" fmla="*/ 2147483647 w 488"/>
                <a:gd name="T13" fmla="*/ 2147483647 h 306"/>
                <a:gd name="T14" fmla="*/ 2147483647 w 488"/>
                <a:gd name="T15" fmla="*/ 2147483647 h 306"/>
                <a:gd name="T16" fmla="*/ 2147483647 w 488"/>
                <a:gd name="T17" fmla="*/ 2147483647 h 306"/>
                <a:gd name="T18" fmla="*/ 2147483647 w 488"/>
                <a:gd name="T19" fmla="*/ 2147483647 h 306"/>
                <a:gd name="T20" fmla="*/ 2147483647 w 488"/>
                <a:gd name="T21" fmla="*/ 2147483647 h 306"/>
                <a:gd name="T22" fmla="*/ 2147483647 w 488"/>
                <a:gd name="T23" fmla="*/ 2147483647 h 306"/>
                <a:gd name="T24" fmla="*/ 2147483647 w 488"/>
                <a:gd name="T25" fmla="*/ 2147483647 h 306"/>
                <a:gd name="T26" fmla="*/ 2147483647 w 488"/>
                <a:gd name="T27" fmla="*/ 2147483647 h 306"/>
                <a:gd name="T28" fmla="*/ 2147483647 w 488"/>
                <a:gd name="T29" fmla="*/ 2147483647 h 306"/>
                <a:gd name="T30" fmla="*/ 2147483647 w 488"/>
                <a:gd name="T31" fmla="*/ 2147483647 h 306"/>
                <a:gd name="T32" fmla="*/ 2147483647 w 488"/>
                <a:gd name="T33" fmla="*/ 2147483647 h 306"/>
                <a:gd name="T34" fmla="*/ 2147483647 w 488"/>
                <a:gd name="T35" fmla="*/ 2147483647 h 306"/>
                <a:gd name="T36" fmla="*/ 2147483647 w 488"/>
                <a:gd name="T37" fmla="*/ 2147483647 h 306"/>
                <a:gd name="T38" fmla="*/ 2147483647 w 488"/>
                <a:gd name="T39" fmla="*/ 2147483647 h 306"/>
                <a:gd name="T40" fmla="*/ 2147483647 w 488"/>
                <a:gd name="T41" fmla="*/ 2147483647 h 306"/>
                <a:gd name="T42" fmla="*/ 2147483647 w 488"/>
                <a:gd name="T43" fmla="*/ 2147483647 h 306"/>
                <a:gd name="T44" fmla="*/ 2147483647 w 488"/>
                <a:gd name="T45" fmla="*/ 2147483647 h 306"/>
                <a:gd name="T46" fmla="*/ 2147483647 w 488"/>
                <a:gd name="T47" fmla="*/ 2147483647 h 306"/>
                <a:gd name="T48" fmla="*/ 2147483647 w 488"/>
                <a:gd name="T49" fmla="*/ 2147483647 h 306"/>
                <a:gd name="T50" fmla="*/ 2147483647 w 488"/>
                <a:gd name="T51" fmla="*/ 2147483647 h 306"/>
                <a:gd name="T52" fmla="*/ 2147483647 w 488"/>
                <a:gd name="T53" fmla="*/ 2147483647 h 306"/>
                <a:gd name="T54" fmla="*/ 2147483647 w 488"/>
                <a:gd name="T55" fmla="*/ 2147483647 h 306"/>
                <a:gd name="T56" fmla="*/ 2147483647 w 488"/>
                <a:gd name="T57" fmla="*/ 2147483647 h 306"/>
                <a:gd name="T58" fmla="*/ 2147483647 w 488"/>
                <a:gd name="T59" fmla="*/ 2147483647 h 306"/>
                <a:gd name="T60" fmla="*/ 2147483647 w 488"/>
                <a:gd name="T61" fmla="*/ 2147483647 h 306"/>
                <a:gd name="T62" fmla="*/ 2147483647 w 488"/>
                <a:gd name="T63" fmla="*/ 2147483647 h 306"/>
                <a:gd name="T64" fmla="*/ 2147483647 w 488"/>
                <a:gd name="T65" fmla="*/ 2147483647 h 306"/>
                <a:gd name="T66" fmla="*/ 2147483647 w 488"/>
                <a:gd name="T67" fmla="*/ 2147483647 h 306"/>
                <a:gd name="T68" fmla="*/ 2147483647 w 488"/>
                <a:gd name="T69" fmla="*/ 2147483647 h 306"/>
                <a:gd name="T70" fmla="*/ 2147483647 w 488"/>
                <a:gd name="T71" fmla="*/ 2147483647 h 306"/>
                <a:gd name="T72" fmla="*/ 2147483647 w 488"/>
                <a:gd name="T73" fmla="*/ 2147483647 h 306"/>
                <a:gd name="T74" fmla="*/ 2147483647 w 488"/>
                <a:gd name="T75" fmla="*/ 2147483647 h 306"/>
                <a:gd name="T76" fmla="*/ 2147483647 w 488"/>
                <a:gd name="T77" fmla="*/ 2147483647 h 306"/>
                <a:gd name="T78" fmla="*/ 2147483647 w 488"/>
                <a:gd name="T79" fmla="*/ 2147483647 h 306"/>
                <a:gd name="T80" fmla="*/ 2147483647 w 488"/>
                <a:gd name="T81" fmla="*/ 2147483647 h 306"/>
                <a:gd name="T82" fmla="*/ 2147483647 w 488"/>
                <a:gd name="T83" fmla="*/ 2147483647 h 306"/>
                <a:gd name="T84" fmla="*/ 2147483647 w 488"/>
                <a:gd name="T85" fmla="*/ 2147483647 h 306"/>
                <a:gd name="T86" fmla="*/ 2147483647 w 488"/>
                <a:gd name="T87" fmla="*/ 2147483647 h 306"/>
                <a:gd name="T88" fmla="*/ 2147483647 w 488"/>
                <a:gd name="T89" fmla="*/ 2147483647 h 306"/>
                <a:gd name="T90" fmla="*/ 2147483647 w 488"/>
                <a:gd name="T91" fmla="*/ 2147483647 h 306"/>
                <a:gd name="T92" fmla="*/ 2147483647 w 488"/>
                <a:gd name="T93" fmla="*/ 2147483647 h 306"/>
                <a:gd name="T94" fmla="*/ 2147483647 w 488"/>
                <a:gd name="T95" fmla="*/ 2147483647 h 306"/>
                <a:gd name="T96" fmla="*/ 2147483647 w 488"/>
                <a:gd name="T97" fmla="*/ 2147483647 h 306"/>
                <a:gd name="T98" fmla="*/ 2147483647 w 488"/>
                <a:gd name="T99" fmla="*/ 2147483647 h 306"/>
                <a:gd name="T100" fmla="*/ 2147483647 w 488"/>
                <a:gd name="T101" fmla="*/ 2147483647 h 306"/>
                <a:gd name="T102" fmla="*/ 2147483647 w 488"/>
                <a:gd name="T103" fmla="*/ 2147483647 h 306"/>
                <a:gd name="T104" fmla="*/ 2147483647 w 488"/>
                <a:gd name="T105" fmla="*/ 2147483647 h 306"/>
                <a:gd name="T106" fmla="*/ 2147483647 w 488"/>
                <a:gd name="T107" fmla="*/ 2147483647 h 306"/>
                <a:gd name="T108" fmla="*/ 2147483647 w 488"/>
                <a:gd name="T109" fmla="*/ 2147483647 h 306"/>
                <a:gd name="T110" fmla="*/ 2147483647 w 488"/>
                <a:gd name="T111" fmla="*/ 2147483647 h 306"/>
                <a:gd name="T112" fmla="*/ 2147483647 w 488"/>
                <a:gd name="T113" fmla="*/ 2147483647 h 306"/>
                <a:gd name="T114" fmla="*/ 2147483647 w 488"/>
                <a:gd name="T115" fmla="*/ 2147483647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8"/>
                <a:gd name="T175" fmla="*/ 0 h 306"/>
                <a:gd name="T176" fmla="*/ 488 w 488"/>
                <a:gd name="T177" fmla="*/ 306 h 3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30" name="广东"/>
            <p:cNvSpPr>
              <a:spLocks noChangeArrowheads="1"/>
            </p:cNvSpPr>
            <p:nvPr/>
          </p:nvSpPr>
          <p:spPr bwMode="auto">
            <a:xfrm>
              <a:off x="3798919" y="3827562"/>
              <a:ext cx="909449" cy="719682"/>
            </a:xfrm>
            <a:custGeom>
              <a:avLst/>
              <a:gdLst>
                <a:gd name="T0" fmla="*/ 2147483647 w 508"/>
                <a:gd name="T1" fmla="*/ 2147483647 h 402"/>
                <a:gd name="T2" fmla="*/ 2147483647 w 508"/>
                <a:gd name="T3" fmla="*/ 2147483647 h 402"/>
                <a:gd name="T4" fmla="*/ 2147483647 w 508"/>
                <a:gd name="T5" fmla="*/ 2147483647 h 402"/>
                <a:gd name="T6" fmla="*/ 2147483647 w 508"/>
                <a:gd name="T7" fmla="*/ 2147483647 h 402"/>
                <a:gd name="T8" fmla="*/ 2147483647 w 508"/>
                <a:gd name="T9" fmla="*/ 2147483647 h 402"/>
                <a:gd name="T10" fmla="*/ 2147483647 w 508"/>
                <a:gd name="T11" fmla="*/ 2147483647 h 402"/>
                <a:gd name="T12" fmla="*/ 2147483647 w 508"/>
                <a:gd name="T13" fmla="*/ 2147483647 h 402"/>
                <a:gd name="T14" fmla="*/ 2147483647 w 508"/>
                <a:gd name="T15" fmla="*/ 2147483647 h 402"/>
                <a:gd name="T16" fmla="*/ 2147483647 w 508"/>
                <a:gd name="T17" fmla="*/ 2147483647 h 402"/>
                <a:gd name="T18" fmla="*/ 2147483647 w 508"/>
                <a:gd name="T19" fmla="*/ 2147483647 h 402"/>
                <a:gd name="T20" fmla="*/ 2147483647 w 508"/>
                <a:gd name="T21" fmla="*/ 2147483647 h 402"/>
                <a:gd name="T22" fmla="*/ 2147483647 w 508"/>
                <a:gd name="T23" fmla="*/ 2147483647 h 402"/>
                <a:gd name="T24" fmla="*/ 2147483647 w 508"/>
                <a:gd name="T25" fmla="*/ 2147483647 h 402"/>
                <a:gd name="T26" fmla="*/ 2147483647 w 508"/>
                <a:gd name="T27" fmla="*/ 2147483647 h 402"/>
                <a:gd name="T28" fmla="*/ 2147483647 w 508"/>
                <a:gd name="T29" fmla="*/ 2147483647 h 402"/>
                <a:gd name="T30" fmla="*/ 2147483647 w 508"/>
                <a:gd name="T31" fmla="*/ 2147483647 h 402"/>
                <a:gd name="T32" fmla="*/ 2147483647 w 508"/>
                <a:gd name="T33" fmla="*/ 2147483647 h 402"/>
                <a:gd name="T34" fmla="*/ 2147483647 w 508"/>
                <a:gd name="T35" fmla="*/ 2147483647 h 402"/>
                <a:gd name="T36" fmla="*/ 2147483647 w 508"/>
                <a:gd name="T37" fmla="*/ 2147483647 h 402"/>
                <a:gd name="T38" fmla="*/ 2147483647 w 508"/>
                <a:gd name="T39" fmla="*/ 2147483647 h 402"/>
                <a:gd name="T40" fmla="*/ 2147483647 w 508"/>
                <a:gd name="T41" fmla="*/ 2147483647 h 402"/>
                <a:gd name="T42" fmla="*/ 2147483647 w 508"/>
                <a:gd name="T43" fmla="*/ 2147483647 h 402"/>
                <a:gd name="T44" fmla="*/ 2147483647 w 508"/>
                <a:gd name="T45" fmla="*/ 2147483647 h 402"/>
                <a:gd name="T46" fmla="*/ 2147483647 w 508"/>
                <a:gd name="T47" fmla="*/ 2147483647 h 402"/>
                <a:gd name="T48" fmla="*/ 2147483647 w 508"/>
                <a:gd name="T49" fmla="*/ 2147483647 h 402"/>
                <a:gd name="T50" fmla="*/ 2147483647 w 508"/>
                <a:gd name="T51" fmla="*/ 2147483647 h 402"/>
                <a:gd name="T52" fmla="*/ 2147483647 w 508"/>
                <a:gd name="T53" fmla="*/ 2147483647 h 402"/>
                <a:gd name="T54" fmla="*/ 2147483647 w 508"/>
                <a:gd name="T55" fmla="*/ 2147483647 h 402"/>
                <a:gd name="T56" fmla="*/ 2147483647 w 508"/>
                <a:gd name="T57" fmla="*/ 2147483647 h 402"/>
                <a:gd name="T58" fmla="*/ 2147483647 w 508"/>
                <a:gd name="T59" fmla="*/ 2147483647 h 402"/>
                <a:gd name="T60" fmla="*/ 2147483647 w 508"/>
                <a:gd name="T61" fmla="*/ 2147483647 h 402"/>
                <a:gd name="T62" fmla="*/ 2147483647 w 508"/>
                <a:gd name="T63" fmla="*/ 2147483647 h 402"/>
                <a:gd name="T64" fmla="*/ 2147483647 w 508"/>
                <a:gd name="T65" fmla="*/ 2147483647 h 402"/>
                <a:gd name="T66" fmla="*/ 2147483647 w 508"/>
                <a:gd name="T67" fmla="*/ 2147483647 h 402"/>
                <a:gd name="T68" fmla="*/ 2147483647 w 508"/>
                <a:gd name="T69" fmla="*/ 2147483647 h 402"/>
                <a:gd name="T70" fmla="*/ 2147483647 w 508"/>
                <a:gd name="T71" fmla="*/ 2147483647 h 402"/>
                <a:gd name="T72" fmla="*/ 2147483647 w 508"/>
                <a:gd name="T73" fmla="*/ 2147483647 h 402"/>
                <a:gd name="T74" fmla="*/ 2147483647 w 508"/>
                <a:gd name="T75" fmla="*/ 2147483647 h 402"/>
                <a:gd name="T76" fmla="*/ 2147483647 w 508"/>
                <a:gd name="T77" fmla="*/ 2147483647 h 402"/>
                <a:gd name="T78" fmla="*/ 2147483647 w 508"/>
                <a:gd name="T79" fmla="*/ 2147483647 h 402"/>
                <a:gd name="T80" fmla="*/ 2147483647 w 508"/>
                <a:gd name="T81" fmla="*/ 2147483647 h 402"/>
                <a:gd name="T82" fmla="*/ 2147483647 w 508"/>
                <a:gd name="T83" fmla="*/ 2147483647 h 402"/>
                <a:gd name="T84" fmla="*/ 2147483647 w 508"/>
                <a:gd name="T85" fmla="*/ 2147483647 h 402"/>
                <a:gd name="T86" fmla="*/ 2147483647 w 508"/>
                <a:gd name="T87" fmla="*/ 2147483647 h 402"/>
                <a:gd name="T88" fmla="*/ 2147483647 w 508"/>
                <a:gd name="T89" fmla="*/ 2147483647 h 402"/>
                <a:gd name="T90" fmla="*/ 2147483647 w 508"/>
                <a:gd name="T91" fmla="*/ 2147483647 h 402"/>
                <a:gd name="T92" fmla="*/ 2147483647 w 508"/>
                <a:gd name="T93" fmla="*/ 2147483647 h 402"/>
                <a:gd name="T94" fmla="*/ 2147483647 w 508"/>
                <a:gd name="T95" fmla="*/ 2147483647 h 402"/>
                <a:gd name="T96" fmla="*/ 2147483647 w 508"/>
                <a:gd name="T97" fmla="*/ 2147483647 h 402"/>
                <a:gd name="T98" fmla="*/ 2147483647 w 508"/>
                <a:gd name="T99" fmla="*/ 2147483647 h 402"/>
                <a:gd name="T100" fmla="*/ 2147483647 w 508"/>
                <a:gd name="T101" fmla="*/ 2147483647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8"/>
                <a:gd name="T154" fmla="*/ 0 h 402"/>
                <a:gd name="T155" fmla="*/ 508 w 508"/>
                <a:gd name="T156" fmla="*/ 402 h 4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31" name="江西"/>
            <p:cNvSpPr>
              <a:spLocks noChangeArrowheads="1"/>
            </p:cNvSpPr>
            <p:nvPr/>
          </p:nvSpPr>
          <p:spPr bwMode="auto">
            <a:xfrm>
              <a:off x="4228580" y="3204554"/>
              <a:ext cx="544237" cy="741165"/>
            </a:xfrm>
            <a:custGeom>
              <a:avLst/>
              <a:gdLst>
                <a:gd name="T0" fmla="*/ 2147483647 w 304"/>
                <a:gd name="T1" fmla="*/ 0 h 414"/>
                <a:gd name="T2" fmla="*/ 2147483647 w 304"/>
                <a:gd name="T3" fmla="*/ 2147483647 h 414"/>
                <a:gd name="T4" fmla="*/ 2147483647 w 304"/>
                <a:gd name="T5" fmla="*/ 2147483647 h 414"/>
                <a:gd name="T6" fmla="*/ 2147483647 w 304"/>
                <a:gd name="T7" fmla="*/ 2147483647 h 414"/>
                <a:gd name="T8" fmla="*/ 2147483647 w 304"/>
                <a:gd name="T9" fmla="*/ 2147483647 h 414"/>
                <a:gd name="T10" fmla="*/ 2147483647 w 304"/>
                <a:gd name="T11" fmla="*/ 2147483647 h 414"/>
                <a:gd name="T12" fmla="*/ 2147483647 w 304"/>
                <a:gd name="T13" fmla="*/ 2147483647 h 414"/>
                <a:gd name="T14" fmla="*/ 2147483647 w 304"/>
                <a:gd name="T15" fmla="*/ 2147483647 h 414"/>
                <a:gd name="T16" fmla="*/ 2147483647 w 304"/>
                <a:gd name="T17" fmla="*/ 2147483647 h 414"/>
                <a:gd name="T18" fmla="*/ 2147483647 w 304"/>
                <a:gd name="T19" fmla="*/ 2147483647 h 414"/>
                <a:gd name="T20" fmla="*/ 2147483647 w 304"/>
                <a:gd name="T21" fmla="*/ 2147483647 h 414"/>
                <a:gd name="T22" fmla="*/ 2147483647 w 304"/>
                <a:gd name="T23" fmla="*/ 2147483647 h 414"/>
                <a:gd name="T24" fmla="*/ 2147483647 w 304"/>
                <a:gd name="T25" fmla="*/ 2147483647 h 414"/>
                <a:gd name="T26" fmla="*/ 2147483647 w 304"/>
                <a:gd name="T27" fmla="*/ 2147483647 h 414"/>
                <a:gd name="T28" fmla="*/ 0 w 304"/>
                <a:gd name="T29" fmla="*/ 2147483647 h 414"/>
                <a:gd name="T30" fmla="*/ 2147483647 w 304"/>
                <a:gd name="T31" fmla="*/ 2147483647 h 414"/>
                <a:gd name="T32" fmla="*/ 2147483647 w 304"/>
                <a:gd name="T33" fmla="*/ 2147483647 h 414"/>
                <a:gd name="T34" fmla="*/ 2147483647 w 304"/>
                <a:gd name="T35" fmla="*/ 2147483647 h 414"/>
                <a:gd name="T36" fmla="*/ 2147483647 w 304"/>
                <a:gd name="T37" fmla="*/ 2147483647 h 414"/>
                <a:gd name="T38" fmla="*/ 2147483647 w 304"/>
                <a:gd name="T39" fmla="*/ 2147483647 h 414"/>
                <a:gd name="T40" fmla="*/ 2147483647 w 304"/>
                <a:gd name="T41" fmla="*/ 2147483647 h 414"/>
                <a:gd name="T42" fmla="*/ 2147483647 w 304"/>
                <a:gd name="T43" fmla="*/ 2147483647 h 414"/>
                <a:gd name="T44" fmla="*/ 2147483647 w 304"/>
                <a:gd name="T45" fmla="*/ 2147483647 h 414"/>
                <a:gd name="T46" fmla="*/ 2147483647 w 304"/>
                <a:gd name="T47" fmla="*/ 2147483647 h 414"/>
                <a:gd name="T48" fmla="*/ 2147483647 w 304"/>
                <a:gd name="T49" fmla="*/ 2147483647 h 414"/>
                <a:gd name="T50" fmla="*/ 2147483647 w 304"/>
                <a:gd name="T51" fmla="*/ 2147483647 h 414"/>
                <a:gd name="T52" fmla="*/ 2147483647 w 304"/>
                <a:gd name="T53" fmla="*/ 2147483647 h 414"/>
                <a:gd name="T54" fmla="*/ 2147483647 w 304"/>
                <a:gd name="T55" fmla="*/ 2147483647 h 414"/>
                <a:gd name="T56" fmla="*/ 2147483647 w 304"/>
                <a:gd name="T57" fmla="*/ 2147483647 h 414"/>
                <a:gd name="T58" fmla="*/ 2147483647 w 304"/>
                <a:gd name="T59" fmla="*/ 2147483647 h 414"/>
                <a:gd name="T60" fmla="*/ 2147483647 w 304"/>
                <a:gd name="T61" fmla="*/ 2147483647 h 414"/>
                <a:gd name="T62" fmla="*/ 2147483647 w 304"/>
                <a:gd name="T63" fmla="*/ 2147483647 h 414"/>
                <a:gd name="T64" fmla="*/ 2147483647 w 304"/>
                <a:gd name="T65" fmla="*/ 2147483647 h 414"/>
                <a:gd name="T66" fmla="*/ 2147483647 w 304"/>
                <a:gd name="T67" fmla="*/ 2147483647 h 414"/>
                <a:gd name="T68" fmla="*/ 2147483647 w 304"/>
                <a:gd name="T69" fmla="*/ 2147483647 h 414"/>
                <a:gd name="T70" fmla="*/ 2147483647 w 304"/>
                <a:gd name="T71" fmla="*/ 2147483647 h 414"/>
                <a:gd name="T72" fmla="*/ 2147483647 w 304"/>
                <a:gd name="T73" fmla="*/ 2147483647 h 414"/>
                <a:gd name="T74" fmla="*/ 2147483647 w 304"/>
                <a:gd name="T75" fmla="*/ 2147483647 h 414"/>
                <a:gd name="T76" fmla="*/ 2147483647 w 304"/>
                <a:gd name="T77" fmla="*/ 2147483647 h 414"/>
                <a:gd name="T78" fmla="*/ 2147483647 w 304"/>
                <a:gd name="T79" fmla="*/ 2147483647 h 414"/>
                <a:gd name="T80" fmla="*/ 2147483647 w 304"/>
                <a:gd name="T81" fmla="*/ 2147483647 h 414"/>
                <a:gd name="T82" fmla="*/ 2147483647 w 304"/>
                <a:gd name="T83" fmla="*/ 2147483647 h 414"/>
                <a:gd name="T84" fmla="*/ 2147483647 w 304"/>
                <a:gd name="T85" fmla="*/ 2147483647 h 414"/>
                <a:gd name="T86" fmla="*/ 2147483647 w 304"/>
                <a:gd name="T87" fmla="*/ 2147483647 h 414"/>
                <a:gd name="T88" fmla="*/ 2147483647 w 304"/>
                <a:gd name="T89" fmla="*/ 2147483647 h 414"/>
                <a:gd name="T90" fmla="*/ 2147483647 w 304"/>
                <a:gd name="T91" fmla="*/ 2147483647 h 414"/>
                <a:gd name="T92" fmla="*/ 2147483647 w 304"/>
                <a:gd name="T93" fmla="*/ 2147483647 h 414"/>
                <a:gd name="T94" fmla="*/ 2147483647 w 304"/>
                <a:gd name="T95" fmla="*/ 2147483647 h 414"/>
                <a:gd name="T96" fmla="*/ 2147483647 w 304"/>
                <a:gd name="T97" fmla="*/ 2147483647 h 414"/>
                <a:gd name="T98" fmla="*/ 2147483647 w 304"/>
                <a:gd name="T99" fmla="*/ 2147483647 h 414"/>
                <a:gd name="T100" fmla="*/ 2147483647 w 304"/>
                <a:gd name="T101" fmla="*/ 2147483647 h 414"/>
                <a:gd name="T102" fmla="*/ 2147483647 w 304"/>
                <a:gd name="T103" fmla="*/ 2147483647 h 414"/>
                <a:gd name="T104" fmla="*/ 2147483647 w 304"/>
                <a:gd name="T105" fmla="*/ 2147483647 h 414"/>
                <a:gd name="T106" fmla="*/ 2147483647 w 304"/>
                <a:gd name="T107" fmla="*/ 2147483647 h 414"/>
                <a:gd name="T108" fmla="*/ 2147483647 w 304"/>
                <a:gd name="T109" fmla="*/ 2147483647 h 414"/>
                <a:gd name="T110" fmla="*/ 2147483647 w 304"/>
                <a:gd name="T111" fmla="*/ 2147483647 h 414"/>
                <a:gd name="T112" fmla="*/ 2147483647 w 304"/>
                <a:gd name="T113" fmla="*/ 2147483647 h 414"/>
                <a:gd name="T114" fmla="*/ 2147483647 w 304"/>
                <a:gd name="T115" fmla="*/ 2147483647 h 414"/>
                <a:gd name="T116" fmla="*/ 2147483647 w 304"/>
                <a:gd name="T117" fmla="*/ 2147483647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4"/>
                <a:gd name="T178" fmla="*/ 0 h 414"/>
                <a:gd name="T179" fmla="*/ 304 w 304"/>
                <a:gd name="T180" fmla="*/ 414 h 4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D8D8D8">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832" name="福建"/>
            <p:cNvSpPr>
              <a:spLocks noChangeArrowheads="1"/>
            </p:cNvSpPr>
            <p:nvPr/>
          </p:nvSpPr>
          <p:spPr bwMode="auto">
            <a:xfrm>
              <a:off x="4511440" y="3401482"/>
              <a:ext cx="504852" cy="615847"/>
            </a:xfrm>
            <a:custGeom>
              <a:avLst/>
              <a:gdLst>
                <a:gd name="T0" fmla="*/ 2147483647 w 282"/>
                <a:gd name="T1" fmla="*/ 2147483647 h 344"/>
                <a:gd name="T2" fmla="*/ 2147483647 w 282"/>
                <a:gd name="T3" fmla="*/ 2147483647 h 344"/>
                <a:gd name="T4" fmla="*/ 2147483647 w 282"/>
                <a:gd name="T5" fmla="*/ 2147483647 h 344"/>
                <a:gd name="T6" fmla="*/ 2147483647 w 282"/>
                <a:gd name="T7" fmla="*/ 2147483647 h 344"/>
                <a:gd name="T8" fmla="*/ 2147483647 w 282"/>
                <a:gd name="T9" fmla="*/ 2147483647 h 344"/>
                <a:gd name="T10" fmla="*/ 2147483647 w 282"/>
                <a:gd name="T11" fmla="*/ 2147483647 h 344"/>
                <a:gd name="T12" fmla="*/ 2147483647 w 282"/>
                <a:gd name="T13" fmla="*/ 2147483647 h 344"/>
                <a:gd name="T14" fmla="*/ 2147483647 w 282"/>
                <a:gd name="T15" fmla="*/ 2147483647 h 344"/>
                <a:gd name="T16" fmla="*/ 2147483647 w 282"/>
                <a:gd name="T17" fmla="*/ 2147483647 h 344"/>
                <a:gd name="T18" fmla="*/ 2147483647 w 282"/>
                <a:gd name="T19" fmla="*/ 2147483647 h 344"/>
                <a:gd name="T20" fmla="*/ 2147483647 w 282"/>
                <a:gd name="T21" fmla="*/ 2147483647 h 344"/>
                <a:gd name="T22" fmla="*/ 2147483647 w 282"/>
                <a:gd name="T23" fmla="*/ 2147483647 h 344"/>
                <a:gd name="T24" fmla="*/ 2147483647 w 282"/>
                <a:gd name="T25" fmla="*/ 2147483647 h 344"/>
                <a:gd name="T26" fmla="*/ 2147483647 w 282"/>
                <a:gd name="T27" fmla="*/ 2147483647 h 344"/>
                <a:gd name="T28" fmla="*/ 2147483647 w 282"/>
                <a:gd name="T29" fmla="*/ 2147483647 h 344"/>
                <a:gd name="T30" fmla="*/ 2147483647 w 282"/>
                <a:gd name="T31" fmla="*/ 2147483647 h 344"/>
                <a:gd name="T32" fmla="*/ 2147483647 w 282"/>
                <a:gd name="T33" fmla="*/ 2147483647 h 344"/>
                <a:gd name="T34" fmla="*/ 0 w 282"/>
                <a:gd name="T35" fmla="*/ 2147483647 h 344"/>
                <a:gd name="T36" fmla="*/ 2147483647 w 282"/>
                <a:gd name="T37" fmla="*/ 2147483647 h 344"/>
                <a:gd name="T38" fmla="*/ 2147483647 w 282"/>
                <a:gd name="T39" fmla="*/ 2147483647 h 344"/>
                <a:gd name="T40" fmla="*/ 2147483647 w 282"/>
                <a:gd name="T41" fmla="*/ 2147483647 h 344"/>
                <a:gd name="T42" fmla="*/ 2147483647 w 282"/>
                <a:gd name="T43" fmla="*/ 2147483647 h 344"/>
                <a:gd name="T44" fmla="*/ 2147483647 w 282"/>
                <a:gd name="T45" fmla="*/ 2147483647 h 344"/>
                <a:gd name="T46" fmla="*/ 2147483647 w 282"/>
                <a:gd name="T47" fmla="*/ 2147483647 h 344"/>
                <a:gd name="T48" fmla="*/ 2147483647 w 282"/>
                <a:gd name="T49" fmla="*/ 2147483647 h 344"/>
                <a:gd name="T50" fmla="*/ 2147483647 w 282"/>
                <a:gd name="T51" fmla="*/ 2147483647 h 344"/>
                <a:gd name="T52" fmla="*/ 2147483647 w 282"/>
                <a:gd name="T53" fmla="*/ 2147483647 h 344"/>
                <a:gd name="T54" fmla="*/ 2147483647 w 282"/>
                <a:gd name="T55" fmla="*/ 2147483647 h 344"/>
                <a:gd name="T56" fmla="*/ 2147483647 w 282"/>
                <a:gd name="T57" fmla="*/ 2147483647 h 344"/>
                <a:gd name="T58" fmla="*/ 2147483647 w 282"/>
                <a:gd name="T59" fmla="*/ 2147483647 h 344"/>
                <a:gd name="T60" fmla="*/ 2147483647 w 282"/>
                <a:gd name="T61" fmla="*/ 2147483647 h 344"/>
                <a:gd name="T62" fmla="*/ 2147483647 w 282"/>
                <a:gd name="T63" fmla="*/ 2147483647 h 344"/>
                <a:gd name="T64" fmla="*/ 2147483647 w 282"/>
                <a:gd name="T65" fmla="*/ 2147483647 h 344"/>
                <a:gd name="T66" fmla="*/ 2147483647 w 282"/>
                <a:gd name="T67" fmla="*/ 2147483647 h 344"/>
                <a:gd name="T68" fmla="*/ 2147483647 w 282"/>
                <a:gd name="T69" fmla="*/ 2147483647 h 344"/>
                <a:gd name="T70" fmla="*/ 2147483647 w 282"/>
                <a:gd name="T71" fmla="*/ 2147483647 h 344"/>
                <a:gd name="T72" fmla="*/ 2147483647 w 282"/>
                <a:gd name="T73" fmla="*/ 2147483647 h 344"/>
                <a:gd name="T74" fmla="*/ 2147483647 w 282"/>
                <a:gd name="T75" fmla="*/ 2147483647 h 344"/>
                <a:gd name="T76" fmla="*/ 2147483647 w 282"/>
                <a:gd name="T77" fmla="*/ 2147483647 h 344"/>
                <a:gd name="T78" fmla="*/ 2147483647 w 282"/>
                <a:gd name="T79" fmla="*/ 2147483647 h 344"/>
                <a:gd name="T80" fmla="*/ 2147483647 w 282"/>
                <a:gd name="T81" fmla="*/ 2147483647 h 344"/>
                <a:gd name="T82" fmla="*/ 2147483647 w 282"/>
                <a:gd name="T83" fmla="*/ 2147483647 h 344"/>
                <a:gd name="T84" fmla="*/ 2147483647 w 282"/>
                <a:gd name="T85" fmla="*/ 2147483647 h 344"/>
                <a:gd name="T86" fmla="*/ 2147483647 w 282"/>
                <a:gd name="T87" fmla="*/ 2147483647 h 344"/>
                <a:gd name="T88" fmla="*/ 2147483647 w 282"/>
                <a:gd name="T89" fmla="*/ 2147483647 h 344"/>
                <a:gd name="T90" fmla="*/ 2147483647 w 282"/>
                <a:gd name="T91" fmla="*/ 2147483647 h 344"/>
                <a:gd name="T92" fmla="*/ 2147483647 w 282"/>
                <a:gd name="T93" fmla="*/ 2147483647 h 344"/>
                <a:gd name="T94" fmla="*/ 2147483647 w 282"/>
                <a:gd name="T95" fmla="*/ 2147483647 h 344"/>
                <a:gd name="T96" fmla="*/ 2147483647 w 282"/>
                <a:gd name="T97" fmla="*/ 2147483647 h 344"/>
                <a:gd name="T98" fmla="*/ 2147483647 w 282"/>
                <a:gd name="T99" fmla="*/ 2147483647 h 344"/>
                <a:gd name="T100" fmla="*/ 2147483647 w 282"/>
                <a:gd name="T101" fmla="*/ 2147483647 h 344"/>
                <a:gd name="T102" fmla="*/ 2147483647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2"/>
                <a:gd name="T157" fmla="*/ 0 h 344"/>
                <a:gd name="T158" fmla="*/ 282 w 282"/>
                <a:gd name="T159" fmla="*/ 344 h 3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33" name="浙江"/>
            <p:cNvSpPr>
              <a:spLocks noChangeArrowheads="1"/>
            </p:cNvSpPr>
            <p:nvPr/>
          </p:nvSpPr>
          <p:spPr bwMode="auto">
            <a:xfrm>
              <a:off x="4737012" y="3011207"/>
              <a:ext cx="433241" cy="501271"/>
            </a:xfrm>
            <a:custGeom>
              <a:avLst/>
              <a:gdLst>
                <a:gd name="T0" fmla="*/ 2147483647 w 242"/>
                <a:gd name="T1" fmla="*/ 2147483647 h 280"/>
                <a:gd name="T2" fmla="*/ 2147483647 w 242"/>
                <a:gd name="T3" fmla="*/ 2147483647 h 280"/>
                <a:gd name="T4" fmla="*/ 2147483647 w 242"/>
                <a:gd name="T5" fmla="*/ 2147483647 h 280"/>
                <a:gd name="T6" fmla="*/ 2147483647 w 242"/>
                <a:gd name="T7" fmla="*/ 2147483647 h 280"/>
                <a:gd name="T8" fmla="*/ 2147483647 w 242"/>
                <a:gd name="T9" fmla="*/ 2147483647 h 280"/>
                <a:gd name="T10" fmla="*/ 2147483647 w 242"/>
                <a:gd name="T11" fmla="*/ 2147483647 h 280"/>
                <a:gd name="T12" fmla="*/ 2147483647 w 242"/>
                <a:gd name="T13" fmla="*/ 2147483647 h 280"/>
                <a:gd name="T14" fmla="*/ 2147483647 w 242"/>
                <a:gd name="T15" fmla="*/ 2147483647 h 280"/>
                <a:gd name="T16" fmla="*/ 2147483647 w 242"/>
                <a:gd name="T17" fmla="*/ 2147483647 h 280"/>
                <a:gd name="T18" fmla="*/ 0 w 242"/>
                <a:gd name="T19" fmla="*/ 2147483647 h 280"/>
                <a:gd name="T20" fmla="*/ 2147483647 w 242"/>
                <a:gd name="T21" fmla="*/ 2147483647 h 280"/>
                <a:gd name="T22" fmla="*/ 2147483647 w 242"/>
                <a:gd name="T23" fmla="*/ 2147483647 h 280"/>
                <a:gd name="T24" fmla="*/ 2147483647 w 242"/>
                <a:gd name="T25" fmla="*/ 2147483647 h 280"/>
                <a:gd name="T26" fmla="*/ 2147483647 w 242"/>
                <a:gd name="T27" fmla="*/ 2147483647 h 280"/>
                <a:gd name="T28" fmla="*/ 2147483647 w 242"/>
                <a:gd name="T29" fmla="*/ 2147483647 h 280"/>
                <a:gd name="T30" fmla="*/ 2147483647 w 242"/>
                <a:gd name="T31" fmla="*/ 2147483647 h 280"/>
                <a:gd name="T32" fmla="*/ 2147483647 w 242"/>
                <a:gd name="T33" fmla="*/ 2147483647 h 280"/>
                <a:gd name="T34" fmla="*/ 2147483647 w 242"/>
                <a:gd name="T35" fmla="*/ 2147483647 h 280"/>
                <a:gd name="T36" fmla="*/ 2147483647 w 242"/>
                <a:gd name="T37" fmla="*/ 2147483647 h 280"/>
                <a:gd name="T38" fmla="*/ 2147483647 w 242"/>
                <a:gd name="T39" fmla="*/ 2147483647 h 280"/>
                <a:gd name="T40" fmla="*/ 2147483647 w 242"/>
                <a:gd name="T41" fmla="*/ 2147483647 h 280"/>
                <a:gd name="T42" fmla="*/ 2147483647 w 242"/>
                <a:gd name="T43" fmla="*/ 2147483647 h 280"/>
                <a:gd name="T44" fmla="*/ 2147483647 w 242"/>
                <a:gd name="T45" fmla="*/ 2147483647 h 280"/>
                <a:gd name="T46" fmla="*/ 2147483647 w 242"/>
                <a:gd name="T47" fmla="*/ 2147483647 h 280"/>
                <a:gd name="T48" fmla="*/ 2147483647 w 242"/>
                <a:gd name="T49" fmla="*/ 2147483647 h 280"/>
                <a:gd name="T50" fmla="*/ 2147483647 w 242"/>
                <a:gd name="T51" fmla="*/ 2147483647 h 280"/>
                <a:gd name="T52" fmla="*/ 2147483647 w 242"/>
                <a:gd name="T53" fmla="*/ 2147483647 h 280"/>
                <a:gd name="T54" fmla="*/ 2147483647 w 242"/>
                <a:gd name="T55" fmla="*/ 2147483647 h 280"/>
                <a:gd name="T56" fmla="*/ 2147483647 w 242"/>
                <a:gd name="T57" fmla="*/ 2147483647 h 280"/>
                <a:gd name="T58" fmla="*/ 2147483647 w 242"/>
                <a:gd name="T59" fmla="*/ 2147483647 h 280"/>
                <a:gd name="T60" fmla="*/ 2147483647 w 242"/>
                <a:gd name="T61" fmla="*/ 2147483647 h 280"/>
                <a:gd name="T62" fmla="*/ 2147483647 w 242"/>
                <a:gd name="T63" fmla="*/ 2147483647 h 280"/>
                <a:gd name="T64" fmla="*/ 2147483647 w 242"/>
                <a:gd name="T65" fmla="*/ 2147483647 h 280"/>
                <a:gd name="T66" fmla="*/ 2147483647 w 242"/>
                <a:gd name="T67" fmla="*/ 2147483647 h 280"/>
                <a:gd name="T68" fmla="*/ 2147483647 w 242"/>
                <a:gd name="T69" fmla="*/ 2147483647 h 280"/>
                <a:gd name="T70" fmla="*/ 2147483647 w 242"/>
                <a:gd name="T71" fmla="*/ 2147483647 h 280"/>
                <a:gd name="T72" fmla="*/ 2147483647 w 242"/>
                <a:gd name="T73" fmla="*/ 2147483647 h 280"/>
                <a:gd name="T74" fmla="*/ 2147483647 w 242"/>
                <a:gd name="T75" fmla="*/ 2147483647 h 280"/>
                <a:gd name="T76" fmla="*/ 2147483647 w 242"/>
                <a:gd name="T77" fmla="*/ 2147483647 h 280"/>
                <a:gd name="T78" fmla="*/ 2147483647 w 242"/>
                <a:gd name="T79" fmla="*/ 2147483647 h 280"/>
                <a:gd name="T80" fmla="*/ 2147483647 w 242"/>
                <a:gd name="T81" fmla="*/ 2147483647 h 280"/>
                <a:gd name="T82" fmla="*/ 2147483647 w 242"/>
                <a:gd name="T83" fmla="*/ 2147483647 h 280"/>
                <a:gd name="T84" fmla="*/ 2147483647 w 242"/>
                <a:gd name="T85" fmla="*/ 2147483647 h 280"/>
                <a:gd name="T86" fmla="*/ 2147483647 w 242"/>
                <a:gd name="T87" fmla="*/ 2147483647 h 280"/>
                <a:gd name="T88" fmla="*/ 2147483647 w 242"/>
                <a:gd name="T89" fmla="*/ 2147483647 h 280"/>
                <a:gd name="T90" fmla="*/ 2147483647 w 242"/>
                <a:gd name="T91" fmla="*/ 2147483647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80"/>
                <a:gd name="T140" fmla="*/ 242 w 242"/>
                <a:gd name="T141" fmla="*/ 280 h 2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D8D8D8">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834" name="安徽"/>
            <p:cNvSpPr>
              <a:spLocks noChangeArrowheads="1"/>
            </p:cNvSpPr>
            <p:nvPr/>
          </p:nvSpPr>
          <p:spPr bwMode="auto">
            <a:xfrm>
              <a:off x="4314512" y="2577965"/>
              <a:ext cx="547818" cy="669555"/>
            </a:xfrm>
            <a:custGeom>
              <a:avLst/>
              <a:gdLst>
                <a:gd name="T0" fmla="*/ 2147483647 w 306"/>
                <a:gd name="T1" fmla="*/ 2147483647 h 374"/>
                <a:gd name="T2" fmla="*/ 2147483647 w 306"/>
                <a:gd name="T3" fmla="*/ 2147483647 h 374"/>
                <a:gd name="T4" fmla="*/ 2147483647 w 306"/>
                <a:gd name="T5" fmla="*/ 2147483647 h 374"/>
                <a:gd name="T6" fmla="*/ 2147483647 w 306"/>
                <a:gd name="T7" fmla="*/ 2147483647 h 374"/>
                <a:gd name="T8" fmla="*/ 2147483647 w 306"/>
                <a:gd name="T9" fmla="*/ 2147483647 h 374"/>
                <a:gd name="T10" fmla="*/ 2147483647 w 306"/>
                <a:gd name="T11" fmla="*/ 2147483647 h 374"/>
                <a:gd name="T12" fmla="*/ 2147483647 w 306"/>
                <a:gd name="T13" fmla="*/ 2147483647 h 374"/>
                <a:gd name="T14" fmla="*/ 2147483647 w 306"/>
                <a:gd name="T15" fmla="*/ 2147483647 h 374"/>
                <a:gd name="T16" fmla="*/ 2147483647 w 306"/>
                <a:gd name="T17" fmla="*/ 2147483647 h 374"/>
                <a:gd name="T18" fmla="*/ 2147483647 w 306"/>
                <a:gd name="T19" fmla="*/ 2147483647 h 374"/>
                <a:gd name="T20" fmla="*/ 2147483647 w 306"/>
                <a:gd name="T21" fmla="*/ 2147483647 h 374"/>
                <a:gd name="T22" fmla="*/ 2147483647 w 306"/>
                <a:gd name="T23" fmla="*/ 2147483647 h 374"/>
                <a:gd name="T24" fmla="*/ 2147483647 w 306"/>
                <a:gd name="T25" fmla="*/ 2147483647 h 374"/>
                <a:gd name="T26" fmla="*/ 2147483647 w 306"/>
                <a:gd name="T27" fmla="*/ 2147483647 h 374"/>
                <a:gd name="T28" fmla="*/ 2147483647 w 306"/>
                <a:gd name="T29" fmla="*/ 2147483647 h 374"/>
                <a:gd name="T30" fmla="*/ 2147483647 w 306"/>
                <a:gd name="T31" fmla="*/ 2147483647 h 374"/>
                <a:gd name="T32" fmla="*/ 2147483647 w 306"/>
                <a:gd name="T33" fmla="*/ 2147483647 h 374"/>
                <a:gd name="T34" fmla="*/ 2147483647 w 306"/>
                <a:gd name="T35" fmla="*/ 2147483647 h 374"/>
                <a:gd name="T36" fmla="*/ 2147483647 w 306"/>
                <a:gd name="T37" fmla="*/ 2147483647 h 374"/>
                <a:gd name="T38" fmla="*/ 2147483647 w 306"/>
                <a:gd name="T39" fmla="*/ 2147483647 h 374"/>
                <a:gd name="T40" fmla="*/ 2147483647 w 306"/>
                <a:gd name="T41" fmla="*/ 2147483647 h 374"/>
                <a:gd name="T42" fmla="*/ 2147483647 w 306"/>
                <a:gd name="T43" fmla="*/ 2147483647 h 374"/>
                <a:gd name="T44" fmla="*/ 2147483647 w 306"/>
                <a:gd name="T45" fmla="*/ 2147483647 h 374"/>
                <a:gd name="T46" fmla="*/ 2147483647 w 306"/>
                <a:gd name="T47" fmla="*/ 2147483647 h 374"/>
                <a:gd name="T48" fmla="*/ 2147483647 w 306"/>
                <a:gd name="T49" fmla="*/ 2147483647 h 374"/>
                <a:gd name="T50" fmla="*/ 2147483647 w 306"/>
                <a:gd name="T51" fmla="*/ 2147483647 h 374"/>
                <a:gd name="T52" fmla="*/ 2147483647 w 306"/>
                <a:gd name="T53" fmla="*/ 2147483647 h 374"/>
                <a:gd name="T54" fmla="*/ 2147483647 w 306"/>
                <a:gd name="T55" fmla="*/ 2147483647 h 374"/>
                <a:gd name="T56" fmla="*/ 2147483647 w 306"/>
                <a:gd name="T57" fmla="*/ 2147483647 h 374"/>
                <a:gd name="T58" fmla="*/ 2147483647 w 306"/>
                <a:gd name="T59" fmla="*/ 2147483647 h 374"/>
                <a:gd name="T60" fmla="*/ 2147483647 w 306"/>
                <a:gd name="T61" fmla="*/ 2147483647 h 374"/>
                <a:gd name="T62" fmla="*/ 2147483647 w 306"/>
                <a:gd name="T63" fmla="*/ 2147483647 h 374"/>
                <a:gd name="T64" fmla="*/ 2147483647 w 306"/>
                <a:gd name="T65" fmla="*/ 2147483647 h 374"/>
                <a:gd name="T66" fmla="*/ 2147483647 w 306"/>
                <a:gd name="T67" fmla="*/ 2147483647 h 374"/>
                <a:gd name="T68" fmla="*/ 2147483647 w 306"/>
                <a:gd name="T69" fmla="*/ 2147483647 h 374"/>
                <a:gd name="T70" fmla="*/ 2147483647 w 306"/>
                <a:gd name="T71" fmla="*/ 2147483647 h 374"/>
                <a:gd name="T72" fmla="*/ 2147483647 w 306"/>
                <a:gd name="T73" fmla="*/ 2147483647 h 374"/>
                <a:gd name="T74" fmla="*/ 2147483647 w 306"/>
                <a:gd name="T75" fmla="*/ 2147483647 h 374"/>
                <a:gd name="T76" fmla="*/ 2147483647 w 306"/>
                <a:gd name="T77" fmla="*/ 2147483647 h 374"/>
                <a:gd name="T78" fmla="*/ 2147483647 w 306"/>
                <a:gd name="T79" fmla="*/ 2147483647 h 374"/>
                <a:gd name="T80" fmla="*/ 2147483647 w 306"/>
                <a:gd name="T81" fmla="*/ 2147483647 h 374"/>
                <a:gd name="T82" fmla="*/ 2147483647 w 306"/>
                <a:gd name="T83" fmla="*/ 2147483647 h 374"/>
                <a:gd name="T84" fmla="*/ 2147483647 w 306"/>
                <a:gd name="T85" fmla="*/ 2147483647 h 374"/>
                <a:gd name="T86" fmla="*/ 2147483647 w 306"/>
                <a:gd name="T87" fmla="*/ 2147483647 h 374"/>
                <a:gd name="T88" fmla="*/ 2147483647 w 306"/>
                <a:gd name="T89" fmla="*/ 2147483647 h 374"/>
                <a:gd name="T90" fmla="*/ 2147483647 w 306"/>
                <a:gd name="T91" fmla="*/ 2147483647 h 374"/>
                <a:gd name="T92" fmla="*/ 2147483647 w 306"/>
                <a:gd name="T93" fmla="*/ 2147483647 h 374"/>
                <a:gd name="T94" fmla="*/ 2147483647 w 306"/>
                <a:gd name="T95" fmla="*/ 2147483647 h 374"/>
                <a:gd name="T96" fmla="*/ 2147483647 w 306"/>
                <a:gd name="T97" fmla="*/ 2147483647 h 374"/>
                <a:gd name="T98" fmla="*/ 2147483647 w 306"/>
                <a:gd name="T99" fmla="*/ 2147483647 h 374"/>
                <a:gd name="T100" fmla="*/ 2147483647 w 306"/>
                <a:gd name="T101" fmla="*/ 2147483647 h 374"/>
                <a:gd name="T102" fmla="*/ 2147483647 w 306"/>
                <a:gd name="T103" fmla="*/ 2147483647 h 374"/>
                <a:gd name="T104" fmla="*/ 2147483647 w 306"/>
                <a:gd name="T105" fmla="*/ 2147483647 h 374"/>
                <a:gd name="T106" fmla="*/ 2147483647 w 306"/>
                <a:gd name="T107" fmla="*/ 2147483647 h 374"/>
                <a:gd name="T108" fmla="*/ 2147483647 w 306"/>
                <a:gd name="T109" fmla="*/ 2147483647 h 374"/>
                <a:gd name="T110" fmla="*/ 2147483647 w 306"/>
                <a:gd name="T111" fmla="*/ 2147483647 h 374"/>
                <a:gd name="T112" fmla="*/ 2147483647 w 306"/>
                <a:gd name="T113" fmla="*/ 2147483647 h 374"/>
                <a:gd name="T114" fmla="*/ 2147483647 w 306"/>
                <a:gd name="T115" fmla="*/ 2147483647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74"/>
                <a:gd name="T176" fmla="*/ 306 w 306"/>
                <a:gd name="T177" fmla="*/ 374 h 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35" name="天津"/>
            <p:cNvSpPr>
              <a:spLocks noChangeArrowheads="1"/>
            </p:cNvSpPr>
            <p:nvPr/>
          </p:nvSpPr>
          <p:spPr bwMode="auto">
            <a:xfrm>
              <a:off x="4421927" y="1804576"/>
              <a:ext cx="143220" cy="207669"/>
            </a:xfrm>
            <a:custGeom>
              <a:avLst/>
              <a:gdLst>
                <a:gd name="T0" fmla="*/ 2147483647 w 80"/>
                <a:gd name="T1" fmla="*/ 2147483647 h 116"/>
                <a:gd name="T2" fmla="*/ 2147483647 w 80"/>
                <a:gd name="T3" fmla="*/ 0 h 116"/>
                <a:gd name="T4" fmla="*/ 2147483647 w 80"/>
                <a:gd name="T5" fmla="*/ 0 h 116"/>
                <a:gd name="T6" fmla="*/ 2147483647 w 80"/>
                <a:gd name="T7" fmla="*/ 2147483647 h 116"/>
                <a:gd name="T8" fmla="*/ 2147483647 w 80"/>
                <a:gd name="T9" fmla="*/ 2147483647 h 116"/>
                <a:gd name="T10" fmla="*/ 2147483647 w 80"/>
                <a:gd name="T11" fmla="*/ 2147483647 h 116"/>
                <a:gd name="T12" fmla="*/ 2147483647 w 80"/>
                <a:gd name="T13" fmla="*/ 2147483647 h 116"/>
                <a:gd name="T14" fmla="*/ 2147483647 w 80"/>
                <a:gd name="T15" fmla="*/ 2147483647 h 116"/>
                <a:gd name="T16" fmla="*/ 2147483647 w 80"/>
                <a:gd name="T17" fmla="*/ 2147483647 h 116"/>
                <a:gd name="T18" fmla="*/ 2147483647 w 80"/>
                <a:gd name="T19" fmla="*/ 2147483647 h 116"/>
                <a:gd name="T20" fmla="*/ 2147483647 w 80"/>
                <a:gd name="T21" fmla="*/ 2147483647 h 116"/>
                <a:gd name="T22" fmla="*/ 2147483647 w 80"/>
                <a:gd name="T23" fmla="*/ 2147483647 h 116"/>
                <a:gd name="T24" fmla="*/ 2147483647 w 80"/>
                <a:gd name="T25" fmla="*/ 2147483647 h 116"/>
                <a:gd name="T26" fmla="*/ 2147483647 w 80"/>
                <a:gd name="T27" fmla="*/ 2147483647 h 116"/>
                <a:gd name="T28" fmla="*/ 2147483647 w 80"/>
                <a:gd name="T29" fmla="*/ 2147483647 h 116"/>
                <a:gd name="T30" fmla="*/ 2147483647 w 80"/>
                <a:gd name="T31" fmla="*/ 2147483647 h 116"/>
                <a:gd name="T32" fmla="*/ 2147483647 w 80"/>
                <a:gd name="T33" fmla="*/ 2147483647 h 116"/>
                <a:gd name="T34" fmla="*/ 0 w 80"/>
                <a:gd name="T35" fmla="*/ 2147483647 h 116"/>
                <a:gd name="T36" fmla="*/ 0 w 80"/>
                <a:gd name="T37" fmla="*/ 2147483647 h 116"/>
                <a:gd name="T38" fmla="*/ 0 w 80"/>
                <a:gd name="T39" fmla="*/ 2147483647 h 116"/>
                <a:gd name="T40" fmla="*/ 0 w 80"/>
                <a:gd name="T41" fmla="*/ 2147483647 h 116"/>
                <a:gd name="T42" fmla="*/ 2147483647 w 80"/>
                <a:gd name="T43" fmla="*/ 2147483647 h 116"/>
                <a:gd name="T44" fmla="*/ 2147483647 w 80"/>
                <a:gd name="T45" fmla="*/ 2147483647 h 116"/>
                <a:gd name="T46" fmla="*/ 2147483647 w 80"/>
                <a:gd name="T47" fmla="*/ 2147483647 h 116"/>
                <a:gd name="T48" fmla="*/ 2147483647 w 80"/>
                <a:gd name="T49" fmla="*/ 2147483647 h 116"/>
                <a:gd name="T50" fmla="*/ 2147483647 w 80"/>
                <a:gd name="T51" fmla="*/ 2147483647 h 116"/>
                <a:gd name="T52" fmla="*/ 2147483647 w 80"/>
                <a:gd name="T53" fmla="*/ 2147483647 h 116"/>
                <a:gd name="T54" fmla="*/ 2147483647 w 80"/>
                <a:gd name="T55" fmla="*/ 2147483647 h 116"/>
                <a:gd name="T56" fmla="*/ 2147483647 w 80"/>
                <a:gd name="T57" fmla="*/ 2147483647 h 116"/>
                <a:gd name="T58" fmla="*/ 2147483647 w 80"/>
                <a:gd name="T59" fmla="*/ 2147483647 h 116"/>
                <a:gd name="T60" fmla="*/ 2147483647 w 80"/>
                <a:gd name="T61" fmla="*/ 2147483647 h 116"/>
                <a:gd name="T62" fmla="*/ 2147483647 w 80"/>
                <a:gd name="T63" fmla="*/ 2147483647 h 116"/>
                <a:gd name="T64" fmla="*/ 2147483647 w 80"/>
                <a:gd name="T65" fmla="*/ 2147483647 h 116"/>
                <a:gd name="T66" fmla="*/ 2147483647 w 80"/>
                <a:gd name="T67" fmla="*/ 2147483647 h 116"/>
                <a:gd name="T68" fmla="*/ 2147483647 w 80"/>
                <a:gd name="T69" fmla="*/ 2147483647 h 116"/>
                <a:gd name="T70" fmla="*/ 2147483647 w 80"/>
                <a:gd name="T71" fmla="*/ 2147483647 h 116"/>
                <a:gd name="T72" fmla="*/ 2147483647 w 80"/>
                <a:gd name="T73" fmla="*/ 2147483647 h 116"/>
                <a:gd name="T74" fmla="*/ 2147483647 w 80"/>
                <a:gd name="T75" fmla="*/ 2147483647 h 116"/>
                <a:gd name="T76" fmla="*/ 2147483647 w 80"/>
                <a:gd name="T77" fmla="*/ 2147483647 h 116"/>
                <a:gd name="T78" fmla="*/ 2147483647 w 80"/>
                <a:gd name="T79" fmla="*/ 2147483647 h 116"/>
                <a:gd name="T80" fmla="*/ 2147483647 w 80"/>
                <a:gd name="T81" fmla="*/ 2147483647 h 116"/>
                <a:gd name="T82" fmla="*/ 2147483647 w 80"/>
                <a:gd name="T83" fmla="*/ 2147483647 h 116"/>
                <a:gd name="T84" fmla="*/ 2147483647 w 80"/>
                <a:gd name="T85" fmla="*/ 2147483647 h 116"/>
                <a:gd name="T86" fmla="*/ 2147483647 w 80"/>
                <a:gd name="T87" fmla="*/ 2147483647 h 116"/>
                <a:gd name="T88" fmla="*/ 2147483647 w 80"/>
                <a:gd name="T89" fmla="*/ 2147483647 h 116"/>
                <a:gd name="T90" fmla="*/ 2147483647 w 80"/>
                <a:gd name="T91" fmla="*/ 2147483647 h 116"/>
                <a:gd name="T92" fmla="*/ 2147483647 w 80"/>
                <a:gd name="T93" fmla="*/ 2147483647 h 116"/>
                <a:gd name="T94" fmla="*/ 2147483647 w 80"/>
                <a:gd name="T95" fmla="*/ 2147483647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116"/>
                <a:gd name="T146" fmla="*/ 80 w 80"/>
                <a:gd name="T147" fmla="*/ 116 h 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36" name="北京"/>
            <p:cNvSpPr>
              <a:spLocks noChangeArrowheads="1"/>
            </p:cNvSpPr>
            <p:nvPr/>
          </p:nvSpPr>
          <p:spPr bwMode="auto">
            <a:xfrm>
              <a:off x="4278707" y="1711483"/>
              <a:ext cx="189767" cy="204089"/>
            </a:xfrm>
            <a:custGeom>
              <a:avLst/>
              <a:gdLst>
                <a:gd name="T0" fmla="*/ 2147483647 w 106"/>
                <a:gd name="T1" fmla="*/ 2147483647 h 114"/>
                <a:gd name="T2" fmla="*/ 2147483647 w 106"/>
                <a:gd name="T3" fmla="*/ 2147483647 h 114"/>
                <a:gd name="T4" fmla="*/ 2147483647 w 106"/>
                <a:gd name="T5" fmla="*/ 2147483647 h 114"/>
                <a:gd name="T6" fmla="*/ 2147483647 w 106"/>
                <a:gd name="T7" fmla="*/ 2147483647 h 114"/>
                <a:gd name="T8" fmla="*/ 2147483647 w 106"/>
                <a:gd name="T9" fmla="*/ 2147483647 h 114"/>
                <a:gd name="T10" fmla="*/ 2147483647 w 106"/>
                <a:gd name="T11" fmla="*/ 2147483647 h 114"/>
                <a:gd name="T12" fmla="*/ 2147483647 w 106"/>
                <a:gd name="T13" fmla="*/ 2147483647 h 114"/>
                <a:gd name="T14" fmla="*/ 2147483647 w 106"/>
                <a:gd name="T15" fmla="*/ 2147483647 h 114"/>
                <a:gd name="T16" fmla="*/ 2147483647 w 106"/>
                <a:gd name="T17" fmla="*/ 2147483647 h 114"/>
                <a:gd name="T18" fmla="*/ 0 w 106"/>
                <a:gd name="T19" fmla="*/ 2147483647 h 114"/>
                <a:gd name="T20" fmla="*/ 2147483647 w 106"/>
                <a:gd name="T21" fmla="*/ 2147483647 h 114"/>
                <a:gd name="T22" fmla="*/ 2147483647 w 106"/>
                <a:gd name="T23" fmla="*/ 2147483647 h 114"/>
                <a:gd name="T24" fmla="*/ 2147483647 w 106"/>
                <a:gd name="T25" fmla="*/ 2147483647 h 114"/>
                <a:gd name="T26" fmla="*/ 2147483647 w 106"/>
                <a:gd name="T27" fmla="*/ 2147483647 h 114"/>
                <a:gd name="T28" fmla="*/ 2147483647 w 106"/>
                <a:gd name="T29" fmla="*/ 2147483647 h 114"/>
                <a:gd name="T30" fmla="*/ 2147483647 w 106"/>
                <a:gd name="T31" fmla="*/ 2147483647 h 114"/>
                <a:gd name="T32" fmla="*/ 2147483647 w 106"/>
                <a:gd name="T33" fmla="*/ 2147483647 h 114"/>
                <a:gd name="T34" fmla="*/ 2147483647 w 106"/>
                <a:gd name="T35" fmla="*/ 2147483647 h 114"/>
                <a:gd name="T36" fmla="*/ 2147483647 w 106"/>
                <a:gd name="T37" fmla="*/ 2147483647 h 114"/>
                <a:gd name="T38" fmla="*/ 2147483647 w 106"/>
                <a:gd name="T39" fmla="*/ 2147483647 h 114"/>
                <a:gd name="T40" fmla="*/ 2147483647 w 106"/>
                <a:gd name="T41" fmla="*/ 2147483647 h 114"/>
                <a:gd name="T42" fmla="*/ 2147483647 w 106"/>
                <a:gd name="T43" fmla="*/ 2147483647 h 114"/>
                <a:gd name="T44" fmla="*/ 2147483647 w 106"/>
                <a:gd name="T45" fmla="*/ 2147483647 h 114"/>
                <a:gd name="T46" fmla="*/ 2147483647 w 106"/>
                <a:gd name="T47" fmla="*/ 2147483647 h 114"/>
                <a:gd name="T48" fmla="*/ 2147483647 w 106"/>
                <a:gd name="T49" fmla="*/ 2147483647 h 114"/>
                <a:gd name="T50" fmla="*/ 2147483647 w 106"/>
                <a:gd name="T51" fmla="*/ 2147483647 h 114"/>
                <a:gd name="T52" fmla="*/ 2147483647 w 106"/>
                <a:gd name="T53" fmla="*/ 2147483647 h 114"/>
                <a:gd name="T54" fmla="*/ 2147483647 w 106"/>
                <a:gd name="T55" fmla="*/ 2147483647 h 114"/>
                <a:gd name="T56" fmla="*/ 2147483647 w 106"/>
                <a:gd name="T57" fmla="*/ 2147483647 h 114"/>
                <a:gd name="T58" fmla="*/ 2147483647 w 106"/>
                <a:gd name="T59" fmla="*/ 2147483647 h 114"/>
                <a:gd name="T60" fmla="*/ 2147483647 w 106"/>
                <a:gd name="T61" fmla="*/ 2147483647 h 114"/>
                <a:gd name="T62" fmla="*/ 2147483647 w 106"/>
                <a:gd name="T63" fmla="*/ 2147483647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14"/>
                <a:gd name="T98" fmla="*/ 106 w 106"/>
                <a:gd name="T99" fmla="*/ 114 h 1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37" name="辽宁"/>
            <p:cNvSpPr>
              <a:spLocks noChangeArrowheads="1"/>
            </p:cNvSpPr>
            <p:nvPr/>
          </p:nvSpPr>
          <p:spPr bwMode="auto">
            <a:xfrm>
              <a:off x="4600952" y="1306885"/>
              <a:ext cx="673135" cy="640911"/>
            </a:xfrm>
            <a:custGeom>
              <a:avLst/>
              <a:gdLst>
                <a:gd name="T0" fmla="*/ 2147483647 w 376"/>
                <a:gd name="T1" fmla="*/ 2147483647 h 358"/>
                <a:gd name="T2" fmla="*/ 2147483647 w 376"/>
                <a:gd name="T3" fmla="*/ 2147483647 h 358"/>
                <a:gd name="T4" fmla="*/ 2147483647 w 376"/>
                <a:gd name="T5" fmla="*/ 2147483647 h 358"/>
                <a:gd name="T6" fmla="*/ 2147483647 w 376"/>
                <a:gd name="T7" fmla="*/ 2147483647 h 358"/>
                <a:gd name="T8" fmla="*/ 2147483647 w 376"/>
                <a:gd name="T9" fmla="*/ 2147483647 h 358"/>
                <a:gd name="T10" fmla="*/ 2147483647 w 376"/>
                <a:gd name="T11" fmla="*/ 2147483647 h 358"/>
                <a:gd name="T12" fmla="*/ 2147483647 w 376"/>
                <a:gd name="T13" fmla="*/ 2147483647 h 358"/>
                <a:gd name="T14" fmla="*/ 2147483647 w 376"/>
                <a:gd name="T15" fmla="*/ 2147483647 h 358"/>
                <a:gd name="T16" fmla="*/ 2147483647 w 376"/>
                <a:gd name="T17" fmla="*/ 2147483647 h 358"/>
                <a:gd name="T18" fmla="*/ 2147483647 w 376"/>
                <a:gd name="T19" fmla="*/ 2147483647 h 358"/>
                <a:gd name="T20" fmla="*/ 2147483647 w 376"/>
                <a:gd name="T21" fmla="*/ 2147483647 h 358"/>
                <a:gd name="T22" fmla="*/ 2147483647 w 376"/>
                <a:gd name="T23" fmla="*/ 2147483647 h 358"/>
                <a:gd name="T24" fmla="*/ 2147483647 w 376"/>
                <a:gd name="T25" fmla="*/ 2147483647 h 358"/>
                <a:gd name="T26" fmla="*/ 2147483647 w 376"/>
                <a:gd name="T27" fmla="*/ 2147483647 h 358"/>
                <a:gd name="T28" fmla="*/ 2147483647 w 376"/>
                <a:gd name="T29" fmla="*/ 2147483647 h 358"/>
                <a:gd name="T30" fmla="*/ 2147483647 w 376"/>
                <a:gd name="T31" fmla="*/ 2147483647 h 358"/>
                <a:gd name="T32" fmla="*/ 2147483647 w 376"/>
                <a:gd name="T33" fmla="*/ 2147483647 h 358"/>
                <a:gd name="T34" fmla="*/ 2147483647 w 376"/>
                <a:gd name="T35" fmla="*/ 2147483647 h 358"/>
                <a:gd name="T36" fmla="*/ 2147483647 w 376"/>
                <a:gd name="T37" fmla="*/ 2147483647 h 358"/>
                <a:gd name="T38" fmla="*/ 2147483647 w 376"/>
                <a:gd name="T39" fmla="*/ 2147483647 h 358"/>
                <a:gd name="T40" fmla="*/ 2147483647 w 376"/>
                <a:gd name="T41" fmla="*/ 2147483647 h 358"/>
                <a:gd name="T42" fmla="*/ 2147483647 w 376"/>
                <a:gd name="T43" fmla="*/ 2147483647 h 358"/>
                <a:gd name="T44" fmla="*/ 2147483647 w 376"/>
                <a:gd name="T45" fmla="*/ 2147483647 h 358"/>
                <a:gd name="T46" fmla="*/ 2147483647 w 376"/>
                <a:gd name="T47" fmla="*/ 2147483647 h 358"/>
                <a:gd name="T48" fmla="*/ 2147483647 w 376"/>
                <a:gd name="T49" fmla="*/ 2147483647 h 358"/>
                <a:gd name="T50" fmla="*/ 2147483647 w 376"/>
                <a:gd name="T51" fmla="*/ 2147483647 h 358"/>
                <a:gd name="T52" fmla="*/ 2147483647 w 376"/>
                <a:gd name="T53" fmla="*/ 2147483647 h 358"/>
                <a:gd name="T54" fmla="*/ 2147483647 w 376"/>
                <a:gd name="T55" fmla="*/ 2147483647 h 358"/>
                <a:gd name="T56" fmla="*/ 2147483647 w 376"/>
                <a:gd name="T57" fmla="*/ 2147483647 h 358"/>
                <a:gd name="T58" fmla="*/ 2147483647 w 376"/>
                <a:gd name="T59" fmla="*/ 2147483647 h 358"/>
                <a:gd name="T60" fmla="*/ 2147483647 w 376"/>
                <a:gd name="T61" fmla="*/ 2147483647 h 358"/>
                <a:gd name="T62" fmla="*/ 2147483647 w 376"/>
                <a:gd name="T63" fmla="*/ 2147483647 h 358"/>
                <a:gd name="T64" fmla="*/ 2147483647 w 376"/>
                <a:gd name="T65" fmla="*/ 2147483647 h 358"/>
                <a:gd name="T66" fmla="*/ 2147483647 w 376"/>
                <a:gd name="T67" fmla="*/ 2147483647 h 358"/>
                <a:gd name="T68" fmla="*/ 2147483647 w 376"/>
                <a:gd name="T69" fmla="*/ 2147483647 h 358"/>
                <a:gd name="T70" fmla="*/ 2147483647 w 376"/>
                <a:gd name="T71" fmla="*/ 2147483647 h 358"/>
                <a:gd name="T72" fmla="*/ 2147483647 w 376"/>
                <a:gd name="T73" fmla="*/ 2147483647 h 358"/>
                <a:gd name="T74" fmla="*/ 2147483647 w 376"/>
                <a:gd name="T75" fmla="*/ 2147483647 h 358"/>
                <a:gd name="T76" fmla="*/ 2147483647 w 376"/>
                <a:gd name="T77" fmla="*/ 2147483647 h 358"/>
                <a:gd name="T78" fmla="*/ 2147483647 w 376"/>
                <a:gd name="T79" fmla="*/ 2147483647 h 358"/>
                <a:gd name="T80" fmla="*/ 2147483647 w 376"/>
                <a:gd name="T81" fmla="*/ 2147483647 h 358"/>
                <a:gd name="T82" fmla="*/ 2147483647 w 376"/>
                <a:gd name="T83" fmla="*/ 2147483647 h 358"/>
                <a:gd name="T84" fmla="*/ 2147483647 w 376"/>
                <a:gd name="T85" fmla="*/ 2147483647 h 358"/>
                <a:gd name="T86" fmla="*/ 2147483647 w 376"/>
                <a:gd name="T87" fmla="*/ 2147483647 h 358"/>
                <a:gd name="T88" fmla="*/ 2147483647 w 376"/>
                <a:gd name="T89" fmla="*/ 2147483647 h 358"/>
                <a:gd name="T90" fmla="*/ 2147483647 w 376"/>
                <a:gd name="T91" fmla="*/ 2147483647 h 358"/>
                <a:gd name="T92" fmla="*/ 2147483647 w 376"/>
                <a:gd name="T93" fmla="*/ 2147483647 h 358"/>
                <a:gd name="T94" fmla="*/ 2147483647 w 376"/>
                <a:gd name="T95" fmla="*/ 2147483647 h 358"/>
                <a:gd name="T96" fmla="*/ 2147483647 w 376"/>
                <a:gd name="T97" fmla="*/ 2147483647 h 358"/>
                <a:gd name="T98" fmla="*/ 2147483647 w 376"/>
                <a:gd name="T99" fmla="*/ 2147483647 h 358"/>
                <a:gd name="T100" fmla="*/ 2147483647 w 376"/>
                <a:gd name="T101" fmla="*/ 2147483647 h 358"/>
                <a:gd name="T102" fmla="*/ 2147483647 w 376"/>
                <a:gd name="T103" fmla="*/ 2147483647 h 358"/>
                <a:gd name="T104" fmla="*/ 2147483647 w 376"/>
                <a:gd name="T105" fmla="*/ 0 h 358"/>
                <a:gd name="T106" fmla="*/ 2147483647 w 376"/>
                <a:gd name="T107" fmla="*/ 2147483647 h 358"/>
                <a:gd name="T108" fmla="*/ 2147483647 w 376"/>
                <a:gd name="T109" fmla="*/ 2147483647 h 358"/>
                <a:gd name="T110" fmla="*/ 2147483647 w 376"/>
                <a:gd name="T111" fmla="*/ 2147483647 h 358"/>
                <a:gd name="T112" fmla="*/ 2147483647 w 376"/>
                <a:gd name="T113" fmla="*/ 2147483647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58"/>
                <a:gd name="T173" fmla="*/ 376 w 376"/>
                <a:gd name="T174" fmla="*/ 358 h 3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38" name="吉林"/>
            <p:cNvSpPr>
              <a:spLocks noChangeArrowheads="1"/>
            </p:cNvSpPr>
            <p:nvPr/>
          </p:nvSpPr>
          <p:spPr bwMode="auto">
            <a:xfrm>
              <a:off x="4751334" y="920190"/>
              <a:ext cx="959576" cy="651652"/>
            </a:xfrm>
            <a:custGeom>
              <a:avLst/>
              <a:gdLst>
                <a:gd name="T0" fmla="*/ 2147483647 w 536"/>
                <a:gd name="T1" fmla="*/ 2147483647 h 364"/>
                <a:gd name="T2" fmla="*/ 2147483647 w 536"/>
                <a:gd name="T3" fmla="*/ 2147483647 h 364"/>
                <a:gd name="T4" fmla="*/ 2147483647 w 536"/>
                <a:gd name="T5" fmla="*/ 2147483647 h 364"/>
                <a:gd name="T6" fmla="*/ 2147483647 w 536"/>
                <a:gd name="T7" fmla="*/ 2147483647 h 364"/>
                <a:gd name="T8" fmla="*/ 2147483647 w 536"/>
                <a:gd name="T9" fmla="*/ 2147483647 h 364"/>
                <a:gd name="T10" fmla="*/ 2147483647 w 536"/>
                <a:gd name="T11" fmla="*/ 2147483647 h 364"/>
                <a:gd name="T12" fmla="*/ 2147483647 w 536"/>
                <a:gd name="T13" fmla="*/ 2147483647 h 364"/>
                <a:gd name="T14" fmla="*/ 2147483647 w 536"/>
                <a:gd name="T15" fmla="*/ 2147483647 h 364"/>
                <a:gd name="T16" fmla="*/ 2147483647 w 536"/>
                <a:gd name="T17" fmla="*/ 2147483647 h 364"/>
                <a:gd name="T18" fmla="*/ 2147483647 w 536"/>
                <a:gd name="T19" fmla="*/ 2147483647 h 364"/>
                <a:gd name="T20" fmla="*/ 2147483647 w 536"/>
                <a:gd name="T21" fmla="*/ 2147483647 h 364"/>
                <a:gd name="T22" fmla="*/ 2147483647 w 536"/>
                <a:gd name="T23" fmla="*/ 2147483647 h 364"/>
                <a:gd name="T24" fmla="*/ 2147483647 w 536"/>
                <a:gd name="T25" fmla="*/ 2147483647 h 364"/>
                <a:gd name="T26" fmla="*/ 2147483647 w 536"/>
                <a:gd name="T27" fmla="*/ 2147483647 h 364"/>
                <a:gd name="T28" fmla="*/ 2147483647 w 536"/>
                <a:gd name="T29" fmla="*/ 2147483647 h 364"/>
                <a:gd name="T30" fmla="*/ 2147483647 w 536"/>
                <a:gd name="T31" fmla="*/ 2147483647 h 364"/>
                <a:gd name="T32" fmla="*/ 2147483647 w 536"/>
                <a:gd name="T33" fmla="*/ 2147483647 h 364"/>
                <a:gd name="T34" fmla="*/ 2147483647 w 536"/>
                <a:gd name="T35" fmla="*/ 2147483647 h 364"/>
                <a:gd name="T36" fmla="*/ 2147483647 w 536"/>
                <a:gd name="T37" fmla="*/ 2147483647 h 364"/>
                <a:gd name="T38" fmla="*/ 2147483647 w 536"/>
                <a:gd name="T39" fmla="*/ 2147483647 h 364"/>
                <a:gd name="T40" fmla="*/ 2147483647 w 536"/>
                <a:gd name="T41" fmla="*/ 2147483647 h 364"/>
                <a:gd name="T42" fmla="*/ 2147483647 w 536"/>
                <a:gd name="T43" fmla="*/ 2147483647 h 364"/>
                <a:gd name="T44" fmla="*/ 2147483647 w 536"/>
                <a:gd name="T45" fmla="*/ 2147483647 h 364"/>
                <a:gd name="T46" fmla="*/ 2147483647 w 536"/>
                <a:gd name="T47" fmla="*/ 2147483647 h 364"/>
                <a:gd name="T48" fmla="*/ 2147483647 w 536"/>
                <a:gd name="T49" fmla="*/ 2147483647 h 364"/>
                <a:gd name="T50" fmla="*/ 2147483647 w 536"/>
                <a:gd name="T51" fmla="*/ 2147483647 h 364"/>
                <a:gd name="T52" fmla="*/ 2147483647 w 536"/>
                <a:gd name="T53" fmla="*/ 2147483647 h 364"/>
                <a:gd name="T54" fmla="*/ 2147483647 w 536"/>
                <a:gd name="T55" fmla="*/ 2147483647 h 364"/>
                <a:gd name="T56" fmla="*/ 2147483647 w 536"/>
                <a:gd name="T57" fmla="*/ 2147483647 h 364"/>
                <a:gd name="T58" fmla="*/ 2147483647 w 536"/>
                <a:gd name="T59" fmla="*/ 2147483647 h 364"/>
                <a:gd name="T60" fmla="*/ 2147483647 w 536"/>
                <a:gd name="T61" fmla="*/ 2147483647 h 364"/>
                <a:gd name="T62" fmla="*/ 2147483647 w 536"/>
                <a:gd name="T63" fmla="*/ 2147483647 h 364"/>
                <a:gd name="T64" fmla="*/ 2147483647 w 536"/>
                <a:gd name="T65" fmla="*/ 2147483647 h 364"/>
                <a:gd name="T66" fmla="*/ 2147483647 w 536"/>
                <a:gd name="T67" fmla="*/ 2147483647 h 364"/>
                <a:gd name="T68" fmla="*/ 2147483647 w 536"/>
                <a:gd name="T69" fmla="*/ 2147483647 h 364"/>
                <a:gd name="T70" fmla="*/ 2147483647 w 536"/>
                <a:gd name="T71" fmla="*/ 2147483647 h 364"/>
                <a:gd name="T72" fmla="*/ 2147483647 w 536"/>
                <a:gd name="T73" fmla="*/ 2147483647 h 364"/>
                <a:gd name="T74" fmla="*/ 2147483647 w 536"/>
                <a:gd name="T75" fmla="*/ 2147483647 h 364"/>
                <a:gd name="T76" fmla="*/ 2147483647 w 536"/>
                <a:gd name="T77" fmla="*/ 2147483647 h 364"/>
                <a:gd name="T78" fmla="*/ 2147483647 w 536"/>
                <a:gd name="T79" fmla="*/ 2147483647 h 364"/>
                <a:gd name="T80" fmla="*/ 2147483647 w 536"/>
                <a:gd name="T81" fmla="*/ 2147483647 h 364"/>
                <a:gd name="T82" fmla="*/ 2147483647 w 536"/>
                <a:gd name="T83" fmla="*/ 2147483647 h 364"/>
                <a:gd name="T84" fmla="*/ 2147483647 w 536"/>
                <a:gd name="T85" fmla="*/ 2147483647 h 364"/>
                <a:gd name="T86" fmla="*/ 2147483647 w 536"/>
                <a:gd name="T87" fmla="*/ 2147483647 h 364"/>
                <a:gd name="T88" fmla="*/ 2147483647 w 536"/>
                <a:gd name="T89" fmla="*/ 2147483647 h 364"/>
                <a:gd name="T90" fmla="*/ 2147483647 w 536"/>
                <a:gd name="T91" fmla="*/ 2147483647 h 364"/>
                <a:gd name="T92" fmla="*/ 2147483647 w 536"/>
                <a:gd name="T93" fmla="*/ 2147483647 h 364"/>
                <a:gd name="T94" fmla="*/ 2147483647 w 536"/>
                <a:gd name="T95" fmla="*/ 2147483647 h 364"/>
                <a:gd name="T96" fmla="*/ 2147483647 w 536"/>
                <a:gd name="T97" fmla="*/ 2147483647 h 364"/>
                <a:gd name="T98" fmla="*/ 2147483647 w 536"/>
                <a:gd name="T99" fmla="*/ 2147483647 h 364"/>
                <a:gd name="T100" fmla="*/ 2147483647 w 536"/>
                <a:gd name="T101" fmla="*/ 2147483647 h 364"/>
                <a:gd name="T102" fmla="*/ 2147483647 w 536"/>
                <a:gd name="T103" fmla="*/ 2147483647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6"/>
                <a:gd name="T157" fmla="*/ 0 h 364"/>
                <a:gd name="T158" fmla="*/ 536 w 536"/>
                <a:gd name="T159" fmla="*/ 364 h 3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39" name="黑龙江"/>
            <p:cNvSpPr>
              <a:spLocks noChangeArrowheads="1"/>
            </p:cNvSpPr>
            <p:nvPr/>
          </p:nvSpPr>
          <p:spPr bwMode="auto">
            <a:xfrm>
              <a:off x="4547245" y="0"/>
              <a:ext cx="1285402" cy="1167245"/>
            </a:xfrm>
            <a:custGeom>
              <a:avLst/>
              <a:gdLst>
                <a:gd name="T0" fmla="*/ 2147483647 w 718"/>
                <a:gd name="T1" fmla="*/ 2147483647 h 652"/>
                <a:gd name="T2" fmla="*/ 2147483647 w 718"/>
                <a:gd name="T3" fmla="*/ 2147483647 h 652"/>
                <a:gd name="T4" fmla="*/ 2147483647 w 718"/>
                <a:gd name="T5" fmla="*/ 2147483647 h 652"/>
                <a:gd name="T6" fmla="*/ 2147483647 w 718"/>
                <a:gd name="T7" fmla="*/ 2147483647 h 652"/>
                <a:gd name="T8" fmla="*/ 2147483647 w 718"/>
                <a:gd name="T9" fmla="*/ 2147483647 h 652"/>
                <a:gd name="T10" fmla="*/ 2147483647 w 718"/>
                <a:gd name="T11" fmla="*/ 2147483647 h 652"/>
                <a:gd name="T12" fmla="*/ 2147483647 w 718"/>
                <a:gd name="T13" fmla="*/ 2147483647 h 652"/>
                <a:gd name="T14" fmla="*/ 2147483647 w 718"/>
                <a:gd name="T15" fmla="*/ 2147483647 h 652"/>
                <a:gd name="T16" fmla="*/ 2147483647 w 718"/>
                <a:gd name="T17" fmla="*/ 2147483647 h 652"/>
                <a:gd name="T18" fmla="*/ 2147483647 w 718"/>
                <a:gd name="T19" fmla="*/ 2147483647 h 652"/>
                <a:gd name="T20" fmla="*/ 2147483647 w 718"/>
                <a:gd name="T21" fmla="*/ 2147483647 h 652"/>
                <a:gd name="T22" fmla="*/ 2147483647 w 718"/>
                <a:gd name="T23" fmla="*/ 2147483647 h 652"/>
                <a:gd name="T24" fmla="*/ 2147483647 w 718"/>
                <a:gd name="T25" fmla="*/ 2147483647 h 652"/>
                <a:gd name="T26" fmla="*/ 2147483647 w 718"/>
                <a:gd name="T27" fmla="*/ 0 h 652"/>
                <a:gd name="T28" fmla="*/ 2147483647 w 718"/>
                <a:gd name="T29" fmla="*/ 2147483647 h 652"/>
                <a:gd name="T30" fmla="*/ 2147483647 w 718"/>
                <a:gd name="T31" fmla="*/ 2147483647 h 652"/>
                <a:gd name="T32" fmla="*/ 0 w 718"/>
                <a:gd name="T33" fmla="*/ 2147483647 h 652"/>
                <a:gd name="T34" fmla="*/ 2147483647 w 718"/>
                <a:gd name="T35" fmla="*/ 2147483647 h 652"/>
                <a:gd name="T36" fmla="*/ 2147483647 w 718"/>
                <a:gd name="T37" fmla="*/ 2147483647 h 652"/>
                <a:gd name="T38" fmla="*/ 2147483647 w 718"/>
                <a:gd name="T39" fmla="*/ 2147483647 h 652"/>
                <a:gd name="T40" fmla="*/ 2147483647 w 718"/>
                <a:gd name="T41" fmla="*/ 2147483647 h 652"/>
                <a:gd name="T42" fmla="*/ 2147483647 w 718"/>
                <a:gd name="T43" fmla="*/ 2147483647 h 652"/>
                <a:gd name="T44" fmla="*/ 2147483647 w 718"/>
                <a:gd name="T45" fmla="*/ 2147483647 h 652"/>
                <a:gd name="T46" fmla="*/ 2147483647 w 718"/>
                <a:gd name="T47" fmla="*/ 2147483647 h 652"/>
                <a:gd name="T48" fmla="*/ 2147483647 w 718"/>
                <a:gd name="T49" fmla="*/ 2147483647 h 652"/>
                <a:gd name="T50" fmla="*/ 2147483647 w 718"/>
                <a:gd name="T51" fmla="*/ 2147483647 h 652"/>
                <a:gd name="T52" fmla="*/ 2147483647 w 718"/>
                <a:gd name="T53" fmla="*/ 2147483647 h 652"/>
                <a:gd name="T54" fmla="*/ 2147483647 w 718"/>
                <a:gd name="T55" fmla="*/ 2147483647 h 652"/>
                <a:gd name="T56" fmla="*/ 2147483647 w 718"/>
                <a:gd name="T57" fmla="*/ 2147483647 h 652"/>
                <a:gd name="T58" fmla="*/ 2147483647 w 718"/>
                <a:gd name="T59" fmla="*/ 2147483647 h 652"/>
                <a:gd name="T60" fmla="*/ 2147483647 w 718"/>
                <a:gd name="T61" fmla="*/ 2147483647 h 652"/>
                <a:gd name="T62" fmla="*/ 2147483647 w 718"/>
                <a:gd name="T63" fmla="*/ 2147483647 h 652"/>
                <a:gd name="T64" fmla="*/ 2147483647 w 718"/>
                <a:gd name="T65" fmla="*/ 2147483647 h 652"/>
                <a:gd name="T66" fmla="*/ 2147483647 w 718"/>
                <a:gd name="T67" fmla="*/ 2147483647 h 652"/>
                <a:gd name="T68" fmla="*/ 2147483647 w 718"/>
                <a:gd name="T69" fmla="*/ 2147483647 h 652"/>
                <a:gd name="T70" fmla="*/ 2147483647 w 718"/>
                <a:gd name="T71" fmla="*/ 2147483647 h 652"/>
                <a:gd name="T72" fmla="*/ 2147483647 w 718"/>
                <a:gd name="T73" fmla="*/ 2147483647 h 652"/>
                <a:gd name="T74" fmla="*/ 2147483647 w 718"/>
                <a:gd name="T75" fmla="*/ 2147483647 h 652"/>
                <a:gd name="T76" fmla="*/ 2147483647 w 718"/>
                <a:gd name="T77" fmla="*/ 2147483647 h 652"/>
                <a:gd name="T78" fmla="*/ 2147483647 w 718"/>
                <a:gd name="T79" fmla="*/ 2147483647 h 652"/>
                <a:gd name="T80" fmla="*/ 2147483647 w 718"/>
                <a:gd name="T81" fmla="*/ 2147483647 h 652"/>
                <a:gd name="T82" fmla="*/ 2147483647 w 718"/>
                <a:gd name="T83" fmla="*/ 2147483647 h 652"/>
                <a:gd name="T84" fmla="*/ 2147483647 w 718"/>
                <a:gd name="T85" fmla="*/ 2147483647 h 652"/>
                <a:gd name="T86" fmla="*/ 2147483647 w 718"/>
                <a:gd name="T87" fmla="*/ 2147483647 h 652"/>
                <a:gd name="T88" fmla="*/ 2147483647 w 718"/>
                <a:gd name="T89" fmla="*/ 2147483647 h 652"/>
                <a:gd name="T90" fmla="*/ 2147483647 w 718"/>
                <a:gd name="T91" fmla="*/ 2147483647 h 652"/>
                <a:gd name="T92" fmla="*/ 2147483647 w 718"/>
                <a:gd name="T93" fmla="*/ 2147483647 h 652"/>
                <a:gd name="T94" fmla="*/ 2147483647 w 718"/>
                <a:gd name="T95" fmla="*/ 2147483647 h 652"/>
                <a:gd name="T96" fmla="*/ 2147483647 w 718"/>
                <a:gd name="T97" fmla="*/ 2147483647 h 652"/>
                <a:gd name="T98" fmla="*/ 2147483647 w 718"/>
                <a:gd name="T99" fmla="*/ 2147483647 h 652"/>
                <a:gd name="T100" fmla="*/ 2147483647 w 718"/>
                <a:gd name="T101" fmla="*/ 2147483647 h 652"/>
                <a:gd name="T102" fmla="*/ 2147483647 w 718"/>
                <a:gd name="T103" fmla="*/ 2147483647 h 652"/>
                <a:gd name="T104" fmla="*/ 2147483647 w 718"/>
                <a:gd name="T105" fmla="*/ 2147483647 h 652"/>
                <a:gd name="T106" fmla="*/ 2147483647 w 718"/>
                <a:gd name="T107" fmla="*/ 2147483647 h 652"/>
                <a:gd name="T108" fmla="*/ 2147483647 w 718"/>
                <a:gd name="T109" fmla="*/ 2147483647 h 652"/>
                <a:gd name="T110" fmla="*/ 2147483647 w 718"/>
                <a:gd name="T111" fmla="*/ 2147483647 h 652"/>
                <a:gd name="T112" fmla="*/ 2147483647 w 718"/>
                <a:gd name="T113" fmla="*/ 2147483647 h 652"/>
                <a:gd name="T114" fmla="*/ 2147483647 w 718"/>
                <a:gd name="T115" fmla="*/ 2147483647 h 652"/>
                <a:gd name="T116" fmla="*/ 2147483647 w 718"/>
                <a:gd name="T117" fmla="*/ 2147483647 h 652"/>
                <a:gd name="T118" fmla="*/ 2147483647 w 718"/>
                <a:gd name="T119" fmla="*/ 2147483647 h 652"/>
                <a:gd name="T120" fmla="*/ 2147483647 w 718"/>
                <a:gd name="T121" fmla="*/ 2147483647 h 652"/>
                <a:gd name="T122" fmla="*/ 2147483647 w 718"/>
                <a:gd name="T123" fmla="*/ 2147483647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8"/>
                <a:gd name="T187" fmla="*/ 0 h 652"/>
                <a:gd name="T188" fmla="*/ 718 w 718"/>
                <a:gd name="T189" fmla="*/ 652 h 6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40" name="山东"/>
            <p:cNvSpPr>
              <a:spLocks noChangeArrowheads="1"/>
            </p:cNvSpPr>
            <p:nvPr/>
          </p:nvSpPr>
          <p:spPr bwMode="auto">
            <a:xfrm>
              <a:off x="4293029" y="2094597"/>
              <a:ext cx="776970" cy="486949"/>
            </a:xfrm>
            <a:custGeom>
              <a:avLst/>
              <a:gdLst>
                <a:gd name="T0" fmla="*/ 2147483647 w 434"/>
                <a:gd name="T1" fmla="*/ 2147483647 h 272"/>
                <a:gd name="T2" fmla="*/ 2147483647 w 434"/>
                <a:gd name="T3" fmla="*/ 2147483647 h 272"/>
                <a:gd name="T4" fmla="*/ 2147483647 w 434"/>
                <a:gd name="T5" fmla="*/ 0 h 272"/>
                <a:gd name="T6" fmla="*/ 2147483647 w 434"/>
                <a:gd name="T7" fmla="*/ 2147483647 h 272"/>
                <a:gd name="T8" fmla="*/ 2147483647 w 434"/>
                <a:gd name="T9" fmla="*/ 2147483647 h 272"/>
                <a:gd name="T10" fmla="*/ 2147483647 w 434"/>
                <a:gd name="T11" fmla="*/ 2147483647 h 272"/>
                <a:gd name="T12" fmla="*/ 2147483647 w 434"/>
                <a:gd name="T13" fmla="*/ 2147483647 h 272"/>
                <a:gd name="T14" fmla="*/ 2147483647 w 434"/>
                <a:gd name="T15" fmla="*/ 2147483647 h 272"/>
                <a:gd name="T16" fmla="*/ 2147483647 w 434"/>
                <a:gd name="T17" fmla="*/ 0 h 272"/>
                <a:gd name="T18" fmla="*/ 2147483647 w 434"/>
                <a:gd name="T19" fmla="*/ 2147483647 h 272"/>
                <a:gd name="T20" fmla="*/ 2147483647 w 434"/>
                <a:gd name="T21" fmla="*/ 2147483647 h 272"/>
                <a:gd name="T22" fmla="*/ 2147483647 w 434"/>
                <a:gd name="T23" fmla="*/ 2147483647 h 272"/>
                <a:gd name="T24" fmla="*/ 2147483647 w 434"/>
                <a:gd name="T25" fmla="*/ 2147483647 h 272"/>
                <a:gd name="T26" fmla="*/ 2147483647 w 434"/>
                <a:gd name="T27" fmla="*/ 2147483647 h 272"/>
                <a:gd name="T28" fmla="*/ 2147483647 w 434"/>
                <a:gd name="T29" fmla="*/ 2147483647 h 272"/>
                <a:gd name="T30" fmla="*/ 2147483647 w 434"/>
                <a:gd name="T31" fmla="*/ 2147483647 h 272"/>
                <a:gd name="T32" fmla="*/ 0 w 434"/>
                <a:gd name="T33" fmla="*/ 2147483647 h 272"/>
                <a:gd name="T34" fmla="*/ 2147483647 w 434"/>
                <a:gd name="T35" fmla="*/ 2147483647 h 272"/>
                <a:gd name="T36" fmla="*/ 2147483647 w 434"/>
                <a:gd name="T37" fmla="*/ 2147483647 h 272"/>
                <a:gd name="T38" fmla="*/ 2147483647 w 434"/>
                <a:gd name="T39" fmla="*/ 2147483647 h 272"/>
                <a:gd name="T40" fmla="*/ 2147483647 w 434"/>
                <a:gd name="T41" fmla="*/ 2147483647 h 272"/>
                <a:gd name="T42" fmla="*/ 2147483647 w 434"/>
                <a:gd name="T43" fmla="*/ 2147483647 h 272"/>
                <a:gd name="T44" fmla="*/ 2147483647 w 434"/>
                <a:gd name="T45" fmla="*/ 2147483647 h 272"/>
                <a:gd name="T46" fmla="*/ 2147483647 w 434"/>
                <a:gd name="T47" fmla="*/ 2147483647 h 272"/>
                <a:gd name="T48" fmla="*/ 2147483647 w 434"/>
                <a:gd name="T49" fmla="*/ 2147483647 h 272"/>
                <a:gd name="T50" fmla="*/ 2147483647 w 434"/>
                <a:gd name="T51" fmla="*/ 2147483647 h 272"/>
                <a:gd name="T52" fmla="*/ 2147483647 w 434"/>
                <a:gd name="T53" fmla="*/ 2147483647 h 272"/>
                <a:gd name="T54" fmla="*/ 2147483647 w 434"/>
                <a:gd name="T55" fmla="*/ 2147483647 h 272"/>
                <a:gd name="T56" fmla="*/ 2147483647 w 434"/>
                <a:gd name="T57" fmla="*/ 2147483647 h 272"/>
                <a:gd name="T58" fmla="*/ 2147483647 w 434"/>
                <a:gd name="T59" fmla="*/ 2147483647 h 272"/>
                <a:gd name="T60" fmla="*/ 2147483647 w 434"/>
                <a:gd name="T61" fmla="*/ 2147483647 h 272"/>
                <a:gd name="T62" fmla="*/ 2147483647 w 434"/>
                <a:gd name="T63" fmla="*/ 2147483647 h 272"/>
                <a:gd name="T64" fmla="*/ 2147483647 w 434"/>
                <a:gd name="T65" fmla="*/ 2147483647 h 272"/>
                <a:gd name="T66" fmla="*/ 2147483647 w 434"/>
                <a:gd name="T67" fmla="*/ 2147483647 h 272"/>
                <a:gd name="T68" fmla="*/ 2147483647 w 434"/>
                <a:gd name="T69" fmla="*/ 2147483647 h 272"/>
                <a:gd name="T70" fmla="*/ 2147483647 w 434"/>
                <a:gd name="T71" fmla="*/ 2147483647 h 272"/>
                <a:gd name="T72" fmla="*/ 2147483647 w 434"/>
                <a:gd name="T73" fmla="*/ 2147483647 h 272"/>
                <a:gd name="T74" fmla="*/ 2147483647 w 434"/>
                <a:gd name="T75" fmla="*/ 2147483647 h 272"/>
                <a:gd name="T76" fmla="*/ 2147483647 w 434"/>
                <a:gd name="T77" fmla="*/ 2147483647 h 272"/>
                <a:gd name="T78" fmla="*/ 2147483647 w 434"/>
                <a:gd name="T79" fmla="*/ 2147483647 h 272"/>
                <a:gd name="T80" fmla="*/ 2147483647 w 434"/>
                <a:gd name="T81" fmla="*/ 2147483647 h 272"/>
                <a:gd name="T82" fmla="*/ 2147483647 w 434"/>
                <a:gd name="T83" fmla="*/ 2147483647 h 272"/>
                <a:gd name="T84" fmla="*/ 2147483647 w 434"/>
                <a:gd name="T85" fmla="*/ 2147483647 h 272"/>
                <a:gd name="T86" fmla="*/ 2147483647 w 434"/>
                <a:gd name="T87" fmla="*/ 2147483647 h 272"/>
                <a:gd name="T88" fmla="*/ 2147483647 w 434"/>
                <a:gd name="T89" fmla="*/ 2147483647 h 272"/>
                <a:gd name="T90" fmla="*/ 2147483647 w 434"/>
                <a:gd name="T91" fmla="*/ 2147483647 h 272"/>
                <a:gd name="T92" fmla="*/ 2147483647 w 434"/>
                <a:gd name="T93" fmla="*/ 2147483647 h 272"/>
                <a:gd name="T94" fmla="*/ 2147483647 w 434"/>
                <a:gd name="T95" fmla="*/ 2147483647 h 272"/>
                <a:gd name="T96" fmla="*/ 2147483647 w 434"/>
                <a:gd name="T97" fmla="*/ 2147483647 h 272"/>
                <a:gd name="T98" fmla="*/ 2147483647 w 434"/>
                <a:gd name="T99" fmla="*/ 2147483647 h 272"/>
                <a:gd name="T100" fmla="*/ 2147483647 w 434"/>
                <a:gd name="T101" fmla="*/ 2147483647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4"/>
                <a:gd name="T154" fmla="*/ 0 h 272"/>
                <a:gd name="T155" fmla="*/ 434 w 434"/>
                <a:gd name="T156" fmla="*/ 272 h 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41" name="上海"/>
            <p:cNvSpPr>
              <a:spLocks noChangeArrowheads="1"/>
            </p:cNvSpPr>
            <p:nvPr/>
          </p:nvSpPr>
          <p:spPr bwMode="auto">
            <a:xfrm>
              <a:off x="5019872" y="2903792"/>
              <a:ext cx="121737" cy="107415"/>
            </a:xfrm>
            <a:custGeom>
              <a:avLst/>
              <a:gdLst>
                <a:gd name="T0" fmla="*/ 2147483647 w 68"/>
                <a:gd name="T1" fmla="*/ 2147483647 h 60"/>
                <a:gd name="T2" fmla="*/ 2147483647 w 68"/>
                <a:gd name="T3" fmla="*/ 2147483647 h 60"/>
                <a:gd name="T4" fmla="*/ 2147483647 w 68"/>
                <a:gd name="T5" fmla="*/ 2147483647 h 60"/>
                <a:gd name="T6" fmla="*/ 2147483647 w 68"/>
                <a:gd name="T7" fmla="*/ 2147483647 h 60"/>
                <a:gd name="T8" fmla="*/ 2147483647 w 68"/>
                <a:gd name="T9" fmla="*/ 2147483647 h 60"/>
                <a:gd name="T10" fmla="*/ 2147483647 w 68"/>
                <a:gd name="T11" fmla="*/ 2147483647 h 60"/>
                <a:gd name="T12" fmla="*/ 2147483647 w 68"/>
                <a:gd name="T13" fmla="*/ 2147483647 h 60"/>
                <a:gd name="T14" fmla="*/ 2147483647 w 68"/>
                <a:gd name="T15" fmla="*/ 2147483647 h 60"/>
                <a:gd name="T16" fmla="*/ 2147483647 w 68"/>
                <a:gd name="T17" fmla="*/ 0 h 60"/>
                <a:gd name="T18" fmla="*/ 2147483647 w 68"/>
                <a:gd name="T19" fmla="*/ 0 h 60"/>
                <a:gd name="T20" fmla="*/ 2147483647 w 68"/>
                <a:gd name="T21" fmla="*/ 0 h 60"/>
                <a:gd name="T22" fmla="*/ 2147483647 w 68"/>
                <a:gd name="T23" fmla="*/ 2147483647 h 60"/>
                <a:gd name="T24" fmla="*/ 2147483647 w 68"/>
                <a:gd name="T25" fmla="*/ 2147483647 h 60"/>
                <a:gd name="T26" fmla="*/ 2147483647 w 68"/>
                <a:gd name="T27" fmla="*/ 2147483647 h 60"/>
                <a:gd name="T28" fmla="*/ 2147483647 w 68"/>
                <a:gd name="T29" fmla="*/ 2147483647 h 60"/>
                <a:gd name="T30" fmla="*/ 2147483647 w 68"/>
                <a:gd name="T31" fmla="*/ 2147483647 h 60"/>
                <a:gd name="T32" fmla="*/ 0 w 68"/>
                <a:gd name="T33" fmla="*/ 2147483647 h 60"/>
                <a:gd name="T34" fmla="*/ 2147483647 w 68"/>
                <a:gd name="T35" fmla="*/ 2147483647 h 60"/>
                <a:gd name="T36" fmla="*/ 2147483647 w 68"/>
                <a:gd name="T37" fmla="*/ 2147483647 h 60"/>
                <a:gd name="T38" fmla="*/ 2147483647 w 68"/>
                <a:gd name="T39" fmla="*/ 2147483647 h 60"/>
                <a:gd name="T40" fmla="*/ 2147483647 w 68"/>
                <a:gd name="T41" fmla="*/ 2147483647 h 60"/>
                <a:gd name="T42" fmla="*/ 2147483647 w 68"/>
                <a:gd name="T43" fmla="*/ 2147483647 h 60"/>
                <a:gd name="T44" fmla="*/ 2147483647 w 68"/>
                <a:gd name="T45" fmla="*/ 2147483647 h 60"/>
                <a:gd name="T46" fmla="*/ 2147483647 w 68"/>
                <a:gd name="T47" fmla="*/ 2147483647 h 60"/>
                <a:gd name="T48" fmla="*/ 2147483647 w 68"/>
                <a:gd name="T49" fmla="*/ 2147483647 h 60"/>
                <a:gd name="T50" fmla="*/ 2147483647 w 68"/>
                <a:gd name="T51" fmla="*/ 2147483647 h 60"/>
                <a:gd name="T52" fmla="*/ 2147483647 w 68"/>
                <a:gd name="T53" fmla="*/ 2147483647 h 60"/>
                <a:gd name="T54" fmla="*/ 2147483647 w 68"/>
                <a:gd name="T55" fmla="*/ 2147483647 h 60"/>
                <a:gd name="T56" fmla="*/ 2147483647 w 68"/>
                <a:gd name="T57" fmla="*/ 2147483647 h 60"/>
                <a:gd name="T58" fmla="*/ 2147483647 w 68"/>
                <a:gd name="T59" fmla="*/ 2147483647 h 60"/>
                <a:gd name="T60" fmla="*/ 2147483647 w 68"/>
                <a:gd name="T61" fmla="*/ 2147483647 h 60"/>
                <a:gd name="T62" fmla="*/ 2147483647 w 68"/>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60"/>
                <a:gd name="T98" fmla="*/ 68 w 68"/>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42" name="江苏"/>
            <p:cNvSpPr>
              <a:spLocks noChangeArrowheads="1"/>
            </p:cNvSpPr>
            <p:nvPr/>
          </p:nvSpPr>
          <p:spPr bwMode="auto">
            <a:xfrm>
              <a:off x="4450571" y="2492033"/>
              <a:ext cx="676716" cy="522754"/>
            </a:xfrm>
            <a:custGeom>
              <a:avLst/>
              <a:gdLst>
                <a:gd name="T0" fmla="*/ 2147483647 w 378"/>
                <a:gd name="T1" fmla="*/ 2147483647 h 292"/>
                <a:gd name="T2" fmla="*/ 2147483647 w 378"/>
                <a:gd name="T3" fmla="*/ 2147483647 h 292"/>
                <a:gd name="T4" fmla="*/ 2147483647 w 378"/>
                <a:gd name="T5" fmla="*/ 2147483647 h 292"/>
                <a:gd name="T6" fmla="*/ 2147483647 w 378"/>
                <a:gd name="T7" fmla="*/ 2147483647 h 292"/>
                <a:gd name="T8" fmla="*/ 2147483647 w 378"/>
                <a:gd name="T9" fmla="*/ 2147483647 h 292"/>
                <a:gd name="T10" fmla="*/ 2147483647 w 378"/>
                <a:gd name="T11" fmla="*/ 0 h 292"/>
                <a:gd name="T12" fmla="*/ 2147483647 w 378"/>
                <a:gd name="T13" fmla="*/ 2147483647 h 292"/>
                <a:gd name="T14" fmla="*/ 2147483647 w 378"/>
                <a:gd name="T15" fmla="*/ 2147483647 h 292"/>
                <a:gd name="T16" fmla="*/ 2147483647 w 378"/>
                <a:gd name="T17" fmla="*/ 2147483647 h 292"/>
                <a:gd name="T18" fmla="*/ 2147483647 w 378"/>
                <a:gd name="T19" fmla="*/ 2147483647 h 292"/>
                <a:gd name="T20" fmla="*/ 2147483647 w 378"/>
                <a:gd name="T21" fmla="*/ 2147483647 h 292"/>
                <a:gd name="T22" fmla="*/ 2147483647 w 378"/>
                <a:gd name="T23" fmla="*/ 2147483647 h 292"/>
                <a:gd name="T24" fmla="*/ 2147483647 w 378"/>
                <a:gd name="T25" fmla="*/ 2147483647 h 292"/>
                <a:gd name="T26" fmla="*/ 2147483647 w 378"/>
                <a:gd name="T27" fmla="*/ 2147483647 h 292"/>
                <a:gd name="T28" fmla="*/ 2147483647 w 378"/>
                <a:gd name="T29" fmla="*/ 2147483647 h 292"/>
                <a:gd name="T30" fmla="*/ 2147483647 w 378"/>
                <a:gd name="T31" fmla="*/ 2147483647 h 292"/>
                <a:gd name="T32" fmla="*/ 2147483647 w 378"/>
                <a:gd name="T33" fmla="*/ 2147483647 h 292"/>
                <a:gd name="T34" fmla="*/ 2147483647 w 378"/>
                <a:gd name="T35" fmla="*/ 2147483647 h 292"/>
                <a:gd name="T36" fmla="*/ 2147483647 w 378"/>
                <a:gd name="T37" fmla="*/ 2147483647 h 292"/>
                <a:gd name="T38" fmla="*/ 2147483647 w 378"/>
                <a:gd name="T39" fmla="*/ 2147483647 h 292"/>
                <a:gd name="T40" fmla="*/ 2147483647 w 378"/>
                <a:gd name="T41" fmla="*/ 2147483647 h 292"/>
                <a:gd name="T42" fmla="*/ 2147483647 w 378"/>
                <a:gd name="T43" fmla="*/ 2147483647 h 292"/>
                <a:gd name="T44" fmla="*/ 2147483647 w 378"/>
                <a:gd name="T45" fmla="*/ 2147483647 h 292"/>
                <a:gd name="T46" fmla="*/ 2147483647 w 378"/>
                <a:gd name="T47" fmla="*/ 2147483647 h 292"/>
                <a:gd name="T48" fmla="*/ 2147483647 w 378"/>
                <a:gd name="T49" fmla="*/ 2147483647 h 292"/>
                <a:gd name="T50" fmla="*/ 2147483647 w 378"/>
                <a:gd name="T51" fmla="*/ 2147483647 h 292"/>
                <a:gd name="T52" fmla="*/ 2147483647 w 378"/>
                <a:gd name="T53" fmla="*/ 2147483647 h 292"/>
                <a:gd name="T54" fmla="*/ 2147483647 w 378"/>
                <a:gd name="T55" fmla="*/ 2147483647 h 292"/>
                <a:gd name="T56" fmla="*/ 2147483647 w 378"/>
                <a:gd name="T57" fmla="*/ 2147483647 h 292"/>
                <a:gd name="T58" fmla="*/ 2147483647 w 378"/>
                <a:gd name="T59" fmla="*/ 2147483647 h 292"/>
                <a:gd name="T60" fmla="*/ 2147483647 w 378"/>
                <a:gd name="T61" fmla="*/ 2147483647 h 292"/>
                <a:gd name="T62" fmla="*/ 2147483647 w 378"/>
                <a:gd name="T63" fmla="*/ 2147483647 h 292"/>
                <a:gd name="T64" fmla="*/ 2147483647 w 378"/>
                <a:gd name="T65" fmla="*/ 2147483647 h 292"/>
                <a:gd name="T66" fmla="*/ 2147483647 w 378"/>
                <a:gd name="T67" fmla="*/ 2147483647 h 292"/>
                <a:gd name="T68" fmla="*/ 2147483647 w 378"/>
                <a:gd name="T69" fmla="*/ 2147483647 h 292"/>
                <a:gd name="T70" fmla="*/ 2147483647 w 378"/>
                <a:gd name="T71" fmla="*/ 2147483647 h 292"/>
                <a:gd name="T72" fmla="*/ 2147483647 w 378"/>
                <a:gd name="T73" fmla="*/ 2147483647 h 292"/>
                <a:gd name="T74" fmla="*/ 2147483647 w 378"/>
                <a:gd name="T75" fmla="*/ 2147483647 h 292"/>
                <a:gd name="T76" fmla="*/ 2147483647 w 378"/>
                <a:gd name="T77" fmla="*/ 2147483647 h 292"/>
                <a:gd name="T78" fmla="*/ 2147483647 w 378"/>
                <a:gd name="T79" fmla="*/ 2147483647 h 292"/>
                <a:gd name="T80" fmla="*/ 2147483647 w 378"/>
                <a:gd name="T81" fmla="*/ 2147483647 h 292"/>
                <a:gd name="T82" fmla="*/ 2147483647 w 378"/>
                <a:gd name="T83" fmla="*/ 2147483647 h 292"/>
                <a:gd name="T84" fmla="*/ 2147483647 w 378"/>
                <a:gd name="T85" fmla="*/ 2147483647 h 292"/>
                <a:gd name="T86" fmla="*/ 2147483647 w 378"/>
                <a:gd name="T87" fmla="*/ 2147483647 h 292"/>
                <a:gd name="T88" fmla="*/ 2147483647 w 378"/>
                <a:gd name="T89" fmla="*/ 2147483647 h 292"/>
                <a:gd name="T90" fmla="*/ 2147483647 w 378"/>
                <a:gd name="T91" fmla="*/ 2147483647 h 292"/>
                <a:gd name="T92" fmla="*/ 2147483647 w 378"/>
                <a:gd name="T93" fmla="*/ 2147483647 h 292"/>
                <a:gd name="T94" fmla="*/ 2147483647 w 378"/>
                <a:gd name="T95" fmla="*/ 2147483647 h 292"/>
                <a:gd name="T96" fmla="*/ 2147483647 w 378"/>
                <a:gd name="T97" fmla="*/ 2147483647 h 292"/>
                <a:gd name="T98" fmla="*/ 2147483647 w 378"/>
                <a:gd name="T99" fmla="*/ 2147483647 h 292"/>
                <a:gd name="T100" fmla="*/ 2147483647 w 378"/>
                <a:gd name="T101" fmla="*/ 2147483647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8"/>
                <a:gd name="T154" fmla="*/ 0 h 292"/>
                <a:gd name="T155" fmla="*/ 378 w 378"/>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43" name="河北"/>
            <p:cNvSpPr>
              <a:spLocks noChangeArrowheads="1"/>
            </p:cNvSpPr>
            <p:nvPr/>
          </p:nvSpPr>
          <p:spPr bwMode="auto">
            <a:xfrm>
              <a:off x="4096101" y="1493072"/>
              <a:ext cx="630169" cy="898707"/>
            </a:xfrm>
            <a:custGeom>
              <a:avLst/>
              <a:gdLst>
                <a:gd name="T0" fmla="*/ 2147483647 w 352"/>
                <a:gd name="T1" fmla="*/ 2147483647 h 502"/>
                <a:gd name="T2" fmla="*/ 2147483647 w 352"/>
                <a:gd name="T3" fmla="*/ 2147483647 h 502"/>
                <a:gd name="T4" fmla="*/ 2147483647 w 352"/>
                <a:gd name="T5" fmla="*/ 2147483647 h 502"/>
                <a:gd name="T6" fmla="*/ 2147483647 w 352"/>
                <a:gd name="T7" fmla="*/ 2147483647 h 502"/>
                <a:gd name="T8" fmla="*/ 2147483647 w 352"/>
                <a:gd name="T9" fmla="*/ 2147483647 h 502"/>
                <a:gd name="T10" fmla="*/ 2147483647 w 352"/>
                <a:gd name="T11" fmla="*/ 2147483647 h 502"/>
                <a:gd name="T12" fmla="*/ 2147483647 w 352"/>
                <a:gd name="T13" fmla="*/ 2147483647 h 502"/>
                <a:gd name="T14" fmla="*/ 2147483647 w 352"/>
                <a:gd name="T15" fmla="*/ 2147483647 h 502"/>
                <a:gd name="T16" fmla="*/ 2147483647 w 352"/>
                <a:gd name="T17" fmla="*/ 2147483647 h 502"/>
                <a:gd name="T18" fmla="*/ 2147483647 w 352"/>
                <a:gd name="T19" fmla="*/ 2147483647 h 502"/>
                <a:gd name="T20" fmla="*/ 2147483647 w 352"/>
                <a:gd name="T21" fmla="*/ 2147483647 h 502"/>
                <a:gd name="T22" fmla="*/ 2147483647 w 352"/>
                <a:gd name="T23" fmla="*/ 2147483647 h 502"/>
                <a:gd name="T24" fmla="*/ 2147483647 w 352"/>
                <a:gd name="T25" fmla="*/ 2147483647 h 502"/>
                <a:gd name="T26" fmla="*/ 2147483647 w 352"/>
                <a:gd name="T27" fmla="*/ 2147483647 h 502"/>
                <a:gd name="T28" fmla="*/ 2147483647 w 352"/>
                <a:gd name="T29" fmla="*/ 2147483647 h 502"/>
                <a:gd name="T30" fmla="*/ 2147483647 w 352"/>
                <a:gd name="T31" fmla="*/ 2147483647 h 502"/>
                <a:gd name="T32" fmla="*/ 2147483647 w 352"/>
                <a:gd name="T33" fmla="*/ 2147483647 h 502"/>
                <a:gd name="T34" fmla="*/ 2147483647 w 352"/>
                <a:gd name="T35" fmla="*/ 2147483647 h 502"/>
                <a:gd name="T36" fmla="*/ 2147483647 w 352"/>
                <a:gd name="T37" fmla="*/ 2147483647 h 502"/>
                <a:gd name="T38" fmla="*/ 2147483647 w 352"/>
                <a:gd name="T39" fmla="*/ 2147483647 h 502"/>
                <a:gd name="T40" fmla="*/ 2147483647 w 352"/>
                <a:gd name="T41" fmla="*/ 2147483647 h 502"/>
                <a:gd name="T42" fmla="*/ 2147483647 w 352"/>
                <a:gd name="T43" fmla="*/ 2147483647 h 502"/>
                <a:gd name="T44" fmla="*/ 2147483647 w 352"/>
                <a:gd name="T45" fmla="*/ 2147483647 h 502"/>
                <a:gd name="T46" fmla="*/ 2147483647 w 352"/>
                <a:gd name="T47" fmla="*/ 2147483647 h 502"/>
                <a:gd name="T48" fmla="*/ 2147483647 w 352"/>
                <a:gd name="T49" fmla="*/ 2147483647 h 502"/>
                <a:gd name="T50" fmla="*/ 2147483647 w 352"/>
                <a:gd name="T51" fmla="*/ 2147483647 h 502"/>
                <a:gd name="T52" fmla="*/ 2147483647 w 352"/>
                <a:gd name="T53" fmla="*/ 2147483647 h 502"/>
                <a:gd name="T54" fmla="*/ 2147483647 w 352"/>
                <a:gd name="T55" fmla="*/ 2147483647 h 502"/>
                <a:gd name="T56" fmla="*/ 2147483647 w 352"/>
                <a:gd name="T57" fmla="*/ 2147483647 h 502"/>
                <a:gd name="T58" fmla="*/ 2147483647 w 352"/>
                <a:gd name="T59" fmla="*/ 2147483647 h 502"/>
                <a:gd name="T60" fmla="*/ 2147483647 w 352"/>
                <a:gd name="T61" fmla="*/ 2147483647 h 502"/>
                <a:gd name="T62" fmla="*/ 2147483647 w 352"/>
                <a:gd name="T63" fmla="*/ 2147483647 h 502"/>
                <a:gd name="T64" fmla="*/ 2147483647 w 352"/>
                <a:gd name="T65" fmla="*/ 2147483647 h 502"/>
                <a:gd name="T66" fmla="*/ 2147483647 w 352"/>
                <a:gd name="T67" fmla="*/ 2147483647 h 502"/>
                <a:gd name="T68" fmla="*/ 2147483647 w 352"/>
                <a:gd name="T69" fmla="*/ 2147483647 h 502"/>
                <a:gd name="T70" fmla="*/ 2147483647 w 352"/>
                <a:gd name="T71" fmla="*/ 2147483647 h 502"/>
                <a:gd name="T72" fmla="*/ 2147483647 w 352"/>
                <a:gd name="T73" fmla="*/ 2147483647 h 502"/>
                <a:gd name="T74" fmla="*/ 2147483647 w 352"/>
                <a:gd name="T75" fmla="*/ 2147483647 h 502"/>
                <a:gd name="T76" fmla="*/ 2147483647 w 352"/>
                <a:gd name="T77" fmla="*/ 2147483647 h 502"/>
                <a:gd name="T78" fmla="*/ 2147483647 w 352"/>
                <a:gd name="T79" fmla="*/ 2147483647 h 502"/>
                <a:gd name="T80" fmla="*/ 2147483647 w 352"/>
                <a:gd name="T81" fmla="*/ 2147483647 h 502"/>
                <a:gd name="T82" fmla="*/ 2147483647 w 352"/>
                <a:gd name="T83" fmla="*/ 2147483647 h 502"/>
                <a:gd name="T84" fmla="*/ 2147483647 w 352"/>
                <a:gd name="T85" fmla="*/ 2147483647 h 502"/>
                <a:gd name="T86" fmla="*/ 2147483647 w 352"/>
                <a:gd name="T87" fmla="*/ 2147483647 h 502"/>
                <a:gd name="T88" fmla="*/ 2147483647 w 352"/>
                <a:gd name="T89" fmla="*/ 2147483647 h 502"/>
                <a:gd name="T90" fmla="*/ 2147483647 w 352"/>
                <a:gd name="T91" fmla="*/ 2147483647 h 502"/>
                <a:gd name="T92" fmla="*/ 2147483647 w 352"/>
                <a:gd name="T93" fmla="*/ 2147483647 h 502"/>
                <a:gd name="T94" fmla="*/ 2147483647 w 352"/>
                <a:gd name="T95" fmla="*/ 2147483647 h 502"/>
                <a:gd name="T96" fmla="*/ 2147483647 w 352"/>
                <a:gd name="T97" fmla="*/ 2147483647 h 502"/>
                <a:gd name="T98" fmla="*/ 2147483647 w 352"/>
                <a:gd name="T99" fmla="*/ 2147483647 h 502"/>
                <a:gd name="T100" fmla="*/ 2147483647 w 352"/>
                <a:gd name="T101" fmla="*/ 2147483647 h 502"/>
                <a:gd name="T102" fmla="*/ 2147483647 w 352"/>
                <a:gd name="T103" fmla="*/ 2147483647 h 502"/>
                <a:gd name="T104" fmla="*/ 2147483647 w 352"/>
                <a:gd name="T105" fmla="*/ 2147483647 h 502"/>
                <a:gd name="T106" fmla="*/ 2147483647 w 352"/>
                <a:gd name="T107" fmla="*/ 2147483647 h 502"/>
                <a:gd name="T108" fmla="*/ 2147483647 w 352"/>
                <a:gd name="T109" fmla="*/ 2147483647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2"/>
                <a:gd name="T166" fmla="*/ 0 h 502"/>
                <a:gd name="T167" fmla="*/ 352 w 352"/>
                <a:gd name="T168" fmla="*/ 502 h 5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33844" name="河南"/>
            <p:cNvSpPr>
              <a:spLocks noChangeArrowheads="1"/>
            </p:cNvSpPr>
            <p:nvPr/>
          </p:nvSpPr>
          <p:spPr bwMode="auto">
            <a:xfrm>
              <a:off x="3809660" y="2355974"/>
              <a:ext cx="662394" cy="655233"/>
            </a:xfrm>
            <a:custGeom>
              <a:avLst/>
              <a:gdLst>
                <a:gd name="T0" fmla="*/ 2147483647 w 370"/>
                <a:gd name="T1" fmla="*/ 2147483647 h 366"/>
                <a:gd name="T2" fmla="*/ 0 w 370"/>
                <a:gd name="T3" fmla="*/ 2147483647 h 366"/>
                <a:gd name="T4" fmla="*/ 2147483647 w 370"/>
                <a:gd name="T5" fmla="*/ 2147483647 h 366"/>
                <a:gd name="T6" fmla="*/ 2147483647 w 370"/>
                <a:gd name="T7" fmla="*/ 2147483647 h 366"/>
                <a:gd name="T8" fmla="*/ 2147483647 w 370"/>
                <a:gd name="T9" fmla="*/ 2147483647 h 366"/>
                <a:gd name="T10" fmla="*/ 2147483647 w 370"/>
                <a:gd name="T11" fmla="*/ 2147483647 h 366"/>
                <a:gd name="T12" fmla="*/ 2147483647 w 370"/>
                <a:gd name="T13" fmla="*/ 2147483647 h 366"/>
                <a:gd name="T14" fmla="*/ 2147483647 w 370"/>
                <a:gd name="T15" fmla="*/ 2147483647 h 366"/>
                <a:gd name="T16" fmla="*/ 2147483647 w 370"/>
                <a:gd name="T17" fmla="*/ 2147483647 h 366"/>
                <a:gd name="T18" fmla="*/ 2147483647 w 370"/>
                <a:gd name="T19" fmla="*/ 2147483647 h 366"/>
                <a:gd name="T20" fmla="*/ 2147483647 w 370"/>
                <a:gd name="T21" fmla="*/ 2147483647 h 366"/>
                <a:gd name="T22" fmla="*/ 2147483647 w 370"/>
                <a:gd name="T23" fmla="*/ 2147483647 h 366"/>
                <a:gd name="T24" fmla="*/ 2147483647 w 370"/>
                <a:gd name="T25" fmla="*/ 2147483647 h 366"/>
                <a:gd name="T26" fmla="*/ 2147483647 w 370"/>
                <a:gd name="T27" fmla="*/ 2147483647 h 366"/>
                <a:gd name="T28" fmla="*/ 2147483647 w 370"/>
                <a:gd name="T29" fmla="*/ 2147483647 h 366"/>
                <a:gd name="T30" fmla="*/ 2147483647 w 370"/>
                <a:gd name="T31" fmla="*/ 2147483647 h 366"/>
                <a:gd name="T32" fmla="*/ 2147483647 w 370"/>
                <a:gd name="T33" fmla="*/ 2147483647 h 366"/>
                <a:gd name="T34" fmla="*/ 2147483647 w 370"/>
                <a:gd name="T35" fmla="*/ 2147483647 h 366"/>
                <a:gd name="T36" fmla="*/ 2147483647 w 370"/>
                <a:gd name="T37" fmla="*/ 2147483647 h 366"/>
                <a:gd name="T38" fmla="*/ 2147483647 w 370"/>
                <a:gd name="T39" fmla="*/ 2147483647 h 366"/>
                <a:gd name="T40" fmla="*/ 2147483647 w 370"/>
                <a:gd name="T41" fmla="*/ 2147483647 h 366"/>
                <a:gd name="T42" fmla="*/ 2147483647 w 370"/>
                <a:gd name="T43" fmla="*/ 2147483647 h 366"/>
                <a:gd name="T44" fmla="*/ 2147483647 w 370"/>
                <a:gd name="T45" fmla="*/ 2147483647 h 366"/>
                <a:gd name="T46" fmla="*/ 2147483647 w 370"/>
                <a:gd name="T47" fmla="*/ 2147483647 h 366"/>
                <a:gd name="T48" fmla="*/ 2147483647 w 370"/>
                <a:gd name="T49" fmla="*/ 2147483647 h 366"/>
                <a:gd name="T50" fmla="*/ 2147483647 w 370"/>
                <a:gd name="T51" fmla="*/ 2147483647 h 366"/>
                <a:gd name="T52" fmla="*/ 2147483647 w 370"/>
                <a:gd name="T53" fmla="*/ 2147483647 h 366"/>
                <a:gd name="T54" fmla="*/ 2147483647 w 370"/>
                <a:gd name="T55" fmla="*/ 2147483647 h 366"/>
                <a:gd name="T56" fmla="*/ 2147483647 w 370"/>
                <a:gd name="T57" fmla="*/ 2147483647 h 366"/>
                <a:gd name="T58" fmla="*/ 2147483647 w 370"/>
                <a:gd name="T59" fmla="*/ 2147483647 h 366"/>
                <a:gd name="T60" fmla="*/ 2147483647 w 370"/>
                <a:gd name="T61" fmla="*/ 2147483647 h 366"/>
                <a:gd name="T62" fmla="*/ 2147483647 w 370"/>
                <a:gd name="T63" fmla="*/ 2147483647 h 366"/>
                <a:gd name="T64" fmla="*/ 2147483647 w 370"/>
                <a:gd name="T65" fmla="*/ 2147483647 h 366"/>
                <a:gd name="T66" fmla="*/ 2147483647 w 370"/>
                <a:gd name="T67" fmla="*/ 2147483647 h 366"/>
                <a:gd name="T68" fmla="*/ 2147483647 w 370"/>
                <a:gd name="T69" fmla="*/ 2147483647 h 366"/>
                <a:gd name="T70" fmla="*/ 2147483647 w 370"/>
                <a:gd name="T71" fmla="*/ 2147483647 h 366"/>
                <a:gd name="T72" fmla="*/ 2147483647 w 370"/>
                <a:gd name="T73" fmla="*/ 2147483647 h 366"/>
                <a:gd name="T74" fmla="*/ 2147483647 w 370"/>
                <a:gd name="T75" fmla="*/ 2147483647 h 366"/>
                <a:gd name="T76" fmla="*/ 2147483647 w 370"/>
                <a:gd name="T77" fmla="*/ 2147483647 h 366"/>
                <a:gd name="T78" fmla="*/ 2147483647 w 370"/>
                <a:gd name="T79" fmla="*/ 2147483647 h 366"/>
                <a:gd name="T80" fmla="*/ 2147483647 w 370"/>
                <a:gd name="T81" fmla="*/ 2147483647 h 366"/>
                <a:gd name="T82" fmla="*/ 2147483647 w 370"/>
                <a:gd name="T83" fmla="*/ 2147483647 h 366"/>
                <a:gd name="T84" fmla="*/ 2147483647 w 370"/>
                <a:gd name="T85" fmla="*/ 2147483647 h 366"/>
                <a:gd name="T86" fmla="*/ 2147483647 w 370"/>
                <a:gd name="T87" fmla="*/ 2147483647 h 366"/>
                <a:gd name="T88" fmla="*/ 2147483647 w 370"/>
                <a:gd name="T89" fmla="*/ 2147483647 h 366"/>
                <a:gd name="T90" fmla="*/ 2147483647 w 370"/>
                <a:gd name="T91" fmla="*/ 2147483647 h 366"/>
                <a:gd name="T92" fmla="*/ 2147483647 w 370"/>
                <a:gd name="T93" fmla="*/ 2147483647 h 366"/>
                <a:gd name="T94" fmla="*/ 2147483647 w 370"/>
                <a:gd name="T95" fmla="*/ 0 h 366"/>
                <a:gd name="T96" fmla="*/ 2147483647 w 370"/>
                <a:gd name="T97" fmla="*/ 2147483647 h 366"/>
                <a:gd name="T98" fmla="*/ 2147483647 w 370"/>
                <a:gd name="T99" fmla="*/ 2147483647 h 366"/>
                <a:gd name="T100" fmla="*/ 2147483647 w 370"/>
                <a:gd name="T101" fmla="*/ 2147483647 h 366"/>
                <a:gd name="T102" fmla="*/ 2147483647 w 370"/>
                <a:gd name="T103" fmla="*/ 2147483647 h 366"/>
                <a:gd name="T104" fmla="*/ 2147483647 w 370"/>
                <a:gd name="T105" fmla="*/ 2147483647 h 366"/>
                <a:gd name="T106" fmla="*/ 2147483647 w 370"/>
                <a:gd name="T107" fmla="*/ 2147483647 h 366"/>
                <a:gd name="T108" fmla="*/ 2147483647 w 370"/>
                <a:gd name="T109" fmla="*/ 2147483647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366"/>
                <a:gd name="T167" fmla="*/ 370 w 370"/>
                <a:gd name="T168" fmla="*/ 366 h 3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D8D8D8">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845" name="台湾"/>
            <p:cNvSpPr>
              <a:spLocks noChangeArrowheads="1"/>
            </p:cNvSpPr>
            <p:nvPr/>
          </p:nvSpPr>
          <p:spPr bwMode="auto">
            <a:xfrm>
              <a:off x="5055677" y="3755952"/>
              <a:ext cx="189767" cy="458305"/>
            </a:xfrm>
            <a:custGeom>
              <a:avLst/>
              <a:gdLst>
                <a:gd name="T0" fmla="*/ 2147483647 w 106"/>
                <a:gd name="T1" fmla="*/ 0 h 256"/>
                <a:gd name="T2" fmla="*/ 2147483647 w 106"/>
                <a:gd name="T3" fmla="*/ 0 h 256"/>
                <a:gd name="T4" fmla="*/ 2147483647 w 106"/>
                <a:gd name="T5" fmla="*/ 2147483647 h 256"/>
                <a:gd name="T6" fmla="*/ 2147483647 w 106"/>
                <a:gd name="T7" fmla="*/ 2147483647 h 256"/>
                <a:gd name="T8" fmla="*/ 2147483647 w 106"/>
                <a:gd name="T9" fmla="*/ 2147483647 h 256"/>
                <a:gd name="T10" fmla="*/ 2147483647 w 106"/>
                <a:gd name="T11" fmla="*/ 2147483647 h 256"/>
                <a:gd name="T12" fmla="*/ 2147483647 w 106"/>
                <a:gd name="T13" fmla="*/ 2147483647 h 256"/>
                <a:gd name="T14" fmla="*/ 2147483647 w 106"/>
                <a:gd name="T15" fmla="*/ 2147483647 h 256"/>
                <a:gd name="T16" fmla="*/ 2147483647 w 106"/>
                <a:gd name="T17" fmla="*/ 2147483647 h 256"/>
                <a:gd name="T18" fmla="*/ 0 w 106"/>
                <a:gd name="T19" fmla="*/ 2147483647 h 256"/>
                <a:gd name="T20" fmla="*/ 2147483647 w 106"/>
                <a:gd name="T21" fmla="*/ 2147483647 h 256"/>
                <a:gd name="T22" fmla="*/ 2147483647 w 106"/>
                <a:gd name="T23" fmla="*/ 2147483647 h 256"/>
                <a:gd name="T24" fmla="*/ 2147483647 w 106"/>
                <a:gd name="T25" fmla="*/ 2147483647 h 256"/>
                <a:gd name="T26" fmla="*/ 2147483647 w 106"/>
                <a:gd name="T27" fmla="*/ 2147483647 h 256"/>
                <a:gd name="T28" fmla="*/ 2147483647 w 106"/>
                <a:gd name="T29" fmla="*/ 2147483647 h 256"/>
                <a:gd name="T30" fmla="*/ 2147483647 w 106"/>
                <a:gd name="T31" fmla="*/ 2147483647 h 256"/>
                <a:gd name="T32" fmla="*/ 2147483647 w 106"/>
                <a:gd name="T33" fmla="*/ 2147483647 h 256"/>
                <a:gd name="T34" fmla="*/ 2147483647 w 106"/>
                <a:gd name="T35" fmla="*/ 2147483647 h 256"/>
                <a:gd name="T36" fmla="*/ 2147483647 w 106"/>
                <a:gd name="T37" fmla="*/ 2147483647 h 256"/>
                <a:gd name="T38" fmla="*/ 2147483647 w 106"/>
                <a:gd name="T39" fmla="*/ 2147483647 h 256"/>
                <a:gd name="T40" fmla="*/ 2147483647 w 106"/>
                <a:gd name="T41" fmla="*/ 2147483647 h 256"/>
                <a:gd name="T42" fmla="*/ 2147483647 w 106"/>
                <a:gd name="T43" fmla="*/ 2147483647 h 256"/>
                <a:gd name="T44" fmla="*/ 2147483647 w 106"/>
                <a:gd name="T45" fmla="*/ 2147483647 h 256"/>
                <a:gd name="T46" fmla="*/ 2147483647 w 106"/>
                <a:gd name="T47" fmla="*/ 2147483647 h 256"/>
                <a:gd name="T48" fmla="*/ 2147483647 w 106"/>
                <a:gd name="T49" fmla="*/ 2147483647 h 256"/>
                <a:gd name="T50" fmla="*/ 2147483647 w 106"/>
                <a:gd name="T51" fmla="*/ 2147483647 h 256"/>
                <a:gd name="T52" fmla="*/ 2147483647 w 106"/>
                <a:gd name="T53" fmla="*/ 2147483647 h 256"/>
                <a:gd name="T54" fmla="*/ 2147483647 w 106"/>
                <a:gd name="T55" fmla="*/ 2147483647 h 256"/>
                <a:gd name="T56" fmla="*/ 2147483647 w 106"/>
                <a:gd name="T57" fmla="*/ 2147483647 h 256"/>
                <a:gd name="T58" fmla="*/ 2147483647 w 106"/>
                <a:gd name="T59" fmla="*/ 2147483647 h 256"/>
                <a:gd name="T60" fmla="*/ 2147483647 w 106"/>
                <a:gd name="T61" fmla="*/ 2147483647 h 256"/>
                <a:gd name="T62" fmla="*/ 2147483647 w 106"/>
                <a:gd name="T63" fmla="*/ 2147483647 h 256"/>
                <a:gd name="T64" fmla="*/ 2147483647 w 106"/>
                <a:gd name="T65" fmla="*/ 2147483647 h 256"/>
                <a:gd name="T66" fmla="*/ 2147483647 w 106"/>
                <a:gd name="T67" fmla="*/ 2147483647 h 256"/>
                <a:gd name="T68" fmla="*/ 2147483647 w 106"/>
                <a:gd name="T69" fmla="*/ 2147483647 h 256"/>
                <a:gd name="T70" fmla="*/ 2147483647 w 106"/>
                <a:gd name="T71" fmla="*/ 2147483647 h 256"/>
                <a:gd name="T72" fmla="*/ 2147483647 w 106"/>
                <a:gd name="T73" fmla="*/ 2147483647 h 256"/>
                <a:gd name="T74" fmla="*/ 2147483647 w 106"/>
                <a:gd name="T75" fmla="*/ 2147483647 h 256"/>
                <a:gd name="T76" fmla="*/ 2147483647 w 106"/>
                <a:gd name="T77" fmla="*/ 2147483647 h 256"/>
                <a:gd name="T78" fmla="*/ 2147483647 w 106"/>
                <a:gd name="T79" fmla="*/ 2147483647 h 256"/>
                <a:gd name="T80" fmla="*/ 2147483647 w 106"/>
                <a:gd name="T81" fmla="*/ 2147483647 h 256"/>
                <a:gd name="T82" fmla="*/ 2147483647 w 106"/>
                <a:gd name="T83" fmla="*/ 2147483647 h 256"/>
                <a:gd name="T84" fmla="*/ 2147483647 w 106"/>
                <a:gd name="T85" fmla="*/ 2147483647 h 256"/>
                <a:gd name="T86" fmla="*/ 2147483647 w 106"/>
                <a:gd name="T87" fmla="*/ 2147483647 h 256"/>
                <a:gd name="T88" fmla="*/ 2147483647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
                <a:gd name="T136" fmla="*/ 0 h 256"/>
                <a:gd name="T137" fmla="*/ 106 w 106"/>
                <a:gd name="T138" fmla="*/ 256 h 2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D8D8D8">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3846" name="海南"/>
            <p:cNvSpPr>
              <a:spLocks noChangeArrowheads="1"/>
            </p:cNvSpPr>
            <p:nvPr/>
          </p:nvSpPr>
          <p:spPr bwMode="auto">
            <a:xfrm>
              <a:off x="3659279" y="4568727"/>
              <a:ext cx="286441" cy="250636"/>
            </a:xfrm>
            <a:custGeom>
              <a:avLst/>
              <a:gdLst>
                <a:gd name="T0" fmla="*/ 2147483647 w 160"/>
                <a:gd name="T1" fmla="*/ 2147483647 h 140"/>
                <a:gd name="T2" fmla="*/ 2147483647 w 160"/>
                <a:gd name="T3" fmla="*/ 2147483647 h 140"/>
                <a:gd name="T4" fmla="*/ 2147483647 w 160"/>
                <a:gd name="T5" fmla="*/ 2147483647 h 140"/>
                <a:gd name="T6" fmla="*/ 2147483647 w 160"/>
                <a:gd name="T7" fmla="*/ 2147483647 h 140"/>
                <a:gd name="T8" fmla="*/ 2147483647 w 160"/>
                <a:gd name="T9" fmla="*/ 2147483647 h 140"/>
                <a:gd name="T10" fmla="*/ 2147483647 w 160"/>
                <a:gd name="T11" fmla="*/ 2147483647 h 140"/>
                <a:gd name="T12" fmla="*/ 2147483647 w 160"/>
                <a:gd name="T13" fmla="*/ 2147483647 h 140"/>
                <a:gd name="T14" fmla="*/ 2147483647 w 160"/>
                <a:gd name="T15" fmla="*/ 2147483647 h 140"/>
                <a:gd name="T16" fmla="*/ 2147483647 w 160"/>
                <a:gd name="T17" fmla="*/ 2147483647 h 140"/>
                <a:gd name="T18" fmla="*/ 2147483647 w 160"/>
                <a:gd name="T19" fmla="*/ 2147483647 h 140"/>
                <a:gd name="T20" fmla="*/ 2147483647 w 160"/>
                <a:gd name="T21" fmla="*/ 2147483647 h 140"/>
                <a:gd name="T22" fmla="*/ 2147483647 w 160"/>
                <a:gd name="T23" fmla="*/ 2147483647 h 140"/>
                <a:gd name="T24" fmla="*/ 2147483647 w 160"/>
                <a:gd name="T25" fmla="*/ 2147483647 h 140"/>
                <a:gd name="T26" fmla="*/ 0 w 160"/>
                <a:gd name="T27" fmla="*/ 2147483647 h 140"/>
                <a:gd name="T28" fmla="*/ 2147483647 w 160"/>
                <a:gd name="T29" fmla="*/ 2147483647 h 140"/>
                <a:gd name="T30" fmla="*/ 2147483647 w 160"/>
                <a:gd name="T31" fmla="*/ 2147483647 h 140"/>
                <a:gd name="T32" fmla="*/ 2147483647 w 160"/>
                <a:gd name="T33" fmla="*/ 2147483647 h 140"/>
                <a:gd name="T34" fmla="*/ 2147483647 w 160"/>
                <a:gd name="T35" fmla="*/ 2147483647 h 140"/>
                <a:gd name="T36" fmla="*/ 2147483647 w 160"/>
                <a:gd name="T37" fmla="*/ 2147483647 h 140"/>
                <a:gd name="T38" fmla="*/ 2147483647 w 160"/>
                <a:gd name="T39" fmla="*/ 2147483647 h 140"/>
                <a:gd name="T40" fmla="*/ 2147483647 w 160"/>
                <a:gd name="T41" fmla="*/ 2147483647 h 140"/>
                <a:gd name="T42" fmla="*/ 2147483647 w 160"/>
                <a:gd name="T43" fmla="*/ 2147483647 h 140"/>
                <a:gd name="T44" fmla="*/ 2147483647 w 160"/>
                <a:gd name="T45" fmla="*/ 2147483647 h 140"/>
                <a:gd name="T46" fmla="*/ 2147483647 w 160"/>
                <a:gd name="T47" fmla="*/ 2147483647 h 140"/>
                <a:gd name="T48" fmla="*/ 2147483647 w 160"/>
                <a:gd name="T49" fmla="*/ 2147483647 h 140"/>
                <a:gd name="T50" fmla="*/ 2147483647 w 160"/>
                <a:gd name="T51" fmla="*/ 2147483647 h 140"/>
                <a:gd name="T52" fmla="*/ 2147483647 w 160"/>
                <a:gd name="T53" fmla="*/ 2147483647 h 140"/>
                <a:gd name="T54" fmla="*/ 2147483647 w 160"/>
                <a:gd name="T55" fmla="*/ 2147483647 h 140"/>
                <a:gd name="T56" fmla="*/ 2147483647 w 160"/>
                <a:gd name="T57" fmla="*/ 2147483647 h 140"/>
                <a:gd name="T58" fmla="*/ 2147483647 w 160"/>
                <a:gd name="T59" fmla="*/ 2147483647 h 140"/>
                <a:gd name="T60" fmla="*/ 2147483647 w 160"/>
                <a:gd name="T61" fmla="*/ 2147483647 h 140"/>
                <a:gd name="T62" fmla="*/ 2147483647 w 160"/>
                <a:gd name="T63" fmla="*/ 2147483647 h 140"/>
                <a:gd name="T64" fmla="*/ 2147483647 w 160"/>
                <a:gd name="T65" fmla="*/ 2147483647 h 140"/>
                <a:gd name="T66" fmla="*/ 2147483647 w 160"/>
                <a:gd name="T67" fmla="*/ 2147483647 h 140"/>
                <a:gd name="T68" fmla="*/ 2147483647 w 160"/>
                <a:gd name="T69" fmla="*/ 2147483647 h 140"/>
                <a:gd name="T70" fmla="*/ 2147483647 w 160"/>
                <a:gd name="T71" fmla="*/ 2147483647 h 140"/>
                <a:gd name="T72" fmla="*/ 2147483647 w 160"/>
                <a:gd name="T73" fmla="*/ 2147483647 h 140"/>
                <a:gd name="T74" fmla="*/ 2147483647 w 160"/>
                <a:gd name="T75" fmla="*/ 2147483647 h 140"/>
                <a:gd name="T76" fmla="*/ 2147483647 w 160"/>
                <a:gd name="T77" fmla="*/ 2147483647 h 140"/>
                <a:gd name="T78" fmla="*/ 2147483647 w 160"/>
                <a:gd name="T79" fmla="*/ 2147483647 h 140"/>
                <a:gd name="T80" fmla="*/ 2147483647 w 160"/>
                <a:gd name="T81" fmla="*/ 2147483647 h 140"/>
                <a:gd name="T82" fmla="*/ 2147483647 w 160"/>
                <a:gd name="T83" fmla="*/ 0 h 140"/>
                <a:gd name="T84" fmla="*/ 2147483647 w 160"/>
                <a:gd name="T85" fmla="*/ 2147483647 h 140"/>
                <a:gd name="T86" fmla="*/ 2147483647 w 160"/>
                <a:gd name="T87" fmla="*/ 2147483647 h 140"/>
                <a:gd name="T88" fmla="*/ 2147483647 w 160"/>
                <a:gd name="T89" fmla="*/ 2147483647 h 140"/>
                <a:gd name="T90" fmla="*/ 2147483647 w 160"/>
                <a:gd name="T91" fmla="*/ 2147483647 h 140"/>
                <a:gd name="T92" fmla="*/ 2147483647 w 160"/>
                <a:gd name="T93" fmla="*/ 2147483647 h 140"/>
                <a:gd name="T94" fmla="*/ 2147483647 w 160"/>
                <a:gd name="T95" fmla="*/ 2147483647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0"/>
                <a:gd name="T145" fmla="*/ 0 h 140"/>
                <a:gd name="T146" fmla="*/ 160 w 160"/>
                <a:gd name="T147" fmla="*/ 140 h 1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D8D8D8">
                <a:alpha val="74117"/>
              </a:srgbClr>
            </a:solidFill>
            <a:ln w="3175" cmpd="sng">
              <a:solidFill>
                <a:schemeClr val="bg1"/>
              </a:solidFill>
              <a:miter lim="800000"/>
            </a:ln>
          </p:spPr>
          <p:txBody>
            <a:bodyPr/>
            <a:lstStyle/>
            <a:p>
              <a:endParaRPr lang="zh-CN" altLang="en-US"/>
            </a:p>
          </p:txBody>
        </p:sp>
      </p:grpSp>
      <p:sp>
        <p:nvSpPr>
          <p:cNvPr id="33801" name="矩形 1"/>
          <p:cNvSpPr>
            <a:spLocks noChangeArrowheads="1"/>
          </p:cNvSpPr>
          <p:nvPr/>
        </p:nvSpPr>
        <p:spPr bwMode="auto">
          <a:xfrm>
            <a:off x="6653213" y="3910013"/>
            <a:ext cx="1836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p>
        </p:txBody>
      </p:sp>
      <p:sp>
        <p:nvSpPr>
          <p:cNvPr id="33802" name="矩形 78"/>
          <p:cNvSpPr>
            <a:spLocks noChangeArrowheads="1"/>
          </p:cNvSpPr>
          <p:nvPr/>
        </p:nvSpPr>
        <p:spPr bwMode="auto">
          <a:xfrm>
            <a:off x="7035800" y="3308350"/>
            <a:ext cx="107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30%</a:t>
            </a:r>
          </a:p>
        </p:txBody>
      </p:sp>
      <p:sp>
        <p:nvSpPr>
          <p:cNvPr id="33803" name="青海"/>
          <p:cNvSpPr>
            <a:spLocks noChangeArrowheads="1"/>
          </p:cNvSpPr>
          <p:nvPr/>
        </p:nvSpPr>
        <p:spPr bwMode="auto">
          <a:xfrm>
            <a:off x="7124700" y="2262188"/>
            <a:ext cx="893763" cy="639762"/>
          </a:xfrm>
          <a:custGeom>
            <a:avLst/>
            <a:gdLst>
              <a:gd name="T0" fmla="*/ 2147483647 w 812"/>
              <a:gd name="T1" fmla="*/ 2147483647 h 582"/>
              <a:gd name="T2" fmla="*/ 2147483647 w 812"/>
              <a:gd name="T3" fmla="*/ 2147483647 h 582"/>
              <a:gd name="T4" fmla="*/ 2147483647 w 812"/>
              <a:gd name="T5" fmla="*/ 2147483647 h 582"/>
              <a:gd name="T6" fmla="*/ 2147483647 w 812"/>
              <a:gd name="T7" fmla="*/ 2147483647 h 582"/>
              <a:gd name="T8" fmla="*/ 2147483647 w 812"/>
              <a:gd name="T9" fmla="*/ 2147483647 h 582"/>
              <a:gd name="T10" fmla="*/ 2147483647 w 812"/>
              <a:gd name="T11" fmla="*/ 2147483647 h 582"/>
              <a:gd name="T12" fmla="*/ 2147483647 w 812"/>
              <a:gd name="T13" fmla="*/ 2147483647 h 582"/>
              <a:gd name="T14" fmla="*/ 2147483647 w 812"/>
              <a:gd name="T15" fmla="*/ 2147483647 h 582"/>
              <a:gd name="T16" fmla="*/ 2147483647 w 812"/>
              <a:gd name="T17" fmla="*/ 2147483647 h 582"/>
              <a:gd name="T18" fmla="*/ 2147483647 w 812"/>
              <a:gd name="T19" fmla="*/ 2147483647 h 582"/>
              <a:gd name="T20" fmla="*/ 2147483647 w 812"/>
              <a:gd name="T21" fmla="*/ 2147483647 h 582"/>
              <a:gd name="T22" fmla="*/ 2147483647 w 812"/>
              <a:gd name="T23" fmla="*/ 2147483647 h 582"/>
              <a:gd name="T24" fmla="*/ 2147483647 w 812"/>
              <a:gd name="T25" fmla="*/ 2147483647 h 582"/>
              <a:gd name="T26" fmla="*/ 2147483647 w 812"/>
              <a:gd name="T27" fmla="*/ 2147483647 h 582"/>
              <a:gd name="T28" fmla="*/ 2147483647 w 812"/>
              <a:gd name="T29" fmla="*/ 2147483647 h 582"/>
              <a:gd name="T30" fmla="*/ 2147483647 w 812"/>
              <a:gd name="T31" fmla="*/ 2147483647 h 582"/>
              <a:gd name="T32" fmla="*/ 2147483647 w 812"/>
              <a:gd name="T33" fmla="*/ 2147483647 h 582"/>
              <a:gd name="T34" fmla="*/ 0 w 812"/>
              <a:gd name="T35" fmla="*/ 2147483647 h 582"/>
              <a:gd name="T36" fmla="*/ 2147483647 w 812"/>
              <a:gd name="T37" fmla="*/ 2147483647 h 582"/>
              <a:gd name="T38" fmla="*/ 2147483647 w 812"/>
              <a:gd name="T39" fmla="*/ 2147483647 h 582"/>
              <a:gd name="T40" fmla="*/ 2147483647 w 812"/>
              <a:gd name="T41" fmla="*/ 2147483647 h 582"/>
              <a:gd name="T42" fmla="*/ 2147483647 w 812"/>
              <a:gd name="T43" fmla="*/ 2147483647 h 582"/>
              <a:gd name="T44" fmla="*/ 2147483647 w 812"/>
              <a:gd name="T45" fmla="*/ 2147483647 h 582"/>
              <a:gd name="T46" fmla="*/ 2147483647 w 812"/>
              <a:gd name="T47" fmla="*/ 2147483647 h 582"/>
              <a:gd name="T48" fmla="*/ 2147483647 w 812"/>
              <a:gd name="T49" fmla="*/ 2147483647 h 582"/>
              <a:gd name="T50" fmla="*/ 2147483647 w 812"/>
              <a:gd name="T51" fmla="*/ 2147483647 h 582"/>
              <a:gd name="T52" fmla="*/ 2147483647 w 812"/>
              <a:gd name="T53" fmla="*/ 2147483647 h 582"/>
              <a:gd name="T54" fmla="*/ 2147483647 w 812"/>
              <a:gd name="T55" fmla="*/ 2147483647 h 582"/>
              <a:gd name="T56" fmla="*/ 2147483647 w 812"/>
              <a:gd name="T57" fmla="*/ 2147483647 h 582"/>
              <a:gd name="T58" fmla="*/ 2147483647 w 812"/>
              <a:gd name="T59" fmla="*/ 2147483647 h 582"/>
              <a:gd name="T60" fmla="*/ 2147483647 w 812"/>
              <a:gd name="T61" fmla="*/ 2147483647 h 582"/>
              <a:gd name="T62" fmla="*/ 2147483647 w 812"/>
              <a:gd name="T63" fmla="*/ 2147483647 h 582"/>
              <a:gd name="T64" fmla="*/ 2147483647 w 812"/>
              <a:gd name="T65" fmla="*/ 2147483647 h 582"/>
              <a:gd name="T66" fmla="*/ 2147483647 w 812"/>
              <a:gd name="T67" fmla="*/ 2147483647 h 582"/>
              <a:gd name="T68" fmla="*/ 2147483647 w 812"/>
              <a:gd name="T69" fmla="*/ 2147483647 h 582"/>
              <a:gd name="T70" fmla="*/ 2147483647 w 812"/>
              <a:gd name="T71" fmla="*/ 2147483647 h 582"/>
              <a:gd name="T72" fmla="*/ 2147483647 w 812"/>
              <a:gd name="T73" fmla="*/ 2147483647 h 582"/>
              <a:gd name="T74" fmla="*/ 2147483647 w 812"/>
              <a:gd name="T75" fmla="*/ 2147483647 h 582"/>
              <a:gd name="T76" fmla="*/ 2147483647 w 812"/>
              <a:gd name="T77" fmla="*/ 2147483647 h 582"/>
              <a:gd name="T78" fmla="*/ 2147483647 w 812"/>
              <a:gd name="T79" fmla="*/ 2147483647 h 582"/>
              <a:gd name="T80" fmla="*/ 2147483647 w 812"/>
              <a:gd name="T81" fmla="*/ 2147483647 h 582"/>
              <a:gd name="T82" fmla="*/ 2147483647 w 812"/>
              <a:gd name="T83" fmla="*/ 2147483647 h 582"/>
              <a:gd name="T84" fmla="*/ 2147483647 w 812"/>
              <a:gd name="T85" fmla="*/ 2147483647 h 582"/>
              <a:gd name="T86" fmla="*/ 2147483647 w 812"/>
              <a:gd name="T87" fmla="*/ 2147483647 h 582"/>
              <a:gd name="T88" fmla="*/ 2147483647 w 812"/>
              <a:gd name="T89" fmla="*/ 2147483647 h 582"/>
              <a:gd name="T90" fmla="*/ 2147483647 w 812"/>
              <a:gd name="T91" fmla="*/ 2147483647 h 582"/>
              <a:gd name="T92" fmla="*/ 2147483647 w 812"/>
              <a:gd name="T93" fmla="*/ 2147483647 h 582"/>
              <a:gd name="T94" fmla="*/ 2147483647 w 812"/>
              <a:gd name="T95" fmla="*/ 2147483647 h 582"/>
              <a:gd name="T96" fmla="*/ 2147483647 w 812"/>
              <a:gd name="T97" fmla="*/ 2147483647 h 582"/>
              <a:gd name="T98" fmla="*/ 2147483647 w 812"/>
              <a:gd name="T99" fmla="*/ 2147483647 h 582"/>
              <a:gd name="T100" fmla="*/ 2147483647 w 812"/>
              <a:gd name="T101" fmla="*/ 2147483647 h 582"/>
              <a:gd name="T102" fmla="*/ 2147483647 w 812"/>
              <a:gd name="T103" fmla="*/ 2147483647 h 582"/>
              <a:gd name="T104" fmla="*/ 2147483647 w 812"/>
              <a:gd name="T105" fmla="*/ 2147483647 h 582"/>
              <a:gd name="T106" fmla="*/ 2147483647 w 812"/>
              <a:gd name="T107" fmla="*/ 2147483647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2"/>
              <a:gd name="T163" fmla="*/ 0 h 582"/>
              <a:gd name="T164" fmla="*/ 812 w 812"/>
              <a:gd name="T165" fmla="*/ 582 h 5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adFill rotWithShape="1">
            <a:gsLst>
              <a:gs pos="0">
                <a:srgbClr val="8FC33B"/>
              </a:gs>
              <a:gs pos="100000">
                <a:srgbClr val="66A308"/>
              </a:gs>
            </a:gsLst>
            <a:lin ang="5400000" scaled="1"/>
          </a:gradFill>
          <a:ln w="3175" cmpd="sng">
            <a:solidFill>
              <a:schemeClr val="accent1"/>
            </a:solidFill>
            <a:miter lim="800000"/>
          </a:ln>
        </p:spPr>
        <p:txBody>
          <a:bodyPr/>
          <a:lstStyle/>
          <a:p>
            <a:endParaRPr lang="zh-CN" altLang="en-US"/>
          </a:p>
        </p:txBody>
      </p:sp>
      <p:sp>
        <p:nvSpPr>
          <p:cNvPr id="33804" name="山西"/>
          <p:cNvSpPr>
            <a:spLocks noChangeArrowheads="1"/>
          </p:cNvSpPr>
          <p:nvPr/>
        </p:nvSpPr>
        <p:spPr bwMode="auto">
          <a:xfrm>
            <a:off x="10788650" y="2098675"/>
            <a:ext cx="447675" cy="979488"/>
          </a:xfrm>
          <a:custGeom>
            <a:avLst/>
            <a:gdLst>
              <a:gd name="T0" fmla="*/ 2147483647 w 216"/>
              <a:gd name="T1" fmla="*/ 2147483647 h 474"/>
              <a:gd name="T2" fmla="*/ 2147483647 w 216"/>
              <a:gd name="T3" fmla="*/ 2147483647 h 474"/>
              <a:gd name="T4" fmla="*/ 2147483647 w 216"/>
              <a:gd name="T5" fmla="*/ 2147483647 h 474"/>
              <a:gd name="T6" fmla="*/ 2147483647 w 216"/>
              <a:gd name="T7" fmla="*/ 2147483647 h 474"/>
              <a:gd name="T8" fmla="*/ 2147483647 w 216"/>
              <a:gd name="T9" fmla="*/ 2147483647 h 474"/>
              <a:gd name="T10" fmla="*/ 2147483647 w 216"/>
              <a:gd name="T11" fmla="*/ 2147483647 h 474"/>
              <a:gd name="T12" fmla="*/ 2147483647 w 216"/>
              <a:gd name="T13" fmla="*/ 2147483647 h 474"/>
              <a:gd name="T14" fmla="*/ 2147483647 w 216"/>
              <a:gd name="T15" fmla="*/ 2147483647 h 474"/>
              <a:gd name="T16" fmla="*/ 2147483647 w 216"/>
              <a:gd name="T17" fmla="*/ 2147483647 h 474"/>
              <a:gd name="T18" fmla="*/ 2147483647 w 216"/>
              <a:gd name="T19" fmla="*/ 2147483647 h 474"/>
              <a:gd name="T20" fmla="*/ 2147483647 w 216"/>
              <a:gd name="T21" fmla="*/ 2147483647 h 474"/>
              <a:gd name="T22" fmla="*/ 2147483647 w 216"/>
              <a:gd name="T23" fmla="*/ 2147483647 h 474"/>
              <a:gd name="T24" fmla="*/ 2147483647 w 216"/>
              <a:gd name="T25" fmla="*/ 2147483647 h 474"/>
              <a:gd name="T26" fmla="*/ 2147483647 w 216"/>
              <a:gd name="T27" fmla="*/ 2147483647 h 474"/>
              <a:gd name="T28" fmla="*/ 2147483647 w 216"/>
              <a:gd name="T29" fmla="*/ 2147483647 h 474"/>
              <a:gd name="T30" fmla="*/ 2147483647 w 216"/>
              <a:gd name="T31" fmla="*/ 2147483647 h 474"/>
              <a:gd name="T32" fmla="*/ 2147483647 w 216"/>
              <a:gd name="T33" fmla="*/ 2147483647 h 474"/>
              <a:gd name="T34" fmla="*/ 2147483647 w 216"/>
              <a:gd name="T35" fmla="*/ 2147483647 h 474"/>
              <a:gd name="T36" fmla="*/ 2147483647 w 216"/>
              <a:gd name="T37" fmla="*/ 2147483647 h 474"/>
              <a:gd name="T38" fmla="*/ 2147483647 w 216"/>
              <a:gd name="T39" fmla="*/ 2147483647 h 474"/>
              <a:gd name="T40" fmla="*/ 2147483647 w 216"/>
              <a:gd name="T41" fmla="*/ 2147483647 h 474"/>
              <a:gd name="T42" fmla="*/ 2147483647 w 216"/>
              <a:gd name="T43" fmla="*/ 2147483647 h 474"/>
              <a:gd name="T44" fmla="*/ 2147483647 w 216"/>
              <a:gd name="T45" fmla="*/ 2147483647 h 474"/>
              <a:gd name="T46" fmla="*/ 2147483647 w 216"/>
              <a:gd name="T47" fmla="*/ 2147483647 h 474"/>
              <a:gd name="T48" fmla="*/ 2147483647 w 216"/>
              <a:gd name="T49" fmla="*/ 2147483647 h 474"/>
              <a:gd name="T50" fmla="*/ 2147483647 w 216"/>
              <a:gd name="T51" fmla="*/ 2147483647 h 474"/>
              <a:gd name="T52" fmla="*/ 2147483647 w 216"/>
              <a:gd name="T53" fmla="*/ 2147483647 h 474"/>
              <a:gd name="T54" fmla="*/ 2147483647 w 216"/>
              <a:gd name="T55" fmla="*/ 2147483647 h 474"/>
              <a:gd name="T56" fmla="*/ 2147483647 w 216"/>
              <a:gd name="T57" fmla="*/ 2147483647 h 474"/>
              <a:gd name="T58" fmla="*/ 2147483647 w 216"/>
              <a:gd name="T59" fmla="*/ 2147483647 h 474"/>
              <a:gd name="T60" fmla="*/ 2147483647 w 216"/>
              <a:gd name="T61" fmla="*/ 2147483647 h 474"/>
              <a:gd name="T62" fmla="*/ 2147483647 w 216"/>
              <a:gd name="T63" fmla="*/ 2147483647 h 474"/>
              <a:gd name="T64" fmla="*/ 2147483647 w 216"/>
              <a:gd name="T65" fmla="*/ 2147483647 h 474"/>
              <a:gd name="T66" fmla="*/ 2147483647 w 216"/>
              <a:gd name="T67" fmla="*/ 2147483647 h 474"/>
              <a:gd name="T68" fmla="*/ 2147483647 w 216"/>
              <a:gd name="T69" fmla="*/ 2147483647 h 474"/>
              <a:gd name="T70" fmla="*/ 2147483647 w 216"/>
              <a:gd name="T71" fmla="*/ 2147483647 h 474"/>
              <a:gd name="T72" fmla="*/ 2147483647 w 216"/>
              <a:gd name="T73" fmla="*/ 2147483647 h 474"/>
              <a:gd name="T74" fmla="*/ 2147483647 w 216"/>
              <a:gd name="T75" fmla="*/ 2147483647 h 474"/>
              <a:gd name="T76" fmla="*/ 2147483647 w 216"/>
              <a:gd name="T77" fmla="*/ 2147483647 h 474"/>
              <a:gd name="T78" fmla="*/ 2147483647 w 216"/>
              <a:gd name="T79" fmla="*/ 2147483647 h 474"/>
              <a:gd name="T80" fmla="*/ 2147483647 w 216"/>
              <a:gd name="T81" fmla="*/ 2147483647 h 474"/>
              <a:gd name="T82" fmla="*/ 2147483647 w 216"/>
              <a:gd name="T83" fmla="*/ 2147483647 h 474"/>
              <a:gd name="T84" fmla="*/ 2147483647 w 216"/>
              <a:gd name="T85" fmla="*/ 2147483647 h 474"/>
              <a:gd name="T86" fmla="*/ 2147483647 w 216"/>
              <a:gd name="T87" fmla="*/ 2147483647 h 474"/>
              <a:gd name="T88" fmla="*/ 2147483647 w 216"/>
              <a:gd name="T89" fmla="*/ 2147483647 h 474"/>
              <a:gd name="T90" fmla="*/ 2147483647 w 216"/>
              <a:gd name="T91" fmla="*/ 2147483647 h 474"/>
              <a:gd name="T92" fmla="*/ 2147483647 w 216"/>
              <a:gd name="T93" fmla="*/ 2147483647 h 474"/>
              <a:gd name="T94" fmla="*/ 2147483647 w 216"/>
              <a:gd name="T95" fmla="*/ 2147483647 h 474"/>
              <a:gd name="T96" fmla="*/ 2147483647 w 216"/>
              <a:gd name="T97" fmla="*/ 2147483647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474"/>
              <a:gd name="T149" fmla="*/ 216 w 216"/>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adFill rotWithShape="1">
            <a:gsLst>
              <a:gs pos="0">
                <a:srgbClr val="8FC33B"/>
              </a:gs>
              <a:gs pos="100000">
                <a:srgbClr val="66A308"/>
              </a:gs>
            </a:gsLst>
            <a:lin ang="5400000" scaled="1"/>
          </a:gradFill>
          <a:ln w="3175" cmpd="sng">
            <a:solidFill>
              <a:schemeClr val="accent1"/>
            </a:solidFill>
            <a:miter lim="800000"/>
          </a:ln>
        </p:spPr>
        <p:txBody>
          <a:bodyPr/>
          <a:lstStyle/>
          <a:p>
            <a:endParaRPr lang="zh-CN" altLang="en-US"/>
          </a:p>
        </p:txBody>
      </p:sp>
      <p:sp>
        <p:nvSpPr>
          <p:cNvPr id="33805" name="湖南"/>
          <p:cNvSpPr>
            <a:spLocks noChangeArrowheads="1"/>
          </p:cNvSpPr>
          <p:nvPr/>
        </p:nvSpPr>
        <p:spPr bwMode="auto">
          <a:xfrm>
            <a:off x="8972550" y="2212975"/>
            <a:ext cx="646113" cy="752475"/>
          </a:xfrm>
          <a:custGeom>
            <a:avLst/>
            <a:gdLst>
              <a:gd name="T0" fmla="*/ 2147483647 w 344"/>
              <a:gd name="T1" fmla="*/ 2147483647 h 400"/>
              <a:gd name="T2" fmla="*/ 2147483647 w 344"/>
              <a:gd name="T3" fmla="*/ 2147483647 h 400"/>
              <a:gd name="T4" fmla="*/ 2147483647 w 344"/>
              <a:gd name="T5" fmla="*/ 2147483647 h 400"/>
              <a:gd name="T6" fmla="*/ 2147483647 w 344"/>
              <a:gd name="T7" fmla="*/ 2147483647 h 400"/>
              <a:gd name="T8" fmla="*/ 2147483647 w 344"/>
              <a:gd name="T9" fmla="*/ 2147483647 h 400"/>
              <a:gd name="T10" fmla="*/ 2147483647 w 344"/>
              <a:gd name="T11" fmla="*/ 2147483647 h 400"/>
              <a:gd name="T12" fmla="*/ 2147483647 w 344"/>
              <a:gd name="T13" fmla="*/ 2147483647 h 400"/>
              <a:gd name="T14" fmla="*/ 2147483647 w 344"/>
              <a:gd name="T15" fmla="*/ 2147483647 h 400"/>
              <a:gd name="T16" fmla="*/ 2147483647 w 344"/>
              <a:gd name="T17" fmla="*/ 2147483647 h 400"/>
              <a:gd name="T18" fmla="*/ 2147483647 w 344"/>
              <a:gd name="T19" fmla="*/ 2147483647 h 400"/>
              <a:gd name="T20" fmla="*/ 2147483647 w 344"/>
              <a:gd name="T21" fmla="*/ 0 h 400"/>
              <a:gd name="T22" fmla="*/ 2147483647 w 344"/>
              <a:gd name="T23" fmla="*/ 2147483647 h 400"/>
              <a:gd name="T24" fmla="*/ 2147483647 w 344"/>
              <a:gd name="T25" fmla="*/ 2147483647 h 400"/>
              <a:gd name="T26" fmla="*/ 2147483647 w 344"/>
              <a:gd name="T27" fmla="*/ 2147483647 h 400"/>
              <a:gd name="T28" fmla="*/ 2147483647 w 344"/>
              <a:gd name="T29" fmla="*/ 2147483647 h 400"/>
              <a:gd name="T30" fmla="*/ 2147483647 w 344"/>
              <a:gd name="T31" fmla="*/ 2147483647 h 400"/>
              <a:gd name="T32" fmla="*/ 2147483647 w 344"/>
              <a:gd name="T33" fmla="*/ 2147483647 h 400"/>
              <a:gd name="T34" fmla="*/ 2147483647 w 344"/>
              <a:gd name="T35" fmla="*/ 2147483647 h 400"/>
              <a:gd name="T36" fmla="*/ 2147483647 w 344"/>
              <a:gd name="T37" fmla="*/ 2147483647 h 400"/>
              <a:gd name="T38" fmla="*/ 2147483647 w 344"/>
              <a:gd name="T39" fmla="*/ 2147483647 h 400"/>
              <a:gd name="T40" fmla="*/ 2147483647 w 344"/>
              <a:gd name="T41" fmla="*/ 2147483647 h 400"/>
              <a:gd name="T42" fmla="*/ 2147483647 w 344"/>
              <a:gd name="T43" fmla="*/ 2147483647 h 400"/>
              <a:gd name="T44" fmla="*/ 2147483647 w 344"/>
              <a:gd name="T45" fmla="*/ 2147483647 h 400"/>
              <a:gd name="T46" fmla="*/ 2147483647 w 344"/>
              <a:gd name="T47" fmla="*/ 2147483647 h 400"/>
              <a:gd name="T48" fmla="*/ 2147483647 w 344"/>
              <a:gd name="T49" fmla="*/ 2147483647 h 400"/>
              <a:gd name="T50" fmla="*/ 2147483647 w 344"/>
              <a:gd name="T51" fmla="*/ 2147483647 h 400"/>
              <a:gd name="T52" fmla="*/ 2147483647 w 344"/>
              <a:gd name="T53" fmla="*/ 2147483647 h 400"/>
              <a:gd name="T54" fmla="*/ 2147483647 w 344"/>
              <a:gd name="T55" fmla="*/ 2147483647 h 400"/>
              <a:gd name="T56" fmla="*/ 2147483647 w 344"/>
              <a:gd name="T57" fmla="*/ 2147483647 h 400"/>
              <a:gd name="T58" fmla="*/ 2147483647 w 344"/>
              <a:gd name="T59" fmla="*/ 2147483647 h 400"/>
              <a:gd name="T60" fmla="*/ 2147483647 w 344"/>
              <a:gd name="T61" fmla="*/ 2147483647 h 400"/>
              <a:gd name="T62" fmla="*/ 2147483647 w 344"/>
              <a:gd name="T63" fmla="*/ 2147483647 h 400"/>
              <a:gd name="T64" fmla="*/ 2147483647 w 344"/>
              <a:gd name="T65" fmla="*/ 2147483647 h 400"/>
              <a:gd name="T66" fmla="*/ 2147483647 w 344"/>
              <a:gd name="T67" fmla="*/ 2147483647 h 400"/>
              <a:gd name="T68" fmla="*/ 2147483647 w 344"/>
              <a:gd name="T69" fmla="*/ 2147483647 h 400"/>
              <a:gd name="T70" fmla="*/ 2147483647 w 344"/>
              <a:gd name="T71" fmla="*/ 2147483647 h 400"/>
              <a:gd name="T72" fmla="*/ 2147483647 w 344"/>
              <a:gd name="T73" fmla="*/ 2147483647 h 400"/>
              <a:gd name="T74" fmla="*/ 2147483647 w 344"/>
              <a:gd name="T75" fmla="*/ 2147483647 h 400"/>
              <a:gd name="T76" fmla="*/ 2147483647 w 344"/>
              <a:gd name="T77" fmla="*/ 2147483647 h 400"/>
              <a:gd name="T78" fmla="*/ 2147483647 w 344"/>
              <a:gd name="T79" fmla="*/ 2147483647 h 400"/>
              <a:gd name="T80" fmla="*/ 2147483647 w 344"/>
              <a:gd name="T81" fmla="*/ 2147483647 h 400"/>
              <a:gd name="T82" fmla="*/ 2147483647 w 344"/>
              <a:gd name="T83" fmla="*/ 2147483647 h 400"/>
              <a:gd name="T84" fmla="*/ 2147483647 w 344"/>
              <a:gd name="T85" fmla="*/ 2147483647 h 400"/>
              <a:gd name="T86" fmla="*/ 2147483647 w 344"/>
              <a:gd name="T87" fmla="*/ 2147483647 h 400"/>
              <a:gd name="T88" fmla="*/ 2147483647 w 344"/>
              <a:gd name="T89" fmla="*/ 2147483647 h 400"/>
              <a:gd name="T90" fmla="*/ 2147483647 w 344"/>
              <a:gd name="T91" fmla="*/ 2147483647 h 400"/>
              <a:gd name="T92" fmla="*/ 2147483647 w 344"/>
              <a:gd name="T93" fmla="*/ 2147483647 h 400"/>
              <a:gd name="T94" fmla="*/ 2147483647 w 344"/>
              <a:gd name="T95" fmla="*/ 2147483647 h 400"/>
              <a:gd name="T96" fmla="*/ 2147483647 w 344"/>
              <a:gd name="T97" fmla="*/ 2147483647 h 400"/>
              <a:gd name="T98" fmla="*/ 2147483647 w 344"/>
              <a:gd name="T99" fmla="*/ 2147483647 h 400"/>
              <a:gd name="T100" fmla="*/ 2147483647 w 344"/>
              <a:gd name="T101" fmla="*/ 2147483647 h 400"/>
              <a:gd name="T102" fmla="*/ 2147483647 w 344"/>
              <a:gd name="T103" fmla="*/ 2147483647 h 400"/>
              <a:gd name="T104" fmla="*/ 2147483647 w 344"/>
              <a:gd name="T105" fmla="*/ 2147483647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4"/>
              <a:gd name="T160" fmla="*/ 0 h 400"/>
              <a:gd name="T161" fmla="*/ 344 w 344"/>
              <a:gd name="T162" fmla="*/ 400 h 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adFill rotWithShape="1">
            <a:gsLst>
              <a:gs pos="0">
                <a:srgbClr val="8FC33B"/>
              </a:gs>
              <a:gs pos="100000">
                <a:srgbClr val="66A308"/>
              </a:gs>
            </a:gsLst>
            <a:lin ang="5400000" scaled="1"/>
          </a:gradFill>
          <a:ln w="3175" cmpd="sng">
            <a:solidFill>
              <a:schemeClr val="accent1"/>
            </a:solidFill>
            <a:miter lim="800000"/>
          </a:ln>
        </p:spPr>
        <p:txBody>
          <a:bodyPr/>
          <a:lstStyle/>
          <a:p>
            <a:endParaRPr lang="zh-CN" altLang="en-US"/>
          </a:p>
        </p:txBody>
      </p:sp>
      <p:sp>
        <p:nvSpPr>
          <p:cNvPr id="33806" name="矩形 82"/>
          <p:cNvSpPr>
            <a:spLocks noChangeArrowheads="1"/>
          </p:cNvSpPr>
          <p:nvPr/>
        </p:nvSpPr>
        <p:spPr bwMode="auto">
          <a:xfrm>
            <a:off x="8759825" y="3308350"/>
            <a:ext cx="1071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40%</a:t>
            </a:r>
          </a:p>
        </p:txBody>
      </p:sp>
      <p:sp>
        <p:nvSpPr>
          <p:cNvPr id="33807" name="矩形 83"/>
          <p:cNvSpPr>
            <a:spLocks noChangeArrowheads="1"/>
          </p:cNvSpPr>
          <p:nvPr/>
        </p:nvSpPr>
        <p:spPr bwMode="auto">
          <a:xfrm>
            <a:off x="10475913" y="3308350"/>
            <a:ext cx="107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30%</a:t>
            </a:r>
          </a:p>
        </p:txBody>
      </p:sp>
      <p:sp>
        <p:nvSpPr>
          <p:cNvPr id="33808" name="矩形 1"/>
          <p:cNvSpPr>
            <a:spLocks noChangeArrowheads="1"/>
          </p:cNvSpPr>
          <p:nvPr/>
        </p:nvSpPr>
        <p:spPr bwMode="auto">
          <a:xfrm>
            <a:off x="8377238" y="3910013"/>
            <a:ext cx="1836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p>
        </p:txBody>
      </p:sp>
      <p:sp>
        <p:nvSpPr>
          <p:cNvPr id="33809" name="矩形 1"/>
          <p:cNvSpPr>
            <a:spLocks noChangeArrowheads="1"/>
          </p:cNvSpPr>
          <p:nvPr/>
        </p:nvSpPr>
        <p:spPr bwMode="auto">
          <a:xfrm>
            <a:off x="10093325" y="3910013"/>
            <a:ext cx="1838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endParaRPr 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点击添加文字</a:t>
            </a:r>
          </a:p>
        </p:txBody>
      </p:sp>
      <p:sp>
        <p:nvSpPr>
          <p:cNvPr id="33810" name="直接连接符 86"/>
          <p:cNvSpPr>
            <a:spLocks noChangeShapeType="1"/>
          </p:cNvSpPr>
          <p:nvPr/>
        </p:nvSpPr>
        <p:spPr bwMode="auto">
          <a:xfrm>
            <a:off x="6867525" y="4659313"/>
            <a:ext cx="4886325" cy="0"/>
          </a:xfrm>
          <a:prstGeom prst="line">
            <a:avLst/>
          </a:prstGeom>
          <a:noFill/>
          <a:ln w="6350">
            <a:solidFill>
              <a:srgbClr val="66A308"/>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33811" name="文本框 87"/>
          <p:cNvSpPr>
            <a:spLocks noChangeArrowheads="1"/>
          </p:cNvSpPr>
          <p:nvPr/>
        </p:nvSpPr>
        <p:spPr bwMode="auto">
          <a:xfrm>
            <a:off x="6867525" y="4789488"/>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KEYWORD</a:t>
            </a:r>
            <a:endParaRPr lang="zh-CN" altLang="en-US"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812" name="TextBox 15"/>
          <p:cNvSpPr>
            <a:spLocks noChangeArrowheads="1"/>
          </p:cNvSpPr>
          <p:nvPr/>
        </p:nvSpPr>
        <p:spPr bwMode="auto">
          <a:xfrm>
            <a:off x="6867525" y="5089525"/>
            <a:ext cx="4816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a:t>
            </a: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a:t>
            </a:r>
            <a:endParaRPr 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200000"/>
              </a:lnSpc>
            </a:pP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述这里输入简单字概述</a:t>
            </a:r>
            <a:r>
              <a:rPr lang="en-US" altLang="zh-CN"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a:t>
            </a:r>
          </a:p>
        </p:txBody>
      </p:sp>
      <p:sp>
        <p:nvSpPr>
          <p:cNvPr id="33813" name="矩形 89"/>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市场分布</a:t>
            </a:r>
            <a:endParaRPr lang="en-US" sz="2800" b="1">
              <a:solidFill>
                <a:srgbClr val="609114"/>
              </a:solidFill>
              <a:latin typeface="方正正黑简体" pitchFamily="2" charset="-122"/>
              <a:ea typeface="方正正黑简体" pitchFamily="2" charset="-122"/>
              <a:sym typeface="方正正黑简体" pitchFamily="2" charset="-122"/>
            </a:endParaRPr>
          </a:p>
        </p:txBody>
      </p:sp>
      <p:sp>
        <p:nvSpPr>
          <p:cNvPr id="33814" name="矩形 90"/>
          <p:cNvSpPr>
            <a:spLocks noChangeArrowheads="1"/>
          </p:cNvSpPr>
          <p:nvPr/>
        </p:nvSpPr>
        <p:spPr bwMode="auto">
          <a:xfrm>
            <a:off x="5143500" y="833438"/>
            <a:ext cx="190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Market distribution</a:t>
            </a:r>
            <a:endParaRPr lang="zh-CN" altLang="en-US" sz="1600">
              <a:solidFill>
                <a:srgbClr val="609114"/>
              </a:solidFill>
              <a:latin typeface="方正细圆简体" pitchFamily="1" charset="-122"/>
              <a:ea typeface="方正细圆简体" pitchFamily="1" charset="-122"/>
              <a:sym typeface="方正细圆简体" pitchFamily="1" charset="-122"/>
            </a:endParaRPr>
          </a:p>
        </p:txBody>
      </p:sp>
      <p:sp>
        <p:nvSpPr>
          <p:cNvPr id="53"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4822"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823"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grpSp>
        <p:nvGrpSpPr>
          <p:cNvPr id="34824" name="组合 371"/>
          <p:cNvGrpSpPr/>
          <p:nvPr/>
        </p:nvGrpSpPr>
        <p:grpSpPr bwMode="auto">
          <a:xfrm>
            <a:off x="901700" y="1073150"/>
            <a:ext cx="10388600" cy="5249863"/>
            <a:chOff x="0" y="0"/>
            <a:chExt cx="11062706" cy="5590626"/>
          </a:xfrm>
        </p:grpSpPr>
        <p:grpSp>
          <p:nvGrpSpPr>
            <p:cNvPr id="34827" name="组合 178"/>
            <p:cNvGrpSpPr/>
            <p:nvPr/>
          </p:nvGrpSpPr>
          <p:grpSpPr bwMode="auto">
            <a:xfrm>
              <a:off x="0" y="0"/>
              <a:ext cx="11062706" cy="5590626"/>
              <a:chOff x="0" y="0"/>
              <a:chExt cx="7767638" cy="3827463"/>
            </a:xfrm>
          </p:grpSpPr>
          <p:sp>
            <p:nvSpPr>
              <p:cNvPr id="34848" name="Freeform 4"/>
              <p:cNvSpPr>
                <a:spLocks noChangeArrowheads="1"/>
              </p:cNvSpPr>
              <p:nvPr/>
            </p:nvSpPr>
            <p:spPr bwMode="auto">
              <a:xfrm>
                <a:off x="3898900" y="2844800"/>
                <a:ext cx="276225" cy="273050"/>
              </a:xfrm>
              <a:custGeom>
                <a:avLst/>
                <a:gdLst>
                  <a:gd name="T0" fmla="*/ 195018686 w 144"/>
                  <a:gd name="T1" fmla="*/ 499496284 h 143"/>
                  <a:gd name="T2" fmla="*/ 220776668 w 144"/>
                  <a:gd name="T3" fmla="*/ 484913887 h 143"/>
                  <a:gd name="T4" fmla="*/ 242853567 w 144"/>
                  <a:gd name="T5" fmla="*/ 514080591 h 143"/>
                  <a:gd name="T6" fmla="*/ 294367611 w 144"/>
                  <a:gd name="T7" fmla="*/ 514080591 h 143"/>
                  <a:gd name="T8" fmla="*/ 320125593 w 144"/>
                  <a:gd name="T9" fmla="*/ 488559009 h 143"/>
                  <a:gd name="T10" fmla="*/ 320125593 w 144"/>
                  <a:gd name="T11" fmla="*/ 215111845 h 143"/>
                  <a:gd name="T12" fmla="*/ 364281310 w 144"/>
                  <a:gd name="T13" fmla="*/ 200527538 h 143"/>
                  <a:gd name="T14" fmla="*/ 364281310 w 144"/>
                  <a:gd name="T15" fmla="*/ 58335319 h 143"/>
                  <a:gd name="T16" fmla="*/ 401076782 w 144"/>
                  <a:gd name="T17" fmla="*/ 54690197 h 143"/>
                  <a:gd name="T18" fmla="*/ 448911663 w 144"/>
                  <a:gd name="T19" fmla="*/ 40105890 h 143"/>
                  <a:gd name="T20" fmla="*/ 470988562 w 144"/>
                  <a:gd name="T21" fmla="*/ 58335319 h 143"/>
                  <a:gd name="T22" fmla="*/ 500425707 w 144"/>
                  <a:gd name="T23" fmla="*/ 40105890 h 143"/>
                  <a:gd name="T24" fmla="*/ 529862852 w 144"/>
                  <a:gd name="T25" fmla="*/ 32813736 h 143"/>
                  <a:gd name="T26" fmla="*/ 526183688 w 144"/>
                  <a:gd name="T27" fmla="*/ 21876460 h 143"/>
                  <a:gd name="T28" fmla="*/ 437872254 w 144"/>
                  <a:gd name="T29" fmla="*/ 29168614 h 143"/>
                  <a:gd name="T30" fmla="*/ 375318801 w 144"/>
                  <a:gd name="T31" fmla="*/ 32813736 h 143"/>
                  <a:gd name="T32" fmla="*/ 283330121 w 144"/>
                  <a:gd name="T33" fmla="*/ 32813736 h 143"/>
                  <a:gd name="T34" fmla="*/ 268611548 w 144"/>
                  <a:gd name="T35" fmla="*/ 18229429 h 143"/>
                  <a:gd name="T36" fmla="*/ 125106906 w 144"/>
                  <a:gd name="T37" fmla="*/ 18229429 h 143"/>
                  <a:gd name="T38" fmla="*/ 88311434 w 144"/>
                  <a:gd name="T39" fmla="*/ 10937276 h 143"/>
                  <a:gd name="T40" fmla="*/ 47834881 w 144"/>
                  <a:gd name="T41" fmla="*/ 7292153 h 143"/>
                  <a:gd name="T42" fmla="*/ 29437145 w 144"/>
                  <a:gd name="T43" fmla="*/ 0 h 143"/>
                  <a:gd name="T44" fmla="*/ 14718572 w 144"/>
                  <a:gd name="T45" fmla="*/ 10937276 h 143"/>
                  <a:gd name="T46" fmla="*/ 3679164 w 144"/>
                  <a:gd name="T47" fmla="*/ 10937276 h 143"/>
                  <a:gd name="T48" fmla="*/ 25757981 w 144"/>
                  <a:gd name="T49" fmla="*/ 65627472 h 143"/>
                  <a:gd name="T50" fmla="*/ 66232617 w 144"/>
                  <a:gd name="T51" fmla="*/ 149484373 h 143"/>
                  <a:gd name="T52" fmla="*/ 106709170 w 144"/>
                  <a:gd name="T53" fmla="*/ 236988306 h 143"/>
                  <a:gd name="T54" fmla="*/ 110388334 w 144"/>
                  <a:gd name="T55" fmla="*/ 306260900 h 143"/>
                  <a:gd name="T56" fmla="*/ 125106906 w 144"/>
                  <a:gd name="T57" fmla="*/ 368241340 h 143"/>
                  <a:gd name="T58" fmla="*/ 154544051 w 144"/>
                  <a:gd name="T59" fmla="*/ 470329580 h 143"/>
                  <a:gd name="T60" fmla="*/ 180300114 w 144"/>
                  <a:gd name="T61" fmla="*/ 503143316 h 143"/>
                  <a:gd name="T62" fmla="*/ 195018686 w 144"/>
                  <a:gd name="T63" fmla="*/ 499496284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4"/>
                  <a:gd name="T97" fmla="*/ 0 h 143"/>
                  <a:gd name="T98" fmla="*/ 144 w 144"/>
                  <a:gd name="T99" fmla="*/ 143 h 1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49" name="Freeform 5"/>
              <p:cNvSpPr>
                <a:spLocks noChangeArrowheads="1"/>
              </p:cNvSpPr>
              <p:nvPr/>
            </p:nvSpPr>
            <p:spPr bwMode="auto">
              <a:xfrm>
                <a:off x="4175125" y="2813050"/>
                <a:ext cx="171450" cy="149225"/>
              </a:xfrm>
              <a:custGeom>
                <a:avLst/>
                <a:gdLst>
                  <a:gd name="T0" fmla="*/ 214112475 w 90"/>
                  <a:gd name="T1" fmla="*/ 14641268 h 78"/>
                  <a:gd name="T2" fmla="*/ 210483450 w 90"/>
                  <a:gd name="T3" fmla="*/ 0 h 78"/>
                  <a:gd name="T4" fmla="*/ 174193200 w 90"/>
                  <a:gd name="T5" fmla="*/ 0 h 78"/>
                  <a:gd name="T6" fmla="*/ 152419050 w 90"/>
                  <a:gd name="T7" fmla="*/ 21960946 h 78"/>
                  <a:gd name="T8" fmla="*/ 112499775 w 90"/>
                  <a:gd name="T9" fmla="*/ 51241569 h 78"/>
                  <a:gd name="T10" fmla="*/ 72580500 w 90"/>
                  <a:gd name="T11" fmla="*/ 98823300 h 78"/>
                  <a:gd name="T12" fmla="*/ 18145125 w 90"/>
                  <a:gd name="T13" fmla="*/ 87841870 h 78"/>
                  <a:gd name="T14" fmla="*/ 0 w 90"/>
                  <a:gd name="T15" fmla="*/ 91503622 h 78"/>
                  <a:gd name="T16" fmla="*/ 21774150 w 90"/>
                  <a:gd name="T17" fmla="*/ 113462655 h 78"/>
                  <a:gd name="T18" fmla="*/ 43548300 w 90"/>
                  <a:gd name="T19" fmla="*/ 164704224 h 78"/>
                  <a:gd name="T20" fmla="*/ 83467575 w 90"/>
                  <a:gd name="T21" fmla="*/ 193984847 h 78"/>
                  <a:gd name="T22" fmla="*/ 101612700 w 90"/>
                  <a:gd name="T23" fmla="*/ 223267384 h 78"/>
                  <a:gd name="T24" fmla="*/ 130644900 w 90"/>
                  <a:gd name="T25" fmla="*/ 252548007 h 78"/>
                  <a:gd name="T26" fmla="*/ 159677100 w 90"/>
                  <a:gd name="T27" fmla="*/ 270847201 h 78"/>
                  <a:gd name="T28" fmla="*/ 199596375 w 90"/>
                  <a:gd name="T29" fmla="*/ 278168792 h 78"/>
                  <a:gd name="T30" fmla="*/ 243144675 w 90"/>
                  <a:gd name="T31" fmla="*/ 285488470 h 78"/>
                  <a:gd name="T32" fmla="*/ 286692975 w 90"/>
                  <a:gd name="T33" fmla="*/ 245226417 h 78"/>
                  <a:gd name="T34" fmla="*/ 297580050 w 90"/>
                  <a:gd name="T35" fmla="*/ 204966277 h 78"/>
                  <a:gd name="T36" fmla="*/ 319354200 w 90"/>
                  <a:gd name="T37" fmla="*/ 175685654 h 78"/>
                  <a:gd name="T38" fmla="*/ 304838100 w 90"/>
                  <a:gd name="T39" fmla="*/ 142745191 h 78"/>
                  <a:gd name="T40" fmla="*/ 315725175 w 90"/>
                  <a:gd name="T41" fmla="*/ 106142977 h 78"/>
                  <a:gd name="T42" fmla="*/ 315725175 w 90"/>
                  <a:gd name="T43" fmla="*/ 43921892 h 78"/>
                  <a:gd name="T44" fmla="*/ 268547850 w 90"/>
                  <a:gd name="T45" fmla="*/ 25620785 h 78"/>
                  <a:gd name="T46" fmla="*/ 214112475 w 90"/>
                  <a:gd name="T47" fmla="*/ 14641268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78"/>
                  <a:gd name="T74" fmla="*/ 90 w 90"/>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50" name="Freeform 6"/>
              <p:cNvSpPr>
                <a:spLocks noChangeArrowheads="1"/>
              </p:cNvSpPr>
              <p:nvPr/>
            </p:nvSpPr>
            <p:spPr bwMode="auto">
              <a:xfrm>
                <a:off x="4065588" y="2862262"/>
                <a:ext cx="193675" cy="207963"/>
              </a:xfrm>
              <a:custGeom>
                <a:avLst/>
                <a:gdLst>
                  <a:gd name="T0" fmla="*/ 341968688 w 101"/>
                  <a:gd name="T1" fmla="*/ 160165853 h 109"/>
                  <a:gd name="T2" fmla="*/ 312553099 w 101"/>
                  <a:gd name="T3" fmla="*/ 131045309 h 109"/>
                  <a:gd name="T4" fmla="*/ 294167397 w 101"/>
                  <a:gd name="T5" fmla="*/ 101924765 h 109"/>
                  <a:gd name="T6" fmla="*/ 253720003 w 101"/>
                  <a:gd name="T7" fmla="*/ 72802313 h 109"/>
                  <a:gd name="T8" fmla="*/ 231656393 w 101"/>
                  <a:gd name="T9" fmla="*/ 21841839 h 109"/>
                  <a:gd name="T10" fmla="*/ 209594701 w 101"/>
                  <a:gd name="T11" fmla="*/ 0 h 109"/>
                  <a:gd name="T12" fmla="*/ 180177195 w 101"/>
                  <a:gd name="T13" fmla="*/ 7280613 h 109"/>
                  <a:gd name="T14" fmla="*/ 150761606 w 101"/>
                  <a:gd name="T15" fmla="*/ 25480237 h 109"/>
                  <a:gd name="T16" fmla="*/ 128697996 w 101"/>
                  <a:gd name="T17" fmla="*/ 7280613 h 109"/>
                  <a:gd name="T18" fmla="*/ 80896705 w 101"/>
                  <a:gd name="T19" fmla="*/ 21841839 h 109"/>
                  <a:gd name="T20" fmla="*/ 44125301 w 101"/>
                  <a:gd name="T21" fmla="*/ 25480237 h 109"/>
                  <a:gd name="T22" fmla="*/ 44125301 w 101"/>
                  <a:gd name="T23" fmla="*/ 167446465 h 109"/>
                  <a:gd name="T24" fmla="*/ 0 w 101"/>
                  <a:gd name="T25" fmla="*/ 182007691 h 109"/>
                  <a:gd name="T26" fmla="*/ 0 w 101"/>
                  <a:gd name="T27" fmla="*/ 302132081 h 109"/>
                  <a:gd name="T28" fmla="*/ 22061692 w 101"/>
                  <a:gd name="T29" fmla="*/ 316693306 h 109"/>
                  <a:gd name="T30" fmla="*/ 33093497 w 101"/>
                  <a:gd name="T31" fmla="*/ 364015383 h 109"/>
                  <a:gd name="T32" fmla="*/ 25739599 w 101"/>
                  <a:gd name="T33" fmla="*/ 371295995 h 109"/>
                  <a:gd name="T34" fmla="*/ 33093497 w 101"/>
                  <a:gd name="T35" fmla="*/ 389495620 h 109"/>
                  <a:gd name="T36" fmla="*/ 73540890 w 101"/>
                  <a:gd name="T37" fmla="*/ 389495620 h 109"/>
                  <a:gd name="T38" fmla="*/ 113990202 w 101"/>
                  <a:gd name="T39" fmla="*/ 345813850 h 109"/>
                  <a:gd name="T40" fmla="*/ 139729801 w 101"/>
                  <a:gd name="T41" fmla="*/ 323973919 h 109"/>
                  <a:gd name="T42" fmla="*/ 191209000 w 101"/>
                  <a:gd name="T43" fmla="*/ 338533237 h 109"/>
                  <a:gd name="T44" fmla="*/ 227980403 w 101"/>
                  <a:gd name="T45" fmla="*/ 320333613 h 109"/>
                  <a:gd name="T46" fmla="*/ 246364188 w 101"/>
                  <a:gd name="T47" fmla="*/ 291211161 h 109"/>
                  <a:gd name="T48" fmla="*/ 279459602 w 101"/>
                  <a:gd name="T49" fmla="*/ 265730924 h 109"/>
                  <a:gd name="T50" fmla="*/ 297845304 w 101"/>
                  <a:gd name="T51" fmla="*/ 236610380 h 109"/>
                  <a:gd name="T52" fmla="*/ 330938800 w 101"/>
                  <a:gd name="T53" fmla="*/ 214768541 h 109"/>
                  <a:gd name="T54" fmla="*/ 356678400 w 101"/>
                  <a:gd name="T55" fmla="*/ 200207316 h 109"/>
                  <a:gd name="T56" fmla="*/ 371386194 w 101"/>
                  <a:gd name="T57" fmla="*/ 178367385 h 109"/>
                  <a:gd name="T58" fmla="*/ 371386194 w 101"/>
                  <a:gd name="T59" fmla="*/ 178367385 h 109"/>
                  <a:gd name="T60" fmla="*/ 341968688 w 101"/>
                  <a:gd name="T61" fmla="*/ 160165853 h 1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
                  <a:gd name="T94" fmla="*/ 0 h 109"/>
                  <a:gd name="T95" fmla="*/ 101 w 101"/>
                  <a:gd name="T96" fmla="*/ 109 h 1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51" name="Freeform 7"/>
              <p:cNvSpPr>
                <a:spLocks noChangeArrowheads="1"/>
              </p:cNvSpPr>
              <p:nvPr/>
            </p:nvSpPr>
            <p:spPr bwMode="auto">
              <a:xfrm>
                <a:off x="4292600" y="3041650"/>
                <a:ext cx="30163" cy="36513"/>
              </a:xfrm>
              <a:custGeom>
                <a:avLst/>
                <a:gdLst>
                  <a:gd name="T0" fmla="*/ 28304959 w 15"/>
                  <a:gd name="T1" fmla="*/ 0 h 19"/>
                  <a:gd name="T2" fmla="*/ 0 w 15"/>
                  <a:gd name="T3" fmla="*/ 29544782 h 19"/>
                  <a:gd name="T4" fmla="*/ 28304959 w 15"/>
                  <a:gd name="T5" fmla="*/ 70168377 h 19"/>
                  <a:gd name="T6" fmla="*/ 52566066 w 15"/>
                  <a:gd name="T7" fmla="*/ 59089564 h 19"/>
                  <a:gd name="T8" fmla="*/ 60653771 w 15"/>
                  <a:gd name="T9" fmla="*/ 48010752 h 19"/>
                  <a:gd name="T10" fmla="*/ 56609918 w 15"/>
                  <a:gd name="T11" fmla="*/ 11078813 h 19"/>
                  <a:gd name="T12" fmla="*/ 28304959 w 15"/>
                  <a:gd name="T13" fmla="*/ 0 h 19"/>
                  <a:gd name="T14" fmla="*/ 0 60000 65536"/>
                  <a:gd name="T15" fmla="*/ 0 60000 65536"/>
                  <a:gd name="T16" fmla="*/ 0 60000 65536"/>
                  <a:gd name="T17" fmla="*/ 0 60000 65536"/>
                  <a:gd name="T18" fmla="*/ 0 60000 65536"/>
                  <a:gd name="T19" fmla="*/ 0 60000 65536"/>
                  <a:gd name="T20" fmla="*/ 0 60000 65536"/>
                  <a:gd name="T21" fmla="*/ 0 w 15"/>
                  <a:gd name="T22" fmla="*/ 0 h 19"/>
                  <a:gd name="T23" fmla="*/ 15 w 1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52" name="Freeform 8"/>
              <p:cNvSpPr>
                <a:spLocks noChangeArrowheads="1"/>
              </p:cNvSpPr>
              <p:nvPr/>
            </p:nvSpPr>
            <p:spPr bwMode="auto">
              <a:xfrm>
                <a:off x="4214813" y="3101975"/>
                <a:ext cx="47625" cy="53975"/>
              </a:xfrm>
              <a:custGeom>
                <a:avLst/>
                <a:gdLst>
                  <a:gd name="T0" fmla="*/ 65322450 w 25"/>
                  <a:gd name="T1" fmla="*/ 11147765 h 28"/>
                  <a:gd name="T2" fmla="*/ 25403175 w 25"/>
                  <a:gd name="T3" fmla="*/ 29726731 h 28"/>
                  <a:gd name="T4" fmla="*/ 0 w 25"/>
                  <a:gd name="T5" fmla="*/ 66886591 h 28"/>
                  <a:gd name="T6" fmla="*/ 25403175 w 25"/>
                  <a:gd name="T7" fmla="*/ 100329887 h 28"/>
                  <a:gd name="T8" fmla="*/ 39919275 w 25"/>
                  <a:gd name="T9" fmla="*/ 104046451 h 28"/>
                  <a:gd name="T10" fmla="*/ 50806350 w 25"/>
                  <a:gd name="T11" fmla="*/ 81750921 h 28"/>
                  <a:gd name="T12" fmla="*/ 76209525 w 25"/>
                  <a:gd name="T13" fmla="*/ 74319720 h 28"/>
                  <a:gd name="T14" fmla="*/ 90725625 w 25"/>
                  <a:gd name="T15" fmla="*/ 44591061 h 28"/>
                  <a:gd name="T16" fmla="*/ 65322450 w 25"/>
                  <a:gd name="T17" fmla="*/ 11147765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53" name="Freeform 9"/>
              <p:cNvSpPr>
                <a:spLocks noEditPoints="1" noChangeArrowheads="1"/>
              </p:cNvSpPr>
              <p:nvPr/>
            </p:nvSpPr>
            <p:spPr bwMode="auto">
              <a:xfrm>
                <a:off x="3992563" y="2954337"/>
                <a:ext cx="346075" cy="304800"/>
              </a:xfrm>
              <a:custGeom>
                <a:avLst/>
                <a:gdLst>
                  <a:gd name="T0" fmla="*/ 628799155 w 181"/>
                  <a:gd name="T1" fmla="*/ 216814400 h 159"/>
                  <a:gd name="T2" fmla="*/ 628799155 w 181"/>
                  <a:gd name="T3" fmla="*/ 213139547 h 159"/>
                  <a:gd name="T4" fmla="*/ 621487603 w 181"/>
                  <a:gd name="T5" fmla="*/ 224164106 h 159"/>
                  <a:gd name="T6" fmla="*/ 599552949 w 181"/>
                  <a:gd name="T7" fmla="*/ 235188664 h 159"/>
                  <a:gd name="T8" fmla="*/ 573962519 w 181"/>
                  <a:gd name="T9" fmla="*/ 194765283 h 159"/>
                  <a:gd name="T10" fmla="*/ 599552949 w 181"/>
                  <a:gd name="T11" fmla="*/ 165366460 h 159"/>
                  <a:gd name="T12" fmla="*/ 625143379 w 181"/>
                  <a:gd name="T13" fmla="*/ 176391019 h 159"/>
                  <a:gd name="T14" fmla="*/ 625143379 w 181"/>
                  <a:gd name="T15" fmla="*/ 169041313 h 159"/>
                  <a:gd name="T16" fmla="*/ 621487603 w 181"/>
                  <a:gd name="T17" fmla="*/ 95546174 h 159"/>
                  <a:gd name="T18" fmla="*/ 595897174 w 181"/>
                  <a:gd name="T19" fmla="*/ 18374264 h 159"/>
                  <a:gd name="T20" fmla="*/ 548370178 w 181"/>
                  <a:gd name="T21" fmla="*/ 7349706 h 159"/>
                  <a:gd name="T22" fmla="*/ 508156645 w 181"/>
                  <a:gd name="T23" fmla="*/ 0 h 159"/>
                  <a:gd name="T24" fmla="*/ 493533542 w 181"/>
                  <a:gd name="T25" fmla="*/ 22049117 h 159"/>
                  <a:gd name="T26" fmla="*/ 467943112 w 181"/>
                  <a:gd name="T27" fmla="*/ 36748528 h 159"/>
                  <a:gd name="T28" fmla="*/ 435041131 w 181"/>
                  <a:gd name="T29" fmla="*/ 58797645 h 159"/>
                  <a:gd name="T30" fmla="*/ 416762253 w 181"/>
                  <a:gd name="T31" fmla="*/ 88196468 h 159"/>
                  <a:gd name="T32" fmla="*/ 383860272 w 181"/>
                  <a:gd name="T33" fmla="*/ 113918521 h 159"/>
                  <a:gd name="T34" fmla="*/ 365581393 w 181"/>
                  <a:gd name="T35" fmla="*/ 143317343 h 159"/>
                  <a:gd name="T36" fmla="*/ 329021724 w 181"/>
                  <a:gd name="T37" fmla="*/ 161691608 h 159"/>
                  <a:gd name="T38" fmla="*/ 277840865 w 181"/>
                  <a:gd name="T39" fmla="*/ 146992196 h 159"/>
                  <a:gd name="T40" fmla="*/ 252250435 w 181"/>
                  <a:gd name="T41" fmla="*/ 169041313 h 159"/>
                  <a:gd name="T42" fmla="*/ 212036902 w 181"/>
                  <a:gd name="T43" fmla="*/ 213139547 h 159"/>
                  <a:gd name="T44" fmla="*/ 171823369 w 181"/>
                  <a:gd name="T45" fmla="*/ 213139547 h 159"/>
                  <a:gd name="T46" fmla="*/ 164511818 w 181"/>
                  <a:gd name="T47" fmla="*/ 194765283 h 159"/>
                  <a:gd name="T48" fmla="*/ 171823369 w 181"/>
                  <a:gd name="T49" fmla="*/ 187415577 h 159"/>
                  <a:gd name="T50" fmla="*/ 160856042 w 181"/>
                  <a:gd name="T51" fmla="*/ 139642491 h 159"/>
                  <a:gd name="T52" fmla="*/ 138921388 w 181"/>
                  <a:gd name="T53" fmla="*/ 124943079 h 159"/>
                  <a:gd name="T54" fmla="*/ 138921388 w 181"/>
                  <a:gd name="T55" fmla="*/ 279286898 h 159"/>
                  <a:gd name="T56" fmla="*/ 113330958 w 181"/>
                  <a:gd name="T57" fmla="*/ 305008951 h 159"/>
                  <a:gd name="T58" fmla="*/ 62148187 w 181"/>
                  <a:gd name="T59" fmla="*/ 305008951 h 159"/>
                  <a:gd name="T60" fmla="*/ 40213533 w 181"/>
                  <a:gd name="T61" fmla="*/ 275612045 h 159"/>
                  <a:gd name="T62" fmla="*/ 14623103 w 181"/>
                  <a:gd name="T63" fmla="*/ 290311457 h 159"/>
                  <a:gd name="T64" fmla="*/ 0 w 181"/>
                  <a:gd name="T65" fmla="*/ 293984392 h 159"/>
                  <a:gd name="T66" fmla="*/ 29246206 w 181"/>
                  <a:gd name="T67" fmla="*/ 360131743 h 159"/>
                  <a:gd name="T68" fmla="*/ 69459738 w 181"/>
                  <a:gd name="T69" fmla="*/ 440978506 h 159"/>
                  <a:gd name="T70" fmla="*/ 69459738 w 181"/>
                  <a:gd name="T71" fmla="*/ 481401887 h 159"/>
                  <a:gd name="T72" fmla="*/ 69459738 w 181"/>
                  <a:gd name="T73" fmla="*/ 514473645 h 159"/>
                  <a:gd name="T74" fmla="*/ 84082841 w 181"/>
                  <a:gd name="T75" fmla="*/ 547547321 h 159"/>
                  <a:gd name="T76" fmla="*/ 98705944 w 181"/>
                  <a:gd name="T77" fmla="*/ 558571879 h 159"/>
                  <a:gd name="T78" fmla="*/ 120642510 w 181"/>
                  <a:gd name="T79" fmla="*/ 576946143 h 159"/>
                  <a:gd name="T80" fmla="*/ 149888715 w 181"/>
                  <a:gd name="T81" fmla="*/ 576946143 h 159"/>
                  <a:gd name="T82" fmla="*/ 197413799 w 181"/>
                  <a:gd name="T83" fmla="*/ 562246732 h 159"/>
                  <a:gd name="T84" fmla="*/ 233971556 w 181"/>
                  <a:gd name="T85" fmla="*/ 547547321 h 159"/>
                  <a:gd name="T86" fmla="*/ 299775519 w 181"/>
                  <a:gd name="T87" fmla="*/ 547547321 h 159"/>
                  <a:gd name="T88" fmla="*/ 339990963 w 181"/>
                  <a:gd name="T89" fmla="*/ 540197615 h 159"/>
                  <a:gd name="T90" fmla="*/ 365581393 w 181"/>
                  <a:gd name="T91" fmla="*/ 536522762 h 159"/>
                  <a:gd name="T92" fmla="*/ 398483374 w 181"/>
                  <a:gd name="T93" fmla="*/ 525498204 h 159"/>
                  <a:gd name="T94" fmla="*/ 482566215 w 181"/>
                  <a:gd name="T95" fmla="*/ 470377328 h 159"/>
                  <a:gd name="T96" fmla="*/ 581274071 w 181"/>
                  <a:gd name="T97" fmla="*/ 349107185 h 159"/>
                  <a:gd name="T98" fmla="*/ 639766482 w 181"/>
                  <a:gd name="T99" fmla="*/ 282961751 h 159"/>
                  <a:gd name="T100" fmla="*/ 661701136 w 181"/>
                  <a:gd name="T101" fmla="*/ 216814400 h 159"/>
                  <a:gd name="T102" fmla="*/ 628799155 w 181"/>
                  <a:gd name="T103" fmla="*/ 216814400 h 159"/>
                  <a:gd name="T104" fmla="*/ 500845094 w 181"/>
                  <a:gd name="T105" fmla="*/ 356456891 h 159"/>
                  <a:gd name="T106" fmla="*/ 475254664 w 181"/>
                  <a:gd name="T107" fmla="*/ 363806596 h 159"/>
                  <a:gd name="T108" fmla="*/ 464287337 w 181"/>
                  <a:gd name="T109" fmla="*/ 385855713 h 159"/>
                  <a:gd name="T110" fmla="*/ 449664234 w 181"/>
                  <a:gd name="T111" fmla="*/ 382180860 h 159"/>
                  <a:gd name="T112" fmla="*/ 424073804 w 181"/>
                  <a:gd name="T113" fmla="*/ 349107185 h 159"/>
                  <a:gd name="T114" fmla="*/ 449664234 w 181"/>
                  <a:gd name="T115" fmla="*/ 312358657 h 159"/>
                  <a:gd name="T116" fmla="*/ 489877767 w 181"/>
                  <a:gd name="T117" fmla="*/ 293984392 h 159"/>
                  <a:gd name="T118" fmla="*/ 515468196 w 181"/>
                  <a:gd name="T119" fmla="*/ 327058068 h 159"/>
                  <a:gd name="T120" fmla="*/ 500845094 w 181"/>
                  <a:gd name="T121" fmla="*/ 356456891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1"/>
                  <a:gd name="T184" fmla="*/ 0 h 159"/>
                  <a:gd name="T185" fmla="*/ 181 w 181"/>
                  <a:gd name="T186" fmla="*/ 159 h 1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54" name="Freeform 10"/>
              <p:cNvSpPr>
                <a:spLocks noChangeArrowheads="1"/>
              </p:cNvSpPr>
              <p:nvPr/>
            </p:nvSpPr>
            <p:spPr bwMode="auto">
              <a:xfrm>
                <a:off x="3898900" y="2597150"/>
                <a:ext cx="252413" cy="268288"/>
              </a:xfrm>
              <a:custGeom>
                <a:avLst/>
                <a:gdLst>
                  <a:gd name="T0" fmla="*/ 29253137 w 132"/>
                  <a:gd name="T1" fmla="*/ 473735285 h 140"/>
                  <a:gd name="T2" fmla="*/ 47535869 w 132"/>
                  <a:gd name="T3" fmla="*/ 481080627 h 140"/>
                  <a:gd name="T4" fmla="*/ 87757499 w 132"/>
                  <a:gd name="T5" fmla="*/ 484752340 h 140"/>
                  <a:gd name="T6" fmla="*/ 124322964 w 132"/>
                  <a:gd name="T7" fmla="*/ 492097682 h 140"/>
                  <a:gd name="T8" fmla="*/ 266930572 w 132"/>
                  <a:gd name="T9" fmla="*/ 492097682 h 140"/>
                  <a:gd name="T10" fmla="*/ 281557140 w 132"/>
                  <a:gd name="T11" fmla="*/ 506786450 h 140"/>
                  <a:gd name="T12" fmla="*/ 372970803 w 132"/>
                  <a:gd name="T13" fmla="*/ 506786450 h 140"/>
                  <a:gd name="T14" fmla="*/ 435133241 w 132"/>
                  <a:gd name="T15" fmla="*/ 503114737 h 140"/>
                  <a:gd name="T16" fmla="*/ 446103645 w 132"/>
                  <a:gd name="T17" fmla="*/ 499443024 h 140"/>
                  <a:gd name="T18" fmla="*/ 398567776 w 132"/>
                  <a:gd name="T19" fmla="*/ 437012407 h 140"/>
                  <a:gd name="T20" fmla="*/ 402223940 w 132"/>
                  <a:gd name="T21" fmla="*/ 297462404 h 140"/>
                  <a:gd name="T22" fmla="*/ 464386378 w 132"/>
                  <a:gd name="T23" fmla="*/ 301134117 h 140"/>
                  <a:gd name="T24" fmla="*/ 475356782 w 132"/>
                  <a:gd name="T25" fmla="*/ 290117061 h 140"/>
                  <a:gd name="T26" fmla="*/ 482669110 w 132"/>
                  <a:gd name="T27" fmla="*/ 209325963 h 140"/>
                  <a:gd name="T28" fmla="*/ 471698706 w 132"/>
                  <a:gd name="T29" fmla="*/ 209325963 h 140"/>
                  <a:gd name="T30" fmla="*/ 435133241 w 132"/>
                  <a:gd name="T31" fmla="*/ 212997676 h 140"/>
                  <a:gd name="T32" fmla="*/ 413194344 w 132"/>
                  <a:gd name="T33" fmla="*/ 224014731 h 140"/>
                  <a:gd name="T34" fmla="*/ 413194344 w 132"/>
                  <a:gd name="T35" fmla="*/ 190963566 h 140"/>
                  <a:gd name="T36" fmla="*/ 394911612 w 132"/>
                  <a:gd name="T37" fmla="*/ 157912400 h 140"/>
                  <a:gd name="T38" fmla="*/ 398567776 w 132"/>
                  <a:gd name="T39" fmla="*/ 99153496 h 140"/>
                  <a:gd name="T40" fmla="*/ 391255448 w 132"/>
                  <a:gd name="T41" fmla="*/ 66102331 h 140"/>
                  <a:gd name="T42" fmla="*/ 365658475 w 132"/>
                  <a:gd name="T43" fmla="*/ 58756988 h 140"/>
                  <a:gd name="T44" fmla="*/ 343719578 w 132"/>
                  <a:gd name="T45" fmla="*/ 51413563 h 140"/>
                  <a:gd name="T46" fmla="*/ 310810277 w 132"/>
                  <a:gd name="T47" fmla="*/ 51413563 h 140"/>
                  <a:gd name="T48" fmla="*/ 296183709 w 132"/>
                  <a:gd name="T49" fmla="*/ 88136441 h 140"/>
                  <a:gd name="T50" fmla="*/ 248647839 w 132"/>
                  <a:gd name="T51" fmla="*/ 95481783 h 140"/>
                  <a:gd name="T52" fmla="*/ 212082374 w 132"/>
                  <a:gd name="T53" fmla="*/ 69775960 h 140"/>
                  <a:gd name="T54" fmla="*/ 197455806 w 132"/>
                  <a:gd name="T55" fmla="*/ 36722878 h 140"/>
                  <a:gd name="T56" fmla="*/ 190141566 w 132"/>
                  <a:gd name="T57" fmla="*/ 3671713 h 140"/>
                  <a:gd name="T58" fmla="*/ 54848198 w 132"/>
                  <a:gd name="T59" fmla="*/ 3671713 h 140"/>
                  <a:gd name="T60" fmla="*/ 32909301 w 132"/>
                  <a:gd name="T61" fmla="*/ 14688768 h 140"/>
                  <a:gd name="T62" fmla="*/ 69474766 w 132"/>
                  <a:gd name="T63" fmla="*/ 102827125 h 140"/>
                  <a:gd name="T64" fmla="*/ 62162438 w 132"/>
                  <a:gd name="T65" fmla="*/ 143221716 h 140"/>
                  <a:gd name="T66" fmla="*/ 87757499 w 132"/>
                  <a:gd name="T67" fmla="*/ 231360073 h 140"/>
                  <a:gd name="T68" fmla="*/ 58506274 w 132"/>
                  <a:gd name="T69" fmla="*/ 290117061 h 140"/>
                  <a:gd name="T70" fmla="*/ 29253137 w 132"/>
                  <a:gd name="T71" fmla="*/ 370910076 h 140"/>
                  <a:gd name="T72" fmla="*/ 7312328 w 132"/>
                  <a:gd name="T73" fmla="*/ 429667065 h 140"/>
                  <a:gd name="T74" fmla="*/ 3656164 w 132"/>
                  <a:gd name="T75" fmla="*/ 484752340 h 140"/>
                  <a:gd name="T76" fmla="*/ 3656164 w 132"/>
                  <a:gd name="T77" fmla="*/ 484752340 h 140"/>
                  <a:gd name="T78" fmla="*/ 14626568 w 132"/>
                  <a:gd name="T79" fmla="*/ 484752340 h 140"/>
                  <a:gd name="T80" fmla="*/ 29253137 w 132"/>
                  <a:gd name="T81" fmla="*/ 473735285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2"/>
                  <a:gd name="T124" fmla="*/ 0 h 140"/>
                  <a:gd name="T125" fmla="*/ 132 w 132"/>
                  <a:gd name="T126" fmla="*/ 140 h 1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55" name="Freeform 11"/>
              <p:cNvSpPr>
                <a:spLocks noChangeArrowheads="1"/>
              </p:cNvSpPr>
              <p:nvPr/>
            </p:nvSpPr>
            <p:spPr bwMode="auto">
              <a:xfrm>
                <a:off x="4108450" y="2647950"/>
                <a:ext cx="247650" cy="219075"/>
              </a:xfrm>
              <a:custGeom>
                <a:avLst/>
                <a:gdLst>
                  <a:gd name="T0" fmla="*/ 362902500 w 130"/>
                  <a:gd name="T1" fmla="*/ 18145125 h 115"/>
                  <a:gd name="T2" fmla="*/ 333870300 w 130"/>
                  <a:gd name="T3" fmla="*/ 0 h 115"/>
                  <a:gd name="T4" fmla="*/ 283063950 w 130"/>
                  <a:gd name="T5" fmla="*/ 10887075 h 115"/>
                  <a:gd name="T6" fmla="*/ 272176875 w 130"/>
                  <a:gd name="T7" fmla="*/ 36290250 h 115"/>
                  <a:gd name="T8" fmla="*/ 268547850 w 130"/>
                  <a:gd name="T9" fmla="*/ 58064400 h 115"/>
                  <a:gd name="T10" fmla="*/ 264918825 w 130"/>
                  <a:gd name="T11" fmla="*/ 105241725 h 115"/>
                  <a:gd name="T12" fmla="*/ 257660775 w 130"/>
                  <a:gd name="T13" fmla="*/ 141531975 h 115"/>
                  <a:gd name="T14" fmla="*/ 283063950 w 130"/>
                  <a:gd name="T15" fmla="*/ 174193200 h 115"/>
                  <a:gd name="T16" fmla="*/ 312096150 w 130"/>
                  <a:gd name="T17" fmla="*/ 166935150 h 115"/>
                  <a:gd name="T18" fmla="*/ 315725175 w 130"/>
                  <a:gd name="T19" fmla="*/ 195967350 h 115"/>
                  <a:gd name="T20" fmla="*/ 308467125 w 130"/>
                  <a:gd name="T21" fmla="*/ 214112475 h 115"/>
                  <a:gd name="T22" fmla="*/ 279434925 w 130"/>
                  <a:gd name="T23" fmla="*/ 214112475 h 115"/>
                  <a:gd name="T24" fmla="*/ 264918825 w 130"/>
                  <a:gd name="T25" fmla="*/ 177822225 h 115"/>
                  <a:gd name="T26" fmla="*/ 232257600 w 130"/>
                  <a:gd name="T27" fmla="*/ 170564175 h 115"/>
                  <a:gd name="T28" fmla="*/ 210483450 w 130"/>
                  <a:gd name="T29" fmla="*/ 148790025 h 115"/>
                  <a:gd name="T30" fmla="*/ 195967350 w 130"/>
                  <a:gd name="T31" fmla="*/ 156048075 h 115"/>
                  <a:gd name="T32" fmla="*/ 177822225 w 130"/>
                  <a:gd name="T33" fmla="*/ 159677100 h 115"/>
                  <a:gd name="T34" fmla="*/ 145161000 w 130"/>
                  <a:gd name="T35" fmla="*/ 148790025 h 115"/>
                  <a:gd name="T36" fmla="*/ 130644900 w 130"/>
                  <a:gd name="T37" fmla="*/ 130644900 h 115"/>
                  <a:gd name="T38" fmla="*/ 105241725 w 130"/>
                  <a:gd name="T39" fmla="*/ 130644900 h 115"/>
                  <a:gd name="T40" fmla="*/ 94354650 w 130"/>
                  <a:gd name="T41" fmla="*/ 123386850 h 115"/>
                  <a:gd name="T42" fmla="*/ 83467575 w 130"/>
                  <a:gd name="T43" fmla="*/ 112499775 h 115"/>
                  <a:gd name="T44" fmla="*/ 76209525 w 130"/>
                  <a:gd name="T45" fmla="*/ 192338325 h 115"/>
                  <a:gd name="T46" fmla="*/ 65322450 w 130"/>
                  <a:gd name="T47" fmla="*/ 203225400 h 115"/>
                  <a:gd name="T48" fmla="*/ 3629025 w 130"/>
                  <a:gd name="T49" fmla="*/ 199596375 h 115"/>
                  <a:gd name="T50" fmla="*/ 0 w 130"/>
                  <a:gd name="T51" fmla="*/ 337499325 h 115"/>
                  <a:gd name="T52" fmla="*/ 47177325 w 130"/>
                  <a:gd name="T53" fmla="*/ 399192750 h 115"/>
                  <a:gd name="T54" fmla="*/ 123386850 w 130"/>
                  <a:gd name="T55" fmla="*/ 395563725 h 115"/>
                  <a:gd name="T56" fmla="*/ 127015875 w 130"/>
                  <a:gd name="T57" fmla="*/ 406450800 h 115"/>
                  <a:gd name="T58" fmla="*/ 145161000 w 130"/>
                  <a:gd name="T59" fmla="*/ 402821775 h 115"/>
                  <a:gd name="T60" fmla="*/ 199596375 w 130"/>
                  <a:gd name="T61" fmla="*/ 413708850 h 115"/>
                  <a:gd name="T62" fmla="*/ 239515650 w 130"/>
                  <a:gd name="T63" fmla="*/ 366531525 h 115"/>
                  <a:gd name="T64" fmla="*/ 279434925 w 130"/>
                  <a:gd name="T65" fmla="*/ 337499325 h 115"/>
                  <a:gd name="T66" fmla="*/ 301209075 w 130"/>
                  <a:gd name="T67" fmla="*/ 315725175 h 115"/>
                  <a:gd name="T68" fmla="*/ 337499325 w 130"/>
                  <a:gd name="T69" fmla="*/ 315725175 h 115"/>
                  <a:gd name="T70" fmla="*/ 337499325 w 130"/>
                  <a:gd name="T71" fmla="*/ 315725175 h 115"/>
                  <a:gd name="T72" fmla="*/ 330241275 w 130"/>
                  <a:gd name="T73" fmla="*/ 286692975 h 115"/>
                  <a:gd name="T74" fmla="*/ 442741050 w 130"/>
                  <a:gd name="T75" fmla="*/ 243144675 h 115"/>
                  <a:gd name="T76" fmla="*/ 435483000 w 130"/>
                  <a:gd name="T77" fmla="*/ 224999550 h 115"/>
                  <a:gd name="T78" fmla="*/ 442741050 w 130"/>
                  <a:gd name="T79" fmla="*/ 185080275 h 115"/>
                  <a:gd name="T80" fmla="*/ 460886175 w 130"/>
                  <a:gd name="T81" fmla="*/ 174193200 h 115"/>
                  <a:gd name="T82" fmla="*/ 457257150 w 130"/>
                  <a:gd name="T83" fmla="*/ 108870750 h 115"/>
                  <a:gd name="T84" fmla="*/ 471773250 w 130"/>
                  <a:gd name="T85" fmla="*/ 101612700 h 115"/>
                  <a:gd name="T86" fmla="*/ 453628125 w 130"/>
                  <a:gd name="T87" fmla="*/ 58064400 h 115"/>
                  <a:gd name="T88" fmla="*/ 399192750 w 130"/>
                  <a:gd name="T89" fmla="*/ 32661225 h 115"/>
                  <a:gd name="T90" fmla="*/ 362902500 w 130"/>
                  <a:gd name="T91" fmla="*/ 18145125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0"/>
                  <a:gd name="T139" fmla="*/ 0 h 115"/>
                  <a:gd name="T140" fmla="*/ 130 w 130"/>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56" name="Freeform 12"/>
              <p:cNvSpPr>
                <a:spLocks noChangeArrowheads="1"/>
              </p:cNvSpPr>
              <p:nvPr/>
            </p:nvSpPr>
            <p:spPr bwMode="auto">
              <a:xfrm>
                <a:off x="4254500" y="2492375"/>
                <a:ext cx="42863" cy="38100"/>
              </a:xfrm>
              <a:custGeom>
                <a:avLst/>
                <a:gdLst>
                  <a:gd name="T0" fmla="*/ 68327519 w 22"/>
                  <a:gd name="T1" fmla="*/ 0 h 20"/>
                  <a:gd name="T2" fmla="*/ 45551679 w 22"/>
                  <a:gd name="T3" fmla="*/ 7258050 h 20"/>
                  <a:gd name="T4" fmla="*/ 22775840 w 22"/>
                  <a:gd name="T5" fmla="*/ 10887075 h 20"/>
                  <a:gd name="T6" fmla="*/ 18980516 w 22"/>
                  <a:gd name="T7" fmla="*/ 18145125 h 20"/>
                  <a:gd name="T8" fmla="*/ 11387920 w 22"/>
                  <a:gd name="T9" fmla="*/ 43548300 h 20"/>
                  <a:gd name="T10" fmla="*/ 0 w 22"/>
                  <a:gd name="T11" fmla="*/ 54435375 h 20"/>
                  <a:gd name="T12" fmla="*/ 11387920 w 22"/>
                  <a:gd name="T13" fmla="*/ 65322450 h 20"/>
                  <a:gd name="T14" fmla="*/ 22775840 w 22"/>
                  <a:gd name="T15" fmla="*/ 68951475 h 20"/>
                  <a:gd name="T16" fmla="*/ 45551679 w 22"/>
                  <a:gd name="T17" fmla="*/ 54435375 h 20"/>
                  <a:gd name="T18" fmla="*/ 83510762 w 22"/>
                  <a:gd name="T19" fmla="*/ 47177325 h 20"/>
                  <a:gd name="T20" fmla="*/ 75918166 w 22"/>
                  <a:gd name="T21" fmla="*/ 18145125 h 20"/>
                  <a:gd name="T22" fmla="*/ 68327519 w 22"/>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0"/>
                  <a:gd name="T38" fmla="*/ 22 w 2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57" name="Freeform 13"/>
              <p:cNvSpPr>
                <a:spLocks noChangeArrowheads="1"/>
              </p:cNvSpPr>
              <p:nvPr/>
            </p:nvSpPr>
            <p:spPr bwMode="auto">
              <a:xfrm>
                <a:off x="4514850" y="2205037"/>
                <a:ext cx="223838" cy="298450"/>
              </a:xfrm>
              <a:custGeom>
                <a:avLst/>
                <a:gdLst>
                  <a:gd name="T0" fmla="*/ 98823520 w 117"/>
                  <a:gd name="T1" fmla="*/ 108409586 h 157"/>
                  <a:gd name="T2" fmla="*/ 128104209 w 117"/>
                  <a:gd name="T3" fmla="*/ 133703699 h 157"/>
                  <a:gd name="T4" fmla="*/ 212286429 w 117"/>
                  <a:gd name="T5" fmla="*/ 162613429 h 157"/>
                  <a:gd name="T6" fmla="*/ 267189872 w 117"/>
                  <a:gd name="T7" fmla="*/ 173454578 h 157"/>
                  <a:gd name="T8" fmla="*/ 281829260 w 117"/>
                  <a:gd name="T9" fmla="*/ 184295726 h 157"/>
                  <a:gd name="T10" fmla="*/ 172026199 w 117"/>
                  <a:gd name="T11" fmla="*/ 292703412 h 157"/>
                  <a:gd name="T12" fmla="*/ 128104209 w 117"/>
                  <a:gd name="T13" fmla="*/ 299930844 h 157"/>
                  <a:gd name="T14" fmla="*/ 73202679 w 117"/>
                  <a:gd name="T15" fmla="*/ 328840574 h 157"/>
                  <a:gd name="T16" fmla="*/ 40262143 w 117"/>
                  <a:gd name="T17" fmla="*/ 332454290 h 157"/>
                  <a:gd name="T18" fmla="*/ 18301148 w 117"/>
                  <a:gd name="T19" fmla="*/ 361364020 h 157"/>
                  <a:gd name="T20" fmla="*/ 0 w 117"/>
                  <a:gd name="T21" fmla="*/ 390271849 h 157"/>
                  <a:gd name="T22" fmla="*/ 3659847 w 117"/>
                  <a:gd name="T23" fmla="*/ 534816697 h 157"/>
                  <a:gd name="T24" fmla="*/ 21960995 w 117"/>
                  <a:gd name="T25" fmla="*/ 567340143 h 157"/>
                  <a:gd name="T26" fmla="*/ 113464821 w 117"/>
                  <a:gd name="T27" fmla="*/ 473385422 h 157"/>
                  <a:gd name="T28" fmla="*/ 186665587 w 117"/>
                  <a:gd name="T29" fmla="*/ 419181579 h 157"/>
                  <a:gd name="T30" fmla="*/ 289148954 w 117"/>
                  <a:gd name="T31" fmla="*/ 317999425 h 157"/>
                  <a:gd name="T32" fmla="*/ 336730791 w 117"/>
                  <a:gd name="T33" fmla="*/ 242113285 h 157"/>
                  <a:gd name="T34" fmla="*/ 373333087 w 117"/>
                  <a:gd name="T35" fmla="*/ 180682010 h 157"/>
                  <a:gd name="T36" fmla="*/ 413593316 w 117"/>
                  <a:gd name="T37" fmla="*/ 101182154 h 157"/>
                  <a:gd name="T38" fmla="*/ 428234617 w 117"/>
                  <a:gd name="T39" fmla="*/ 28909730 h 157"/>
                  <a:gd name="T40" fmla="*/ 398953929 w 117"/>
                  <a:gd name="T41" fmla="*/ 14454865 h 157"/>
                  <a:gd name="T42" fmla="*/ 307450102 w 117"/>
                  <a:gd name="T43" fmla="*/ 39750879 h 157"/>
                  <a:gd name="T44" fmla="*/ 241569031 w 117"/>
                  <a:gd name="T45" fmla="*/ 54203843 h 157"/>
                  <a:gd name="T46" fmla="*/ 186665587 w 117"/>
                  <a:gd name="T47" fmla="*/ 65044991 h 157"/>
                  <a:gd name="T48" fmla="*/ 120784515 w 117"/>
                  <a:gd name="T49" fmla="*/ 57817559 h 157"/>
                  <a:gd name="T50" fmla="*/ 98823520 w 117"/>
                  <a:gd name="T51" fmla="*/ 36137162 h 157"/>
                  <a:gd name="T52" fmla="*/ 73202679 w 117"/>
                  <a:gd name="T53" fmla="*/ 72272424 h 157"/>
                  <a:gd name="T54" fmla="*/ 98823520 w 117"/>
                  <a:gd name="T55" fmla="*/ 108409586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
                  <a:gd name="T85" fmla="*/ 0 h 157"/>
                  <a:gd name="T86" fmla="*/ 117 w 117"/>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58" name="Freeform 14"/>
              <p:cNvSpPr>
                <a:spLocks noChangeArrowheads="1"/>
              </p:cNvSpPr>
              <p:nvPr/>
            </p:nvSpPr>
            <p:spPr bwMode="auto">
              <a:xfrm>
                <a:off x="3363913" y="1655762"/>
                <a:ext cx="260350" cy="206375"/>
              </a:xfrm>
              <a:custGeom>
                <a:avLst/>
                <a:gdLst>
                  <a:gd name="T0" fmla="*/ 183234713 w 136"/>
                  <a:gd name="T1" fmla="*/ 394357784 h 108"/>
                  <a:gd name="T2" fmla="*/ 183234713 w 136"/>
                  <a:gd name="T3" fmla="*/ 339586241 h 108"/>
                  <a:gd name="T4" fmla="*/ 249198980 w 136"/>
                  <a:gd name="T5" fmla="*/ 295767860 h 108"/>
                  <a:gd name="T6" fmla="*/ 274851112 w 136"/>
                  <a:gd name="T7" fmla="*/ 288464478 h 108"/>
                  <a:gd name="T8" fmla="*/ 311499203 w 136"/>
                  <a:gd name="T9" fmla="*/ 281163007 h 108"/>
                  <a:gd name="T10" fmla="*/ 333487292 w 136"/>
                  <a:gd name="T11" fmla="*/ 255603081 h 108"/>
                  <a:gd name="T12" fmla="*/ 362803468 w 136"/>
                  <a:gd name="T13" fmla="*/ 244648008 h 108"/>
                  <a:gd name="T14" fmla="*/ 381127514 w 136"/>
                  <a:gd name="T15" fmla="*/ 233692935 h 108"/>
                  <a:gd name="T16" fmla="*/ 388457515 w 136"/>
                  <a:gd name="T17" fmla="*/ 208133009 h 108"/>
                  <a:gd name="T18" fmla="*/ 403115603 w 136"/>
                  <a:gd name="T19" fmla="*/ 197179847 h 108"/>
                  <a:gd name="T20" fmla="*/ 425103692 w 136"/>
                  <a:gd name="T21" fmla="*/ 182573083 h 108"/>
                  <a:gd name="T22" fmla="*/ 487403915 w 136"/>
                  <a:gd name="T23" fmla="*/ 178921392 h 108"/>
                  <a:gd name="T24" fmla="*/ 494733916 w 136"/>
                  <a:gd name="T25" fmla="*/ 164316539 h 108"/>
                  <a:gd name="T26" fmla="*/ 480073914 w 136"/>
                  <a:gd name="T27" fmla="*/ 135104922 h 108"/>
                  <a:gd name="T28" fmla="*/ 476409871 w 136"/>
                  <a:gd name="T29" fmla="*/ 98589924 h 108"/>
                  <a:gd name="T30" fmla="*/ 465415826 w 136"/>
                  <a:gd name="T31" fmla="*/ 54771543 h 108"/>
                  <a:gd name="T32" fmla="*/ 458085825 w 136"/>
                  <a:gd name="T33" fmla="*/ 40166690 h 108"/>
                  <a:gd name="T34" fmla="*/ 410445604 w 136"/>
                  <a:gd name="T35" fmla="*/ 29211617 h 108"/>
                  <a:gd name="T36" fmla="*/ 340815379 w 136"/>
                  <a:gd name="T37" fmla="*/ 21908235 h 108"/>
                  <a:gd name="T38" fmla="*/ 300505159 w 136"/>
                  <a:gd name="T39" fmla="*/ 7303382 h 108"/>
                  <a:gd name="T40" fmla="*/ 256528981 w 136"/>
                  <a:gd name="T41" fmla="*/ 91286542 h 108"/>
                  <a:gd name="T42" fmla="*/ 194228757 w 136"/>
                  <a:gd name="T43" fmla="*/ 120498159 h 108"/>
                  <a:gd name="T44" fmla="*/ 161246624 w 136"/>
                  <a:gd name="T45" fmla="*/ 153361466 h 108"/>
                  <a:gd name="T46" fmla="*/ 139258535 w 136"/>
                  <a:gd name="T47" fmla="*/ 193528156 h 108"/>
                  <a:gd name="T48" fmla="*/ 139258535 w 136"/>
                  <a:gd name="T49" fmla="*/ 255603081 h 108"/>
                  <a:gd name="T50" fmla="*/ 91616399 w 136"/>
                  <a:gd name="T51" fmla="*/ 324979477 h 108"/>
                  <a:gd name="T52" fmla="*/ 29318090 w 136"/>
                  <a:gd name="T53" fmla="*/ 365146167 h 108"/>
                  <a:gd name="T54" fmla="*/ 0 w 136"/>
                  <a:gd name="T55" fmla="*/ 379751020 h 108"/>
                  <a:gd name="T56" fmla="*/ 153916623 w 136"/>
                  <a:gd name="T57" fmla="*/ 379751020 h 108"/>
                  <a:gd name="T58" fmla="*/ 183234713 w 136"/>
                  <a:gd name="T59" fmla="*/ 394357784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108"/>
                  <a:gd name="T92" fmla="*/ 136 w 136"/>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59" name="Freeform 15"/>
              <p:cNvSpPr>
                <a:spLocks noChangeArrowheads="1"/>
              </p:cNvSpPr>
              <p:nvPr/>
            </p:nvSpPr>
            <p:spPr bwMode="auto">
              <a:xfrm>
                <a:off x="3805238" y="1619250"/>
                <a:ext cx="93663" cy="174625"/>
              </a:xfrm>
              <a:custGeom>
                <a:avLst/>
                <a:gdLst>
                  <a:gd name="T0" fmla="*/ 47498610 w 49"/>
                  <a:gd name="T1" fmla="*/ 84695044 h 91"/>
                  <a:gd name="T2" fmla="*/ 36538127 w 49"/>
                  <a:gd name="T3" fmla="*/ 128882845 h 91"/>
                  <a:gd name="T4" fmla="*/ 10960482 w 49"/>
                  <a:gd name="T5" fmla="*/ 154660181 h 91"/>
                  <a:gd name="T6" fmla="*/ 25575733 w 49"/>
                  <a:gd name="T7" fmla="*/ 198849901 h 91"/>
                  <a:gd name="T8" fmla="*/ 43845753 w 49"/>
                  <a:gd name="T9" fmla="*/ 228307795 h 91"/>
                  <a:gd name="T10" fmla="*/ 76729112 w 49"/>
                  <a:gd name="T11" fmla="*/ 250402655 h 91"/>
                  <a:gd name="T12" fmla="*/ 94999131 w 49"/>
                  <a:gd name="T13" fmla="*/ 324050269 h 91"/>
                  <a:gd name="T14" fmla="*/ 98651988 w 49"/>
                  <a:gd name="T15" fmla="*/ 335097699 h 91"/>
                  <a:gd name="T16" fmla="*/ 116922008 w 49"/>
                  <a:gd name="T17" fmla="*/ 320367793 h 91"/>
                  <a:gd name="T18" fmla="*/ 124229633 w 49"/>
                  <a:gd name="T19" fmla="*/ 287227422 h 91"/>
                  <a:gd name="T20" fmla="*/ 127882490 w 49"/>
                  <a:gd name="T21" fmla="*/ 268815038 h 91"/>
                  <a:gd name="T22" fmla="*/ 157112992 w 49"/>
                  <a:gd name="T23" fmla="*/ 239355225 h 91"/>
                  <a:gd name="T24" fmla="*/ 175383012 w 49"/>
                  <a:gd name="T25" fmla="*/ 224625319 h 91"/>
                  <a:gd name="T26" fmla="*/ 179035869 w 49"/>
                  <a:gd name="T27" fmla="*/ 202532378 h 91"/>
                  <a:gd name="T28" fmla="*/ 160767761 w 49"/>
                  <a:gd name="T29" fmla="*/ 187802471 h 91"/>
                  <a:gd name="T30" fmla="*/ 146152510 w 49"/>
                  <a:gd name="T31" fmla="*/ 173072565 h 91"/>
                  <a:gd name="T32" fmla="*/ 113267239 w 49"/>
                  <a:gd name="T33" fmla="*/ 158342658 h 91"/>
                  <a:gd name="T34" fmla="*/ 146152510 w 49"/>
                  <a:gd name="T35" fmla="*/ 128882845 h 91"/>
                  <a:gd name="T36" fmla="*/ 146152510 w 49"/>
                  <a:gd name="T37" fmla="*/ 73647614 h 91"/>
                  <a:gd name="T38" fmla="*/ 153460135 w 49"/>
                  <a:gd name="T39" fmla="*/ 36824766 h 91"/>
                  <a:gd name="T40" fmla="*/ 146152510 w 49"/>
                  <a:gd name="T41" fmla="*/ 22094860 h 91"/>
                  <a:gd name="T42" fmla="*/ 127882490 w 49"/>
                  <a:gd name="T43" fmla="*/ 14729907 h 91"/>
                  <a:gd name="T44" fmla="*/ 73076255 w 49"/>
                  <a:gd name="T45" fmla="*/ 14729907 h 91"/>
                  <a:gd name="T46" fmla="*/ 47498610 w 49"/>
                  <a:gd name="T47" fmla="*/ 18412383 h 91"/>
                  <a:gd name="T48" fmla="*/ 47498610 w 49"/>
                  <a:gd name="T49" fmla="*/ 84695044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91"/>
                  <a:gd name="T77" fmla="*/ 49 w 49"/>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60" name="Freeform 16"/>
              <p:cNvSpPr>
                <a:spLocks noChangeArrowheads="1"/>
              </p:cNvSpPr>
              <p:nvPr/>
            </p:nvSpPr>
            <p:spPr bwMode="auto">
              <a:xfrm>
                <a:off x="3457575" y="1625600"/>
                <a:ext cx="449263" cy="430213"/>
              </a:xfrm>
              <a:custGeom>
                <a:avLst/>
                <a:gdLst>
                  <a:gd name="T0" fmla="*/ 296039464 w 235"/>
                  <a:gd name="T1" fmla="*/ 157205566 h 225"/>
                  <a:gd name="T2" fmla="*/ 299694744 w 235"/>
                  <a:gd name="T3" fmla="*/ 193766023 h 225"/>
                  <a:gd name="T4" fmla="*/ 314313954 w 235"/>
                  <a:gd name="T5" fmla="*/ 223014771 h 225"/>
                  <a:gd name="T6" fmla="*/ 307005305 w 235"/>
                  <a:gd name="T7" fmla="*/ 237638189 h 225"/>
                  <a:gd name="T8" fmla="*/ 244873188 w 235"/>
                  <a:gd name="T9" fmla="*/ 241294043 h 225"/>
                  <a:gd name="T10" fmla="*/ 222943418 w 235"/>
                  <a:gd name="T11" fmla="*/ 255917461 h 225"/>
                  <a:gd name="T12" fmla="*/ 208324209 w 235"/>
                  <a:gd name="T13" fmla="*/ 266885025 h 225"/>
                  <a:gd name="T14" fmla="*/ 201015560 w 235"/>
                  <a:gd name="T15" fmla="*/ 292477918 h 225"/>
                  <a:gd name="T16" fmla="*/ 182741071 w 235"/>
                  <a:gd name="T17" fmla="*/ 303445481 h 225"/>
                  <a:gd name="T18" fmla="*/ 153502652 w 235"/>
                  <a:gd name="T19" fmla="*/ 314413045 h 225"/>
                  <a:gd name="T20" fmla="*/ 131572883 w 235"/>
                  <a:gd name="T21" fmla="*/ 340004026 h 225"/>
                  <a:gd name="T22" fmla="*/ 95025816 w 235"/>
                  <a:gd name="T23" fmla="*/ 347315735 h 225"/>
                  <a:gd name="T24" fmla="*/ 69440766 w 235"/>
                  <a:gd name="T25" fmla="*/ 354629356 h 225"/>
                  <a:gd name="T26" fmla="*/ 3655280 w 235"/>
                  <a:gd name="T27" fmla="*/ 398499610 h 225"/>
                  <a:gd name="T28" fmla="*/ 3655280 w 235"/>
                  <a:gd name="T29" fmla="*/ 453339339 h 225"/>
                  <a:gd name="T30" fmla="*/ 10963929 w 235"/>
                  <a:gd name="T31" fmla="*/ 460651048 h 225"/>
                  <a:gd name="T32" fmla="*/ 409339769 w 235"/>
                  <a:gd name="T33" fmla="*/ 727536072 h 225"/>
                  <a:gd name="T34" fmla="*/ 438578188 w 235"/>
                  <a:gd name="T35" fmla="*/ 764096529 h 225"/>
                  <a:gd name="T36" fmla="*/ 482435815 w 235"/>
                  <a:gd name="T37" fmla="*/ 778719947 h 225"/>
                  <a:gd name="T38" fmla="*/ 504365585 w 235"/>
                  <a:gd name="T39" fmla="*/ 822592113 h 225"/>
                  <a:gd name="T40" fmla="*/ 544567932 w 235"/>
                  <a:gd name="T41" fmla="*/ 815280404 h 225"/>
                  <a:gd name="T42" fmla="*/ 606700049 w 235"/>
                  <a:gd name="T43" fmla="*/ 793345277 h 225"/>
                  <a:gd name="T44" fmla="*/ 683451375 w 235"/>
                  <a:gd name="T45" fmla="*/ 734849693 h 225"/>
                  <a:gd name="T46" fmla="*/ 858881886 w 235"/>
                  <a:gd name="T47" fmla="*/ 625170235 h 225"/>
                  <a:gd name="T48" fmla="*/ 858881886 w 235"/>
                  <a:gd name="T49" fmla="*/ 625170235 h 225"/>
                  <a:gd name="T50" fmla="*/ 840607396 w 235"/>
                  <a:gd name="T51" fmla="*/ 588609778 h 225"/>
                  <a:gd name="T52" fmla="*/ 807713698 w 235"/>
                  <a:gd name="T53" fmla="*/ 577642215 h 225"/>
                  <a:gd name="T54" fmla="*/ 782130560 w 235"/>
                  <a:gd name="T55" fmla="*/ 563018797 h 225"/>
                  <a:gd name="T56" fmla="*/ 774821911 w 235"/>
                  <a:gd name="T57" fmla="*/ 530114195 h 225"/>
                  <a:gd name="T58" fmla="*/ 756547421 w 235"/>
                  <a:gd name="T59" fmla="*/ 504523213 h 225"/>
                  <a:gd name="T60" fmla="*/ 774821911 w 235"/>
                  <a:gd name="T61" fmla="*/ 486243941 h 225"/>
                  <a:gd name="T62" fmla="*/ 771166631 w 235"/>
                  <a:gd name="T63" fmla="*/ 464306902 h 225"/>
                  <a:gd name="T64" fmla="*/ 771166631 w 235"/>
                  <a:gd name="T65" fmla="*/ 438715921 h 225"/>
                  <a:gd name="T66" fmla="*/ 771166631 w 235"/>
                  <a:gd name="T67" fmla="*/ 413124940 h 225"/>
                  <a:gd name="T68" fmla="*/ 774821911 w 235"/>
                  <a:gd name="T69" fmla="*/ 369252774 h 225"/>
                  <a:gd name="T70" fmla="*/ 756547421 w 235"/>
                  <a:gd name="T71" fmla="*/ 332692317 h 225"/>
                  <a:gd name="T72" fmla="*/ 763856070 w 235"/>
                  <a:gd name="T73" fmla="*/ 321724754 h 225"/>
                  <a:gd name="T74" fmla="*/ 760202702 w 235"/>
                  <a:gd name="T75" fmla="*/ 310757190 h 225"/>
                  <a:gd name="T76" fmla="*/ 741928212 w 235"/>
                  <a:gd name="T77" fmla="*/ 237638189 h 225"/>
                  <a:gd name="T78" fmla="*/ 709034514 w 235"/>
                  <a:gd name="T79" fmla="*/ 215701150 h 225"/>
                  <a:gd name="T80" fmla="*/ 690760024 w 235"/>
                  <a:gd name="T81" fmla="*/ 186454314 h 225"/>
                  <a:gd name="T82" fmla="*/ 676140815 w 235"/>
                  <a:gd name="T83" fmla="*/ 142582148 h 225"/>
                  <a:gd name="T84" fmla="*/ 701723953 w 235"/>
                  <a:gd name="T85" fmla="*/ 116991167 h 225"/>
                  <a:gd name="T86" fmla="*/ 712689794 w 235"/>
                  <a:gd name="T87" fmla="*/ 73119001 h 225"/>
                  <a:gd name="T88" fmla="*/ 712689794 w 235"/>
                  <a:gd name="T89" fmla="*/ 7311709 h 225"/>
                  <a:gd name="T90" fmla="*/ 676140815 w 235"/>
                  <a:gd name="T91" fmla="*/ 0 h 225"/>
                  <a:gd name="T92" fmla="*/ 632283187 w 235"/>
                  <a:gd name="T93" fmla="*/ 3655854 h 225"/>
                  <a:gd name="T94" fmla="*/ 577461631 w 235"/>
                  <a:gd name="T95" fmla="*/ 18279272 h 225"/>
                  <a:gd name="T96" fmla="*/ 420303698 w 235"/>
                  <a:gd name="T97" fmla="*/ 25590981 h 225"/>
                  <a:gd name="T98" fmla="*/ 358171581 w 235"/>
                  <a:gd name="T99" fmla="*/ 58495584 h 225"/>
                  <a:gd name="T100" fmla="*/ 292386096 w 235"/>
                  <a:gd name="T101" fmla="*/ 95056040 h 225"/>
                  <a:gd name="T102" fmla="*/ 277766886 w 235"/>
                  <a:gd name="T103" fmla="*/ 98711895 h 225"/>
                  <a:gd name="T104" fmla="*/ 285075535 w 235"/>
                  <a:gd name="T105" fmla="*/ 113335313 h 225"/>
                  <a:gd name="T106" fmla="*/ 296039464 w 235"/>
                  <a:gd name="T107" fmla="*/ 157205566 h 2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5"/>
                  <a:gd name="T163" fmla="*/ 0 h 225"/>
                  <a:gd name="T164" fmla="*/ 235 w 235"/>
                  <a:gd name="T165" fmla="*/ 225 h 2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61" name="Freeform 17"/>
              <p:cNvSpPr>
                <a:spLocks noChangeArrowheads="1"/>
              </p:cNvSpPr>
              <p:nvPr/>
            </p:nvSpPr>
            <p:spPr bwMode="auto">
              <a:xfrm>
                <a:off x="3851275" y="1724025"/>
                <a:ext cx="328613" cy="315913"/>
              </a:xfrm>
              <a:custGeom>
                <a:avLst/>
                <a:gdLst>
                  <a:gd name="T0" fmla="*/ 69352627 w 172"/>
                  <a:gd name="T1" fmla="*/ 36657396 h 165"/>
                  <a:gd name="T2" fmla="*/ 40151923 w 172"/>
                  <a:gd name="T3" fmla="*/ 65983695 h 165"/>
                  <a:gd name="T4" fmla="*/ 36500880 w 172"/>
                  <a:gd name="T5" fmla="*/ 84312393 h 165"/>
                  <a:gd name="T6" fmla="*/ 29200704 w 172"/>
                  <a:gd name="T7" fmla="*/ 117305198 h 165"/>
                  <a:gd name="T8" fmla="*/ 3651043 w 172"/>
                  <a:gd name="T9" fmla="*/ 142964992 h 165"/>
                  <a:gd name="T10" fmla="*/ 21900528 w 172"/>
                  <a:gd name="T11" fmla="*/ 179624303 h 165"/>
                  <a:gd name="T12" fmla="*/ 18251395 w 172"/>
                  <a:gd name="T13" fmla="*/ 223612795 h 165"/>
                  <a:gd name="T14" fmla="*/ 18251395 w 172"/>
                  <a:gd name="T15" fmla="*/ 249272589 h 165"/>
                  <a:gd name="T16" fmla="*/ 18251395 w 172"/>
                  <a:gd name="T17" fmla="*/ 274934297 h 165"/>
                  <a:gd name="T18" fmla="*/ 21900528 w 172"/>
                  <a:gd name="T19" fmla="*/ 296929501 h 165"/>
                  <a:gd name="T20" fmla="*/ 3651043 w 172"/>
                  <a:gd name="T21" fmla="*/ 315258199 h 165"/>
                  <a:gd name="T22" fmla="*/ 21900528 w 172"/>
                  <a:gd name="T23" fmla="*/ 340917993 h 165"/>
                  <a:gd name="T24" fmla="*/ 29200704 w 172"/>
                  <a:gd name="T25" fmla="*/ 373910798 h 165"/>
                  <a:gd name="T26" fmla="*/ 54752275 w 172"/>
                  <a:gd name="T27" fmla="*/ 388572990 h 165"/>
                  <a:gd name="T28" fmla="*/ 87604023 w 172"/>
                  <a:gd name="T29" fmla="*/ 399570592 h 165"/>
                  <a:gd name="T30" fmla="*/ 105855418 w 172"/>
                  <a:gd name="T31" fmla="*/ 436227987 h 165"/>
                  <a:gd name="T32" fmla="*/ 167907869 w 172"/>
                  <a:gd name="T33" fmla="*/ 447225589 h 165"/>
                  <a:gd name="T34" fmla="*/ 193459441 w 172"/>
                  <a:gd name="T35" fmla="*/ 472887298 h 165"/>
                  <a:gd name="T36" fmla="*/ 262812068 w 172"/>
                  <a:gd name="T37" fmla="*/ 436227987 h 165"/>
                  <a:gd name="T38" fmla="*/ 576725368 w 172"/>
                  <a:gd name="T39" fmla="*/ 604854688 h 165"/>
                  <a:gd name="T40" fmla="*/ 576725368 w 172"/>
                  <a:gd name="T41" fmla="*/ 582859485 h 165"/>
                  <a:gd name="T42" fmla="*/ 616877291 w 172"/>
                  <a:gd name="T43" fmla="*/ 582859485 h 165"/>
                  <a:gd name="T44" fmla="*/ 616877291 w 172"/>
                  <a:gd name="T45" fmla="*/ 175957797 h 165"/>
                  <a:gd name="T46" fmla="*/ 616877291 w 172"/>
                  <a:gd name="T47" fmla="*/ 117305198 h 165"/>
                  <a:gd name="T48" fmla="*/ 620528334 w 172"/>
                  <a:gd name="T49" fmla="*/ 65983695 h 165"/>
                  <a:gd name="T50" fmla="*/ 624177467 w 172"/>
                  <a:gd name="T51" fmla="*/ 54986094 h 165"/>
                  <a:gd name="T52" fmla="*/ 624177467 w 172"/>
                  <a:gd name="T53" fmla="*/ 54986094 h 165"/>
                  <a:gd name="T54" fmla="*/ 569425192 w 172"/>
                  <a:gd name="T55" fmla="*/ 40323901 h 165"/>
                  <a:gd name="T56" fmla="*/ 503723608 w 172"/>
                  <a:gd name="T57" fmla="*/ 7331096 h 165"/>
                  <a:gd name="T58" fmla="*/ 412468542 w 172"/>
                  <a:gd name="T59" fmla="*/ 54986094 h 165"/>
                  <a:gd name="T60" fmla="*/ 419768718 w 172"/>
                  <a:gd name="T61" fmla="*/ 106307596 h 165"/>
                  <a:gd name="T62" fmla="*/ 354065223 w 172"/>
                  <a:gd name="T63" fmla="*/ 106307596 h 165"/>
                  <a:gd name="T64" fmla="*/ 281063463 w 172"/>
                  <a:gd name="T65" fmla="*/ 80647802 h 165"/>
                  <a:gd name="T66" fmla="*/ 237260497 w 172"/>
                  <a:gd name="T67" fmla="*/ 51321503 h 165"/>
                  <a:gd name="T68" fmla="*/ 211708925 w 172"/>
                  <a:gd name="T69" fmla="*/ 25659794 h 165"/>
                  <a:gd name="T70" fmla="*/ 138707165 w 172"/>
                  <a:gd name="T71" fmla="*/ 10997602 h 165"/>
                  <a:gd name="T72" fmla="*/ 91255066 w 172"/>
                  <a:gd name="T73" fmla="*/ 0 h 165"/>
                  <a:gd name="T74" fmla="*/ 87604023 w 172"/>
                  <a:gd name="T75" fmla="*/ 21995203 h 165"/>
                  <a:gd name="T76" fmla="*/ 69352627 w 172"/>
                  <a:gd name="T77" fmla="*/ 36657396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2"/>
                  <a:gd name="T118" fmla="*/ 0 h 165"/>
                  <a:gd name="T119" fmla="*/ 172 w 172"/>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62" name="Freeform 18"/>
              <p:cNvSpPr>
                <a:spLocks noChangeArrowheads="1"/>
              </p:cNvSpPr>
              <p:nvPr/>
            </p:nvSpPr>
            <p:spPr bwMode="auto">
              <a:xfrm>
                <a:off x="3287713" y="2163762"/>
                <a:ext cx="61913" cy="22225"/>
              </a:xfrm>
              <a:custGeom>
                <a:avLst/>
                <a:gdLst>
                  <a:gd name="T0" fmla="*/ 59895023 w 32"/>
                  <a:gd name="T1" fmla="*/ 28575289 h 11"/>
                  <a:gd name="T2" fmla="*/ 93585369 w 32"/>
                  <a:gd name="T3" fmla="*/ 40823284 h 11"/>
                  <a:gd name="T4" fmla="*/ 119788112 w 32"/>
                  <a:gd name="T5" fmla="*/ 32658627 h 11"/>
                  <a:gd name="T6" fmla="*/ 97327236 w 32"/>
                  <a:gd name="T7" fmla="*/ 28575289 h 11"/>
                  <a:gd name="T8" fmla="*/ 56151221 w 32"/>
                  <a:gd name="T9" fmla="*/ 8164657 h 11"/>
                  <a:gd name="T10" fmla="*/ 3743802 w 32"/>
                  <a:gd name="T11" fmla="*/ 20410632 h 11"/>
                  <a:gd name="T12" fmla="*/ 0 w 32"/>
                  <a:gd name="T13" fmla="*/ 44904602 h 11"/>
                  <a:gd name="T14" fmla="*/ 11229470 w 32"/>
                  <a:gd name="T15" fmla="*/ 44904602 h 11"/>
                  <a:gd name="T16" fmla="*/ 59895023 w 32"/>
                  <a:gd name="T17" fmla="*/ 2857528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1"/>
                  <a:gd name="T29" fmla="*/ 32 w 3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63" name="Freeform 19"/>
              <p:cNvSpPr>
                <a:spLocks noChangeArrowheads="1"/>
              </p:cNvSpPr>
              <p:nvPr/>
            </p:nvSpPr>
            <p:spPr bwMode="auto">
              <a:xfrm>
                <a:off x="3275013" y="2105025"/>
                <a:ext cx="125413" cy="101600"/>
              </a:xfrm>
              <a:custGeom>
                <a:avLst/>
                <a:gdLst>
                  <a:gd name="T0" fmla="*/ 54161314 w 66"/>
                  <a:gd name="T1" fmla="*/ 187415577 h 53"/>
                  <a:gd name="T2" fmla="*/ 75825460 w 66"/>
                  <a:gd name="T3" fmla="*/ 176391019 h 53"/>
                  <a:gd name="T4" fmla="*/ 133597148 w 66"/>
                  <a:gd name="T5" fmla="*/ 172716166 h 53"/>
                  <a:gd name="T6" fmla="*/ 144430171 w 66"/>
                  <a:gd name="T7" fmla="*/ 176391019 h 53"/>
                  <a:gd name="T8" fmla="*/ 144430171 w 66"/>
                  <a:gd name="T9" fmla="*/ 172716166 h 53"/>
                  <a:gd name="T10" fmla="*/ 173315065 w 66"/>
                  <a:gd name="T11" fmla="*/ 183740725 h 53"/>
                  <a:gd name="T12" fmla="*/ 234699028 w 66"/>
                  <a:gd name="T13" fmla="*/ 187415577 h 53"/>
                  <a:gd name="T14" fmla="*/ 238309403 w 66"/>
                  <a:gd name="T15" fmla="*/ 183740725 h 53"/>
                  <a:gd name="T16" fmla="*/ 238309403 w 66"/>
                  <a:gd name="T17" fmla="*/ 158016755 h 53"/>
                  <a:gd name="T18" fmla="*/ 216645257 w 66"/>
                  <a:gd name="T19" fmla="*/ 132292785 h 53"/>
                  <a:gd name="T20" fmla="*/ 209422608 w 66"/>
                  <a:gd name="T21" fmla="*/ 106568815 h 53"/>
                  <a:gd name="T22" fmla="*/ 202201860 w 66"/>
                  <a:gd name="T23" fmla="*/ 95546174 h 53"/>
                  <a:gd name="T24" fmla="*/ 180537714 w 66"/>
                  <a:gd name="T25" fmla="*/ 66147351 h 53"/>
                  <a:gd name="T26" fmla="*/ 151650920 w 66"/>
                  <a:gd name="T27" fmla="*/ 29398823 h 53"/>
                  <a:gd name="T28" fmla="*/ 137207523 w 66"/>
                  <a:gd name="T29" fmla="*/ 29398823 h 53"/>
                  <a:gd name="T30" fmla="*/ 115543377 w 66"/>
                  <a:gd name="T31" fmla="*/ 7349706 h 53"/>
                  <a:gd name="T32" fmla="*/ 83048109 w 66"/>
                  <a:gd name="T33" fmla="*/ 11024558 h 53"/>
                  <a:gd name="T34" fmla="*/ 46940566 w 66"/>
                  <a:gd name="T35" fmla="*/ 11024558 h 53"/>
                  <a:gd name="T36" fmla="*/ 21664146 w 66"/>
                  <a:gd name="T37" fmla="*/ 29398823 h 53"/>
                  <a:gd name="T38" fmla="*/ 21664146 w 66"/>
                  <a:gd name="T39" fmla="*/ 29398823 h 53"/>
                  <a:gd name="T40" fmla="*/ 10833023 w 66"/>
                  <a:gd name="T41" fmla="*/ 66147351 h 53"/>
                  <a:gd name="T42" fmla="*/ 25274520 w 66"/>
                  <a:gd name="T43" fmla="*/ 124943079 h 53"/>
                  <a:gd name="T44" fmla="*/ 28886794 w 66"/>
                  <a:gd name="T45" fmla="*/ 132292785 h 53"/>
                  <a:gd name="T46" fmla="*/ 79435834 w 66"/>
                  <a:gd name="T47" fmla="*/ 121268226 h 53"/>
                  <a:gd name="T48" fmla="*/ 119155651 w 66"/>
                  <a:gd name="T49" fmla="*/ 139642491 h 53"/>
                  <a:gd name="T50" fmla="*/ 140819797 w 66"/>
                  <a:gd name="T51" fmla="*/ 143317343 h 53"/>
                  <a:gd name="T52" fmla="*/ 115543377 w 66"/>
                  <a:gd name="T53" fmla="*/ 150667049 h 53"/>
                  <a:gd name="T54" fmla="*/ 83048109 w 66"/>
                  <a:gd name="T55" fmla="*/ 139642491 h 53"/>
                  <a:gd name="T56" fmla="*/ 36107543 w 66"/>
                  <a:gd name="T57" fmla="*/ 154341902 h 53"/>
                  <a:gd name="T58" fmla="*/ 25274520 w 66"/>
                  <a:gd name="T59" fmla="*/ 154341902 h 53"/>
                  <a:gd name="T60" fmla="*/ 28886794 w 66"/>
                  <a:gd name="T61" fmla="*/ 176391019 h 53"/>
                  <a:gd name="T62" fmla="*/ 32497169 w 66"/>
                  <a:gd name="T63" fmla="*/ 180065872 h 53"/>
                  <a:gd name="T64" fmla="*/ 54161314 w 66"/>
                  <a:gd name="T65" fmla="*/ 187415577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53"/>
                  <a:gd name="T101" fmla="*/ 66 w 66"/>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64" name="Freeform 20"/>
              <p:cNvSpPr>
                <a:spLocks noChangeArrowheads="1"/>
              </p:cNvSpPr>
              <p:nvPr/>
            </p:nvSpPr>
            <p:spPr bwMode="auto">
              <a:xfrm>
                <a:off x="3290888" y="2195512"/>
                <a:ext cx="60325" cy="33338"/>
              </a:xfrm>
              <a:custGeom>
                <a:avLst/>
                <a:gdLst>
                  <a:gd name="T0" fmla="*/ 60587706 w 31"/>
                  <a:gd name="T1" fmla="*/ 58315570 h 18"/>
                  <a:gd name="T2" fmla="*/ 98456238 w 31"/>
                  <a:gd name="T3" fmla="*/ 41163169 h 18"/>
                  <a:gd name="T4" fmla="*/ 113603651 w 31"/>
                  <a:gd name="T5" fmla="*/ 34302950 h 18"/>
                  <a:gd name="T6" fmla="*/ 109816798 w 31"/>
                  <a:gd name="T7" fmla="*/ 17152401 h 18"/>
                  <a:gd name="T8" fmla="*/ 117390504 w 31"/>
                  <a:gd name="T9" fmla="*/ 3430110 h 18"/>
                  <a:gd name="T10" fmla="*/ 106029944 w 31"/>
                  <a:gd name="T11" fmla="*/ 0 h 18"/>
                  <a:gd name="T12" fmla="*/ 45442239 w 31"/>
                  <a:gd name="T13" fmla="*/ 3430110 h 18"/>
                  <a:gd name="T14" fmla="*/ 22721119 w 31"/>
                  <a:gd name="T15" fmla="*/ 13720439 h 18"/>
                  <a:gd name="T16" fmla="*/ 0 w 31"/>
                  <a:gd name="T17" fmla="*/ 6860220 h 18"/>
                  <a:gd name="T18" fmla="*/ 34081679 w 31"/>
                  <a:gd name="T19" fmla="*/ 30872840 h 18"/>
                  <a:gd name="T20" fmla="*/ 53015945 w 31"/>
                  <a:gd name="T21" fmla="*/ 61745680 h 18"/>
                  <a:gd name="T22" fmla="*/ 56802798 w 31"/>
                  <a:gd name="T23" fmla="*/ 61745680 h 18"/>
                  <a:gd name="T24" fmla="*/ 60587706 w 31"/>
                  <a:gd name="T25" fmla="*/ 5831557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8"/>
                  <a:gd name="T41" fmla="*/ 31 w 3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65" name="Freeform 21"/>
              <p:cNvSpPr>
                <a:spLocks noChangeArrowheads="1"/>
              </p:cNvSpPr>
              <p:nvPr/>
            </p:nvSpPr>
            <p:spPr bwMode="auto">
              <a:xfrm>
                <a:off x="3959225" y="2227262"/>
                <a:ext cx="263525" cy="185738"/>
              </a:xfrm>
              <a:custGeom>
                <a:avLst/>
                <a:gdLst>
                  <a:gd name="T0" fmla="*/ 466761973 w 138"/>
                  <a:gd name="T1" fmla="*/ 201659768 h 97"/>
                  <a:gd name="T2" fmla="*/ 452176437 w 138"/>
                  <a:gd name="T3" fmla="*/ 172328482 h 97"/>
                  <a:gd name="T4" fmla="*/ 426648885 w 138"/>
                  <a:gd name="T5" fmla="*/ 150329061 h 97"/>
                  <a:gd name="T6" fmla="*/ 408416010 w 138"/>
                  <a:gd name="T7" fmla="*/ 124662750 h 97"/>
                  <a:gd name="T8" fmla="*/ 375597599 w 138"/>
                  <a:gd name="T9" fmla="*/ 109997107 h 97"/>
                  <a:gd name="T10" fmla="*/ 368304832 w 138"/>
                  <a:gd name="T11" fmla="*/ 98996439 h 97"/>
                  <a:gd name="T12" fmla="*/ 353717386 w 138"/>
                  <a:gd name="T13" fmla="*/ 95329550 h 97"/>
                  <a:gd name="T14" fmla="*/ 357364725 w 138"/>
                  <a:gd name="T15" fmla="*/ 80663907 h 97"/>
                  <a:gd name="T16" fmla="*/ 353717386 w 138"/>
                  <a:gd name="T17" fmla="*/ 43998843 h 97"/>
                  <a:gd name="T18" fmla="*/ 324546314 w 138"/>
                  <a:gd name="T19" fmla="*/ 3666889 h 97"/>
                  <a:gd name="T20" fmla="*/ 317251637 w 138"/>
                  <a:gd name="T21" fmla="*/ 3666889 h 97"/>
                  <a:gd name="T22" fmla="*/ 284433226 w 138"/>
                  <a:gd name="T23" fmla="*/ 18332532 h 97"/>
                  <a:gd name="T24" fmla="*/ 277140458 w 138"/>
                  <a:gd name="T25" fmla="*/ 36665064 h 97"/>
                  <a:gd name="T26" fmla="*/ 237027370 w 138"/>
                  <a:gd name="T27" fmla="*/ 76997018 h 97"/>
                  <a:gd name="T28" fmla="*/ 178681408 w 138"/>
                  <a:gd name="T29" fmla="*/ 91664575 h 97"/>
                  <a:gd name="T30" fmla="*/ 175035978 w 138"/>
                  <a:gd name="T31" fmla="*/ 113663997 h 97"/>
                  <a:gd name="T32" fmla="*/ 138570229 w 138"/>
                  <a:gd name="T33" fmla="*/ 131996529 h 97"/>
                  <a:gd name="T34" fmla="*/ 94811712 w 138"/>
                  <a:gd name="T35" fmla="*/ 146662171 h 97"/>
                  <a:gd name="T36" fmla="*/ 65638731 w 138"/>
                  <a:gd name="T37" fmla="*/ 146662171 h 97"/>
                  <a:gd name="T38" fmla="*/ 43758517 w 138"/>
                  <a:gd name="T39" fmla="*/ 153995950 h 97"/>
                  <a:gd name="T40" fmla="*/ 40113088 w 138"/>
                  <a:gd name="T41" fmla="*/ 150329061 h 97"/>
                  <a:gd name="T42" fmla="*/ 18232875 w 138"/>
                  <a:gd name="T43" fmla="*/ 175995372 h 97"/>
                  <a:gd name="T44" fmla="*/ 0 w 138"/>
                  <a:gd name="T45" fmla="*/ 216327325 h 97"/>
                  <a:gd name="T46" fmla="*/ 3647339 w 138"/>
                  <a:gd name="T47" fmla="*/ 252992389 h 97"/>
                  <a:gd name="T48" fmla="*/ 18232875 w 138"/>
                  <a:gd name="T49" fmla="*/ 285990564 h 97"/>
                  <a:gd name="T50" fmla="*/ 21880213 w 138"/>
                  <a:gd name="T51" fmla="*/ 307989986 h 97"/>
                  <a:gd name="T52" fmla="*/ 32818411 w 138"/>
                  <a:gd name="T53" fmla="*/ 322657543 h 97"/>
                  <a:gd name="T54" fmla="*/ 58345963 w 138"/>
                  <a:gd name="T55" fmla="*/ 348321939 h 97"/>
                  <a:gd name="T56" fmla="*/ 65638731 w 138"/>
                  <a:gd name="T57" fmla="*/ 355655718 h 97"/>
                  <a:gd name="T58" fmla="*/ 69284160 w 138"/>
                  <a:gd name="T59" fmla="*/ 351988829 h 97"/>
                  <a:gd name="T60" fmla="*/ 76578837 w 138"/>
                  <a:gd name="T61" fmla="*/ 322657543 h 97"/>
                  <a:gd name="T62" fmla="*/ 98457141 w 138"/>
                  <a:gd name="T63" fmla="*/ 315323764 h 97"/>
                  <a:gd name="T64" fmla="*/ 116690016 w 138"/>
                  <a:gd name="T65" fmla="*/ 311656875 h 97"/>
                  <a:gd name="T66" fmla="*/ 153155765 w 138"/>
                  <a:gd name="T67" fmla="*/ 315323764 h 97"/>
                  <a:gd name="T68" fmla="*/ 153155765 w 138"/>
                  <a:gd name="T69" fmla="*/ 289657454 h 97"/>
                  <a:gd name="T70" fmla="*/ 193268853 w 138"/>
                  <a:gd name="T71" fmla="*/ 256659279 h 97"/>
                  <a:gd name="T72" fmla="*/ 229734602 w 138"/>
                  <a:gd name="T73" fmla="*/ 278658700 h 97"/>
                  <a:gd name="T74" fmla="*/ 306313440 w 138"/>
                  <a:gd name="T75" fmla="*/ 293324343 h 97"/>
                  <a:gd name="T76" fmla="*/ 320898976 w 138"/>
                  <a:gd name="T77" fmla="*/ 263991143 h 97"/>
                  <a:gd name="T78" fmla="*/ 353717386 w 138"/>
                  <a:gd name="T79" fmla="*/ 263991143 h 97"/>
                  <a:gd name="T80" fmla="*/ 393830474 w 138"/>
                  <a:gd name="T81" fmla="*/ 252992389 h 97"/>
                  <a:gd name="T82" fmla="*/ 426648885 w 138"/>
                  <a:gd name="T83" fmla="*/ 249325500 h 97"/>
                  <a:gd name="T84" fmla="*/ 474054741 w 138"/>
                  <a:gd name="T85" fmla="*/ 252992389 h 97"/>
                  <a:gd name="T86" fmla="*/ 503227722 w 138"/>
                  <a:gd name="T87" fmla="*/ 249325500 h 97"/>
                  <a:gd name="T88" fmla="*/ 495934954 w 138"/>
                  <a:gd name="T89" fmla="*/ 223659189 h 97"/>
                  <a:gd name="T90" fmla="*/ 466761973 w 138"/>
                  <a:gd name="T91" fmla="*/ 201659768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97"/>
                  <a:gd name="T140" fmla="*/ 138 w 138"/>
                  <a:gd name="T141" fmla="*/ 97 h 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66" name="Freeform 22"/>
              <p:cNvSpPr>
                <a:spLocks noChangeArrowheads="1"/>
              </p:cNvSpPr>
              <p:nvPr/>
            </p:nvSpPr>
            <p:spPr bwMode="auto">
              <a:xfrm>
                <a:off x="3706813" y="2165350"/>
                <a:ext cx="255588" cy="212725"/>
              </a:xfrm>
              <a:custGeom>
                <a:avLst/>
                <a:gdLst>
                  <a:gd name="T0" fmla="*/ 301960056 w 134"/>
                  <a:gd name="T1" fmla="*/ 297493038 h 111"/>
                  <a:gd name="T2" fmla="*/ 323788034 w 134"/>
                  <a:gd name="T3" fmla="*/ 293819220 h 111"/>
                  <a:gd name="T4" fmla="*/ 352892640 w 134"/>
                  <a:gd name="T5" fmla="*/ 315856380 h 111"/>
                  <a:gd name="T6" fmla="*/ 371083258 w 134"/>
                  <a:gd name="T7" fmla="*/ 297493038 h 111"/>
                  <a:gd name="T8" fmla="*/ 400187865 w 134"/>
                  <a:gd name="T9" fmla="*/ 231383474 h 111"/>
                  <a:gd name="T10" fmla="*/ 422015843 w 134"/>
                  <a:gd name="T11" fmla="*/ 209346314 h 111"/>
                  <a:gd name="T12" fmla="*/ 425655111 w 134"/>
                  <a:gd name="T13" fmla="*/ 187311070 h 111"/>
                  <a:gd name="T14" fmla="*/ 436569100 w 134"/>
                  <a:gd name="T15" fmla="*/ 157928190 h 111"/>
                  <a:gd name="T16" fmla="*/ 458397078 w 134"/>
                  <a:gd name="T17" fmla="*/ 113855786 h 111"/>
                  <a:gd name="T18" fmla="*/ 483864324 w 134"/>
                  <a:gd name="T19" fmla="*/ 99164346 h 111"/>
                  <a:gd name="T20" fmla="*/ 480225056 w 134"/>
                  <a:gd name="T21" fmla="*/ 73455284 h 111"/>
                  <a:gd name="T22" fmla="*/ 465673707 w 134"/>
                  <a:gd name="T23" fmla="*/ 58763844 h 111"/>
                  <a:gd name="T24" fmla="*/ 465673707 w 134"/>
                  <a:gd name="T25" fmla="*/ 33054782 h 111"/>
                  <a:gd name="T26" fmla="*/ 451120449 w 134"/>
                  <a:gd name="T27" fmla="*/ 18363342 h 111"/>
                  <a:gd name="T28" fmla="*/ 436569100 w 134"/>
                  <a:gd name="T29" fmla="*/ 11017622 h 111"/>
                  <a:gd name="T30" fmla="*/ 407464493 w 134"/>
                  <a:gd name="T31" fmla="*/ 36726684 h 111"/>
                  <a:gd name="T32" fmla="*/ 374720619 w 134"/>
                  <a:gd name="T33" fmla="*/ 29382880 h 111"/>
                  <a:gd name="T34" fmla="*/ 320150673 w 134"/>
                  <a:gd name="T35" fmla="*/ 25709062 h 111"/>
                  <a:gd name="T36" fmla="*/ 291046067 w 134"/>
                  <a:gd name="T37" fmla="*/ 47746222 h 111"/>
                  <a:gd name="T38" fmla="*/ 251027471 w 134"/>
                  <a:gd name="T39" fmla="*/ 47746222 h 111"/>
                  <a:gd name="T40" fmla="*/ 218283596 w 134"/>
                  <a:gd name="T41" fmla="*/ 29382880 h 111"/>
                  <a:gd name="T42" fmla="*/ 185541629 w 134"/>
                  <a:gd name="T43" fmla="*/ 40400502 h 111"/>
                  <a:gd name="T44" fmla="*/ 163713651 w 134"/>
                  <a:gd name="T45" fmla="*/ 18363342 h 111"/>
                  <a:gd name="T46" fmla="*/ 130969776 w 134"/>
                  <a:gd name="T47" fmla="*/ 7345720 h 111"/>
                  <a:gd name="T48" fmla="*/ 105504438 w 134"/>
                  <a:gd name="T49" fmla="*/ 14691440 h 111"/>
                  <a:gd name="T50" fmla="*/ 69123202 w 134"/>
                  <a:gd name="T51" fmla="*/ 14691440 h 111"/>
                  <a:gd name="T52" fmla="*/ 58209213 w 134"/>
                  <a:gd name="T53" fmla="*/ 47746222 h 111"/>
                  <a:gd name="T54" fmla="*/ 40018596 w 134"/>
                  <a:gd name="T55" fmla="*/ 77127186 h 111"/>
                  <a:gd name="T56" fmla="*/ 36381235 w 134"/>
                  <a:gd name="T57" fmla="*/ 84472906 h 111"/>
                  <a:gd name="T58" fmla="*/ 40018596 w 134"/>
                  <a:gd name="T59" fmla="*/ 113855786 h 111"/>
                  <a:gd name="T60" fmla="*/ 36381235 w 134"/>
                  <a:gd name="T61" fmla="*/ 172619630 h 111"/>
                  <a:gd name="T62" fmla="*/ 21827978 w 134"/>
                  <a:gd name="T63" fmla="*/ 198328692 h 111"/>
                  <a:gd name="T64" fmla="*/ 3637361 w 134"/>
                  <a:gd name="T65" fmla="*/ 227709656 h 111"/>
                  <a:gd name="T66" fmla="*/ 3637361 w 134"/>
                  <a:gd name="T67" fmla="*/ 275455878 h 111"/>
                  <a:gd name="T68" fmla="*/ 18190618 w 134"/>
                  <a:gd name="T69" fmla="*/ 308510660 h 111"/>
                  <a:gd name="T70" fmla="*/ 18190618 w 134"/>
                  <a:gd name="T71" fmla="*/ 308510660 h 111"/>
                  <a:gd name="T72" fmla="*/ 80037191 w 134"/>
                  <a:gd name="T73" fmla="*/ 323202100 h 111"/>
                  <a:gd name="T74" fmla="*/ 116418427 w 134"/>
                  <a:gd name="T75" fmla="*/ 367274504 h 111"/>
                  <a:gd name="T76" fmla="*/ 138246405 w 134"/>
                  <a:gd name="T77" fmla="*/ 404003104 h 111"/>
                  <a:gd name="T78" fmla="*/ 181904268 w 134"/>
                  <a:gd name="T79" fmla="*/ 392983566 h 111"/>
                  <a:gd name="T80" fmla="*/ 236474214 w 134"/>
                  <a:gd name="T81" fmla="*/ 385637845 h 111"/>
                  <a:gd name="T82" fmla="*/ 240113482 w 134"/>
                  <a:gd name="T83" fmla="*/ 385637845 h 111"/>
                  <a:gd name="T84" fmla="*/ 254664831 w 134"/>
                  <a:gd name="T85" fmla="*/ 341565442 h 111"/>
                  <a:gd name="T86" fmla="*/ 301960056 w 134"/>
                  <a:gd name="T87" fmla="*/ 297493038 h 1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4"/>
                  <a:gd name="T133" fmla="*/ 0 h 111"/>
                  <a:gd name="T134" fmla="*/ 134 w 134"/>
                  <a:gd name="T135" fmla="*/ 111 h 1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67" name="Freeform 23"/>
              <p:cNvSpPr>
                <a:spLocks noChangeArrowheads="1"/>
              </p:cNvSpPr>
              <p:nvPr/>
            </p:nvSpPr>
            <p:spPr bwMode="auto">
              <a:xfrm>
                <a:off x="3663950" y="2198687"/>
                <a:ext cx="65088" cy="133350"/>
              </a:xfrm>
              <a:custGeom>
                <a:avLst/>
                <a:gdLst>
                  <a:gd name="T0" fmla="*/ 84288960 w 34"/>
                  <a:gd name="T1" fmla="*/ 163306125 h 70"/>
                  <a:gd name="T2" fmla="*/ 102613146 w 34"/>
                  <a:gd name="T3" fmla="*/ 134273925 h 70"/>
                  <a:gd name="T4" fmla="*/ 117271347 w 34"/>
                  <a:gd name="T5" fmla="*/ 108870750 h 70"/>
                  <a:gd name="T6" fmla="*/ 120937333 w 34"/>
                  <a:gd name="T7" fmla="*/ 50806350 h 70"/>
                  <a:gd name="T8" fmla="*/ 117271347 w 34"/>
                  <a:gd name="T9" fmla="*/ 21774150 h 70"/>
                  <a:gd name="T10" fmla="*/ 102613146 w 34"/>
                  <a:gd name="T11" fmla="*/ 21774150 h 70"/>
                  <a:gd name="T12" fmla="*/ 91619017 w 34"/>
                  <a:gd name="T13" fmla="*/ 3629025 h 70"/>
                  <a:gd name="T14" fmla="*/ 76958903 w 34"/>
                  <a:gd name="T15" fmla="*/ 21774150 h 70"/>
                  <a:gd name="T16" fmla="*/ 65964774 w 34"/>
                  <a:gd name="T17" fmla="*/ 39919275 h 70"/>
                  <a:gd name="T18" fmla="*/ 29318315 w 34"/>
                  <a:gd name="T19" fmla="*/ 47177325 h 70"/>
                  <a:gd name="T20" fmla="*/ 7330057 w 34"/>
                  <a:gd name="T21" fmla="*/ 61693425 h 70"/>
                  <a:gd name="T22" fmla="*/ 0 w 34"/>
                  <a:gd name="T23" fmla="*/ 61693425 h 70"/>
                  <a:gd name="T24" fmla="*/ 21988258 w 34"/>
                  <a:gd name="T25" fmla="*/ 101612700 h 70"/>
                  <a:gd name="T26" fmla="*/ 32982387 w 34"/>
                  <a:gd name="T27" fmla="*/ 130644900 h 70"/>
                  <a:gd name="T28" fmla="*/ 36648373 w 34"/>
                  <a:gd name="T29" fmla="*/ 177822225 h 70"/>
                  <a:gd name="T30" fmla="*/ 40312444 w 34"/>
                  <a:gd name="T31" fmla="*/ 254031750 h 70"/>
                  <a:gd name="T32" fmla="*/ 69630760 w 34"/>
                  <a:gd name="T33" fmla="*/ 250402725 h 70"/>
                  <a:gd name="T34" fmla="*/ 98949075 w 34"/>
                  <a:gd name="T35" fmla="*/ 243144675 h 70"/>
                  <a:gd name="T36" fmla="*/ 84288960 w 34"/>
                  <a:gd name="T37" fmla="*/ 210483450 h 70"/>
                  <a:gd name="T38" fmla="*/ 84288960 w 34"/>
                  <a:gd name="T39" fmla="*/ 163306125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70"/>
                  <a:gd name="T62" fmla="*/ 34 w 34"/>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68" name="Freeform 24"/>
              <p:cNvSpPr>
                <a:spLocks noChangeArrowheads="1"/>
              </p:cNvSpPr>
              <p:nvPr/>
            </p:nvSpPr>
            <p:spPr bwMode="auto">
              <a:xfrm>
                <a:off x="3644900" y="2227262"/>
                <a:ext cx="41275" cy="112713"/>
              </a:xfrm>
              <a:custGeom>
                <a:avLst/>
                <a:gdLst>
                  <a:gd name="T0" fmla="*/ 73398743 w 21"/>
                  <a:gd name="T1" fmla="*/ 76641019 h 59"/>
                  <a:gd name="T2" fmla="*/ 61810295 w 21"/>
                  <a:gd name="T3" fmla="*/ 47444531 h 59"/>
                  <a:gd name="T4" fmla="*/ 38631435 w 21"/>
                  <a:gd name="T5" fmla="*/ 7299600 h 59"/>
                  <a:gd name="T6" fmla="*/ 7726287 w 21"/>
                  <a:gd name="T7" fmla="*/ 3648845 h 59"/>
                  <a:gd name="T8" fmla="*/ 0 w 21"/>
                  <a:gd name="T9" fmla="*/ 3648845 h 59"/>
                  <a:gd name="T10" fmla="*/ 11588448 w 21"/>
                  <a:gd name="T11" fmla="*/ 29196488 h 59"/>
                  <a:gd name="T12" fmla="*/ 19314735 w 21"/>
                  <a:gd name="T13" fmla="*/ 54744131 h 59"/>
                  <a:gd name="T14" fmla="*/ 23178861 w 21"/>
                  <a:gd name="T15" fmla="*/ 113137107 h 59"/>
                  <a:gd name="T16" fmla="*/ 34767308 w 21"/>
                  <a:gd name="T17" fmla="*/ 167881238 h 59"/>
                  <a:gd name="T18" fmla="*/ 50219882 w 21"/>
                  <a:gd name="T19" fmla="*/ 215325769 h 59"/>
                  <a:gd name="T20" fmla="*/ 57946169 w 21"/>
                  <a:gd name="T21" fmla="*/ 211676924 h 59"/>
                  <a:gd name="T22" fmla="*/ 81125030 w 21"/>
                  <a:gd name="T23" fmla="*/ 200726570 h 59"/>
                  <a:gd name="T24" fmla="*/ 77262869 w 21"/>
                  <a:gd name="T25" fmla="*/ 124085551 h 59"/>
                  <a:gd name="T26" fmla="*/ 73398743 w 21"/>
                  <a:gd name="T27" fmla="*/ 76641019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59"/>
                  <a:gd name="T44" fmla="*/ 21 w 21"/>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69" name="Freeform 25"/>
              <p:cNvSpPr>
                <a:spLocks noChangeArrowheads="1"/>
              </p:cNvSpPr>
              <p:nvPr/>
            </p:nvSpPr>
            <p:spPr bwMode="auto">
              <a:xfrm>
                <a:off x="3832225" y="2182812"/>
                <a:ext cx="160338" cy="249238"/>
              </a:xfrm>
              <a:custGeom>
                <a:avLst/>
                <a:gdLst>
                  <a:gd name="T0" fmla="*/ 127522156 w 84"/>
                  <a:gd name="T1" fmla="*/ 455789199 h 130"/>
                  <a:gd name="T2" fmla="*/ 236824952 w 84"/>
                  <a:gd name="T3" fmla="*/ 459464501 h 130"/>
                  <a:gd name="T4" fmla="*/ 295121177 w 84"/>
                  <a:gd name="T5" fmla="*/ 477842928 h 130"/>
                  <a:gd name="T6" fmla="*/ 306050884 w 84"/>
                  <a:gd name="T7" fmla="*/ 441086075 h 130"/>
                  <a:gd name="T8" fmla="*/ 298763140 w 84"/>
                  <a:gd name="T9" fmla="*/ 433733554 h 130"/>
                  <a:gd name="T10" fmla="*/ 273259854 w 84"/>
                  <a:gd name="T11" fmla="*/ 408004523 h 130"/>
                  <a:gd name="T12" fmla="*/ 262330147 w 84"/>
                  <a:gd name="T13" fmla="*/ 393301398 h 130"/>
                  <a:gd name="T14" fmla="*/ 258686275 w 84"/>
                  <a:gd name="T15" fmla="*/ 371247670 h 130"/>
                  <a:gd name="T16" fmla="*/ 244112696 w 84"/>
                  <a:gd name="T17" fmla="*/ 338166118 h 130"/>
                  <a:gd name="T18" fmla="*/ 240468824 w 84"/>
                  <a:gd name="T19" fmla="*/ 301409265 h 130"/>
                  <a:gd name="T20" fmla="*/ 258686275 w 84"/>
                  <a:gd name="T21" fmla="*/ 260975193 h 130"/>
                  <a:gd name="T22" fmla="*/ 280547598 w 84"/>
                  <a:gd name="T23" fmla="*/ 235246162 h 130"/>
                  <a:gd name="T24" fmla="*/ 269615982 w 84"/>
                  <a:gd name="T25" fmla="*/ 205839913 h 130"/>
                  <a:gd name="T26" fmla="*/ 233181080 w 84"/>
                  <a:gd name="T27" fmla="*/ 169083059 h 130"/>
                  <a:gd name="T28" fmla="*/ 225895245 w 84"/>
                  <a:gd name="T29" fmla="*/ 139676810 h 130"/>
                  <a:gd name="T30" fmla="*/ 258686275 w 84"/>
                  <a:gd name="T31" fmla="*/ 136001508 h 130"/>
                  <a:gd name="T32" fmla="*/ 276903726 w 84"/>
                  <a:gd name="T33" fmla="*/ 128650904 h 130"/>
                  <a:gd name="T34" fmla="*/ 258686275 w 84"/>
                  <a:gd name="T35" fmla="*/ 77190926 h 130"/>
                  <a:gd name="T36" fmla="*/ 255042403 w 84"/>
                  <a:gd name="T37" fmla="*/ 40432155 h 130"/>
                  <a:gd name="T38" fmla="*/ 229539117 w 84"/>
                  <a:gd name="T39" fmla="*/ 3675302 h 130"/>
                  <a:gd name="T40" fmla="*/ 225895245 w 84"/>
                  <a:gd name="T41" fmla="*/ 0 h 130"/>
                  <a:gd name="T42" fmla="*/ 225895245 w 84"/>
                  <a:gd name="T43" fmla="*/ 25730948 h 130"/>
                  <a:gd name="T44" fmla="*/ 240468824 w 84"/>
                  <a:gd name="T45" fmla="*/ 40432155 h 130"/>
                  <a:gd name="T46" fmla="*/ 244112696 w 84"/>
                  <a:gd name="T47" fmla="*/ 66163103 h 130"/>
                  <a:gd name="T48" fmla="*/ 218607502 w 84"/>
                  <a:gd name="T49" fmla="*/ 80866228 h 130"/>
                  <a:gd name="T50" fmla="*/ 196746179 w 84"/>
                  <a:gd name="T51" fmla="*/ 124973685 h 130"/>
                  <a:gd name="T52" fmla="*/ 185816472 w 84"/>
                  <a:gd name="T53" fmla="*/ 154379934 h 130"/>
                  <a:gd name="T54" fmla="*/ 182172600 w 84"/>
                  <a:gd name="T55" fmla="*/ 176433663 h 130"/>
                  <a:gd name="T56" fmla="*/ 160313186 w 84"/>
                  <a:gd name="T57" fmla="*/ 198489309 h 130"/>
                  <a:gd name="T58" fmla="*/ 131164119 w 84"/>
                  <a:gd name="T59" fmla="*/ 264652412 h 130"/>
                  <a:gd name="T60" fmla="*/ 112946668 w 84"/>
                  <a:gd name="T61" fmla="*/ 283030838 h 130"/>
                  <a:gd name="T62" fmla="*/ 83799510 w 84"/>
                  <a:gd name="T63" fmla="*/ 260975193 h 130"/>
                  <a:gd name="T64" fmla="*/ 61938188 w 84"/>
                  <a:gd name="T65" fmla="*/ 264652412 h 130"/>
                  <a:gd name="T66" fmla="*/ 14573579 w 84"/>
                  <a:gd name="T67" fmla="*/ 308759869 h 130"/>
                  <a:gd name="T68" fmla="*/ 0 w 84"/>
                  <a:gd name="T69" fmla="*/ 352869243 h 130"/>
                  <a:gd name="T70" fmla="*/ 18217451 w 84"/>
                  <a:gd name="T71" fmla="*/ 378598274 h 130"/>
                  <a:gd name="T72" fmla="*/ 51008481 w 84"/>
                  <a:gd name="T73" fmla="*/ 382273576 h 130"/>
                  <a:gd name="T74" fmla="*/ 61938188 w 84"/>
                  <a:gd name="T75" fmla="*/ 422707648 h 130"/>
                  <a:gd name="T76" fmla="*/ 54652353 w 84"/>
                  <a:gd name="T77" fmla="*/ 459464501 h 130"/>
                  <a:gd name="T78" fmla="*/ 112946668 w 84"/>
                  <a:gd name="T79" fmla="*/ 459464501 h 130"/>
                  <a:gd name="T80" fmla="*/ 127522156 w 84"/>
                  <a:gd name="T81" fmla="*/ 455789199 h 1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4"/>
                  <a:gd name="T124" fmla="*/ 0 h 130"/>
                  <a:gd name="T125" fmla="*/ 84 w 84"/>
                  <a:gd name="T126" fmla="*/ 130 h 1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70" name="Freeform 26"/>
              <p:cNvSpPr>
                <a:spLocks noChangeArrowheads="1"/>
              </p:cNvSpPr>
              <p:nvPr/>
            </p:nvSpPr>
            <p:spPr bwMode="auto">
              <a:xfrm>
                <a:off x="3462338" y="2236787"/>
                <a:ext cx="131763" cy="134938"/>
              </a:xfrm>
              <a:custGeom>
                <a:avLst/>
                <a:gdLst>
                  <a:gd name="T0" fmla="*/ 240675622 w 69"/>
                  <a:gd name="T1" fmla="*/ 216721831 h 71"/>
                  <a:gd name="T2" fmla="*/ 222442679 w 69"/>
                  <a:gd name="T3" fmla="*/ 169765308 h 71"/>
                  <a:gd name="T4" fmla="*/ 237030179 w 69"/>
                  <a:gd name="T5" fmla="*/ 130032719 h 71"/>
                  <a:gd name="T6" fmla="*/ 251615771 w 69"/>
                  <a:gd name="T7" fmla="*/ 104749899 h 71"/>
                  <a:gd name="T8" fmla="*/ 237030179 w 69"/>
                  <a:gd name="T9" fmla="*/ 39732589 h 71"/>
                  <a:gd name="T10" fmla="*/ 229735474 w 69"/>
                  <a:gd name="T11" fmla="*/ 36119672 h 71"/>
                  <a:gd name="T12" fmla="*/ 182329438 w 69"/>
                  <a:gd name="T13" fmla="*/ 43343606 h 71"/>
                  <a:gd name="T14" fmla="*/ 145863551 w 69"/>
                  <a:gd name="T15" fmla="*/ 25284720 h 71"/>
                  <a:gd name="T16" fmla="*/ 113045016 w 69"/>
                  <a:gd name="T17" fmla="*/ 14447869 h 71"/>
                  <a:gd name="T18" fmla="*/ 98457515 w 69"/>
                  <a:gd name="T19" fmla="*/ 10836852 h 71"/>
                  <a:gd name="T20" fmla="*/ 80224571 w 69"/>
                  <a:gd name="T21" fmla="*/ 14447869 h 71"/>
                  <a:gd name="T22" fmla="*/ 54698831 w 69"/>
                  <a:gd name="T23" fmla="*/ 25284720 h 71"/>
                  <a:gd name="T24" fmla="*/ 36465888 w 69"/>
                  <a:gd name="T25" fmla="*/ 18060786 h 71"/>
                  <a:gd name="T26" fmla="*/ 21880296 w 69"/>
                  <a:gd name="T27" fmla="*/ 21671803 h 71"/>
                  <a:gd name="T28" fmla="*/ 21880296 w 69"/>
                  <a:gd name="T29" fmla="*/ 54180458 h 71"/>
                  <a:gd name="T30" fmla="*/ 29173092 w 69"/>
                  <a:gd name="T31" fmla="*/ 72241244 h 71"/>
                  <a:gd name="T32" fmla="*/ 36465888 w 69"/>
                  <a:gd name="T33" fmla="*/ 97524064 h 71"/>
                  <a:gd name="T34" fmla="*/ 18232944 w 69"/>
                  <a:gd name="T35" fmla="*/ 101136981 h 71"/>
                  <a:gd name="T36" fmla="*/ 21880296 w 69"/>
                  <a:gd name="T37" fmla="*/ 126421702 h 71"/>
                  <a:gd name="T38" fmla="*/ 7292796 w 69"/>
                  <a:gd name="T39" fmla="*/ 148093505 h 71"/>
                  <a:gd name="T40" fmla="*/ 3647353 w 69"/>
                  <a:gd name="T41" fmla="*/ 176989242 h 71"/>
                  <a:gd name="T42" fmla="*/ 18232944 w 69"/>
                  <a:gd name="T43" fmla="*/ 187826094 h 71"/>
                  <a:gd name="T44" fmla="*/ 51053388 w 69"/>
                  <a:gd name="T45" fmla="*/ 220334749 h 71"/>
                  <a:gd name="T46" fmla="*/ 36465888 w 69"/>
                  <a:gd name="T47" fmla="*/ 256454420 h 71"/>
                  <a:gd name="T48" fmla="*/ 160451051 w 69"/>
                  <a:gd name="T49" fmla="*/ 231169700 h 71"/>
                  <a:gd name="T50" fmla="*/ 237030179 w 69"/>
                  <a:gd name="T51" fmla="*/ 234782617 h 71"/>
                  <a:gd name="T52" fmla="*/ 240675622 w 69"/>
                  <a:gd name="T53" fmla="*/ 216721831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
                  <a:gd name="T82" fmla="*/ 0 h 71"/>
                  <a:gd name="T83" fmla="*/ 69 w 69"/>
                  <a:gd name="T84" fmla="*/ 71 h 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71" name="Freeform 27"/>
              <p:cNvSpPr>
                <a:spLocks noChangeArrowheads="1"/>
              </p:cNvSpPr>
              <p:nvPr/>
            </p:nvSpPr>
            <p:spPr bwMode="auto">
              <a:xfrm>
                <a:off x="3578225" y="2228850"/>
                <a:ext cx="92075" cy="139700"/>
              </a:xfrm>
              <a:custGeom>
                <a:avLst/>
                <a:gdLst>
                  <a:gd name="T0" fmla="*/ 150862969 w 48"/>
                  <a:gd name="T1" fmla="*/ 109867352 h 73"/>
                  <a:gd name="T2" fmla="*/ 147183806 w 48"/>
                  <a:gd name="T3" fmla="*/ 51271814 h 73"/>
                  <a:gd name="T4" fmla="*/ 139825479 w 48"/>
                  <a:gd name="T5" fmla="*/ 25635907 h 73"/>
                  <a:gd name="T6" fmla="*/ 128786070 w 48"/>
                  <a:gd name="T7" fmla="*/ 0 h 73"/>
                  <a:gd name="T8" fmla="*/ 117746661 w 48"/>
                  <a:gd name="T9" fmla="*/ 10986544 h 73"/>
                  <a:gd name="T10" fmla="*/ 14718572 w 48"/>
                  <a:gd name="T11" fmla="*/ 7323725 h 73"/>
                  <a:gd name="T12" fmla="*/ 22076899 w 48"/>
                  <a:gd name="T13" fmla="*/ 47608995 h 73"/>
                  <a:gd name="T14" fmla="*/ 14718572 w 48"/>
                  <a:gd name="T15" fmla="*/ 54932719 h 73"/>
                  <a:gd name="T16" fmla="*/ 29437145 w 48"/>
                  <a:gd name="T17" fmla="*/ 120853896 h 73"/>
                  <a:gd name="T18" fmla="*/ 14718572 w 48"/>
                  <a:gd name="T19" fmla="*/ 146489803 h 73"/>
                  <a:gd name="T20" fmla="*/ 0 w 48"/>
                  <a:gd name="T21" fmla="*/ 186775073 h 73"/>
                  <a:gd name="T22" fmla="*/ 18397736 w 48"/>
                  <a:gd name="T23" fmla="*/ 234384067 h 73"/>
                  <a:gd name="T24" fmla="*/ 14718572 w 48"/>
                  <a:gd name="T25" fmla="*/ 252694336 h 73"/>
                  <a:gd name="T26" fmla="*/ 47834881 w 48"/>
                  <a:gd name="T27" fmla="*/ 263680879 h 73"/>
                  <a:gd name="T28" fmla="*/ 128786070 w 48"/>
                  <a:gd name="T29" fmla="*/ 234384067 h 73"/>
                  <a:gd name="T30" fmla="*/ 176620951 w 48"/>
                  <a:gd name="T31" fmla="*/ 212410979 h 73"/>
                  <a:gd name="T32" fmla="*/ 161902378 w 48"/>
                  <a:gd name="T33" fmla="*/ 164800071 h 73"/>
                  <a:gd name="T34" fmla="*/ 150862969 w 48"/>
                  <a:gd name="T35" fmla="*/ 109867352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73"/>
                  <a:gd name="T56" fmla="*/ 48 w 48"/>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72" name="Freeform 28"/>
              <p:cNvSpPr>
                <a:spLocks noChangeArrowheads="1"/>
              </p:cNvSpPr>
              <p:nvPr/>
            </p:nvSpPr>
            <p:spPr bwMode="auto">
              <a:xfrm>
                <a:off x="3319463" y="2195512"/>
                <a:ext cx="165100" cy="122238"/>
              </a:xfrm>
              <a:custGeom>
                <a:avLst/>
                <a:gdLst>
                  <a:gd name="T0" fmla="*/ 106879213 w 86"/>
                  <a:gd name="T1" fmla="*/ 124031461 h 64"/>
                  <a:gd name="T2" fmla="*/ 125307060 w 86"/>
                  <a:gd name="T3" fmla="*/ 120383420 h 64"/>
                  <a:gd name="T4" fmla="*/ 154790849 w 86"/>
                  <a:gd name="T5" fmla="*/ 113087340 h 64"/>
                  <a:gd name="T6" fmla="*/ 187960591 w 86"/>
                  <a:gd name="T7" fmla="*/ 153215783 h 64"/>
                  <a:gd name="T8" fmla="*/ 195332498 w 86"/>
                  <a:gd name="T9" fmla="*/ 178750155 h 64"/>
                  <a:gd name="T10" fmla="*/ 195332498 w 86"/>
                  <a:gd name="T11" fmla="*/ 182398196 h 64"/>
                  <a:gd name="T12" fmla="*/ 224816286 w 86"/>
                  <a:gd name="T13" fmla="*/ 175104025 h 64"/>
                  <a:gd name="T14" fmla="*/ 239558180 w 86"/>
                  <a:gd name="T15" fmla="*/ 211582518 h 64"/>
                  <a:gd name="T16" fmla="*/ 257986028 w 86"/>
                  <a:gd name="T17" fmla="*/ 226174679 h 64"/>
                  <a:gd name="T18" fmla="*/ 272727922 w 86"/>
                  <a:gd name="T19" fmla="*/ 211582518 h 64"/>
                  <a:gd name="T20" fmla="*/ 283783863 w 86"/>
                  <a:gd name="T21" fmla="*/ 218878599 h 64"/>
                  <a:gd name="T22" fmla="*/ 294839803 w 86"/>
                  <a:gd name="T23" fmla="*/ 207934478 h 64"/>
                  <a:gd name="T24" fmla="*/ 291155770 w 86"/>
                  <a:gd name="T25" fmla="*/ 182398196 h 64"/>
                  <a:gd name="T26" fmla="*/ 309581698 w 86"/>
                  <a:gd name="T27" fmla="*/ 178750155 h 64"/>
                  <a:gd name="T28" fmla="*/ 302211710 w 86"/>
                  <a:gd name="T29" fmla="*/ 153215783 h 64"/>
                  <a:gd name="T30" fmla="*/ 294839803 w 86"/>
                  <a:gd name="T31" fmla="*/ 134975582 h 64"/>
                  <a:gd name="T32" fmla="*/ 294839803 w 86"/>
                  <a:gd name="T33" fmla="*/ 102143219 h 64"/>
                  <a:gd name="T34" fmla="*/ 287469816 w 86"/>
                  <a:gd name="T35" fmla="*/ 94847138 h 64"/>
                  <a:gd name="T36" fmla="*/ 280097909 w 86"/>
                  <a:gd name="T37" fmla="*/ 72958896 h 64"/>
                  <a:gd name="T38" fmla="*/ 280097909 w 86"/>
                  <a:gd name="T39" fmla="*/ 58368645 h 64"/>
                  <a:gd name="T40" fmla="*/ 265356015 w 86"/>
                  <a:gd name="T41" fmla="*/ 40128443 h 64"/>
                  <a:gd name="T42" fmla="*/ 246928167 w 86"/>
                  <a:gd name="T43" fmla="*/ 7296081 h 64"/>
                  <a:gd name="T44" fmla="*/ 217444379 w 86"/>
                  <a:gd name="T45" fmla="*/ 29184323 h 64"/>
                  <a:gd name="T46" fmla="*/ 191646544 w 86"/>
                  <a:gd name="T47" fmla="*/ 25536282 h 64"/>
                  <a:gd name="T48" fmla="*/ 165848709 w 86"/>
                  <a:gd name="T49" fmla="*/ 29184323 h 64"/>
                  <a:gd name="T50" fmla="*/ 154790849 w 86"/>
                  <a:gd name="T51" fmla="*/ 18240202 h 64"/>
                  <a:gd name="T52" fmla="*/ 154790849 w 86"/>
                  <a:gd name="T53" fmla="*/ 10944121 h 64"/>
                  <a:gd name="T54" fmla="*/ 151104895 w 86"/>
                  <a:gd name="T55" fmla="*/ 14592161 h 64"/>
                  <a:gd name="T56" fmla="*/ 88451365 w 86"/>
                  <a:gd name="T57" fmla="*/ 10944121 h 64"/>
                  <a:gd name="T58" fmla="*/ 58967577 w 86"/>
                  <a:gd name="T59" fmla="*/ 0 h 64"/>
                  <a:gd name="T60" fmla="*/ 51597590 w 86"/>
                  <a:gd name="T61" fmla="*/ 18240202 h 64"/>
                  <a:gd name="T62" fmla="*/ 55283543 w 86"/>
                  <a:gd name="T63" fmla="*/ 36480403 h 64"/>
                  <a:gd name="T64" fmla="*/ 40539729 w 86"/>
                  <a:gd name="T65" fmla="*/ 43776484 h 64"/>
                  <a:gd name="T66" fmla="*/ 3685953 w 86"/>
                  <a:gd name="T67" fmla="*/ 62014775 h 64"/>
                  <a:gd name="T68" fmla="*/ 0 w 86"/>
                  <a:gd name="T69" fmla="*/ 65662816 h 64"/>
                  <a:gd name="T70" fmla="*/ 29483788 w 86"/>
                  <a:gd name="T71" fmla="*/ 102143219 h 64"/>
                  <a:gd name="T72" fmla="*/ 77395424 w 86"/>
                  <a:gd name="T73" fmla="*/ 153215783 h 64"/>
                  <a:gd name="T74" fmla="*/ 106879213 w 86"/>
                  <a:gd name="T75" fmla="*/ 124031461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
                  <a:gd name="T115" fmla="*/ 0 h 64"/>
                  <a:gd name="T116" fmla="*/ 86 w 8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73" name="Freeform 29"/>
              <p:cNvSpPr>
                <a:spLocks noChangeArrowheads="1"/>
              </p:cNvSpPr>
              <p:nvPr/>
            </p:nvSpPr>
            <p:spPr bwMode="auto">
              <a:xfrm>
                <a:off x="3398838" y="2286000"/>
                <a:ext cx="88900" cy="85725"/>
              </a:xfrm>
              <a:custGeom>
                <a:avLst/>
                <a:gdLst>
                  <a:gd name="T0" fmla="*/ 135954581 w 47"/>
                  <a:gd name="T1" fmla="*/ 94354650 h 45"/>
                  <a:gd name="T2" fmla="*/ 121643572 w 47"/>
                  <a:gd name="T3" fmla="*/ 83467575 h 45"/>
                  <a:gd name="T4" fmla="*/ 125220379 w 47"/>
                  <a:gd name="T5" fmla="*/ 54435375 h 45"/>
                  <a:gd name="T6" fmla="*/ 128799077 w 47"/>
                  <a:gd name="T7" fmla="*/ 43548300 h 45"/>
                  <a:gd name="T8" fmla="*/ 118064874 w 47"/>
                  <a:gd name="T9" fmla="*/ 36290250 h 45"/>
                  <a:gd name="T10" fmla="*/ 103753866 w 47"/>
                  <a:gd name="T11" fmla="*/ 50806350 h 45"/>
                  <a:gd name="T12" fmla="*/ 85866051 w 47"/>
                  <a:gd name="T13" fmla="*/ 36290250 h 45"/>
                  <a:gd name="T14" fmla="*/ 71555043 w 47"/>
                  <a:gd name="T15" fmla="*/ 0 h 45"/>
                  <a:gd name="T16" fmla="*/ 42933026 w 47"/>
                  <a:gd name="T17" fmla="*/ 7258050 h 45"/>
                  <a:gd name="T18" fmla="*/ 39354328 w 47"/>
                  <a:gd name="T19" fmla="*/ 25403175 h 45"/>
                  <a:gd name="T20" fmla="*/ 7155504 w 47"/>
                  <a:gd name="T21" fmla="*/ 54435375 h 45"/>
                  <a:gd name="T22" fmla="*/ 0 w 47"/>
                  <a:gd name="T23" fmla="*/ 68951475 h 45"/>
                  <a:gd name="T24" fmla="*/ 50088530 w 47"/>
                  <a:gd name="T25" fmla="*/ 101612700 h 45"/>
                  <a:gd name="T26" fmla="*/ 146686891 w 47"/>
                  <a:gd name="T27" fmla="*/ 163306125 h 45"/>
                  <a:gd name="T28" fmla="*/ 153842396 w 47"/>
                  <a:gd name="T29" fmla="*/ 163306125 h 45"/>
                  <a:gd name="T30" fmla="*/ 168153404 w 47"/>
                  <a:gd name="T31" fmla="*/ 127015875 h 45"/>
                  <a:gd name="T32" fmla="*/ 135954581 w 47"/>
                  <a:gd name="T33" fmla="*/ 9435465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5"/>
                  <a:gd name="T53" fmla="*/ 47 w 4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74" name="Freeform 30"/>
              <p:cNvSpPr>
                <a:spLocks noChangeArrowheads="1"/>
              </p:cNvSpPr>
              <p:nvPr/>
            </p:nvSpPr>
            <p:spPr bwMode="auto">
              <a:xfrm>
                <a:off x="3360738" y="2254250"/>
                <a:ext cx="63500" cy="68263"/>
              </a:xfrm>
              <a:custGeom>
                <a:avLst/>
                <a:gdLst>
                  <a:gd name="T0" fmla="*/ 114784909 w 33"/>
                  <a:gd name="T1" fmla="*/ 86293913 h 36"/>
                  <a:gd name="T2" fmla="*/ 118487152 w 33"/>
                  <a:gd name="T3" fmla="*/ 64720909 h 36"/>
                  <a:gd name="T4" fmla="*/ 111080742 w 33"/>
                  <a:gd name="T5" fmla="*/ 39550824 h 36"/>
                  <a:gd name="T6" fmla="*/ 77756712 w 33"/>
                  <a:gd name="T7" fmla="*/ 0 h 36"/>
                  <a:gd name="T8" fmla="*/ 48134924 w 33"/>
                  <a:gd name="T9" fmla="*/ 7190369 h 36"/>
                  <a:gd name="T10" fmla="*/ 29621788 w 33"/>
                  <a:gd name="T11" fmla="*/ 10787450 h 36"/>
                  <a:gd name="T12" fmla="*/ 0 w 33"/>
                  <a:gd name="T13" fmla="*/ 39550824 h 36"/>
                  <a:gd name="T14" fmla="*/ 7404485 w 33"/>
                  <a:gd name="T15" fmla="*/ 53933459 h 36"/>
                  <a:gd name="T16" fmla="*/ 40730439 w 33"/>
                  <a:gd name="T17" fmla="*/ 107866917 h 36"/>
                  <a:gd name="T18" fmla="*/ 74054470 w 33"/>
                  <a:gd name="T19" fmla="*/ 129439921 h 36"/>
                  <a:gd name="T20" fmla="*/ 81458955 w 33"/>
                  <a:gd name="T21" fmla="*/ 115057287 h 36"/>
                  <a:gd name="T22" fmla="*/ 114784909 w 33"/>
                  <a:gd name="T23" fmla="*/ 86293913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6"/>
                  <a:gd name="T38" fmla="*/ 33 w 33"/>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75" name="Freeform 31"/>
              <p:cNvSpPr>
                <a:spLocks noChangeArrowheads="1"/>
              </p:cNvSpPr>
              <p:nvPr/>
            </p:nvSpPr>
            <p:spPr bwMode="auto">
              <a:xfrm>
                <a:off x="3279775" y="1854200"/>
                <a:ext cx="179388" cy="147638"/>
              </a:xfrm>
              <a:custGeom>
                <a:avLst/>
                <a:gdLst>
                  <a:gd name="T0" fmla="*/ 160245010 w 94"/>
                  <a:gd name="T1" fmla="*/ 216903231 h 77"/>
                  <a:gd name="T2" fmla="*/ 203946981 w 94"/>
                  <a:gd name="T3" fmla="*/ 187492590 h 77"/>
                  <a:gd name="T4" fmla="*/ 203946981 w 94"/>
                  <a:gd name="T5" fmla="*/ 73527559 h 77"/>
                  <a:gd name="T6" fmla="*/ 342341006 w 94"/>
                  <a:gd name="T7" fmla="*/ 73527559 h 77"/>
                  <a:gd name="T8" fmla="*/ 342341006 w 94"/>
                  <a:gd name="T9" fmla="*/ 14706279 h 77"/>
                  <a:gd name="T10" fmla="*/ 313205723 w 94"/>
                  <a:gd name="T11" fmla="*/ 0 h 77"/>
                  <a:gd name="T12" fmla="*/ 160245010 w 94"/>
                  <a:gd name="T13" fmla="*/ 0 h 77"/>
                  <a:gd name="T14" fmla="*/ 138394025 w 94"/>
                  <a:gd name="T15" fmla="*/ 36763779 h 77"/>
                  <a:gd name="T16" fmla="*/ 83764654 w 94"/>
                  <a:gd name="T17" fmla="*/ 113966949 h 77"/>
                  <a:gd name="T18" fmla="*/ 10925493 w 94"/>
                  <a:gd name="T19" fmla="*/ 242638260 h 77"/>
                  <a:gd name="T20" fmla="*/ 0 w 94"/>
                  <a:gd name="T21" fmla="*/ 283077650 h 77"/>
                  <a:gd name="T22" fmla="*/ 160245010 w 94"/>
                  <a:gd name="T23" fmla="*/ 283077650 h 77"/>
                  <a:gd name="T24" fmla="*/ 160245010 w 94"/>
                  <a:gd name="T25" fmla="*/ 216903231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77"/>
                  <a:gd name="T41" fmla="*/ 94 w 94"/>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76" name="Freeform 32"/>
              <p:cNvSpPr>
                <a:spLocks noChangeArrowheads="1"/>
              </p:cNvSpPr>
              <p:nvPr/>
            </p:nvSpPr>
            <p:spPr bwMode="auto">
              <a:xfrm>
                <a:off x="3278188" y="1862137"/>
                <a:ext cx="261938" cy="287338"/>
              </a:xfrm>
              <a:custGeom>
                <a:avLst/>
                <a:gdLst>
                  <a:gd name="T0" fmla="*/ 40212263 w 137"/>
                  <a:gd name="T1" fmla="*/ 477030885 h 150"/>
                  <a:gd name="T2" fmla="*/ 76766954 w 137"/>
                  <a:gd name="T3" fmla="*/ 477030885 h 150"/>
                  <a:gd name="T4" fmla="*/ 109667896 w 137"/>
                  <a:gd name="T5" fmla="*/ 473362537 h 150"/>
                  <a:gd name="T6" fmla="*/ 131599946 w 137"/>
                  <a:gd name="T7" fmla="*/ 495378374 h 150"/>
                  <a:gd name="T8" fmla="*/ 146222587 w 137"/>
                  <a:gd name="T9" fmla="*/ 495378374 h 150"/>
                  <a:gd name="T10" fmla="*/ 175467869 w 137"/>
                  <a:gd name="T11" fmla="*/ 532073353 h 150"/>
                  <a:gd name="T12" fmla="*/ 193746170 w 137"/>
                  <a:gd name="T13" fmla="*/ 550420842 h 150"/>
                  <a:gd name="T14" fmla="*/ 215678220 w 137"/>
                  <a:gd name="T15" fmla="*/ 539411965 h 150"/>
                  <a:gd name="T16" fmla="*/ 241267841 w 137"/>
                  <a:gd name="T17" fmla="*/ 528403088 h 150"/>
                  <a:gd name="T18" fmla="*/ 263201803 w 137"/>
                  <a:gd name="T19" fmla="*/ 524734740 h 150"/>
                  <a:gd name="T20" fmla="*/ 292445173 w 137"/>
                  <a:gd name="T21" fmla="*/ 528403088 h 150"/>
                  <a:gd name="T22" fmla="*/ 318034795 w 137"/>
                  <a:gd name="T23" fmla="*/ 517396127 h 150"/>
                  <a:gd name="T24" fmla="*/ 478880023 w 137"/>
                  <a:gd name="T25" fmla="*/ 517396127 h 150"/>
                  <a:gd name="T26" fmla="*/ 482535683 w 137"/>
                  <a:gd name="T27" fmla="*/ 480701149 h 150"/>
                  <a:gd name="T28" fmla="*/ 471568702 w 137"/>
                  <a:gd name="T29" fmla="*/ 469692273 h 150"/>
                  <a:gd name="T30" fmla="*/ 431358351 w 137"/>
                  <a:gd name="T31" fmla="*/ 102744406 h 150"/>
                  <a:gd name="T32" fmla="*/ 500813984 w 137"/>
                  <a:gd name="T33" fmla="*/ 102744406 h 150"/>
                  <a:gd name="T34" fmla="*/ 354591398 w 137"/>
                  <a:gd name="T35" fmla="*/ 7338613 h 150"/>
                  <a:gd name="T36" fmla="*/ 347280077 w 137"/>
                  <a:gd name="T37" fmla="*/ 0 h 150"/>
                  <a:gd name="T38" fmla="*/ 347280077 w 137"/>
                  <a:gd name="T39" fmla="*/ 58710816 h 150"/>
                  <a:gd name="T40" fmla="*/ 208368811 w 137"/>
                  <a:gd name="T41" fmla="*/ 58710816 h 150"/>
                  <a:gd name="T42" fmla="*/ 208368811 w 137"/>
                  <a:gd name="T43" fmla="*/ 172466014 h 150"/>
                  <a:gd name="T44" fmla="*/ 164500888 w 137"/>
                  <a:gd name="T45" fmla="*/ 201820464 h 150"/>
                  <a:gd name="T46" fmla="*/ 164500888 w 137"/>
                  <a:gd name="T47" fmla="*/ 267871808 h 150"/>
                  <a:gd name="T48" fmla="*/ 3655660 w 137"/>
                  <a:gd name="T49" fmla="*/ 267871808 h 150"/>
                  <a:gd name="T50" fmla="*/ 25589622 w 137"/>
                  <a:gd name="T51" fmla="*/ 311905399 h 150"/>
                  <a:gd name="T52" fmla="*/ 32900942 w 137"/>
                  <a:gd name="T53" fmla="*/ 381625091 h 150"/>
                  <a:gd name="T54" fmla="*/ 21933962 w 137"/>
                  <a:gd name="T55" fmla="*/ 462353660 h 150"/>
                  <a:gd name="T56" fmla="*/ 14622641 w 137"/>
                  <a:gd name="T57" fmla="*/ 495378374 h 150"/>
                  <a:gd name="T58" fmla="*/ 14622641 w 137"/>
                  <a:gd name="T59" fmla="*/ 495378374 h 150"/>
                  <a:gd name="T60" fmla="*/ 40212263 w 137"/>
                  <a:gd name="T61" fmla="*/ 477030885 h 1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7"/>
                  <a:gd name="T94" fmla="*/ 0 h 150"/>
                  <a:gd name="T95" fmla="*/ 137 w 137"/>
                  <a:gd name="T96" fmla="*/ 150 h 1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77" name="Freeform 33"/>
              <p:cNvSpPr>
                <a:spLocks noChangeArrowheads="1"/>
              </p:cNvSpPr>
              <p:nvPr/>
            </p:nvSpPr>
            <p:spPr bwMode="auto">
              <a:xfrm>
                <a:off x="3379788" y="1916112"/>
                <a:ext cx="360363" cy="338138"/>
              </a:xfrm>
              <a:custGeom>
                <a:avLst/>
                <a:gdLst>
                  <a:gd name="T0" fmla="*/ 650743124 w 189"/>
                  <a:gd name="T1" fmla="*/ 266418357 h 177"/>
                  <a:gd name="T2" fmla="*/ 628930676 w 189"/>
                  <a:gd name="T3" fmla="*/ 222622800 h 177"/>
                  <a:gd name="T4" fmla="*/ 585305779 w 189"/>
                  <a:gd name="T5" fmla="*/ 208025554 h 177"/>
                  <a:gd name="T6" fmla="*/ 556221244 w 189"/>
                  <a:gd name="T7" fmla="*/ 171529575 h 177"/>
                  <a:gd name="T8" fmla="*/ 305376182 w 189"/>
                  <a:gd name="T9" fmla="*/ 0 h 177"/>
                  <a:gd name="T10" fmla="*/ 236302794 w 189"/>
                  <a:gd name="T11" fmla="*/ 0 h 177"/>
                  <a:gd name="T12" fmla="*/ 276293553 w 189"/>
                  <a:gd name="T13" fmla="*/ 364955973 h 177"/>
                  <a:gd name="T14" fmla="*/ 287199778 w 189"/>
                  <a:gd name="T15" fmla="*/ 375906295 h 177"/>
                  <a:gd name="T16" fmla="*/ 283563734 w 189"/>
                  <a:gd name="T17" fmla="*/ 412400364 h 177"/>
                  <a:gd name="T18" fmla="*/ 123604509 w 189"/>
                  <a:gd name="T19" fmla="*/ 412400364 h 177"/>
                  <a:gd name="T20" fmla="*/ 98156017 w 189"/>
                  <a:gd name="T21" fmla="*/ 423350686 h 177"/>
                  <a:gd name="T22" fmla="*/ 69073388 w 189"/>
                  <a:gd name="T23" fmla="*/ 419699942 h 177"/>
                  <a:gd name="T24" fmla="*/ 47260940 w 189"/>
                  <a:gd name="T25" fmla="*/ 423350686 h 177"/>
                  <a:gd name="T26" fmla="*/ 21812448 w 189"/>
                  <a:gd name="T27" fmla="*/ 434299098 h 177"/>
                  <a:gd name="T28" fmla="*/ 0 w 189"/>
                  <a:gd name="T29" fmla="*/ 445247510 h 177"/>
                  <a:gd name="T30" fmla="*/ 3636044 w 189"/>
                  <a:gd name="T31" fmla="*/ 456195922 h 177"/>
                  <a:gd name="T32" fmla="*/ 10906224 w 189"/>
                  <a:gd name="T33" fmla="*/ 467144333 h 177"/>
                  <a:gd name="T34" fmla="*/ 18176405 w 189"/>
                  <a:gd name="T35" fmla="*/ 492691901 h 177"/>
                  <a:gd name="T36" fmla="*/ 39990760 w 189"/>
                  <a:gd name="T37" fmla="*/ 518239469 h 177"/>
                  <a:gd name="T38" fmla="*/ 39990760 w 189"/>
                  <a:gd name="T39" fmla="*/ 551084704 h 177"/>
                  <a:gd name="T40" fmla="*/ 50896984 w 189"/>
                  <a:gd name="T41" fmla="*/ 562033116 h 177"/>
                  <a:gd name="T42" fmla="*/ 76343569 w 189"/>
                  <a:gd name="T43" fmla="*/ 558384282 h 177"/>
                  <a:gd name="T44" fmla="*/ 101792061 w 189"/>
                  <a:gd name="T45" fmla="*/ 562033116 h 177"/>
                  <a:gd name="T46" fmla="*/ 130876596 w 189"/>
                  <a:gd name="T47" fmla="*/ 540136292 h 177"/>
                  <a:gd name="T48" fmla="*/ 149053001 w 189"/>
                  <a:gd name="T49" fmla="*/ 572981527 h 177"/>
                  <a:gd name="T50" fmla="*/ 163595269 w 189"/>
                  <a:gd name="T51" fmla="*/ 591229517 h 177"/>
                  <a:gd name="T52" fmla="*/ 163595269 w 189"/>
                  <a:gd name="T53" fmla="*/ 605828673 h 177"/>
                  <a:gd name="T54" fmla="*/ 170865449 w 189"/>
                  <a:gd name="T55" fmla="*/ 627725496 h 177"/>
                  <a:gd name="T56" fmla="*/ 192677897 w 189"/>
                  <a:gd name="T57" fmla="*/ 631374330 h 177"/>
                  <a:gd name="T58" fmla="*/ 210856209 w 189"/>
                  <a:gd name="T59" fmla="*/ 638673908 h 177"/>
                  <a:gd name="T60" fmla="*/ 236302794 w 189"/>
                  <a:gd name="T61" fmla="*/ 627725496 h 177"/>
                  <a:gd name="T62" fmla="*/ 254481105 w 189"/>
                  <a:gd name="T63" fmla="*/ 624076663 h 177"/>
                  <a:gd name="T64" fmla="*/ 269023373 w 189"/>
                  <a:gd name="T65" fmla="*/ 627725496 h 177"/>
                  <a:gd name="T66" fmla="*/ 283563734 w 189"/>
                  <a:gd name="T67" fmla="*/ 627725496 h 177"/>
                  <a:gd name="T68" fmla="*/ 294469958 w 189"/>
                  <a:gd name="T69" fmla="*/ 594880261 h 177"/>
                  <a:gd name="T70" fmla="*/ 290835821 w 189"/>
                  <a:gd name="T71" fmla="*/ 569332694 h 177"/>
                  <a:gd name="T72" fmla="*/ 323554494 w 189"/>
                  <a:gd name="T73" fmla="*/ 554733538 h 177"/>
                  <a:gd name="T74" fmla="*/ 338094855 w 189"/>
                  <a:gd name="T75" fmla="*/ 529187880 h 177"/>
                  <a:gd name="T76" fmla="*/ 349002985 w 189"/>
                  <a:gd name="T77" fmla="*/ 496340735 h 177"/>
                  <a:gd name="T78" fmla="*/ 374449571 w 189"/>
                  <a:gd name="T79" fmla="*/ 499991479 h 177"/>
                  <a:gd name="T80" fmla="*/ 392627882 w 189"/>
                  <a:gd name="T81" fmla="*/ 478092745 h 177"/>
                  <a:gd name="T82" fmla="*/ 414440330 w 189"/>
                  <a:gd name="T83" fmla="*/ 470795078 h 177"/>
                  <a:gd name="T84" fmla="*/ 428982598 w 189"/>
                  <a:gd name="T85" fmla="*/ 459844755 h 177"/>
                  <a:gd name="T86" fmla="*/ 465335407 w 189"/>
                  <a:gd name="T87" fmla="*/ 445247510 h 177"/>
                  <a:gd name="T88" fmla="*/ 494419943 w 189"/>
                  <a:gd name="T89" fmla="*/ 434299098 h 177"/>
                  <a:gd name="T90" fmla="*/ 545315020 w 189"/>
                  <a:gd name="T91" fmla="*/ 434299098 h 177"/>
                  <a:gd name="T92" fmla="*/ 578035599 w 189"/>
                  <a:gd name="T93" fmla="*/ 423350686 h 177"/>
                  <a:gd name="T94" fmla="*/ 643472944 w 189"/>
                  <a:gd name="T95" fmla="*/ 419699942 h 177"/>
                  <a:gd name="T96" fmla="*/ 668921435 w 189"/>
                  <a:gd name="T97" fmla="*/ 401451953 h 177"/>
                  <a:gd name="T98" fmla="*/ 683461796 w 189"/>
                  <a:gd name="T99" fmla="*/ 368606717 h 177"/>
                  <a:gd name="T100" fmla="*/ 683461796 w 189"/>
                  <a:gd name="T101" fmla="*/ 259118779 h 177"/>
                  <a:gd name="T102" fmla="*/ 650743124 w 189"/>
                  <a:gd name="T103" fmla="*/ 266418357 h 1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9"/>
                  <a:gd name="T157" fmla="*/ 0 h 177"/>
                  <a:gd name="T158" fmla="*/ 189 w 189"/>
                  <a:gd name="T159" fmla="*/ 177 h 1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78" name="Freeform 34"/>
              <p:cNvSpPr>
                <a:spLocks noChangeArrowheads="1"/>
              </p:cNvSpPr>
              <p:nvPr/>
            </p:nvSpPr>
            <p:spPr bwMode="auto">
              <a:xfrm>
                <a:off x="3529013" y="2139950"/>
                <a:ext cx="176213" cy="125413"/>
              </a:xfrm>
              <a:custGeom>
                <a:avLst/>
                <a:gdLst>
                  <a:gd name="T0" fmla="*/ 337511102 w 92"/>
                  <a:gd name="T1" fmla="*/ 133597148 h 66"/>
                  <a:gd name="T2" fmla="*/ 319167712 w 92"/>
                  <a:gd name="T3" fmla="*/ 126376400 h 66"/>
                  <a:gd name="T4" fmla="*/ 315499800 w 92"/>
                  <a:gd name="T5" fmla="*/ 104712254 h 66"/>
                  <a:gd name="T6" fmla="*/ 297156409 w 92"/>
                  <a:gd name="T7" fmla="*/ 108322628 h 66"/>
                  <a:gd name="T8" fmla="*/ 278813019 w 92"/>
                  <a:gd name="T9" fmla="*/ 93879231 h 66"/>
                  <a:gd name="T10" fmla="*/ 271477195 w 92"/>
                  <a:gd name="T11" fmla="*/ 75825460 h 66"/>
                  <a:gd name="T12" fmla="*/ 253133805 w 92"/>
                  <a:gd name="T13" fmla="*/ 54161314 h 66"/>
                  <a:gd name="T14" fmla="*/ 238458327 w 92"/>
                  <a:gd name="T15" fmla="*/ 32497169 h 66"/>
                  <a:gd name="T16" fmla="*/ 238458327 w 92"/>
                  <a:gd name="T17" fmla="*/ 10833023 h 66"/>
                  <a:gd name="T18" fmla="*/ 212779113 w 92"/>
                  <a:gd name="T19" fmla="*/ 7220748 h 66"/>
                  <a:gd name="T20" fmla="*/ 183430072 w 92"/>
                  <a:gd name="T21" fmla="*/ 18053771 h 66"/>
                  <a:gd name="T22" fmla="*/ 146743291 w 92"/>
                  <a:gd name="T23" fmla="*/ 32497169 h 66"/>
                  <a:gd name="T24" fmla="*/ 132069728 w 92"/>
                  <a:gd name="T25" fmla="*/ 43328291 h 66"/>
                  <a:gd name="T26" fmla="*/ 110058426 w 92"/>
                  <a:gd name="T27" fmla="*/ 50550940 h 66"/>
                  <a:gd name="T28" fmla="*/ 91715036 w 92"/>
                  <a:gd name="T29" fmla="*/ 72215086 h 66"/>
                  <a:gd name="T30" fmla="*/ 66033906 w 92"/>
                  <a:gd name="T31" fmla="*/ 68604711 h 66"/>
                  <a:gd name="T32" fmla="*/ 55028255 w 92"/>
                  <a:gd name="T33" fmla="*/ 101101880 h 66"/>
                  <a:gd name="T34" fmla="*/ 40354692 w 92"/>
                  <a:gd name="T35" fmla="*/ 126376400 h 66"/>
                  <a:gd name="T36" fmla="*/ 7337739 w 92"/>
                  <a:gd name="T37" fmla="*/ 140819797 h 66"/>
                  <a:gd name="T38" fmla="*/ 11005651 w 92"/>
                  <a:gd name="T39" fmla="*/ 166094317 h 66"/>
                  <a:gd name="T40" fmla="*/ 0 w 92"/>
                  <a:gd name="T41" fmla="*/ 198591486 h 66"/>
                  <a:gd name="T42" fmla="*/ 18343390 w 92"/>
                  <a:gd name="T43" fmla="*/ 209422608 h 66"/>
                  <a:gd name="T44" fmla="*/ 55028255 w 92"/>
                  <a:gd name="T45" fmla="*/ 227476380 h 66"/>
                  <a:gd name="T46" fmla="*/ 102720687 w 92"/>
                  <a:gd name="T47" fmla="*/ 220255631 h 66"/>
                  <a:gd name="T48" fmla="*/ 117394250 w 92"/>
                  <a:gd name="T49" fmla="*/ 216645257 h 66"/>
                  <a:gd name="T50" fmla="*/ 110058426 w 92"/>
                  <a:gd name="T51" fmla="*/ 176927340 h 66"/>
                  <a:gd name="T52" fmla="*/ 212779113 w 92"/>
                  <a:gd name="T53" fmla="*/ 180537714 h 66"/>
                  <a:gd name="T54" fmla="*/ 231122503 w 92"/>
                  <a:gd name="T55" fmla="*/ 169704691 h 66"/>
                  <a:gd name="T56" fmla="*/ 267807368 w 92"/>
                  <a:gd name="T57" fmla="*/ 173315065 h 66"/>
                  <a:gd name="T58" fmla="*/ 289818670 w 92"/>
                  <a:gd name="T59" fmla="*/ 158873568 h 66"/>
                  <a:gd name="T60" fmla="*/ 326505451 w 92"/>
                  <a:gd name="T61" fmla="*/ 151650920 h 66"/>
                  <a:gd name="T62" fmla="*/ 337511102 w 92"/>
                  <a:gd name="T63" fmla="*/ 133597148 h 66"/>
                  <a:gd name="T64" fmla="*/ 337511102 w 92"/>
                  <a:gd name="T65" fmla="*/ 133597148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66"/>
                  <a:gd name="T101" fmla="*/ 92 w 92"/>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79" name="Freeform 35"/>
              <p:cNvSpPr>
                <a:spLocks noChangeArrowheads="1"/>
              </p:cNvSpPr>
              <p:nvPr/>
            </p:nvSpPr>
            <p:spPr bwMode="auto">
              <a:xfrm>
                <a:off x="3651250" y="1952625"/>
                <a:ext cx="336550" cy="261938"/>
              </a:xfrm>
              <a:custGeom>
                <a:avLst/>
                <a:gdLst>
                  <a:gd name="T0" fmla="*/ 614303185 w 176"/>
                  <a:gd name="T1" fmla="*/ 73111293 h 137"/>
                  <a:gd name="T2" fmla="*/ 610647028 w 176"/>
                  <a:gd name="T3" fmla="*/ 18278301 h 137"/>
                  <a:gd name="T4" fmla="*/ 577737793 w 176"/>
                  <a:gd name="T5" fmla="*/ 36556603 h 137"/>
                  <a:gd name="T6" fmla="*/ 552142783 w 176"/>
                  <a:gd name="T7" fmla="*/ 10966981 h 137"/>
                  <a:gd name="T8" fmla="*/ 489980468 w 176"/>
                  <a:gd name="T9" fmla="*/ 0 h 137"/>
                  <a:gd name="T10" fmla="*/ 314465818 w 176"/>
                  <a:gd name="T11" fmla="*/ 109667896 h 137"/>
                  <a:gd name="T12" fmla="*/ 237676964 w 176"/>
                  <a:gd name="T13" fmla="*/ 168156548 h 137"/>
                  <a:gd name="T14" fmla="*/ 175514649 w 176"/>
                  <a:gd name="T15" fmla="*/ 190090510 h 137"/>
                  <a:gd name="T16" fmla="*/ 168202336 w 176"/>
                  <a:gd name="T17" fmla="*/ 190090510 h 137"/>
                  <a:gd name="T18" fmla="*/ 168202336 w 176"/>
                  <a:gd name="T19" fmla="*/ 299756494 h 137"/>
                  <a:gd name="T20" fmla="*/ 153575796 w 176"/>
                  <a:gd name="T21" fmla="*/ 332657436 h 137"/>
                  <a:gd name="T22" fmla="*/ 127980786 w 176"/>
                  <a:gd name="T23" fmla="*/ 350935737 h 137"/>
                  <a:gd name="T24" fmla="*/ 62162315 w 176"/>
                  <a:gd name="T25" fmla="*/ 354591398 h 137"/>
                  <a:gd name="T26" fmla="*/ 29253079 w 176"/>
                  <a:gd name="T27" fmla="*/ 365558378 h 137"/>
                  <a:gd name="T28" fmla="*/ 3656157 w 176"/>
                  <a:gd name="T29" fmla="*/ 369214039 h 137"/>
                  <a:gd name="T30" fmla="*/ 3656157 w 176"/>
                  <a:gd name="T31" fmla="*/ 391146088 h 137"/>
                  <a:gd name="T32" fmla="*/ 18282696 w 176"/>
                  <a:gd name="T33" fmla="*/ 413080050 h 137"/>
                  <a:gd name="T34" fmla="*/ 36565393 w 176"/>
                  <a:gd name="T35" fmla="*/ 435014011 h 137"/>
                  <a:gd name="T36" fmla="*/ 43879618 w 176"/>
                  <a:gd name="T37" fmla="*/ 453292313 h 137"/>
                  <a:gd name="T38" fmla="*/ 62162315 w 176"/>
                  <a:gd name="T39" fmla="*/ 467913042 h 137"/>
                  <a:gd name="T40" fmla="*/ 80445011 w 176"/>
                  <a:gd name="T41" fmla="*/ 464257382 h 137"/>
                  <a:gd name="T42" fmla="*/ 84101168 w 176"/>
                  <a:gd name="T43" fmla="*/ 486191343 h 137"/>
                  <a:gd name="T44" fmla="*/ 102383864 w 176"/>
                  <a:gd name="T45" fmla="*/ 493502664 h 137"/>
                  <a:gd name="T46" fmla="*/ 117010404 w 176"/>
                  <a:gd name="T47" fmla="*/ 475224362 h 137"/>
                  <a:gd name="T48" fmla="*/ 127980786 w 176"/>
                  <a:gd name="T49" fmla="*/ 493502664 h 137"/>
                  <a:gd name="T50" fmla="*/ 146263483 w 176"/>
                  <a:gd name="T51" fmla="*/ 486191343 h 137"/>
                  <a:gd name="T52" fmla="*/ 164546179 w 176"/>
                  <a:gd name="T53" fmla="*/ 456947973 h 137"/>
                  <a:gd name="T54" fmla="*/ 175514649 w 176"/>
                  <a:gd name="T55" fmla="*/ 424047031 h 137"/>
                  <a:gd name="T56" fmla="*/ 212081954 w 176"/>
                  <a:gd name="T57" fmla="*/ 424047031 h 137"/>
                  <a:gd name="T58" fmla="*/ 237676964 w 176"/>
                  <a:gd name="T59" fmla="*/ 416735710 h 137"/>
                  <a:gd name="T60" fmla="*/ 270586200 w 176"/>
                  <a:gd name="T61" fmla="*/ 427702691 h 137"/>
                  <a:gd name="T62" fmla="*/ 292525053 w 176"/>
                  <a:gd name="T63" fmla="*/ 449636653 h 137"/>
                  <a:gd name="T64" fmla="*/ 325434289 w 176"/>
                  <a:gd name="T65" fmla="*/ 438669672 h 137"/>
                  <a:gd name="T66" fmla="*/ 358343525 w 176"/>
                  <a:gd name="T67" fmla="*/ 456947973 h 137"/>
                  <a:gd name="T68" fmla="*/ 398566986 w 176"/>
                  <a:gd name="T69" fmla="*/ 456947973 h 137"/>
                  <a:gd name="T70" fmla="*/ 427818153 w 176"/>
                  <a:gd name="T71" fmla="*/ 435014011 h 137"/>
                  <a:gd name="T72" fmla="*/ 482668154 w 176"/>
                  <a:gd name="T73" fmla="*/ 438669672 h 137"/>
                  <a:gd name="T74" fmla="*/ 515575478 w 176"/>
                  <a:gd name="T75" fmla="*/ 445980992 h 137"/>
                  <a:gd name="T76" fmla="*/ 544828557 w 176"/>
                  <a:gd name="T77" fmla="*/ 420391370 h 137"/>
                  <a:gd name="T78" fmla="*/ 552142783 w 176"/>
                  <a:gd name="T79" fmla="*/ 416735710 h 137"/>
                  <a:gd name="T80" fmla="*/ 552142783 w 176"/>
                  <a:gd name="T81" fmla="*/ 405768729 h 137"/>
                  <a:gd name="T82" fmla="*/ 559455096 w 176"/>
                  <a:gd name="T83" fmla="*/ 369214039 h 137"/>
                  <a:gd name="T84" fmla="*/ 625273568 w 176"/>
                  <a:gd name="T85" fmla="*/ 288791425 h 137"/>
                  <a:gd name="T86" fmla="*/ 628929725 w 176"/>
                  <a:gd name="T87" fmla="*/ 186434849 h 137"/>
                  <a:gd name="T88" fmla="*/ 636243951 w 176"/>
                  <a:gd name="T89" fmla="*/ 142566926 h 137"/>
                  <a:gd name="T90" fmla="*/ 628929725 w 176"/>
                  <a:gd name="T91" fmla="*/ 109667896 h 137"/>
                  <a:gd name="T92" fmla="*/ 614303185 w 176"/>
                  <a:gd name="T93" fmla="*/ 73111293 h 1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6"/>
                  <a:gd name="T142" fmla="*/ 0 h 137"/>
                  <a:gd name="T143" fmla="*/ 176 w 176"/>
                  <a:gd name="T144" fmla="*/ 137 h 1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80" name="Freeform 36"/>
              <p:cNvSpPr>
                <a:spLocks noChangeArrowheads="1"/>
              </p:cNvSpPr>
              <p:nvPr/>
            </p:nvSpPr>
            <p:spPr bwMode="auto">
              <a:xfrm>
                <a:off x="3940175" y="1952625"/>
                <a:ext cx="215900" cy="357188"/>
              </a:xfrm>
              <a:custGeom>
                <a:avLst/>
                <a:gdLst>
                  <a:gd name="T0" fmla="*/ 408851550 w 113"/>
                  <a:gd name="T1" fmla="*/ 167828697 h 187"/>
                  <a:gd name="T2" fmla="*/ 94911933 w 113"/>
                  <a:gd name="T3" fmla="*/ 0 h 187"/>
                  <a:gd name="T4" fmla="*/ 58407637 w 113"/>
                  <a:gd name="T5" fmla="*/ 18241419 h 187"/>
                  <a:gd name="T6" fmla="*/ 62058831 w 113"/>
                  <a:gd name="T7" fmla="*/ 72969497 h 187"/>
                  <a:gd name="T8" fmla="*/ 76659785 w 113"/>
                  <a:gd name="T9" fmla="*/ 109454246 h 187"/>
                  <a:gd name="T10" fmla="*/ 83960262 w 113"/>
                  <a:gd name="T11" fmla="*/ 142290711 h 187"/>
                  <a:gd name="T12" fmla="*/ 76659785 w 113"/>
                  <a:gd name="T13" fmla="*/ 186072027 h 187"/>
                  <a:gd name="T14" fmla="*/ 73008591 w 113"/>
                  <a:gd name="T15" fmla="*/ 288229705 h 187"/>
                  <a:gd name="T16" fmla="*/ 7300477 w 113"/>
                  <a:gd name="T17" fmla="*/ 368495770 h 187"/>
                  <a:gd name="T18" fmla="*/ 0 w 113"/>
                  <a:gd name="T19" fmla="*/ 404980518 h 187"/>
                  <a:gd name="T20" fmla="*/ 0 w 113"/>
                  <a:gd name="T21" fmla="*/ 415925370 h 187"/>
                  <a:gd name="T22" fmla="*/ 7300477 w 113"/>
                  <a:gd name="T23" fmla="*/ 426870222 h 187"/>
                  <a:gd name="T24" fmla="*/ 25552625 w 113"/>
                  <a:gd name="T25" fmla="*/ 445113551 h 187"/>
                  <a:gd name="T26" fmla="*/ 51107160 w 113"/>
                  <a:gd name="T27" fmla="*/ 481598299 h 187"/>
                  <a:gd name="T28" fmla="*/ 54756443 w 113"/>
                  <a:gd name="T29" fmla="*/ 518083048 h 187"/>
                  <a:gd name="T30" fmla="*/ 73008591 w 113"/>
                  <a:gd name="T31" fmla="*/ 569160932 h 187"/>
                  <a:gd name="T32" fmla="*/ 54756443 w 113"/>
                  <a:gd name="T33" fmla="*/ 576457500 h 187"/>
                  <a:gd name="T34" fmla="*/ 21903342 w 113"/>
                  <a:gd name="T35" fmla="*/ 580105784 h 187"/>
                  <a:gd name="T36" fmla="*/ 29203819 w 113"/>
                  <a:gd name="T37" fmla="*/ 609293965 h 187"/>
                  <a:gd name="T38" fmla="*/ 65708114 w 113"/>
                  <a:gd name="T39" fmla="*/ 645778713 h 187"/>
                  <a:gd name="T40" fmla="*/ 80310979 w 113"/>
                  <a:gd name="T41" fmla="*/ 678615178 h 187"/>
                  <a:gd name="T42" fmla="*/ 102212410 w 113"/>
                  <a:gd name="T43" fmla="*/ 671318610 h 187"/>
                  <a:gd name="T44" fmla="*/ 131416228 w 113"/>
                  <a:gd name="T45" fmla="*/ 671318610 h 187"/>
                  <a:gd name="T46" fmla="*/ 175222912 w 113"/>
                  <a:gd name="T47" fmla="*/ 656723565 h 187"/>
                  <a:gd name="T48" fmla="*/ 211727207 w 113"/>
                  <a:gd name="T49" fmla="*/ 638482145 h 187"/>
                  <a:gd name="T50" fmla="*/ 215378401 w 113"/>
                  <a:gd name="T51" fmla="*/ 616590532 h 187"/>
                  <a:gd name="T52" fmla="*/ 273784127 w 113"/>
                  <a:gd name="T53" fmla="*/ 601997397 h 187"/>
                  <a:gd name="T54" fmla="*/ 313939617 w 113"/>
                  <a:gd name="T55" fmla="*/ 561864364 h 187"/>
                  <a:gd name="T56" fmla="*/ 321242004 w 113"/>
                  <a:gd name="T57" fmla="*/ 543621035 h 187"/>
                  <a:gd name="T58" fmla="*/ 354095106 w 113"/>
                  <a:gd name="T59" fmla="*/ 529027900 h 187"/>
                  <a:gd name="T60" fmla="*/ 361395583 w 113"/>
                  <a:gd name="T61" fmla="*/ 529027900 h 187"/>
                  <a:gd name="T62" fmla="*/ 361395583 w 113"/>
                  <a:gd name="T63" fmla="*/ 529027900 h 187"/>
                  <a:gd name="T64" fmla="*/ 365046777 w 113"/>
                  <a:gd name="T65" fmla="*/ 510784570 h 187"/>
                  <a:gd name="T66" fmla="*/ 346794629 w 113"/>
                  <a:gd name="T67" fmla="*/ 485246583 h 187"/>
                  <a:gd name="T68" fmla="*/ 339494152 w 113"/>
                  <a:gd name="T69" fmla="*/ 456058402 h 187"/>
                  <a:gd name="T70" fmla="*/ 332191765 w 113"/>
                  <a:gd name="T71" fmla="*/ 430518505 h 187"/>
                  <a:gd name="T72" fmla="*/ 335842958 w 113"/>
                  <a:gd name="T73" fmla="*/ 401332235 h 187"/>
                  <a:gd name="T74" fmla="*/ 354095106 w 113"/>
                  <a:gd name="T75" fmla="*/ 372144054 h 187"/>
                  <a:gd name="T76" fmla="*/ 368697971 w 113"/>
                  <a:gd name="T77" fmla="*/ 346604157 h 187"/>
                  <a:gd name="T78" fmla="*/ 405202266 w 113"/>
                  <a:gd name="T79" fmla="*/ 324714454 h 187"/>
                  <a:gd name="T80" fmla="*/ 408851550 w 113"/>
                  <a:gd name="T81" fmla="*/ 280931227 h 187"/>
                  <a:gd name="T82" fmla="*/ 408851550 w 113"/>
                  <a:gd name="T83" fmla="*/ 167828697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
                  <a:gd name="T127" fmla="*/ 0 h 187"/>
                  <a:gd name="T128" fmla="*/ 113 w 113"/>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81" name="Freeform 37"/>
              <p:cNvSpPr>
                <a:spLocks noChangeArrowheads="1"/>
              </p:cNvSpPr>
              <p:nvPr/>
            </p:nvSpPr>
            <p:spPr bwMode="auto">
              <a:xfrm>
                <a:off x="4167188" y="1754187"/>
                <a:ext cx="236538" cy="234950"/>
              </a:xfrm>
              <a:custGeom>
                <a:avLst/>
                <a:gdLst>
                  <a:gd name="T0" fmla="*/ 418462428 w 124"/>
                  <a:gd name="T1" fmla="*/ 98514726 h 123"/>
                  <a:gd name="T2" fmla="*/ 389351086 w 124"/>
                  <a:gd name="T3" fmla="*/ 25540784 h 123"/>
                  <a:gd name="T4" fmla="*/ 385713360 w 124"/>
                  <a:gd name="T5" fmla="*/ 32837605 h 123"/>
                  <a:gd name="T6" fmla="*/ 342047301 w 124"/>
                  <a:gd name="T7" fmla="*/ 29189195 h 123"/>
                  <a:gd name="T8" fmla="*/ 291103883 w 124"/>
                  <a:gd name="T9" fmla="*/ 18243963 h 123"/>
                  <a:gd name="T10" fmla="*/ 203773672 w 124"/>
                  <a:gd name="T11" fmla="*/ 32837605 h 123"/>
                  <a:gd name="T12" fmla="*/ 160107613 w 124"/>
                  <a:gd name="T13" fmla="*/ 36487926 h 123"/>
                  <a:gd name="T14" fmla="*/ 83692486 w 124"/>
                  <a:gd name="T15" fmla="*/ 14595552 h 123"/>
                  <a:gd name="T16" fmla="*/ 21832076 w 124"/>
                  <a:gd name="T17" fmla="*/ 0 h 123"/>
                  <a:gd name="T18" fmla="*/ 18194350 w 124"/>
                  <a:gd name="T19" fmla="*/ 10945232 h 123"/>
                  <a:gd name="T20" fmla="*/ 14554717 w 124"/>
                  <a:gd name="T21" fmla="*/ 62028710 h 123"/>
                  <a:gd name="T22" fmla="*/ 14554717 w 124"/>
                  <a:gd name="T23" fmla="*/ 120407100 h 123"/>
                  <a:gd name="T24" fmla="*/ 14554717 w 124"/>
                  <a:gd name="T25" fmla="*/ 437847472 h 123"/>
                  <a:gd name="T26" fmla="*/ 261994448 w 124"/>
                  <a:gd name="T27" fmla="*/ 437847472 h 123"/>
                  <a:gd name="T28" fmla="*/ 276549166 w 124"/>
                  <a:gd name="T29" fmla="*/ 430548740 h 123"/>
                  <a:gd name="T30" fmla="*/ 298381242 w 124"/>
                  <a:gd name="T31" fmla="*/ 437847472 h 123"/>
                  <a:gd name="T32" fmla="*/ 349324660 w 124"/>
                  <a:gd name="T33" fmla="*/ 437847472 h 123"/>
                  <a:gd name="T34" fmla="*/ 371158643 w 124"/>
                  <a:gd name="T35" fmla="*/ 448792703 h 123"/>
                  <a:gd name="T36" fmla="*/ 396630352 w 124"/>
                  <a:gd name="T37" fmla="*/ 430548740 h 123"/>
                  <a:gd name="T38" fmla="*/ 422100153 w 124"/>
                  <a:gd name="T39" fmla="*/ 401359546 h 123"/>
                  <a:gd name="T40" fmla="*/ 443934137 w 124"/>
                  <a:gd name="T41" fmla="*/ 386763993 h 123"/>
                  <a:gd name="T42" fmla="*/ 447571862 w 124"/>
                  <a:gd name="T43" fmla="*/ 383115583 h 123"/>
                  <a:gd name="T44" fmla="*/ 447571862 w 124"/>
                  <a:gd name="T45" fmla="*/ 368520030 h 123"/>
                  <a:gd name="T46" fmla="*/ 429379420 w 124"/>
                  <a:gd name="T47" fmla="*/ 321086872 h 123"/>
                  <a:gd name="T48" fmla="*/ 385713360 w 124"/>
                  <a:gd name="T49" fmla="*/ 237167699 h 123"/>
                  <a:gd name="T50" fmla="*/ 363879377 w 124"/>
                  <a:gd name="T51" fmla="*/ 197031362 h 123"/>
                  <a:gd name="T52" fmla="*/ 338409575 w 124"/>
                  <a:gd name="T53" fmla="*/ 149598204 h 123"/>
                  <a:gd name="T54" fmla="*/ 316575592 w 124"/>
                  <a:gd name="T55" fmla="*/ 72973942 h 123"/>
                  <a:gd name="T56" fmla="*/ 345686934 w 124"/>
                  <a:gd name="T57" fmla="*/ 127705831 h 123"/>
                  <a:gd name="T58" fmla="*/ 385713360 w 124"/>
                  <a:gd name="T59" fmla="*/ 182435810 h 123"/>
                  <a:gd name="T60" fmla="*/ 411185069 w 124"/>
                  <a:gd name="T61" fmla="*/ 124057420 h 123"/>
                  <a:gd name="T62" fmla="*/ 411185069 w 124"/>
                  <a:gd name="T63" fmla="*/ 124057420 h 123"/>
                  <a:gd name="T64" fmla="*/ 414822795 w 124"/>
                  <a:gd name="T65" fmla="*/ 113110278 h 123"/>
                  <a:gd name="T66" fmla="*/ 418462428 w 124"/>
                  <a:gd name="T67" fmla="*/ 98514726 h 1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4"/>
                  <a:gd name="T103" fmla="*/ 0 h 123"/>
                  <a:gd name="T104" fmla="*/ 124 w 124"/>
                  <a:gd name="T105" fmla="*/ 123 h 1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82" name="Freeform 38"/>
              <p:cNvSpPr>
                <a:spLocks noChangeArrowheads="1"/>
              </p:cNvSpPr>
              <p:nvPr/>
            </p:nvSpPr>
            <p:spPr bwMode="auto">
              <a:xfrm>
                <a:off x="3836988" y="2420937"/>
                <a:ext cx="122238" cy="134938"/>
              </a:xfrm>
              <a:custGeom>
                <a:avLst/>
                <a:gdLst>
                  <a:gd name="T0" fmla="*/ 116735380 w 64"/>
                  <a:gd name="T1" fmla="*/ 242006552 h 71"/>
                  <a:gd name="T2" fmla="*/ 124031461 w 64"/>
                  <a:gd name="T3" fmla="*/ 209497897 h 71"/>
                  <a:gd name="T4" fmla="*/ 149567743 w 64"/>
                  <a:gd name="T5" fmla="*/ 191437111 h 71"/>
                  <a:gd name="T6" fmla="*/ 164159904 w 64"/>
                  <a:gd name="T7" fmla="*/ 169765308 h 71"/>
                  <a:gd name="T8" fmla="*/ 189694276 w 64"/>
                  <a:gd name="T9" fmla="*/ 195050028 h 71"/>
                  <a:gd name="T10" fmla="*/ 218878599 w 64"/>
                  <a:gd name="T11" fmla="*/ 202273963 h 71"/>
                  <a:gd name="T12" fmla="*/ 233470760 w 64"/>
                  <a:gd name="T13" fmla="*/ 151704522 h 71"/>
                  <a:gd name="T14" fmla="*/ 222526639 w 64"/>
                  <a:gd name="T15" fmla="*/ 108360916 h 71"/>
                  <a:gd name="T16" fmla="*/ 215230559 w 64"/>
                  <a:gd name="T17" fmla="*/ 75852261 h 71"/>
                  <a:gd name="T18" fmla="*/ 218878599 w 64"/>
                  <a:gd name="T19" fmla="*/ 43343606 h 71"/>
                  <a:gd name="T20" fmla="*/ 178750155 w 64"/>
                  <a:gd name="T21" fmla="*/ 43343606 h 71"/>
                  <a:gd name="T22" fmla="*/ 182398196 w 64"/>
                  <a:gd name="T23" fmla="*/ 3612917 h 71"/>
                  <a:gd name="T24" fmla="*/ 120383420 w 64"/>
                  <a:gd name="T25" fmla="*/ 0 h 71"/>
                  <a:gd name="T26" fmla="*/ 113087340 w 64"/>
                  <a:gd name="T27" fmla="*/ 3612917 h 71"/>
                  <a:gd name="T28" fmla="*/ 113087340 w 64"/>
                  <a:gd name="T29" fmla="*/ 54180458 h 71"/>
                  <a:gd name="T30" fmla="*/ 54720605 w 64"/>
                  <a:gd name="T31" fmla="*/ 57793375 h 71"/>
                  <a:gd name="T32" fmla="*/ 36480403 w 64"/>
                  <a:gd name="T33" fmla="*/ 57793375 h 71"/>
                  <a:gd name="T34" fmla="*/ 29184323 w 64"/>
                  <a:gd name="T35" fmla="*/ 68628326 h 71"/>
                  <a:gd name="T36" fmla="*/ 47424524 w 64"/>
                  <a:gd name="T37" fmla="*/ 90300129 h 71"/>
                  <a:gd name="T38" fmla="*/ 25536282 w 64"/>
                  <a:gd name="T39" fmla="*/ 104749899 h 71"/>
                  <a:gd name="T40" fmla="*/ 7296081 w 64"/>
                  <a:gd name="T41" fmla="*/ 130032719 h 71"/>
                  <a:gd name="T42" fmla="*/ 29184323 w 64"/>
                  <a:gd name="T43" fmla="*/ 166154291 h 71"/>
                  <a:gd name="T44" fmla="*/ 58368645 w 64"/>
                  <a:gd name="T45" fmla="*/ 205886880 h 71"/>
                  <a:gd name="T46" fmla="*/ 98495178 w 64"/>
                  <a:gd name="T47" fmla="*/ 256454420 h 71"/>
                  <a:gd name="T48" fmla="*/ 116735380 w 64"/>
                  <a:gd name="T49" fmla="*/ 242006552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1"/>
                  <a:gd name="T77" fmla="*/ 64 w 64"/>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83" name="Freeform 39"/>
              <p:cNvSpPr>
                <a:spLocks noChangeArrowheads="1"/>
              </p:cNvSpPr>
              <p:nvPr/>
            </p:nvSpPr>
            <p:spPr bwMode="auto">
              <a:xfrm>
                <a:off x="3849688" y="2422525"/>
                <a:ext cx="47625" cy="28575"/>
              </a:xfrm>
              <a:custGeom>
                <a:avLst/>
                <a:gdLst>
                  <a:gd name="T0" fmla="*/ 87096600 w 25"/>
                  <a:gd name="T1" fmla="*/ 50806350 h 15"/>
                  <a:gd name="T2" fmla="*/ 87096600 w 25"/>
                  <a:gd name="T3" fmla="*/ 0 h 15"/>
                  <a:gd name="T4" fmla="*/ 79838550 w 25"/>
                  <a:gd name="T5" fmla="*/ 0 h 15"/>
                  <a:gd name="T6" fmla="*/ 21774150 w 25"/>
                  <a:gd name="T7" fmla="*/ 0 h 15"/>
                  <a:gd name="T8" fmla="*/ 21774150 w 25"/>
                  <a:gd name="T9" fmla="*/ 3629025 h 15"/>
                  <a:gd name="T10" fmla="*/ 10887075 w 25"/>
                  <a:gd name="T11" fmla="*/ 29032200 h 15"/>
                  <a:gd name="T12" fmla="*/ 10887075 w 25"/>
                  <a:gd name="T13" fmla="*/ 47177325 h 15"/>
                  <a:gd name="T14" fmla="*/ 10887075 w 25"/>
                  <a:gd name="T15" fmla="*/ 54435375 h 15"/>
                  <a:gd name="T16" fmla="*/ 29032200 w 25"/>
                  <a:gd name="T17" fmla="*/ 54435375 h 15"/>
                  <a:gd name="T18" fmla="*/ 87096600 w 25"/>
                  <a:gd name="T19" fmla="*/ 5080635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84" name="Freeform 40"/>
              <p:cNvSpPr>
                <a:spLocks noChangeArrowheads="1"/>
              </p:cNvSpPr>
              <p:nvPr/>
            </p:nvSpPr>
            <p:spPr bwMode="auto">
              <a:xfrm>
                <a:off x="3887788" y="2389187"/>
                <a:ext cx="153988" cy="188913"/>
              </a:xfrm>
              <a:custGeom>
                <a:avLst/>
                <a:gdLst>
                  <a:gd name="T0" fmla="*/ 77806287 w 80"/>
                  <a:gd name="T1" fmla="*/ 342279825 h 99"/>
                  <a:gd name="T2" fmla="*/ 107447052 w 80"/>
                  <a:gd name="T3" fmla="*/ 345920693 h 99"/>
                  <a:gd name="T4" fmla="*/ 140791228 w 80"/>
                  <a:gd name="T5" fmla="*/ 345920693 h 99"/>
                  <a:gd name="T6" fmla="*/ 159317910 w 80"/>
                  <a:gd name="T7" fmla="*/ 345920693 h 99"/>
                  <a:gd name="T8" fmla="*/ 185253339 w 80"/>
                  <a:gd name="T9" fmla="*/ 320432704 h 99"/>
                  <a:gd name="T10" fmla="*/ 200072759 w 80"/>
                  <a:gd name="T11" fmla="*/ 291301938 h 99"/>
                  <a:gd name="T12" fmla="*/ 203778095 w 80"/>
                  <a:gd name="T13" fmla="*/ 222117799 h 99"/>
                  <a:gd name="T14" fmla="*/ 237122272 w 80"/>
                  <a:gd name="T15" fmla="*/ 178421650 h 99"/>
                  <a:gd name="T16" fmla="*/ 270468373 w 80"/>
                  <a:gd name="T17" fmla="*/ 91031259 h 99"/>
                  <a:gd name="T18" fmla="*/ 285287793 w 80"/>
                  <a:gd name="T19" fmla="*/ 47337018 h 99"/>
                  <a:gd name="T20" fmla="*/ 292698466 w 80"/>
                  <a:gd name="T21" fmla="*/ 3640869 h 99"/>
                  <a:gd name="T22" fmla="*/ 292698466 w 80"/>
                  <a:gd name="T23" fmla="*/ 3640869 h 99"/>
                  <a:gd name="T24" fmla="*/ 255648953 w 80"/>
                  <a:gd name="T25" fmla="*/ 0 h 99"/>
                  <a:gd name="T26" fmla="*/ 237122272 w 80"/>
                  <a:gd name="T27" fmla="*/ 3640869 h 99"/>
                  <a:gd name="T28" fmla="*/ 214892179 w 80"/>
                  <a:gd name="T29" fmla="*/ 10924514 h 99"/>
                  <a:gd name="T30" fmla="*/ 207483431 w 80"/>
                  <a:gd name="T31" fmla="*/ 40053372 h 99"/>
                  <a:gd name="T32" fmla="*/ 192662086 w 80"/>
                  <a:gd name="T33" fmla="*/ 80108653 h 99"/>
                  <a:gd name="T34" fmla="*/ 133382481 w 80"/>
                  <a:gd name="T35" fmla="*/ 61902401 h 99"/>
                  <a:gd name="T36" fmla="*/ 85216959 w 80"/>
                  <a:gd name="T37" fmla="*/ 61902401 h 99"/>
                  <a:gd name="T38" fmla="*/ 81511623 w 80"/>
                  <a:gd name="T39" fmla="*/ 101955774 h 99"/>
                  <a:gd name="T40" fmla="*/ 122266472 w 80"/>
                  <a:gd name="T41" fmla="*/ 101955774 h 99"/>
                  <a:gd name="T42" fmla="*/ 118561136 w 80"/>
                  <a:gd name="T43" fmla="*/ 134727409 h 99"/>
                  <a:gd name="T44" fmla="*/ 125971808 w 80"/>
                  <a:gd name="T45" fmla="*/ 167499044 h 99"/>
                  <a:gd name="T46" fmla="*/ 137085892 w 80"/>
                  <a:gd name="T47" fmla="*/ 211193285 h 99"/>
                  <a:gd name="T48" fmla="*/ 122266472 w 80"/>
                  <a:gd name="T49" fmla="*/ 262171172 h 99"/>
                  <a:gd name="T50" fmla="*/ 92625707 w 80"/>
                  <a:gd name="T51" fmla="*/ 254889434 h 99"/>
                  <a:gd name="T52" fmla="*/ 66690278 w 80"/>
                  <a:gd name="T53" fmla="*/ 229399537 h 99"/>
                  <a:gd name="T54" fmla="*/ 51870858 w 80"/>
                  <a:gd name="T55" fmla="*/ 251248565 h 99"/>
                  <a:gd name="T56" fmla="*/ 25935429 w 80"/>
                  <a:gd name="T57" fmla="*/ 269454817 h 99"/>
                  <a:gd name="T58" fmla="*/ 18524756 w 80"/>
                  <a:gd name="T59" fmla="*/ 302226452 h 99"/>
                  <a:gd name="T60" fmla="*/ 0 w 80"/>
                  <a:gd name="T61" fmla="*/ 316789927 h 99"/>
                  <a:gd name="T62" fmla="*/ 3705336 w 80"/>
                  <a:gd name="T63" fmla="*/ 320432704 h 99"/>
                  <a:gd name="T64" fmla="*/ 40754849 w 80"/>
                  <a:gd name="T65" fmla="*/ 360486076 h 99"/>
                  <a:gd name="T66" fmla="*/ 77806287 w 80"/>
                  <a:gd name="T67" fmla="*/ 342279825 h 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99"/>
                  <a:gd name="T104" fmla="*/ 80 w 80"/>
                  <a:gd name="T105" fmla="*/ 99 h 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85" name="Freeform 41"/>
              <p:cNvSpPr>
                <a:spLocks noChangeArrowheads="1"/>
              </p:cNvSpPr>
              <p:nvPr/>
            </p:nvSpPr>
            <p:spPr bwMode="auto">
              <a:xfrm>
                <a:off x="4105275" y="1954212"/>
                <a:ext cx="358775" cy="441325"/>
              </a:xfrm>
              <a:custGeom>
                <a:avLst/>
                <a:gdLst>
                  <a:gd name="T0" fmla="*/ 519015043 w 187"/>
                  <a:gd name="T1" fmla="*/ 47449124 h 231"/>
                  <a:gd name="T2" fmla="*/ 471163667 w 187"/>
                  <a:gd name="T3" fmla="*/ 54749136 h 231"/>
                  <a:gd name="T4" fmla="*/ 397543804 w 187"/>
                  <a:gd name="T5" fmla="*/ 47449124 h 231"/>
                  <a:gd name="T6" fmla="*/ 132514601 w 187"/>
                  <a:gd name="T7" fmla="*/ 54749136 h 231"/>
                  <a:gd name="T8" fmla="*/ 92024828 w 187"/>
                  <a:gd name="T9" fmla="*/ 142349283 h 231"/>
                  <a:gd name="T10" fmla="*/ 88343068 w 187"/>
                  <a:gd name="T11" fmla="*/ 321200538 h 231"/>
                  <a:gd name="T12" fmla="*/ 36809931 w 187"/>
                  <a:gd name="T13" fmla="*/ 368649662 h 231"/>
                  <a:gd name="T14" fmla="*/ 14723205 w 187"/>
                  <a:gd name="T15" fmla="*/ 427049760 h 231"/>
                  <a:gd name="T16" fmla="*/ 29448329 w 187"/>
                  <a:gd name="T17" fmla="*/ 481800807 h 231"/>
                  <a:gd name="T18" fmla="*/ 44171534 w 187"/>
                  <a:gd name="T19" fmla="*/ 525600881 h 231"/>
                  <a:gd name="T20" fmla="*/ 77299705 w 187"/>
                  <a:gd name="T21" fmla="*/ 602250054 h 231"/>
                  <a:gd name="T22" fmla="*/ 88343068 w 187"/>
                  <a:gd name="T23" fmla="*/ 620501040 h 231"/>
                  <a:gd name="T24" fmla="*/ 128832841 w 187"/>
                  <a:gd name="T25" fmla="*/ 646050127 h 231"/>
                  <a:gd name="T26" fmla="*/ 173004375 w 187"/>
                  <a:gd name="T27" fmla="*/ 693501162 h 231"/>
                  <a:gd name="T28" fmla="*/ 217175909 w 187"/>
                  <a:gd name="T29" fmla="*/ 744601247 h 231"/>
                  <a:gd name="T30" fmla="*/ 235580874 w 187"/>
                  <a:gd name="T31" fmla="*/ 777450347 h 231"/>
                  <a:gd name="T32" fmla="*/ 279752408 w 187"/>
                  <a:gd name="T33" fmla="*/ 799350384 h 231"/>
                  <a:gd name="T34" fmla="*/ 323923942 w 187"/>
                  <a:gd name="T35" fmla="*/ 795701333 h 231"/>
                  <a:gd name="T36" fmla="*/ 401225565 w 187"/>
                  <a:gd name="T37" fmla="*/ 828550433 h 231"/>
                  <a:gd name="T38" fmla="*/ 456438543 w 187"/>
                  <a:gd name="T39" fmla="*/ 824901382 h 231"/>
                  <a:gd name="T40" fmla="*/ 496930235 w 187"/>
                  <a:gd name="T41" fmla="*/ 810301357 h 231"/>
                  <a:gd name="T42" fmla="*/ 537420008 w 187"/>
                  <a:gd name="T43" fmla="*/ 781101309 h 231"/>
                  <a:gd name="T44" fmla="*/ 570548179 w 187"/>
                  <a:gd name="T45" fmla="*/ 792050372 h 231"/>
                  <a:gd name="T46" fmla="*/ 533740166 w 187"/>
                  <a:gd name="T47" fmla="*/ 722701211 h 231"/>
                  <a:gd name="T48" fmla="*/ 460120304 w 187"/>
                  <a:gd name="T49" fmla="*/ 657001101 h 231"/>
                  <a:gd name="T50" fmla="*/ 500610077 w 187"/>
                  <a:gd name="T51" fmla="*/ 627801052 h 231"/>
                  <a:gd name="T52" fmla="*/ 519015043 w 187"/>
                  <a:gd name="T53" fmla="*/ 543849956 h 231"/>
                  <a:gd name="T54" fmla="*/ 548463372 w 187"/>
                  <a:gd name="T55" fmla="*/ 485449858 h 231"/>
                  <a:gd name="T56" fmla="*/ 592634905 w 187"/>
                  <a:gd name="T57" fmla="*/ 434349772 h 231"/>
                  <a:gd name="T58" fmla="*/ 611039871 w 187"/>
                  <a:gd name="T59" fmla="*/ 328500550 h 231"/>
                  <a:gd name="T60" fmla="*/ 647849802 w 187"/>
                  <a:gd name="T61" fmla="*/ 266449491 h 231"/>
                  <a:gd name="T62" fmla="*/ 662573007 w 187"/>
                  <a:gd name="T63" fmla="*/ 208049393 h 231"/>
                  <a:gd name="T64" fmla="*/ 629444837 w 187"/>
                  <a:gd name="T65" fmla="*/ 73000122 h 231"/>
                  <a:gd name="T66" fmla="*/ 570548179 w 187"/>
                  <a:gd name="T67" fmla="*/ 0 h 231"/>
                  <a:gd name="T68" fmla="*/ 544781611 w 187"/>
                  <a:gd name="T69" fmla="*/ 18249075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7"/>
                  <a:gd name="T106" fmla="*/ 0 h 231"/>
                  <a:gd name="T107" fmla="*/ 187 w 187"/>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86" name="Freeform 42"/>
              <p:cNvSpPr>
                <a:spLocks noChangeArrowheads="1"/>
              </p:cNvSpPr>
              <p:nvPr/>
            </p:nvSpPr>
            <p:spPr bwMode="auto">
              <a:xfrm>
                <a:off x="4530725" y="2192337"/>
                <a:ext cx="41275" cy="41275"/>
              </a:xfrm>
              <a:custGeom>
                <a:avLst/>
                <a:gdLst>
                  <a:gd name="T0" fmla="*/ 28158931 w 22"/>
                  <a:gd name="T1" fmla="*/ 11588448 h 21"/>
                  <a:gd name="T2" fmla="*/ 10558895 w 22"/>
                  <a:gd name="T3" fmla="*/ 38631435 h 21"/>
                  <a:gd name="T4" fmla="*/ 7039264 w 22"/>
                  <a:gd name="T5" fmla="*/ 77262869 h 21"/>
                  <a:gd name="T6" fmla="*/ 31678563 w 22"/>
                  <a:gd name="T7" fmla="*/ 73398743 h 21"/>
                  <a:gd name="T8" fmla="*/ 49278598 w 22"/>
                  <a:gd name="T9" fmla="*/ 81125030 h 21"/>
                  <a:gd name="T10" fmla="*/ 66878633 w 22"/>
                  <a:gd name="T11" fmla="*/ 61810295 h 21"/>
                  <a:gd name="T12" fmla="*/ 45758966 w 22"/>
                  <a:gd name="T13" fmla="*/ 50219882 h 21"/>
                  <a:gd name="T14" fmla="*/ 66878633 w 22"/>
                  <a:gd name="T15" fmla="*/ 30905148 h 21"/>
                  <a:gd name="T16" fmla="*/ 63357125 w 22"/>
                  <a:gd name="T17" fmla="*/ 3862161 h 21"/>
                  <a:gd name="T18" fmla="*/ 59837493 w 22"/>
                  <a:gd name="T19" fmla="*/ 0 h 21"/>
                  <a:gd name="T20" fmla="*/ 49278598 w 22"/>
                  <a:gd name="T21" fmla="*/ 7726287 h 21"/>
                  <a:gd name="T22" fmla="*/ 28158931 w 22"/>
                  <a:gd name="T23" fmla="*/ 11588448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87" name="Freeform 43"/>
              <p:cNvSpPr>
                <a:spLocks noChangeArrowheads="1"/>
              </p:cNvSpPr>
              <p:nvPr/>
            </p:nvSpPr>
            <p:spPr bwMode="auto">
              <a:xfrm>
                <a:off x="4416425" y="2074862"/>
                <a:ext cx="146050" cy="123825"/>
              </a:xfrm>
              <a:custGeom>
                <a:avLst/>
                <a:gdLst>
                  <a:gd name="T0" fmla="*/ 50368282 w 77"/>
                  <a:gd name="T1" fmla="*/ 36290250 h 65"/>
                  <a:gd name="T2" fmla="*/ 28781334 w 77"/>
                  <a:gd name="T3" fmla="*/ 58064400 h 65"/>
                  <a:gd name="T4" fmla="*/ 14390667 w 77"/>
                  <a:gd name="T5" fmla="*/ 97983675 h 65"/>
                  <a:gd name="T6" fmla="*/ 10792526 w 77"/>
                  <a:gd name="T7" fmla="*/ 156048075 h 65"/>
                  <a:gd name="T8" fmla="*/ 46770142 w 77"/>
                  <a:gd name="T9" fmla="*/ 156048075 h 65"/>
                  <a:gd name="T10" fmla="*/ 57562668 w 77"/>
                  <a:gd name="T11" fmla="*/ 145161000 h 65"/>
                  <a:gd name="T12" fmla="*/ 75551475 w 77"/>
                  <a:gd name="T13" fmla="*/ 137902950 h 65"/>
                  <a:gd name="T14" fmla="*/ 100734668 w 77"/>
                  <a:gd name="T15" fmla="*/ 148790025 h 65"/>
                  <a:gd name="T16" fmla="*/ 118723476 w 77"/>
                  <a:gd name="T17" fmla="*/ 148790025 h 65"/>
                  <a:gd name="T18" fmla="*/ 161895477 w 77"/>
                  <a:gd name="T19" fmla="*/ 148790025 h 65"/>
                  <a:gd name="T20" fmla="*/ 244641337 w 77"/>
                  <a:gd name="T21" fmla="*/ 232257600 h 65"/>
                  <a:gd name="T22" fmla="*/ 244641337 w 77"/>
                  <a:gd name="T23" fmla="*/ 235886625 h 65"/>
                  <a:gd name="T24" fmla="*/ 266228286 w 77"/>
                  <a:gd name="T25" fmla="*/ 232257600 h 65"/>
                  <a:gd name="T26" fmla="*/ 277020812 w 77"/>
                  <a:gd name="T27" fmla="*/ 224999550 h 65"/>
                  <a:gd name="T28" fmla="*/ 233848811 w 77"/>
                  <a:gd name="T29" fmla="*/ 177822225 h 65"/>
                  <a:gd name="T30" fmla="*/ 169089862 w 77"/>
                  <a:gd name="T31" fmla="*/ 130644900 h 65"/>
                  <a:gd name="T32" fmla="*/ 143906669 w 77"/>
                  <a:gd name="T33" fmla="*/ 105241725 h 65"/>
                  <a:gd name="T34" fmla="*/ 111527194 w 77"/>
                  <a:gd name="T35" fmla="*/ 47177325 h 65"/>
                  <a:gd name="T36" fmla="*/ 89942142 w 77"/>
                  <a:gd name="T37" fmla="*/ 0 h 65"/>
                  <a:gd name="T38" fmla="*/ 50368282 w 77"/>
                  <a:gd name="T39" fmla="*/ 36290250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
                  <a:gd name="T61" fmla="*/ 0 h 65"/>
                  <a:gd name="T62" fmla="*/ 77 w 77"/>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88" name="Freeform 44"/>
              <p:cNvSpPr>
                <a:spLocks noChangeArrowheads="1"/>
              </p:cNvSpPr>
              <p:nvPr/>
            </p:nvSpPr>
            <p:spPr bwMode="auto">
              <a:xfrm>
                <a:off x="4341813" y="2143125"/>
                <a:ext cx="323850" cy="252413"/>
              </a:xfrm>
              <a:custGeom>
                <a:avLst/>
                <a:gdLst>
                  <a:gd name="T0" fmla="*/ 43548300 w 170"/>
                  <a:gd name="T1" fmla="*/ 318122605 h 132"/>
                  <a:gd name="T2" fmla="*/ 79838550 w 170"/>
                  <a:gd name="T3" fmla="*/ 362002311 h 132"/>
                  <a:gd name="T4" fmla="*/ 116128800 w 170"/>
                  <a:gd name="T5" fmla="*/ 394911612 h 132"/>
                  <a:gd name="T6" fmla="*/ 116128800 w 170"/>
                  <a:gd name="T7" fmla="*/ 431477077 h 132"/>
                  <a:gd name="T8" fmla="*/ 130644900 w 170"/>
                  <a:gd name="T9" fmla="*/ 435133241 h 132"/>
                  <a:gd name="T10" fmla="*/ 170564175 w 170"/>
                  <a:gd name="T11" fmla="*/ 446103645 h 132"/>
                  <a:gd name="T12" fmla="*/ 217741500 w 170"/>
                  <a:gd name="T13" fmla="*/ 471698706 h 132"/>
                  <a:gd name="T14" fmla="*/ 264918825 w 170"/>
                  <a:gd name="T15" fmla="*/ 479012946 h 132"/>
                  <a:gd name="T16" fmla="*/ 293951025 w 170"/>
                  <a:gd name="T17" fmla="*/ 457072138 h 132"/>
                  <a:gd name="T18" fmla="*/ 330241275 w 170"/>
                  <a:gd name="T19" fmla="*/ 449759809 h 132"/>
                  <a:gd name="T20" fmla="*/ 348386400 w 170"/>
                  <a:gd name="T21" fmla="*/ 460730214 h 132"/>
                  <a:gd name="T22" fmla="*/ 370160550 w 170"/>
                  <a:gd name="T23" fmla="*/ 453415973 h 132"/>
                  <a:gd name="T24" fmla="*/ 402821775 w 170"/>
                  <a:gd name="T25" fmla="*/ 449759809 h 132"/>
                  <a:gd name="T26" fmla="*/ 457257150 w 170"/>
                  <a:gd name="T27" fmla="*/ 420506672 h 132"/>
                  <a:gd name="T28" fmla="*/ 500805450 w 170"/>
                  <a:gd name="T29" fmla="*/ 413194344 h 132"/>
                  <a:gd name="T30" fmla="*/ 609676200 w 170"/>
                  <a:gd name="T31" fmla="*/ 303496037 h 132"/>
                  <a:gd name="T32" fmla="*/ 595160100 w 170"/>
                  <a:gd name="T33" fmla="*/ 292527545 h 132"/>
                  <a:gd name="T34" fmla="*/ 540724725 w 170"/>
                  <a:gd name="T35" fmla="*/ 281557140 h 132"/>
                  <a:gd name="T36" fmla="*/ 457257150 w 170"/>
                  <a:gd name="T37" fmla="*/ 252304003 h 132"/>
                  <a:gd name="T38" fmla="*/ 428224950 w 170"/>
                  <a:gd name="T39" fmla="*/ 226708943 h 132"/>
                  <a:gd name="T40" fmla="*/ 402821775 w 170"/>
                  <a:gd name="T41" fmla="*/ 190141566 h 132"/>
                  <a:gd name="T42" fmla="*/ 410079825 w 170"/>
                  <a:gd name="T43" fmla="*/ 171858833 h 132"/>
                  <a:gd name="T44" fmla="*/ 391934700 w 170"/>
                  <a:gd name="T45" fmla="*/ 164546505 h 132"/>
                  <a:gd name="T46" fmla="*/ 366531525 w 170"/>
                  <a:gd name="T47" fmla="*/ 168202669 h 132"/>
                  <a:gd name="T48" fmla="*/ 370160550 w 170"/>
                  <a:gd name="T49" fmla="*/ 131637204 h 132"/>
                  <a:gd name="T50" fmla="*/ 388305675 w 170"/>
                  <a:gd name="T51" fmla="*/ 102384067 h 132"/>
                  <a:gd name="T52" fmla="*/ 304838100 w 170"/>
                  <a:gd name="T53" fmla="*/ 18282733 h 132"/>
                  <a:gd name="T54" fmla="*/ 261289800 w 170"/>
                  <a:gd name="T55" fmla="*/ 18282733 h 132"/>
                  <a:gd name="T56" fmla="*/ 243144675 w 170"/>
                  <a:gd name="T57" fmla="*/ 18282733 h 132"/>
                  <a:gd name="T58" fmla="*/ 217741500 w 170"/>
                  <a:gd name="T59" fmla="*/ 7312328 h 132"/>
                  <a:gd name="T60" fmla="*/ 199596375 w 170"/>
                  <a:gd name="T61" fmla="*/ 14626568 h 132"/>
                  <a:gd name="T62" fmla="*/ 188709300 w 170"/>
                  <a:gd name="T63" fmla="*/ 25596973 h 132"/>
                  <a:gd name="T64" fmla="*/ 152419050 w 170"/>
                  <a:gd name="T65" fmla="*/ 25596973 h 132"/>
                  <a:gd name="T66" fmla="*/ 152419050 w 170"/>
                  <a:gd name="T67" fmla="*/ 25596973 h 132"/>
                  <a:gd name="T68" fmla="*/ 137902950 w 170"/>
                  <a:gd name="T69" fmla="*/ 73130930 h 132"/>
                  <a:gd name="T70" fmla="*/ 119757825 w 170"/>
                  <a:gd name="T71" fmla="*/ 95071739 h 132"/>
                  <a:gd name="T72" fmla="*/ 94354650 w 170"/>
                  <a:gd name="T73" fmla="*/ 124322964 h 132"/>
                  <a:gd name="T74" fmla="*/ 83467575 w 170"/>
                  <a:gd name="T75" fmla="*/ 164546505 h 132"/>
                  <a:gd name="T76" fmla="*/ 65322450 w 170"/>
                  <a:gd name="T77" fmla="*/ 182829237 h 132"/>
                  <a:gd name="T78" fmla="*/ 50806350 w 170"/>
                  <a:gd name="T79" fmla="*/ 219394702 h 132"/>
                  <a:gd name="T80" fmla="*/ 47177325 w 170"/>
                  <a:gd name="T81" fmla="*/ 266930572 h 132"/>
                  <a:gd name="T82" fmla="*/ 14516100 w 170"/>
                  <a:gd name="T83" fmla="*/ 274242900 h 132"/>
                  <a:gd name="T84" fmla="*/ 7258050 w 170"/>
                  <a:gd name="T85" fmla="*/ 296183709 h 132"/>
                  <a:gd name="T86" fmla="*/ 43548300 w 170"/>
                  <a:gd name="T87" fmla="*/ 318122605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
                  <a:gd name="T133" fmla="*/ 0 h 132"/>
                  <a:gd name="T134" fmla="*/ 170 w 170"/>
                  <a:gd name="T135" fmla="*/ 132 h 1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89" name="Freeform 45"/>
              <p:cNvSpPr>
                <a:spLocks noChangeArrowheads="1"/>
              </p:cNvSpPr>
              <p:nvPr/>
            </p:nvSpPr>
            <p:spPr bwMode="auto">
              <a:xfrm>
                <a:off x="4392613" y="1682750"/>
                <a:ext cx="33338" cy="39688"/>
              </a:xfrm>
              <a:custGeom>
                <a:avLst/>
                <a:gdLst>
                  <a:gd name="T0" fmla="*/ 53840870 w 17"/>
                  <a:gd name="T1" fmla="*/ 32145390 h 21"/>
                  <a:gd name="T2" fmla="*/ 30765091 w 17"/>
                  <a:gd name="T3" fmla="*/ 0 h 21"/>
                  <a:gd name="T4" fmla="*/ 30765091 w 17"/>
                  <a:gd name="T5" fmla="*/ 7143840 h 21"/>
                  <a:gd name="T6" fmla="*/ 0 w 17"/>
                  <a:gd name="T7" fmla="*/ 64290780 h 21"/>
                  <a:gd name="T8" fmla="*/ 19228182 w 17"/>
                  <a:gd name="T9" fmla="*/ 75006540 h 21"/>
                  <a:gd name="T10" fmla="*/ 53840870 w 17"/>
                  <a:gd name="T11" fmla="*/ 32145390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90" name="Freeform 46"/>
              <p:cNvSpPr>
                <a:spLocks noChangeArrowheads="1"/>
              </p:cNvSpPr>
              <p:nvPr/>
            </p:nvSpPr>
            <p:spPr bwMode="auto">
              <a:xfrm>
                <a:off x="4402138" y="1620837"/>
                <a:ext cx="149225" cy="119063"/>
              </a:xfrm>
              <a:custGeom>
                <a:avLst/>
                <a:gdLst>
                  <a:gd name="T0" fmla="*/ 32940462 w 78"/>
                  <a:gd name="T1" fmla="*/ 151200408 h 62"/>
                  <a:gd name="T2" fmla="*/ 0 w 78"/>
                  <a:gd name="T3" fmla="*/ 195455357 h 62"/>
                  <a:gd name="T4" fmla="*/ 3659839 w 78"/>
                  <a:gd name="T5" fmla="*/ 195455357 h 62"/>
                  <a:gd name="T6" fmla="*/ 7319678 w 78"/>
                  <a:gd name="T7" fmla="*/ 210205727 h 62"/>
                  <a:gd name="T8" fmla="*/ 43921892 w 78"/>
                  <a:gd name="T9" fmla="*/ 228645129 h 62"/>
                  <a:gd name="T10" fmla="*/ 84182031 w 78"/>
                  <a:gd name="T11" fmla="*/ 206518614 h 62"/>
                  <a:gd name="T12" fmla="*/ 223267384 w 78"/>
                  <a:gd name="T13" fmla="*/ 136450039 h 62"/>
                  <a:gd name="T14" fmla="*/ 234246900 w 78"/>
                  <a:gd name="T15" fmla="*/ 110634492 h 62"/>
                  <a:gd name="T16" fmla="*/ 237906739 w 78"/>
                  <a:gd name="T17" fmla="*/ 77444720 h 62"/>
                  <a:gd name="T18" fmla="*/ 234246900 w 78"/>
                  <a:gd name="T19" fmla="*/ 44253029 h 62"/>
                  <a:gd name="T20" fmla="*/ 259867685 w 78"/>
                  <a:gd name="T21" fmla="*/ 25815547 h 62"/>
                  <a:gd name="T22" fmla="*/ 285488470 w 78"/>
                  <a:gd name="T23" fmla="*/ 7376145 h 62"/>
                  <a:gd name="T24" fmla="*/ 267187363 w 78"/>
                  <a:gd name="T25" fmla="*/ 0 h 62"/>
                  <a:gd name="T26" fmla="*/ 223267384 w 78"/>
                  <a:gd name="T27" fmla="*/ 7376145 h 62"/>
                  <a:gd name="T28" fmla="*/ 168364063 w 78"/>
                  <a:gd name="T29" fmla="*/ 25815547 h 62"/>
                  <a:gd name="T30" fmla="*/ 120784246 w 78"/>
                  <a:gd name="T31" fmla="*/ 22126514 h 62"/>
                  <a:gd name="T32" fmla="*/ 95163461 w 78"/>
                  <a:gd name="T33" fmla="*/ 29502659 h 62"/>
                  <a:gd name="T34" fmla="*/ 58561247 w 78"/>
                  <a:gd name="T35" fmla="*/ 29502659 h 62"/>
                  <a:gd name="T36" fmla="*/ 40262053 w 78"/>
                  <a:gd name="T37" fmla="*/ 36878804 h 62"/>
                  <a:gd name="T38" fmla="*/ 14641268 w 78"/>
                  <a:gd name="T39" fmla="*/ 66381463 h 62"/>
                  <a:gd name="T40" fmla="*/ 14641268 w 78"/>
                  <a:gd name="T41" fmla="*/ 88507978 h 62"/>
                  <a:gd name="T42" fmla="*/ 10979516 w 78"/>
                  <a:gd name="T43" fmla="*/ 118010637 h 62"/>
                  <a:gd name="T44" fmla="*/ 32940462 w 78"/>
                  <a:gd name="T45" fmla="*/ 15120040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62"/>
                  <a:gd name="T71" fmla="*/ 78 w 78"/>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91" name="Freeform 47"/>
              <p:cNvSpPr>
                <a:spLocks noChangeArrowheads="1"/>
              </p:cNvSpPr>
              <p:nvPr/>
            </p:nvSpPr>
            <p:spPr bwMode="auto">
              <a:xfrm>
                <a:off x="6343650" y="1597025"/>
                <a:ext cx="80963" cy="101600"/>
              </a:xfrm>
              <a:custGeom>
                <a:avLst/>
                <a:gdLst>
                  <a:gd name="T0" fmla="*/ 35452380 w 43"/>
                  <a:gd name="T1" fmla="*/ 14699411 h 53"/>
                  <a:gd name="T2" fmla="*/ 14179822 w 43"/>
                  <a:gd name="T3" fmla="*/ 33073675 h 53"/>
                  <a:gd name="T4" fmla="*/ 24816101 w 43"/>
                  <a:gd name="T5" fmla="*/ 55122792 h 53"/>
                  <a:gd name="T6" fmla="*/ 24816101 w 43"/>
                  <a:gd name="T7" fmla="*/ 73497057 h 53"/>
                  <a:gd name="T8" fmla="*/ 21270675 w 43"/>
                  <a:gd name="T9" fmla="*/ 110243668 h 53"/>
                  <a:gd name="T10" fmla="*/ 10636279 w 43"/>
                  <a:gd name="T11" fmla="*/ 161691608 h 53"/>
                  <a:gd name="T12" fmla="*/ 14179822 w 43"/>
                  <a:gd name="T13" fmla="*/ 187415577 h 53"/>
                  <a:gd name="T14" fmla="*/ 92173551 w 43"/>
                  <a:gd name="T15" fmla="*/ 161691608 h 53"/>
                  <a:gd name="T16" fmla="*/ 131171357 w 43"/>
                  <a:gd name="T17" fmla="*/ 146992196 h 53"/>
                  <a:gd name="T18" fmla="*/ 145351179 w 43"/>
                  <a:gd name="T19" fmla="*/ 128617932 h 53"/>
                  <a:gd name="T20" fmla="*/ 134716783 w 43"/>
                  <a:gd name="T21" fmla="*/ 69822204 h 53"/>
                  <a:gd name="T22" fmla="*/ 95718977 w 43"/>
                  <a:gd name="T23" fmla="*/ 0 h 53"/>
                  <a:gd name="T24" fmla="*/ 74448303 w 43"/>
                  <a:gd name="T25" fmla="*/ 7349706 h 53"/>
                  <a:gd name="T26" fmla="*/ 35452380 w 43"/>
                  <a:gd name="T27" fmla="*/ 14699411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53"/>
                  <a:gd name="T44" fmla="*/ 43 w 43"/>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92" name="Freeform 48"/>
              <p:cNvSpPr>
                <a:spLocks noChangeArrowheads="1"/>
              </p:cNvSpPr>
              <p:nvPr/>
            </p:nvSpPr>
            <p:spPr bwMode="auto">
              <a:xfrm>
                <a:off x="5532438" y="1882775"/>
                <a:ext cx="95250" cy="128588"/>
              </a:xfrm>
              <a:custGeom>
                <a:avLst/>
                <a:gdLst>
                  <a:gd name="T0" fmla="*/ 181451250 w 50"/>
                  <a:gd name="T1" fmla="*/ 206272425 h 67"/>
                  <a:gd name="T2" fmla="*/ 166935150 w 50"/>
                  <a:gd name="T3" fmla="*/ 125237035 h 67"/>
                  <a:gd name="T4" fmla="*/ 134273925 w 50"/>
                  <a:gd name="T5" fmla="*/ 158387789 h 67"/>
                  <a:gd name="T6" fmla="*/ 137902950 w 50"/>
                  <a:gd name="T7" fmla="*/ 114186144 h 67"/>
                  <a:gd name="T8" fmla="*/ 170564175 w 50"/>
                  <a:gd name="T9" fmla="*/ 69984499 h 67"/>
                  <a:gd name="T10" fmla="*/ 141531975 w 50"/>
                  <a:gd name="T11" fmla="*/ 62618518 h 67"/>
                  <a:gd name="T12" fmla="*/ 94354650 w 50"/>
                  <a:gd name="T13" fmla="*/ 62618518 h 67"/>
                  <a:gd name="T14" fmla="*/ 76209525 w 50"/>
                  <a:gd name="T15" fmla="*/ 44201645 h 67"/>
                  <a:gd name="T16" fmla="*/ 47177325 w 50"/>
                  <a:gd name="T17" fmla="*/ 22099863 h 67"/>
                  <a:gd name="T18" fmla="*/ 14516100 w 50"/>
                  <a:gd name="T19" fmla="*/ 22099863 h 67"/>
                  <a:gd name="T20" fmla="*/ 39919275 w 50"/>
                  <a:gd name="T21" fmla="*/ 55250617 h 67"/>
                  <a:gd name="T22" fmla="*/ 18145125 w 50"/>
                  <a:gd name="T23" fmla="*/ 73667489 h 67"/>
                  <a:gd name="T24" fmla="*/ 29032200 w 50"/>
                  <a:gd name="T25" fmla="*/ 136286007 h 67"/>
                  <a:gd name="T26" fmla="*/ 43548300 w 50"/>
                  <a:gd name="T27" fmla="*/ 209955416 h 67"/>
                  <a:gd name="T28" fmla="*/ 68951475 w 50"/>
                  <a:gd name="T29" fmla="*/ 202587515 h 67"/>
                  <a:gd name="T30" fmla="*/ 101612700 w 50"/>
                  <a:gd name="T31" fmla="*/ 187853633 h 67"/>
                  <a:gd name="T32" fmla="*/ 127015875 w 50"/>
                  <a:gd name="T33" fmla="*/ 169436761 h 67"/>
                  <a:gd name="T34" fmla="*/ 148790025 w 50"/>
                  <a:gd name="T35" fmla="*/ 224689297 h 67"/>
                  <a:gd name="T36" fmla="*/ 156048075 w 50"/>
                  <a:gd name="T37" fmla="*/ 246789160 h 67"/>
                  <a:gd name="T38" fmla="*/ 170564175 w 50"/>
                  <a:gd name="T39" fmla="*/ 232055279 h 67"/>
                  <a:gd name="T40" fmla="*/ 181451250 w 50"/>
                  <a:gd name="T41" fmla="*/ 206272425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7"/>
                  <a:gd name="T65" fmla="*/ 50 w 50"/>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93" name="Freeform 49"/>
              <p:cNvSpPr>
                <a:spLocks noChangeArrowheads="1"/>
              </p:cNvSpPr>
              <p:nvPr/>
            </p:nvSpPr>
            <p:spPr bwMode="auto">
              <a:xfrm>
                <a:off x="5118100" y="1666875"/>
                <a:ext cx="601663" cy="635000"/>
              </a:xfrm>
              <a:custGeom>
                <a:avLst/>
                <a:gdLst>
                  <a:gd name="T0" fmla="*/ 809912890 w 315"/>
                  <a:gd name="T1" fmla="*/ 486545798 h 332"/>
                  <a:gd name="T2" fmla="*/ 806264711 w 315"/>
                  <a:gd name="T3" fmla="*/ 435328840 h 332"/>
                  <a:gd name="T4" fmla="*/ 868285661 w 315"/>
                  <a:gd name="T5" fmla="*/ 457278419 h 332"/>
                  <a:gd name="T6" fmla="*/ 933954790 w 315"/>
                  <a:gd name="T7" fmla="*/ 475571009 h 332"/>
                  <a:gd name="T8" fmla="*/ 930306611 w 315"/>
                  <a:gd name="T9" fmla="*/ 526786054 h 332"/>
                  <a:gd name="T10" fmla="*/ 959492042 w 315"/>
                  <a:gd name="T11" fmla="*/ 537760843 h 332"/>
                  <a:gd name="T12" fmla="*/ 981381114 w 315"/>
                  <a:gd name="T13" fmla="*/ 614582455 h 332"/>
                  <a:gd name="T14" fmla="*/ 999622009 w 315"/>
                  <a:gd name="T15" fmla="*/ 530443042 h 332"/>
                  <a:gd name="T16" fmla="*/ 1047050243 w 315"/>
                  <a:gd name="T17" fmla="*/ 479227997 h 332"/>
                  <a:gd name="T18" fmla="*/ 1087180210 w 315"/>
                  <a:gd name="T19" fmla="*/ 398747485 h 332"/>
                  <a:gd name="T20" fmla="*/ 1138256624 w 315"/>
                  <a:gd name="T21" fmla="*/ 384113795 h 332"/>
                  <a:gd name="T22" fmla="*/ 1145552982 w 315"/>
                  <a:gd name="T23" fmla="*/ 336557651 h 332"/>
                  <a:gd name="T24" fmla="*/ 1105423015 w 315"/>
                  <a:gd name="T25" fmla="*/ 296317395 h 332"/>
                  <a:gd name="T26" fmla="*/ 1032457528 w 315"/>
                  <a:gd name="T27" fmla="*/ 299974383 h 332"/>
                  <a:gd name="T28" fmla="*/ 981381114 w 315"/>
                  <a:gd name="T29" fmla="*/ 340216551 h 332"/>
                  <a:gd name="T30" fmla="*/ 941251147 w 315"/>
                  <a:gd name="T31" fmla="*/ 365823117 h 332"/>
                  <a:gd name="T32" fmla="*/ 904767449 w 315"/>
                  <a:gd name="T33" fmla="*/ 406063373 h 332"/>
                  <a:gd name="T34" fmla="*/ 839098320 w 315"/>
                  <a:gd name="T35" fmla="*/ 395088584 h 332"/>
                  <a:gd name="T36" fmla="*/ 813561068 w 315"/>
                  <a:gd name="T37" fmla="*/ 347532440 h 332"/>
                  <a:gd name="T38" fmla="*/ 795320174 w 315"/>
                  <a:gd name="T39" fmla="*/ 409722274 h 332"/>
                  <a:gd name="T40" fmla="*/ 671280184 w 315"/>
                  <a:gd name="T41" fmla="*/ 395088584 h 332"/>
                  <a:gd name="T42" fmla="*/ 609259234 w 315"/>
                  <a:gd name="T43" fmla="*/ 376797907 h 332"/>
                  <a:gd name="T44" fmla="*/ 543590105 w 315"/>
                  <a:gd name="T45" fmla="*/ 340216551 h 332"/>
                  <a:gd name="T46" fmla="*/ 488867423 w 315"/>
                  <a:gd name="T47" fmla="*/ 310949172 h 332"/>
                  <a:gd name="T48" fmla="*/ 514404675 w 315"/>
                  <a:gd name="T49" fmla="*/ 252418238 h 332"/>
                  <a:gd name="T50" fmla="*/ 474272798 w 315"/>
                  <a:gd name="T51" fmla="*/ 212177982 h 332"/>
                  <a:gd name="T52" fmla="*/ 423198294 w 315"/>
                  <a:gd name="T53" fmla="*/ 157304036 h 332"/>
                  <a:gd name="T54" fmla="*/ 459680082 w 315"/>
                  <a:gd name="T55" fmla="*/ 124379669 h 332"/>
                  <a:gd name="T56" fmla="*/ 434142830 w 315"/>
                  <a:gd name="T57" fmla="*/ 47556145 h 332"/>
                  <a:gd name="T58" fmla="*/ 394010953 w 315"/>
                  <a:gd name="T59" fmla="*/ 0 h 332"/>
                  <a:gd name="T60" fmla="*/ 361177344 w 315"/>
                  <a:gd name="T61" fmla="*/ 32924367 h 332"/>
                  <a:gd name="T62" fmla="*/ 259026427 w 315"/>
                  <a:gd name="T63" fmla="*/ 36583268 h 332"/>
                  <a:gd name="T64" fmla="*/ 244433711 w 315"/>
                  <a:gd name="T65" fmla="*/ 98773102 h 332"/>
                  <a:gd name="T66" fmla="*/ 288211857 w 315"/>
                  <a:gd name="T67" fmla="*/ 157304036 h 332"/>
                  <a:gd name="T68" fmla="*/ 259026427 w 315"/>
                  <a:gd name="T69" fmla="*/ 219493870 h 332"/>
                  <a:gd name="T70" fmla="*/ 215246371 w 315"/>
                  <a:gd name="T71" fmla="*/ 259734127 h 332"/>
                  <a:gd name="T72" fmla="*/ 164171867 w 315"/>
                  <a:gd name="T73" fmla="*/ 325582861 h 332"/>
                  <a:gd name="T74" fmla="*/ 113095454 w 315"/>
                  <a:gd name="T75" fmla="*/ 358507229 h 332"/>
                  <a:gd name="T76" fmla="*/ 54724592 w 315"/>
                  <a:gd name="T77" fmla="*/ 395088584 h 332"/>
                  <a:gd name="T78" fmla="*/ 98502738 w 315"/>
                  <a:gd name="T79" fmla="*/ 464596220 h 332"/>
                  <a:gd name="T80" fmla="*/ 80261844 w 315"/>
                  <a:gd name="T81" fmla="*/ 512152364 h 332"/>
                  <a:gd name="T82" fmla="*/ 3648179 w 315"/>
                  <a:gd name="T83" fmla="*/ 537760843 h 332"/>
                  <a:gd name="T84" fmla="*/ 40129967 w 315"/>
                  <a:gd name="T85" fmla="*/ 578001099 h 332"/>
                  <a:gd name="T86" fmla="*/ 29185431 w 315"/>
                  <a:gd name="T87" fmla="*/ 599950678 h 332"/>
                  <a:gd name="T88" fmla="*/ 156875510 w 315"/>
                  <a:gd name="T89" fmla="*/ 629216145 h 332"/>
                  <a:gd name="T90" fmla="*/ 182412761 w 315"/>
                  <a:gd name="T91" fmla="*/ 647506822 h 332"/>
                  <a:gd name="T92" fmla="*/ 189709119 w 315"/>
                  <a:gd name="T93" fmla="*/ 757254714 h 332"/>
                  <a:gd name="T94" fmla="*/ 248081890 w 315"/>
                  <a:gd name="T95" fmla="*/ 940165316 h 332"/>
                  <a:gd name="T96" fmla="*/ 324695556 w 315"/>
                  <a:gd name="T97" fmla="*/ 1134052620 h 332"/>
                  <a:gd name="T98" fmla="*/ 404957400 w 315"/>
                  <a:gd name="T99" fmla="*/ 1181608765 h 332"/>
                  <a:gd name="T100" fmla="*/ 459680082 w 315"/>
                  <a:gd name="T101" fmla="*/ 1115760030 h 332"/>
                  <a:gd name="T102" fmla="*/ 481569155 w 315"/>
                  <a:gd name="T103" fmla="*/ 1035279518 h 332"/>
                  <a:gd name="T104" fmla="*/ 488867423 w 315"/>
                  <a:gd name="T105" fmla="*/ 914558750 h 332"/>
                  <a:gd name="T106" fmla="*/ 547238284 w 315"/>
                  <a:gd name="T107" fmla="*/ 852368916 h 332"/>
                  <a:gd name="T108" fmla="*/ 674928363 w 315"/>
                  <a:gd name="T109" fmla="*/ 735305136 h 332"/>
                  <a:gd name="T110" fmla="*/ 751542028 w 315"/>
                  <a:gd name="T111" fmla="*/ 651165723 h 332"/>
                  <a:gd name="T112" fmla="*/ 835450141 w 315"/>
                  <a:gd name="T113" fmla="*/ 621900256 h 3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5"/>
                  <a:gd name="T172" fmla="*/ 0 h 332"/>
                  <a:gd name="T173" fmla="*/ 315 w 315"/>
                  <a:gd name="T174" fmla="*/ 332 h 3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94" name="Freeform 50"/>
              <p:cNvSpPr>
                <a:spLocks noChangeArrowheads="1"/>
              </p:cNvSpPr>
              <p:nvPr/>
            </p:nvSpPr>
            <p:spPr bwMode="auto">
              <a:xfrm>
                <a:off x="5532438" y="1225550"/>
                <a:ext cx="677863" cy="293688"/>
              </a:xfrm>
              <a:custGeom>
                <a:avLst/>
                <a:gdLst>
                  <a:gd name="T0" fmla="*/ 1199563550 w 355"/>
                  <a:gd name="T1" fmla="*/ 239497765 h 153"/>
                  <a:gd name="T2" fmla="*/ 1115703304 w 355"/>
                  <a:gd name="T3" fmla="*/ 232128692 h 153"/>
                  <a:gd name="T4" fmla="*/ 1122995583 w 355"/>
                  <a:gd name="T5" fmla="*/ 191599748 h 153"/>
                  <a:gd name="T6" fmla="*/ 1126640767 w 355"/>
                  <a:gd name="T7" fmla="*/ 121590671 h 153"/>
                  <a:gd name="T8" fmla="*/ 1042780521 w 355"/>
                  <a:gd name="T9" fmla="*/ 110538021 h 153"/>
                  <a:gd name="T10" fmla="*/ 977151926 w 355"/>
                  <a:gd name="T11" fmla="*/ 147383388 h 153"/>
                  <a:gd name="T12" fmla="*/ 867769661 w 355"/>
                  <a:gd name="T13" fmla="*/ 158437958 h 153"/>
                  <a:gd name="T14" fmla="*/ 794846878 w 355"/>
                  <a:gd name="T15" fmla="*/ 125276168 h 153"/>
                  <a:gd name="T16" fmla="*/ 729218283 w 355"/>
                  <a:gd name="T17" fmla="*/ 103168947 h 153"/>
                  <a:gd name="T18" fmla="*/ 652650315 w 355"/>
                  <a:gd name="T19" fmla="*/ 99483451 h 153"/>
                  <a:gd name="T20" fmla="*/ 587019811 w 355"/>
                  <a:gd name="T21" fmla="*/ 103168947 h 153"/>
                  <a:gd name="T22" fmla="*/ 557850697 w 355"/>
                  <a:gd name="T23" fmla="*/ 47899937 h 153"/>
                  <a:gd name="T24" fmla="*/ 484929824 w 355"/>
                  <a:gd name="T25" fmla="*/ 22107220 h 153"/>
                  <a:gd name="T26" fmla="*/ 430238691 w 355"/>
                  <a:gd name="T27" fmla="*/ 3685496 h 153"/>
                  <a:gd name="T28" fmla="*/ 393777300 w 355"/>
                  <a:gd name="T29" fmla="*/ 33161790 h 153"/>
                  <a:gd name="T30" fmla="*/ 390132115 w 355"/>
                  <a:gd name="T31" fmla="*/ 88430800 h 153"/>
                  <a:gd name="T32" fmla="*/ 357315908 w 355"/>
                  <a:gd name="T33" fmla="*/ 128961664 h 153"/>
                  <a:gd name="T34" fmla="*/ 295332498 w 355"/>
                  <a:gd name="T35" fmla="*/ 121590671 h 153"/>
                  <a:gd name="T36" fmla="*/ 247933643 w 355"/>
                  <a:gd name="T37" fmla="*/ 84745304 h 153"/>
                  <a:gd name="T38" fmla="*/ 160428213 w 355"/>
                  <a:gd name="T39" fmla="*/ 81061727 h 153"/>
                  <a:gd name="T40" fmla="*/ 105737081 w 355"/>
                  <a:gd name="T41" fmla="*/ 110538021 h 153"/>
                  <a:gd name="T42" fmla="*/ 36461392 w 355"/>
                  <a:gd name="T43" fmla="*/ 147383388 h 153"/>
                  <a:gd name="T44" fmla="*/ 0 w 355"/>
                  <a:gd name="T45" fmla="*/ 162121535 h 153"/>
                  <a:gd name="T46" fmla="*/ 32814298 w 355"/>
                  <a:gd name="T47" fmla="*/ 202652398 h 153"/>
                  <a:gd name="T48" fmla="*/ 105737081 w 355"/>
                  <a:gd name="T49" fmla="*/ 254237832 h 153"/>
                  <a:gd name="T50" fmla="*/ 123966822 w 355"/>
                  <a:gd name="T51" fmla="*/ 324244989 h 153"/>
                  <a:gd name="T52" fmla="*/ 207827067 w 355"/>
                  <a:gd name="T53" fmla="*/ 383197576 h 153"/>
                  <a:gd name="T54" fmla="*/ 262518200 w 355"/>
                  <a:gd name="T55" fmla="*/ 420042943 h 153"/>
                  <a:gd name="T56" fmla="*/ 320856426 w 355"/>
                  <a:gd name="T57" fmla="*/ 497419174 h 153"/>
                  <a:gd name="T58" fmla="*/ 470345267 w 355"/>
                  <a:gd name="T59" fmla="*/ 504790167 h 153"/>
                  <a:gd name="T60" fmla="*/ 590666905 w 355"/>
                  <a:gd name="T61" fmla="*/ 534266460 h 153"/>
                  <a:gd name="T62" fmla="*/ 663587778 w 355"/>
                  <a:gd name="T63" fmla="*/ 560057257 h 153"/>
                  <a:gd name="T64" fmla="*/ 827661176 w 355"/>
                  <a:gd name="T65" fmla="*/ 519528313 h 153"/>
                  <a:gd name="T66" fmla="*/ 951629907 w 355"/>
                  <a:gd name="T67" fmla="*/ 445835660 h 153"/>
                  <a:gd name="T68" fmla="*/ 980797110 w 355"/>
                  <a:gd name="T69" fmla="*/ 386883072 h 153"/>
                  <a:gd name="T70" fmla="*/ 1108411026 w 355"/>
                  <a:gd name="T71" fmla="*/ 364773933 h 153"/>
                  <a:gd name="T72" fmla="*/ 1195916456 w 355"/>
                  <a:gd name="T73" fmla="*/ 309504922 h 153"/>
                  <a:gd name="T74" fmla="*/ 1290716074 w 355"/>
                  <a:gd name="T75" fmla="*/ 291083199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5"/>
                  <a:gd name="T115" fmla="*/ 0 h 153"/>
                  <a:gd name="T116" fmla="*/ 355 w 355"/>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95" name="Freeform 51"/>
              <p:cNvSpPr>
                <a:spLocks noChangeArrowheads="1"/>
              </p:cNvSpPr>
              <p:nvPr/>
            </p:nvSpPr>
            <p:spPr bwMode="auto">
              <a:xfrm>
                <a:off x="4391025" y="1736725"/>
                <a:ext cx="11113" cy="30163"/>
              </a:xfrm>
              <a:custGeom>
                <a:avLst/>
                <a:gdLst>
                  <a:gd name="T0" fmla="*/ 6860425 w 6"/>
                  <a:gd name="T1" fmla="*/ 0 h 16"/>
                  <a:gd name="T2" fmla="*/ 0 w 6"/>
                  <a:gd name="T3" fmla="*/ 31985976 h 16"/>
                  <a:gd name="T4" fmla="*/ 13722703 w 6"/>
                  <a:gd name="T5" fmla="*/ 56862911 h 16"/>
                  <a:gd name="T6" fmla="*/ 17152916 w 6"/>
                  <a:gd name="T7" fmla="*/ 10662621 h 16"/>
                  <a:gd name="T8" fmla="*/ 20583128 w 6"/>
                  <a:gd name="T9" fmla="*/ 0 h 16"/>
                  <a:gd name="T10" fmla="*/ 6860425 w 6"/>
                  <a:gd name="T11" fmla="*/ 0 h 16"/>
                  <a:gd name="T12" fmla="*/ 0 60000 65536"/>
                  <a:gd name="T13" fmla="*/ 0 60000 65536"/>
                  <a:gd name="T14" fmla="*/ 0 60000 65536"/>
                  <a:gd name="T15" fmla="*/ 0 60000 65536"/>
                  <a:gd name="T16" fmla="*/ 0 60000 65536"/>
                  <a:gd name="T17" fmla="*/ 0 60000 65536"/>
                  <a:gd name="T18" fmla="*/ 0 w 6"/>
                  <a:gd name="T19" fmla="*/ 0 h 16"/>
                  <a:gd name="T20" fmla="*/ 6 w 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96" name="Freeform 52"/>
              <p:cNvSpPr>
                <a:spLocks noChangeArrowheads="1"/>
              </p:cNvSpPr>
              <p:nvPr/>
            </p:nvSpPr>
            <p:spPr bwMode="auto">
              <a:xfrm>
                <a:off x="4371975" y="1717675"/>
                <a:ext cx="31750" cy="90488"/>
              </a:xfrm>
              <a:custGeom>
                <a:avLst/>
                <a:gdLst>
                  <a:gd name="T0" fmla="*/ 27904515 w 17"/>
                  <a:gd name="T1" fmla="*/ 167031422 h 48"/>
                  <a:gd name="T2" fmla="*/ 31393279 w 17"/>
                  <a:gd name="T3" fmla="*/ 170584961 h 48"/>
                  <a:gd name="T4" fmla="*/ 45344603 w 17"/>
                  <a:gd name="T5" fmla="*/ 110169140 h 48"/>
                  <a:gd name="T6" fmla="*/ 48833368 w 17"/>
                  <a:gd name="T7" fmla="*/ 92399559 h 48"/>
                  <a:gd name="T8" fmla="*/ 34880176 w 17"/>
                  <a:gd name="T9" fmla="*/ 67522900 h 48"/>
                  <a:gd name="T10" fmla="*/ 41857706 w 17"/>
                  <a:gd name="T11" fmla="*/ 35539162 h 48"/>
                  <a:gd name="T12" fmla="*/ 55809029 w 17"/>
                  <a:gd name="T13" fmla="*/ 35539162 h 48"/>
                  <a:gd name="T14" fmla="*/ 59297794 w 17"/>
                  <a:gd name="T15" fmla="*/ 10662503 h 48"/>
                  <a:gd name="T16" fmla="*/ 38368941 w 17"/>
                  <a:gd name="T17" fmla="*/ 0 h 48"/>
                  <a:gd name="T18" fmla="*/ 31393279 w 17"/>
                  <a:gd name="T19" fmla="*/ 21323120 h 48"/>
                  <a:gd name="T20" fmla="*/ 0 w 17"/>
                  <a:gd name="T21" fmla="*/ 92399559 h 48"/>
                  <a:gd name="T22" fmla="*/ 27904515 w 17"/>
                  <a:gd name="T23" fmla="*/ 163477883 h 48"/>
                  <a:gd name="T24" fmla="*/ 27904515 w 17"/>
                  <a:gd name="T25" fmla="*/ 167031422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8"/>
                  <a:gd name="T41" fmla="*/ 17 w 17"/>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97" name="Freeform 53"/>
              <p:cNvSpPr>
                <a:spLocks noChangeArrowheads="1"/>
              </p:cNvSpPr>
              <p:nvPr/>
            </p:nvSpPr>
            <p:spPr bwMode="auto">
              <a:xfrm>
                <a:off x="4389438" y="1717675"/>
                <a:ext cx="92075" cy="98425"/>
              </a:xfrm>
              <a:custGeom>
                <a:avLst/>
                <a:gdLst>
                  <a:gd name="T0" fmla="*/ 161902378 w 48"/>
                  <a:gd name="T1" fmla="*/ 0 h 52"/>
                  <a:gd name="T2" fmla="*/ 110388334 w 48"/>
                  <a:gd name="T3" fmla="*/ 21496399 h 52"/>
                  <a:gd name="T4" fmla="*/ 69911780 w 48"/>
                  <a:gd name="T5" fmla="*/ 42990904 h 52"/>
                  <a:gd name="T6" fmla="*/ 33116308 w 48"/>
                  <a:gd name="T7" fmla="*/ 25079447 h 52"/>
                  <a:gd name="T8" fmla="*/ 29437145 w 48"/>
                  <a:gd name="T9" fmla="*/ 10747253 h 52"/>
                  <a:gd name="T10" fmla="*/ 29437145 w 48"/>
                  <a:gd name="T11" fmla="*/ 10747253 h 52"/>
                  <a:gd name="T12" fmla="*/ 22076899 w 48"/>
                  <a:gd name="T13" fmla="*/ 46573953 h 52"/>
                  <a:gd name="T14" fmla="*/ 14718572 w 48"/>
                  <a:gd name="T15" fmla="*/ 111061256 h 52"/>
                  <a:gd name="T16" fmla="*/ 0 w 48"/>
                  <a:gd name="T17" fmla="*/ 171967403 h 52"/>
                  <a:gd name="T18" fmla="*/ 36795472 w 48"/>
                  <a:gd name="T19" fmla="*/ 186297704 h 52"/>
                  <a:gd name="T20" fmla="*/ 69911780 w 48"/>
                  <a:gd name="T21" fmla="*/ 161218257 h 52"/>
                  <a:gd name="T22" fmla="*/ 95669761 w 48"/>
                  <a:gd name="T23" fmla="*/ 150471004 h 52"/>
                  <a:gd name="T24" fmla="*/ 121427743 w 48"/>
                  <a:gd name="T25" fmla="*/ 132557654 h 52"/>
                  <a:gd name="T26" fmla="*/ 88311434 w 48"/>
                  <a:gd name="T27" fmla="*/ 96730954 h 52"/>
                  <a:gd name="T28" fmla="*/ 128786070 w 48"/>
                  <a:gd name="T29" fmla="*/ 71653400 h 52"/>
                  <a:gd name="T30" fmla="*/ 172941787 w 48"/>
                  <a:gd name="T31" fmla="*/ 57323099 h 52"/>
                  <a:gd name="T32" fmla="*/ 176620951 w 48"/>
                  <a:gd name="T33" fmla="*/ 57323099 h 52"/>
                  <a:gd name="T34" fmla="*/ 165581542 w 48"/>
                  <a:gd name="T35" fmla="*/ 17913350 h 52"/>
                  <a:gd name="T36" fmla="*/ 161902378 w 48"/>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52"/>
                  <a:gd name="T59" fmla="*/ 48 w 48"/>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98" name="Freeform 54"/>
              <p:cNvSpPr>
                <a:spLocks noChangeArrowheads="1"/>
              </p:cNvSpPr>
              <p:nvPr/>
            </p:nvSpPr>
            <p:spPr bwMode="auto">
              <a:xfrm>
                <a:off x="5141913" y="1470025"/>
                <a:ext cx="234950" cy="103188"/>
              </a:xfrm>
              <a:custGeom>
                <a:avLst/>
                <a:gdLst>
                  <a:gd name="T0" fmla="*/ 415955098 w 123"/>
                  <a:gd name="T1" fmla="*/ 36515176 h 54"/>
                  <a:gd name="T2" fmla="*/ 375818761 w 123"/>
                  <a:gd name="T3" fmla="*/ 25560050 h 54"/>
                  <a:gd name="T4" fmla="*/ 270005304 w 123"/>
                  <a:gd name="T5" fmla="*/ 21908341 h 54"/>
                  <a:gd name="T6" fmla="*/ 215275325 w 123"/>
                  <a:gd name="T7" fmla="*/ 3651709 h 54"/>
                  <a:gd name="T8" fmla="*/ 171490578 w 123"/>
                  <a:gd name="T9" fmla="*/ 21908341 h 54"/>
                  <a:gd name="T10" fmla="*/ 135002652 w 123"/>
                  <a:gd name="T11" fmla="*/ 29211758 h 54"/>
                  <a:gd name="T12" fmla="*/ 80272673 w 123"/>
                  <a:gd name="T13" fmla="*/ 29211758 h 54"/>
                  <a:gd name="T14" fmla="*/ 54729979 w 123"/>
                  <a:gd name="T15" fmla="*/ 58423517 h 54"/>
                  <a:gd name="T16" fmla="*/ 43784747 w 123"/>
                  <a:gd name="T17" fmla="*/ 80333769 h 54"/>
                  <a:gd name="T18" fmla="*/ 58380300 w 123"/>
                  <a:gd name="T19" fmla="*/ 94938693 h 54"/>
                  <a:gd name="T20" fmla="*/ 91217905 w 123"/>
                  <a:gd name="T21" fmla="*/ 91286984 h 54"/>
                  <a:gd name="T22" fmla="*/ 145949794 w 123"/>
                  <a:gd name="T23" fmla="*/ 116847034 h 54"/>
                  <a:gd name="T24" fmla="*/ 127705831 w 123"/>
                  <a:gd name="T25" fmla="*/ 138757286 h 54"/>
                  <a:gd name="T26" fmla="*/ 91217905 w 123"/>
                  <a:gd name="T27" fmla="*/ 146060703 h 54"/>
                  <a:gd name="T28" fmla="*/ 29189195 w 123"/>
                  <a:gd name="T29" fmla="*/ 153362210 h 54"/>
                  <a:gd name="T30" fmla="*/ 0 w 123"/>
                  <a:gd name="T31" fmla="*/ 178924170 h 54"/>
                  <a:gd name="T32" fmla="*/ 58380300 w 123"/>
                  <a:gd name="T33" fmla="*/ 182573968 h 54"/>
                  <a:gd name="T34" fmla="*/ 94866315 w 123"/>
                  <a:gd name="T35" fmla="*/ 182573968 h 54"/>
                  <a:gd name="T36" fmla="*/ 131354241 w 123"/>
                  <a:gd name="T37" fmla="*/ 189877385 h 54"/>
                  <a:gd name="T38" fmla="*/ 186084220 w 123"/>
                  <a:gd name="T39" fmla="*/ 186225677 h 54"/>
                  <a:gd name="T40" fmla="*/ 189732631 w 123"/>
                  <a:gd name="T41" fmla="*/ 167969044 h 54"/>
                  <a:gd name="T42" fmla="*/ 207976594 w 123"/>
                  <a:gd name="T43" fmla="*/ 157013918 h 54"/>
                  <a:gd name="T44" fmla="*/ 233517378 w 123"/>
                  <a:gd name="T45" fmla="*/ 142408994 h 54"/>
                  <a:gd name="T46" fmla="*/ 255409752 w 123"/>
                  <a:gd name="T47" fmla="*/ 135105577 h 54"/>
                  <a:gd name="T48" fmla="*/ 280952446 w 123"/>
                  <a:gd name="T49" fmla="*/ 142408994 h 54"/>
                  <a:gd name="T50" fmla="*/ 306493230 w 123"/>
                  <a:gd name="T51" fmla="*/ 124150451 h 54"/>
                  <a:gd name="T52" fmla="*/ 342979246 w 123"/>
                  <a:gd name="T53" fmla="*/ 113197236 h 54"/>
                  <a:gd name="T54" fmla="*/ 375818761 w 123"/>
                  <a:gd name="T55" fmla="*/ 94938693 h 54"/>
                  <a:gd name="T56" fmla="*/ 408656367 w 123"/>
                  <a:gd name="T57" fmla="*/ 76682060 h 54"/>
                  <a:gd name="T58" fmla="*/ 445144293 w 123"/>
                  <a:gd name="T59" fmla="*/ 58423517 h 54"/>
                  <a:gd name="T60" fmla="*/ 448792703 w 123"/>
                  <a:gd name="T61" fmla="*/ 51120100 h 54"/>
                  <a:gd name="T62" fmla="*/ 415955098 w 123"/>
                  <a:gd name="T63" fmla="*/ 36515176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54"/>
                  <a:gd name="T98" fmla="*/ 123 w 123"/>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899" name="Freeform 55"/>
              <p:cNvSpPr>
                <a:spLocks noChangeArrowheads="1"/>
              </p:cNvSpPr>
              <p:nvPr/>
            </p:nvSpPr>
            <p:spPr bwMode="auto">
              <a:xfrm>
                <a:off x="4495800" y="1458912"/>
                <a:ext cx="149225" cy="66675"/>
              </a:xfrm>
              <a:custGeom>
                <a:avLst/>
                <a:gdLst>
                  <a:gd name="T0" fmla="*/ 113462655 w 78"/>
                  <a:gd name="T1" fmla="*/ 97983675 h 35"/>
                  <a:gd name="T2" fmla="*/ 142745191 w 78"/>
                  <a:gd name="T3" fmla="*/ 119757825 h 35"/>
                  <a:gd name="T4" fmla="*/ 146405030 w 78"/>
                  <a:gd name="T5" fmla="*/ 123386850 h 35"/>
                  <a:gd name="T6" fmla="*/ 186665170 w 78"/>
                  <a:gd name="T7" fmla="*/ 116128800 h 35"/>
                  <a:gd name="T8" fmla="*/ 223267384 w 78"/>
                  <a:gd name="T9" fmla="*/ 119757825 h 35"/>
                  <a:gd name="T10" fmla="*/ 219605632 w 78"/>
                  <a:gd name="T11" fmla="*/ 108870750 h 35"/>
                  <a:gd name="T12" fmla="*/ 248888169 w 78"/>
                  <a:gd name="T13" fmla="*/ 119757825 h 35"/>
                  <a:gd name="T14" fmla="*/ 281828631 w 78"/>
                  <a:gd name="T15" fmla="*/ 119757825 h 35"/>
                  <a:gd name="T16" fmla="*/ 267187363 w 78"/>
                  <a:gd name="T17" fmla="*/ 101612700 h 35"/>
                  <a:gd name="T18" fmla="*/ 274508953 w 78"/>
                  <a:gd name="T19" fmla="*/ 87096600 h 35"/>
                  <a:gd name="T20" fmla="*/ 248888169 w 78"/>
                  <a:gd name="T21" fmla="*/ 76209525 h 35"/>
                  <a:gd name="T22" fmla="*/ 237906739 w 78"/>
                  <a:gd name="T23" fmla="*/ 50806350 h 35"/>
                  <a:gd name="T24" fmla="*/ 223267384 w 78"/>
                  <a:gd name="T25" fmla="*/ 43548300 h 35"/>
                  <a:gd name="T26" fmla="*/ 179345492 w 78"/>
                  <a:gd name="T27" fmla="*/ 50806350 h 35"/>
                  <a:gd name="T28" fmla="*/ 153724708 w 78"/>
                  <a:gd name="T29" fmla="*/ 36290250 h 35"/>
                  <a:gd name="T30" fmla="*/ 128103923 w 78"/>
                  <a:gd name="T31" fmla="*/ 21774150 h 35"/>
                  <a:gd name="T32" fmla="*/ 65882838 w 78"/>
                  <a:gd name="T33" fmla="*/ 14516100 h 35"/>
                  <a:gd name="T34" fmla="*/ 14641268 w 78"/>
                  <a:gd name="T35" fmla="*/ 0 h 35"/>
                  <a:gd name="T36" fmla="*/ 0 w 78"/>
                  <a:gd name="T37" fmla="*/ 7258050 h 35"/>
                  <a:gd name="T38" fmla="*/ 65882838 w 78"/>
                  <a:gd name="T39" fmla="*/ 43548300 h 35"/>
                  <a:gd name="T40" fmla="*/ 80522193 w 78"/>
                  <a:gd name="T41" fmla="*/ 83467575 h 35"/>
                  <a:gd name="T42" fmla="*/ 69542676 w 78"/>
                  <a:gd name="T43" fmla="*/ 97983675 h 35"/>
                  <a:gd name="T44" fmla="*/ 113462655 w 78"/>
                  <a:gd name="T45" fmla="*/ 97983675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35"/>
                  <a:gd name="T71" fmla="*/ 78 w 78"/>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00" name="Freeform 56"/>
              <p:cNvSpPr>
                <a:spLocks noEditPoints="1" noChangeArrowheads="1"/>
              </p:cNvSpPr>
              <p:nvPr/>
            </p:nvSpPr>
            <p:spPr bwMode="auto">
              <a:xfrm>
                <a:off x="4197350" y="1495425"/>
                <a:ext cx="406400" cy="160338"/>
              </a:xfrm>
              <a:custGeom>
                <a:avLst/>
                <a:gdLst>
                  <a:gd name="T0" fmla="*/ 757012015 w 212"/>
                  <a:gd name="T1" fmla="*/ 214963630 h 84"/>
                  <a:gd name="T2" fmla="*/ 757012015 w 212"/>
                  <a:gd name="T3" fmla="*/ 171242893 h 84"/>
                  <a:gd name="T4" fmla="*/ 757012015 w 212"/>
                  <a:gd name="T5" fmla="*/ 134807991 h 84"/>
                  <a:gd name="T6" fmla="*/ 768036574 w 212"/>
                  <a:gd name="T7" fmla="*/ 116590540 h 84"/>
                  <a:gd name="T8" fmla="*/ 760686868 w 212"/>
                  <a:gd name="T9" fmla="*/ 102016961 h 84"/>
                  <a:gd name="T10" fmla="*/ 727613192 w 212"/>
                  <a:gd name="T11" fmla="*/ 87443382 h 84"/>
                  <a:gd name="T12" fmla="*/ 716588634 w 212"/>
                  <a:gd name="T13" fmla="*/ 51008481 h 84"/>
                  <a:gd name="T14" fmla="*/ 687189811 w 212"/>
                  <a:gd name="T15" fmla="*/ 29147158 h 84"/>
                  <a:gd name="T16" fmla="*/ 643093494 w 212"/>
                  <a:gd name="T17" fmla="*/ 29147158 h 84"/>
                  <a:gd name="T18" fmla="*/ 565921585 w 212"/>
                  <a:gd name="T19" fmla="*/ 54652353 h 84"/>
                  <a:gd name="T20" fmla="*/ 496099381 w 212"/>
                  <a:gd name="T21" fmla="*/ 58296225 h 84"/>
                  <a:gd name="T22" fmla="*/ 444653358 w 212"/>
                  <a:gd name="T23" fmla="*/ 40078774 h 84"/>
                  <a:gd name="T24" fmla="*/ 407904830 w 212"/>
                  <a:gd name="T25" fmla="*/ 25505195 h 84"/>
                  <a:gd name="T26" fmla="*/ 349107185 w 212"/>
                  <a:gd name="T27" fmla="*/ 7287744 h 84"/>
                  <a:gd name="T28" fmla="*/ 220489253 w 212"/>
                  <a:gd name="T29" fmla="*/ 47364609 h 84"/>
                  <a:gd name="T30" fmla="*/ 132292785 w 212"/>
                  <a:gd name="T31" fmla="*/ 51008481 h 84"/>
                  <a:gd name="T32" fmla="*/ 110243668 w 212"/>
                  <a:gd name="T33" fmla="*/ 83799510 h 84"/>
                  <a:gd name="T34" fmla="*/ 22049117 w 212"/>
                  <a:gd name="T35" fmla="*/ 91087254 h 84"/>
                  <a:gd name="T36" fmla="*/ 14699411 w 212"/>
                  <a:gd name="T37" fmla="*/ 120234412 h 84"/>
                  <a:gd name="T38" fmla="*/ 33073675 w 212"/>
                  <a:gd name="T39" fmla="*/ 131164119 h 84"/>
                  <a:gd name="T40" fmla="*/ 36748528 w 212"/>
                  <a:gd name="T41" fmla="*/ 163955149 h 84"/>
                  <a:gd name="T42" fmla="*/ 36748528 w 212"/>
                  <a:gd name="T43" fmla="*/ 193104216 h 84"/>
                  <a:gd name="T44" fmla="*/ 36748528 w 212"/>
                  <a:gd name="T45" fmla="*/ 214963630 h 84"/>
                  <a:gd name="T46" fmla="*/ 58797645 w 212"/>
                  <a:gd name="T47" fmla="*/ 236824952 h 84"/>
                  <a:gd name="T48" fmla="*/ 84521615 w 212"/>
                  <a:gd name="T49" fmla="*/ 251398531 h 84"/>
                  <a:gd name="T50" fmla="*/ 106568815 w 212"/>
                  <a:gd name="T51" fmla="*/ 258686275 h 84"/>
                  <a:gd name="T52" fmla="*/ 132292785 w 212"/>
                  <a:gd name="T53" fmla="*/ 284189561 h 84"/>
                  <a:gd name="T54" fmla="*/ 183740725 w 212"/>
                  <a:gd name="T55" fmla="*/ 273259854 h 84"/>
                  <a:gd name="T56" fmla="*/ 216814400 w 212"/>
                  <a:gd name="T57" fmla="*/ 258686275 h 84"/>
                  <a:gd name="T58" fmla="*/ 275612045 w 212"/>
                  <a:gd name="T59" fmla="*/ 291477305 h 84"/>
                  <a:gd name="T60" fmla="*/ 316033509 w 212"/>
                  <a:gd name="T61" fmla="*/ 284189561 h 84"/>
                  <a:gd name="T62" fmla="*/ 356456891 w 212"/>
                  <a:gd name="T63" fmla="*/ 258686275 h 84"/>
                  <a:gd name="T64" fmla="*/ 389530566 w 212"/>
                  <a:gd name="T65" fmla="*/ 269615982 h 84"/>
                  <a:gd name="T66" fmla="*/ 418929389 w 212"/>
                  <a:gd name="T67" fmla="*/ 258686275 h 84"/>
                  <a:gd name="T68" fmla="*/ 407904830 w 212"/>
                  <a:gd name="T69" fmla="*/ 291477305 h 84"/>
                  <a:gd name="T70" fmla="*/ 407904830 w 212"/>
                  <a:gd name="T71" fmla="*/ 306050884 h 84"/>
                  <a:gd name="T72" fmla="*/ 433628800 w 212"/>
                  <a:gd name="T73" fmla="*/ 276903726 h 84"/>
                  <a:gd name="T74" fmla="*/ 452003064 w 212"/>
                  <a:gd name="T75" fmla="*/ 269615982 h 84"/>
                  <a:gd name="T76" fmla="*/ 488749675 w 212"/>
                  <a:gd name="T77" fmla="*/ 269615982 h 84"/>
                  <a:gd name="T78" fmla="*/ 514473645 w 212"/>
                  <a:gd name="T79" fmla="*/ 262330147 h 84"/>
                  <a:gd name="T80" fmla="*/ 562246732 w 212"/>
                  <a:gd name="T81" fmla="*/ 265972110 h 84"/>
                  <a:gd name="T82" fmla="*/ 617369525 w 212"/>
                  <a:gd name="T83" fmla="*/ 247754659 h 84"/>
                  <a:gd name="T84" fmla="*/ 661467758 w 212"/>
                  <a:gd name="T85" fmla="*/ 240468824 h 84"/>
                  <a:gd name="T86" fmla="*/ 679842023 w 212"/>
                  <a:gd name="T87" fmla="*/ 247754659 h 84"/>
                  <a:gd name="T88" fmla="*/ 698214370 w 212"/>
                  <a:gd name="T89" fmla="*/ 233181080 h 84"/>
                  <a:gd name="T90" fmla="*/ 734962898 w 212"/>
                  <a:gd name="T91" fmla="*/ 240468824 h 84"/>
                  <a:gd name="T92" fmla="*/ 779061132 w 212"/>
                  <a:gd name="T93" fmla="*/ 247754659 h 84"/>
                  <a:gd name="T94" fmla="*/ 757012015 w 212"/>
                  <a:gd name="T95" fmla="*/ 214963630 h 84"/>
                  <a:gd name="T96" fmla="*/ 69822204 w 212"/>
                  <a:gd name="T97" fmla="*/ 58296225 h 84"/>
                  <a:gd name="T98" fmla="*/ 124943079 w 212"/>
                  <a:gd name="T99" fmla="*/ 51008481 h 84"/>
                  <a:gd name="T100" fmla="*/ 91871321 w 212"/>
                  <a:gd name="T101" fmla="*/ 29147158 h 84"/>
                  <a:gd name="T102" fmla="*/ 80846762 w 212"/>
                  <a:gd name="T103" fmla="*/ 7287744 h 84"/>
                  <a:gd name="T104" fmla="*/ 66147351 w 212"/>
                  <a:gd name="T105" fmla="*/ 10929707 h 84"/>
                  <a:gd name="T106" fmla="*/ 22049117 w 212"/>
                  <a:gd name="T107" fmla="*/ 10929707 h 84"/>
                  <a:gd name="T108" fmla="*/ 25723970 w 212"/>
                  <a:gd name="T109" fmla="*/ 36434902 h 84"/>
                  <a:gd name="T110" fmla="*/ 14699411 w 212"/>
                  <a:gd name="T111" fmla="*/ 54652353 h 84"/>
                  <a:gd name="T112" fmla="*/ 3674853 w 212"/>
                  <a:gd name="T113" fmla="*/ 69225932 h 84"/>
                  <a:gd name="T114" fmla="*/ 29398823 w 212"/>
                  <a:gd name="T115" fmla="*/ 80155639 h 84"/>
                  <a:gd name="T116" fmla="*/ 69822204 w 212"/>
                  <a:gd name="T117" fmla="*/ 58296225 h 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2"/>
                  <a:gd name="T178" fmla="*/ 0 h 84"/>
                  <a:gd name="T179" fmla="*/ 212 w 212"/>
                  <a:gd name="T180" fmla="*/ 84 h 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01" name="Freeform 57"/>
              <p:cNvSpPr>
                <a:spLocks noChangeArrowheads="1"/>
              </p:cNvSpPr>
              <p:nvPr/>
            </p:nvSpPr>
            <p:spPr bwMode="auto">
              <a:xfrm>
                <a:off x="5329238" y="1657350"/>
                <a:ext cx="50800" cy="47625"/>
              </a:xfrm>
              <a:custGeom>
                <a:avLst/>
                <a:gdLst>
                  <a:gd name="T0" fmla="*/ 45809877 w 26"/>
                  <a:gd name="T1" fmla="*/ 0 h 25"/>
                  <a:gd name="T2" fmla="*/ 0 w 26"/>
                  <a:gd name="T3" fmla="*/ 29032200 h 25"/>
                  <a:gd name="T4" fmla="*/ 3817815 w 26"/>
                  <a:gd name="T5" fmla="*/ 39919275 h 25"/>
                  <a:gd name="T6" fmla="*/ 30540569 w 26"/>
                  <a:gd name="T7" fmla="*/ 65322450 h 25"/>
                  <a:gd name="T8" fmla="*/ 34358385 w 26"/>
                  <a:gd name="T9" fmla="*/ 90725625 h 25"/>
                  <a:gd name="T10" fmla="*/ 53445508 w 26"/>
                  <a:gd name="T11" fmla="*/ 90725625 h 25"/>
                  <a:gd name="T12" fmla="*/ 95437569 w 26"/>
                  <a:gd name="T13" fmla="*/ 39919275 h 25"/>
                  <a:gd name="T14" fmla="*/ 45809877 w 26"/>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5"/>
                  <a:gd name="T26" fmla="*/ 26 w 26"/>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02" name="Freeform 58"/>
              <p:cNvSpPr>
                <a:spLocks noChangeArrowheads="1"/>
              </p:cNvSpPr>
              <p:nvPr/>
            </p:nvSpPr>
            <p:spPr bwMode="auto">
              <a:xfrm>
                <a:off x="6302375" y="1477962"/>
                <a:ext cx="147638" cy="141288"/>
              </a:xfrm>
              <a:custGeom>
                <a:avLst/>
                <a:gdLst>
                  <a:gd name="T0" fmla="*/ 272048900 w 77"/>
                  <a:gd name="T1" fmla="*/ 14581303 h 74"/>
                  <a:gd name="T2" fmla="*/ 238960731 w 77"/>
                  <a:gd name="T3" fmla="*/ 0 h 74"/>
                  <a:gd name="T4" fmla="*/ 213227620 w 77"/>
                  <a:gd name="T5" fmla="*/ 32809365 h 74"/>
                  <a:gd name="T6" fmla="*/ 183816980 w 77"/>
                  <a:gd name="T7" fmla="*/ 54680365 h 74"/>
                  <a:gd name="T8" fmla="*/ 169110701 w 77"/>
                  <a:gd name="T9" fmla="*/ 69263578 h 74"/>
                  <a:gd name="T10" fmla="*/ 139700061 w 77"/>
                  <a:gd name="T11" fmla="*/ 76553275 h 74"/>
                  <a:gd name="T12" fmla="*/ 113966949 w 77"/>
                  <a:gd name="T13" fmla="*/ 65616820 h 74"/>
                  <a:gd name="T14" fmla="*/ 88231920 w 77"/>
                  <a:gd name="T15" fmla="*/ 94781336 h 74"/>
                  <a:gd name="T16" fmla="*/ 11028750 w 77"/>
                  <a:gd name="T17" fmla="*/ 138525247 h 74"/>
                  <a:gd name="T18" fmla="*/ 0 w 77"/>
                  <a:gd name="T19" fmla="*/ 156753308 h 74"/>
                  <a:gd name="T20" fmla="*/ 47792530 w 77"/>
                  <a:gd name="T21" fmla="*/ 178626218 h 74"/>
                  <a:gd name="T22" fmla="*/ 22057501 w 77"/>
                  <a:gd name="T23" fmla="*/ 226014977 h 74"/>
                  <a:gd name="T24" fmla="*/ 29410640 w 77"/>
                  <a:gd name="T25" fmla="*/ 247887887 h 74"/>
                  <a:gd name="T26" fmla="*/ 51468141 w 77"/>
                  <a:gd name="T27" fmla="*/ 258824342 h 74"/>
                  <a:gd name="T28" fmla="*/ 80878781 w 77"/>
                  <a:gd name="T29" fmla="*/ 255179493 h 74"/>
                  <a:gd name="T30" fmla="*/ 91907531 w 77"/>
                  <a:gd name="T31" fmla="*/ 258824342 h 74"/>
                  <a:gd name="T32" fmla="*/ 113966949 w 77"/>
                  <a:gd name="T33" fmla="*/ 240598190 h 74"/>
                  <a:gd name="T34" fmla="*/ 154406339 w 77"/>
                  <a:gd name="T35" fmla="*/ 233306583 h 74"/>
                  <a:gd name="T36" fmla="*/ 176463840 w 77"/>
                  <a:gd name="T37" fmla="*/ 226014977 h 74"/>
                  <a:gd name="T38" fmla="*/ 139700061 w 77"/>
                  <a:gd name="T39" fmla="*/ 189560764 h 74"/>
                  <a:gd name="T40" fmla="*/ 150728811 w 77"/>
                  <a:gd name="T41" fmla="*/ 153106550 h 74"/>
                  <a:gd name="T42" fmla="*/ 224256370 w 77"/>
                  <a:gd name="T43" fmla="*/ 109362640 h 74"/>
                  <a:gd name="T44" fmla="*/ 238960731 w 77"/>
                  <a:gd name="T45" fmla="*/ 61971972 h 74"/>
                  <a:gd name="T46" fmla="*/ 283077650 w 77"/>
                  <a:gd name="T47" fmla="*/ 14581303 h 74"/>
                  <a:gd name="T48" fmla="*/ 272048900 w 77"/>
                  <a:gd name="T49" fmla="*/ 14581303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74"/>
                  <a:gd name="T77" fmla="*/ 77 w 77"/>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03" name="Freeform 59"/>
              <p:cNvSpPr>
                <a:spLocks noChangeArrowheads="1"/>
              </p:cNvSpPr>
              <p:nvPr/>
            </p:nvSpPr>
            <p:spPr bwMode="auto">
              <a:xfrm>
                <a:off x="5373688" y="1793875"/>
                <a:ext cx="166688" cy="95250"/>
              </a:xfrm>
              <a:custGeom>
                <a:avLst/>
                <a:gdLst>
                  <a:gd name="T0" fmla="*/ 312024608 w 87"/>
                  <a:gd name="T1" fmla="*/ 116128800 h 50"/>
                  <a:gd name="T2" fmla="*/ 304682673 w 87"/>
                  <a:gd name="T3" fmla="*/ 116128800 h 50"/>
                  <a:gd name="T4" fmla="*/ 249620070 w 87"/>
                  <a:gd name="T5" fmla="*/ 105241725 h 50"/>
                  <a:gd name="T6" fmla="*/ 168860692 w 87"/>
                  <a:gd name="T7" fmla="*/ 72580500 h 50"/>
                  <a:gd name="T8" fmla="*/ 84430346 w 87"/>
                  <a:gd name="T9" fmla="*/ 10887075 h 50"/>
                  <a:gd name="T10" fmla="*/ 51391635 w 87"/>
                  <a:gd name="T11" fmla="*/ 7258050 h 50"/>
                  <a:gd name="T12" fmla="*/ 25696775 w 87"/>
                  <a:gd name="T13" fmla="*/ 14516100 h 50"/>
                  <a:gd name="T14" fmla="*/ 7341936 w 87"/>
                  <a:gd name="T15" fmla="*/ 36290250 h 50"/>
                  <a:gd name="T16" fmla="*/ 0 w 87"/>
                  <a:gd name="T17" fmla="*/ 68951475 h 50"/>
                  <a:gd name="T18" fmla="*/ 22025807 w 87"/>
                  <a:gd name="T19" fmla="*/ 83467575 h 50"/>
                  <a:gd name="T20" fmla="*/ 55062603 w 87"/>
                  <a:gd name="T21" fmla="*/ 97983675 h 50"/>
                  <a:gd name="T22" fmla="*/ 84430346 w 87"/>
                  <a:gd name="T23" fmla="*/ 116128800 h 50"/>
                  <a:gd name="T24" fmla="*/ 121138109 w 87"/>
                  <a:gd name="T25" fmla="*/ 134273925 h 50"/>
                  <a:gd name="T26" fmla="*/ 157847788 w 87"/>
                  <a:gd name="T27" fmla="*/ 127015875 h 50"/>
                  <a:gd name="T28" fmla="*/ 183544563 w 87"/>
                  <a:gd name="T29" fmla="*/ 152419050 h 50"/>
                  <a:gd name="T30" fmla="*/ 234936198 w 87"/>
                  <a:gd name="T31" fmla="*/ 170564175 h 50"/>
                  <a:gd name="T32" fmla="*/ 308353640 w 87"/>
                  <a:gd name="T33" fmla="*/ 166935150 h 50"/>
                  <a:gd name="T34" fmla="*/ 308353640 w 87"/>
                  <a:gd name="T35" fmla="*/ 123386850 h 50"/>
                  <a:gd name="T36" fmla="*/ 312024608 w 87"/>
                  <a:gd name="T37" fmla="*/ 11612880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50"/>
                  <a:gd name="T59" fmla="*/ 87 w 87"/>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04" name="Freeform 60"/>
              <p:cNvSpPr>
                <a:spLocks noChangeArrowheads="1"/>
              </p:cNvSpPr>
              <p:nvPr/>
            </p:nvSpPr>
            <p:spPr bwMode="auto">
              <a:xfrm>
                <a:off x="5614988" y="1836737"/>
                <a:ext cx="182563" cy="407988"/>
              </a:xfrm>
              <a:custGeom>
                <a:avLst/>
                <a:gdLst>
                  <a:gd name="T0" fmla="*/ 282082655 w 96"/>
                  <a:gd name="T1" fmla="*/ 708096694 h 213"/>
                  <a:gd name="T2" fmla="*/ 267618341 w 96"/>
                  <a:gd name="T3" fmla="*/ 678746459 h 213"/>
                  <a:gd name="T4" fmla="*/ 253152125 w 96"/>
                  <a:gd name="T5" fmla="*/ 627382110 h 213"/>
                  <a:gd name="T6" fmla="*/ 238685909 w 96"/>
                  <a:gd name="T7" fmla="*/ 583353884 h 213"/>
                  <a:gd name="T8" fmla="*/ 242302938 w 96"/>
                  <a:gd name="T9" fmla="*/ 554003649 h 213"/>
                  <a:gd name="T10" fmla="*/ 245918066 w 96"/>
                  <a:gd name="T11" fmla="*/ 535659512 h 213"/>
                  <a:gd name="T12" fmla="*/ 238685909 w 96"/>
                  <a:gd name="T13" fmla="*/ 506307362 h 213"/>
                  <a:gd name="T14" fmla="*/ 206138349 w 96"/>
                  <a:gd name="T15" fmla="*/ 469619089 h 213"/>
                  <a:gd name="T16" fmla="*/ 213370506 w 96"/>
                  <a:gd name="T17" fmla="*/ 403578665 h 213"/>
                  <a:gd name="T18" fmla="*/ 238685909 w 96"/>
                  <a:gd name="T19" fmla="*/ 388902590 h 213"/>
                  <a:gd name="T20" fmla="*/ 267618341 w 96"/>
                  <a:gd name="T21" fmla="*/ 381564552 h 213"/>
                  <a:gd name="T22" fmla="*/ 303782930 w 96"/>
                  <a:gd name="T23" fmla="*/ 359552354 h 213"/>
                  <a:gd name="T24" fmla="*/ 325481304 w 96"/>
                  <a:gd name="T25" fmla="*/ 341208218 h 213"/>
                  <a:gd name="T26" fmla="*/ 347179677 w 96"/>
                  <a:gd name="T27" fmla="*/ 308188006 h 213"/>
                  <a:gd name="T28" fmla="*/ 347179677 w 96"/>
                  <a:gd name="T29" fmla="*/ 308188006 h 213"/>
                  <a:gd name="T30" fmla="*/ 329098333 w 96"/>
                  <a:gd name="T31" fmla="*/ 311856067 h 213"/>
                  <a:gd name="T32" fmla="*/ 303782930 w 96"/>
                  <a:gd name="T33" fmla="*/ 297179992 h 213"/>
                  <a:gd name="T34" fmla="*/ 282082655 w 96"/>
                  <a:gd name="T35" fmla="*/ 286173893 h 213"/>
                  <a:gd name="T36" fmla="*/ 282082655 w 96"/>
                  <a:gd name="T37" fmla="*/ 260491719 h 213"/>
                  <a:gd name="T38" fmla="*/ 267618341 w 96"/>
                  <a:gd name="T39" fmla="*/ 242147582 h 213"/>
                  <a:gd name="T40" fmla="*/ 253152125 w 96"/>
                  <a:gd name="T41" fmla="*/ 205457394 h 213"/>
                  <a:gd name="T42" fmla="*/ 216987536 w 96"/>
                  <a:gd name="T43" fmla="*/ 198121271 h 213"/>
                  <a:gd name="T44" fmla="*/ 209753477 w 96"/>
                  <a:gd name="T45" fmla="*/ 179775219 h 213"/>
                  <a:gd name="T46" fmla="*/ 242302938 w 96"/>
                  <a:gd name="T47" fmla="*/ 121072833 h 213"/>
                  <a:gd name="T48" fmla="*/ 253152125 w 96"/>
                  <a:gd name="T49" fmla="*/ 62370447 h 213"/>
                  <a:gd name="T50" fmla="*/ 235068879 w 96"/>
                  <a:gd name="T51" fmla="*/ 40358250 h 213"/>
                  <a:gd name="T52" fmla="*/ 227836722 w 96"/>
                  <a:gd name="T53" fmla="*/ 18344137 h 213"/>
                  <a:gd name="T54" fmla="*/ 198904290 w 96"/>
                  <a:gd name="T55" fmla="*/ 7338038 h 213"/>
                  <a:gd name="T56" fmla="*/ 191672133 w 96"/>
                  <a:gd name="T57" fmla="*/ 11006099 h 213"/>
                  <a:gd name="T58" fmla="*/ 195289162 w 96"/>
                  <a:gd name="T59" fmla="*/ 11006099 h 213"/>
                  <a:gd name="T60" fmla="*/ 184439976 w 96"/>
                  <a:gd name="T61" fmla="*/ 29350235 h 213"/>
                  <a:gd name="T62" fmla="*/ 188055104 w 96"/>
                  <a:gd name="T63" fmla="*/ 58702386 h 213"/>
                  <a:gd name="T64" fmla="*/ 169973760 w 96"/>
                  <a:gd name="T65" fmla="*/ 58702386 h 213"/>
                  <a:gd name="T66" fmla="*/ 137426200 w 96"/>
                  <a:gd name="T67" fmla="*/ 73378461 h 213"/>
                  <a:gd name="T68" fmla="*/ 108493768 w 96"/>
                  <a:gd name="T69" fmla="*/ 102728697 h 213"/>
                  <a:gd name="T70" fmla="*/ 97644581 w 96"/>
                  <a:gd name="T71" fmla="*/ 154093045 h 213"/>
                  <a:gd name="T72" fmla="*/ 83178365 w 96"/>
                  <a:gd name="T73" fmla="*/ 205457394 h 213"/>
                  <a:gd name="T74" fmla="*/ 50630805 w 96"/>
                  <a:gd name="T75" fmla="*/ 205457394 h 213"/>
                  <a:gd name="T76" fmla="*/ 43396746 w 96"/>
                  <a:gd name="T77" fmla="*/ 245815643 h 213"/>
                  <a:gd name="T78" fmla="*/ 32547560 w 96"/>
                  <a:gd name="T79" fmla="*/ 289841954 h 213"/>
                  <a:gd name="T80" fmla="*/ 14466216 w 96"/>
                  <a:gd name="T81" fmla="*/ 319194105 h 213"/>
                  <a:gd name="T82" fmla="*/ 0 w 96"/>
                  <a:gd name="T83" fmla="*/ 333870180 h 213"/>
                  <a:gd name="T84" fmla="*/ 36164589 w 96"/>
                  <a:gd name="T85" fmla="*/ 374228430 h 213"/>
                  <a:gd name="T86" fmla="*/ 83178365 w 96"/>
                  <a:gd name="T87" fmla="*/ 458612990 h 213"/>
                  <a:gd name="T88" fmla="*/ 79561336 w 96"/>
                  <a:gd name="T89" fmla="*/ 524651498 h 213"/>
                  <a:gd name="T90" fmla="*/ 94027552 w 96"/>
                  <a:gd name="T91" fmla="*/ 546665611 h 213"/>
                  <a:gd name="T92" fmla="*/ 133809171 w 96"/>
                  <a:gd name="T93" fmla="*/ 542997550 h 213"/>
                  <a:gd name="T94" fmla="*/ 169973760 w 96"/>
                  <a:gd name="T95" fmla="*/ 498969324 h 213"/>
                  <a:gd name="T96" fmla="*/ 191672133 w 96"/>
                  <a:gd name="T97" fmla="*/ 517315376 h 213"/>
                  <a:gd name="T98" fmla="*/ 206138349 w 96"/>
                  <a:gd name="T99" fmla="*/ 561341687 h 213"/>
                  <a:gd name="T100" fmla="*/ 227836722 w 96"/>
                  <a:gd name="T101" fmla="*/ 653064285 h 213"/>
                  <a:gd name="T102" fmla="*/ 242302938 w 96"/>
                  <a:gd name="T103" fmla="*/ 715434732 h 213"/>
                  <a:gd name="T104" fmla="*/ 249535096 w 96"/>
                  <a:gd name="T105" fmla="*/ 766799080 h 213"/>
                  <a:gd name="T106" fmla="*/ 245918066 w 96"/>
                  <a:gd name="T107" fmla="*/ 777807094 h 213"/>
                  <a:gd name="T108" fmla="*/ 282082655 w 96"/>
                  <a:gd name="T109" fmla="*/ 708096694 h 2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
                  <a:gd name="T166" fmla="*/ 0 h 213"/>
                  <a:gd name="T167" fmla="*/ 96 w 96"/>
                  <a:gd name="T168" fmla="*/ 213 h 2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05" name="Freeform 61"/>
              <p:cNvSpPr>
                <a:spLocks noChangeArrowheads="1"/>
              </p:cNvSpPr>
              <p:nvPr/>
            </p:nvSpPr>
            <p:spPr bwMode="auto">
              <a:xfrm>
                <a:off x="5551488" y="1843087"/>
                <a:ext cx="65088" cy="39688"/>
              </a:xfrm>
              <a:custGeom>
                <a:avLst/>
                <a:gdLst>
                  <a:gd name="T0" fmla="*/ 120937333 w 34"/>
                  <a:gd name="T1" fmla="*/ 25001550 h 21"/>
                  <a:gd name="T2" fmla="*/ 73294831 w 34"/>
                  <a:gd name="T3" fmla="*/ 10715760 h 21"/>
                  <a:gd name="T4" fmla="*/ 40312444 w 34"/>
                  <a:gd name="T5" fmla="*/ 7143840 h 21"/>
                  <a:gd name="T6" fmla="*/ 10994129 w 34"/>
                  <a:gd name="T7" fmla="*/ 32145390 h 21"/>
                  <a:gd name="T8" fmla="*/ 0 w 34"/>
                  <a:gd name="T9" fmla="*/ 50004990 h 21"/>
                  <a:gd name="T10" fmla="*/ 10994129 w 34"/>
                  <a:gd name="T11" fmla="*/ 57146940 h 21"/>
                  <a:gd name="T12" fmla="*/ 40312444 w 34"/>
                  <a:gd name="T13" fmla="*/ 64290780 h 21"/>
                  <a:gd name="T14" fmla="*/ 76958903 w 34"/>
                  <a:gd name="T15" fmla="*/ 67862700 h 21"/>
                  <a:gd name="T16" fmla="*/ 117271347 w 34"/>
                  <a:gd name="T17" fmla="*/ 60718860 h 21"/>
                  <a:gd name="T18" fmla="*/ 113607275 w 34"/>
                  <a:gd name="T19" fmla="*/ 28573470 h 21"/>
                  <a:gd name="T20" fmla="*/ 120937333 w 34"/>
                  <a:gd name="T21" fmla="*/ 2500155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1"/>
                  <a:gd name="T35" fmla="*/ 34 w 3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06" name="Freeform 62"/>
              <p:cNvSpPr>
                <a:spLocks noChangeArrowheads="1"/>
              </p:cNvSpPr>
              <p:nvPr/>
            </p:nvSpPr>
            <p:spPr bwMode="auto">
              <a:xfrm>
                <a:off x="5821363" y="1955800"/>
                <a:ext cx="160338" cy="331788"/>
              </a:xfrm>
              <a:custGeom>
                <a:avLst/>
                <a:gdLst>
                  <a:gd name="T0" fmla="*/ 225895245 w 84"/>
                  <a:gd name="T1" fmla="*/ 79991417 h 174"/>
                  <a:gd name="T2" fmla="*/ 185816472 w 84"/>
                  <a:gd name="T3" fmla="*/ 47268349 h 174"/>
                  <a:gd name="T4" fmla="*/ 174886765 w 84"/>
                  <a:gd name="T5" fmla="*/ 25452335 h 174"/>
                  <a:gd name="T6" fmla="*/ 138451863 w 84"/>
                  <a:gd name="T7" fmla="*/ 7272640 h 174"/>
                  <a:gd name="T8" fmla="*/ 105660833 w 84"/>
                  <a:gd name="T9" fmla="*/ 25452335 h 174"/>
                  <a:gd name="T10" fmla="*/ 80155639 w 84"/>
                  <a:gd name="T11" fmla="*/ 32723068 h 174"/>
                  <a:gd name="T12" fmla="*/ 43720737 w 84"/>
                  <a:gd name="T13" fmla="*/ 32723068 h 174"/>
                  <a:gd name="T14" fmla="*/ 14573579 w 84"/>
                  <a:gd name="T15" fmla="*/ 36359388 h 174"/>
                  <a:gd name="T16" fmla="*/ 0 w 84"/>
                  <a:gd name="T17" fmla="*/ 43632029 h 174"/>
                  <a:gd name="T18" fmla="*/ 18217451 w 84"/>
                  <a:gd name="T19" fmla="*/ 65448043 h 174"/>
                  <a:gd name="T20" fmla="*/ 36434902 w 84"/>
                  <a:gd name="T21" fmla="*/ 98171111 h 174"/>
                  <a:gd name="T22" fmla="*/ 72869803 w 84"/>
                  <a:gd name="T23" fmla="*/ 116350806 h 174"/>
                  <a:gd name="T24" fmla="*/ 98373089 w 84"/>
                  <a:gd name="T25" fmla="*/ 123623446 h 174"/>
                  <a:gd name="T26" fmla="*/ 112946668 w 84"/>
                  <a:gd name="T27" fmla="*/ 152712101 h 174"/>
                  <a:gd name="T28" fmla="*/ 80155639 w 84"/>
                  <a:gd name="T29" fmla="*/ 170891795 h 174"/>
                  <a:gd name="T30" fmla="*/ 127522156 w 84"/>
                  <a:gd name="T31" fmla="*/ 210887504 h 174"/>
                  <a:gd name="T32" fmla="*/ 145737698 w 84"/>
                  <a:gd name="T33" fmla="*/ 247246892 h 174"/>
                  <a:gd name="T34" fmla="*/ 182172600 w 84"/>
                  <a:gd name="T35" fmla="*/ 290878921 h 174"/>
                  <a:gd name="T36" fmla="*/ 214963630 w 84"/>
                  <a:gd name="T37" fmla="*/ 323603896 h 174"/>
                  <a:gd name="T38" fmla="*/ 222251373 w 84"/>
                  <a:gd name="T39" fmla="*/ 363599605 h 174"/>
                  <a:gd name="T40" fmla="*/ 236824952 w 84"/>
                  <a:gd name="T41" fmla="*/ 432682061 h 174"/>
                  <a:gd name="T42" fmla="*/ 207677795 w 84"/>
                  <a:gd name="T43" fmla="*/ 479950410 h 174"/>
                  <a:gd name="T44" fmla="*/ 171242893 w 84"/>
                  <a:gd name="T45" fmla="*/ 501766425 h 174"/>
                  <a:gd name="T46" fmla="*/ 171242893 w 84"/>
                  <a:gd name="T47" fmla="*/ 538125813 h 174"/>
                  <a:gd name="T48" fmla="*/ 123878284 w 84"/>
                  <a:gd name="T49" fmla="*/ 538125813 h 174"/>
                  <a:gd name="T50" fmla="*/ 98373089 w 84"/>
                  <a:gd name="T51" fmla="*/ 556307414 h 174"/>
                  <a:gd name="T52" fmla="*/ 116590540 w 84"/>
                  <a:gd name="T53" fmla="*/ 570850788 h 174"/>
                  <a:gd name="T54" fmla="*/ 105660833 w 84"/>
                  <a:gd name="T55" fmla="*/ 607210177 h 174"/>
                  <a:gd name="T56" fmla="*/ 123878284 w 84"/>
                  <a:gd name="T57" fmla="*/ 625389871 h 174"/>
                  <a:gd name="T58" fmla="*/ 163955149 w 84"/>
                  <a:gd name="T59" fmla="*/ 596303123 h 174"/>
                  <a:gd name="T60" fmla="*/ 171242893 w 84"/>
                  <a:gd name="T61" fmla="*/ 578123429 h 174"/>
                  <a:gd name="T62" fmla="*/ 182172600 w 84"/>
                  <a:gd name="T63" fmla="*/ 556307414 h 174"/>
                  <a:gd name="T64" fmla="*/ 207677795 w 84"/>
                  <a:gd name="T65" fmla="*/ 552671094 h 174"/>
                  <a:gd name="T66" fmla="*/ 265972110 w 84"/>
                  <a:gd name="T67" fmla="*/ 527218759 h 174"/>
                  <a:gd name="T68" fmla="*/ 295121177 w 84"/>
                  <a:gd name="T69" fmla="*/ 472679677 h 174"/>
                  <a:gd name="T70" fmla="*/ 287833433 w 84"/>
                  <a:gd name="T71" fmla="*/ 378142979 h 174"/>
                  <a:gd name="T72" fmla="*/ 247754659 w 84"/>
                  <a:gd name="T73" fmla="*/ 312694935 h 174"/>
                  <a:gd name="T74" fmla="*/ 182172600 w 84"/>
                  <a:gd name="T75" fmla="*/ 258155853 h 174"/>
                  <a:gd name="T76" fmla="*/ 163955149 w 84"/>
                  <a:gd name="T77" fmla="*/ 225430878 h 174"/>
                  <a:gd name="T78" fmla="*/ 153025442 w 84"/>
                  <a:gd name="T79" fmla="*/ 170891795 h 174"/>
                  <a:gd name="T80" fmla="*/ 182172600 w 84"/>
                  <a:gd name="T81" fmla="*/ 134532407 h 174"/>
                  <a:gd name="T82" fmla="*/ 196746179 w 84"/>
                  <a:gd name="T83" fmla="*/ 109080072 h 174"/>
                  <a:gd name="T84" fmla="*/ 229539117 w 84"/>
                  <a:gd name="T85" fmla="*/ 87264058 h 174"/>
                  <a:gd name="T86" fmla="*/ 233181080 w 84"/>
                  <a:gd name="T87" fmla="*/ 87264058 h 174"/>
                  <a:gd name="T88" fmla="*/ 225895245 w 84"/>
                  <a:gd name="T89" fmla="*/ 79991417 h 1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
                  <a:gd name="T136" fmla="*/ 0 h 174"/>
                  <a:gd name="T137" fmla="*/ 84 w 84"/>
                  <a:gd name="T138" fmla="*/ 174 h 1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07" name="Freeform 63"/>
              <p:cNvSpPr>
                <a:spLocks noChangeArrowheads="1"/>
              </p:cNvSpPr>
              <p:nvPr/>
            </p:nvSpPr>
            <p:spPr bwMode="auto">
              <a:xfrm>
                <a:off x="5821363" y="2154237"/>
                <a:ext cx="131763" cy="93663"/>
              </a:xfrm>
              <a:custGeom>
                <a:avLst/>
                <a:gdLst>
                  <a:gd name="T0" fmla="*/ 123985164 w 69"/>
                  <a:gd name="T1" fmla="*/ 160767761 h 49"/>
                  <a:gd name="T2" fmla="*/ 171391200 w 69"/>
                  <a:gd name="T3" fmla="*/ 160767761 h 49"/>
                  <a:gd name="T4" fmla="*/ 171391200 w 69"/>
                  <a:gd name="T5" fmla="*/ 124229633 h 49"/>
                  <a:gd name="T6" fmla="*/ 207857087 w 69"/>
                  <a:gd name="T7" fmla="*/ 102306757 h 49"/>
                  <a:gd name="T8" fmla="*/ 237030179 w 69"/>
                  <a:gd name="T9" fmla="*/ 54806235 h 49"/>
                  <a:gd name="T10" fmla="*/ 222442679 w 69"/>
                  <a:gd name="T11" fmla="*/ 3652857 h 49"/>
                  <a:gd name="T12" fmla="*/ 193269586 w 69"/>
                  <a:gd name="T13" fmla="*/ 7307625 h 49"/>
                  <a:gd name="T14" fmla="*/ 164096494 w 69"/>
                  <a:gd name="T15" fmla="*/ 18268108 h 49"/>
                  <a:gd name="T16" fmla="*/ 153158256 w 69"/>
                  <a:gd name="T17" fmla="*/ 29230502 h 49"/>
                  <a:gd name="T18" fmla="*/ 127630607 w 69"/>
                  <a:gd name="T19" fmla="*/ 10960482 h 49"/>
                  <a:gd name="T20" fmla="*/ 72931775 w 69"/>
                  <a:gd name="T21" fmla="*/ 10960482 h 49"/>
                  <a:gd name="T22" fmla="*/ 14585591 w 69"/>
                  <a:gd name="T23" fmla="*/ 36538127 h 49"/>
                  <a:gd name="T24" fmla="*/ 18232944 w 69"/>
                  <a:gd name="T25" fmla="*/ 76729112 h 49"/>
                  <a:gd name="T26" fmla="*/ 21880296 w 69"/>
                  <a:gd name="T27" fmla="*/ 105959614 h 49"/>
                  <a:gd name="T28" fmla="*/ 21880296 w 69"/>
                  <a:gd name="T29" fmla="*/ 109614382 h 49"/>
                  <a:gd name="T30" fmla="*/ 32818535 w 69"/>
                  <a:gd name="T31" fmla="*/ 146152510 h 49"/>
                  <a:gd name="T32" fmla="*/ 58346184 w 69"/>
                  <a:gd name="T33" fmla="*/ 149805367 h 49"/>
                  <a:gd name="T34" fmla="*/ 61991627 w 69"/>
                  <a:gd name="T35" fmla="*/ 171728243 h 49"/>
                  <a:gd name="T36" fmla="*/ 94812072 w 69"/>
                  <a:gd name="T37" fmla="*/ 175383012 h 49"/>
                  <a:gd name="T38" fmla="*/ 98457515 w 69"/>
                  <a:gd name="T39" fmla="*/ 179035869 h 49"/>
                  <a:gd name="T40" fmla="*/ 123985164 w 69"/>
                  <a:gd name="T41" fmla="*/ 16076776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49"/>
                  <a:gd name="T65" fmla="*/ 69 w 69"/>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08" name="Freeform 64"/>
              <p:cNvSpPr>
                <a:spLocks noChangeArrowheads="1"/>
              </p:cNvSpPr>
              <p:nvPr/>
            </p:nvSpPr>
            <p:spPr bwMode="auto">
              <a:xfrm>
                <a:off x="5778500" y="1976437"/>
                <a:ext cx="160338" cy="195263"/>
              </a:xfrm>
              <a:custGeom>
                <a:avLst/>
                <a:gdLst>
                  <a:gd name="T0" fmla="*/ 207677795 w 84"/>
                  <a:gd name="T1" fmla="*/ 172241109 h 102"/>
                  <a:gd name="T2" fmla="*/ 160313186 w 84"/>
                  <a:gd name="T3" fmla="*/ 131928872 h 102"/>
                  <a:gd name="T4" fmla="*/ 193104216 w 84"/>
                  <a:gd name="T5" fmla="*/ 113606693 h 102"/>
                  <a:gd name="T6" fmla="*/ 178530637 w 84"/>
                  <a:gd name="T7" fmla="*/ 84288528 h 102"/>
                  <a:gd name="T8" fmla="*/ 153025442 w 84"/>
                  <a:gd name="T9" fmla="*/ 76958508 h 102"/>
                  <a:gd name="T10" fmla="*/ 116590540 w 84"/>
                  <a:gd name="T11" fmla="*/ 58634416 h 102"/>
                  <a:gd name="T12" fmla="*/ 98373089 w 84"/>
                  <a:gd name="T13" fmla="*/ 25652198 h 102"/>
                  <a:gd name="T14" fmla="*/ 80155639 w 84"/>
                  <a:gd name="T15" fmla="*/ 3664053 h 102"/>
                  <a:gd name="T16" fmla="*/ 65582060 w 84"/>
                  <a:gd name="T17" fmla="*/ 3664053 h 102"/>
                  <a:gd name="T18" fmla="*/ 58296225 w 84"/>
                  <a:gd name="T19" fmla="*/ 25652198 h 102"/>
                  <a:gd name="T20" fmla="*/ 58296225 w 84"/>
                  <a:gd name="T21" fmla="*/ 58634416 h 102"/>
                  <a:gd name="T22" fmla="*/ 36434902 w 84"/>
                  <a:gd name="T23" fmla="*/ 40312238 h 102"/>
                  <a:gd name="T24" fmla="*/ 14573579 w 84"/>
                  <a:gd name="T25" fmla="*/ 73294456 h 102"/>
                  <a:gd name="T26" fmla="*/ 0 w 84"/>
                  <a:gd name="T27" fmla="*/ 84288528 h 102"/>
                  <a:gd name="T28" fmla="*/ 7287744 w 84"/>
                  <a:gd name="T29" fmla="*/ 91618548 h 102"/>
                  <a:gd name="T30" fmla="*/ 10929707 w 84"/>
                  <a:gd name="T31" fmla="*/ 124600766 h 102"/>
                  <a:gd name="T32" fmla="*/ 40078774 w 84"/>
                  <a:gd name="T33" fmla="*/ 135594839 h 102"/>
                  <a:gd name="T34" fmla="*/ 36434902 w 84"/>
                  <a:gd name="T35" fmla="*/ 179571129 h 102"/>
                  <a:gd name="T36" fmla="*/ 25505195 w 84"/>
                  <a:gd name="T37" fmla="*/ 212553347 h 102"/>
                  <a:gd name="T38" fmla="*/ 61938188 w 84"/>
                  <a:gd name="T39" fmla="*/ 197895222 h 102"/>
                  <a:gd name="T40" fmla="*/ 94729217 w 84"/>
                  <a:gd name="T41" fmla="*/ 194229255 h 102"/>
                  <a:gd name="T42" fmla="*/ 120234412 w 84"/>
                  <a:gd name="T43" fmla="*/ 186901149 h 102"/>
                  <a:gd name="T44" fmla="*/ 156669314 w 84"/>
                  <a:gd name="T45" fmla="*/ 186901149 h 102"/>
                  <a:gd name="T46" fmla="*/ 189460344 w 84"/>
                  <a:gd name="T47" fmla="*/ 216217400 h 102"/>
                  <a:gd name="T48" fmla="*/ 189460344 w 84"/>
                  <a:gd name="T49" fmla="*/ 267523710 h 102"/>
                  <a:gd name="T50" fmla="*/ 218607502 w 84"/>
                  <a:gd name="T51" fmla="*/ 311500001 h 102"/>
                  <a:gd name="T52" fmla="*/ 214963630 w 84"/>
                  <a:gd name="T53" fmla="*/ 355476292 h 102"/>
                  <a:gd name="T54" fmla="*/ 233181080 w 84"/>
                  <a:gd name="T55" fmla="*/ 370136331 h 102"/>
                  <a:gd name="T56" fmla="*/ 244112696 w 84"/>
                  <a:gd name="T57" fmla="*/ 359142259 h 102"/>
                  <a:gd name="T58" fmla="*/ 273259854 w 84"/>
                  <a:gd name="T59" fmla="*/ 348148186 h 102"/>
                  <a:gd name="T60" fmla="*/ 302407012 w 84"/>
                  <a:gd name="T61" fmla="*/ 344482219 h 102"/>
                  <a:gd name="T62" fmla="*/ 302407012 w 84"/>
                  <a:gd name="T63" fmla="*/ 326160041 h 102"/>
                  <a:gd name="T64" fmla="*/ 295121177 w 84"/>
                  <a:gd name="T65" fmla="*/ 285847803 h 102"/>
                  <a:gd name="T66" fmla="*/ 262330147 w 84"/>
                  <a:gd name="T67" fmla="*/ 252865585 h 102"/>
                  <a:gd name="T68" fmla="*/ 225895245 w 84"/>
                  <a:gd name="T69" fmla="*/ 208889294 h 102"/>
                  <a:gd name="T70" fmla="*/ 207677795 w 84"/>
                  <a:gd name="T71" fmla="*/ 172241109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102"/>
                  <a:gd name="T110" fmla="*/ 84 w 84"/>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09" name="Freeform 65"/>
              <p:cNvSpPr>
                <a:spLocks noChangeArrowheads="1"/>
              </p:cNvSpPr>
              <p:nvPr/>
            </p:nvSpPr>
            <p:spPr bwMode="auto">
              <a:xfrm>
                <a:off x="5722938" y="2020887"/>
                <a:ext cx="176213" cy="328613"/>
              </a:xfrm>
              <a:custGeom>
                <a:avLst/>
                <a:gdLst>
                  <a:gd name="T0" fmla="*/ 205441374 w 92"/>
                  <a:gd name="T1" fmla="*/ 332164695 h 172"/>
                  <a:gd name="T2" fmla="*/ 201773462 w 92"/>
                  <a:gd name="T3" fmla="*/ 292012772 h 172"/>
                  <a:gd name="T4" fmla="*/ 260469629 w 92"/>
                  <a:gd name="T5" fmla="*/ 266461201 h 172"/>
                  <a:gd name="T6" fmla="*/ 315499800 w 92"/>
                  <a:gd name="T7" fmla="*/ 266461201 h 172"/>
                  <a:gd name="T8" fmla="*/ 322837539 w 92"/>
                  <a:gd name="T9" fmla="*/ 270112244 h 172"/>
                  <a:gd name="T10" fmla="*/ 326505451 w 92"/>
                  <a:gd name="T11" fmla="*/ 226311188 h 172"/>
                  <a:gd name="T12" fmla="*/ 297156409 w 92"/>
                  <a:gd name="T13" fmla="*/ 182508221 h 172"/>
                  <a:gd name="T14" fmla="*/ 297156409 w 92"/>
                  <a:gd name="T15" fmla="*/ 131405079 h 172"/>
                  <a:gd name="T16" fmla="*/ 264139456 w 92"/>
                  <a:gd name="T17" fmla="*/ 102204375 h 172"/>
                  <a:gd name="T18" fmla="*/ 227452676 w 92"/>
                  <a:gd name="T19" fmla="*/ 102204375 h 172"/>
                  <a:gd name="T20" fmla="*/ 201773462 w 92"/>
                  <a:gd name="T21" fmla="*/ 109504551 h 172"/>
                  <a:gd name="T22" fmla="*/ 168756509 w 92"/>
                  <a:gd name="T23" fmla="*/ 113155594 h 172"/>
                  <a:gd name="T24" fmla="*/ 132069728 w 92"/>
                  <a:gd name="T25" fmla="*/ 127755946 h 172"/>
                  <a:gd name="T26" fmla="*/ 143075379 w 92"/>
                  <a:gd name="T27" fmla="*/ 94904199 h 172"/>
                  <a:gd name="T28" fmla="*/ 146743291 w 92"/>
                  <a:gd name="T29" fmla="*/ 51103143 h 172"/>
                  <a:gd name="T30" fmla="*/ 117394250 w 92"/>
                  <a:gd name="T31" fmla="*/ 40151923 h 172"/>
                  <a:gd name="T32" fmla="*/ 113726338 w 92"/>
                  <a:gd name="T33" fmla="*/ 7300176 h 172"/>
                  <a:gd name="T34" fmla="*/ 106388599 w 92"/>
                  <a:gd name="T35" fmla="*/ 0 h 172"/>
                  <a:gd name="T36" fmla="*/ 99052775 w 92"/>
                  <a:gd name="T37" fmla="*/ 7300176 h 172"/>
                  <a:gd name="T38" fmla="*/ 62365994 w 92"/>
                  <a:gd name="T39" fmla="*/ 29200704 h 172"/>
                  <a:gd name="T40" fmla="*/ 33016953 w 92"/>
                  <a:gd name="T41" fmla="*/ 36500880 h 172"/>
                  <a:gd name="T42" fmla="*/ 7337739 w 92"/>
                  <a:gd name="T43" fmla="*/ 51103143 h 172"/>
                  <a:gd name="T44" fmla="*/ 0 w 92"/>
                  <a:gd name="T45" fmla="*/ 116804727 h 172"/>
                  <a:gd name="T46" fmla="*/ 33016953 w 92"/>
                  <a:gd name="T47" fmla="*/ 153307517 h 172"/>
                  <a:gd name="T48" fmla="*/ 40354692 w 92"/>
                  <a:gd name="T49" fmla="*/ 182508221 h 172"/>
                  <a:gd name="T50" fmla="*/ 36686780 w 92"/>
                  <a:gd name="T51" fmla="*/ 200759617 h 172"/>
                  <a:gd name="T52" fmla="*/ 33016953 w 92"/>
                  <a:gd name="T53" fmla="*/ 229960321 h 172"/>
                  <a:gd name="T54" fmla="*/ 47692432 w 92"/>
                  <a:gd name="T55" fmla="*/ 273763287 h 172"/>
                  <a:gd name="T56" fmla="*/ 62365994 w 92"/>
                  <a:gd name="T57" fmla="*/ 324864519 h 172"/>
                  <a:gd name="T58" fmla="*/ 77041473 w 92"/>
                  <a:gd name="T59" fmla="*/ 354065223 h 172"/>
                  <a:gd name="T60" fmla="*/ 40354692 w 92"/>
                  <a:gd name="T61" fmla="*/ 423419761 h 172"/>
                  <a:gd name="T62" fmla="*/ 29349041 w 92"/>
                  <a:gd name="T63" fmla="*/ 481821169 h 172"/>
                  <a:gd name="T64" fmla="*/ 33016953 w 92"/>
                  <a:gd name="T65" fmla="*/ 518323960 h 172"/>
                  <a:gd name="T66" fmla="*/ 84377297 w 92"/>
                  <a:gd name="T67" fmla="*/ 573076235 h 172"/>
                  <a:gd name="T68" fmla="*/ 99052775 w 92"/>
                  <a:gd name="T69" fmla="*/ 591327630 h 172"/>
                  <a:gd name="T70" fmla="*/ 121064077 w 92"/>
                  <a:gd name="T71" fmla="*/ 594976763 h 172"/>
                  <a:gd name="T72" fmla="*/ 143075379 w 92"/>
                  <a:gd name="T73" fmla="*/ 620528334 h 172"/>
                  <a:gd name="T74" fmla="*/ 176092332 w 92"/>
                  <a:gd name="T75" fmla="*/ 624177467 h 172"/>
                  <a:gd name="T76" fmla="*/ 187097983 w 92"/>
                  <a:gd name="T77" fmla="*/ 605927982 h 172"/>
                  <a:gd name="T78" fmla="*/ 139407467 w 92"/>
                  <a:gd name="T79" fmla="*/ 580376411 h 172"/>
                  <a:gd name="T80" fmla="*/ 110058426 w 92"/>
                  <a:gd name="T81" fmla="*/ 532924312 h 172"/>
                  <a:gd name="T82" fmla="*/ 95382948 w 92"/>
                  <a:gd name="T83" fmla="*/ 492772388 h 172"/>
                  <a:gd name="T84" fmla="*/ 69703734 w 92"/>
                  <a:gd name="T85" fmla="*/ 474520993 h 172"/>
                  <a:gd name="T86" fmla="*/ 73371646 w 92"/>
                  <a:gd name="T87" fmla="*/ 408819409 h 172"/>
                  <a:gd name="T88" fmla="*/ 99052775 w 92"/>
                  <a:gd name="T89" fmla="*/ 324864519 h 172"/>
                  <a:gd name="T90" fmla="*/ 132069728 w 92"/>
                  <a:gd name="T91" fmla="*/ 313915210 h 172"/>
                  <a:gd name="T92" fmla="*/ 165086681 w 92"/>
                  <a:gd name="T93" fmla="*/ 339464871 h 172"/>
                  <a:gd name="T94" fmla="*/ 209109286 w 92"/>
                  <a:gd name="T95" fmla="*/ 361367310 h 172"/>
                  <a:gd name="T96" fmla="*/ 209109286 w 92"/>
                  <a:gd name="T97" fmla="*/ 365016442 h 172"/>
                  <a:gd name="T98" fmla="*/ 209109286 w 92"/>
                  <a:gd name="T99" fmla="*/ 361367310 h 172"/>
                  <a:gd name="T100" fmla="*/ 205441374 w 92"/>
                  <a:gd name="T101" fmla="*/ 332164695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
                  <a:gd name="T154" fmla="*/ 0 h 172"/>
                  <a:gd name="T155" fmla="*/ 92 w 92"/>
                  <a:gd name="T156" fmla="*/ 172 h 1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10" name="Freeform 66"/>
              <p:cNvSpPr>
                <a:spLocks noChangeArrowheads="1"/>
              </p:cNvSpPr>
              <p:nvPr/>
            </p:nvSpPr>
            <p:spPr bwMode="auto">
              <a:xfrm>
                <a:off x="3951288" y="1136650"/>
                <a:ext cx="207963" cy="169863"/>
              </a:xfrm>
              <a:custGeom>
                <a:avLst/>
                <a:gdLst>
                  <a:gd name="T0" fmla="*/ 7280613 w 109"/>
                  <a:gd name="T1" fmla="*/ 69210584 h 89"/>
                  <a:gd name="T2" fmla="*/ 7280613 w 109"/>
                  <a:gd name="T3" fmla="*/ 112922632 h 89"/>
                  <a:gd name="T4" fmla="*/ 10920919 w 109"/>
                  <a:gd name="T5" fmla="*/ 131136145 h 89"/>
                  <a:gd name="T6" fmla="*/ 18201532 w 109"/>
                  <a:gd name="T7" fmla="*/ 149347748 h 89"/>
                  <a:gd name="T8" fmla="*/ 25480237 w 109"/>
                  <a:gd name="T9" fmla="*/ 171204727 h 89"/>
                  <a:gd name="T10" fmla="*/ 36401157 w 109"/>
                  <a:gd name="T11" fmla="*/ 203988286 h 89"/>
                  <a:gd name="T12" fmla="*/ 36401157 w 109"/>
                  <a:gd name="T13" fmla="*/ 222201798 h 89"/>
                  <a:gd name="T14" fmla="*/ 58242995 w 109"/>
                  <a:gd name="T15" fmla="*/ 236771845 h 89"/>
                  <a:gd name="T16" fmla="*/ 87363539 w 109"/>
                  <a:gd name="T17" fmla="*/ 254985357 h 89"/>
                  <a:gd name="T18" fmla="*/ 109205378 w 109"/>
                  <a:gd name="T19" fmla="*/ 265913846 h 89"/>
                  <a:gd name="T20" fmla="*/ 131045309 w 109"/>
                  <a:gd name="T21" fmla="*/ 262270381 h 89"/>
                  <a:gd name="T22" fmla="*/ 141966228 w 109"/>
                  <a:gd name="T23" fmla="*/ 276842336 h 89"/>
                  <a:gd name="T24" fmla="*/ 171086772 w 109"/>
                  <a:gd name="T25" fmla="*/ 284127359 h 89"/>
                  <a:gd name="T26" fmla="*/ 189288304 w 109"/>
                  <a:gd name="T27" fmla="*/ 305982429 h 89"/>
                  <a:gd name="T28" fmla="*/ 214768541 w 109"/>
                  <a:gd name="T29" fmla="*/ 302340871 h 89"/>
                  <a:gd name="T30" fmla="*/ 247529392 w 109"/>
                  <a:gd name="T31" fmla="*/ 309625895 h 89"/>
                  <a:gd name="T32" fmla="*/ 280292150 w 109"/>
                  <a:gd name="T33" fmla="*/ 309625895 h 89"/>
                  <a:gd name="T34" fmla="*/ 313053000 w 109"/>
                  <a:gd name="T35" fmla="*/ 320552475 h 89"/>
                  <a:gd name="T36" fmla="*/ 338533237 w 109"/>
                  <a:gd name="T37" fmla="*/ 324195941 h 89"/>
                  <a:gd name="T38" fmla="*/ 338533237 w 109"/>
                  <a:gd name="T39" fmla="*/ 298697405 h 89"/>
                  <a:gd name="T40" fmla="*/ 374934394 w 109"/>
                  <a:gd name="T41" fmla="*/ 258628823 h 89"/>
                  <a:gd name="T42" fmla="*/ 393135926 w 109"/>
                  <a:gd name="T43" fmla="*/ 244056868 h 89"/>
                  <a:gd name="T44" fmla="*/ 378574700 w 109"/>
                  <a:gd name="T45" fmla="*/ 203988286 h 89"/>
                  <a:gd name="T46" fmla="*/ 374934394 w 109"/>
                  <a:gd name="T47" fmla="*/ 167561261 h 89"/>
                  <a:gd name="T48" fmla="*/ 360375076 w 109"/>
                  <a:gd name="T49" fmla="*/ 145706191 h 89"/>
                  <a:gd name="T50" fmla="*/ 385855313 w 109"/>
                  <a:gd name="T51" fmla="*/ 127492679 h 89"/>
                  <a:gd name="T52" fmla="*/ 382215007 w 109"/>
                  <a:gd name="T53" fmla="*/ 91065654 h 89"/>
                  <a:gd name="T54" fmla="*/ 374934394 w 109"/>
                  <a:gd name="T55" fmla="*/ 58282095 h 89"/>
                  <a:gd name="T56" fmla="*/ 345813850 w 109"/>
                  <a:gd name="T57" fmla="*/ 36427025 h 89"/>
                  <a:gd name="T58" fmla="*/ 342173544 w 109"/>
                  <a:gd name="T59" fmla="*/ 32783559 h 89"/>
                  <a:gd name="T60" fmla="*/ 236610380 w 109"/>
                  <a:gd name="T61" fmla="*/ 29142002 h 89"/>
                  <a:gd name="T62" fmla="*/ 214768541 w 109"/>
                  <a:gd name="T63" fmla="*/ 21855070 h 89"/>
                  <a:gd name="T64" fmla="*/ 192928611 w 109"/>
                  <a:gd name="T65" fmla="*/ 32783559 h 89"/>
                  <a:gd name="T66" fmla="*/ 174727078 w 109"/>
                  <a:gd name="T67" fmla="*/ 7285023 h 89"/>
                  <a:gd name="T68" fmla="*/ 83723233 w 109"/>
                  <a:gd name="T69" fmla="*/ 32783559 h 89"/>
                  <a:gd name="T70" fmla="*/ 21841839 w 109"/>
                  <a:gd name="T71" fmla="*/ 54640537 h 89"/>
                  <a:gd name="T72" fmla="*/ 7280613 w 109"/>
                  <a:gd name="T73" fmla="*/ 65567118 h 89"/>
                  <a:gd name="T74" fmla="*/ 7280613 w 109"/>
                  <a:gd name="T75" fmla="*/ 69210584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89"/>
                  <a:gd name="T116" fmla="*/ 109 w 109"/>
                  <a:gd name="T117" fmla="*/ 89 h 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11" name="Freeform 67"/>
              <p:cNvSpPr>
                <a:spLocks noChangeArrowheads="1"/>
              </p:cNvSpPr>
              <p:nvPr/>
            </p:nvSpPr>
            <p:spPr bwMode="auto">
              <a:xfrm>
                <a:off x="3981450" y="1412875"/>
                <a:ext cx="79375" cy="74613"/>
              </a:xfrm>
              <a:custGeom>
                <a:avLst/>
                <a:gdLst>
                  <a:gd name="T0" fmla="*/ 116187576 w 41"/>
                  <a:gd name="T1" fmla="*/ 128104782 h 39"/>
                  <a:gd name="T2" fmla="*/ 146171966 w 41"/>
                  <a:gd name="T3" fmla="*/ 84184509 h 39"/>
                  <a:gd name="T4" fmla="*/ 149920015 w 41"/>
                  <a:gd name="T5" fmla="*/ 29280820 h 39"/>
                  <a:gd name="T6" fmla="*/ 112439527 w 41"/>
                  <a:gd name="T7" fmla="*/ 7319727 h 39"/>
                  <a:gd name="T8" fmla="*/ 48724634 w 41"/>
                  <a:gd name="T9" fmla="*/ 3659863 h 39"/>
                  <a:gd name="T10" fmla="*/ 22488293 w 41"/>
                  <a:gd name="T11" fmla="*/ 7319727 h 39"/>
                  <a:gd name="T12" fmla="*/ 3748049 w 41"/>
                  <a:gd name="T13" fmla="*/ 18301230 h 39"/>
                  <a:gd name="T14" fmla="*/ 22488293 w 41"/>
                  <a:gd name="T15" fmla="*/ 47582049 h 39"/>
                  <a:gd name="T16" fmla="*/ 56220732 w 41"/>
                  <a:gd name="T17" fmla="*/ 87844372 h 39"/>
                  <a:gd name="T18" fmla="*/ 89951235 w 41"/>
                  <a:gd name="T19" fmla="*/ 124444918 h 39"/>
                  <a:gd name="T20" fmla="*/ 112439527 w 41"/>
                  <a:gd name="T21" fmla="*/ 142746148 h 39"/>
                  <a:gd name="T22" fmla="*/ 116187576 w 41"/>
                  <a:gd name="T23" fmla="*/ 128104782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39"/>
                  <a:gd name="T38" fmla="*/ 41 w 41"/>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12" name="Freeform 68"/>
              <p:cNvSpPr>
                <a:spLocks noChangeArrowheads="1"/>
              </p:cNvSpPr>
              <p:nvPr/>
            </p:nvSpPr>
            <p:spPr bwMode="auto">
              <a:xfrm>
                <a:off x="3943350" y="1379537"/>
                <a:ext cx="114300" cy="98425"/>
              </a:xfrm>
              <a:custGeom>
                <a:avLst/>
                <a:gdLst>
                  <a:gd name="T0" fmla="*/ 127015875 w 60"/>
                  <a:gd name="T1" fmla="*/ 150471004 h 52"/>
                  <a:gd name="T2" fmla="*/ 94354650 w 60"/>
                  <a:gd name="T3" fmla="*/ 111061256 h 52"/>
                  <a:gd name="T4" fmla="*/ 76209525 w 60"/>
                  <a:gd name="T5" fmla="*/ 82400653 h 52"/>
                  <a:gd name="T6" fmla="*/ 94354650 w 60"/>
                  <a:gd name="T7" fmla="*/ 71653400 h 52"/>
                  <a:gd name="T8" fmla="*/ 119757825 w 60"/>
                  <a:gd name="T9" fmla="*/ 68070351 h 52"/>
                  <a:gd name="T10" fmla="*/ 181451250 w 60"/>
                  <a:gd name="T11" fmla="*/ 71653400 h 52"/>
                  <a:gd name="T12" fmla="*/ 217741500 w 60"/>
                  <a:gd name="T13" fmla="*/ 93149799 h 52"/>
                  <a:gd name="T14" fmla="*/ 217741500 w 60"/>
                  <a:gd name="T15" fmla="*/ 82400653 h 52"/>
                  <a:gd name="T16" fmla="*/ 203225400 w 60"/>
                  <a:gd name="T17" fmla="*/ 53740050 h 52"/>
                  <a:gd name="T18" fmla="*/ 192338325 w 60"/>
                  <a:gd name="T19" fmla="*/ 28660603 h 52"/>
                  <a:gd name="T20" fmla="*/ 181451250 w 60"/>
                  <a:gd name="T21" fmla="*/ 32243651 h 52"/>
                  <a:gd name="T22" fmla="*/ 137902950 w 60"/>
                  <a:gd name="T23" fmla="*/ 25079447 h 52"/>
                  <a:gd name="T24" fmla="*/ 105241725 w 60"/>
                  <a:gd name="T25" fmla="*/ 0 h 52"/>
                  <a:gd name="T26" fmla="*/ 79838550 w 60"/>
                  <a:gd name="T27" fmla="*/ 14330301 h 52"/>
                  <a:gd name="T28" fmla="*/ 68951475 w 60"/>
                  <a:gd name="T29" fmla="*/ 35826700 h 52"/>
                  <a:gd name="T30" fmla="*/ 54435375 w 60"/>
                  <a:gd name="T31" fmla="*/ 53740050 h 52"/>
                  <a:gd name="T32" fmla="*/ 29032200 w 60"/>
                  <a:gd name="T33" fmla="*/ 53740050 h 52"/>
                  <a:gd name="T34" fmla="*/ 0 w 60"/>
                  <a:gd name="T35" fmla="*/ 57323099 h 52"/>
                  <a:gd name="T36" fmla="*/ 7258050 w 60"/>
                  <a:gd name="T37" fmla="*/ 75236449 h 52"/>
                  <a:gd name="T38" fmla="*/ 39919275 w 60"/>
                  <a:gd name="T39" fmla="*/ 89566750 h 52"/>
                  <a:gd name="T40" fmla="*/ 76209525 w 60"/>
                  <a:gd name="T41" fmla="*/ 143306800 h 52"/>
                  <a:gd name="T42" fmla="*/ 108870750 w 60"/>
                  <a:gd name="T43" fmla="*/ 161218257 h 52"/>
                  <a:gd name="T44" fmla="*/ 145161000 w 60"/>
                  <a:gd name="T45" fmla="*/ 179131607 h 52"/>
                  <a:gd name="T46" fmla="*/ 159677100 w 60"/>
                  <a:gd name="T47" fmla="*/ 186297704 h 52"/>
                  <a:gd name="T48" fmla="*/ 127015875 w 60"/>
                  <a:gd name="T49" fmla="*/ 150471004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2"/>
                  <a:gd name="T77" fmla="*/ 60 w 60"/>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13" name="Freeform 69"/>
              <p:cNvSpPr>
                <a:spLocks noChangeArrowheads="1"/>
              </p:cNvSpPr>
              <p:nvPr/>
            </p:nvSpPr>
            <p:spPr bwMode="auto">
              <a:xfrm>
                <a:off x="4054475" y="1484312"/>
                <a:ext cx="39688" cy="77788"/>
              </a:xfrm>
              <a:custGeom>
                <a:avLst/>
                <a:gdLst>
                  <a:gd name="T0" fmla="*/ 50004990 w 21"/>
                  <a:gd name="T1" fmla="*/ 125986204 h 41"/>
                  <a:gd name="T2" fmla="*/ 60718860 w 21"/>
                  <a:gd name="T3" fmla="*/ 111587835 h 41"/>
                  <a:gd name="T4" fmla="*/ 75006540 w 21"/>
                  <a:gd name="T5" fmla="*/ 86390214 h 41"/>
                  <a:gd name="T6" fmla="*/ 75006540 w 21"/>
                  <a:gd name="T7" fmla="*/ 86390214 h 41"/>
                  <a:gd name="T8" fmla="*/ 53576910 w 21"/>
                  <a:gd name="T9" fmla="*/ 61194492 h 41"/>
                  <a:gd name="T10" fmla="*/ 57146940 w 21"/>
                  <a:gd name="T11" fmla="*/ 17997487 h 41"/>
                  <a:gd name="T12" fmla="*/ 21429630 w 21"/>
                  <a:gd name="T13" fmla="*/ 0 h 41"/>
                  <a:gd name="T14" fmla="*/ 3571920 w 21"/>
                  <a:gd name="T15" fmla="*/ 28796738 h 41"/>
                  <a:gd name="T16" fmla="*/ 14287680 w 21"/>
                  <a:gd name="T17" fmla="*/ 53994358 h 41"/>
                  <a:gd name="T18" fmla="*/ 10715760 w 21"/>
                  <a:gd name="T19" fmla="*/ 115188850 h 41"/>
                  <a:gd name="T20" fmla="*/ 39289230 w 21"/>
                  <a:gd name="T21" fmla="*/ 147584706 h 41"/>
                  <a:gd name="T22" fmla="*/ 50004990 w 21"/>
                  <a:gd name="T23" fmla="*/ 12598620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1"/>
                  <a:gd name="T38" fmla="*/ 21 w 21"/>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14" name="Freeform 70"/>
              <p:cNvSpPr>
                <a:spLocks noChangeArrowheads="1"/>
              </p:cNvSpPr>
              <p:nvPr/>
            </p:nvSpPr>
            <p:spPr bwMode="auto">
              <a:xfrm>
                <a:off x="3856038" y="1309687"/>
                <a:ext cx="160338" cy="71438"/>
              </a:xfrm>
              <a:custGeom>
                <a:avLst/>
                <a:gdLst>
                  <a:gd name="T0" fmla="*/ 258686275 w 84"/>
                  <a:gd name="T1" fmla="*/ 11182943 h 37"/>
                  <a:gd name="T2" fmla="*/ 218607502 w 84"/>
                  <a:gd name="T3" fmla="*/ 0 h 37"/>
                  <a:gd name="T4" fmla="*/ 211321666 w 84"/>
                  <a:gd name="T5" fmla="*/ 18639526 h 37"/>
                  <a:gd name="T6" fmla="*/ 174886765 w 84"/>
                  <a:gd name="T7" fmla="*/ 18639526 h 37"/>
                  <a:gd name="T8" fmla="*/ 153025442 w 84"/>
                  <a:gd name="T9" fmla="*/ 37279051 h 37"/>
                  <a:gd name="T10" fmla="*/ 138451863 w 84"/>
                  <a:gd name="T11" fmla="*/ 63373229 h 37"/>
                  <a:gd name="T12" fmla="*/ 120234412 w 84"/>
                  <a:gd name="T13" fmla="*/ 74556172 h 37"/>
                  <a:gd name="T14" fmla="*/ 80155639 w 84"/>
                  <a:gd name="T15" fmla="*/ 82012755 h 37"/>
                  <a:gd name="T16" fmla="*/ 54652353 w 84"/>
                  <a:gd name="T17" fmla="*/ 85739115 h 37"/>
                  <a:gd name="T18" fmla="*/ 32791030 w 84"/>
                  <a:gd name="T19" fmla="*/ 89467407 h 37"/>
                  <a:gd name="T20" fmla="*/ 7287744 w 84"/>
                  <a:gd name="T21" fmla="*/ 82012755 h 37"/>
                  <a:gd name="T22" fmla="*/ 3643872 w 84"/>
                  <a:gd name="T23" fmla="*/ 104378641 h 37"/>
                  <a:gd name="T24" fmla="*/ 25505195 w 84"/>
                  <a:gd name="T25" fmla="*/ 115561584 h 37"/>
                  <a:gd name="T26" fmla="*/ 51008481 w 84"/>
                  <a:gd name="T27" fmla="*/ 119289875 h 37"/>
                  <a:gd name="T28" fmla="*/ 76513675 w 84"/>
                  <a:gd name="T29" fmla="*/ 111835224 h 37"/>
                  <a:gd name="T30" fmla="*/ 109304705 w 84"/>
                  <a:gd name="T31" fmla="*/ 108106932 h 37"/>
                  <a:gd name="T32" fmla="*/ 116590540 w 84"/>
                  <a:gd name="T33" fmla="*/ 126746458 h 37"/>
                  <a:gd name="T34" fmla="*/ 153025442 w 84"/>
                  <a:gd name="T35" fmla="*/ 130472819 h 37"/>
                  <a:gd name="T36" fmla="*/ 200390051 w 84"/>
                  <a:gd name="T37" fmla="*/ 137929401 h 37"/>
                  <a:gd name="T38" fmla="*/ 233181080 w 84"/>
                  <a:gd name="T39" fmla="*/ 126746458 h 37"/>
                  <a:gd name="T40" fmla="*/ 262330147 w 84"/>
                  <a:gd name="T41" fmla="*/ 115561584 h 37"/>
                  <a:gd name="T42" fmla="*/ 262330147 w 84"/>
                  <a:gd name="T43" fmla="*/ 115561584 h 37"/>
                  <a:gd name="T44" fmla="*/ 269615982 w 84"/>
                  <a:gd name="T45" fmla="*/ 108106932 h 37"/>
                  <a:gd name="T46" fmla="*/ 276903726 w 84"/>
                  <a:gd name="T47" fmla="*/ 89467407 h 37"/>
                  <a:gd name="T48" fmla="*/ 280547598 w 84"/>
                  <a:gd name="T49" fmla="*/ 70827881 h 37"/>
                  <a:gd name="T50" fmla="*/ 298763140 w 84"/>
                  <a:gd name="T51" fmla="*/ 59644938 h 37"/>
                  <a:gd name="T52" fmla="*/ 306050884 w 84"/>
                  <a:gd name="T53" fmla="*/ 48461995 h 37"/>
                  <a:gd name="T54" fmla="*/ 287833433 w 84"/>
                  <a:gd name="T55" fmla="*/ 14911234 h 37"/>
                  <a:gd name="T56" fmla="*/ 258686275 w 84"/>
                  <a:gd name="T57" fmla="*/ 11182943 h 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37"/>
                  <a:gd name="T89" fmla="*/ 84 w 84"/>
                  <a:gd name="T90" fmla="*/ 37 h 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15" name="Freeform 71"/>
              <p:cNvSpPr>
                <a:spLocks noChangeArrowheads="1"/>
              </p:cNvSpPr>
              <p:nvPr/>
            </p:nvSpPr>
            <p:spPr bwMode="auto">
              <a:xfrm>
                <a:off x="3992563" y="1317625"/>
                <a:ext cx="142875" cy="80963"/>
              </a:xfrm>
              <a:custGeom>
                <a:avLst/>
                <a:gdLst>
                  <a:gd name="T0" fmla="*/ 264672076 w 74"/>
                  <a:gd name="T1" fmla="*/ 29728843 h 42"/>
                  <a:gd name="T2" fmla="*/ 253489211 w 74"/>
                  <a:gd name="T3" fmla="*/ 26012255 h 42"/>
                  <a:gd name="T4" fmla="*/ 227393285 w 74"/>
                  <a:gd name="T5" fmla="*/ 14864421 h 42"/>
                  <a:gd name="T6" fmla="*/ 190116426 w 74"/>
                  <a:gd name="T7" fmla="*/ 3716587 h 42"/>
                  <a:gd name="T8" fmla="*/ 149111301 w 74"/>
                  <a:gd name="T9" fmla="*/ 26012255 h 42"/>
                  <a:gd name="T10" fmla="*/ 104377910 w 74"/>
                  <a:gd name="T11" fmla="*/ 40876677 h 42"/>
                  <a:gd name="T12" fmla="*/ 48461655 w 74"/>
                  <a:gd name="T13" fmla="*/ 40876677 h 42"/>
                  <a:gd name="T14" fmla="*/ 44733390 w 74"/>
                  <a:gd name="T15" fmla="*/ 33443502 h 42"/>
                  <a:gd name="T16" fmla="*/ 37276860 w 74"/>
                  <a:gd name="T17" fmla="*/ 44591336 h 42"/>
                  <a:gd name="T18" fmla="*/ 18639395 w 74"/>
                  <a:gd name="T19" fmla="*/ 55739170 h 42"/>
                  <a:gd name="T20" fmla="*/ 14911130 w 74"/>
                  <a:gd name="T21" fmla="*/ 74320179 h 42"/>
                  <a:gd name="T22" fmla="*/ 7454600 w 74"/>
                  <a:gd name="T23" fmla="*/ 92899259 h 42"/>
                  <a:gd name="T24" fmla="*/ 0 w 74"/>
                  <a:gd name="T25" fmla="*/ 100332434 h 42"/>
                  <a:gd name="T26" fmla="*/ 11182865 w 74"/>
                  <a:gd name="T27" fmla="*/ 118911515 h 42"/>
                  <a:gd name="T28" fmla="*/ 11182865 w 74"/>
                  <a:gd name="T29" fmla="*/ 118911515 h 42"/>
                  <a:gd name="T30" fmla="*/ 44733390 w 74"/>
                  <a:gd name="T31" fmla="*/ 144923770 h 42"/>
                  <a:gd name="T32" fmla="*/ 89466780 w 74"/>
                  <a:gd name="T33" fmla="*/ 152355017 h 42"/>
                  <a:gd name="T34" fmla="*/ 145383035 w 74"/>
                  <a:gd name="T35" fmla="*/ 137492523 h 42"/>
                  <a:gd name="T36" fmla="*/ 164022431 w 74"/>
                  <a:gd name="T37" fmla="*/ 141207183 h 42"/>
                  <a:gd name="T38" fmla="*/ 175205296 w 74"/>
                  <a:gd name="T39" fmla="*/ 144923770 h 42"/>
                  <a:gd name="T40" fmla="*/ 201299291 w 74"/>
                  <a:gd name="T41" fmla="*/ 126342762 h 42"/>
                  <a:gd name="T42" fmla="*/ 238578081 w 74"/>
                  <a:gd name="T43" fmla="*/ 63172345 h 42"/>
                  <a:gd name="T44" fmla="*/ 268400341 w 74"/>
                  <a:gd name="T45" fmla="*/ 44591336 h 42"/>
                  <a:gd name="T46" fmla="*/ 264672076 w 74"/>
                  <a:gd name="T47" fmla="*/ 29728843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
                  <a:gd name="T73" fmla="*/ 0 h 42"/>
                  <a:gd name="T74" fmla="*/ 74 w 74"/>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16" name="Freeform 72"/>
              <p:cNvSpPr>
                <a:spLocks noChangeArrowheads="1"/>
              </p:cNvSpPr>
              <p:nvPr/>
            </p:nvSpPr>
            <p:spPr bwMode="auto">
              <a:xfrm>
                <a:off x="3911600" y="1252537"/>
                <a:ext cx="134938" cy="69850"/>
              </a:xfrm>
              <a:custGeom>
                <a:avLst/>
                <a:gdLst>
                  <a:gd name="T0" fmla="*/ 245617569 w 71"/>
                  <a:gd name="T1" fmla="*/ 64000063 h 36"/>
                  <a:gd name="T2" fmla="*/ 216721831 w 71"/>
                  <a:gd name="T3" fmla="*/ 56469844 h 36"/>
                  <a:gd name="T4" fmla="*/ 205886880 w 71"/>
                  <a:gd name="T5" fmla="*/ 41411349 h 36"/>
                  <a:gd name="T6" fmla="*/ 184213176 w 71"/>
                  <a:gd name="T7" fmla="*/ 45175488 h 36"/>
                  <a:gd name="T8" fmla="*/ 162541373 w 71"/>
                  <a:gd name="T9" fmla="*/ 33883071 h 36"/>
                  <a:gd name="T10" fmla="*/ 133645636 w 71"/>
                  <a:gd name="T11" fmla="*/ 15058496 h 36"/>
                  <a:gd name="T12" fmla="*/ 111973833 w 71"/>
                  <a:gd name="T13" fmla="*/ 0 h 36"/>
                  <a:gd name="T14" fmla="*/ 108360916 w 71"/>
                  <a:gd name="T15" fmla="*/ 3764139 h 36"/>
                  <a:gd name="T16" fmla="*/ 86689113 w 71"/>
                  <a:gd name="T17" fmla="*/ 7530218 h 36"/>
                  <a:gd name="T18" fmla="*/ 54180458 w 71"/>
                  <a:gd name="T19" fmla="*/ 22588714 h 36"/>
                  <a:gd name="T20" fmla="*/ 10836852 w 71"/>
                  <a:gd name="T21" fmla="*/ 37647210 h 36"/>
                  <a:gd name="T22" fmla="*/ 14447869 w 71"/>
                  <a:gd name="T23" fmla="*/ 60233983 h 36"/>
                  <a:gd name="T24" fmla="*/ 28895737 w 71"/>
                  <a:gd name="T25" fmla="*/ 97881193 h 36"/>
                  <a:gd name="T26" fmla="*/ 72241244 w 71"/>
                  <a:gd name="T27" fmla="*/ 131764264 h 36"/>
                  <a:gd name="T28" fmla="*/ 68628326 w 71"/>
                  <a:gd name="T29" fmla="*/ 131764264 h 36"/>
                  <a:gd name="T30" fmla="*/ 104749899 w 71"/>
                  <a:gd name="T31" fmla="*/ 131764264 h 36"/>
                  <a:gd name="T32" fmla="*/ 111973833 w 71"/>
                  <a:gd name="T33" fmla="*/ 112939689 h 36"/>
                  <a:gd name="T34" fmla="*/ 151704522 w 71"/>
                  <a:gd name="T35" fmla="*/ 124234046 h 36"/>
                  <a:gd name="T36" fmla="*/ 180602160 w 71"/>
                  <a:gd name="T37" fmla="*/ 127998185 h 36"/>
                  <a:gd name="T38" fmla="*/ 184213176 w 71"/>
                  <a:gd name="T39" fmla="*/ 135528403 h 36"/>
                  <a:gd name="T40" fmla="*/ 195050028 w 71"/>
                  <a:gd name="T41" fmla="*/ 124234046 h 36"/>
                  <a:gd name="T42" fmla="*/ 234782617 w 71"/>
                  <a:gd name="T43" fmla="*/ 101647272 h 36"/>
                  <a:gd name="T44" fmla="*/ 256454420 w 71"/>
                  <a:gd name="T45" fmla="*/ 82822697 h 36"/>
                  <a:gd name="T46" fmla="*/ 245617569 w 71"/>
                  <a:gd name="T47" fmla="*/ 64000063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36"/>
                  <a:gd name="T74" fmla="*/ 71 w 71"/>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17" name="Freeform 73"/>
              <p:cNvSpPr>
                <a:spLocks noChangeArrowheads="1"/>
              </p:cNvSpPr>
              <p:nvPr/>
            </p:nvSpPr>
            <p:spPr bwMode="auto">
              <a:xfrm>
                <a:off x="4008438" y="1293812"/>
                <a:ext cx="120650" cy="50800"/>
              </a:xfrm>
              <a:custGeom>
                <a:avLst/>
                <a:gdLst>
                  <a:gd name="T0" fmla="*/ 172374379 w 63"/>
                  <a:gd name="T1" fmla="*/ 10619081 h 27"/>
                  <a:gd name="T2" fmla="*/ 139366071 w 63"/>
                  <a:gd name="T3" fmla="*/ 10619081 h 27"/>
                  <a:gd name="T4" fmla="*/ 106357763 w 63"/>
                  <a:gd name="T5" fmla="*/ 3539067 h 27"/>
                  <a:gd name="T6" fmla="*/ 80686124 w 63"/>
                  <a:gd name="T7" fmla="*/ 7080015 h 27"/>
                  <a:gd name="T8" fmla="*/ 73351370 w 63"/>
                  <a:gd name="T9" fmla="*/ 3539067 h 27"/>
                  <a:gd name="T10" fmla="*/ 51345193 w 63"/>
                  <a:gd name="T11" fmla="*/ 21240044 h 27"/>
                  <a:gd name="T12" fmla="*/ 11002131 w 63"/>
                  <a:gd name="T13" fmla="*/ 42480089 h 27"/>
                  <a:gd name="T14" fmla="*/ 0 w 63"/>
                  <a:gd name="T15" fmla="*/ 53099170 h 27"/>
                  <a:gd name="T16" fmla="*/ 18336885 w 63"/>
                  <a:gd name="T17" fmla="*/ 84960178 h 27"/>
                  <a:gd name="T18" fmla="*/ 73351370 w 63"/>
                  <a:gd name="T19" fmla="*/ 84960178 h 27"/>
                  <a:gd name="T20" fmla="*/ 117361809 w 63"/>
                  <a:gd name="T21" fmla="*/ 70800148 h 27"/>
                  <a:gd name="T22" fmla="*/ 157702956 w 63"/>
                  <a:gd name="T23" fmla="*/ 49560104 h 27"/>
                  <a:gd name="T24" fmla="*/ 194378640 w 63"/>
                  <a:gd name="T25" fmla="*/ 60179185 h 27"/>
                  <a:gd name="T26" fmla="*/ 220052194 w 63"/>
                  <a:gd name="T27" fmla="*/ 70800148 h 27"/>
                  <a:gd name="T28" fmla="*/ 212717440 w 63"/>
                  <a:gd name="T29" fmla="*/ 56640119 h 27"/>
                  <a:gd name="T30" fmla="*/ 231054325 w 63"/>
                  <a:gd name="T31" fmla="*/ 28320059 h 27"/>
                  <a:gd name="T32" fmla="*/ 231054325 w 63"/>
                  <a:gd name="T33" fmla="*/ 24779111 h 27"/>
                  <a:gd name="T34" fmla="*/ 205380771 w 63"/>
                  <a:gd name="T35" fmla="*/ 21240044 h 27"/>
                  <a:gd name="T36" fmla="*/ 172374379 w 63"/>
                  <a:gd name="T37" fmla="*/ 1061908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27"/>
                  <a:gd name="T59" fmla="*/ 63 w 63"/>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18" name="Freeform 74"/>
              <p:cNvSpPr>
                <a:spLocks noChangeArrowheads="1"/>
              </p:cNvSpPr>
              <p:nvPr/>
            </p:nvSpPr>
            <p:spPr bwMode="auto">
              <a:xfrm>
                <a:off x="3436938" y="1495425"/>
                <a:ext cx="80963" cy="133350"/>
              </a:xfrm>
              <a:custGeom>
                <a:avLst/>
                <a:gdLst>
                  <a:gd name="T0" fmla="*/ 111480268 w 42"/>
                  <a:gd name="T1" fmla="*/ 206854425 h 70"/>
                  <a:gd name="T2" fmla="*/ 104047093 w 42"/>
                  <a:gd name="T3" fmla="*/ 188709300 h 70"/>
                  <a:gd name="T4" fmla="*/ 115194927 w 42"/>
                  <a:gd name="T5" fmla="*/ 163306125 h 70"/>
                  <a:gd name="T6" fmla="*/ 100332434 w 42"/>
                  <a:gd name="T7" fmla="*/ 141531975 h 70"/>
                  <a:gd name="T8" fmla="*/ 111480268 w 42"/>
                  <a:gd name="T9" fmla="*/ 127015875 h 70"/>
                  <a:gd name="T10" fmla="*/ 118911515 w 42"/>
                  <a:gd name="T11" fmla="*/ 97983675 h 70"/>
                  <a:gd name="T12" fmla="*/ 115194927 w 42"/>
                  <a:gd name="T13" fmla="*/ 61693425 h 70"/>
                  <a:gd name="T14" fmla="*/ 144923770 w 42"/>
                  <a:gd name="T15" fmla="*/ 36290250 h 70"/>
                  <a:gd name="T16" fmla="*/ 133775936 w 42"/>
                  <a:gd name="T17" fmla="*/ 21774150 h 70"/>
                  <a:gd name="T18" fmla="*/ 107763681 w 42"/>
                  <a:gd name="T19" fmla="*/ 14516100 h 70"/>
                  <a:gd name="T20" fmla="*/ 92899259 w 42"/>
                  <a:gd name="T21" fmla="*/ 14516100 h 70"/>
                  <a:gd name="T22" fmla="*/ 66887004 w 42"/>
                  <a:gd name="T23" fmla="*/ 10887075 h 70"/>
                  <a:gd name="T24" fmla="*/ 52024511 w 42"/>
                  <a:gd name="T25" fmla="*/ 7258050 h 70"/>
                  <a:gd name="T26" fmla="*/ 40876677 w 42"/>
                  <a:gd name="T27" fmla="*/ 14516100 h 70"/>
                  <a:gd name="T28" fmla="*/ 40876677 w 42"/>
                  <a:gd name="T29" fmla="*/ 39919275 h 70"/>
                  <a:gd name="T30" fmla="*/ 14864421 w 42"/>
                  <a:gd name="T31" fmla="*/ 137902950 h 70"/>
                  <a:gd name="T32" fmla="*/ 29728843 w 42"/>
                  <a:gd name="T33" fmla="*/ 174193200 h 70"/>
                  <a:gd name="T34" fmla="*/ 37160089 w 42"/>
                  <a:gd name="T35" fmla="*/ 243144675 h 70"/>
                  <a:gd name="T36" fmla="*/ 66887004 w 42"/>
                  <a:gd name="T37" fmla="*/ 254031750 h 70"/>
                  <a:gd name="T38" fmla="*/ 100332434 w 42"/>
                  <a:gd name="T39" fmla="*/ 246773700 h 70"/>
                  <a:gd name="T40" fmla="*/ 96615847 w 42"/>
                  <a:gd name="T41" fmla="*/ 232257600 h 70"/>
                  <a:gd name="T42" fmla="*/ 111480268 w 42"/>
                  <a:gd name="T43" fmla="*/ 206854425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70"/>
                  <a:gd name="T68" fmla="*/ 42 w 42"/>
                  <a:gd name="T69" fmla="*/ 70 h 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19" name="Freeform 75"/>
              <p:cNvSpPr>
                <a:spLocks noChangeArrowheads="1"/>
              </p:cNvSpPr>
              <p:nvPr/>
            </p:nvSpPr>
            <p:spPr bwMode="auto">
              <a:xfrm>
                <a:off x="3716338" y="1182687"/>
                <a:ext cx="88900" cy="76200"/>
              </a:xfrm>
              <a:custGeom>
                <a:avLst/>
                <a:gdLst>
                  <a:gd name="T0" fmla="*/ 53665336 w 47"/>
                  <a:gd name="T1" fmla="*/ 112499775 h 40"/>
                  <a:gd name="T2" fmla="*/ 82287353 w 47"/>
                  <a:gd name="T3" fmla="*/ 116128800 h 40"/>
                  <a:gd name="T4" fmla="*/ 110909370 w 47"/>
                  <a:gd name="T5" fmla="*/ 137902950 h 40"/>
                  <a:gd name="T6" fmla="*/ 118064874 w 47"/>
                  <a:gd name="T7" fmla="*/ 145161000 h 40"/>
                  <a:gd name="T8" fmla="*/ 125220379 w 47"/>
                  <a:gd name="T9" fmla="*/ 116128800 h 40"/>
                  <a:gd name="T10" fmla="*/ 125220379 w 47"/>
                  <a:gd name="T11" fmla="*/ 94354650 h 40"/>
                  <a:gd name="T12" fmla="*/ 150265589 w 47"/>
                  <a:gd name="T13" fmla="*/ 83467575 h 40"/>
                  <a:gd name="T14" fmla="*/ 157421094 w 47"/>
                  <a:gd name="T15" fmla="*/ 72580500 h 40"/>
                  <a:gd name="T16" fmla="*/ 143110085 w 47"/>
                  <a:gd name="T17" fmla="*/ 50806350 h 40"/>
                  <a:gd name="T18" fmla="*/ 164576598 w 47"/>
                  <a:gd name="T19" fmla="*/ 29032200 h 40"/>
                  <a:gd name="T20" fmla="*/ 164576598 w 47"/>
                  <a:gd name="T21" fmla="*/ 3629025 h 40"/>
                  <a:gd name="T22" fmla="*/ 153842396 w 47"/>
                  <a:gd name="T23" fmla="*/ 7258050 h 40"/>
                  <a:gd name="T24" fmla="*/ 114488068 w 47"/>
                  <a:gd name="T25" fmla="*/ 7258050 h 40"/>
                  <a:gd name="T26" fmla="*/ 96598362 w 47"/>
                  <a:gd name="T27" fmla="*/ 36290250 h 40"/>
                  <a:gd name="T28" fmla="*/ 78710547 w 47"/>
                  <a:gd name="T29" fmla="*/ 36290250 h 40"/>
                  <a:gd name="T30" fmla="*/ 57244034 w 47"/>
                  <a:gd name="T31" fmla="*/ 47177325 h 40"/>
                  <a:gd name="T32" fmla="*/ 39354328 w 47"/>
                  <a:gd name="T33" fmla="*/ 79838550 h 40"/>
                  <a:gd name="T34" fmla="*/ 7155504 w 47"/>
                  <a:gd name="T35" fmla="*/ 119757825 h 40"/>
                  <a:gd name="T36" fmla="*/ 0 w 47"/>
                  <a:gd name="T37" fmla="*/ 123386850 h 40"/>
                  <a:gd name="T38" fmla="*/ 14311009 w 47"/>
                  <a:gd name="T39" fmla="*/ 127015875 h 40"/>
                  <a:gd name="T40" fmla="*/ 53665336 w 47"/>
                  <a:gd name="T41" fmla="*/ 112499775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40"/>
                  <a:gd name="T65" fmla="*/ 47 w 4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20" name="Freeform 76"/>
              <p:cNvSpPr>
                <a:spLocks noChangeArrowheads="1"/>
              </p:cNvSpPr>
              <p:nvPr/>
            </p:nvSpPr>
            <p:spPr bwMode="auto">
              <a:xfrm>
                <a:off x="3773488" y="1279525"/>
                <a:ext cx="15875" cy="19050"/>
              </a:xfrm>
              <a:custGeom>
                <a:avLst/>
                <a:gdLst>
                  <a:gd name="T0" fmla="*/ 15751969 w 8"/>
                  <a:gd name="T1" fmla="*/ 0 h 10"/>
                  <a:gd name="T2" fmla="*/ 0 w 8"/>
                  <a:gd name="T3" fmla="*/ 32661225 h 10"/>
                  <a:gd name="T4" fmla="*/ 31501953 w 8"/>
                  <a:gd name="T5" fmla="*/ 36290250 h 10"/>
                  <a:gd name="T6" fmla="*/ 15751969 w 8"/>
                  <a:gd name="T7" fmla="*/ 3629025 h 10"/>
                  <a:gd name="T8" fmla="*/ 15751969 w 8"/>
                  <a:gd name="T9" fmla="*/ 0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21" name="Freeform 77"/>
              <p:cNvSpPr>
                <a:spLocks noChangeArrowheads="1"/>
              </p:cNvSpPr>
              <p:nvPr/>
            </p:nvSpPr>
            <p:spPr bwMode="auto">
              <a:xfrm>
                <a:off x="3702050" y="1238250"/>
                <a:ext cx="84138" cy="60325"/>
              </a:xfrm>
              <a:custGeom>
                <a:avLst/>
                <a:gdLst>
                  <a:gd name="T0" fmla="*/ 3656179 w 44"/>
                  <a:gd name="T1" fmla="*/ 31983561 h 32"/>
                  <a:gd name="T2" fmla="*/ 18282805 w 44"/>
                  <a:gd name="T3" fmla="*/ 49753044 h 32"/>
                  <a:gd name="T4" fmla="*/ 40223701 w 44"/>
                  <a:gd name="T5" fmla="*/ 60415488 h 32"/>
                  <a:gd name="T6" fmla="*/ 65818863 w 44"/>
                  <a:gd name="T7" fmla="*/ 74629566 h 32"/>
                  <a:gd name="T8" fmla="*/ 76789311 w 44"/>
                  <a:gd name="T9" fmla="*/ 88845529 h 32"/>
                  <a:gd name="T10" fmla="*/ 95072116 w 44"/>
                  <a:gd name="T11" fmla="*/ 81738490 h 32"/>
                  <a:gd name="T12" fmla="*/ 109698742 w 44"/>
                  <a:gd name="T13" fmla="*/ 99506088 h 32"/>
                  <a:gd name="T14" fmla="*/ 127981547 w 44"/>
                  <a:gd name="T15" fmla="*/ 113722051 h 32"/>
                  <a:gd name="T16" fmla="*/ 135293904 w 44"/>
                  <a:gd name="T17" fmla="*/ 110168531 h 32"/>
                  <a:gd name="T18" fmla="*/ 149920530 w 44"/>
                  <a:gd name="T19" fmla="*/ 78183085 h 32"/>
                  <a:gd name="T20" fmla="*/ 157234800 w 44"/>
                  <a:gd name="T21" fmla="*/ 67522527 h 32"/>
                  <a:gd name="T22" fmla="*/ 146264352 w 44"/>
                  <a:gd name="T23" fmla="*/ 42646005 h 32"/>
                  <a:gd name="T24" fmla="*/ 146264352 w 44"/>
                  <a:gd name="T25" fmla="*/ 39092485 h 32"/>
                  <a:gd name="T26" fmla="*/ 138951995 w 44"/>
                  <a:gd name="T27" fmla="*/ 31983561 h 32"/>
                  <a:gd name="T28" fmla="*/ 109698742 w 44"/>
                  <a:gd name="T29" fmla="*/ 10660559 h 32"/>
                  <a:gd name="T30" fmla="*/ 80445489 w 44"/>
                  <a:gd name="T31" fmla="*/ 7107039 h 32"/>
                  <a:gd name="T32" fmla="*/ 40223701 w 44"/>
                  <a:gd name="T33" fmla="*/ 21323002 h 32"/>
                  <a:gd name="T34" fmla="*/ 25597074 w 44"/>
                  <a:gd name="T35" fmla="*/ 17769483 h 32"/>
                  <a:gd name="T36" fmla="*/ 0 w 44"/>
                  <a:gd name="T37" fmla="*/ 28430041 h 32"/>
                  <a:gd name="T38" fmla="*/ 3656179 w 44"/>
                  <a:gd name="T39" fmla="*/ 31983561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32"/>
                  <a:gd name="T62" fmla="*/ 44 w 44"/>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22" name="Freeform 78"/>
              <p:cNvSpPr>
                <a:spLocks noChangeArrowheads="1"/>
              </p:cNvSpPr>
              <p:nvPr/>
            </p:nvSpPr>
            <p:spPr bwMode="auto">
              <a:xfrm>
                <a:off x="4083050" y="1327150"/>
                <a:ext cx="195263" cy="128588"/>
              </a:xfrm>
              <a:custGeom>
                <a:avLst/>
                <a:gdLst>
                  <a:gd name="T0" fmla="*/ 333488146 w 102"/>
                  <a:gd name="T1" fmla="*/ 165753770 h 67"/>
                  <a:gd name="T2" fmla="*/ 318830021 w 102"/>
                  <a:gd name="T3" fmla="*/ 154702879 h 67"/>
                  <a:gd name="T4" fmla="*/ 318830021 w 102"/>
                  <a:gd name="T5" fmla="*/ 151019889 h 67"/>
                  <a:gd name="T6" fmla="*/ 311500001 w 102"/>
                  <a:gd name="T7" fmla="*/ 106818244 h 67"/>
                  <a:gd name="T8" fmla="*/ 285847803 w 102"/>
                  <a:gd name="T9" fmla="*/ 47884636 h 67"/>
                  <a:gd name="T10" fmla="*/ 256529638 w 102"/>
                  <a:gd name="T11" fmla="*/ 0 h 67"/>
                  <a:gd name="T12" fmla="*/ 238205545 w 102"/>
                  <a:gd name="T13" fmla="*/ 11050891 h 67"/>
                  <a:gd name="T14" fmla="*/ 216217400 w 102"/>
                  <a:gd name="T15" fmla="*/ 22099863 h 67"/>
                  <a:gd name="T16" fmla="*/ 194229255 w 102"/>
                  <a:gd name="T17" fmla="*/ 25784773 h 67"/>
                  <a:gd name="T18" fmla="*/ 175905162 w 102"/>
                  <a:gd name="T19" fmla="*/ 29467763 h 67"/>
                  <a:gd name="T20" fmla="*/ 150252964 w 102"/>
                  <a:gd name="T21" fmla="*/ 22099863 h 67"/>
                  <a:gd name="T22" fmla="*/ 109940726 w 102"/>
                  <a:gd name="T23" fmla="*/ 14733882 h 67"/>
                  <a:gd name="T24" fmla="*/ 95282601 w 102"/>
                  <a:gd name="T25" fmla="*/ 18416872 h 67"/>
                  <a:gd name="T26" fmla="*/ 91618548 w 102"/>
                  <a:gd name="T27" fmla="*/ 25784773 h 67"/>
                  <a:gd name="T28" fmla="*/ 62300383 w 102"/>
                  <a:gd name="T29" fmla="*/ 44201645 h 67"/>
                  <a:gd name="T30" fmla="*/ 25652198 w 102"/>
                  <a:gd name="T31" fmla="*/ 106818244 h 67"/>
                  <a:gd name="T32" fmla="*/ 0 w 102"/>
                  <a:gd name="T33" fmla="*/ 125237035 h 67"/>
                  <a:gd name="T34" fmla="*/ 14658125 w 102"/>
                  <a:gd name="T35" fmla="*/ 151019889 h 67"/>
                  <a:gd name="T36" fmla="*/ 29318165 w 102"/>
                  <a:gd name="T37" fmla="*/ 165753770 h 67"/>
                  <a:gd name="T38" fmla="*/ 32982218 w 102"/>
                  <a:gd name="T39" fmla="*/ 191538543 h 67"/>
                  <a:gd name="T40" fmla="*/ 80624476 w 102"/>
                  <a:gd name="T41" fmla="*/ 202587515 h 67"/>
                  <a:gd name="T42" fmla="*/ 80624476 w 102"/>
                  <a:gd name="T43" fmla="*/ 221004388 h 67"/>
                  <a:gd name="T44" fmla="*/ 106276674 w 102"/>
                  <a:gd name="T45" fmla="*/ 239423179 h 67"/>
                  <a:gd name="T46" fmla="*/ 150252964 w 102"/>
                  <a:gd name="T47" fmla="*/ 243106170 h 67"/>
                  <a:gd name="T48" fmla="*/ 194229255 w 102"/>
                  <a:gd name="T49" fmla="*/ 243106170 h 67"/>
                  <a:gd name="T50" fmla="*/ 223547420 w 102"/>
                  <a:gd name="T51" fmla="*/ 232055279 h 67"/>
                  <a:gd name="T52" fmla="*/ 271187763 w 102"/>
                  <a:gd name="T53" fmla="*/ 224689297 h 67"/>
                  <a:gd name="T54" fmla="*/ 304169981 w 102"/>
                  <a:gd name="T55" fmla="*/ 232055279 h 67"/>
                  <a:gd name="T56" fmla="*/ 329824093 w 102"/>
                  <a:gd name="T57" fmla="*/ 243106170 h 67"/>
                  <a:gd name="T58" fmla="*/ 329824093 w 102"/>
                  <a:gd name="T59" fmla="*/ 224689297 h 67"/>
                  <a:gd name="T60" fmla="*/ 351812239 w 102"/>
                  <a:gd name="T61" fmla="*/ 187853633 h 67"/>
                  <a:gd name="T62" fmla="*/ 370136331 w 102"/>
                  <a:gd name="T63" fmla="*/ 165753770 h 67"/>
                  <a:gd name="T64" fmla="*/ 370136331 w 102"/>
                  <a:gd name="T65" fmla="*/ 165753770 h 67"/>
                  <a:gd name="T66" fmla="*/ 355476292 w 102"/>
                  <a:gd name="T67" fmla="*/ 154702879 h 67"/>
                  <a:gd name="T68" fmla="*/ 333488146 w 102"/>
                  <a:gd name="T69" fmla="*/ 16575377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
                  <a:gd name="T106" fmla="*/ 0 h 67"/>
                  <a:gd name="T107" fmla="*/ 102 w 102"/>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23" name="Freeform 79"/>
              <p:cNvSpPr>
                <a:spLocks noChangeArrowheads="1"/>
              </p:cNvSpPr>
              <p:nvPr/>
            </p:nvSpPr>
            <p:spPr bwMode="auto">
              <a:xfrm>
                <a:off x="4216400" y="1323975"/>
                <a:ext cx="66675" cy="82550"/>
              </a:xfrm>
              <a:custGeom>
                <a:avLst/>
                <a:gdLst>
                  <a:gd name="T0" fmla="*/ 94354650 w 35"/>
                  <a:gd name="T1" fmla="*/ 40539729 h 43"/>
                  <a:gd name="T2" fmla="*/ 65322450 w 35"/>
                  <a:gd name="T3" fmla="*/ 18427848 h 43"/>
                  <a:gd name="T4" fmla="*/ 32661225 w 35"/>
                  <a:gd name="T5" fmla="*/ 0 h 43"/>
                  <a:gd name="T6" fmla="*/ 0 w 35"/>
                  <a:gd name="T7" fmla="*/ 7371907 h 43"/>
                  <a:gd name="T8" fmla="*/ 29032200 w 35"/>
                  <a:gd name="T9" fmla="*/ 55283543 h 43"/>
                  <a:gd name="T10" fmla="*/ 54435375 w 35"/>
                  <a:gd name="T11" fmla="*/ 114251120 h 43"/>
                  <a:gd name="T12" fmla="*/ 61693425 w 35"/>
                  <a:gd name="T13" fmla="*/ 158476802 h 43"/>
                  <a:gd name="T14" fmla="*/ 83467575 w 35"/>
                  <a:gd name="T15" fmla="*/ 125307060 h 43"/>
                  <a:gd name="T16" fmla="*/ 101612700 w 35"/>
                  <a:gd name="T17" fmla="*/ 106879213 h 43"/>
                  <a:gd name="T18" fmla="*/ 127015875 w 35"/>
                  <a:gd name="T19" fmla="*/ 110565166 h 43"/>
                  <a:gd name="T20" fmla="*/ 119757825 w 35"/>
                  <a:gd name="T21" fmla="*/ 84767331 h 43"/>
                  <a:gd name="T22" fmla="*/ 94354650 w 35"/>
                  <a:gd name="T23" fmla="*/ 40539729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43"/>
                  <a:gd name="T38" fmla="*/ 35 w 35"/>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24" name="Freeform 80"/>
              <p:cNvSpPr>
                <a:spLocks noChangeArrowheads="1"/>
              </p:cNvSpPr>
              <p:nvPr/>
            </p:nvSpPr>
            <p:spPr bwMode="auto">
              <a:xfrm>
                <a:off x="4119563" y="1441450"/>
                <a:ext cx="134938" cy="74613"/>
              </a:xfrm>
              <a:custGeom>
                <a:avLst/>
                <a:gdLst>
                  <a:gd name="T0" fmla="*/ 198661045 w 71"/>
                  <a:gd name="T1" fmla="*/ 3659863 h 39"/>
                  <a:gd name="T2" fmla="*/ 151704522 w 71"/>
                  <a:gd name="T3" fmla="*/ 10979590 h 39"/>
                  <a:gd name="T4" fmla="*/ 122808784 w 71"/>
                  <a:gd name="T5" fmla="*/ 21961093 h 39"/>
                  <a:gd name="T6" fmla="*/ 79465178 w 71"/>
                  <a:gd name="T7" fmla="*/ 21961093 h 39"/>
                  <a:gd name="T8" fmla="*/ 36119672 w 71"/>
                  <a:gd name="T9" fmla="*/ 18301230 h 39"/>
                  <a:gd name="T10" fmla="*/ 10836852 w 71"/>
                  <a:gd name="T11" fmla="*/ 0 h 39"/>
                  <a:gd name="T12" fmla="*/ 7223934 w 71"/>
                  <a:gd name="T13" fmla="*/ 3659863 h 39"/>
                  <a:gd name="T14" fmla="*/ 7223934 w 71"/>
                  <a:gd name="T15" fmla="*/ 32940683 h 39"/>
                  <a:gd name="T16" fmla="*/ 21671803 w 71"/>
                  <a:gd name="T17" fmla="*/ 58561639 h 39"/>
                  <a:gd name="T18" fmla="*/ 7223934 w 71"/>
                  <a:gd name="T19" fmla="*/ 76862869 h 39"/>
                  <a:gd name="T20" fmla="*/ 7223934 w 71"/>
                  <a:gd name="T21" fmla="*/ 95164099 h 39"/>
                  <a:gd name="T22" fmla="*/ 28895737 w 71"/>
                  <a:gd name="T23" fmla="*/ 124444918 h 39"/>
                  <a:gd name="T24" fmla="*/ 39732589 w 71"/>
                  <a:gd name="T25" fmla="*/ 135426421 h 39"/>
                  <a:gd name="T26" fmla="*/ 93913047 w 71"/>
                  <a:gd name="T27" fmla="*/ 135426421 h 39"/>
                  <a:gd name="T28" fmla="*/ 137256653 w 71"/>
                  <a:gd name="T29" fmla="*/ 142746148 h 39"/>
                  <a:gd name="T30" fmla="*/ 151704522 w 71"/>
                  <a:gd name="T31" fmla="*/ 131766558 h 39"/>
                  <a:gd name="T32" fmla="*/ 169765308 w 71"/>
                  <a:gd name="T33" fmla="*/ 124444918 h 39"/>
                  <a:gd name="T34" fmla="*/ 169765308 w 71"/>
                  <a:gd name="T35" fmla="*/ 113465328 h 39"/>
                  <a:gd name="T36" fmla="*/ 213110814 w 71"/>
                  <a:gd name="T37" fmla="*/ 113465328 h 39"/>
                  <a:gd name="T38" fmla="*/ 227558683 w 71"/>
                  <a:gd name="T39" fmla="*/ 109805465 h 39"/>
                  <a:gd name="T40" fmla="*/ 223945766 w 71"/>
                  <a:gd name="T41" fmla="*/ 98823962 h 39"/>
                  <a:gd name="T42" fmla="*/ 216721831 w 71"/>
                  <a:gd name="T43" fmla="*/ 69543142 h 39"/>
                  <a:gd name="T44" fmla="*/ 249230486 w 71"/>
                  <a:gd name="T45" fmla="*/ 32940683 h 39"/>
                  <a:gd name="T46" fmla="*/ 256454420 w 71"/>
                  <a:gd name="T47" fmla="*/ 21961093 h 39"/>
                  <a:gd name="T48" fmla="*/ 231169700 w 71"/>
                  <a:gd name="T49" fmla="*/ 10979590 h 39"/>
                  <a:gd name="T50" fmla="*/ 198661045 w 71"/>
                  <a:gd name="T51" fmla="*/ 3659863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
                  <a:gd name="T79" fmla="*/ 0 h 39"/>
                  <a:gd name="T80" fmla="*/ 71 w 71"/>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25" name="Freeform 81"/>
              <p:cNvSpPr>
                <a:spLocks noChangeArrowheads="1"/>
              </p:cNvSpPr>
              <p:nvPr/>
            </p:nvSpPr>
            <p:spPr bwMode="auto">
              <a:xfrm>
                <a:off x="4081463" y="1487487"/>
                <a:ext cx="58738" cy="42863"/>
              </a:xfrm>
              <a:custGeom>
                <a:avLst/>
                <a:gdLst>
                  <a:gd name="T0" fmla="*/ 25130390 w 31"/>
                  <a:gd name="T1" fmla="*/ 83510762 h 22"/>
                  <a:gd name="T2" fmla="*/ 25130390 w 31"/>
                  <a:gd name="T3" fmla="*/ 83510762 h 22"/>
                  <a:gd name="T4" fmla="*/ 28720987 w 31"/>
                  <a:gd name="T5" fmla="*/ 83510762 h 22"/>
                  <a:gd name="T6" fmla="*/ 28720987 w 31"/>
                  <a:gd name="T7" fmla="*/ 83510762 h 22"/>
                  <a:gd name="T8" fmla="*/ 28720987 w 31"/>
                  <a:gd name="T9" fmla="*/ 83510762 h 22"/>
                  <a:gd name="T10" fmla="*/ 28720987 w 31"/>
                  <a:gd name="T11" fmla="*/ 83510762 h 22"/>
                  <a:gd name="T12" fmla="*/ 43081481 w 31"/>
                  <a:gd name="T13" fmla="*/ 83510762 h 22"/>
                  <a:gd name="T14" fmla="*/ 43081481 w 31"/>
                  <a:gd name="T15" fmla="*/ 83510762 h 22"/>
                  <a:gd name="T16" fmla="*/ 46672078 w 31"/>
                  <a:gd name="T17" fmla="*/ 79715438 h 22"/>
                  <a:gd name="T18" fmla="*/ 46672078 w 31"/>
                  <a:gd name="T19" fmla="*/ 79715438 h 22"/>
                  <a:gd name="T20" fmla="*/ 53853272 w 31"/>
                  <a:gd name="T21" fmla="*/ 79715438 h 22"/>
                  <a:gd name="T22" fmla="*/ 71802468 w 31"/>
                  <a:gd name="T23" fmla="*/ 68327519 h 22"/>
                  <a:gd name="T24" fmla="*/ 107704649 w 31"/>
                  <a:gd name="T25" fmla="*/ 49347003 h 22"/>
                  <a:gd name="T26" fmla="*/ 111295247 w 31"/>
                  <a:gd name="T27" fmla="*/ 49347003 h 22"/>
                  <a:gd name="T28" fmla="*/ 100525350 w 31"/>
                  <a:gd name="T29" fmla="*/ 37959083 h 22"/>
                  <a:gd name="T30" fmla="*/ 78983662 w 31"/>
                  <a:gd name="T31" fmla="*/ 7592596 h 22"/>
                  <a:gd name="T32" fmla="*/ 78983662 w 31"/>
                  <a:gd name="T33" fmla="*/ 3795324 h 22"/>
                  <a:gd name="T34" fmla="*/ 78983662 w 31"/>
                  <a:gd name="T35" fmla="*/ 3795324 h 22"/>
                  <a:gd name="T36" fmla="*/ 78983662 w 31"/>
                  <a:gd name="T37" fmla="*/ 0 h 22"/>
                  <a:gd name="T38" fmla="*/ 7181194 w 31"/>
                  <a:gd name="T39" fmla="*/ 15183244 h 22"/>
                  <a:gd name="T40" fmla="*/ 7181194 w 31"/>
                  <a:gd name="T41" fmla="*/ 11387920 h 22"/>
                  <a:gd name="T42" fmla="*/ 3590597 w 31"/>
                  <a:gd name="T43" fmla="*/ 56939599 h 22"/>
                  <a:gd name="T44" fmla="*/ 25130390 w 31"/>
                  <a:gd name="T45" fmla="*/ 83510762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22"/>
                  <a:gd name="T71" fmla="*/ 31 w 31"/>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26" name="Freeform 82"/>
              <p:cNvSpPr>
                <a:spLocks noChangeArrowheads="1"/>
              </p:cNvSpPr>
              <p:nvPr/>
            </p:nvSpPr>
            <p:spPr bwMode="auto">
              <a:xfrm>
                <a:off x="4119563" y="1212850"/>
                <a:ext cx="384175" cy="223838"/>
              </a:xfrm>
              <a:custGeom>
                <a:avLst/>
                <a:gdLst>
                  <a:gd name="T0" fmla="*/ 683137691 w 201"/>
                  <a:gd name="T1" fmla="*/ 245228878 h 117"/>
                  <a:gd name="T2" fmla="*/ 726973779 w 201"/>
                  <a:gd name="T3" fmla="*/ 219608036 h 117"/>
                  <a:gd name="T4" fmla="*/ 730628220 w 201"/>
                  <a:gd name="T5" fmla="*/ 193987194 h 117"/>
                  <a:gd name="T6" fmla="*/ 734280749 w 201"/>
                  <a:gd name="T7" fmla="*/ 164706505 h 117"/>
                  <a:gd name="T8" fmla="*/ 675830721 w 201"/>
                  <a:gd name="T9" fmla="*/ 142745510 h 117"/>
                  <a:gd name="T10" fmla="*/ 621033222 w 201"/>
                  <a:gd name="T11" fmla="*/ 113464821 h 117"/>
                  <a:gd name="T12" fmla="*/ 577195223 w 201"/>
                  <a:gd name="T13" fmla="*/ 117124668 h 117"/>
                  <a:gd name="T14" fmla="*/ 544316724 w 201"/>
                  <a:gd name="T15" fmla="*/ 102483367 h 117"/>
                  <a:gd name="T16" fmla="*/ 493173666 w 201"/>
                  <a:gd name="T17" fmla="*/ 62221225 h 117"/>
                  <a:gd name="T18" fmla="*/ 478561637 w 201"/>
                  <a:gd name="T19" fmla="*/ 7319694 h 117"/>
                  <a:gd name="T20" fmla="*/ 420111609 w 201"/>
                  <a:gd name="T21" fmla="*/ 3659847 h 117"/>
                  <a:gd name="T22" fmla="*/ 387233109 w 201"/>
                  <a:gd name="T23" fmla="*/ 10979541 h 117"/>
                  <a:gd name="T24" fmla="*/ 336088140 w 201"/>
                  <a:gd name="T25" fmla="*/ 43921990 h 117"/>
                  <a:gd name="T26" fmla="*/ 292250141 w 201"/>
                  <a:gd name="T27" fmla="*/ 54901531 h 117"/>
                  <a:gd name="T28" fmla="*/ 237454554 w 201"/>
                  <a:gd name="T29" fmla="*/ 43921990 h 117"/>
                  <a:gd name="T30" fmla="*/ 171697555 w 201"/>
                  <a:gd name="T31" fmla="*/ 32940536 h 117"/>
                  <a:gd name="T32" fmla="*/ 76716498 w 201"/>
                  <a:gd name="T33" fmla="*/ 40262143 h 117"/>
                  <a:gd name="T34" fmla="*/ 58450028 w 201"/>
                  <a:gd name="T35" fmla="*/ 58561378 h 117"/>
                  <a:gd name="T36" fmla="*/ 54797499 w 201"/>
                  <a:gd name="T37" fmla="*/ 113464821 h 117"/>
                  <a:gd name="T38" fmla="*/ 18266470 w 201"/>
                  <a:gd name="T39" fmla="*/ 183005740 h 117"/>
                  <a:gd name="T40" fmla="*/ 18266470 w 201"/>
                  <a:gd name="T41" fmla="*/ 230587577 h 117"/>
                  <a:gd name="T42" fmla="*/ 40185470 w 201"/>
                  <a:gd name="T43" fmla="*/ 234247424 h 117"/>
                  <a:gd name="T44" fmla="*/ 105940557 w 201"/>
                  <a:gd name="T45" fmla="*/ 248888725 h 117"/>
                  <a:gd name="T46" fmla="*/ 146126026 w 201"/>
                  <a:gd name="T47" fmla="*/ 241569031 h 117"/>
                  <a:gd name="T48" fmla="*/ 219188084 w 201"/>
                  <a:gd name="T49" fmla="*/ 212286429 h 117"/>
                  <a:gd name="T50" fmla="*/ 281292553 w 201"/>
                  <a:gd name="T51" fmla="*/ 252548572 h 117"/>
                  <a:gd name="T52" fmla="*/ 314169141 w 201"/>
                  <a:gd name="T53" fmla="*/ 322091403 h 117"/>
                  <a:gd name="T54" fmla="*/ 270333053 w 201"/>
                  <a:gd name="T55" fmla="*/ 336730791 h 117"/>
                  <a:gd name="T56" fmla="*/ 263026083 w 201"/>
                  <a:gd name="T57" fmla="*/ 384312628 h 117"/>
                  <a:gd name="T58" fmla="*/ 299557111 w 201"/>
                  <a:gd name="T59" fmla="*/ 384312628 h 117"/>
                  <a:gd name="T60" fmla="*/ 354354610 w 201"/>
                  <a:gd name="T61" fmla="*/ 311109949 h 117"/>
                  <a:gd name="T62" fmla="*/ 405497668 w 201"/>
                  <a:gd name="T63" fmla="*/ 329411097 h 117"/>
                  <a:gd name="T64" fmla="*/ 416457168 w 201"/>
                  <a:gd name="T65" fmla="*/ 369673240 h 117"/>
                  <a:gd name="T66" fmla="*/ 460295167 w 201"/>
                  <a:gd name="T67" fmla="*/ 420914924 h 117"/>
                  <a:gd name="T68" fmla="*/ 533357224 w 201"/>
                  <a:gd name="T69" fmla="*/ 395294082 h 117"/>
                  <a:gd name="T70" fmla="*/ 547971165 w 201"/>
                  <a:gd name="T71" fmla="*/ 376992934 h 117"/>
                  <a:gd name="T72" fmla="*/ 566235724 w 201"/>
                  <a:gd name="T73" fmla="*/ 311109949 h 117"/>
                  <a:gd name="T74" fmla="*/ 650259192 w 201"/>
                  <a:gd name="T75" fmla="*/ 285489107 h 1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1"/>
                  <a:gd name="T115" fmla="*/ 0 h 117"/>
                  <a:gd name="T116" fmla="*/ 201 w 201"/>
                  <a:gd name="T117" fmla="*/ 117 h 1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27" name="Freeform 83"/>
              <p:cNvSpPr>
                <a:spLocks noChangeArrowheads="1"/>
              </p:cNvSpPr>
              <p:nvPr/>
            </p:nvSpPr>
            <p:spPr bwMode="auto">
              <a:xfrm>
                <a:off x="4140200" y="1098550"/>
                <a:ext cx="203200" cy="146050"/>
              </a:xfrm>
              <a:custGeom>
                <a:avLst/>
                <a:gdLst>
                  <a:gd name="T0" fmla="*/ 363806596 w 106"/>
                  <a:gd name="T1" fmla="*/ 136712284 h 77"/>
                  <a:gd name="T2" fmla="*/ 341757479 w 106"/>
                  <a:gd name="T3" fmla="*/ 115125335 h 77"/>
                  <a:gd name="T4" fmla="*/ 323383215 w 106"/>
                  <a:gd name="T5" fmla="*/ 89942142 h 77"/>
                  <a:gd name="T6" fmla="*/ 316033509 w 106"/>
                  <a:gd name="T7" fmla="*/ 61160808 h 77"/>
                  <a:gd name="T8" fmla="*/ 312358657 w 106"/>
                  <a:gd name="T9" fmla="*/ 32379475 h 77"/>
                  <a:gd name="T10" fmla="*/ 275612045 w 106"/>
                  <a:gd name="T11" fmla="*/ 21586949 h 77"/>
                  <a:gd name="T12" fmla="*/ 253562928 w 106"/>
                  <a:gd name="T13" fmla="*/ 21586949 h 77"/>
                  <a:gd name="T14" fmla="*/ 231513811 w 106"/>
                  <a:gd name="T15" fmla="*/ 10792526 h 77"/>
                  <a:gd name="T16" fmla="*/ 209464694 w 106"/>
                  <a:gd name="T17" fmla="*/ 3598141 h 77"/>
                  <a:gd name="T18" fmla="*/ 209464694 w 106"/>
                  <a:gd name="T19" fmla="*/ 0 h 77"/>
                  <a:gd name="T20" fmla="*/ 194765283 w 106"/>
                  <a:gd name="T21" fmla="*/ 7196282 h 77"/>
                  <a:gd name="T22" fmla="*/ 180065872 w 106"/>
                  <a:gd name="T23" fmla="*/ 21586949 h 77"/>
                  <a:gd name="T24" fmla="*/ 150667049 w 106"/>
                  <a:gd name="T25" fmla="*/ 25183193 h 77"/>
                  <a:gd name="T26" fmla="*/ 139642491 w 106"/>
                  <a:gd name="T27" fmla="*/ 46770142 h 77"/>
                  <a:gd name="T28" fmla="*/ 135967638 w 106"/>
                  <a:gd name="T29" fmla="*/ 61160808 h 77"/>
                  <a:gd name="T30" fmla="*/ 121268226 w 106"/>
                  <a:gd name="T31" fmla="*/ 71953334 h 77"/>
                  <a:gd name="T32" fmla="*/ 99219109 w 106"/>
                  <a:gd name="T33" fmla="*/ 93540283 h 77"/>
                  <a:gd name="T34" fmla="*/ 95546174 w 106"/>
                  <a:gd name="T35" fmla="*/ 111527194 h 77"/>
                  <a:gd name="T36" fmla="*/ 66147351 w 106"/>
                  <a:gd name="T37" fmla="*/ 118723476 h 77"/>
                  <a:gd name="T38" fmla="*/ 47773087 w 106"/>
                  <a:gd name="T39" fmla="*/ 129516002 h 77"/>
                  <a:gd name="T40" fmla="*/ 14699411 w 106"/>
                  <a:gd name="T41" fmla="*/ 125917861 h 77"/>
                  <a:gd name="T42" fmla="*/ 14699411 w 106"/>
                  <a:gd name="T43" fmla="*/ 129516002 h 77"/>
                  <a:gd name="T44" fmla="*/ 22049117 w 106"/>
                  <a:gd name="T45" fmla="*/ 161895477 h 77"/>
                  <a:gd name="T46" fmla="*/ 25723970 w 106"/>
                  <a:gd name="T47" fmla="*/ 197871195 h 77"/>
                  <a:gd name="T48" fmla="*/ 0 w 106"/>
                  <a:gd name="T49" fmla="*/ 215860003 h 77"/>
                  <a:gd name="T50" fmla="*/ 14699411 w 106"/>
                  <a:gd name="T51" fmla="*/ 237446952 h 77"/>
                  <a:gd name="T52" fmla="*/ 14699411 w 106"/>
                  <a:gd name="T53" fmla="*/ 259032004 h 77"/>
                  <a:gd name="T54" fmla="*/ 36748528 w 106"/>
                  <a:gd name="T55" fmla="*/ 255433863 h 77"/>
                  <a:gd name="T56" fmla="*/ 62472498 w 106"/>
                  <a:gd name="T57" fmla="*/ 241043196 h 77"/>
                  <a:gd name="T58" fmla="*/ 132292785 w 106"/>
                  <a:gd name="T59" fmla="*/ 248239478 h 77"/>
                  <a:gd name="T60" fmla="*/ 172716166 w 106"/>
                  <a:gd name="T61" fmla="*/ 255433863 h 77"/>
                  <a:gd name="T62" fmla="*/ 198440136 w 106"/>
                  <a:gd name="T63" fmla="*/ 259032004 h 77"/>
                  <a:gd name="T64" fmla="*/ 227838958 w 106"/>
                  <a:gd name="T65" fmla="*/ 259032004 h 77"/>
                  <a:gd name="T66" fmla="*/ 253562928 w 106"/>
                  <a:gd name="T67" fmla="*/ 269824530 h 77"/>
                  <a:gd name="T68" fmla="*/ 290311457 w 106"/>
                  <a:gd name="T69" fmla="*/ 269824530 h 77"/>
                  <a:gd name="T70" fmla="*/ 297659245 w 106"/>
                  <a:gd name="T71" fmla="*/ 259032004 h 77"/>
                  <a:gd name="T72" fmla="*/ 323383215 w 106"/>
                  <a:gd name="T73" fmla="*/ 230250670 h 77"/>
                  <a:gd name="T74" fmla="*/ 349107185 w 106"/>
                  <a:gd name="T75" fmla="*/ 226652529 h 77"/>
                  <a:gd name="T76" fmla="*/ 345432332 w 106"/>
                  <a:gd name="T77" fmla="*/ 208665618 h 77"/>
                  <a:gd name="T78" fmla="*/ 338082626 w 106"/>
                  <a:gd name="T79" fmla="*/ 172688003 h 77"/>
                  <a:gd name="T80" fmla="*/ 367481449 w 106"/>
                  <a:gd name="T81" fmla="*/ 176286144 h 77"/>
                  <a:gd name="T82" fmla="*/ 389530566 w 106"/>
                  <a:gd name="T83" fmla="*/ 158297336 h 77"/>
                  <a:gd name="T84" fmla="*/ 363806596 w 106"/>
                  <a:gd name="T85" fmla="*/ 136712284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
                  <a:gd name="T130" fmla="*/ 0 h 77"/>
                  <a:gd name="T131" fmla="*/ 106 w 106"/>
                  <a:gd name="T132" fmla="*/ 77 h 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28" name="Freeform 84"/>
              <p:cNvSpPr>
                <a:spLocks noChangeArrowheads="1"/>
              </p:cNvSpPr>
              <p:nvPr/>
            </p:nvSpPr>
            <p:spPr bwMode="auto">
              <a:xfrm>
                <a:off x="4089400" y="1041400"/>
                <a:ext cx="160338" cy="74613"/>
              </a:xfrm>
              <a:custGeom>
                <a:avLst/>
                <a:gdLst>
                  <a:gd name="T0" fmla="*/ 105660833 w 84"/>
                  <a:gd name="T1" fmla="*/ 98823962 h 39"/>
                  <a:gd name="T2" fmla="*/ 156669314 w 84"/>
                  <a:gd name="T3" fmla="*/ 98823962 h 39"/>
                  <a:gd name="T4" fmla="*/ 178530637 w 84"/>
                  <a:gd name="T5" fmla="*/ 109805465 h 39"/>
                  <a:gd name="T6" fmla="*/ 218607502 w 84"/>
                  <a:gd name="T7" fmla="*/ 131766558 h 39"/>
                  <a:gd name="T8" fmla="*/ 240468824 w 84"/>
                  <a:gd name="T9" fmla="*/ 142746148 h 39"/>
                  <a:gd name="T10" fmla="*/ 247754659 w 84"/>
                  <a:gd name="T11" fmla="*/ 135426421 h 39"/>
                  <a:gd name="T12" fmla="*/ 276903726 w 84"/>
                  <a:gd name="T13" fmla="*/ 131766558 h 39"/>
                  <a:gd name="T14" fmla="*/ 291477305 w 84"/>
                  <a:gd name="T15" fmla="*/ 117125192 h 39"/>
                  <a:gd name="T16" fmla="*/ 306050884 w 84"/>
                  <a:gd name="T17" fmla="*/ 109805465 h 39"/>
                  <a:gd name="T18" fmla="*/ 295121177 w 84"/>
                  <a:gd name="T19" fmla="*/ 87844372 h 39"/>
                  <a:gd name="T20" fmla="*/ 284189561 w 84"/>
                  <a:gd name="T21" fmla="*/ 62223416 h 39"/>
                  <a:gd name="T22" fmla="*/ 276903726 w 84"/>
                  <a:gd name="T23" fmla="*/ 40262323 h 39"/>
                  <a:gd name="T24" fmla="*/ 269615982 w 84"/>
                  <a:gd name="T25" fmla="*/ 29280820 h 39"/>
                  <a:gd name="T26" fmla="*/ 233181080 w 84"/>
                  <a:gd name="T27" fmla="*/ 25620956 h 39"/>
                  <a:gd name="T28" fmla="*/ 189460344 w 84"/>
                  <a:gd name="T29" fmla="*/ 3659863 h 39"/>
                  <a:gd name="T30" fmla="*/ 145737698 w 84"/>
                  <a:gd name="T31" fmla="*/ 3659863 h 39"/>
                  <a:gd name="T32" fmla="*/ 142095735 w 84"/>
                  <a:gd name="T33" fmla="*/ 43922186 h 39"/>
                  <a:gd name="T34" fmla="*/ 109304705 w 84"/>
                  <a:gd name="T35" fmla="*/ 58561639 h 39"/>
                  <a:gd name="T36" fmla="*/ 72869803 w 84"/>
                  <a:gd name="T37" fmla="*/ 18301230 h 39"/>
                  <a:gd name="T38" fmla="*/ 32791030 w 84"/>
                  <a:gd name="T39" fmla="*/ 36602459 h 39"/>
                  <a:gd name="T40" fmla="*/ 18217451 w 84"/>
                  <a:gd name="T41" fmla="*/ 69543142 h 39"/>
                  <a:gd name="T42" fmla="*/ 10929707 w 84"/>
                  <a:gd name="T43" fmla="*/ 106143689 h 39"/>
                  <a:gd name="T44" fmla="*/ 10929707 w 84"/>
                  <a:gd name="T45" fmla="*/ 109805465 h 39"/>
                  <a:gd name="T46" fmla="*/ 43720737 w 84"/>
                  <a:gd name="T47" fmla="*/ 98823962 h 39"/>
                  <a:gd name="T48" fmla="*/ 105660833 w 84"/>
                  <a:gd name="T49" fmla="*/ 98823962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39"/>
                  <a:gd name="T77" fmla="*/ 84 w 84"/>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29" name="Freeform 85"/>
              <p:cNvSpPr>
                <a:spLocks noChangeArrowheads="1"/>
              </p:cNvSpPr>
              <p:nvPr/>
            </p:nvSpPr>
            <p:spPr bwMode="auto">
              <a:xfrm>
                <a:off x="4089400" y="1089025"/>
                <a:ext cx="125413" cy="79375"/>
              </a:xfrm>
              <a:custGeom>
                <a:avLst/>
                <a:gdLst>
                  <a:gd name="T0" fmla="*/ 36107543 w 66"/>
                  <a:gd name="T1" fmla="*/ 75005595 h 42"/>
                  <a:gd name="T2" fmla="*/ 57771688 w 66"/>
                  <a:gd name="T3" fmla="*/ 82147455 h 42"/>
                  <a:gd name="T4" fmla="*/ 83048109 w 66"/>
                  <a:gd name="T5" fmla="*/ 96434955 h 42"/>
                  <a:gd name="T6" fmla="*/ 83048109 w 66"/>
                  <a:gd name="T7" fmla="*/ 125008065 h 42"/>
                  <a:gd name="T8" fmla="*/ 111933003 w 66"/>
                  <a:gd name="T9" fmla="*/ 142865551 h 42"/>
                  <a:gd name="T10" fmla="*/ 144430171 w 66"/>
                  <a:gd name="T11" fmla="*/ 146437426 h 42"/>
                  <a:gd name="T12" fmla="*/ 162483943 w 66"/>
                  <a:gd name="T13" fmla="*/ 135721801 h 42"/>
                  <a:gd name="T14" fmla="*/ 191368837 w 66"/>
                  <a:gd name="T15" fmla="*/ 128579940 h 42"/>
                  <a:gd name="T16" fmla="*/ 194981111 w 66"/>
                  <a:gd name="T17" fmla="*/ 110720565 h 42"/>
                  <a:gd name="T18" fmla="*/ 216645257 w 66"/>
                  <a:gd name="T19" fmla="*/ 89291205 h 42"/>
                  <a:gd name="T20" fmla="*/ 231088654 w 66"/>
                  <a:gd name="T21" fmla="*/ 78575580 h 42"/>
                  <a:gd name="T22" fmla="*/ 234699028 w 66"/>
                  <a:gd name="T23" fmla="*/ 64289970 h 42"/>
                  <a:gd name="T24" fmla="*/ 238309403 w 66"/>
                  <a:gd name="T25" fmla="*/ 50002470 h 42"/>
                  <a:gd name="T26" fmla="*/ 216645257 w 66"/>
                  <a:gd name="T27" fmla="*/ 39288735 h 42"/>
                  <a:gd name="T28" fmla="*/ 176927340 w 66"/>
                  <a:gd name="T29" fmla="*/ 17857485 h 42"/>
                  <a:gd name="T30" fmla="*/ 155261294 w 66"/>
                  <a:gd name="T31" fmla="*/ 7143750 h 42"/>
                  <a:gd name="T32" fmla="*/ 104712254 w 66"/>
                  <a:gd name="T33" fmla="*/ 7143750 h 42"/>
                  <a:gd name="T34" fmla="*/ 43328291 w 66"/>
                  <a:gd name="T35" fmla="*/ 7143750 h 42"/>
                  <a:gd name="T36" fmla="*/ 10833023 w 66"/>
                  <a:gd name="T37" fmla="*/ 17857485 h 42"/>
                  <a:gd name="T38" fmla="*/ 7220748 w 66"/>
                  <a:gd name="T39" fmla="*/ 60718095 h 42"/>
                  <a:gd name="T40" fmla="*/ 10833023 w 66"/>
                  <a:gd name="T41" fmla="*/ 71433720 h 42"/>
                  <a:gd name="T42" fmla="*/ 36107543 w 66"/>
                  <a:gd name="T43" fmla="*/ 75005595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2"/>
                  <a:gd name="T68" fmla="*/ 66 w 66"/>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30" name="Freeform 86"/>
              <p:cNvSpPr>
                <a:spLocks noChangeArrowheads="1"/>
              </p:cNvSpPr>
              <p:nvPr/>
            </p:nvSpPr>
            <p:spPr bwMode="auto">
              <a:xfrm>
                <a:off x="3781425" y="1346200"/>
                <a:ext cx="96838" cy="55563"/>
              </a:xfrm>
              <a:custGeom>
                <a:avLst/>
                <a:gdLst>
                  <a:gd name="T0" fmla="*/ 165847417 w 51"/>
                  <a:gd name="T1" fmla="*/ 44051879 h 29"/>
                  <a:gd name="T2" fmla="*/ 144214567 w 51"/>
                  <a:gd name="T3" fmla="*/ 33038909 h 29"/>
                  <a:gd name="T4" fmla="*/ 144214567 w 51"/>
                  <a:gd name="T5" fmla="*/ 14683960 h 29"/>
                  <a:gd name="T6" fmla="*/ 118977825 w 51"/>
                  <a:gd name="T7" fmla="*/ 3670990 h 29"/>
                  <a:gd name="T8" fmla="*/ 93739184 w 51"/>
                  <a:gd name="T9" fmla="*/ 7341980 h 29"/>
                  <a:gd name="T10" fmla="*/ 57686966 w 51"/>
                  <a:gd name="T11" fmla="*/ 7341980 h 29"/>
                  <a:gd name="T12" fmla="*/ 54081175 w 51"/>
                  <a:gd name="T13" fmla="*/ 14683960 h 29"/>
                  <a:gd name="T14" fmla="*/ 32448325 w 51"/>
                  <a:gd name="T15" fmla="*/ 29367919 h 29"/>
                  <a:gd name="T16" fmla="*/ 7211583 w 51"/>
                  <a:gd name="T17" fmla="*/ 62404913 h 29"/>
                  <a:gd name="T18" fmla="*/ 10815475 w 51"/>
                  <a:gd name="T19" fmla="*/ 77088873 h 29"/>
                  <a:gd name="T20" fmla="*/ 28842534 w 51"/>
                  <a:gd name="T21" fmla="*/ 80759863 h 29"/>
                  <a:gd name="T22" fmla="*/ 36054117 w 51"/>
                  <a:gd name="T23" fmla="*/ 99114812 h 29"/>
                  <a:gd name="T24" fmla="*/ 36054117 w 51"/>
                  <a:gd name="T25" fmla="*/ 99114812 h 29"/>
                  <a:gd name="T26" fmla="*/ 72108233 w 51"/>
                  <a:gd name="T27" fmla="*/ 99114812 h 29"/>
                  <a:gd name="T28" fmla="*/ 90135291 w 51"/>
                  <a:gd name="T29" fmla="*/ 69746893 h 29"/>
                  <a:gd name="T30" fmla="*/ 115372034 w 51"/>
                  <a:gd name="T31" fmla="*/ 95443822 h 29"/>
                  <a:gd name="T32" fmla="*/ 126187509 w 51"/>
                  <a:gd name="T33" fmla="*/ 80759863 h 29"/>
                  <a:gd name="T34" fmla="*/ 140610675 w 51"/>
                  <a:gd name="T35" fmla="*/ 73417883 h 29"/>
                  <a:gd name="T36" fmla="*/ 158637733 w 51"/>
                  <a:gd name="T37" fmla="*/ 69746893 h 29"/>
                  <a:gd name="T38" fmla="*/ 169453209 w 51"/>
                  <a:gd name="T39" fmla="*/ 62404913 h 29"/>
                  <a:gd name="T40" fmla="*/ 176662893 w 51"/>
                  <a:gd name="T41" fmla="*/ 55062933 h 29"/>
                  <a:gd name="T42" fmla="*/ 183874475 w 51"/>
                  <a:gd name="T43" fmla="*/ 44051879 h 29"/>
                  <a:gd name="T44" fmla="*/ 165847417 w 51"/>
                  <a:gd name="T45" fmla="*/ 44051879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29"/>
                  <a:gd name="T71" fmla="*/ 51 w 51"/>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31" name="Freeform 87"/>
              <p:cNvSpPr>
                <a:spLocks noChangeArrowheads="1"/>
              </p:cNvSpPr>
              <p:nvPr/>
            </p:nvSpPr>
            <p:spPr bwMode="auto">
              <a:xfrm>
                <a:off x="3779838" y="1141412"/>
                <a:ext cx="192088" cy="219075"/>
              </a:xfrm>
              <a:custGeom>
                <a:avLst/>
                <a:gdLst>
                  <a:gd name="T0" fmla="*/ 47021621 w 101"/>
                  <a:gd name="T1" fmla="*/ 107096928 h 114"/>
                  <a:gd name="T2" fmla="*/ 25319481 w 101"/>
                  <a:gd name="T3" fmla="*/ 129254250 h 114"/>
                  <a:gd name="T4" fmla="*/ 39786940 w 101"/>
                  <a:gd name="T5" fmla="*/ 151411572 h 114"/>
                  <a:gd name="T6" fmla="*/ 32554161 w 101"/>
                  <a:gd name="T7" fmla="*/ 162490234 h 114"/>
                  <a:gd name="T8" fmla="*/ 7234681 w 101"/>
                  <a:gd name="T9" fmla="*/ 173568895 h 114"/>
                  <a:gd name="T10" fmla="*/ 7234681 w 101"/>
                  <a:gd name="T11" fmla="*/ 195728139 h 114"/>
                  <a:gd name="T12" fmla="*/ 0 w 101"/>
                  <a:gd name="T13" fmla="*/ 228964122 h 114"/>
                  <a:gd name="T14" fmla="*/ 10852021 w 101"/>
                  <a:gd name="T15" fmla="*/ 254814972 h 114"/>
                  <a:gd name="T16" fmla="*/ 3617340 w 101"/>
                  <a:gd name="T17" fmla="*/ 269587161 h 114"/>
                  <a:gd name="T18" fmla="*/ 18084800 w 101"/>
                  <a:gd name="T19" fmla="*/ 302823145 h 114"/>
                  <a:gd name="T20" fmla="*/ 25319481 w 101"/>
                  <a:gd name="T21" fmla="*/ 310210200 h 114"/>
                  <a:gd name="T22" fmla="*/ 50638961 w 101"/>
                  <a:gd name="T23" fmla="*/ 321288861 h 114"/>
                  <a:gd name="T24" fmla="*/ 72341102 w 101"/>
                  <a:gd name="T25" fmla="*/ 328673995 h 114"/>
                  <a:gd name="T26" fmla="*/ 83193123 w 101"/>
                  <a:gd name="T27" fmla="*/ 343446184 h 114"/>
                  <a:gd name="T28" fmla="*/ 65108323 w 101"/>
                  <a:gd name="T29" fmla="*/ 376682167 h 114"/>
                  <a:gd name="T30" fmla="*/ 61490982 w 101"/>
                  <a:gd name="T31" fmla="*/ 402533017 h 114"/>
                  <a:gd name="T32" fmla="*/ 97660582 w 101"/>
                  <a:gd name="T33" fmla="*/ 402533017 h 114"/>
                  <a:gd name="T34" fmla="*/ 122980063 w 101"/>
                  <a:gd name="T35" fmla="*/ 398841411 h 114"/>
                  <a:gd name="T36" fmla="*/ 148299543 w 101"/>
                  <a:gd name="T37" fmla="*/ 409920072 h 114"/>
                  <a:gd name="T38" fmla="*/ 151916884 w 101"/>
                  <a:gd name="T39" fmla="*/ 406226545 h 114"/>
                  <a:gd name="T40" fmla="*/ 177236364 w 101"/>
                  <a:gd name="T41" fmla="*/ 413613600 h 114"/>
                  <a:gd name="T42" fmla="*/ 198938505 w 101"/>
                  <a:gd name="T43" fmla="*/ 409920072 h 114"/>
                  <a:gd name="T44" fmla="*/ 224257985 w 101"/>
                  <a:gd name="T45" fmla="*/ 406226545 h 114"/>
                  <a:gd name="T46" fmla="*/ 264046827 w 101"/>
                  <a:gd name="T47" fmla="*/ 398841411 h 114"/>
                  <a:gd name="T48" fmla="*/ 282131627 w 101"/>
                  <a:gd name="T49" fmla="*/ 387762750 h 114"/>
                  <a:gd name="T50" fmla="*/ 296600989 w 101"/>
                  <a:gd name="T51" fmla="*/ 361911900 h 114"/>
                  <a:gd name="T52" fmla="*/ 321920469 w 101"/>
                  <a:gd name="T53" fmla="*/ 343446184 h 114"/>
                  <a:gd name="T54" fmla="*/ 278514287 w 101"/>
                  <a:gd name="T55" fmla="*/ 310210200 h 114"/>
                  <a:gd name="T56" fmla="*/ 264046827 w 101"/>
                  <a:gd name="T57" fmla="*/ 273280689 h 114"/>
                  <a:gd name="T58" fmla="*/ 260429487 w 101"/>
                  <a:gd name="T59" fmla="*/ 251121445 h 114"/>
                  <a:gd name="T60" fmla="*/ 303833768 w 101"/>
                  <a:gd name="T61" fmla="*/ 236349256 h 114"/>
                  <a:gd name="T62" fmla="*/ 336387929 w 101"/>
                  <a:gd name="T63" fmla="*/ 221578989 h 114"/>
                  <a:gd name="T64" fmla="*/ 358090069 w 101"/>
                  <a:gd name="T65" fmla="*/ 217885461 h 114"/>
                  <a:gd name="T66" fmla="*/ 361707410 w 101"/>
                  <a:gd name="T67" fmla="*/ 195728139 h 114"/>
                  <a:gd name="T68" fmla="*/ 350857290 w 101"/>
                  <a:gd name="T69" fmla="*/ 162490234 h 114"/>
                  <a:gd name="T70" fmla="*/ 343622610 w 101"/>
                  <a:gd name="T71" fmla="*/ 140332911 h 114"/>
                  <a:gd name="T72" fmla="*/ 336387929 w 101"/>
                  <a:gd name="T73" fmla="*/ 121867195 h 114"/>
                  <a:gd name="T74" fmla="*/ 332770589 w 101"/>
                  <a:gd name="T75" fmla="*/ 103403400 h 114"/>
                  <a:gd name="T76" fmla="*/ 332770589 w 101"/>
                  <a:gd name="T77" fmla="*/ 59086834 h 114"/>
                  <a:gd name="T78" fmla="*/ 332770589 w 101"/>
                  <a:gd name="T79" fmla="*/ 55395228 h 114"/>
                  <a:gd name="T80" fmla="*/ 329153248 w 101"/>
                  <a:gd name="T81" fmla="*/ 51701700 h 114"/>
                  <a:gd name="T82" fmla="*/ 307451108 w 101"/>
                  <a:gd name="T83" fmla="*/ 36929511 h 114"/>
                  <a:gd name="T84" fmla="*/ 311068448 w 101"/>
                  <a:gd name="T85" fmla="*/ 11078661 h 114"/>
                  <a:gd name="T86" fmla="*/ 274896947 w 101"/>
                  <a:gd name="T87" fmla="*/ 22157322 h 114"/>
                  <a:gd name="T88" fmla="*/ 227875326 w 101"/>
                  <a:gd name="T89" fmla="*/ 48008172 h 114"/>
                  <a:gd name="T90" fmla="*/ 206173185 w 101"/>
                  <a:gd name="T91" fmla="*/ 33235984 h 114"/>
                  <a:gd name="T92" fmla="*/ 191705726 w 101"/>
                  <a:gd name="T93" fmla="*/ 25850850 h 114"/>
                  <a:gd name="T94" fmla="*/ 162768905 w 101"/>
                  <a:gd name="T95" fmla="*/ 11078661 h 114"/>
                  <a:gd name="T96" fmla="*/ 159151565 w 101"/>
                  <a:gd name="T97" fmla="*/ 0 h 114"/>
                  <a:gd name="T98" fmla="*/ 144682203 w 101"/>
                  <a:gd name="T99" fmla="*/ 3693528 h 114"/>
                  <a:gd name="T100" fmla="*/ 108512603 w 101"/>
                  <a:gd name="T101" fmla="*/ 0 h 114"/>
                  <a:gd name="T102" fmla="*/ 115747284 w 101"/>
                  <a:gd name="T103" fmla="*/ 18465716 h 114"/>
                  <a:gd name="T104" fmla="*/ 126597403 w 101"/>
                  <a:gd name="T105" fmla="*/ 55395228 h 114"/>
                  <a:gd name="T106" fmla="*/ 108512603 w 101"/>
                  <a:gd name="T107" fmla="*/ 70167416 h 114"/>
                  <a:gd name="T108" fmla="*/ 79575782 w 101"/>
                  <a:gd name="T109" fmla="*/ 66473889 h 114"/>
                  <a:gd name="T110" fmla="*/ 47021621 w 101"/>
                  <a:gd name="T111" fmla="*/ 70167416 h 114"/>
                  <a:gd name="T112" fmla="*/ 47021621 w 101"/>
                  <a:gd name="T113" fmla="*/ 81246078 h 114"/>
                  <a:gd name="T114" fmla="*/ 47021621 w 101"/>
                  <a:gd name="T115" fmla="*/ 107096928 h 1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
                  <a:gd name="T175" fmla="*/ 0 h 114"/>
                  <a:gd name="T176" fmla="*/ 101 w 101"/>
                  <a:gd name="T177" fmla="*/ 114 h 1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32" name="Freeform 88"/>
              <p:cNvSpPr>
                <a:spLocks noChangeArrowheads="1"/>
              </p:cNvSpPr>
              <p:nvPr/>
            </p:nvSpPr>
            <p:spPr bwMode="auto">
              <a:xfrm>
                <a:off x="4094163" y="619125"/>
                <a:ext cx="225425" cy="360363"/>
              </a:xfrm>
              <a:custGeom>
                <a:avLst/>
                <a:gdLst>
                  <a:gd name="T0" fmla="*/ 364955433 w 118"/>
                  <a:gd name="T1" fmla="*/ 574399555 h 189"/>
                  <a:gd name="T2" fmla="*/ 426998889 w 118"/>
                  <a:gd name="T3" fmla="*/ 516232391 h 189"/>
                  <a:gd name="T4" fmla="*/ 416048583 w 118"/>
                  <a:gd name="T5" fmla="*/ 483513719 h 189"/>
                  <a:gd name="T6" fmla="*/ 364955433 w 118"/>
                  <a:gd name="T7" fmla="*/ 443522959 h 189"/>
                  <a:gd name="T8" fmla="*/ 390502963 w 118"/>
                  <a:gd name="T9" fmla="*/ 421710511 h 189"/>
                  <a:gd name="T10" fmla="*/ 368606172 w 118"/>
                  <a:gd name="T11" fmla="*/ 399898062 h 189"/>
                  <a:gd name="T12" fmla="*/ 372255001 w 118"/>
                  <a:gd name="T13" fmla="*/ 378085614 h 189"/>
                  <a:gd name="T14" fmla="*/ 354007038 w 118"/>
                  <a:gd name="T15" fmla="*/ 367179390 h 189"/>
                  <a:gd name="T16" fmla="*/ 361306605 w 118"/>
                  <a:gd name="T17" fmla="*/ 352637122 h 189"/>
                  <a:gd name="T18" fmla="*/ 357655866 w 118"/>
                  <a:gd name="T19" fmla="*/ 323554494 h 189"/>
                  <a:gd name="T20" fmla="*/ 368606172 w 118"/>
                  <a:gd name="T21" fmla="*/ 298106002 h 189"/>
                  <a:gd name="T22" fmla="*/ 332110247 w 118"/>
                  <a:gd name="T23" fmla="*/ 236302794 h 189"/>
                  <a:gd name="T24" fmla="*/ 343058642 w 118"/>
                  <a:gd name="T25" fmla="*/ 210856209 h 189"/>
                  <a:gd name="T26" fmla="*/ 368606172 w 118"/>
                  <a:gd name="T27" fmla="*/ 181771673 h 189"/>
                  <a:gd name="T28" fmla="*/ 339407904 w 118"/>
                  <a:gd name="T29" fmla="*/ 152689044 h 189"/>
                  <a:gd name="T30" fmla="*/ 313862284 w 118"/>
                  <a:gd name="T31" fmla="*/ 138146777 h 189"/>
                  <a:gd name="T32" fmla="*/ 306562717 w 118"/>
                  <a:gd name="T33" fmla="*/ 112698285 h 189"/>
                  <a:gd name="T34" fmla="*/ 313862284 w 118"/>
                  <a:gd name="T35" fmla="*/ 90885837 h 189"/>
                  <a:gd name="T36" fmla="*/ 328459508 w 118"/>
                  <a:gd name="T37" fmla="*/ 79979612 h 189"/>
                  <a:gd name="T38" fmla="*/ 339407904 w 118"/>
                  <a:gd name="T39" fmla="*/ 65437345 h 189"/>
                  <a:gd name="T40" fmla="*/ 339407904 w 118"/>
                  <a:gd name="T41" fmla="*/ 39990760 h 189"/>
                  <a:gd name="T42" fmla="*/ 295614321 w 118"/>
                  <a:gd name="T43" fmla="*/ 10906224 h 189"/>
                  <a:gd name="T44" fmla="*/ 262767224 w 118"/>
                  <a:gd name="T45" fmla="*/ 10906224 h 189"/>
                  <a:gd name="T46" fmla="*/ 222622471 w 118"/>
                  <a:gd name="T47" fmla="*/ 21812448 h 189"/>
                  <a:gd name="T48" fmla="*/ 197076851 w 118"/>
                  <a:gd name="T49" fmla="*/ 50896984 h 189"/>
                  <a:gd name="T50" fmla="*/ 189777284 w 118"/>
                  <a:gd name="T51" fmla="*/ 83615656 h 189"/>
                  <a:gd name="T52" fmla="*/ 171529321 w 118"/>
                  <a:gd name="T53" fmla="*/ 109062241 h 189"/>
                  <a:gd name="T54" fmla="*/ 145981791 w 118"/>
                  <a:gd name="T55" fmla="*/ 101792061 h 189"/>
                  <a:gd name="T56" fmla="*/ 116785433 w 118"/>
                  <a:gd name="T57" fmla="*/ 101792061 h 189"/>
                  <a:gd name="T58" fmla="*/ 69341112 w 118"/>
                  <a:gd name="T59" fmla="*/ 98156017 h 189"/>
                  <a:gd name="T60" fmla="*/ 25547530 w 118"/>
                  <a:gd name="T61" fmla="*/ 65437345 h 189"/>
                  <a:gd name="T62" fmla="*/ 0 w 118"/>
                  <a:gd name="T63" fmla="*/ 83615656 h 189"/>
                  <a:gd name="T64" fmla="*/ 43795493 w 118"/>
                  <a:gd name="T65" fmla="*/ 116334328 h 189"/>
                  <a:gd name="T66" fmla="*/ 102188209 w 118"/>
                  <a:gd name="T67" fmla="*/ 152689044 h 189"/>
                  <a:gd name="T68" fmla="*/ 105837038 w 118"/>
                  <a:gd name="T69" fmla="*/ 192677897 h 189"/>
                  <a:gd name="T70" fmla="*/ 113136605 w 118"/>
                  <a:gd name="T71" fmla="*/ 229032613 h 189"/>
                  <a:gd name="T72" fmla="*/ 113136605 w 118"/>
                  <a:gd name="T73" fmla="*/ 265387329 h 189"/>
                  <a:gd name="T74" fmla="*/ 120436172 w 118"/>
                  <a:gd name="T75" fmla="*/ 283563734 h 189"/>
                  <a:gd name="T76" fmla="*/ 124085000 w 118"/>
                  <a:gd name="T77" fmla="*/ 305376182 h 189"/>
                  <a:gd name="T78" fmla="*/ 160580926 w 118"/>
                  <a:gd name="T79" fmla="*/ 319918450 h 189"/>
                  <a:gd name="T80" fmla="*/ 175178150 w 118"/>
                  <a:gd name="T81" fmla="*/ 349002985 h 189"/>
                  <a:gd name="T82" fmla="*/ 167880493 w 118"/>
                  <a:gd name="T83" fmla="*/ 363543346 h 189"/>
                  <a:gd name="T84" fmla="*/ 142332963 w 118"/>
                  <a:gd name="T85" fmla="*/ 381721658 h 189"/>
                  <a:gd name="T86" fmla="*/ 102188209 w 118"/>
                  <a:gd name="T87" fmla="*/ 425346554 h 189"/>
                  <a:gd name="T88" fmla="*/ 76640679 w 118"/>
                  <a:gd name="T89" fmla="*/ 443522959 h 189"/>
                  <a:gd name="T90" fmla="*/ 54743888 w 118"/>
                  <a:gd name="T91" fmla="*/ 465335407 h 189"/>
                  <a:gd name="T92" fmla="*/ 25547530 w 118"/>
                  <a:gd name="T93" fmla="*/ 479877675 h 189"/>
                  <a:gd name="T94" fmla="*/ 7299567 w 118"/>
                  <a:gd name="T95" fmla="*/ 505326167 h 189"/>
                  <a:gd name="T96" fmla="*/ 10948396 w 118"/>
                  <a:gd name="T97" fmla="*/ 530774659 h 189"/>
                  <a:gd name="T98" fmla="*/ 14599134 w 118"/>
                  <a:gd name="T99" fmla="*/ 556221244 h 189"/>
                  <a:gd name="T100" fmla="*/ 21896791 w 118"/>
                  <a:gd name="T101" fmla="*/ 603482184 h 189"/>
                  <a:gd name="T102" fmla="*/ 10948396 w 118"/>
                  <a:gd name="T103" fmla="*/ 647107080 h 189"/>
                  <a:gd name="T104" fmla="*/ 47444321 w 118"/>
                  <a:gd name="T105" fmla="*/ 661649348 h 189"/>
                  <a:gd name="T106" fmla="*/ 72991851 w 118"/>
                  <a:gd name="T107" fmla="*/ 676191616 h 189"/>
                  <a:gd name="T108" fmla="*/ 120436172 w 118"/>
                  <a:gd name="T109" fmla="*/ 683461796 h 189"/>
                  <a:gd name="T110" fmla="*/ 248170000 w 118"/>
                  <a:gd name="T111" fmla="*/ 654379168 h 189"/>
                  <a:gd name="T112" fmla="*/ 284665926 w 118"/>
                  <a:gd name="T113" fmla="*/ 650743124 h 189"/>
                  <a:gd name="T114" fmla="*/ 302913889 w 118"/>
                  <a:gd name="T115" fmla="*/ 625294632 h 189"/>
                  <a:gd name="T116" fmla="*/ 364955433 w 118"/>
                  <a:gd name="T117" fmla="*/ 574399555 h 1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8"/>
                  <a:gd name="T178" fmla="*/ 0 h 189"/>
                  <a:gd name="T179" fmla="*/ 118 w 118"/>
                  <a:gd name="T180" fmla="*/ 189 h 1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33" name="Freeform 89"/>
              <p:cNvSpPr>
                <a:spLocks noChangeArrowheads="1"/>
              </p:cNvSpPr>
              <p:nvPr/>
            </p:nvSpPr>
            <p:spPr bwMode="auto">
              <a:xfrm>
                <a:off x="4383088" y="1747837"/>
                <a:ext cx="455613" cy="363538"/>
              </a:xfrm>
              <a:custGeom>
                <a:avLst/>
                <a:gdLst>
                  <a:gd name="T0" fmla="*/ 520386620 w 238"/>
                  <a:gd name="T1" fmla="*/ 146436933 h 190"/>
                  <a:gd name="T2" fmla="*/ 447094186 w 238"/>
                  <a:gd name="T3" fmla="*/ 139116426 h 190"/>
                  <a:gd name="T4" fmla="*/ 399451998 w 238"/>
                  <a:gd name="T5" fmla="*/ 120811331 h 190"/>
                  <a:gd name="T6" fmla="*/ 300505489 w 238"/>
                  <a:gd name="T7" fmla="*/ 47592864 h 190"/>
                  <a:gd name="T8" fmla="*/ 216217084 w 238"/>
                  <a:gd name="T9" fmla="*/ 0 h 190"/>
                  <a:gd name="T10" fmla="*/ 183234914 w 238"/>
                  <a:gd name="T11" fmla="*/ 0 h 190"/>
                  <a:gd name="T12" fmla="*/ 139258688 w 238"/>
                  <a:gd name="T13" fmla="*/ 14642928 h 190"/>
                  <a:gd name="T14" fmla="*/ 98946509 w 238"/>
                  <a:gd name="T15" fmla="*/ 40270444 h 190"/>
                  <a:gd name="T16" fmla="*/ 131928679 w 238"/>
                  <a:gd name="T17" fmla="*/ 76880634 h 190"/>
                  <a:gd name="T18" fmla="*/ 106276518 w 238"/>
                  <a:gd name="T19" fmla="*/ 95183815 h 190"/>
                  <a:gd name="T20" fmla="*/ 80622443 w 238"/>
                  <a:gd name="T21" fmla="*/ 106166490 h 190"/>
                  <a:gd name="T22" fmla="*/ 47640274 w 238"/>
                  <a:gd name="T23" fmla="*/ 131794005 h 190"/>
                  <a:gd name="T24" fmla="*/ 7330009 w 238"/>
                  <a:gd name="T25" fmla="*/ 113488910 h 190"/>
                  <a:gd name="T26" fmla="*/ 3664047 w 238"/>
                  <a:gd name="T27" fmla="*/ 124471584 h 190"/>
                  <a:gd name="T28" fmla="*/ 0 w 238"/>
                  <a:gd name="T29" fmla="*/ 135454259 h 190"/>
                  <a:gd name="T30" fmla="*/ 7330009 w 238"/>
                  <a:gd name="T31" fmla="*/ 183047123 h 190"/>
                  <a:gd name="T32" fmla="*/ 40312179 w 238"/>
                  <a:gd name="T33" fmla="*/ 223317567 h 190"/>
                  <a:gd name="T34" fmla="*/ 102612471 w 238"/>
                  <a:gd name="T35" fmla="*/ 318501382 h 190"/>
                  <a:gd name="T36" fmla="*/ 131928679 w 238"/>
                  <a:gd name="T37" fmla="*/ 362432079 h 190"/>
                  <a:gd name="T38" fmla="*/ 172240857 w 238"/>
                  <a:gd name="T39" fmla="*/ 410024943 h 190"/>
                  <a:gd name="T40" fmla="*/ 179570867 w 238"/>
                  <a:gd name="T41" fmla="*/ 453955641 h 190"/>
                  <a:gd name="T42" fmla="*/ 216217084 w 238"/>
                  <a:gd name="T43" fmla="*/ 523513854 h 190"/>
                  <a:gd name="T44" fmla="*/ 263859272 w 238"/>
                  <a:gd name="T45" fmla="*/ 578429139 h 190"/>
                  <a:gd name="T46" fmla="*/ 300505489 w 238"/>
                  <a:gd name="T47" fmla="*/ 640664931 h 190"/>
                  <a:gd name="T48" fmla="*/ 315163593 w 238"/>
                  <a:gd name="T49" fmla="*/ 673612954 h 190"/>
                  <a:gd name="T50" fmla="*/ 326157649 w 238"/>
                  <a:gd name="T51" fmla="*/ 695578302 h 190"/>
                  <a:gd name="T52" fmla="*/ 348145762 w 238"/>
                  <a:gd name="T53" fmla="*/ 688255882 h 190"/>
                  <a:gd name="T54" fmla="*/ 344481715 w 238"/>
                  <a:gd name="T55" fmla="*/ 662630279 h 190"/>
                  <a:gd name="T56" fmla="*/ 362805781 w 238"/>
                  <a:gd name="T57" fmla="*/ 647985438 h 190"/>
                  <a:gd name="T58" fmla="*/ 392121988 w 238"/>
                  <a:gd name="T59" fmla="*/ 655307859 h 190"/>
                  <a:gd name="T60" fmla="*/ 443428224 w 238"/>
                  <a:gd name="T61" fmla="*/ 658968112 h 190"/>
                  <a:gd name="T62" fmla="*/ 502064468 w 238"/>
                  <a:gd name="T63" fmla="*/ 666290533 h 190"/>
                  <a:gd name="T64" fmla="*/ 531380676 w 238"/>
                  <a:gd name="T65" fmla="*/ 655307859 h 190"/>
                  <a:gd name="T66" fmla="*/ 593680968 w 238"/>
                  <a:gd name="T67" fmla="*/ 600394487 h 190"/>
                  <a:gd name="T68" fmla="*/ 674305326 w 238"/>
                  <a:gd name="T69" fmla="*/ 596732320 h 190"/>
                  <a:gd name="T70" fmla="*/ 842880221 w 238"/>
                  <a:gd name="T71" fmla="*/ 541818949 h 190"/>
                  <a:gd name="T72" fmla="*/ 872198344 w 238"/>
                  <a:gd name="T73" fmla="*/ 457617808 h 190"/>
                  <a:gd name="T74" fmla="*/ 850210230 w 238"/>
                  <a:gd name="T75" fmla="*/ 428330038 h 190"/>
                  <a:gd name="T76" fmla="*/ 743933712 w 238"/>
                  <a:gd name="T77" fmla="*/ 413685197 h 190"/>
                  <a:gd name="T78" fmla="*/ 714615590 w 238"/>
                  <a:gd name="T79" fmla="*/ 369754500 h 190"/>
                  <a:gd name="T80" fmla="*/ 696293439 w 238"/>
                  <a:gd name="T81" fmla="*/ 344128898 h 190"/>
                  <a:gd name="T82" fmla="*/ 663311269 w 238"/>
                  <a:gd name="T83" fmla="*/ 322161636 h 190"/>
                  <a:gd name="T84" fmla="*/ 641323156 w 238"/>
                  <a:gd name="T85" fmla="*/ 278230938 h 190"/>
                  <a:gd name="T86" fmla="*/ 622999090 w 238"/>
                  <a:gd name="T87" fmla="*/ 230639987 h 190"/>
                  <a:gd name="T88" fmla="*/ 579022864 w 238"/>
                  <a:gd name="T89" fmla="*/ 183047123 h 190"/>
                  <a:gd name="T90" fmla="*/ 575356902 w 238"/>
                  <a:gd name="T91" fmla="*/ 164742028 h 190"/>
                  <a:gd name="T92" fmla="*/ 542374733 w 238"/>
                  <a:gd name="T93" fmla="*/ 164742028 h 190"/>
                  <a:gd name="T94" fmla="*/ 520386620 w 238"/>
                  <a:gd name="T95" fmla="*/ 146436933 h 1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8"/>
                  <a:gd name="T145" fmla="*/ 0 h 190"/>
                  <a:gd name="T146" fmla="*/ 238 w 238"/>
                  <a:gd name="T147" fmla="*/ 190 h 1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34" name="Freeform 90"/>
              <p:cNvSpPr>
                <a:spLocks noChangeArrowheads="1"/>
              </p:cNvSpPr>
              <p:nvPr/>
            </p:nvSpPr>
            <p:spPr bwMode="auto">
              <a:xfrm>
                <a:off x="4756150" y="1914525"/>
                <a:ext cx="174625" cy="192088"/>
              </a:xfrm>
              <a:custGeom>
                <a:avLst/>
                <a:gdLst>
                  <a:gd name="T0" fmla="*/ 165707611 w 91"/>
                  <a:gd name="T1" fmla="*/ 10852021 h 101"/>
                  <a:gd name="T2" fmla="*/ 165707611 w 91"/>
                  <a:gd name="T3" fmla="*/ 39786940 h 101"/>
                  <a:gd name="T4" fmla="*/ 139930275 w 91"/>
                  <a:gd name="T5" fmla="*/ 72341102 h 101"/>
                  <a:gd name="T6" fmla="*/ 128882845 w 91"/>
                  <a:gd name="T7" fmla="*/ 108512603 h 101"/>
                  <a:gd name="T8" fmla="*/ 136247798 w 91"/>
                  <a:gd name="T9" fmla="*/ 108512603 h 101"/>
                  <a:gd name="T10" fmla="*/ 158342658 w 91"/>
                  <a:gd name="T11" fmla="*/ 137449424 h 101"/>
                  <a:gd name="T12" fmla="*/ 128882845 w 91"/>
                  <a:gd name="T13" fmla="*/ 220642547 h 101"/>
                  <a:gd name="T14" fmla="*/ 0 w 91"/>
                  <a:gd name="T15" fmla="*/ 264046827 h 101"/>
                  <a:gd name="T16" fmla="*/ 51552754 w 91"/>
                  <a:gd name="T17" fmla="*/ 365324750 h 101"/>
                  <a:gd name="T18" fmla="*/ 62600184 w 91"/>
                  <a:gd name="T19" fmla="*/ 361707410 h 101"/>
                  <a:gd name="T20" fmla="*/ 128882845 w 91"/>
                  <a:gd name="T21" fmla="*/ 350857290 h 101"/>
                  <a:gd name="T22" fmla="*/ 147295228 w 91"/>
                  <a:gd name="T23" fmla="*/ 318303129 h 101"/>
                  <a:gd name="T24" fmla="*/ 191484948 w 91"/>
                  <a:gd name="T25" fmla="*/ 311068448 h 101"/>
                  <a:gd name="T26" fmla="*/ 217260365 w 91"/>
                  <a:gd name="T27" fmla="*/ 274896947 h 101"/>
                  <a:gd name="T28" fmla="*/ 246720179 w 91"/>
                  <a:gd name="T29" fmla="*/ 260429487 h 101"/>
                  <a:gd name="T30" fmla="*/ 257767609 w 91"/>
                  <a:gd name="T31" fmla="*/ 206173185 h 101"/>
                  <a:gd name="T32" fmla="*/ 294590456 w 91"/>
                  <a:gd name="T33" fmla="*/ 184471045 h 101"/>
                  <a:gd name="T34" fmla="*/ 327732746 w 91"/>
                  <a:gd name="T35" fmla="*/ 133832084 h 101"/>
                  <a:gd name="T36" fmla="*/ 324050269 w 91"/>
                  <a:gd name="T37" fmla="*/ 112129944 h 101"/>
                  <a:gd name="T38" fmla="*/ 290909898 w 91"/>
                  <a:gd name="T39" fmla="*/ 68723761 h 101"/>
                  <a:gd name="T40" fmla="*/ 220942842 w 91"/>
                  <a:gd name="T41" fmla="*/ 43404281 h 101"/>
                  <a:gd name="T42" fmla="*/ 198849901 w 91"/>
                  <a:gd name="T43" fmla="*/ 0 h 101"/>
                  <a:gd name="T44" fmla="*/ 184119995 w 91"/>
                  <a:gd name="T45" fmla="*/ 10852021 h 101"/>
                  <a:gd name="T46" fmla="*/ 165707611 w 91"/>
                  <a:gd name="T47" fmla="*/ 10852021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101"/>
                  <a:gd name="T74" fmla="*/ 91 w 91"/>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35" name="Freeform 91"/>
              <p:cNvSpPr>
                <a:spLocks noChangeArrowheads="1"/>
              </p:cNvSpPr>
              <p:nvPr/>
            </p:nvSpPr>
            <p:spPr bwMode="auto">
              <a:xfrm>
                <a:off x="4729163" y="1890712"/>
                <a:ext cx="25400" cy="38100"/>
              </a:xfrm>
              <a:custGeom>
                <a:avLst/>
                <a:gdLst>
                  <a:gd name="T0" fmla="*/ 34358385 w 13"/>
                  <a:gd name="T1" fmla="*/ 68951475 h 20"/>
                  <a:gd name="T2" fmla="*/ 38174246 w 13"/>
                  <a:gd name="T3" fmla="*/ 58064400 h 20"/>
                  <a:gd name="T4" fmla="*/ 30540569 w 13"/>
                  <a:gd name="T5" fmla="*/ 7258050 h 20"/>
                  <a:gd name="T6" fmla="*/ 3817815 w 13"/>
                  <a:gd name="T7" fmla="*/ 47177325 h 20"/>
                  <a:gd name="T8" fmla="*/ 0 w 13"/>
                  <a:gd name="T9" fmla="*/ 47177325 h 20"/>
                  <a:gd name="T10" fmla="*/ 34358385 w 13"/>
                  <a:gd name="T11" fmla="*/ 68951475 h 20"/>
                  <a:gd name="T12" fmla="*/ 0 60000 65536"/>
                  <a:gd name="T13" fmla="*/ 0 60000 65536"/>
                  <a:gd name="T14" fmla="*/ 0 60000 65536"/>
                  <a:gd name="T15" fmla="*/ 0 60000 65536"/>
                  <a:gd name="T16" fmla="*/ 0 60000 65536"/>
                  <a:gd name="T17" fmla="*/ 0 60000 65536"/>
                  <a:gd name="T18" fmla="*/ 0 w 13"/>
                  <a:gd name="T19" fmla="*/ 0 h 20"/>
                  <a:gd name="T20" fmla="*/ 13 w 1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36" name="Freeform 92"/>
              <p:cNvSpPr>
                <a:spLocks noChangeArrowheads="1"/>
              </p:cNvSpPr>
              <p:nvPr/>
            </p:nvSpPr>
            <p:spPr bwMode="auto">
              <a:xfrm>
                <a:off x="4756150" y="1887537"/>
                <a:ext cx="103188" cy="84138"/>
              </a:xfrm>
              <a:custGeom>
                <a:avLst/>
                <a:gdLst>
                  <a:gd name="T0" fmla="*/ 29211758 w 54"/>
                  <a:gd name="T1" fmla="*/ 146264352 h 44"/>
                  <a:gd name="T2" fmla="*/ 127802160 w 54"/>
                  <a:gd name="T3" fmla="*/ 160890978 h 44"/>
                  <a:gd name="T4" fmla="*/ 138757286 w 54"/>
                  <a:gd name="T5" fmla="*/ 124325368 h 44"/>
                  <a:gd name="T6" fmla="*/ 164317336 w 54"/>
                  <a:gd name="T7" fmla="*/ 91415937 h 44"/>
                  <a:gd name="T8" fmla="*/ 164317336 w 54"/>
                  <a:gd name="T9" fmla="*/ 62162684 h 44"/>
                  <a:gd name="T10" fmla="*/ 182573968 w 54"/>
                  <a:gd name="T11" fmla="*/ 62162684 h 44"/>
                  <a:gd name="T12" fmla="*/ 197180803 w 54"/>
                  <a:gd name="T13" fmla="*/ 51192236 h 44"/>
                  <a:gd name="T14" fmla="*/ 186225677 w 54"/>
                  <a:gd name="T15" fmla="*/ 0 h 44"/>
                  <a:gd name="T16" fmla="*/ 135105577 w 54"/>
                  <a:gd name="T17" fmla="*/ 58506506 h 44"/>
                  <a:gd name="T18" fmla="*/ 58423517 w 54"/>
                  <a:gd name="T19" fmla="*/ 95072116 h 44"/>
                  <a:gd name="T20" fmla="*/ 7303417 w 54"/>
                  <a:gd name="T21" fmla="*/ 106042563 h 44"/>
                  <a:gd name="T22" fmla="*/ 0 w 54"/>
                  <a:gd name="T23" fmla="*/ 102384473 h 44"/>
                  <a:gd name="T24" fmla="*/ 29211758 w 54"/>
                  <a:gd name="T25" fmla="*/ 14626435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44"/>
                  <a:gd name="T41" fmla="*/ 54 w 5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37" name="Freeform 93"/>
              <p:cNvSpPr>
                <a:spLocks noEditPoints="1" noChangeArrowheads="1"/>
              </p:cNvSpPr>
              <p:nvPr/>
            </p:nvSpPr>
            <p:spPr bwMode="auto">
              <a:xfrm>
                <a:off x="5775325" y="2328862"/>
                <a:ext cx="419100" cy="130175"/>
              </a:xfrm>
              <a:custGeom>
                <a:avLst/>
                <a:gdLst>
                  <a:gd name="T0" fmla="*/ 142826984 w 219"/>
                  <a:gd name="T1" fmla="*/ 87952356 h 68"/>
                  <a:gd name="T2" fmla="*/ 113530171 w 219"/>
                  <a:gd name="T3" fmla="*/ 43976178 h 68"/>
                  <a:gd name="T4" fmla="*/ 91555170 w 219"/>
                  <a:gd name="T5" fmla="*/ 25652132 h 68"/>
                  <a:gd name="T6" fmla="*/ 87894264 w 219"/>
                  <a:gd name="T7" fmla="*/ 18324046 h 68"/>
                  <a:gd name="T8" fmla="*/ 76907721 w 219"/>
                  <a:gd name="T9" fmla="*/ 36646177 h 68"/>
                  <a:gd name="T10" fmla="*/ 43946175 w 219"/>
                  <a:gd name="T11" fmla="*/ 32982133 h 68"/>
                  <a:gd name="T12" fmla="*/ 21973088 w 219"/>
                  <a:gd name="T13" fmla="*/ 7330001 h 68"/>
                  <a:gd name="T14" fmla="*/ 0 w 219"/>
                  <a:gd name="T15" fmla="*/ 3664043 h 68"/>
                  <a:gd name="T16" fmla="*/ 10986544 w 219"/>
                  <a:gd name="T17" fmla="*/ 69628310 h 68"/>
                  <a:gd name="T18" fmla="*/ 51271814 w 219"/>
                  <a:gd name="T19" fmla="*/ 146588536 h 68"/>
                  <a:gd name="T20" fmla="*/ 91555170 w 219"/>
                  <a:gd name="T21" fmla="*/ 186898756 h 68"/>
                  <a:gd name="T22" fmla="*/ 172125710 w 219"/>
                  <a:gd name="T23" fmla="*/ 227210891 h 68"/>
                  <a:gd name="T24" fmla="*/ 142826984 w 219"/>
                  <a:gd name="T25" fmla="*/ 168576625 h 68"/>
                  <a:gd name="T26" fmla="*/ 142826984 w 219"/>
                  <a:gd name="T27" fmla="*/ 87952356 h 68"/>
                  <a:gd name="T28" fmla="*/ 769071464 w 219"/>
                  <a:gd name="T29" fmla="*/ 40312135 h 68"/>
                  <a:gd name="T30" fmla="*/ 732449014 w 219"/>
                  <a:gd name="T31" fmla="*/ 32982133 h 68"/>
                  <a:gd name="T32" fmla="*/ 692163744 w 219"/>
                  <a:gd name="T33" fmla="*/ 0 h 68"/>
                  <a:gd name="T34" fmla="*/ 659204112 w 219"/>
                  <a:gd name="T35" fmla="*/ 40312135 h 68"/>
                  <a:gd name="T36" fmla="*/ 637231025 w 219"/>
                  <a:gd name="T37" fmla="*/ 69628310 h 68"/>
                  <a:gd name="T38" fmla="*/ 629905386 w 219"/>
                  <a:gd name="T39" fmla="*/ 80622355 h 68"/>
                  <a:gd name="T40" fmla="*/ 629905386 w 219"/>
                  <a:gd name="T41" fmla="*/ 106276401 h 68"/>
                  <a:gd name="T42" fmla="*/ 604269479 w 219"/>
                  <a:gd name="T43" fmla="*/ 113604488 h 68"/>
                  <a:gd name="T44" fmla="*/ 582296392 w 219"/>
                  <a:gd name="T45" fmla="*/ 84288313 h 68"/>
                  <a:gd name="T46" fmla="*/ 578633573 w 219"/>
                  <a:gd name="T47" fmla="*/ 84288313 h 68"/>
                  <a:gd name="T48" fmla="*/ 542011122 w 219"/>
                  <a:gd name="T49" fmla="*/ 142922578 h 68"/>
                  <a:gd name="T50" fmla="*/ 483415584 w 219"/>
                  <a:gd name="T51" fmla="*/ 161246624 h 68"/>
                  <a:gd name="T52" fmla="*/ 457779677 w 219"/>
                  <a:gd name="T53" fmla="*/ 212552803 h 68"/>
                  <a:gd name="T54" fmla="*/ 395521319 w 219"/>
                  <a:gd name="T55" fmla="*/ 197892801 h 68"/>
                  <a:gd name="T56" fmla="*/ 406509777 w 219"/>
                  <a:gd name="T57" fmla="*/ 223546847 h 68"/>
                  <a:gd name="T58" fmla="*/ 443132227 w 219"/>
                  <a:gd name="T59" fmla="*/ 241868979 h 68"/>
                  <a:gd name="T60" fmla="*/ 494402127 w 219"/>
                  <a:gd name="T61" fmla="*/ 238204935 h 68"/>
                  <a:gd name="T62" fmla="*/ 538350216 w 219"/>
                  <a:gd name="T63" fmla="*/ 219880890 h 68"/>
                  <a:gd name="T64" fmla="*/ 574972667 w 219"/>
                  <a:gd name="T65" fmla="*/ 227210891 h 68"/>
                  <a:gd name="T66" fmla="*/ 611595118 w 219"/>
                  <a:gd name="T67" fmla="*/ 201558758 h 68"/>
                  <a:gd name="T68" fmla="*/ 626242567 w 219"/>
                  <a:gd name="T69" fmla="*/ 164910667 h 68"/>
                  <a:gd name="T70" fmla="*/ 648217568 w 219"/>
                  <a:gd name="T71" fmla="*/ 128264490 h 68"/>
                  <a:gd name="T72" fmla="*/ 714136832 w 219"/>
                  <a:gd name="T73" fmla="*/ 98946400 h 68"/>
                  <a:gd name="T74" fmla="*/ 732449014 w 219"/>
                  <a:gd name="T75" fmla="*/ 106276401 h 68"/>
                  <a:gd name="T76" fmla="*/ 758084921 w 219"/>
                  <a:gd name="T77" fmla="*/ 80622355 h 68"/>
                  <a:gd name="T78" fmla="*/ 794707371 w 219"/>
                  <a:gd name="T79" fmla="*/ 65964267 h 68"/>
                  <a:gd name="T80" fmla="*/ 769071464 w 219"/>
                  <a:gd name="T81" fmla="*/ 40312135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9"/>
                  <a:gd name="T124" fmla="*/ 0 h 68"/>
                  <a:gd name="T125" fmla="*/ 219 w 219"/>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38" name="Freeform 94"/>
              <p:cNvSpPr>
                <a:spLocks noChangeArrowheads="1"/>
              </p:cNvSpPr>
              <p:nvPr/>
            </p:nvSpPr>
            <p:spPr bwMode="auto">
              <a:xfrm>
                <a:off x="6078538" y="2370137"/>
                <a:ext cx="28575" cy="17463"/>
              </a:xfrm>
              <a:custGeom>
                <a:avLst/>
                <a:gdLst>
                  <a:gd name="T0" fmla="*/ 21774150 w 15"/>
                  <a:gd name="T1" fmla="*/ 33884041 h 9"/>
                  <a:gd name="T2" fmla="*/ 47177325 w 15"/>
                  <a:gd name="T3" fmla="*/ 26353607 h 9"/>
                  <a:gd name="T4" fmla="*/ 47177325 w 15"/>
                  <a:gd name="T5" fmla="*/ 0 h 9"/>
                  <a:gd name="T6" fmla="*/ 25403175 w 15"/>
                  <a:gd name="T7" fmla="*/ 11294680 h 9"/>
                  <a:gd name="T8" fmla="*/ 0 w 15"/>
                  <a:gd name="T9" fmla="*/ 3764247 h 9"/>
                  <a:gd name="T10" fmla="*/ 21774150 w 15"/>
                  <a:gd name="T11" fmla="*/ 33884041 h 9"/>
                  <a:gd name="T12" fmla="*/ 0 60000 65536"/>
                  <a:gd name="T13" fmla="*/ 0 60000 65536"/>
                  <a:gd name="T14" fmla="*/ 0 60000 65536"/>
                  <a:gd name="T15" fmla="*/ 0 60000 65536"/>
                  <a:gd name="T16" fmla="*/ 0 60000 65536"/>
                  <a:gd name="T17" fmla="*/ 0 60000 65536"/>
                  <a:gd name="T18" fmla="*/ 0 w 15"/>
                  <a:gd name="T19" fmla="*/ 0 h 9"/>
                  <a:gd name="T20" fmla="*/ 15 w 15"/>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39" name="Freeform 95"/>
              <p:cNvSpPr>
                <a:spLocks noChangeArrowheads="1"/>
              </p:cNvSpPr>
              <p:nvPr/>
            </p:nvSpPr>
            <p:spPr bwMode="auto">
              <a:xfrm>
                <a:off x="4473575" y="1616075"/>
                <a:ext cx="209550" cy="206375"/>
              </a:xfrm>
              <a:custGeom>
                <a:avLst/>
                <a:gdLst>
                  <a:gd name="T0" fmla="*/ 337499325 w 110"/>
                  <a:gd name="T1" fmla="*/ 357842785 h 108"/>
                  <a:gd name="T2" fmla="*/ 355644450 w 110"/>
                  <a:gd name="T3" fmla="*/ 343237932 h 108"/>
                  <a:gd name="T4" fmla="*/ 384676650 w 110"/>
                  <a:gd name="T5" fmla="*/ 357842785 h 108"/>
                  <a:gd name="T6" fmla="*/ 399192750 w 110"/>
                  <a:gd name="T7" fmla="*/ 346889623 h 108"/>
                  <a:gd name="T8" fmla="*/ 377418600 w 110"/>
                  <a:gd name="T9" fmla="*/ 317678006 h 108"/>
                  <a:gd name="T10" fmla="*/ 362902500 w 110"/>
                  <a:gd name="T11" fmla="*/ 288464478 h 108"/>
                  <a:gd name="T12" fmla="*/ 366531525 w 110"/>
                  <a:gd name="T13" fmla="*/ 259252861 h 108"/>
                  <a:gd name="T14" fmla="*/ 348386400 w 110"/>
                  <a:gd name="T15" fmla="*/ 237344626 h 108"/>
                  <a:gd name="T16" fmla="*/ 301209075 w 110"/>
                  <a:gd name="T17" fmla="*/ 204481318 h 108"/>
                  <a:gd name="T18" fmla="*/ 283063950 w 110"/>
                  <a:gd name="T19" fmla="*/ 182573083 h 108"/>
                  <a:gd name="T20" fmla="*/ 275805900 w 110"/>
                  <a:gd name="T21" fmla="*/ 146058084 h 108"/>
                  <a:gd name="T22" fmla="*/ 293951025 w 110"/>
                  <a:gd name="T23" fmla="*/ 113194777 h 108"/>
                  <a:gd name="T24" fmla="*/ 297580050 w 110"/>
                  <a:gd name="T25" fmla="*/ 87634851 h 108"/>
                  <a:gd name="T26" fmla="*/ 283063950 w 110"/>
                  <a:gd name="T27" fmla="*/ 73029998 h 108"/>
                  <a:gd name="T28" fmla="*/ 261289800 w 110"/>
                  <a:gd name="T29" fmla="*/ 51119852 h 108"/>
                  <a:gd name="T30" fmla="*/ 246773700 w 110"/>
                  <a:gd name="T31" fmla="*/ 18256544 h 108"/>
                  <a:gd name="T32" fmla="*/ 203225400 w 110"/>
                  <a:gd name="T33" fmla="*/ 10955073 h 108"/>
                  <a:gd name="T34" fmla="*/ 166935150 w 110"/>
                  <a:gd name="T35" fmla="*/ 3651691 h 108"/>
                  <a:gd name="T36" fmla="*/ 148790025 w 110"/>
                  <a:gd name="T37" fmla="*/ 18256544 h 108"/>
                  <a:gd name="T38" fmla="*/ 148790025 w 110"/>
                  <a:gd name="T39" fmla="*/ 18256544 h 108"/>
                  <a:gd name="T40" fmla="*/ 123386850 w 110"/>
                  <a:gd name="T41" fmla="*/ 36514999 h 108"/>
                  <a:gd name="T42" fmla="*/ 97983675 w 110"/>
                  <a:gd name="T43" fmla="*/ 54771543 h 108"/>
                  <a:gd name="T44" fmla="*/ 101612700 w 110"/>
                  <a:gd name="T45" fmla="*/ 87634851 h 108"/>
                  <a:gd name="T46" fmla="*/ 97983675 w 110"/>
                  <a:gd name="T47" fmla="*/ 120498159 h 108"/>
                  <a:gd name="T48" fmla="*/ 87096600 w 110"/>
                  <a:gd name="T49" fmla="*/ 146058084 h 108"/>
                  <a:gd name="T50" fmla="*/ 0 w 110"/>
                  <a:gd name="T51" fmla="*/ 193528156 h 108"/>
                  <a:gd name="T52" fmla="*/ 3629025 w 110"/>
                  <a:gd name="T53" fmla="*/ 211784700 h 108"/>
                  <a:gd name="T54" fmla="*/ 14516100 w 110"/>
                  <a:gd name="T55" fmla="*/ 251951390 h 108"/>
                  <a:gd name="T56" fmla="*/ 43548300 w 110"/>
                  <a:gd name="T57" fmla="*/ 251951390 h 108"/>
                  <a:gd name="T58" fmla="*/ 127015875 w 110"/>
                  <a:gd name="T59" fmla="*/ 299419551 h 108"/>
                  <a:gd name="T60" fmla="*/ 224999550 w 110"/>
                  <a:gd name="T61" fmla="*/ 372449549 h 108"/>
                  <a:gd name="T62" fmla="*/ 272176875 w 110"/>
                  <a:gd name="T63" fmla="*/ 390706093 h 108"/>
                  <a:gd name="T64" fmla="*/ 319354200 w 110"/>
                  <a:gd name="T65" fmla="*/ 394357784 h 108"/>
                  <a:gd name="T66" fmla="*/ 337499325 w 110"/>
                  <a:gd name="T67" fmla="*/ 357842785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0"/>
                  <a:gd name="T103" fmla="*/ 0 h 108"/>
                  <a:gd name="T104" fmla="*/ 110 w 11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40" name="Freeform 96"/>
              <p:cNvSpPr>
                <a:spLocks noChangeArrowheads="1"/>
              </p:cNvSpPr>
              <p:nvPr/>
            </p:nvSpPr>
            <p:spPr bwMode="auto">
              <a:xfrm>
                <a:off x="4641850" y="1795462"/>
                <a:ext cx="41275" cy="38100"/>
              </a:xfrm>
              <a:custGeom>
                <a:avLst/>
                <a:gdLst>
                  <a:gd name="T0" fmla="*/ 24639299 w 22"/>
                  <a:gd name="T1" fmla="*/ 54435375 h 20"/>
                  <a:gd name="T2" fmla="*/ 45758966 w 22"/>
                  <a:gd name="T3" fmla="*/ 72580500 h 20"/>
                  <a:gd name="T4" fmla="*/ 77437528 w 22"/>
                  <a:gd name="T5" fmla="*/ 72580500 h 20"/>
                  <a:gd name="T6" fmla="*/ 59837493 w 22"/>
                  <a:gd name="T7" fmla="*/ 21774150 h 20"/>
                  <a:gd name="T8" fmla="*/ 63357125 w 22"/>
                  <a:gd name="T9" fmla="*/ 14516100 h 20"/>
                  <a:gd name="T10" fmla="*/ 35198194 w 22"/>
                  <a:gd name="T11" fmla="*/ 0 h 20"/>
                  <a:gd name="T12" fmla="*/ 17600035 w 22"/>
                  <a:gd name="T13" fmla="*/ 14516100 h 20"/>
                  <a:gd name="T14" fmla="*/ 0 w 22"/>
                  <a:gd name="T15" fmla="*/ 50806350 h 20"/>
                  <a:gd name="T16" fmla="*/ 24639299 w 22"/>
                  <a:gd name="T17" fmla="*/ 54435375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0"/>
                  <a:gd name="T29" fmla="*/ 22 w 22"/>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41" name="Freeform 97"/>
              <p:cNvSpPr>
                <a:spLocks noEditPoints="1" noChangeArrowheads="1"/>
              </p:cNvSpPr>
              <p:nvPr/>
            </p:nvSpPr>
            <p:spPr bwMode="auto">
              <a:xfrm>
                <a:off x="3541713" y="1252537"/>
                <a:ext cx="315913" cy="261938"/>
              </a:xfrm>
              <a:custGeom>
                <a:avLst/>
                <a:gdLst>
                  <a:gd name="T0" fmla="*/ 527873391 w 165"/>
                  <a:gd name="T1" fmla="*/ 113323556 h 137"/>
                  <a:gd name="T2" fmla="*/ 505878188 w 165"/>
                  <a:gd name="T3" fmla="*/ 106012236 h 137"/>
                  <a:gd name="T4" fmla="*/ 480218394 w 165"/>
                  <a:gd name="T5" fmla="*/ 95045255 h 137"/>
                  <a:gd name="T6" fmla="*/ 436227987 w 165"/>
                  <a:gd name="T7" fmla="*/ 87733934 h 137"/>
                  <a:gd name="T8" fmla="*/ 417899290 w 165"/>
                  <a:gd name="T9" fmla="*/ 73111293 h 137"/>
                  <a:gd name="T10" fmla="*/ 403237097 w 165"/>
                  <a:gd name="T11" fmla="*/ 54832992 h 137"/>
                  <a:gd name="T12" fmla="*/ 384908399 w 165"/>
                  <a:gd name="T13" fmla="*/ 62144313 h 137"/>
                  <a:gd name="T14" fmla="*/ 373910798 w 165"/>
                  <a:gd name="T15" fmla="*/ 47521671 h 137"/>
                  <a:gd name="T16" fmla="*/ 348249089 w 165"/>
                  <a:gd name="T17" fmla="*/ 32900942 h 137"/>
                  <a:gd name="T18" fmla="*/ 326255800 w 165"/>
                  <a:gd name="T19" fmla="*/ 21933962 h 137"/>
                  <a:gd name="T20" fmla="*/ 311591693 w 165"/>
                  <a:gd name="T21" fmla="*/ 3655660 h 137"/>
                  <a:gd name="T22" fmla="*/ 307925188 w 165"/>
                  <a:gd name="T23" fmla="*/ 0 h 137"/>
                  <a:gd name="T24" fmla="*/ 296929501 w 165"/>
                  <a:gd name="T25" fmla="*/ 0 h 137"/>
                  <a:gd name="T26" fmla="*/ 274934297 w 165"/>
                  <a:gd name="T27" fmla="*/ 36556603 h 137"/>
                  <a:gd name="T28" fmla="*/ 230943891 w 165"/>
                  <a:gd name="T29" fmla="*/ 65799973 h 137"/>
                  <a:gd name="T30" fmla="*/ 205284097 w 165"/>
                  <a:gd name="T31" fmla="*/ 95045255 h 137"/>
                  <a:gd name="T32" fmla="*/ 150298003 w 165"/>
                  <a:gd name="T33" fmla="*/ 76766954 h 137"/>
                  <a:gd name="T34" fmla="*/ 128302800 w 165"/>
                  <a:gd name="T35" fmla="*/ 91389595 h 137"/>
                  <a:gd name="T36" fmla="*/ 131967391 w 165"/>
                  <a:gd name="T37" fmla="*/ 135255606 h 137"/>
                  <a:gd name="T38" fmla="*/ 98976500 w 165"/>
                  <a:gd name="T39" fmla="*/ 135255606 h 137"/>
                  <a:gd name="T40" fmla="*/ 73314791 w 165"/>
                  <a:gd name="T41" fmla="*/ 120634877 h 137"/>
                  <a:gd name="T42" fmla="*/ 32992805 w 165"/>
                  <a:gd name="T43" fmla="*/ 124290537 h 137"/>
                  <a:gd name="T44" fmla="*/ 7331096 w 165"/>
                  <a:gd name="T45" fmla="*/ 146222587 h 137"/>
                  <a:gd name="T46" fmla="*/ 10997602 w 165"/>
                  <a:gd name="T47" fmla="*/ 171812208 h 137"/>
                  <a:gd name="T48" fmla="*/ 65983695 w 165"/>
                  <a:gd name="T49" fmla="*/ 190090510 h 137"/>
                  <a:gd name="T50" fmla="*/ 102641091 w 165"/>
                  <a:gd name="T51" fmla="*/ 197401830 h 137"/>
                  <a:gd name="T52" fmla="*/ 117305198 w 165"/>
                  <a:gd name="T53" fmla="*/ 215678220 h 137"/>
                  <a:gd name="T54" fmla="*/ 146631498 w 165"/>
                  <a:gd name="T55" fmla="*/ 252234822 h 137"/>
                  <a:gd name="T56" fmla="*/ 157629099 w 165"/>
                  <a:gd name="T57" fmla="*/ 285135765 h 137"/>
                  <a:gd name="T58" fmla="*/ 153962594 w 165"/>
                  <a:gd name="T59" fmla="*/ 332657436 h 137"/>
                  <a:gd name="T60" fmla="*/ 131967391 w 165"/>
                  <a:gd name="T61" fmla="*/ 409424390 h 137"/>
                  <a:gd name="T62" fmla="*/ 131967391 w 165"/>
                  <a:gd name="T63" fmla="*/ 409424390 h 137"/>
                  <a:gd name="T64" fmla="*/ 153962594 w 165"/>
                  <a:gd name="T65" fmla="*/ 420391370 h 137"/>
                  <a:gd name="T66" fmla="*/ 194286495 w 165"/>
                  <a:gd name="T67" fmla="*/ 438669672 h 137"/>
                  <a:gd name="T68" fmla="*/ 227279300 w 165"/>
                  <a:gd name="T69" fmla="*/ 435014011 h 137"/>
                  <a:gd name="T70" fmla="*/ 245607998 w 165"/>
                  <a:gd name="T71" fmla="*/ 442325332 h 137"/>
                  <a:gd name="T72" fmla="*/ 296929501 w 165"/>
                  <a:gd name="T73" fmla="*/ 453292313 h 137"/>
                  <a:gd name="T74" fmla="*/ 337251487 w 165"/>
                  <a:gd name="T75" fmla="*/ 453292313 h 137"/>
                  <a:gd name="T76" fmla="*/ 337251487 w 165"/>
                  <a:gd name="T77" fmla="*/ 442325332 h 137"/>
                  <a:gd name="T78" fmla="*/ 370244292 w 165"/>
                  <a:gd name="T79" fmla="*/ 402113069 h 137"/>
                  <a:gd name="T80" fmla="*/ 447225589 w 165"/>
                  <a:gd name="T81" fmla="*/ 420391370 h 137"/>
                  <a:gd name="T82" fmla="*/ 494880586 w 165"/>
                  <a:gd name="T83" fmla="*/ 402113069 h 137"/>
                  <a:gd name="T84" fmla="*/ 520542295 w 165"/>
                  <a:gd name="T85" fmla="*/ 387490428 h 137"/>
                  <a:gd name="T86" fmla="*/ 524206886 w 165"/>
                  <a:gd name="T87" fmla="*/ 372869699 h 137"/>
                  <a:gd name="T88" fmla="*/ 505878188 w 165"/>
                  <a:gd name="T89" fmla="*/ 365558378 h 137"/>
                  <a:gd name="T90" fmla="*/ 494880586 w 165"/>
                  <a:gd name="T91" fmla="*/ 347280077 h 137"/>
                  <a:gd name="T92" fmla="*/ 483882985 w 165"/>
                  <a:gd name="T93" fmla="*/ 325346116 h 137"/>
                  <a:gd name="T94" fmla="*/ 491215996 w 165"/>
                  <a:gd name="T95" fmla="*/ 314379135 h 137"/>
                  <a:gd name="T96" fmla="*/ 498547092 w 165"/>
                  <a:gd name="T97" fmla="*/ 299756494 h 137"/>
                  <a:gd name="T98" fmla="*/ 494880586 w 165"/>
                  <a:gd name="T99" fmla="*/ 277824444 h 137"/>
                  <a:gd name="T100" fmla="*/ 487549490 w 165"/>
                  <a:gd name="T101" fmla="*/ 259546143 h 137"/>
                  <a:gd name="T102" fmla="*/ 469220792 w 165"/>
                  <a:gd name="T103" fmla="*/ 255890483 h 137"/>
                  <a:gd name="T104" fmla="*/ 465554287 w 165"/>
                  <a:gd name="T105" fmla="*/ 241267841 h 137"/>
                  <a:gd name="T106" fmla="*/ 491215996 w 165"/>
                  <a:gd name="T107" fmla="*/ 208368811 h 137"/>
                  <a:gd name="T108" fmla="*/ 513209284 w 165"/>
                  <a:gd name="T109" fmla="*/ 193746170 h 137"/>
                  <a:gd name="T110" fmla="*/ 520542295 w 165"/>
                  <a:gd name="T111" fmla="*/ 160845228 h 137"/>
                  <a:gd name="T112" fmla="*/ 538870993 w 165"/>
                  <a:gd name="T113" fmla="*/ 127944285 h 137"/>
                  <a:gd name="T114" fmla="*/ 527873391 w 165"/>
                  <a:gd name="T115" fmla="*/ 113323556 h 137"/>
                  <a:gd name="T116" fmla="*/ 593857087 w 165"/>
                  <a:gd name="T117" fmla="*/ 424047031 h 137"/>
                  <a:gd name="T118" fmla="*/ 568197293 w 165"/>
                  <a:gd name="T119" fmla="*/ 445980992 h 137"/>
                  <a:gd name="T120" fmla="*/ 586525990 w 165"/>
                  <a:gd name="T121" fmla="*/ 500813984 h 137"/>
                  <a:gd name="T122" fmla="*/ 593857087 w 165"/>
                  <a:gd name="T123" fmla="*/ 424047031 h 1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
                  <a:gd name="T187" fmla="*/ 0 h 137"/>
                  <a:gd name="T188" fmla="*/ 165 w 165"/>
                  <a:gd name="T189" fmla="*/ 137 h 1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42" name="Freeform 98"/>
              <p:cNvSpPr>
                <a:spLocks noChangeArrowheads="1"/>
              </p:cNvSpPr>
              <p:nvPr/>
            </p:nvSpPr>
            <p:spPr bwMode="auto">
              <a:xfrm>
                <a:off x="1689100" y="2155825"/>
                <a:ext cx="50800" cy="26988"/>
              </a:xfrm>
              <a:custGeom>
                <a:avLst/>
                <a:gdLst>
                  <a:gd name="T0" fmla="*/ 99255385 w 26"/>
                  <a:gd name="T1" fmla="*/ 18581238 h 14"/>
                  <a:gd name="T2" fmla="*/ 53445508 w 26"/>
                  <a:gd name="T3" fmla="*/ 7431339 h 14"/>
                  <a:gd name="T4" fmla="*/ 34358385 w 26"/>
                  <a:gd name="T5" fmla="*/ 0 h 14"/>
                  <a:gd name="T6" fmla="*/ 30540569 w 26"/>
                  <a:gd name="T7" fmla="*/ 0 h 14"/>
                  <a:gd name="T8" fmla="*/ 0 w 26"/>
                  <a:gd name="T9" fmla="*/ 26012577 h 14"/>
                  <a:gd name="T10" fmla="*/ 83986077 w 26"/>
                  <a:gd name="T11" fmla="*/ 52025153 h 14"/>
                  <a:gd name="T12" fmla="*/ 99255385 w 26"/>
                  <a:gd name="T13" fmla="*/ 48308520 h 14"/>
                  <a:gd name="T14" fmla="*/ 99255385 w 26"/>
                  <a:gd name="T15" fmla="*/ 18581238 h 1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4"/>
                  <a:gd name="T26" fmla="*/ 26 w 2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43" name="Freeform 99"/>
              <p:cNvSpPr>
                <a:spLocks noChangeArrowheads="1"/>
              </p:cNvSpPr>
              <p:nvPr/>
            </p:nvSpPr>
            <p:spPr bwMode="auto">
              <a:xfrm>
                <a:off x="1706563" y="2116137"/>
                <a:ext cx="131763" cy="73025"/>
              </a:xfrm>
              <a:custGeom>
                <a:avLst/>
                <a:gdLst>
                  <a:gd name="T0" fmla="*/ 105752220 w 69"/>
                  <a:gd name="T1" fmla="*/ 125560722 h 38"/>
                  <a:gd name="T2" fmla="*/ 116690459 w 69"/>
                  <a:gd name="T3" fmla="*/ 99709872 h 38"/>
                  <a:gd name="T4" fmla="*/ 164096494 w 69"/>
                  <a:gd name="T5" fmla="*/ 81246078 h 38"/>
                  <a:gd name="T6" fmla="*/ 200562382 w 69"/>
                  <a:gd name="T7" fmla="*/ 70167416 h 38"/>
                  <a:gd name="T8" fmla="*/ 251615771 w 69"/>
                  <a:gd name="T9" fmla="*/ 51701700 h 38"/>
                  <a:gd name="T10" fmla="*/ 204209735 w 69"/>
                  <a:gd name="T11" fmla="*/ 18465716 h 38"/>
                  <a:gd name="T12" fmla="*/ 116690459 w 69"/>
                  <a:gd name="T13" fmla="*/ 18465716 h 38"/>
                  <a:gd name="T14" fmla="*/ 40113240 w 69"/>
                  <a:gd name="T15" fmla="*/ 22157322 h 38"/>
                  <a:gd name="T16" fmla="*/ 40113240 w 69"/>
                  <a:gd name="T17" fmla="*/ 22157322 h 38"/>
                  <a:gd name="T18" fmla="*/ 18232944 w 69"/>
                  <a:gd name="T19" fmla="*/ 44316566 h 38"/>
                  <a:gd name="T20" fmla="*/ 0 w 69"/>
                  <a:gd name="T21" fmla="*/ 77552550 h 38"/>
                  <a:gd name="T22" fmla="*/ 18232944 w 69"/>
                  <a:gd name="T23" fmla="*/ 84937684 h 38"/>
                  <a:gd name="T24" fmla="*/ 61991627 w 69"/>
                  <a:gd name="T25" fmla="*/ 96016345 h 38"/>
                  <a:gd name="T26" fmla="*/ 61991627 w 69"/>
                  <a:gd name="T27" fmla="*/ 125560722 h 38"/>
                  <a:gd name="T28" fmla="*/ 72931775 w 69"/>
                  <a:gd name="T29" fmla="*/ 125560722 h 38"/>
                  <a:gd name="T30" fmla="*/ 76579128 w 69"/>
                  <a:gd name="T31" fmla="*/ 140332911 h 38"/>
                  <a:gd name="T32" fmla="*/ 91164719 w 69"/>
                  <a:gd name="T33" fmla="*/ 136639384 h 38"/>
                  <a:gd name="T34" fmla="*/ 105752220 w 69"/>
                  <a:gd name="T35" fmla="*/ 125560722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38"/>
                  <a:gd name="T56" fmla="*/ 69 w 69"/>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44" name="Freeform 100"/>
              <p:cNvSpPr>
                <a:spLocks noChangeArrowheads="1"/>
              </p:cNvSpPr>
              <p:nvPr/>
            </p:nvSpPr>
            <p:spPr bwMode="auto">
              <a:xfrm>
                <a:off x="1106488" y="1736725"/>
                <a:ext cx="657225" cy="406400"/>
              </a:xfrm>
              <a:custGeom>
                <a:avLst/>
                <a:gdLst>
                  <a:gd name="T0" fmla="*/ 1098696788 w 344"/>
                  <a:gd name="T1" fmla="*/ 724437574 h 213"/>
                  <a:gd name="T2" fmla="*/ 1080445421 w 344"/>
                  <a:gd name="T3" fmla="*/ 655271346 h 213"/>
                  <a:gd name="T4" fmla="*/ 1182649640 w 344"/>
                  <a:gd name="T5" fmla="*/ 629788349 h 213"/>
                  <a:gd name="T6" fmla="*/ 1219152375 w 344"/>
                  <a:gd name="T7" fmla="*/ 586103211 h 213"/>
                  <a:gd name="T8" fmla="*/ 1252002162 w 344"/>
                  <a:gd name="T9" fmla="*/ 506013792 h 213"/>
                  <a:gd name="T10" fmla="*/ 1149797943 w 344"/>
                  <a:gd name="T11" fmla="*/ 498732935 h 213"/>
                  <a:gd name="T12" fmla="*/ 1084096459 w 344"/>
                  <a:gd name="T13" fmla="*/ 586103211 h 213"/>
                  <a:gd name="T14" fmla="*/ 1025693229 w 344"/>
                  <a:gd name="T15" fmla="*/ 618867065 h 213"/>
                  <a:gd name="T16" fmla="*/ 883337148 w 344"/>
                  <a:gd name="T17" fmla="*/ 615226637 h 213"/>
                  <a:gd name="T18" fmla="*/ 817633753 w 344"/>
                  <a:gd name="T19" fmla="*/ 520575504 h 213"/>
                  <a:gd name="T20" fmla="*/ 813984626 w 344"/>
                  <a:gd name="T21" fmla="*/ 327634719 h 213"/>
                  <a:gd name="T22" fmla="*/ 799384296 w 344"/>
                  <a:gd name="T23" fmla="*/ 302151722 h 213"/>
                  <a:gd name="T24" fmla="*/ 730031774 w 344"/>
                  <a:gd name="T25" fmla="*/ 258468492 h 213"/>
                  <a:gd name="T26" fmla="*/ 682579747 w 344"/>
                  <a:gd name="T27" fmla="*/ 171098216 h 213"/>
                  <a:gd name="T28" fmla="*/ 576724490 w 344"/>
                  <a:gd name="T29" fmla="*/ 167457788 h 213"/>
                  <a:gd name="T30" fmla="*/ 514672133 w 344"/>
                  <a:gd name="T31" fmla="*/ 116491793 h 213"/>
                  <a:gd name="T32" fmla="*/ 441668574 w 344"/>
                  <a:gd name="T33" fmla="*/ 40044710 h 213"/>
                  <a:gd name="T34" fmla="*/ 365015887 w 344"/>
                  <a:gd name="T35" fmla="*/ 58246851 h 213"/>
                  <a:gd name="T36" fmla="*/ 142356081 w 344"/>
                  <a:gd name="T37" fmla="*/ 21842569 h 213"/>
                  <a:gd name="T38" fmla="*/ 0 w 344"/>
                  <a:gd name="T39" fmla="*/ 10921285 h 213"/>
                  <a:gd name="T40" fmla="*/ 58403230 w 344"/>
                  <a:gd name="T41" fmla="*/ 127413078 h 213"/>
                  <a:gd name="T42" fmla="*/ 127755752 w 344"/>
                  <a:gd name="T43" fmla="*/ 222064210 h 213"/>
                  <a:gd name="T44" fmla="*/ 146007119 w 344"/>
                  <a:gd name="T45" fmla="*/ 262108920 h 213"/>
                  <a:gd name="T46" fmla="*/ 204408438 w 344"/>
                  <a:gd name="T47" fmla="*/ 342196432 h 213"/>
                  <a:gd name="T48" fmla="*/ 295663365 w 344"/>
                  <a:gd name="T49" fmla="*/ 436847564 h 213"/>
                  <a:gd name="T50" fmla="*/ 306612657 w 344"/>
                  <a:gd name="T51" fmla="*/ 389521998 h 213"/>
                  <a:gd name="T52" fmla="*/ 259160630 w 344"/>
                  <a:gd name="T53" fmla="*/ 338556004 h 213"/>
                  <a:gd name="T54" fmla="*/ 189808108 w 344"/>
                  <a:gd name="T55" fmla="*/ 218423782 h 213"/>
                  <a:gd name="T56" fmla="*/ 160607449 w 344"/>
                  <a:gd name="T57" fmla="*/ 152896075 h 213"/>
                  <a:gd name="T58" fmla="*/ 105855257 w 344"/>
                  <a:gd name="T59" fmla="*/ 105570509 h 213"/>
                  <a:gd name="T60" fmla="*/ 105855257 w 344"/>
                  <a:gd name="T61" fmla="*/ 40044710 h 213"/>
                  <a:gd name="T62" fmla="*/ 142356081 w 344"/>
                  <a:gd name="T63" fmla="*/ 58246851 h 213"/>
                  <a:gd name="T64" fmla="*/ 178856906 w 344"/>
                  <a:gd name="T65" fmla="*/ 116491793 h 213"/>
                  <a:gd name="T66" fmla="*/ 204408438 w 344"/>
                  <a:gd name="T67" fmla="*/ 171098216 h 213"/>
                  <a:gd name="T68" fmla="*/ 266460795 w 344"/>
                  <a:gd name="T69" fmla="*/ 218423782 h 213"/>
                  <a:gd name="T70" fmla="*/ 317563860 w 344"/>
                  <a:gd name="T71" fmla="*/ 269389777 h 213"/>
                  <a:gd name="T72" fmla="*/ 346764520 w 344"/>
                  <a:gd name="T73" fmla="*/ 323994291 h 213"/>
                  <a:gd name="T74" fmla="*/ 470869233 w 344"/>
                  <a:gd name="T75" fmla="*/ 455049705 h 213"/>
                  <a:gd name="T76" fmla="*/ 489120601 w 344"/>
                  <a:gd name="T77" fmla="*/ 527856361 h 213"/>
                  <a:gd name="T78" fmla="*/ 507371968 w 344"/>
                  <a:gd name="T79" fmla="*/ 593384068 h 213"/>
                  <a:gd name="T80" fmla="*/ 635127720 w 344"/>
                  <a:gd name="T81" fmla="*/ 655271346 h 213"/>
                  <a:gd name="T82" fmla="*/ 806684461 w 344"/>
                  <a:gd name="T83" fmla="*/ 735358858 h 213"/>
                  <a:gd name="T84" fmla="*/ 967291910 w 344"/>
                  <a:gd name="T85" fmla="*/ 742639715 h 213"/>
                  <a:gd name="T86" fmla="*/ 1043944596 w 344"/>
                  <a:gd name="T87" fmla="*/ 731718430 h 2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213"/>
                  <a:gd name="T134" fmla="*/ 344 w 344"/>
                  <a:gd name="T135" fmla="*/ 213 h 2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45" name="Freeform 101"/>
              <p:cNvSpPr>
                <a:spLocks noChangeArrowheads="1"/>
              </p:cNvSpPr>
              <p:nvPr/>
            </p:nvSpPr>
            <p:spPr bwMode="auto">
              <a:xfrm>
                <a:off x="1635125" y="2079625"/>
                <a:ext cx="92075" cy="90488"/>
              </a:xfrm>
              <a:custGeom>
                <a:avLst/>
                <a:gdLst>
                  <a:gd name="T0" fmla="*/ 154544051 w 48"/>
                  <a:gd name="T1" fmla="*/ 114908208 h 47"/>
                  <a:gd name="T2" fmla="*/ 176620951 w 48"/>
                  <a:gd name="T3" fmla="*/ 92667413 h 47"/>
                  <a:gd name="T4" fmla="*/ 158223215 w 48"/>
                  <a:gd name="T5" fmla="*/ 81547015 h 47"/>
                  <a:gd name="T6" fmla="*/ 139825479 w 48"/>
                  <a:gd name="T7" fmla="*/ 85253173 h 47"/>
                  <a:gd name="T8" fmla="*/ 139825479 w 48"/>
                  <a:gd name="T9" fmla="*/ 0 h 47"/>
                  <a:gd name="T10" fmla="*/ 69911780 w 48"/>
                  <a:gd name="T11" fmla="*/ 0 h 47"/>
                  <a:gd name="T12" fmla="*/ 58874290 w 48"/>
                  <a:gd name="T13" fmla="*/ 29653110 h 47"/>
                  <a:gd name="T14" fmla="*/ 88311434 w 48"/>
                  <a:gd name="T15" fmla="*/ 70426618 h 47"/>
                  <a:gd name="T16" fmla="*/ 33116308 w 48"/>
                  <a:gd name="T17" fmla="*/ 77840858 h 47"/>
                  <a:gd name="T18" fmla="*/ 0 w 48"/>
                  <a:gd name="T19" fmla="*/ 122320523 h 47"/>
                  <a:gd name="T20" fmla="*/ 44155717 w 48"/>
                  <a:gd name="T21" fmla="*/ 163094031 h 47"/>
                  <a:gd name="T22" fmla="*/ 103028089 w 48"/>
                  <a:gd name="T23" fmla="*/ 174214429 h 47"/>
                  <a:gd name="T24" fmla="*/ 103028089 w 48"/>
                  <a:gd name="T25" fmla="*/ 174214429 h 47"/>
                  <a:gd name="T26" fmla="*/ 132465233 w 48"/>
                  <a:gd name="T27" fmla="*/ 148267476 h 47"/>
                  <a:gd name="T28" fmla="*/ 154544051 w 48"/>
                  <a:gd name="T29" fmla="*/ 114908208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7"/>
                  <a:gd name="T47" fmla="*/ 48 w 48"/>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46" name="Freeform 102"/>
              <p:cNvSpPr>
                <a:spLocks noChangeArrowheads="1"/>
              </p:cNvSpPr>
              <p:nvPr/>
            </p:nvSpPr>
            <p:spPr bwMode="auto">
              <a:xfrm>
                <a:off x="1708150" y="2066925"/>
                <a:ext cx="26988" cy="57150"/>
              </a:xfrm>
              <a:custGeom>
                <a:avLst/>
                <a:gdLst>
                  <a:gd name="T0" fmla="*/ 7431339 w 14"/>
                  <a:gd name="T1" fmla="*/ 25403175 h 30"/>
                  <a:gd name="T2" fmla="*/ 0 w 14"/>
                  <a:gd name="T3" fmla="*/ 25403175 h 30"/>
                  <a:gd name="T4" fmla="*/ 0 w 14"/>
                  <a:gd name="T5" fmla="*/ 108870750 h 30"/>
                  <a:gd name="T6" fmla="*/ 18581238 w 14"/>
                  <a:gd name="T7" fmla="*/ 105241725 h 30"/>
                  <a:gd name="T8" fmla="*/ 33443915 w 14"/>
                  <a:gd name="T9" fmla="*/ 87096600 h 30"/>
                  <a:gd name="T10" fmla="*/ 44593815 w 14"/>
                  <a:gd name="T11" fmla="*/ 18145125 h 30"/>
                  <a:gd name="T12" fmla="*/ 52025153 w 14"/>
                  <a:gd name="T13" fmla="*/ 10887075 h 30"/>
                  <a:gd name="T14" fmla="*/ 33443915 w 14"/>
                  <a:gd name="T15" fmla="*/ 0 h 30"/>
                  <a:gd name="T16" fmla="*/ 7431339 w 14"/>
                  <a:gd name="T17" fmla="*/ 254031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0"/>
                  <a:gd name="T29" fmla="*/ 14 w 1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47" name="Freeform 103"/>
              <p:cNvSpPr>
                <a:spLocks noChangeArrowheads="1"/>
              </p:cNvSpPr>
              <p:nvPr/>
            </p:nvSpPr>
            <p:spPr bwMode="auto">
              <a:xfrm>
                <a:off x="2024063" y="2024062"/>
                <a:ext cx="65088" cy="55563"/>
              </a:xfrm>
              <a:custGeom>
                <a:avLst/>
                <a:gdLst>
                  <a:gd name="T0" fmla="*/ 58636631 w 34"/>
                  <a:gd name="T1" fmla="*/ 11012970 h 29"/>
                  <a:gd name="T2" fmla="*/ 84288960 w 34"/>
                  <a:gd name="T3" fmla="*/ 69746893 h 29"/>
                  <a:gd name="T4" fmla="*/ 3664072 w 34"/>
                  <a:gd name="T5" fmla="*/ 84430852 h 29"/>
                  <a:gd name="T6" fmla="*/ 58636631 w 34"/>
                  <a:gd name="T7" fmla="*/ 95443822 h 29"/>
                  <a:gd name="T8" fmla="*/ 113607275 w 34"/>
                  <a:gd name="T9" fmla="*/ 102785802 h 29"/>
                  <a:gd name="T10" fmla="*/ 124601404 w 34"/>
                  <a:gd name="T11" fmla="*/ 22025940 h 29"/>
                  <a:gd name="T12" fmla="*/ 58636631 w 34"/>
                  <a:gd name="T13" fmla="*/ 11012970 h 29"/>
                  <a:gd name="T14" fmla="*/ 0 60000 65536"/>
                  <a:gd name="T15" fmla="*/ 0 60000 65536"/>
                  <a:gd name="T16" fmla="*/ 0 60000 65536"/>
                  <a:gd name="T17" fmla="*/ 0 60000 65536"/>
                  <a:gd name="T18" fmla="*/ 0 60000 65536"/>
                  <a:gd name="T19" fmla="*/ 0 60000 65536"/>
                  <a:gd name="T20" fmla="*/ 0 60000 65536"/>
                  <a:gd name="T21" fmla="*/ 0 w 34"/>
                  <a:gd name="T22" fmla="*/ 0 h 29"/>
                  <a:gd name="T23" fmla="*/ 34 w 3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48" name="Freeform 104"/>
              <p:cNvSpPr>
                <a:spLocks noChangeArrowheads="1"/>
              </p:cNvSpPr>
              <p:nvPr/>
            </p:nvSpPr>
            <p:spPr bwMode="auto">
              <a:xfrm>
                <a:off x="2082800" y="2033587"/>
                <a:ext cx="74613" cy="50800"/>
              </a:xfrm>
              <a:custGeom>
                <a:avLst/>
                <a:gdLst>
                  <a:gd name="T0" fmla="*/ 54901776 w 39"/>
                  <a:gd name="T1" fmla="*/ 72532631 h 26"/>
                  <a:gd name="T2" fmla="*/ 142746148 w 39"/>
                  <a:gd name="T3" fmla="*/ 53445508 h 26"/>
                  <a:gd name="T4" fmla="*/ 32940683 w 39"/>
                  <a:gd name="T5" fmla="*/ 7635631 h 26"/>
                  <a:gd name="T6" fmla="*/ 10979590 w 39"/>
                  <a:gd name="T7" fmla="*/ 3817815 h 26"/>
                  <a:gd name="T8" fmla="*/ 0 w 39"/>
                  <a:gd name="T9" fmla="*/ 87801938 h 26"/>
                  <a:gd name="T10" fmla="*/ 3659863 w 39"/>
                  <a:gd name="T11" fmla="*/ 91619754 h 26"/>
                  <a:gd name="T12" fmla="*/ 54901776 w 39"/>
                  <a:gd name="T13" fmla="*/ 72532631 h 26"/>
                  <a:gd name="T14" fmla="*/ 0 60000 65536"/>
                  <a:gd name="T15" fmla="*/ 0 60000 65536"/>
                  <a:gd name="T16" fmla="*/ 0 60000 65536"/>
                  <a:gd name="T17" fmla="*/ 0 60000 65536"/>
                  <a:gd name="T18" fmla="*/ 0 60000 65536"/>
                  <a:gd name="T19" fmla="*/ 0 60000 65536"/>
                  <a:gd name="T20" fmla="*/ 0 60000 65536"/>
                  <a:gd name="T21" fmla="*/ 0 w 39"/>
                  <a:gd name="T22" fmla="*/ 0 h 26"/>
                  <a:gd name="T23" fmla="*/ 39 w 3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49" name="Freeform 105"/>
              <p:cNvSpPr>
                <a:spLocks noChangeArrowheads="1"/>
              </p:cNvSpPr>
              <p:nvPr/>
            </p:nvSpPr>
            <p:spPr bwMode="auto">
              <a:xfrm>
                <a:off x="1746250" y="2143125"/>
                <a:ext cx="92075" cy="93663"/>
              </a:xfrm>
              <a:custGeom>
                <a:avLst/>
                <a:gdLst>
                  <a:gd name="T0" fmla="*/ 95669761 w 48"/>
                  <a:gd name="T1" fmla="*/ 168075386 h 49"/>
                  <a:gd name="T2" fmla="*/ 136144397 w 48"/>
                  <a:gd name="T3" fmla="*/ 175383012 h 49"/>
                  <a:gd name="T4" fmla="*/ 154544051 w 48"/>
                  <a:gd name="T5" fmla="*/ 179035869 h 49"/>
                  <a:gd name="T6" fmla="*/ 150862969 w 48"/>
                  <a:gd name="T7" fmla="*/ 171728243 h 49"/>
                  <a:gd name="T8" fmla="*/ 161902378 w 48"/>
                  <a:gd name="T9" fmla="*/ 116922008 h 49"/>
                  <a:gd name="T10" fmla="*/ 165581542 w 48"/>
                  <a:gd name="T11" fmla="*/ 47498610 h 49"/>
                  <a:gd name="T12" fmla="*/ 176620951 w 48"/>
                  <a:gd name="T13" fmla="*/ 3652857 h 49"/>
                  <a:gd name="T14" fmla="*/ 176620951 w 48"/>
                  <a:gd name="T15" fmla="*/ 0 h 49"/>
                  <a:gd name="T16" fmla="*/ 125106906 w 48"/>
                  <a:gd name="T17" fmla="*/ 18268108 h 49"/>
                  <a:gd name="T18" fmla="*/ 88311434 w 48"/>
                  <a:gd name="T19" fmla="*/ 29230502 h 49"/>
                  <a:gd name="T20" fmla="*/ 40476554 w 48"/>
                  <a:gd name="T21" fmla="*/ 47498610 h 49"/>
                  <a:gd name="T22" fmla="*/ 29437145 w 48"/>
                  <a:gd name="T23" fmla="*/ 73076255 h 49"/>
                  <a:gd name="T24" fmla="*/ 14718572 w 48"/>
                  <a:gd name="T25" fmla="*/ 84036737 h 49"/>
                  <a:gd name="T26" fmla="*/ 0 w 48"/>
                  <a:gd name="T27" fmla="*/ 87691506 h 49"/>
                  <a:gd name="T28" fmla="*/ 7358327 w 48"/>
                  <a:gd name="T29" fmla="*/ 102306757 h 49"/>
                  <a:gd name="T30" fmla="*/ 58874290 w 48"/>
                  <a:gd name="T31" fmla="*/ 153460135 h 49"/>
                  <a:gd name="T32" fmla="*/ 69911780 w 48"/>
                  <a:gd name="T33" fmla="*/ 168075386 h 49"/>
                  <a:gd name="T34" fmla="*/ 95669761 w 48"/>
                  <a:gd name="T35" fmla="*/ 168075386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9"/>
                  <a:gd name="T56" fmla="*/ 48 w 4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50" name="Freeform 106"/>
              <p:cNvSpPr>
                <a:spLocks noChangeArrowheads="1"/>
              </p:cNvSpPr>
              <p:nvPr/>
            </p:nvSpPr>
            <p:spPr bwMode="auto">
              <a:xfrm>
                <a:off x="2036763" y="2357437"/>
                <a:ext cx="860425" cy="877888"/>
              </a:xfrm>
              <a:custGeom>
                <a:avLst/>
                <a:gdLst>
                  <a:gd name="T0" fmla="*/ 924956875 w 450"/>
                  <a:gd name="T1" fmla="*/ 1555214853 h 460"/>
                  <a:gd name="T2" fmla="*/ 950547827 w 450"/>
                  <a:gd name="T3" fmla="*/ 1562499415 h 460"/>
                  <a:gd name="T4" fmla="*/ 1056571307 w 450"/>
                  <a:gd name="T5" fmla="*/ 1380389183 h 460"/>
                  <a:gd name="T6" fmla="*/ 1122378523 w 450"/>
                  <a:gd name="T7" fmla="*/ 1249270885 h 460"/>
                  <a:gd name="T8" fmla="*/ 1232057854 w 450"/>
                  <a:gd name="T9" fmla="*/ 1187353062 h 460"/>
                  <a:gd name="T10" fmla="*/ 1360016436 w 450"/>
                  <a:gd name="T11" fmla="*/ 1150932161 h 460"/>
                  <a:gd name="T12" fmla="*/ 1411198339 w 450"/>
                  <a:gd name="T13" fmla="*/ 1056234764 h 460"/>
                  <a:gd name="T14" fmla="*/ 1451414603 w 450"/>
                  <a:gd name="T15" fmla="*/ 961537367 h 460"/>
                  <a:gd name="T16" fmla="*/ 1466038004 w 450"/>
                  <a:gd name="T17" fmla="*/ 768501247 h 460"/>
                  <a:gd name="T18" fmla="*/ 1495286718 w 450"/>
                  <a:gd name="T19" fmla="*/ 750290796 h 460"/>
                  <a:gd name="T20" fmla="*/ 1626901150 w 450"/>
                  <a:gd name="T21" fmla="*/ 575465126 h 460"/>
                  <a:gd name="T22" fmla="*/ 1484319168 w 450"/>
                  <a:gd name="T23" fmla="*/ 378787679 h 460"/>
                  <a:gd name="T24" fmla="*/ 1228402004 w 450"/>
                  <a:gd name="T25" fmla="*/ 349649431 h 460"/>
                  <a:gd name="T26" fmla="*/ 1078506408 w 450"/>
                  <a:gd name="T27" fmla="*/ 269521158 h 460"/>
                  <a:gd name="T28" fmla="*/ 1063883008 w 450"/>
                  <a:gd name="T29" fmla="*/ 244026146 h 460"/>
                  <a:gd name="T30" fmla="*/ 965173140 w 450"/>
                  <a:gd name="T31" fmla="*/ 218531133 h 460"/>
                  <a:gd name="T32" fmla="*/ 943236126 w 450"/>
                  <a:gd name="T33" fmla="*/ 47348698 h 460"/>
                  <a:gd name="T34" fmla="*/ 811621694 w 450"/>
                  <a:gd name="T35" fmla="*/ 116549174 h 460"/>
                  <a:gd name="T36" fmla="*/ 698288425 w 450"/>
                  <a:gd name="T37" fmla="*/ 142046095 h 460"/>
                  <a:gd name="T38" fmla="*/ 603232495 w 450"/>
                  <a:gd name="T39" fmla="*/ 145687422 h 460"/>
                  <a:gd name="T40" fmla="*/ 573985693 w 450"/>
                  <a:gd name="T41" fmla="*/ 3641327 h 460"/>
                  <a:gd name="T42" fmla="*/ 471618063 w 450"/>
                  <a:gd name="T43" fmla="*/ 61917822 h 460"/>
                  <a:gd name="T44" fmla="*/ 391187446 w 450"/>
                  <a:gd name="T45" fmla="*/ 54633260 h 460"/>
                  <a:gd name="T46" fmla="*/ 438715411 w 450"/>
                  <a:gd name="T47" fmla="*/ 116549174 h 460"/>
                  <a:gd name="T48" fmla="*/ 383875746 w 450"/>
                  <a:gd name="T49" fmla="*/ 167541108 h 460"/>
                  <a:gd name="T50" fmla="*/ 307100979 w 450"/>
                  <a:gd name="T51" fmla="*/ 178466997 h 460"/>
                  <a:gd name="T52" fmla="*/ 175486547 w 450"/>
                  <a:gd name="T53" fmla="*/ 152971984 h 460"/>
                  <a:gd name="T54" fmla="*/ 164518996 w 450"/>
                  <a:gd name="T55" fmla="*/ 214889806 h 460"/>
                  <a:gd name="T56" fmla="*/ 168174846 w 450"/>
                  <a:gd name="T57" fmla="*/ 393356803 h 460"/>
                  <a:gd name="T58" fmla="*/ 43872115 w 450"/>
                  <a:gd name="T59" fmla="*/ 437062266 h 460"/>
                  <a:gd name="T60" fmla="*/ 7311700 w 450"/>
                  <a:gd name="T61" fmla="*/ 524475101 h 460"/>
                  <a:gd name="T62" fmla="*/ 54839665 w 450"/>
                  <a:gd name="T63" fmla="*/ 611887936 h 460"/>
                  <a:gd name="T64" fmla="*/ 138926133 w 450"/>
                  <a:gd name="T65" fmla="*/ 626457060 h 460"/>
                  <a:gd name="T66" fmla="*/ 237637913 w 450"/>
                  <a:gd name="T67" fmla="*/ 670162523 h 460"/>
                  <a:gd name="T68" fmla="*/ 361940644 w 450"/>
                  <a:gd name="T69" fmla="*/ 633741622 h 460"/>
                  <a:gd name="T70" fmla="*/ 453338812 w 450"/>
                  <a:gd name="T71" fmla="*/ 750290796 h 460"/>
                  <a:gd name="T72" fmla="*/ 548392830 w 450"/>
                  <a:gd name="T73" fmla="*/ 790354933 h 460"/>
                  <a:gd name="T74" fmla="*/ 577641544 w 450"/>
                  <a:gd name="T75" fmla="*/ 881409094 h 460"/>
                  <a:gd name="T76" fmla="*/ 680007262 w 450"/>
                  <a:gd name="T77" fmla="*/ 965180602 h 460"/>
                  <a:gd name="T78" fmla="*/ 665383861 w 450"/>
                  <a:gd name="T79" fmla="*/ 1067160653 h 460"/>
                  <a:gd name="T80" fmla="*/ 727535227 w 450"/>
                  <a:gd name="T81" fmla="*/ 1154573488 h 460"/>
                  <a:gd name="T82" fmla="*/ 811621694 w 450"/>
                  <a:gd name="T83" fmla="*/ 1227417199 h 460"/>
                  <a:gd name="T84" fmla="*/ 840870408 w 450"/>
                  <a:gd name="T85" fmla="*/ 1365821967 h 460"/>
                  <a:gd name="T86" fmla="*/ 683663112 w 450"/>
                  <a:gd name="T87" fmla="*/ 1511509389 h 460"/>
                  <a:gd name="T88" fmla="*/ 749470328 w 450"/>
                  <a:gd name="T89" fmla="*/ 1551573526 h 460"/>
                  <a:gd name="T90" fmla="*/ 848182108 w 450"/>
                  <a:gd name="T91" fmla="*/ 1613489440 h 4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0"/>
                  <a:gd name="T139" fmla="*/ 0 h 460"/>
                  <a:gd name="T140" fmla="*/ 450 w 450"/>
                  <a:gd name="T141" fmla="*/ 460 h 4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8FC33B"/>
              </a:solidFill>
              <a:ln w="1" cap="flat" cmpd="sng">
                <a:solidFill>
                  <a:srgbClr val="FFFFFF"/>
                </a:solidFill>
                <a:miter lim="800000"/>
              </a:ln>
            </p:spPr>
            <p:txBody>
              <a:bodyPr/>
              <a:lstStyle/>
              <a:p>
                <a:endParaRPr lang="zh-CN" altLang="en-US"/>
              </a:p>
            </p:txBody>
          </p:sp>
          <p:sp>
            <p:nvSpPr>
              <p:cNvPr id="34951" name="Freeform 107"/>
              <p:cNvSpPr>
                <a:spLocks noChangeArrowheads="1"/>
              </p:cNvSpPr>
              <p:nvPr/>
            </p:nvSpPr>
            <p:spPr bwMode="auto">
              <a:xfrm>
                <a:off x="2376488" y="3146425"/>
                <a:ext cx="106363" cy="117475"/>
              </a:xfrm>
              <a:custGeom>
                <a:avLst/>
                <a:gdLst>
                  <a:gd name="T0" fmla="*/ 198412579 w 56"/>
                  <a:gd name="T1" fmla="*/ 107703733 h 62"/>
                  <a:gd name="T2" fmla="*/ 169552119 w 56"/>
                  <a:gd name="T3" fmla="*/ 75392423 h 62"/>
                  <a:gd name="T4" fmla="*/ 126262378 w 56"/>
                  <a:gd name="T5" fmla="*/ 39490548 h 62"/>
                  <a:gd name="T6" fmla="*/ 101010662 w 56"/>
                  <a:gd name="T7" fmla="*/ 46671681 h 62"/>
                  <a:gd name="T8" fmla="*/ 82972637 w 56"/>
                  <a:gd name="T9" fmla="*/ 17950938 h 62"/>
                  <a:gd name="T10" fmla="*/ 50505331 w 56"/>
                  <a:gd name="T11" fmla="*/ 7181133 h 62"/>
                  <a:gd name="T12" fmla="*/ 36074151 w 56"/>
                  <a:gd name="T13" fmla="*/ 7181133 h 62"/>
                  <a:gd name="T14" fmla="*/ 25251716 w 56"/>
                  <a:gd name="T15" fmla="*/ 28720743 h 62"/>
                  <a:gd name="T16" fmla="*/ 10822435 w 56"/>
                  <a:gd name="T17" fmla="*/ 96932033 h 62"/>
                  <a:gd name="T18" fmla="*/ 0 w 56"/>
                  <a:gd name="T19" fmla="*/ 150784847 h 62"/>
                  <a:gd name="T20" fmla="*/ 10822435 w 56"/>
                  <a:gd name="T21" fmla="*/ 175915023 h 62"/>
                  <a:gd name="T22" fmla="*/ 7215590 w 56"/>
                  <a:gd name="T23" fmla="*/ 193865961 h 62"/>
                  <a:gd name="T24" fmla="*/ 25251716 w 56"/>
                  <a:gd name="T25" fmla="*/ 201045199 h 62"/>
                  <a:gd name="T26" fmla="*/ 75757047 w 56"/>
                  <a:gd name="T27" fmla="*/ 215405571 h 62"/>
                  <a:gd name="T28" fmla="*/ 108224353 w 56"/>
                  <a:gd name="T29" fmla="*/ 215405571 h 62"/>
                  <a:gd name="T30" fmla="*/ 169552119 w 56"/>
                  <a:gd name="T31" fmla="*/ 204635766 h 62"/>
                  <a:gd name="T32" fmla="*/ 202019424 w 56"/>
                  <a:gd name="T33" fmla="*/ 168735785 h 62"/>
                  <a:gd name="T34" fmla="*/ 198412579 w 56"/>
                  <a:gd name="T35" fmla="*/ 107703733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62"/>
                  <a:gd name="T56" fmla="*/ 56 w 56"/>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52" name="Freeform 108"/>
              <p:cNvSpPr>
                <a:spLocks noEditPoints="1" noChangeArrowheads="1"/>
              </p:cNvSpPr>
              <p:nvPr/>
            </p:nvSpPr>
            <p:spPr bwMode="auto">
              <a:xfrm>
                <a:off x="2043113" y="2951162"/>
                <a:ext cx="436563" cy="860425"/>
              </a:xfrm>
              <a:custGeom>
                <a:avLst/>
                <a:gdLst>
                  <a:gd name="T0" fmla="*/ 238307870 w 228"/>
                  <a:gd name="T1" fmla="*/ 1561093934 h 450"/>
                  <a:gd name="T2" fmla="*/ 219976054 w 228"/>
                  <a:gd name="T3" fmla="*/ 1524533520 h 450"/>
                  <a:gd name="T4" fmla="*/ 205310984 w 228"/>
                  <a:gd name="T5" fmla="*/ 1637868701 h 450"/>
                  <a:gd name="T6" fmla="*/ 293301405 w 228"/>
                  <a:gd name="T7" fmla="*/ 1641524551 h 450"/>
                  <a:gd name="T8" fmla="*/ 318964799 w 228"/>
                  <a:gd name="T9" fmla="*/ 1612277749 h 450"/>
                  <a:gd name="T10" fmla="*/ 799247286 w 228"/>
                  <a:gd name="T11" fmla="*/ 168174846 h 450"/>
                  <a:gd name="T12" fmla="*/ 777248723 w 228"/>
                  <a:gd name="T13" fmla="*/ 233982062 h 450"/>
                  <a:gd name="T14" fmla="*/ 711256865 w 228"/>
                  <a:gd name="T15" fmla="*/ 255917164 h 450"/>
                  <a:gd name="T16" fmla="*/ 630598021 w 228"/>
                  <a:gd name="T17" fmla="*/ 244949613 h 450"/>
                  <a:gd name="T18" fmla="*/ 678259978 w 228"/>
                  <a:gd name="T19" fmla="*/ 160861234 h 450"/>
                  <a:gd name="T20" fmla="*/ 553605923 w 228"/>
                  <a:gd name="T21" fmla="*/ 98711780 h 450"/>
                  <a:gd name="T22" fmla="*/ 450950432 w 228"/>
                  <a:gd name="T23" fmla="*/ 10967551 h 450"/>
                  <a:gd name="T24" fmla="*/ 384958573 w 228"/>
                  <a:gd name="T25" fmla="*/ 36560414 h 450"/>
                  <a:gd name="T26" fmla="*/ 300634898 w 228"/>
                  <a:gd name="T27" fmla="*/ 18279251 h 450"/>
                  <a:gd name="T28" fmla="*/ 263971265 w 228"/>
                  <a:gd name="T29" fmla="*/ 91398168 h 450"/>
                  <a:gd name="T30" fmla="*/ 212644476 w 228"/>
                  <a:gd name="T31" fmla="*/ 157205384 h 450"/>
                  <a:gd name="T32" fmla="*/ 219976054 w 228"/>
                  <a:gd name="T33" fmla="*/ 230326212 h 450"/>
                  <a:gd name="T34" fmla="*/ 179647589 w 228"/>
                  <a:gd name="T35" fmla="*/ 285163966 h 450"/>
                  <a:gd name="T36" fmla="*/ 150317449 w 228"/>
                  <a:gd name="T37" fmla="*/ 343659481 h 450"/>
                  <a:gd name="T38" fmla="*/ 135652379 w 228"/>
                  <a:gd name="T39" fmla="*/ 420434248 h 450"/>
                  <a:gd name="T40" fmla="*/ 146650703 w 228"/>
                  <a:gd name="T41" fmla="*/ 504522627 h 450"/>
                  <a:gd name="T42" fmla="*/ 146650703 w 228"/>
                  <a:gd name="T43" fmla="*/ 573985693 h 450"/>
                  <a:gd name="T44" fmla="*/ 135652379 w 228"/>
                  <a:gd name="T45" fmla="*/ 658072161 h 450"/>
                  <a:gd name="T46" fmla="*/ 102655492 w 228"/>
                  <a:gd name="T47" fmla="*/ 753126178 h 450"/>
                  <a:gd name="T48" fmla="*/ 91657168 w 228"/>
                  <a:gd name="T49" fmla="*/ 789686593 h 450"/>
                  <a:gd name="T50" fmla="*/ 76992098 w 228"/>
                  <a:gd name="T51" fmla="*/ 848182108 h 450"/>
                  <a:gd name="T52" fmla="*/ 73325351 w 228"/>
                  <a:gd name="T53" fmla="*/ 906677624 h 450"/>
                  <a:gd name="T54" fmla="*/ 65993774 w 228"/>
                  <a:gd name="T55" fmla="*/ 994419941 h 450"/>
                  <a:gd name="T56" fmla="*/ 76992098 w 228"/>
                  <a:gd name="T57" fmla="*/ 1041947906 h 450"/>
                  <a:gd name="T58" fmla="*/ 95323914 w 228"/>
                  <a:gd name="T59" fmla="*/ 1082162259 h 450"/>
                  <a:gd name="T60" fmla="*/ 84323675 w 228"/>
                  <a:gd name="T61" fmla="*/ 1115066823 h 450"/>
                  <a:gd name="T62" fmla="*/ 76992098 w 228"/>
                  <a:gd name="T63" fmla="*/ 1180874039 h 450"/>
                  <a:gd name="T64" fmla="*/ 47661957 w 228"/>
                  <a:gd name="T65" fmla="*/ 1235713704 h 450"/>
                  <a:gd name="T66" fmla="*/ 32996887 w 228"/>
                  <a:gd name="T67" fmla="*/ 1297865070 h 450"/>
                  <a:gd name="T68" fmla="*/ 10998324 w 228"/>
                  <a:gd name="T69" fmla="*/ 1363672286 h 450"/>
                  <a:gd name="T70" fmla="*/ 54993535 w 228"/>
                  <a:gd name="T71" fmla="*/ 1403886639 h 450"/>
                  <a:gd name="T72" fmla="*/ 76992098 w 228"/>
                  <a:gd name="T73" fmla="*/ 1466038004 h 450"/>
                  <a:gd name="T74" fmla="*/ 172314097 w 228"/>
                  <a:gd name="T75" fmla="*/ 1477005555 h 450"/>
                  <a:gd name="T76" fmla="*/ 190645913 w 228"/>
                  <a:gd name="T77" fmla="*/ 1444102903 h 450"/>
                  <a:gd name="T78" fmla="*/ 194312660 w 228"/>
                  <a:gd name="T79" fmla="*/ 1374639837 h 450"/>
                  <a:gd name="T80" fmla="*/ 241974617 w 228"/>
                  <a:gd name="T81" fmla="*/ 1330767722 h 450"/>
                  <a:gd name="T82" fmla="*/ 318964799 w 228"/>
                  <a:gd name="T83" fmla="*/ 1243025405 h 450"/>
                  <a:gd name="T84" fmla="*/ 285969827 w 228"/>
                  <a:gd name="T85" fmla="*/ 1191841589 h 450"/>
                  <a:gd name="T86" fmla="*/ 326298292 w 228"/>
                  <a:gd name="T87" fmla="*/ 1093131721 h 450"/>
                  <a:gd name="T88" fmla="*/ 348294940 w 228"/>
                  <a:gd name="T89" fmla="*/ 1041947906 h 450"/>
                  <a:gd name="T90" fmla="*/ 373960249 w 228"/>
                  <a:gd name="T91" fmla="*/ 987108241 h 450"/>
                  <a:gd name="T92" fmla="*/ 399623643 w 228"/>
                  <a:gd name="T93" fmla="*/ 983452391 h 450"/>
                  <a:gd name="T94" fmla="*/ 388625319 w 228"/>
                  <a:gd name="T95" fmla="*/ 957861439 h 450"/>
                  <a:gd name="T96" fmla="*/ 359295179 w 228"/>
                  <a:gd name="T97" fmla="*/ 917645175 h 450"/>
                  <a:gd name="T98" fmla="*/ 421620291 w 228"/>
                  <a:gd name="T99" fmla="*/ 895710073 h 450"/>
                  <a:gd name="T100" fmla="*/ 472948994 w 228"/>
                  <a:gd name="T101" fmla="*/ 833558707 h 450"/>
                  <a:gd name="T102" fmla="*/ 487614065 w 228"/>
                  <a:gd name="T103" fmla="*/ 786030742 h 450"/>
                  <a:gd name="T104" fmla="*/ 670926485 w 228"/>
                  <a:gd name="T105" fmla="*/ 742158628 h 450"/>
                  <a:gd name="T106" fmla="*/ 692925048 w 228"/>
                  <a:gd name="T107" fmla="*/ 661728011 h 450"/>
                  <a:gd name="T108" fmla="*/ 659928161 w 228"/>
                  <a:gd name="T109" fmla="*/ 599576645 h 450"/>
                  <a:gd name="T110" fmla="*/ 645263091 w 228"/>
                  <a:gd name="T111" fmla="*/ 570329843 h 450"/>
                  <a:gd name="T112" fmla="*/ 637931513 w 228"/>
                  <a:gd name="T113" fmla="*/ 526457728 h 450"/>
                  <a:gd name="T114" fmla="*/ 663594908 w 228"/>
                  <a:gd name="T115" fmla="*/ 402154997 h 450"/>
                  <a:gd name="T116" fmla="*/ 784582216 w 228"/>
                  <a:gd name="T117" fmla="*/ 259573014 h 450"/>
                  <a:gd name="T118" fmla="*/ 824910680 w 228"/>
                  <a:gd name="T119" fmla="*/ 171830697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
                  <a:gd name="T181" fmla="*/ 0 h 450"/>
                  <a:gd name="T182" fmla="*/ 228 w 228"/>
                  <a:gd name="T183" fmla="*/ 450 h 4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53" name="Freeform 109"/>
              <p:cNvSpPr>
                <a:spLocks noChangeArrowheads="1"/>
              </p:cNvSpPr>
              <p:nvPr/>
            </p:nvSpPr>
            <p:spPr bwMode="auto">
              <a:xfrm>
                <a:off x="1995488" y="2854325"/>
                <a:ext cx="190500" cy="973138"/>
              </a:xfrm>
              <a:custGeom>
                <a:avLst/>
                <a:gdLst>
                  <a:gd name="T0" fmla="*/ 145161000 w 100"/>
                  <a:gd name="T1" fmla="*/ 1583789727 h 510"/>
                  <a:gd name="T2" fmla="*/ 97983675 w 100"/>
                  <a:gd name="T3" fmla="*/ 1503690929 h 510"/>
                  <a:gd name="T4" fmla="*/ 137902950 w 100"/>
                  <a:gd name="T5" fmla="*/ 1416308861 h 510"/>
                  <a:gd name="T6" fmla="*/ 166935150 w 100"/>
                  <a:gd name="T7" fmla="*/ 1328928701 h 510"/>
                  <a:gd name="T8" fmla="*/ 185080275 w 100"/>
                  <a:gd name="T9" fmla="*/ 1263390719 h 510"/>
                  <a:gd name="T10" fmla="*/ 159677100 w 100"/>
                  <a:gd name="T11" fmla="*/ 1197854645 h 510"/>
                  <a:gd name="T12" fmla="*/ 163306125 w 100"/>
                  <a:gd name="T13" fmla="*/ 1088628491 h 510"/>
                  <a:gd name="T14" fmla="*/ 177822225 w 100"/>
                  <a:gd name="T15" fmla="*/ 1004887104 h 510"/>
                  <a:gd name="T16" fmla="*/ 192338325 w 100"/>
                  <a:gd name="T17" fmla="*/ 935710349 h 510"/>
                  <a:gd name="T18" fmla="*/ 224999550 w 100"/>
                  <a:gd name="T19" fmla="*/ 786434796 h 510"/>
                  <a:gd name="T20" fmla="*/ 235886625 w 100"/>
                  <a:gd name="T21" fmla="*/ 688128777 h 510"/>
                  <a:gd name="T22" fmla="*/ 239515650 w 100"/>
                  <a:gd name="T23" fmla="*/ 571621261 h 510"/>
                  <a:gd name="T24" fmla="*/ 268547850 w 100"/>
                  <a:gd name="T25" fmla="*/ 469676469 h 510"/>
                  <a:gd name="T26" fmla="*/ 304838100 w 100"/>
                  <a:gd name="T27" fmla="*/ 389575763 h 510"/>
                  <a:gd name="T28" fmla="*/ 352015425 w 100"/>
                  <a:gd name="T29" fmla="*/ 276708928 h 510"/>
                  <a:gd name="T30" fmla="*/ 322983225 w 100"/>
                  <a:gd name="T31" fmla="*/ 192967541 h 510"/>
                  <a:gd name="T32" fmla="*/ 304838100 w 100"/>
                  <a:gd name="T33" fmla="*/ 91022749 h 510"/>
                  <a:gd name="T34" fmla="*/ 257660775 w 100"/>
                  <a:gd name="T35" fmla="*/ 7281362 h 510"/>
                  <a:gd name="T36" fmla="*/ 232257600 w 100"/>
                  <a:gd name="T37" fmla="*/ 83741387 h 510"/>
                  <a:gd name="T38" fmla="*/ 224999550 w 100"/>
                  <a:gd name="T39" fmla="*/ 273068247 h 510"/>
                  <a:gd name="T40" fmla="*/ 192338325 w 100"/>
                  <a:gd name="T41" fmla="*/ 466035788 h 510"/>
                  <a:gd name="T42" fmla="*/ 174193200 w 100"/>
                  <a:gd name="T43" fmla="*/ 593467255 h 510"/>
                  <a:gd name="T44" fmla="*/ 148790025 w 100"/>
                  <a:gd name="T45" fmla="*/ 764588802 h 510"/>
                  <a:gd name="T46" fmla="*/ 94354650 w 100"/>
                  <a:gd name="T47" fmla="*/ 913866263 h 510"/>
                  <a:gd name="T48" fmla="*/ 87096600 w 100"/>
                  <a:gd name="T49" fmla="*/ 1041297730 h 510"/>
                  <a:gd name="T50" fmla="*/ 61693425 w 100"/>
                  <a:gd name="T51" fmla="*/ 1161445927 h 510"/>
                  <a:gd name="T52" fmla="*/ 116128800 w 100"/>
                  <a:gd name="T53" fmla="*/ 1099550534 h 510"/>
                  <a:gd name="T54" fmla="*/ 123386850 w 100"/>
                  <a:gd name="T55" fmla="*/ 1165086608 h 510"/>
                  <a:gd name="T56" fmla="*/ 108870750 w 100"/>
                  <a:gd name="T57" fmla="*/ 1245187314 h 510"/>
                  <a:gd name="T58" fmla="*/ 90725625 w 100"/>
                  <a:gd name="T59" fmla="*/ 1299801345 h 510"/>
                  <a:gd name="T60" fmla="*/ 83467575 w 100"/>
                  <a:gd name="T61" fmla="*/ 1288877394 h 510"/>
                  <a:gd name="T62" fmla="*/ 54435375 w 100"/>
                  <a:gd name="T63" fmla="*/ 1299801345 h 510"/>
                  <a:gd name="T64" fmla="*/ 7258050 w 100"/>
                  <a:gd name="T65" fmla="*/ 1361696738 h 510"/>
                  <a:gd name="T66" fmla="*/ 61693425 w 100"/>
                  <a:gd name="T67" fmla="*/ 1368978100 h 510"/>
                  <a:gd name="T68" fmla="*/ 90725625 w 100"/>
                  <a:gd name="T69" fmla="*/ 1416308861 h 510"/>
                  <a:gd name="T70" fmla="*/ 39919275 w 100"/>
                  <a:gd name="T71" fmla="*/ 1430873493 h 510"/>
                  <a:gd name="T72" fmla="*/ 47177325 w 100"/>
                  <a:gd name="T73" fmla="*/ 1456358260 h 510"/>
                  <a:gd name="T74" fmla="*/ 21774150 w 100"/>
                  <a:gd name="T75" fmla="*/ 1500050248 h 510"/>
                  <a:gd name="T76" fmla="*/ 54435375 w 100"/>
                  <a:gd name="T77" fmla="*/ 1514612972 h 510"/>
                  <a:gd name="T78" fmla="*/ 58064400 w 100"/>
                  <a:gd name="T79" fmla="*/ 1554664280 h 510"/>
                  <a:gd name="T80" fmla="*/ 32661225 w 100"/>
                  <a:gd name="T81" fmla="*/ 1605635721 h 510"/>
                  <a:gd name="T82" fmla="*/ 83467575 w 100"/>
                  <a:gd name="T83" fmla="*/ 1616557764 h 510"/>
                  <a:gd name="T84" fmla="*/ 101612700 w 100"/>
                  <a:gd name="T85" fmla="*/ 1631122397 h 510"/>
                  <a:gd name="T86" fmla="*/ 79838550 w 100"/>
                  <a:gd name="T87" fmla="*/ 1682095747 h 510"/>
                  <a:gd name="T88" fmla="*/ 148790025 w 100"/>
                  <a:gd name="T89" fmla="*/ 1682095747 h 510"/>
                  <a:gd name="T90" fmla="*/ 101612700 w 100"/>
                  <a:gd name="T91" fmla="*/ 1718504465 h 510"/>
                  <a:gd name="T92" fmla="*/ 152419050 w 100"/>
                  <a:gd name="T93" fmla="*/ 1711221194 h 510"/>
                  <a:gd name="T94" fmla="*/ 94354650 w 100"/>
                  <a:gd name="T95" fmla="*/ 1751272502 h 510"/>
                  <a:gd name="T96" fmla="*/ 148790025 w 100"/>
                  <a:gd name="T97" fmla="*/ 1758553864 h 510"/>
                  <a:gd name="T98" fmla="*/ 232257600 w 100"/>
                  <a:gd name="T99" fmla="*/ 1678453157 h 510"/>
                  <a:gd name="T100" fmla="*/ 257660775 w 100"/>
                  <a:gd name="T101" fmla="*/ 1722145146 h 510"/>
                  <a:gd name="T102" fmla="*/ 221370525 w 100"/>
                  <a:gd name="T103" fmla="*/ 1736707870 h 510"/>
                  <a:gd name="T104" fmla="*/ 181451250 w 100"/>
                  <a:gd name="T105" fmla="*/ 1769475907 h 510"/>
                  <a:gd name="T106" fmla="*/ 210483450 w 100"/>
                  <a:gd name="T107" fmla="*/ 1831371300 h 510"/>
                  <a:gd name="T108" fmla="*/ 268547850 w 100"/>
                  <a:gd name="T109" fmla="*/ 1820449257 h 510"/>
                  <a:gd name="T110" fmla="*/ 330241275 w 100"/>
                  <a:gd name="T111" fmla="*/ 1824089938 h 510"/>
                  <a:gd name="T112" fmla="*/ 293951025 w 100"/>
                  <a:gd name="T113" fmla="*/ 1816808576 h 510"/>
                  <a:gd name="T114" fmla="*/ 257660775 w 100"/>
                  <a:gd name="T115" fmla="*/ 1663890434 h 510"/>
                  <a:gd name="T116" fmla="*/ 166935150 w 100"/>
                  <a:gd name="T117" fmla="*/ 1645685120 h 5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
                  <a:gd name="T178" fmla="*/ 0 h 510"/>
                  <a:gd name="T179" fmla="*/ 100 w 100"/>
                  <a:gd name="T180" fmla="*/ 510 h 5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54" name="Freeform 110"/>
              <p:cNvSpPr>
                <a:spLocks noChangeArrowheads="1"/>
              </p:cNvSpPr>
              <p:nvPr/>
            </p:nvSpPr>
            <p:spPr bwMode="auto">
              <a:xfrm>
                <a:off x="2278063" y="2897187"/>
                <a:ext cx="192088" cy="192088"/>
              </a:xfrm>
              <a:custGeom>
                <a:avLst/>
                <a:gdLst>
                  <a:gd name="T0" fmla="*/ 354217956 w 100"/>
                  <a:gd name="T1" fmla="*/ 199249041 h 100"/>
                  <a:gd name="T2" fmla="*/ 321011703 w 100"/>
                  <a:gd name="T3" fmla="*/ 206627141 h 100"/>
                  <a:gd name="T4" fmla="*/ 298871640 w 100"/>
                  <a:gd name="T5" fmla="*/ 158660846 h 100"/>
                  <a:gd name="T6" fmla="*/ 269353477 w 100"/>
                  <a:gd name="T7" fmla="*/ 125452673 h 100"/>
                  <a:gd name="T8" fmla="*/ 236145304 w 100"/>
                  <a:gd name="T9" fmla="*/ 121762662 h 100"/>
                  <a:gd name="T10" fmla="*/ 214007162 w 100"/>
                  <a:gd name="T11" fmla="*/ 88554489 h 100"/>
                  <a:gd name="T12" fmla="*/ 206627141 w 100"/>
                  <a:gd name="T13" fmla="*/ 36898184 h 100"/>
                  <a:gd name="T14" fmla="*/ 202937130 w 100"/>
                  <a:gd name="T15" fmla="*/ 14760042 h 100"/>
                  <a:gd name="T16" fmla="*/ 195559030 w 100"/>
                  <a:gd name="T17" fmla="*/ 18448132 h 100"/>
                  <a:gd name="T18" fmla="*/ 158660846 w 100"/>
                  <a:gd name="T19" fmla="*/ 0 h 100"/>
                  <a:gd name="T20" fmla="*/ 110692631 w 100"/>
                  <a:gd name="T21" fmla="*/ 3690010 h 100"/>
                  <a:gd name="T22" fmla="*/ 59036326 w 100"/>
                  <a:gd name="T23" fmla="*/ 14760042 h 100"/>
                  <a:gd name="T24" fmla="*/ 25828152 w 100"/>
                  <a:gd name="T25" fmla="*/ 51656305 h 100"/>
                  <a:gd name="T26" fmla="*/ 14760042 w 100"/>
                  <a:gd name="T27" fmla="*/ 118072652 h 100"/>
                  <a:gd name="T28" fmla="*/ 0 w 100"/>
                  <a:gd name="T29" fmla="*/ 114382641 h 100"/>
                  <a:gd name="T30" fmla="*/ 59036326 w 100"/>
                  <a:gd name="T31" fmla="*/ 173418967 h 100"/>
                  <a:gd name="T32" fmla="*/ 103314531 w 100"/>
                  <a:gd name="T33" fmla="*/ 202937130 h 100"/>
                  <a:gd name="T34" fmla="*/ 151280825 w 100"/>
                  <a:gd name="T35" fmla="*/ 228767204 h 100"/>
                  <a:gd name="T36" fmla="*/ 228767204 w 100"/>
                  <a:gd name="T37" fmla="*/ 265663467 h 100"/>
                  <a:gd name="T38" fmla="*/ 195559030 w 100"/>
                  <a:gd name="T39" fmla="*/ 321011703 h 100"/>
                  <a:gd name="T40" fmla="*/ 180798988 w 100"/>
                  <a:gd name="T41" fmla="*/ 350529866 h 100"/>
                  <a:gd name="T42" fmla="*/ 221387183 w 100"/>
                  <a:gd name="T43" fmla="*/ 357907966 h 100"/>
                  <a:gd name="T44" fmla="*/ 261973456 w 100"/>
                  <a:gd name="T45" fmla="*/ 361597976 h 100"/>
                  <a:gd name="T46" fmla="*/ 295181630 w 100"/>
                  <a:gd name="T47" fmla="*/ 354217956 h 100"/>
                  <a:gd name="T48" fmla="*/ 328389803 w 100"/>
                  <a:gd name="T49" fmla="*/ 339459834 h 100"/>
                  <a:gd name="T50" fmla="*/ 350529866 w 100"/>
                  <a:gd name="T51" fmla="*/ 276733498 h 100"/>
                  <a:gd name="T52" fmla="*/ 354217956 w 100"/>
                  <a:gd name="T53" fmla="*/ 199249041 h 1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100"/>
                  <a:gd name="T83" fmla="*/ 100 w 100"/>
                  <a:gd name="T84" fmla="*/ 100 h 1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55" name="Freeform 111"/>
              <p:cNvSpPr>
                <a:spLocks noChangeArrowheads="1"/>
              </p:cNvSpPr>
              <p:nvPr/>
            </p:nvSpPr>
            <p:spPr bwMode="auto">
              <a:xfrm>
                <a:off x="1778000" y="2230437"/>
                <a:ext cx="71438" cy="57150"/>
              </a:xfrm>
              <a:custGeom>
                <a:avLst/>
                <a:gdLst>
                  <a:gd name="T0" fmla="*/ 127231078 w 38"/>
                  <a:gd name="T1" fmla="*/ 87096600 h 30"/>
                  <a:gd name="T2" fmla="*/ 134299680 w 38"/>
                  <a:gd name="T3" fmla="*/ 61693425 h 30"/>
                  <a:gd name="T4" fmla="*/ 91889947 w 38"/>
                  <a:gd name="T5" fmla="*/ 10887075 h 30"/>
                  <a:gd name="T6" fmla="*/ 74218442 w 38"/>
                  <a:gd name="T7" fmla="*/ 7258050 h 30"/>
                  <a:gd name="T8" fmla="*/ 35341131 w 38"/>
                  <a:gd name="T9" fmla="*/ 0 h 30"/>
                  <a:gd name="T10" fmla="*/ 10602903 w 38"/>
                  <a:gd name="T11" fmla="*/ 0 h 30"/>
                  <a:gd name="T12" fmla="*/ 10602903 w 38"/>
                  <a:gd name="T13" fmla="*/ 18145125 h 30"/>
                  <a:gd name="T14" fmla="*/ 21205806 w 38"/>
                  <a:gd name="T15" fmla="*/ 50806350 h 30"/>
                  <a:gd name="T16" fmla="*/ 42409733 w 38"/>
                  <a:gd name="T17" fmla="*/ 47177325 h 30"/>
                  <a:gd name="T18" fmla="*/ 60081238 w 38"/>
                  <a:gd name="T19" fmla="*/ 61693425 h 30"/>
                  <a:gd name="T20" fmla="*/ 88355646 w 38"/>
                  <a:gd name="T21" fmla="*/ 87096600 h 30"/>
                  <a:gd name="T22" fmla="*/ 113093874 w 38"/>
                  <a:gd name="T23" fmla="*/ 108870750 h 30"/>
                  <a:gd name="T24" fmla="*/ 120162476 w 38"/>
                  <a:gd name="T25" fmla="*/ 108870750 h 30"/>
                  <a:gd name="T26" fmla="*/ 127231078 w 38"/>
                  <a:gd name="T27" fmla="*/ 8709660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0"/>
                  <a:gd name="T44" fmla="*/ 38 w 38"/>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56" name="Freeform 112"/>
              <p:cNvSpPr>
                <a:spLocks noChangeArrowheads="1"/>
              </p:cNvSpPr>
              <p:nvPr/>
            </p:nvSpPr>
            <p:spPr bwMode="auto">
              <a:xfrm>
                <a:off x="1843088" y="2259012"/>
                <a:ext cx="125413" cy="60325"/>
              </a:xfrm>
              <a:custGeom>
                <a:avLst/>
                <a:gdLst>
                  <a:gd name="T0" fmla="*/ 213034883 w 66"/>
                  <a:gd name="T1" fmla="*/ 34081679 h 31"/>
                  <a:gd name="T2" fmla="*/ 155261294 w 66"/>
                  <a:gd name="T3" fmla="*/ 7573706 h 31"/>
                  <a:gd name="T4" fmla="*/ 97489606 w 66"/>
                  <a:gd name="T5" fmla="*/ 30294826 h 31"/>
                  <a:gd name="T6" fmla="*/ 32497169 w 66"/>
                  <a:gd name="T7" fmla="*/ 26507973 h 31"/>
                  <a:gd name="T8" fmla="*/ 14443397 w 66"/>
                  <a:gd name="T9" fmla="*/ 7573706 h 31"/>
                  <a:gd name="T10" fmla="*/ 7220748 w 66"/>
                  <a:gd name="T11" fmla="*/ 34081679 h 31"/>
                  <a:gd name="T12" fmla="*/ 0 w 66"/>
                  <a:gd name="T13" fmla="*/ 56802798 h 31"/>
                  <a:gd name="T14" fmla="*/ 54161314 w 66"/>
                  <a:gd name="T15" fmla="*/ 83308825 h 31"/>
                  <a:gd name="T16" fmla="*/ 83048109 w 66"/>
                  <a:gd name="T17" fmla="*/ 102243091 h 31"/>
                  <a:gd name="T18" fmla="*/ 115543377 w 66"/>
                  <a:gd name="T19" fmla="*/ 94669385 h 31"/>
                  <a:gd name="T20" fmla="*/ 104712254 w 66"/>
                  <a:gd name="T21" fmla="*/ 71948265 h 31"/>
                  <a:gd name="T22" fmla="*/ 126376400 w 66"/>
                  <a:gd name="T23" fmla="*/ 49229092 h 31"/>
                  <a:gd name="T24" fmla="*/ 169704691 w 66"/>
                  <a:gd name="T25" fmla="*/ 34081679 h 31"/>
                  <a:gd name="T26" fmla="*/ 180537714 w 66"/>
                  <a:gd name="T27" fmla="*/ 64374559 h 31"/>
                  <a:gd name="T28" fmla="*/ 205812234 w 66"/>
                  <a:gd name="T29" fmla="*/ 109816798 h 31"/>
                  <a:gd name="T30" fmla="*/ 234699028 w 66"/>
                  <a:gd name="T31" fmla="*/ 79521972 h 31"/>
                  <a:gd name="T32" fmla="*/ 238309403 w 66"/>
                  <a:gd name="T33" fmla="*/ 68161412 h 31"/>
                  <a:gd name="T34" fmla="*/ 213034883 w 66"/>
                  <a:gd name="T35" fmla="*/ 34081679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31"/>
                  <a:gd name="T56" fmla="*/ 66 w 66"/>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57" name="Freeform 113"/>
              <p:cNvSpPr>
                <a:spLocks noChangeArrowheads="1"/>
              </p:cNvSpPr>
              <p:nvPr/>
            </p:nvSpPr>
            <p:spPr bwMode="auto">
              <a:xfrm>
                <a:off x="1928813" y="2197100"/>
                <a:ext cx="257175" cy="366713"/>
              </a:xfrm>
              <a:custGeom>
                <a:avLst/>
                <a:gdLst>
                  <a:gd name="T0" fmla="*/ 76209525 w 135"/>
                  <a:gd name="T1" fmla="*/ 510714701 h 192"/>
                  <a:gd name="T2" fmla="*/ 108870750 w 135"/>
                  <a:gd name="T3" fmla="*/ 510714701 h 192"/>
                  <a:gd name="T4" fmla="*/ 137902950 w 135"/>
                  <a:gd name="T5" fmla="*/ 532602883 h 192"/>
                  <a:gd name="T6" fmla="*/ 137902950 w 135"/>
                  <a:gd name="T7" fmla="*/ 536250914 h 192"/>
                  <a:gd name="T8" fmla="*/ 174193200 w 135"/>
                  <a:gd name="T9" fmla="*/ 536250914 h 192"/>
                  <a:gd name="T10" fmla="*/ 199596375 w 135"/>
                  <a:gd name="T11" fmla="*/ 569081277 h 192"/>
                  <a:gd name="T12" fmla="*/ 224999550 w 135"/>
                  <a:gd name="T13" fmla="*/ 594617490 h 192"/>
                  <a:gd name="T14" fmla="*/ 239515650 w 135"/>
                  <a:gd name="T15" fmla="*/ 620153702 h 192"/>
                  <a:gd name="T16" fmla="*/ 286692975 w 135"/>
                  <a:gd name="T17" fmla="*/ 627449763 h 192"/>
                  <a:gd name="T18" fmla="*/ 312096150 w 135"/>
                  <a:gd name="T19" fmla="*/ 623801733 h 192"/>
                  <a:gd name="T20" fmla="*/ 337499325 w 135"/>
                  <a:gd name="T21" fmla="*/ 620153702 h 192"/>
                  <a:gd name="T22" fmla="*/ 366531525 w 135"/>
                  <a:gd name="T23" fmla="*/ 645689915 h 192"/>
                  <a:gd name="T24" fmla="*/ 344757375 w 135"/>
                  <a:gd name="T25" fmla="*/ 682168308 h 192"/>
                  <a:gd name="T26" fmla="*/ 370160550 w 135"/>
                  <a:gd name="T27" fmla="*/ 700408460 h 192"/>
                  <a:gd name="T28" fmla="*/ 373789575 w 135"/>
                  <a:gd name="T29" fmla="*/ 700408460 h 192"/>
                  <a:gd name="T30" fmla="*/ 388305675 w 135"/>
                  <a:gd name="T31" fmla="*/ 645689915 h 192"/>
                  <a:gd name="T32" fmla="*/ 395563725 w 135"/>
                  <a:gd name="T33" fmla="*/ 587321429 h 192"/>
                  <a:gd name="T34" fmla="*/ 370160550 w 135"/>
                  <a:gd name="T35" fmla="*/ 521658792 h 192"/>
                  <a:gd name="T36" fmla="*/ 399192750 w 135"/>
                  <a:gd name="T37" fmla="*/ 499770610 h 192"/>
                  <a:gd name="T38" fmla="*/ 391934700 w 135"/>
                  <a:gd name="T39" fmla="*/ 481530458 h 192"/>
                  <a:gd name="T40" fmla="*/ 381047625 w 135"/>
                  <a:gd name="T41" fmla="*/ 459642276 h 192"/>
                  <a:gd name="T42" fmla="*/ 442741050 w 135"/>
                  <a:gd name="T43" fmla="*/ 455994246 h 192"/>
                  <a:gd name="T44" fmla="*/ 486289350 w 135"/>
                  <a:gd name="T45" fmla="*/ 441404034 h 192"/>
                  <a:gd name="T46" fmla="*/ 479031300 w 135"/>
                  <a:gd name="T47" fmla="*/ 419515852 h 192"/>
                  <a:gd name="T48" fmla="*/ 482660325 w 135"/>
                  <a:gd name="T49" fmla="*/ 386683579 h 192"/>
                  <a:gd name="T50" fmla="*/ 464515200 w 135"/>
                  <a:gd name="T51" fmla="*/ 357499336 h 192"/>
                  <a:gd name="T52" fmla="*/ 475402275 w 135"/>
                  <a:gd name="T53" fmla="*/ 280892608 h 192"/>
                  <a:gd name="T54" fmla="*/ 428224950 w 135"/>
                  <a:gd name="T55" fmla="*/ 269948517 h 192"/>
                  <a:gd name="T56" fmla="*/ 370160550 w 135"/>
                  <a:gd name="T57" fmla="*/ 244414215 h 192"/>
                  <a:gd name="T58" fmla="*/ 301209075 w 135"/>
                  <a:gd name="T59" fmla="*/ 237118154 h 192"/>
                  <a:gd name="T60" fmla="*/ 272176875 w 135"/>
                  <a:gd name="T61" fmla="*/ 182397698 h 192"/>
                  <a:gd name="T62" fmla="*/ 254031750 w 135"/>
                  <a:gd name="T63" fmla="*/ 156861486 h 192"/>
                  <a:gd name="T64" fmla="*/ 235886625 w 135"/>
                  <a:gd name="T65" fmla="*/ 145919305 h 192"/>
                  <a:gd name="T66" fmla="*/ 243144675 w 135"/>
                  <a:gd name="T67" fmla="*/ 127679153 h 192"/>
                  <a:gd name="T68" fmla="*/ 250402725 w 135"/>
                  <a:gd name="T69" fmla="*/ 98494910 h 192"/>
                  <a:gd name="T70" fmla="*/ 283063950 w 135"/>
                  <a:gd name="T71" fmla="*/ 51070515 h 192"/>
                  <a:gd name="T72" fmla="*/ 297580050 w 135"/>
                  <a:gd name="T73" fmla="*/ 43776364 h 192"/>
                  <a:gd name="T74" fmla="*/ 308467125 w 135"/>
                  <a:gd name="T75" fmla="*/ 36480304 h 192"/>
                  <a:gd name="T76" fmla="*/ 315725175 w 135"/>
                  <a:gd name="T77" fmla="*/ 10944091 h 192"/>
                  <a:gd name="T78" fmla="*/ 272176875 w 135"/>
                  <a:gd name="T79" fmla="*/ 32832273 h 192"/>
                  <a:gd name="T80" fmla="*/ 235886625 w 135"/>
                  <a:gd name="T81" fmla="*/ 51070515 h 192"/>
                  <a:gd name="T82" fmla="*/ 199596375 w 135"/>
                  <a:gd name="T83" fmla="*/ 65662637 h 192"/>
                  <a:gd name="T84" fmla="*/ 177822225 w 135"/>
                  <a:gd name="T85" fmla="*/ 62014606 h 192"/>
                  <a:gd name="T86" fmla="*/ 141531975 w 135"/>
                  <a:gd name="T87" fmla="*/ 98494910 h 192"/>
                  <a:gd name="T88" fmla="*/ 127015875 w 135"/>
                  <a:gd name="T89" fmla="*/ 134975214 h 192"/>
                  <a:gd name="T90" fmla="*/ 87096600 w 135"/>
                  <a:gd name="T91" fmla="*/ 182397698 h 192"/>
                  <a:gd name="T92" fmla="*/ 76209525 w 135"/>
                  <a:gd name="T93" fmla="*/ 186045729 h 192"/>
                  <a:gd name="T94" fmla="*/ 72580500 w 135"/>
                  <a:gd name="T95" fmla="*/ 196989820 h 192"/>
                  <a:gd name="T96" fmla="*/ 43548300 w 135"/>
                  <a:gd name="T97" fmla="*/ 226174063 h 192"/>
                  <a:gd name="T98" fmla="*/ 58064400 w 135"/>
                  <a:gd name="T99" fmla="*/ 237118154 h 192"/>
                  <a:gd name="T100" fmla="*/ 65322450 w 135"/>
                  <a:gd name="T101" fmla="*/ 269948517 h 192"/>
                  <a:gd name="T102" fmla="*/ 65322450 w 135"/>
                  <a:gd name="T103" fmla="*/ 291836699 h 192"/>
                  <a:gd name="T104" fmla="*/ 72580500 w 135"/>
                  <a:gd name="T105" fmla="*/ 357499336 h 192"/>
                  <a:gd name="T106" fmla="*/ 61693425 w 135"/>
                  <a:gd name="T107" fmla="*/ 393979640 h 192"/>
                  <a:gd name="T108" fmla="*/ 29032200 w 135"/>
                  <a:gd name="T109" fmla="*/ 419515852 h 192"/>
                  <a:gd name="T110" fmla="*/ 7258050 w 135"/>
                  <a:gd name="T111" fmla="*/ 445052065 h 192"/>
                  <a:gd name="T112" fmla="*/ 0 w 135"/>
                  <a:gd name="T113" fmla="*/ 463290306 h 192"/>
                  <a:gd name="T114" fmla="*/ 50806350 w 135"/>
                  <a:gd name="T115" fmla="*/ 492474549 h 192"/>
                  <a:gd name="T116" fmla="*/ 76209525 w 135"/>
                  <a:gd name="T117" fmla="*/ 510714701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
                  <a:gd name="T178" fmla="*/ 0 h 192"/>
                  <a:gd name="T179" fmla="*/ 135 w 135"/>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58" name="Freeform 114"/>
              <p:cNvSpPr>
                <a:spLocks noChangeArrowheads="1"/>
              </p:cNvSpPr>
              <p:nvPr/>
            </p:nvSpPr>
            <p:spPr bwMode="auto">
              <a:xfrm>
                <a:off x="2130425" y="2684462"/>
                <a:ext cx="266700" cy="300038"/>
              </a:xfrm>
              <a:custGeom>
                <a:avLst/>
                <a:gdLst>
                  <a:gd name="T0" fmla="*/ 504356562 w 139"/>
                  <a:gd name="T1" fmla="*/ 343306537 h 157"/>
                  <a:gd name="T2" fmla="*/ 478586435 w 139"/>
                  <a:gd name="T3" fmla="*/ 303132022 h 157"/>
                  <a:gd name="T4" fmla="*/ 445452317 w 139"/>
                  <a:gd name="T5" fmla="*/ 281217782 h 157"/>
                  <a:gd name="T6" fmla="*/ 401276053 w 139"/>
                  <a:gd name="T7" fmla="*/ 259305453 h 157"/>
                  <a:gd name="T8" fmla="*/ 393912063 w 139"/>
                  <a:gd name="T9" fmla="*/ 226435048 h 157"/>
                  <a:gd name="T10" fmla="*/ 390231986 w 139"/>
                  <a:gd name="T11" fmla="*/ 193566554 h 157"/>
                  <a:gd name="T12" fmla="*/ 371823930 w 139"/>
                  <a:gd name="T13" fmla="*/ 168000258 h 157"/>
                  <a:gd name="T14" fmla="*/ 327647665 w 139"/>
                  <a:gd name="T15" fmla="*/ 157044094 h 157"/>
                  <a:gd name="T16" fmla="*/ 294513548 w 139"/>
                  <a:gd name="T17" fmla="*/ 142435874 h 157"/>
                  <a:gd name="T18" fmla="*/ 276107411 w 139"/>
                  <a:gd name="T19" fmla="*/ 127825743 h 157"/>
                  <a:gd name="T20" fmla="*/ 246655288 w 139"/>
                  <a:gd name="T21" fmla="*/ 120521634 h 157"/>
                  <a:gd name="T22" fmla="*/ 198797029 w 139"/>
                  <a:gd name="T23" fmla="*/ 91305194 h 157"/>
                  <a:gd name="T24" fmla="*/ 184070968 w 139"/>
                  <a:gd name="T25" fmla="*/ 10956165 h 157"/>
                  <a:gd name="T26" fmla="*/ 143574779 w 139"/>
                  <a:gd name="T27" fmla="*/ 7304110 h 157"/>
                  <a:gd name="T28" fmla="*/ 95716519 w 139"/>
                  <a:gd name="T29" fmla="*/ 29218350 h 157"/>
                  <a:gd name="T30" fmla="*/ 58902326 w 139"/>
                  <a:gd name="T31" fmla="*/ 47478625 h 157"/>
                  <a:gd name="T32" fmla="*/ 25770127 w 139"/>
                  <a:gd name="T33" fmla="*/ 58434789 h 157"/>
                  <a:gd name="T34" fmla="*/ 11044066 w 139"/>
                  <a:gd name="T35" fmla="*/ 54782734 h 157"/>
                  <a:gd name="T36" fmla="*/ 40496188 w 139"/>
                  <a:gd name="T37" fmla="*/ 113217524 h 157"/>
                  <a:gd name="T38" fmla="*/ 29452122 w 139"/>
                  <a:gd name="T39" fmla="*/ 135131764 h 157"/>
                  <a:gd name="T40" fmla="*/ 33132199 w 139"/>
                  <a:gd name="T41" fmla="*/ 193566554 h 157"/>
                  <a:gd name="T42" fmla="*/ 22088132 w 139"/>
                  <a:gd name="T43" fmla="*/ 226435048 h 157"/>
                  <a:gd name="T44" fmla="*/ 11044066 w 139"/>
                  <a:gd name="T45" fmla="*/ 262957508 h 157"/>
                  <a:gd name="T46" fmla="*/ 29452122 w 139"/>
                  <a:gd name="T47" fmla="*/ 281217782 h 157"/>
                  <a:gd name="T48" fmla="*/ 7362071 w 139"/>
                  <a:gd name="T49" fmla="*/ 314088187 h 157"/>
                  <a:gd name="T50" fmla="*/ 3681995 w 139"/>
                  <a:gd name="T51" fmla="*/ 328696407 h 157"/>
                  <a:gd name="T52" fmla="*/ 18408056 w 139"/>
                  <a:gd name="T53" fmla="*/ 350610647 h 157"/>
                  <a:gd name="T54" fmla="*/ 29452122 w 139"/>
                  <a:gd name="T55" fmla="*/ 394437217 h 157"/>
                  <a:gd name="T56" fmla="*/ 47858260 w 139"/>
                  <a:gd name="T57" fmla="*/ 416349546 h 157"/>
                  <a:gd name="T58" fmla="*/ 36814194 w 139"/>
                  <a:gd name="T59" fmla="*/ 445567896 h 157"/>
                  <a:gd name="T60" fmla="*/ 51540255 w 139"/>
                  <a:gd name="T61" fmla="*/ 482088445 h 157"/>
                  <a:gd name="T62" fmla="*/ 66266316 w 139"/>
                  <a:gd name="T63" fmla="*/ 518610905 h 157"/>
                  <a:gd name="T64" fmla="*/ 77310382 w 139"/>
                  <a:gd name="T65" fmla="*/ 562437475 h 157"/>
                  <a:gd name="T66" fmla="*/ 132530713 w 139"/>
                  <a:gd name="T67" fmla="*/ 529567070 h 157"/>
                  <a:gd name="T68" fmla="*/ 169344906 w 139"/>
                  <a:gd name="T69" fmla="*/ 529567070 h 157"/>
                  <a:gd name="T70" fmla="*/ 217205085 w 139"/>
                  <a:gd name="T71" fmla="*/ 547829256 h 157"/>
                  <a:gd name="T72" fmla="*/ 242975212 w 139"/>
                  <a:gd name="T73" fmla="*/ 525915015 h 157"/>
                  <a:gd name="T74" fmla="*/ 298195543 w 139"/>
                  <a:gd name="T75" fmla="*/ 525915015 h 157"/>
                  <a:gd name="T76" fmla="*/ 309239609 w 139"/>
                  <a:gd name="T77" fmla="*/ 460176116 h 157"/>
                  <a:gd name="T78" fmla="*/ 342373727 w 139"/>
                  <a:gd name="T79" fmla="*/ 423653656 h 157"/>
                  <a:gd name="T80" fmla="*/ 393912063 w 139"/>
                  <a:gd name="T81" fmla="*/ 412697491 h 157"/>
                  <a:gd name="T82" fmla="*/ 441772241 w 139"/>
                  <a:gd name="T83" fmla="*/ 409045436 h 157"/>
                  <a:gd name="T84" fmla="*/ 478586435 w 139"/>
                  <a:gd name="T85" fmla="*/ 427305711 h 157"/>
                  <a:gd name="T86" fmla="*/ 500674567 w 139"/>
                  <a:gd name="T87" fmla="*/ 394437217 h 157"/>
                  <a:gd name="T88" fmla="*/ 504356562 w 139"/>
                  <a:gd name="T89" fmla="*/ 343306537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9"/>
                  <a:gd name="T136" fmla="*/ 0 h 157"/>
                  <a:gd name="T137" fmla="*/ 139 w 139"/>
                  <a:gd name="T138" fmla="*/ 157 h 1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59" name="Freeform 115"/>
              <p:cNvSpPr>
                <a:spLocks noChangeArrowheads="1"/>
              </p:cNvSpPr>
              <p:nvPr/>
            </p:nvSpPr>
            <p:spPr bwMode="auto">
              <a:xfrm>
                <a:off x="1874838" y="2473325"/>
                <a:ext cx="279400" cy="404813"/>
              </a:xfrm>
              <a:custGeom>
                <a:avLst/>
                <a:gdLst>
                  <a:gd name="T0" fmla="*/ 490741222 w 146"/>
                  <a:gd name="T1" fmla="*/ 732881475 h 212"/>
                  <a:gd name="T2" fmla="*/ 494402127 w 146"/>
                  <a:gd name="T3" fmla="*/ 729234339 h 212"/>
                  <a:gd name="T4" fmla="*/ 498064947 w 146"/>
                  <a:gd name="T5" fmla="*/ 714649614 h 212"/>
                  <a:gd name="T6" fmla="*/ 520038034 w 146"/>
                  <a:gd name="T7" fmla="*/ 681834938 h 212"/>
                  <a:gd name="T8" fmla="*/ 501727766 w 146"/>
                  <a:gd name="T9" fmla="*/ 663603077 h 212"/>
                  <a:gd name="T10" fmla="*/ 512714310 w 146"/>
                  <a:gd name="T11" fmla="*/ 627141264 h 212"/>
                  <a:gd name="T12" fmla="*/ 523700853 w 146"/>
                  <a:gd name="T13" fmla="*/ 594326588 h 212"/>
                  <a:gd name="T14" fmla="*/ 520038034 w 146"/>
                  <a:gd name="T15" fmla="*/ 535987688 h 212"/>
                  <a:gd name="T16" fmla="*/ 531024578 w 146"/>
                  <a:gd name="T17" fmla="*/ 514110601 h 212"/>
                  <a:gd name="T18" fmla="*/ 501727766 w 146"/>
                  <a:gd name="T19" fmla="*/ 455771701 h 212"/>
                  <a:gd name="T20" fmla="*/ 461442496 w 146"/>
                  <a:gd name="T21" fmla="*/ 455771701 h 212"/>
                  <a:gd name="T22" fmla="*/ 450455952 w 146"/>
                  <a:gd name="T23" fmla="*/ 404725163 h 212"/>
                  <a:gd name="T24" fmla="*/ 432143770 w 146"/>
                  <a:gd name="T25" fmla="*/ 408370390 h 212"/>
                  <a:gd name="T26" fmla="*/ 388197595 w 146"/>
                  <a:gd name="T27" fmla="*/ 412017526 h 212"/>
                  <a:gd name="T28" fmla="*/ 366224507 w 146"/>
                  <a:gd name="T29" fmla="*/ 390140438 h 212"/>
                  <a:gd name="T30" fmla="*/ 347912325 w 146"/>
                  <a:gd name="T31" fmla="*/ 375555713 h 212"/>
                  <a:gd name="T32" fmla="*/ 329602056 w 146"/>
                  <a:gd name="T33" fmla="*/ 339093901 h 212"/>
                  <a:gd name="T34" fmla="*/ 318615512 w 146"/>
                  <a:gd name="T35" fmla="*/ 302632088 h 212"/>
                  <a:gd name="T36" fmla="*/ 325939237 w 146"/>
                  <a:gd name="T37" fmla="*/ 277109774 h 212"/>
                  <a:gd name="T38" fmla="*/ 344251419 w 146"/>
                  <a:gd name="T39" fmla="*/ 255232687 h 212"/>
                  <a:gd name="T40" fmla="*/ 355237963 w 146"/>
                  <a:gd name="T41" fmla="*/ 215123739 h 212"/>
                  <a:gd name="T42" fmla="*/ 391860414 w 146"/>
                  <a:gd name="T43" fmla="*/ 193246651 h 212"/>
                  <a:gd name="T44" fmla="*/ 443132227 w 146"/>
                  <a:gd name="T45" fmla="*/ 175016700 h 212"/>
                  <a:gd name="T46" fmla="*/ 476091859 w 146"/>
                  <a:gd name="T47" fmla="*/ 171369564 h 212"/>
                  <a:gd name="T48" fmla="*/ 450455952 w 146"/>
                  <a:gd name="T49" fmla="*/ 153139612 h 212"/>
                  <a:gd name="T50" fmla="*/ 472429040 w 146"/>
                  <a:gd name="T51" fmla="*/ 116677800 h 212"/>
                  <a:gd name="T52" fmla="*/ 443132227 w 146"/>
                  <a:gd name="T53" fmla="*/ 91153576 h 212"/>
                  <a:gd name="T54" fmla="*/ 417496321 w 146"/>
                  <a:gd name="T55" fmla="*/ 94800712 h 212"/>
                  <a:gd name="T56" fmla="*/ 391860414 w 146"/>
                  <a:gd name="T57" fmla="*/ 98445939 h 212"/>
                  <a:gd name="T58" fmla="*/ 344251419 w 146"/>
                  <a:gd name="T59" fmla="*/ 91153576 h 212"/>
                  <a:gd name="T60" fmla="*/ 329602056 w 146"/>
                  <a:gd name="T61" fmla="*/ 65631262 h 212"/>
                  <a:gd name="T62" fmla="*/ 303966149 w 146"/>
                  <a:gd name="T63" fmla="*/ 40107039 h 212"/>
                  <a:gd name="T64" fmla="*/ 278330242 w 146"/>
                  <a:gd name="T65" fmla="*/ 7292362 h 212"/>
                  <a:gd name="T66" fmla="*/ 241707792 w 146"/>
                  <a:gd name="T67" fmla="*/ 7292362 h 212"/>
                  <a:gd name="T68" fmla="*/ 252694336 w 146"/>
                  <a:gd name="T69" fmla="*/ 36461812 h 212"/>
                  <a:gd name="T70" fmla="*/ 230721248 w 146"/>
                  <a:gd name="T71" fmla="*/ 76568851 h 212"/>
                  <a:gd name="T72" fmla="*/ 146489803 w 146"/>
                  <a:gd name="T73" fmla="*/ 120323026 h 212"/>
                  <a:gd name="T74" fmla="*/ 109867352 w 146"/>
                  <a:gd name="T75" fmla="*/ 185954289 h 212"/>
                  <a:gd name="T76" fmla="*/ 80568626 w 146"/>
                  <a:gd name="T77" fmla="*/ 189601425 h 212"/>
                  <a:gd name="T78" fmla="*/ 51271814 w 146"/>
                  <a:gd name="T79" fmla="*/ 178661926 h 212"/>
                  <a:gd name="T80" fmla="*/ 51271814 w 146"/>
                  <a:gd name="T81" fmla="*/ 160431975 h 212"/>
                  <a:gd name="T82" fmla="*/ 40285270 w 146"/>
                  <a:gd name="T83" fmla="*/ 138554887 h 212"/>
                  <a:gd name="T84" fmla="*/ 7323725 w 146"/>
                  <a:gd name="T85" fmla="*/ 175016700 h 212"/>
                  <a:gd name="T86" fmla="*/ 21973088 w 146"/>
                  <a:gd name="T87" fmla="*/ 229708464 h 212"/>
                  <a:gd name="T88" fmla="*/ 10986544 w 146"/>
                  <a:gd name="T89" fmla="*/ 240647962 h 212"/>
                  <a:gd name="T90" fmla="*/ 54932719 w 146"/>
                  <a:gd name="T91" fmla="*/ 277109774 h 212"/>
                  <a:gd name="T92" fmla="*/ 95217989 w 146"/>
                  <a:gd name="T93" fmla="*/ 335448674 h 212"/>
                  <a:gd name="T94" fmla="*/ 124516715 w 146"/>
                  <a:gd name="T95" fmla="*/ 397432801 h 212"/>
                  <a:gd name="T96" fmla="*/ 190435978 w 146"/>
                  <a:gd name="T97" fmla="*/ 517755827 h 212"/>
                  <a:gd name="T98" fmla="*/ 216071885 w 146"/>
                  <a:gd name="T99" fmla="*/ 572449500 h 212"/>
                  <a:gd name="T100" fmla="*/ 230721248 w 146"/>
                  <a:gd name="T101" fmla="*/ 608911313 h 212"/>
                  <a:gd name="T102" fmla="*/ 296642425 w 146"/>
                  <a:gd name="T103" fmla="*/ 652665488 h 212"/>
                  <a:gd name="T104" fmla="*/ 413833501 w 146"/>
                  <a:gd name="T105" fmla="*/ 725589113 h 212"/>
                  <a:gd name="T106" fmla="*/ 465105315 w 146"/>
                  <a:gd name="T107" fmla="*/ 765696152 h 212"/>
                  <a:gd name="T108" fmla="*/ 465105315 w 146"/>
                  <a:gd name="T109" fmla="*/ 772988514 h 212"/>
                  <a:gd name="T110" fmla="*/ 476091859 w 146"/>
                  <a:gd name="T111" fmla="*/ 765696152 h 212"/>
                  <a:gd name="T112" fmla="*/ 490741222 w 146"/>
                  <a:gd name="T113" fmla="*/ 732881475 h 2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212"/>
                  <a:gd name="T173" fmla="*/ 146 w 146"/>
                  <a:gd name="T174" fmla="*/ 212 h 2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60" name="Freeform 116"/>
              <p:cNvSpPr>
                <a:spLocks noChangeArrowheads="1"/>
              </p:cNvSpPr>
              <p:nvPr/>
            </p:nvSpPr>
            <p:spPr bwMode="auto">
              <a:xfrm>
                <a:off x="2049463" y="2208212"/>
                <a:ext cx="296863" cy="250825"/>
              </a:xfrm>
              <a:custGeom>
                <a:avLst/>
                <a:gdLst>
                  <a:gd name="T0" fmla="*/ 54320220 w 156"/>
                  <a:gd name="T1" fmla="*/ 29329293 h 131"/>
                  <a:gd name="T2" fmla="*/ 21728088 w 156"/>
                  <a:gd name="T3" fmla="*/ 76987957 h 131"/>
                  <a:gd name="T4" fmla="*/ 14485392 w 156"/>
                  <a:gd name="T5" fmla="*/ 106315335 h 131"/>
                  <a:gd name="T6" fmla="*/ 7242696 w 156"/>
                  <a:gd name="T7" fmla="*/ 124646622 h 131"/>
                  <a:gd name="T8" fmla="*/ 25349436 w 156"/>
                  <a:gd name="T9" fmla="*/ 135644628 h 131"/>
                  <a:gd name="T10" fmla="*/ 43456176 w 156"/>
                  <a:gd name="T11" fmla="*/ 161307281 h 131"/>
                  <a:gd name="T12" fmla="*/ 72425057 w 156"/>
                  <a:gd name="T13" fmla="*/ 216297311 h 131"/>
                  <a:gd name="T14" fmla="*/ 141230669 w 156"/>
                  <a:gd name="T15" fmla="*/ 223628677 h 131"/>
                  <a:gd name="T16" fmla="*/ 199170334 w 156"/>
                  <a:gd name="T17" fmla="*/ 249291330 h 131"/>
                  <a:gd name="T18" fmla="*/ 246247859 w 156"/>
                  <a:gd name="T19" fmla="*/ 260289336 h 131"/>
                  <a:gd name="T20" fmla="*/ 235383814 w 156"/>
                  <a:gd name="T21" fmla="*/ 337277293 h 131"/>
                  <a:gd name="T22" fmla="*/ 253490555 w 156"/>
                  <a:gd name="T23" fmla="*/ 366604671 h 131"/>
                  <a:gd name="T24" fmla="*/ 249869207 w 156"/>
                  <a:gd name="T25" fmla="*/ 399600604 h 131"/>
                  <a:gd name="T26" fmla="*/ 257111903 w 156"/>
                  <a:gd name="T27" fmla="*/ 421596616 h 131"/>
                  <a:gd name="T28" fmla="*/ 253490555 w 156"/>
                  <a:gd name="T29" fmla="*/ 421596616 h 131"/>
                  <a:gd name="T30" fmla="*/ 282461339 w 156"/>
                  <a:gd name="T31" fmla="*/ 465588641 h 131"/>
                  <a:gd name="T32" fmla="*/ 307808872 w 156"/>
                  <a:gd name="T33" fmla="*/ 476586647 h 131"/>
                  <a:gd name="T34" fmla="*/ 329536960 w 156"/>
                  <a:gd name="T35" fmla="*/ 472921921 h 131"/>
                  <a:gd name="T36" fmla="*/ 358507744 w 156"/>
                  <a:gd name="T37" fmla="*/ 454590635 h 131"/>
                  <a:gd name="T38" fmla="*/ 383857180 w 156"/>
                  <a:gd name="T39" fmla="*/ 443592629 h 131"/>
                  <a:gd name="T40" fmla="*/ 409204713 w 156"/>
                  <a:gd name="T41" fmla="*/ 421596616 h 131"/>
                  <a:gd name="T42" fmla="*/ 412826061 w 156"/>
                  <a:gd name="T43" fmla="*/ 403265330 h 131"/>
                  <a:gd name="T44" fmla="*/ 391099876 w 156"/>
                  <a:gd name="T45" fmla="*/ 399600604 h 131"/>
                  <a:gd name="T46" fmla="*/ 380235832 w 156"/>
                  <a:gd name="T47" fmla="*/ 370271311 h 131"/>
                  <a:gd name="T48" fmla="*/ 365750440 w 156"/>
                  <a:gd name="T49" fmla="*/ 340943933 h 131"/>
                  <a:gd name="T50" fmla="*/ 391099876 w 156"/>
                  <a:gd name="T51" fmla="*/ 337277293 h 131"/>
                  <a:gd name="T52" fmla="*/ 427311453 w 156"/>
                  <a:gd name="T53" fmla="*/ 348275299 h 131"/>
                  <a:gd name="T54" fmla="*/ 445418193 w 156"/>
                  <a:gd name="T55" fmla="*/ 348275299 h 131"/>
                  <a:gd name="T56" fmla="*/ 470767629 w 156"/>
                  <a:gd name="T57" fmla="*/ 333610653 h 131"/>
                  <a:gd name="T58" fmla="*/ 521464598 w 156"/>
                  <a:gd name="T59" fmla="*/ 315281281 h 131"/>
                  <a:gd name="T60" fmla="*/ 532328642 w 156"/>
                  <a:gd name="T61" fmla="*/ 300616635 h 131"/>
                  <a:gd name="T62" fmla="*/ 506981109 w 156"/>
                  <a:gd name="T63" fmla="*/ 263955976 h 131"/>
                  <a:gd name="T64" fmla="*/ 510600554 w 156"/>
                  <a:gd name="T65" fmla="*/ 241959964 h 131"/>
                  <a:gd name="T66" fmla="*/ 528707294 w 156"/>
                  <a:gd name="T67" fmla="*/ 223628677 h 131"/>
                  <a:gd name="T68" fmla="*/ 535949990 w 156"/>
                  <a:gd name="T69" fmla="*/ 201632665 h 131"/>
                  <a:gd name="T70" fmla="*/ 550435382 w 156"/>
                  <a:gd name="T71" fmla="*/ 172305287 h 131"/>
                  <a:gd name="T72" fmla="*/ 564920774 w 156"/>
                  <a:gd name="T73" fmla="*/ 153974000 h 131"/>
                  <a:gd name="T74" fmla="*/ 506981109 w 156"/>
                  <a:gd name="T75" fmla="*/ 146642634 h 131"/>
                  <a:gd name="T76" fmla="*/ 517843250 w 156"/>
                  <a:gd name="T77" fmla="*/ 113648616 h 131"/>
                  <a:gd name="T78" fmla="*/ 456282237 w 156"/>
                  <a:gd name="T79" fmla="*/ 91650689 h 131"/>
                  <a:gd name="T80" fmla="*/ 463524933 w 156"/>
                  <a:gd name="T81" fmla="*/ 69654677 h 131"/>
                  <a:gd name="T82" fmla="*/ 427311453 w 156"/>
                  <a:gd name="T83" fmla="*/ 58656671 h 131"/>
                  <a:gd name="T84" fmla="*/ 347643700 w 156"/>
                  <a:gd name="T85" fmla="*/ 87985964 h 131"/>
                  <a:gd name="T86" fmla="*/ 271597295 w 156"/>
                  <a:gd name="T87" fmla="*/ 62323311 h 131"/>
                  <a:gd name="T88" fmla="*/ 217277074 w 156"/>
                  <a:gd name="T89" fmla="*/ 54990031 h 131"/>
                  <a:gd name="T90" fmla="*/ 188306290 w 156"/>
                  <a:gd name="T91" fmla="*/ 21996012 h 131"/>
                  <a:gd name="T92" fmla="*/ 152094713 w 156"/>
                  <a:gd name="T93" fmla="*/ 0 h 131"/>
                  <a:gd name="T94" fmla="*/ 141230669 w 156"/>
                  <a:gd name="T95" fmla="*/ 25662652 h 131"/>
                  <a:gd name="T96" fmla="*/ 86910449 w 156"/>
                  <a:gd name="T97" fmla="*/ 58656671 h 131"/>
                  <a:gd name="T98" fmla="*/ 97774493 w 156"/>
                  <a:gd name="T99" fmla="*/ 117313342 h 131"/>
                  <a:gd name="T100" fmla="*/ 54320220 w 156"/>
                  <a:gd name="T101" fmla="*/ 102648695 h 131"/>
                  <a:gd name="T102" fmla="*/ 72425057 w 156"/>
                  <a:gd name="T103" fmla="*/ 51325305 h 131"/>
                  <a:gd name="T104" fmla="*/ 68803709 w 156"/>
                  <a:gd name="T105" fmla="*/ 21996012 h 131"/>
                  <a:gd name="T106" fmla="*/ 54320220 w 156"/>
                  <a:gd name="T107" fmla="*/ 29329293 h 1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31"/>
                  <a:gd name="T164" fmla="*/ 156 w 156"/>
                  <a:gd name="T165" fmla="*/ 131 h 1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61" name="Freeform 117"/>
              <p:cNvSpPr>
                <a:spLocks noChangeArrowheads="1"/>
              </p:cNvSpPr>
              <p:nvPr/>
            </p:nvSpPr>
            <p:spPr bwMode="auto">
              <a:xfrm>
                <a:off x="2382838" y="2336800"/>
                <a:ext cx="92075" cy="96838"/>
              </a:xfrm>
              <a:custGeom>
                <a:avLst/>
                <a:gdLst>
                  <a:gd name="T0" fmla="*/ 40476554 w 48"/>
                  <a:gd name="T1" fmla="*/ 36054117 h 51"/>
                  <a:gd name="T2" fmla="*/ 22076899 w 48"/>
                  <a:gd name="T3" fmla="*/ 57686966 h 51"/>
                  <a:gd name="T4" fmla="*/ 7358327 w 48"/>
                  <a:gd name="T5" fmla="*/ 90135291 h 51"/>
                  <a:gd name="T6" fmla="*/ 40476554 w 48"/>
                  <a:gd name="T7" fmla="*/ 133399092 h 51"/>
                  <a:gd name="T8" fmla="*/ 66232617 w 48"/>
                  <a:gd name="T9" fmla="*/ 180268684 h 51"/>
                  <a:gd name="T10" fmla="*/ 84630353 w 48"/>
                  <a:gd name="T11" fmla="*/ 180268684 h 51"/>
                  <a:gd name="T12" fmla="*/ 103028089 w 48"/>
                  <a:gd name="T13" fmla="*/ 155031942 h 51"/>
                  <a:gd name="T14" fmla="*/ 150862969 w 48"/>
                  <a:gd name="T15" fmla="*/ 155031942 h 51"/>
                  <a:gd name="T16" fmla="*/ 154544051 w 48"/>
                  <a:gd name="T17" fmla="*/ 162241626 h 51"/>
                  <a:gd name="T18" fmla="*/ 165581542 w 48"/>
                  <a:gd name="T19" fmla="*/ 140610675 h 51"/>
                  <a:gd name="T20" fmla="*/ 161902378 w 48"/>
                  <a:gd name="T21" fmla="*/ 86529500 h 51"/>
                  <a:gd name="T22" fmla="*/ 169262623 w 48"/>
                  <a:gd name="T23" fmla="*/ 39659908 h 51"/>
                  <a:gd name="T24" fmla="*/ 176620951 w 48"/>
                  <a:gd name="T25" fmla="*/ 18027058 h 51"/>
                  <a:gd name="T26" fmla="*/ 136144397 w 48"/>
                  <a:gd name="T27" fmla="*/ 10815475 h 51"/>
                  <a:gd name="T28" fmla="*/ 80951189 w 48"/>
                  <a:gd name="T29" fmla="*/ 10815475 h 51"/>
                  <a:gd name="T30" fmla="*/ 51514044 w 48"/>
                  <a:gd name="T31" fmla="*/ 10815475 h 51"/>
                  <a:gd name="T32" fmla="*/ 47834881 w 48"/>
                  <a:gd name="T33" fmla="*/ 10815475 h 51"/>
                  <a:gd name="T34" fmla="*/ 40476554 w 48"/>
                  <a:gd name="T35" fmla="*/ 36054117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1"/>
                  <a:gd name="T56" fmla="*/ 48 w 48"/>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62" name="Freeform 118"/>
              <p:cNvSpPr>
                <a:spLocks noChangeArrowheads="1"/>
              </p:cNvSpPr>
              <p:nvPr/>
            </p:nvSpPr>
            <p:spPr bwMode="auto">
              <a:xfrm>
                <a:off x="2311400" y="2287587"/>
                <a:ext cx="106363" cy="158750"/>
              </a:xfrm>
              <a:custGeom>
                <a:avLst/>
                <a:gdLst>
                  <a:gd name="T0" fmla="*/ 54112176 w 56"/>
                  <a:gd name="T1" fmla="*/ 18290678 h 83"/>
                  <a:gd name="T2" fmla="*/ 39682896 w 56"/>
                  <a:gd name="T3" fmla="*/ 47556145 h 83"/>
                  <a:gd name="T4" fmla="*/ 32467306 w 56"/>
                  <a:gd name="T5" fmla="*/ 69505723 h 83"/>
                  <a:gd name="T6" fmla="*/ 14429281 w 56"/>
                  <a:gd name="T7" fmla="*/ 87798313 h 83"/>
                  <a:gd name="T8" fmla="*/ 10822435 w 56"/>
                  <a:gd name="T9" fmla="*/ 109747892 h 83"/>
                  <a:gd name="T10" fmla="*/ 36074151 w 56"/>
                  <a:gd name="T11" fmla="*/ 146329247 h 83"/>
                  <a:gd name="T12" fmla="*/ 50505331 w 56"/>
                  <a:gd name="T13" fmla="*/ 135354458 h 83"/>
                  <a:gd name="T14" fmla="*/ 68541457 w 56"/>
                  <a:gd name="T15" fmla="*/ 171937726 h 83"/>
                  <a:gd name="T16" fmla="*/ 72150201 w 56"/>
                  <a:gd name="T17" fmla="*/ 204860181 h 83"/>
                  <a:gd name="T18" fmla="*/ 79363892 w 56"/>
                  <a:gd name="T19" fmla="*/ 278024804 h 83"/>
                  <a:gd name="T20" fmla="*/ 126262378 w 56"/>
                  <a:gd name="T21" fmla="*/ 292658494 h 83"/>
                  <a:gd name="T22" fmla="*/ 151514094 w 56"/>
                  <a:gd name="T23" fmla="*/ 281683705 h 83"/>
                  <a:gd name="T24" fmla="*/ 173158964 w 56"/>
                  <a:gd name="T25" fmla="*/ 274367816 h 83"/>
                  <a:gd name="T26" fmla="*/ 202019424 w 56"/>
                  <a:gd name="T27" fmla="*/ 274367816 h 83"/>
                  <a:gd name="T28" fmla="*/ 176767709 w 56"/>
                  <a:gd name="T29" fmla="*/ 226809759 h 83"/>
                  <a:gd name="T30" fmla="*/ 144300403 w 56"/>
                  <a:gd name="T31" fmla="*/ 182912515 h 83"/>
                  <a:gd name="T32" fmla="*/ 158729683 w 56"/>
                  <a:gd name="T33" fmla="*/ 149988148 h 83"/>
                  <a:gd name="T34" fmla="*/ 176767709 w 56"/>
                  <a:gd name="T35" fmla="*/ 128038569 h 83"/>
                  <a:gd name="T36" fmla="*/ 183981399 w 56"/>
                  <a:gd name="T37" fmla="*/ 102430090 h 83"/>
                  <a:gd name="T38" fmla="*/ 144300403 w 56"/>
                  <a:gd name="T39" fmla="*/ 69505723 h 83"/>
                  <a:gd name="T40" fmla="*/ 126262378 w 56"/>
                  <a:gd name="T41" fmla="*/ 43899157 h 83"/>
                  <a:gd name="T42" fmla="*/ 82972637 w 56"/>
                  <a:gd name="T43" fmla="*/ 10974789 h 83"/>
                  <a:gd name="T44" fmla="*/ 68541457 w 56"/>
                  <a:gd name="T45" fmla="*/ 0 h 83"/>
                  <a:gd name="T46" fmla="*/ 54112176 w 56"/>
                  <a:gd name="T47" fmla="*/ 18290678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83"/>
                  <a:gd name="T74" fmla="*/ 56 w 56"/>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63" name="Freeform 119"/>
              <p:cNvSpPr>
                <a:spLocks noChangeArrowheads="1"/>
              </p:cNvSpPr>
              <p:nvPr/>
            </p:nvSpPr>
            <p:spPr bwMode="auto">
              <a:xfrm>
                <a:off x="2463800" y="2346325"/>
                <a:ext cx="66675" cy="84138"/>
              </a:xfrm>
              <a:custGeom>
                <a:avLst/>
                <a:gdLst>
                  <a:gd name="T0" fmla="*/ 7258050 w 35"/>
                  <a:gd name="T1" fmla="*/ 69475041 h 44"/>
                  <a:gd name="T2" fmla="*/ 10887075 w 35"/>
                  <a:gd name="T3" fmla="*/ 124325368 h 44"/>
                  <a:gd name="T4" fmla="*/ 0 w 35"/>
                  <a:gd name="T5" fmla="*/ 146264352 h 44"/>
                  <a:gd name="T6" fmla="*/ 36290250 w 35"/>
                  <a:gd name="T7" fmla="*/ 153578621 h 44"/>
                  <a:gd name="T8" fmla="*/ 79838550 w 35"/>
                  <a:gd name="T9" fmla="*/ 135293904 h 44"/>
                  <a:gd name="T10" fmla="*/ 127015875 w 35"/>
                  <a:gd name="T11" fmla="*/ 69475041 h 44"/>
                  <a:gd name="T12" fmla="*/ 127015875 w 35"/>
                  <a:gd name="T13" fmla="*/ 69475041 h 44"/>
                  <a:gd name="T14" fmla="*/ 58064400 w 35"/>
                  <a:gd name="T15" fmla="*/ 14626626 h 44"/>
                  <a:gd name="T16" fmla="*/ 21774150 w 35"/>
                  <a:gd name="T17" fmla="*/ 0 h 44"/>
                  <a:gd name="T18" fmla="*/ 14516100 w 35"/>
                  <a:gd name="T19" fmla="*/ 21938984 h 44"/>
                  <a:gd name="T20" fmla="*/ 7258050 w 35"/>
                  <a:gd name="T21" fmla="*/ 6947504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44"/>
                  <a:gd name="T35" fmla="*/ 35 w 35"/>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64" name="Freeform 120"/>
              <p:cNvSpPr>
                <a:spLocks noChangeArrowheads="1"/>
              </p:cNvSpPr>
              <p:nvPr/>
            </p:nvSpPr>
            <p:spPr bwMode="auto">
              <a:xfrm>
                <a:off x="1806575" y="1952625"/>
                <a:ext cx="227013" cy="80963"/>
              </a:xfrm>
              <a:custGeom>
                <a:avLst/>
                <a:gdLst>
                  <a:gd name="T0" fmla="*/ 349365376 w 119"/>
                  <a:gd name="T1" fmla="*/ 95718977 h 43"/>
                  <a:gd name="T2" fmla="*/ 152846518 w 119"/>
                  <a:gd name="T3" fmla="*/ 17725248 h 43"/>
                  <a:gd name="T4" fmla="*/ 7277770 w 119"/>
                  <a:gd name="T5" fmla="*/ 67357450 h 43"/>
                  <a:gd name="T6" fmla="*/ 76423259 w 119"/>
                  <a:gd name="T7" fmla="*/ 35452380 h 43"/>
                  <a:gd name="T8" fmla="*/ 116455761 w 119"/>
                  <a:gd name="T9" fmla="*/ 53177628 h 43"/>
                  <a:gd name="T10" fmla="*/ 185599343 w 119"/>
                  <a:gd name="T11" fmla="*/ 67357450 h 43"/>
                  <a:gd name="T12" fmla="*/ 272940210 w 119"/>
                  <a:gd name="T13" fmla="*/ 113446109 h 43"/>
                  <a:gd name="T14" fmla="*/ 294775427 w 119"/>
                  <a:gd name="T15" fmla="*/ 145351179 h 43"/>
                  <a:gd name="T16" fmla="*/ 425788635 w 119"/>
                  <a:gd name="T17" fmla="*/ 141805753 h 43"/>
                  <a:gd name="T18" fmla="*/ 349365376 w 119"/>
                  <a:gd name="T19" fmla="*/ 9571897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43"/>
                  <a:gd name="T32" fmla="*/ 119 w 119"/>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65" name="Freeform 121"/>
              <p:cNvSpPr>
                <a:spLocks noChangeArrowheads="1"/>
              </p:cNvSpPr>
              <p:nvPr/>
            </p:nvSpPr>
            <p:spPr bwMode="auto">
              <a:xfrm>
                <a:off x="1936750" y="2060575"/>
                <a:ext cx="52388" cy="25400"/>
              </a:xfrm>
              <a:custGeom>
                <a:avLst/>
                <a:gdLst>
                  <a:gd name="T0" fmla="*/ 10501923 w 28"/>
                  <a:gd name="T1" fmla="*/ 19087123 h 13"/>
                  <a:gd name="T2" fmla="*/ 91016666 w 28"/>
                  <a:gd name="T3" fmla="*/ 34358385 h 13"/>
                  <a:gd name="T4" fmla="*/ 10501923 w 28"/>
                  <a:gd name="T5" fmla="*/ 19087123 h 13"/>
                  <a:gd name="T6" fmla="*/ 0 60000 65536"/>
                  <a:gd name="T7" fmla="*/ 0 60000 65536"/>
                  <a:gd name="T8" fmla="*/ 0 60000 65536"/>
                  <a:gd name="T9" fmla="*/ 0 w 28"/>
                  <a:gd name="T10" fmla="*/ 0 h 13"/>
                  <a:gd name="T11" fmla="*/ 28 w 28"/>
                  <a:gd name="T12" fmla="*/ 13 h 13"/>
                </a:gdLst>
                <a:ahLst/>
                <a:cxnLst>
                  <a:cxn ang="T6">
                    <a:pos x="T0" y="T1"/>
                  </a:cxn>
                  <a:cxn ang="T7">
                    <a:pos x="T2" y="T3"/>
                  </a:cxn>
                  <a:cxn ang="T8">
                    <a:pos x="T4" y="T5"/>
                  </a:cxn>
                </a:cxnLst>
                <a:rect l="T9" t="T10" r="T11" b="T12"/>
                <a:pathLst>
                  <a:path w="28" h="13">
                    <a:moveTo>
                      <a:pt x="3" y="5"/>
                    </a:moveTo>
                    <a:cubicBezTo>
                      <a:pt x="5" y="8"/>
                      <a:pt x="24" y="13"/>
                      <a:pt x="26" y="9"/>
                    </a:cubicBezTo>
                    <a:cubicBezTo>
                      <a:pt x="28" y="4"/>
                      <a:pt x="0" y="0"/>
                      <a:pt x="3" y="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66" name="Freeform 122"/>
              <p:cNvSpPr>
                <a:spLocks noChangeArrowheads="1"/>
              </p:cNvSpPr>
              <p:nvPr/>
            </p:nvSpPr>
            <p:spPr bwMode="auto">
              <a:xfrm>
                <a:off x="2179638" y="2058987"/>
                <a:ext cx="47625" cy="26988"/>
              </a:xfrm>
              <a:custGeom>
                <a:avLst/>
                <a:gdLst>
                  <a:gd name="T0" fmla="*/ 14516100 w 25"/>
                  <a:gd name="T1" fmla="*/ 26012577 h 14"/>
                  <a:gd name="T2" fmla="*/ 83467575 w 25"/>
                  <a:gd name="T3" fmla="*/ 26012577 h 14"/>
                  <a:gd name="T4" fmla="*/ 14516100 w 25"/>
                  <a:gd name="T5" fmla="*/ 26012577 h 14"/>
                  <a:gd name="T6" fmla="*/ 0 60000 65536"/>
                  <a:gd name="T7" fmla="*/ 0 60000 65536"/>
                  <a:gd name="T8" fmla="*/ 0 60000 65536"/>
                  <a:gd name="T9" fmla="*/ 0 w 25"/>
                  <a:gd name="T10" fmla="*/ 0 h 14"/>
                  <a:gd name="T11" fmla="*/ 25 w 25"/>
                  <a:gd name="T12" fmla="*/ 14 h 14"/>
                </a:gdLst>
                <a:ahLst/>
                <a:cxnLst>
                  <a:cxn ang="T6">
                    <a:pos x="T0" y="T1"/>
                  </a:cxn>
                  <a:cxn ang="T7">
                    <a:pos x="T2" y="T3"/>
                  </a:cxn>
                  <a:cxn ang="T8">
                    <a:pos x="T4" y="T5"/>
                  </a:cxn>
                </a:cxnLst>
                <a:rect l="T9" t="T10" r="T11" b="T12"/>
                <a:pathLst>
                  <a:path w="25" h="14">
                    <a:moveTo>
                      <a:pt x="4" y="7"/>
                    </a:moveTo>
                    <a:cubicBezTo>
                      <a:pt x="9" y="14"/>
                      <a:pt x="22" y="9"/>
                      <a:pt x="23" y="7"/>
                    </a:cubicBezTo>
                    <a:cubicBezTo>
                      <a:pt x="25" y="2"/>
                      <a:pt x="0" y="0"/>
                      <a:pt x="4" y="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67" name="Freeform 123"/>
              <p:cNvSpPr>
                <a:spLocks noEditPoints="1" noChangeArrowheads="1"/>
              </p:cNvSpPr>
              <p:nvPr/>
            </p:nvSpPr>
            <p:spPr bwMode="auto">
              <a:xfrm>
                <a:off x="2065338" y="0"/>
                <a:ext cx="1322388" cy="985838"/>
              </a:xfrm>
              <a:custGeom>
                <a:avLst/>
                <a:gdLst>
                  <a:gd name="T0" fmla="*/ 2147483647 w 691"/>
                  <a:gd name="T1" fmla="*/ 215359750 h 516"/>
                  <a:gd name="T2" fmla="*/ 2032613697 w 691"/>
                  <a:gd name="T3" fmla="*/ 302963684 h 516"/>
                  <a:gd name="T4" fmla="*/ 2021625055 w 691"/>
                  <a:gd name="T5" fmla="*/ 189808205 h 516"/>
                  <a:gd name="T6" fmla="*/ 1809208588 w 691"/>
                  <a:gd name="T7" fmla="*/ 171556828 h 516"/>
                  <a:gd name="T8" fmla="*/ 2017964088 w 691"/>
                  <a:gd name="T9" fmla="*/ 138705114 h 516"/>
                  <a:gd name="T10" fmla="*/ 1999651598 w 691"/>
                  <a:gd name="T11" fmla="*/ 62052388 h 516"/>
                  <a:gd name="T12" fmla="*/ 1710324203 w 691"/>
                  <a:gd name="T13" fmla="*/ 3651040 h 516"/>
                  <a:gd name="T14" fmla="*/ 1439309298 w 691"/>
                  <a:gd name="T15" fmla="*/ 36500843 h 516"/>
                  <a:gd name="T16" fmla="*/ 1234216680 w 691"/>
                  <a:gd name="T17" fmla="*/ 40151883 h 516"/>
                  <a:gd name="T18" fmla="*/ 1065749041 w 691"/>
                  <a:gd name="T19" fmla="*/ 113155479 h 516"/>
                  <a:gd name="T20" fmla="*/ 1025463094 w 691"/>
                  <a:gd name="T21" fmla="*/ 135055985 h 516"/>
                  <a:gd name="T22" fmla="*/ 904605251 w 691"/>
                  <a:gd name="T23" fmla="*/ 171556828 h 516"/>
                  <a:gd name="T24" fmla="*/ 791071256 w 691"/>
                  <a:gd name="T25" fmla="*/ 211708711 h 516"/>
                  <a:gd name="T26" fmla="*/ 593302485 w 691"/>
                  <a:gd name="T27" fmla="*/ 171556828 h 516"/>
                  <a:gd name="T28" fmla="*/ 487094252 w 691"/>
                  <a:gd name="T29" fmla="*/ 255511633 h 516"/>
                  <a:gd name="T30" fmla="*/ 322287581 w 691"/>
                  <a:gd name="T31" fmla="*/ 361365033 h 516"/>
                  <a:gd name="T32" fmla="*/ 0 w 691"/>
                  <a:gd name="T33" fmla="*/ 518323434 h 516"/>
                  <a:gd name="T34" fmla="*/ 205092619 w 691"/>
                  <a:gd name="T35" fmla="*/ 576724783 h 516"/>
                  <a:gd name="T36" fmla="*/ 58598438 w 691"/>
                  <a:gd name="T37" fmla="*/ 627827873 h 516"/>
                  <a:gd name="T38" fmla="*/ 183119161 w 691"/>
                  <a:gd name="T39" fmla="*/ 708131639 h 516"/>
                  <a:gd name="T40" fmla="*/ 347923919 w 691"/>
                  <a:gd name="T41" fmla="*/ 700829559 h 516"/>
                  <a:gd name="T42" fmla="*/ 596965366 w 691"/>
                  <a:gd name="T43" fmla="*/ 770184027 h 516"/>
                  <a:gd name="T44" fmla="*/ 721486090 w 691"/>
                  <a:gd name="T45" fmla="*/ 934440686 h 516"/>
                  <a:gd name="T46" fmla="*/ 739798580 w 691"/>
                  <a:gd name="T47" fmla="*/ 1084097008 h 516"/>
                  <a:gd name="T48" fmla="*/ 897279489 w 691"/>
                  <a:gd name="T49" fmla="*/ 1138849228 h 516"/>
                  <a:gd name="T50" fmla="*/ 878966999 w 691"/>
                  <a:gd name="T51" fmla="*/ 1197252488 h 516"/>
                  <a:gd name="T52" fmla="*/ 856993542 w 691"/>
                  <a:gd name="T53" fmla="*/ 1299456758 h 516"/>
                  <a:gd name="T54" fmla="*/ 827694323 w 691"/>
                  <a:gd name="T55" fmla="*/ 1423561535 h 516"/>
                  <a:gd name="T56" fmla="*/ 860656423 w 691"/>
                  <a:gd name="T57" fmla="*/ 1591469234 h 516"/>
                  <a:gd name="T58" fmla="*/ 937565437 w 691"/>
                  <a:gd name="T59" fmla="*/ 1690022466 h 516"/>
                  <a:gd name="T60" fmla="*/ 1051099432 w 691"/>
                  <a:gd name="T61" fmla="*/ 1817778282 h 516"/>
                  <a:gd name="T62" fmla="*/ 1212243222 w 691"/>
                  <a:gd name="T63" fmla="*/ 1879830670 h 516"/>
                  <a:gd name="T64" fmla="*/ 1259853018 w 691"/>
                  <a:gd name="T65" fmla="*/ 1719225050 h 516"/>
                  <a:gd name="T66" fmla="*/ 1329438184 w 691"/>
                  <a:gd name="T67" fmla="*/ 1638921285 h 516"/>
                  <a:gd name="T68" fmla="*/ 1336763946 w 691"/>
                  <a:gd name="T69" fmla="*/ 1558617520 h 516"/>
                  <a:gd name="T70" fmla="*/ 1406349112 w 691"/>
                  <a:gd name="T71" fmla="*/ 1507516340 h 516"/>
                  <a:gd name="T72" fmla="*/ 1468608517 w 691"/>
                  <a:gd name="T73" fmla="*/ 1492914092 h 516"/>
                  <a:gd name="T74" fmla="*/ 1688350746 w 691"/>
                  <a:gd name="T75" fmla="*/ 1346908810 h 516"/>
                  <a:gd name="T76" fmla="*/ 1831182046 w 691"/>
                  <a:gd name="T77" fmla="*/ 1310406056 h 516"/>
                  <a:gd name="T78" fmla="*/ 2109522712 w 691"/>
                  <a:gd name="T79" fmla="*/ 1186301279 h 516"/>
                  <a:gd name="T80" fmla="*/ 1959365650 w 691"/>
                  <a:gd name="T81" fmla="*/ 1153449565 h 516"/>
                  <a:gd name="T82" fmla="*/ 2113185593 w 691"/>
                  <a:gd name="T83" fmla="*/ 1164400774 h 516"/>
                  <a:gd name="T84" fmla="*/ 2083886374 w 691"/>
                  <a:gd name="T85" fmla="*/ 1022044620 h 516"/>
                  <a:gd name="T86" fmla="*/ 2003314479 w 691"/>
                  <a:gd name="T87" fmla="*/ 952692063 h 516"/>
                  <a:gd name="T88" fmla="*/ 2147483647 w 691"/>
                  <a:gd name="T89" fmla="*/ 927140518 h 516"/>
                  <a:gd name="T90" fmla="*/ 2147483647 w 691"/>
                  <a:gd name="T91" fmla="*/ 839536584 h 516"/>
                  <a:gd name="T92" fmla="*/ 2147483647 w 691"/>
                  <a:gd name="T93" fmla="*/ 704480599 h 516"/>
                  <a:gd name="T94" fmla="*/ 2147483647 w 691"/>
                  <a:gd name="T95" fmla="*/ 649728379 h 516"/>
                  <a:gd name="T96" fmla="*/ 2147483647 w 691"/>
                  <a:gd name="T97" fmla="*/ 591325120 h 516"/>
                  <a:gd name="T98" fmla="*/ 2116846560 w 691"/>
                  <a:gd name="T99" fmla="*/ 562124445 h 516"/>
                  <a:gd name="T100" fmla="*/ 2147483647 w 691"/>
                  <a:gd name="T101" fmla="*/ 386916578 h 516"/>
                  <a:gd name="T102" fmla="*/ 2147483647 w 691"/>
                  <a:gd name="T103" fmla="*/ 343115566 h 516"/>
                  <a:gd name="T104" fmla="*/ 2147483647 w 691"/>
                  <a:gd name="T105" fmla="*/ 295663515 h 516"/>
                  <a:gd name="T106" fmla="*/ 2147483647 w 691"/>
                  <a:gd name="T107" fmla="*/ 211708711 h 516"/>
                  <a:gd name="T108" fmla="*/ 835020085 w 691"/>
                  <a:gd name="T109" fmla="*/ 1200901617 h 516"/>
                  <a:gd name="T110" fmla="*/ 791071256 w 691"/>
                  <a:gd name="T111" fmla="*/ 1248353668 h 5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1"/>
                  <a:gd name="T169" fmla="*/ 0 h 516"/>
                  <a:gd name="T170" fmla="*/ 691 w 691"/>
                  <a:gd name="T171" fmla="*/ 516 h 5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68" name="Freeform 124"/>
              <p:cNvSpPr>
                <a:spLocks noEditPoints="1" noChangeArrowheads="1"/>
              </p:cNvSpPr>
              <p:nvPr/>
            </p:nvSpPr>
            <p:spPr bwMode="auto">
              <a:xfrm>
                <a:off x="584200" y="17462"/>
                <a:ext cx="1920875" cy="1477963"/>
              </a:xfrm>
              <a:custGeom>
                <a:avLst/>
                <a:gdLst>
                  <a:gd name="T0" fmla="*/ 748892779 w 1005"/>
                  <a:gd name="T1" fmla="*/ 2147483647 h 774"/>
                  <a:gd name="T2" fmla="*/ 690442750 w 1005"/>
                  <a:gd name="T3" fmla="*/ 827695561 h 774"/>
                  <a:gd name="T4" fmla="*/ 1413764000 w 1005"/>
                  <a:gd name="T5" fmla="*/ 915206628 h 774"/>
                  <a:gd name="T6" fmla="*/ 938856804 w 1005"/>
                  <a:gd name="T7" fmla="*/ 980838497 h 774"/>
                  <a:gd name="T8" fmla="*/ 1410111471 w 1005"/>
                  <a:gd name="T9" fmla="*/ 1217843422 h 774"/>
                  <a:gd name="T10" fmla="*/ 865792835 w 1005"/>
                  <a:gd name="T11" fmla="*/ 707371423 h 774"/>
                  <a:gd name="T12" fmla="*/ 759852278 w 1005"/>
                  <a:gd name="T13" fmla="*/ 674554534 h 774"/>
                  <a:gd name="T14" fmla="*/ 1348007001 w 1005"/>
                  <a:gd name="T15" fmla="*/ 776648552 h 774"/>
                  <a:gd name="T16" fmla="*/ 1084982830 w 1005"/>
                  <a:gd name="T17" fmla="*/ 525058768 h 774"/>
                  <a:gd name="T18" fmla="*/ 1508746968 w 1005"/>
                  <a:gd name="T19" fmla="*/ 433902440 h 774"/>
                  <a:gd name="T20" fmla="*/ 1519704557 w 1005"/>
                  <a:gd name="T21" fmla="*/ 587045376 h 774"/>
                  <a:gd name="T22" fmla="*/ 1534318497 w 1005"/>
                  <a:gd name="T23" fmla="*/ 674554534 h 774"/>
                  <a:gd name="T24" fmla="*/ 1983654164 w 1005"/>
                  <a:gd name="T25" fmla="*/ 535996458 h 774"/>
                  <a:gd name="T26" fmla="*/ 1797344580 w 1005"/>
                  <a:gd name="T27" fmla="*/ 845927590 h 774"/>
                  <a:gd name="T28" fmla="*/ 2147483647 w 1005"/>
                  <a:gd name="T29" fmla="*/ 802173011 h 774"/>
                  <a:gd name="T30" fmla="*/ 2118820691 w 1005"/>
                  <a:gd name="T31" fmla="*/ 550581317 h 774"/>
                  <a:gd name="T32" fmla="*/ 2147483647 w 1005"/>
                  <a:gd name="T33" fmla="*/ 302638703 h 774"/>
                  <a:gd name="T34" fmla="*/ 2144392220 w 1005"/>
                  <a:gd name="T35" fmla="*/ 240652094 h 774"/>
                  <a:gd name="T36" fmla="*/ 2147483647 w 1005"/>
                  <a:gd name="T37" fmla="*/ 437549609 h 774"/>
                  <a:gd name="T38" fmla="*/ 2147483647 w 1005"/>
                  <a:gd name="T39" fmla="*/ 656322505 h 774"/>
                  <a:gd name="T40" fmla="*/ 2147483647 w 1005"/>
                  <a:gd name="T41" fmla="*/ 317223562 h 774"/>
                  <a:gd name="T42" fmla="*/ 2147483647 w 1005"/>
                  <a:gd name="T43" fmla="*/ 32816889 h 774"/>
                  <a:gd name="T44" fmla="*/ 2078635221 w 1005"/>
                  <a:gd name="T45" fmla="*/ 167727796 h 774"/>
                  <a:gd name="T46" fmla="*/ 2147483647 w 1005"/>
                  <a:gd name="T47" fmla="*/ 1604346022 h 774"/>
                  <a:gd name="T48" fmla="*/ 2147483647 w 1005"/>
                  <a:gd name="T49" fmla="*/ 1239720711 h 774"/>
                  <a:gd name="T50" fmla="*/ 2147483647 w 1005"/>
                  <a:gd name="T51" fmla="*/ 991778096 h 774"/>
                  <a:gd name="T52" fmla="*/ 2147483647 w 1005"/>
                  <a:gd name="T53" fmla="*/ 911559459 h 774"/>
                  <a:gd name="T54" fmla="*/ 2147483647 w 1005"/>
                  <a:gd name="T55" fmla="*/ 1126687094 h 774"/>
                  <a:gd name="T56" fmla="*/ 2147483647 w 1005"/>
                  <a:gd name="T57" fmla="*/ 1491312405 h 774"/>
                  <a:gd name="T58" fmla="*/ 2147483647 w 1005"/>
                  <a:gd name="T59" fmla="*/ 1527774554 h 774"/>
                  <a:gd name="T60" fmla="*/ 2147483647 w 1005"/>
                  <a:gd name="T61" fmla="*/ 878744479 h 774"/>
                  <a:gd name="T62" fmla="*/ 2147483647 w 1005"/>
                  <a:gd name="T63" fmla="*/ 2147483647 h 774"/>
                  <a:gd name="T64" fmla="*/ 401845139 w 1005"/>
                  <a:gd name="T65" fmla="*/ 2147483647 h 774"/>
                  <a:gd name="T66" fmla="*/ 2147483647 w 1005"/>
                  <a:gd name="T67" fmla="*/ 2147483647 h 774"/>
                  <a:gd name="T68" fmla="*/ 2147483647 w 1005"/>
                  <a:gd name="T69" fmla="*/ 2147483647 h 774"/>
                  <a:gd name="T70" fmla="*/ 2147483647 w 1005"/>
                  <a:gd name="T71" fmla="*/ 2041893722 h 774"/>
                  <a:gd name="T72" fmla="*/ 2147483647 w 1005"/>
                  <a:gd name="T73" fmla="*/ 1925214845 h 774"/>
                  <a:gd name="T74" fmla="*/ 2147483647 w 1005"/>
                  <a:gd name="T75" fmla="*/ 1688208011 h 774"/>
                  <a:gd name="T76" fmla="*/ 2147483647 w 1005"/>
                  <a:gd name="T77" fmla="*/ 1979909023 h 774"/>
                  <a:gd name="T78" fmla="*/ 2147483647 w 1005"/>
                  <a:gd name="T79" fmla="*/ 2147483647 h 774"/>
                  <a:gd name="T80" fmla="*/ 1965387694 w 1005"/>
                  <a:gd name="T81" fmla="*/ 1914275245 h 774"/>
                  <a:gd name="T82" fmla="*/ 2115166250 w 1005"/>
                  <a:gd name="T83" fmla="*/ 1567883873 h 774"/>
                  <a:gd name="T84" fmla="*/ 2147483647 w 1005"/>
                  <a:gd name="T85" fmla="*/ 1411095677 h 774"/>
                  <a:gd name="T86" fmla="*/ 2147483647 w 1005"/>
                  <a:gd name="T87" fmla="*/ 1236075451 h 774"/>
                  <a:gd name="T88" fmla="*/ 2118820691 w 1005"/>
                  <a:gd name="T89" fmla="*/ 1250660311 h 774"/>
                  <a:gd name="T90" fmla="*/ 1961735165 w 1005"/>
                  <a:gd name="T91" fmla="*/ 988130927 h 774"/>
                  <a:gd name="T92" fmla="*/ 1892325637 w 1005"/>
                  <a:gd name="T93" fmla="*/ 1064702395 h 774"/>
                  <a:gd name="T94" fmla="*/ 1855794608 w 1005"/>
                  <a:gd name="T95" fmla="*/ 1327231779 h 774"/>
                  <a:gd name="T96" fmla="*/ 1797344580 w 1005"/>
                  <a:gd name="T97" fmla="*/ 1268890430 h 774"/>
                  <a:gd name="T98" fmla="*/ 1457601999 w 1005"/>
                  <a:gd name="T99" fmla="*/ 1268890430 h 774"/>
                  <a:gd name="T100" fmla="*/ 979040362 w 1005"/>
                  <a:gd name="T101" fmla="*/ 1236075451 h 774"/>
                  <a:gd name="T102" fmla="*/ 354354610 w 1005"/>
                  <a:gd name="T103" fmla="*/ 1239720711 h 774"/>
                  <a:gd name="T104" fmla="*/ 171697555 w 1005"/>
                  <a:gd name="T105" fmla="*/ 1243367881 h 774"/>
                  <a:gd name="T106" fmla="*/ 463947696 w 1005"/>
                  <a:gd name="T107" fmla="*/ 2143989649 h 774"/>
                  <a:gd name="T108" fmla="*/ 664871221 w 1005"/>
                  <a:gd name="T109" fmla="*/ 2147483647 h 774"/>
                  <a:gd name="T110" fmla="*/ 2147483647 w 1005"/>
                  <a:gd name="T111" fmla="*/ 2147483647 h 774"/>
                  <a:gd name="T112" fmla="*/ 2147483647 w 1005"/>
                  <a:gd name="T113" fmla="*/ 2147483647 h 774"/>
                  <a:gd name="T114" fmla="*/ 2147483647 w 1005"/>
                  <a:gd name="T115" fmla="*/ 2147483647 h 774"/>
                  <a:gd name="T116" fmla="*/ 887711835 w 1005"/>
                  <a:gd name="T117" fmla="*/ 1484019975 h 774"/>
                  <a:gd name="T118" fmla="*/ 880406776 w 1005"/>
                  <a:gd name="T119" fmla="*/ 1429325796 h 774"/>
                  <a:gd name="T120" fmla="*/ 1837528138 w 1005"/>
                  <a:gd name="T121" fmla="*/ 2147483647 h 7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5"/>
                  <a:gd name="T184" fmla="*/ 0 h 774"/>
                  <a:gd name="T185" fmla="*/ 1005 w 1005"/>
                  <a:gd name="T186" fmla="*/ 774 h 7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69" name="Freeform 125"/>
              <p:cNvSpPr>
                <a:spLocks noEditPoints="1" noChangeArrowheads="1"/>
              </p:cNvSpPr>
              <p:nvPr/>
            </p:nvSpPr>
            <p:spPr bwMode="auto">
              <a:xfrm>
                <a:off x="0" y="574675"/>
                <a:ext cx="2192338" cy="1346200"/>
              </a:xfrm>
              <a:custGeom>
                <a:avLst/>
                <a:gdLst>
                  <a:gd name="T0" fmla="*/ 1278662503 w 1147"/>
                  <a:gd name="T1" fmla="*/ 838627224 h 705"/>
                  <a:gd name="T2" fmla="*/ 1117916534 w 1147"/>
                  <a:gd name="T3" fmla="*/ 127617850 h 705"/>
                  <a:gd name="T4" fmla="*/ 675865121 w 1147"/>
                  <a:gd name="T5" fmla="*/ 76571092 h 705"/>
                  <a:gd name="T6" fmla="*/ 493199595 w 1147"/>
                  <a:gd name="T7" fmla="*/ 36461970 h 705"/>
                  <a:gd name="T8" fmla="*/ 339758872 w 1147"/>
                  <a:gd name="T9" fmla="*/ 76571092 h 705"/>
                  <a:gd name="T10" fmla="*/ 69413206 w 1147"/>
                  <a:gd name="T11" fmla="*/ 215126579 h 705"/>
                  <a:gd name="T12" fmla="*/ 259385888 w 1147"/>
                  <a:gd name="T13" fmla="*/ 375559248 h 705"/>
                  <a:gd name="T14" fmla="*/ 62106049 w 1147"/>
                  <a:gd name="T15" fmla="*/ 386496884 h 705"/>
                  <a:gd name="T16" fmla="*/ 215546773 w 1147"/>
                  <a:gd name="T17" fmla="*/ 495882795 h 705"/>
                  <a:gd name="T18" fmla="*/ 157093346 w 1147"/>
                  <a:gd name="T19" fmla="*/ 576101039 h 705"/>
                  <a:gd name="T20" fmla="*/ 164400502 w 1147"/>
                  <a:gd name="T21" fmla="*/ 798518102 h 705"/>
                  <a:gd name="T22" fmla="*/ 350718650 w 1147"/>
                  <a:gd name="T23" fmla="*/ 860504407 h 705"/>
                  <a:gd name="T24" fmla="*/ 372638208 w 1147"/>
                  <a:gd name="T25" fmla="*/ 980827953 h 705"/>
                  <a:gd name="T26" fmla="*/ 306879536 w 1147"/>
                  <a:gd name="T27" fmla="*/ 1046461409 h 705"/>
                  <a:gd name="T28" fmla="*/ 537038710 w 1147"/>
                  <a:gd name="T29" fmla="*/ 911551165 h 705"/>
                  <a:gd name="T30" fmla="*/ 632024095 w 1147"/>
                  <a:gd name="T31" fmla="*/ 776640920 h 705"/>
                  <a:gd name="T32" fmla="*/ 697784678 w 1147"/>
                  <a:gd name="T33" fmla="*/ 732886556 h 705"/>
                  <a:gd name="T34" fmla="*/ 825651311 w 1147"/>
                  <a:gd name="T35" fmla="*/ 783933314 h 705"/>
                  <a:gd name="T36" fmla="*/ 906024295 w 1147"/>
                  <a:gd name="T37" fmla="*/ 736533708 h 705"/>
                  <a:gd name="T38" fmla="*/ 1008316837 w 1147"/>
                  <a:gd name="T39" fmla="*/ 776640920 h 705"/>
                  <a:gd name="T40" fmla="*/ 1242130544 w 1147"/>
                  <a:gd name="T41" fmla="*/ 845919618 h 705"/>
                  <a:gd name="T42" fmla="*/ 1369997177 w 1147"/>
                  <a:gd name="T43" fmla="*/ 904258771 h 705"/>
                  <a:gd name="T44" fmla="*/ 1373649799 w 1147"/>
                  <a:gd name="T45" fmla="*/ 951658377 h 705"/>
                  <a:gd name="T46" fmla="*/ 1421143448 w 1147"/>
                  <a:gd name="T47" fmla="*/ 958950771 h 705"/>
                  <a:gd name="T48" fmla="*/ 1464982562 w 1147"/>
                  <a:gd name="T49" fmla="*/ 999059893 h 705"/>
                  <a:gd name="T50" fmla="*/ 1446715627 w 1147"/>
                  <a:gd name="T51" fmla="*/ 1093861016 h 705"/>
                  <a:gd name="T52" fmla="*/ 1538050302 w 1147"/>
                  <a:gd name="T53" fmla="*/ 1090215774 h 705"/>
                  <a:gd name="T54" fmla="*/ 54800805 w 1147"/>
                  <a:gd name="T55" fmla="*/ 1141262532 h 705"/>
                  <a:gd name="T56" fmla="*/ 650291030 w 1147"/>
                  <a:gd name="T57" fmla="*/ 875089195 h 705"/>
                  <a:gd name="T58" fmla="*/ 646638408 w 1147"/>
                  <a:gd name="T59" fmla="*/ 933428347 h 705"/>
                  <a:gd name="T60" fmla="*/ 91332763 w 1147"/>
                  <a:gd name="T61" fmla="*/ 798518102 h 705"/>
                  <a:gd name="T62" fmla="*/ 2147483647 w 1147"/>
                  <a:gd name="T63" fmla="*/ 1615268145 h 705"/>
                  <a:gd name="T64" fmla="*/ 2147483647 w 1147"/>
                  <a:gd name="T65" fmla="*/ 1721008813 h 705"/>
                  <a:gd name="T66" fmla="*/ 2147483647 w 1147"/>
                  <a:gd name="T67" fmla="*/ 1724654055 h 705"/>
                  <a:gd name="T68" fmla="*/ 2147483647 w 1147"/>
                  <a:gd name="T69" fmla="*/ 1717361661 h 705"/>
                  <a:gd name="T70" fmla="*/ 2147483647 w 1147"/>
                  <a:gd name="T71" fmla="*/ 1553283750 h 705"/>
                  <a:gd name="T72" fmla="*/ 2147483647 w 1147"/>
                  <a:gd name="T73" fmla="*/ 1494942688 h 705"/>
                  <a:gd name="T74" fmla="*/ 2147483647 w 1147"/>
                  <a:gd name="T75" fmla="*/ 1447543082 h 705"/>
                  <a:gd name="T76" fmla="*/ 1885114418 w 1147"/>
                  <a:gd name="T77" fmla="*/ 1414726354 h 705"/>
                  <a:gd name="T78" fmla="*/ 1863194861 w 1147"/>
                  <a:gd name="T79" fmla="*/ 1440250688 h 705"/>
                  <a:gd name="T80" fmla="*/ 1830315525 w 1147"/>
                  <a:gd name="T81" fmla="*/ 1589745720 h 705"/>
                  <a:gd name="T82" fmla="*/ 1874154639 w 1147"/>
                  <a:gd name="T83" fmla="*/ 1965303059 h 705"/>
                  <a:gd name="T84" fmla="*/ 2034900608 w 1147"/>
                  <a:gd name="T85" fmla="*/ 2147483647 h 705"/>
                  <a:gd name="T86" fmla="*/ 2147483647 w 1147"/>
                  <a:gd name="T87" fmla="*/ 2147483647 h 705"/>
                  <a:gd name="T88" fmla="*/ 2147483647 w 1147"/>
                  <a:gd name="T89" fmla="*/ 2147483647 h 705"/>
                  <a:gd name="T90" fmla="*/ 2147483647 w 1147"/>
                  <a:gd name="T91" fmla="*/ 2147483647 h 705"/>
                  <a:gd name="T92" fmla="*/ 2147483647 w 1147"/>
                  <a:gd name="T93" fmla="*/ 2147483647 h 705"/>
                  <a:gd name="T94" fmla="*/ 2147483647 w 1147"/>
                  <a:gd name="T95" fmla="*/ 2147483647 h 705"/>
                  <a:gd name="T96" fmla="*/ 2147483647 w 1147"/>
                  <a:gd name="T97" fmla="*/ 2147483647 h 705"/>
                  <a:gd name="T98" fmla="*/ 2147483647 w 1147"/>
                  <a:gd name="T99" fmla="*/ 2147483647 h 705"/>
                  <a:gd name="T100" fmla="*/ 2147483647 w 1147"/>
                  <a:gd name="T101" fmla="*/ 2147483647 h 705"/>
                  <a:gd name="T102" fmla="*/ 2147483647 w 1147"/>
                  <a:gd name="T103" fmla="*/ 2147483647 h 705"/>
                  <a:gd name="T104" fmla="*/ 2147483647 w 1147"/>
                  <a:gd name="T105" fmla="*/ 2081983273 h 705"/>
                  <a:gd name="T106" fmla="*/ 2147483647 w 1147"/>
                  <a:gd name="T107" fmla="*/ 1965303059 h 705"/>
                  <a:gd name="T108" fmla="*/ 2147483647 w 1147"/>
                  <a:gd name="T109" fmla="*/ 1972595453 h 705"/>
                  <a:gd name="T110" fmla="*/ 2147483647 w 1147"/>
                  <a:gd name="T111" fmla="*/ 1819455178 h 705"/>
                  <a:gd name="T112" fmla="*/ 2147483647 w 1147"/>
                  <a:gd name="T113" fmla="*/ 1731946449 h 705"/>
                  <a:gd name="T114" fmla="*/ 2147483647 w 1147"/>
                  <a:gd name="T115" fmla="*/ 1505882234 h 7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47"/>
                  <a:gd name="T175" fmla="*/ 0 h 705"/>
                  <a:gd name="T176" fmla="*/ 1147 w 1147"/>
                  <a:gd name="T177" fmla="*/ 705 h 7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adFill rotWithShape="1">
                <a:gsLst>
                  <a:gs pos="0">
                    <a:srgbClr val="8FC33B"/>
                  </a:gs>
                  <a:gs pos="100000">
                    <a:srgbClr val="66A308"/>
                  </a:gs>
                </a:gsLst>
                <a:lin ang="5400000" scaled="1"/>
              </a:gradFill>
              <a:ln w="1" cap="flat" cmpd="sng">
                <a:solidFill>
                  <a:srgbClr val="FFFFFF"/>
                </a:solidFill>
                <a:miter lim="800000"/>
              </a:ln>
            </p:spPr>
            <p:txBody>
              <a:bodyPr/>
              <a:lstStyle/>
              <a:p>
                <a:endParaRPr lang="zh-CN" altLang="en-US"/>
              </a:p>
            </p:txBody>
          </p:sp>
          <p:sp>
            <p:nvSpPr>
              <p:cNvPr id="34970" name="Freeform 126"/>
              <p:cNvSpPr>
                <a:spLocks noEditPoints="1" noChangeArrowheads="1"/>
              </p:cNvSpPr>
              <p:nvPr/>
            </p:nvSpPr>
            <p:spPr bwMode="auto">
              <a:xfrm>
                <a:off x="3444875" y="1455737"/>
                <a:ext cx="276225" cy="196850"/>
              </a:xfrm>
              <a:custGeom>
                <a:avLst/>
                <a:gdLst>
                  <a:gd name="T0" fmla="*/ 518950575 w 145"/>
                  <a:gd name="T1" fmla="*/ 65745989 h 103"/>
                  <a:gd name="T2" fmla="*/ 479031300 w 145"/>
                  <a:gd name="T3" fmla="*/ 65745989 h 103"/>
                  <a:gd name="T4" fmla="*/ 428224950 w 145"/>
                  <a:gd name="T5" fmla="*/ 54787368 h 103"/>
                  <a:gd name="T6" fmla="*/ 410079825 w 145"/>
                  <a:gd name="T7" fmla="*/ 47482896 h 103"/>
                  <a:gd name="T8" fmla="*/ 377418600 w 145"/>
                  <a:gd name="T9" fmla="*/ 51135132 h 103"/>
                  <a:gd name="T10" fmla="*/ 337499325 w 145"/>
                  <a:gd name="T11" fmla="*/ 32872039 h 103"/>
                  <a:gd name="T12" fmla="*/ 315725175 w 145"/>
                  <a:gd name="T13" fmla="*/ 21915330 h 103"/>
                  <a:gd name="T14" fmla="*/ 243144675 w 145"/>
                  <a:gd name="T15" fmla="*/ 14610857 h 103"/>
                  <a:gd name="T16" fmla="*/ 108870750 w 145"/>
                  <a:gd name="T17" fmla="*/ 10956709 h 103"/>
                  <a:gd name="T18" fmla="*/ 58064400 w 145"/>
                  <a:gd name="T19" fmla="*/ 0 h 103"/>
                  <a:gd name="T20" fmla="*/ 25403175 w 145"/>
                  <a:gd name="T21" fmla="*/ 21915330 h 103"/>
                  <a:gd name="T22" fmla="*/ 18145125 w 145"/>
                  <a:gd name="T23" fmla="*/ 51135132 h 103"/>
                  <a:gd name="T24" fmla="*/ 25403175 w 145"/>
                  <a:gd name="T25" fmla="*/ 91313555 h 103"/>
                  <a:gd name="T26" fmla="*/ 36290250 w 145"/>
                  <a:gd name="T27" fmla="*/ 84009082 h 103"/>
                  <a:gd name="T28" fmla="*/ 50806350 w 145"/>
                  <a:gd name="T29" fmla="*/ 87661318 h 103"/>
                  <a:gd name="T30" fmla="*/ 76209525 w 145"/>
                  <a:gd name="T31" fmla="*/ 91313555 h 103"/>
                  <a:gd name="T32" fmla="*/ 90725625 w 145"/>
                  <a:gd name="T33" fmla="*/ 91313555 h 103"/>
                  <a:gd name="T34" fmla="*/ 116128800 w 145"/>
                  <a:gd name="T35" fmla="*/ 98618028 h 103"/>
                  <a:gd name="T36" fmla="*/ 127015875 w 145"/>
                  <a:gd name="T37" fmla="*/ 113228884 h 103"/>
                  <a:gd name="T38" fmla="*/ 97983675 w 145"/>
                  <a:gd name="T39" fmla="*/ 138796450 h 103"/>
                  <a:gd name="T40" fmla="*/ 101612700 w 145"/>
                  <a:gd name="T41" fmla="*/ 175322637 h 103"/>
                  <a:gd name="T42" fmla="*/ 94354650 w 145"/>
                  <a:gd name="T43" fmla="*/ 204542439 h 103"/>
                  <a:gd name="T44" fmla="*/ 83467575 w 145"/>
                  <a:gd name="T45" fmla="*/ 219153296 h 103"/>
                  <a:gd name="T46" fmla="*/ 97983675 w 145"/>
                  <a:gd name="T47" fmla="*/ 241068626 h 103"/>
                  <a:gd name="T48" fmla="*/ 87096600 w 145"/>
                  <a:gd name="T49" fmla="*/ 266636192 h 103"/>
                  <a:gd name="T50" fmla="*/ 94354650 w 145"/>
                  <a:gd name="T51" fmla="*/ 284899285 h 103"/>
                  <a:gd name="T52" fmla="*/ 79838550 w 145"/>
                  <a:gd name="T53" fmla="*/ 310466851 h 103"/>
                  <a:gd name="T54" fmla="*/ 83467575 w 145"/>
                  <a:gd name="T55" fmla="*/ 325077708 h 103"/>
                  <a:gd name="T56" fmla="*/ 105241725 w 145"/>
                  <a:gd name="T57" fmla="*/ 325077708 h 103"/>
                  <a:gd name="T58" fmla="*/ 156048075 w 145"/>
                  <a:gd name="T59" fmla="*/ 372560603 h 103"/>
                  <a:gd name="T60" fmla="*/ 166935150 w 145"/>
                  <a:gd name="T61" fmla="*/ 361601983 h 103"/>
                  <a:gd name="T62" fmla="*/ 188709300 w 145"/>
                  <a:gd name="T63" fmla="*/ 357949747 h 103"/>
                  <a:gd name="T64" fmla="*/ 228628575 w 145"/>
                  <a:gd name="T65" fmla="*/ 343340801 h 103"/>
                  <a:gd name="T66" fmla="*/ 279434925 w 145"/>
                  <a:gd name="T67" fmla="*/ 343340801 h 103"/>
                  <a:gd name="T68" fmla="*/ 308467125 w 145"/>
                  <a:gd name="T69" fmla="*/ 328729944 h 103"/>
                  <a:gd name="T70" fmla="*/ 341128350 w 145"/>
                  <a:gd name="T71" fmla="*/ 306814615 h 103"/>
                  <a:gd name="T72" fmla="*/ 355644450 w 145"/>
                  <a:gd name="T73" fmla="*/ 277594812 h 103"/>
                  <a:gd name="T74" fmla="*/ 384676650 w 145"/>
                  <a:gd name="T75" fmla="*/ 244720862 h 103"/>
                  <a:gd name="T76" fmla="*/ 388305675 w 145"/>
                  <a:gd name="T77" fmla="*/ 186279346 h 103"/>
                  <a:gd name="T78" fmla="*/ 420966900 w 145"/>
                  <a:gd name="T79" fmla="*/ 146102834 h 103"/>
                  <a:gd name="T80" fmla="*/ 457257150 w 145"/>
                  <a:gd name="T81" fmla="*/ 124187505 h 103"/>
                  <a:gd name="T82" fmla="*/ 504434475 w 145"/>
                  <a:gd name="T83" fmla="*/ 102272175 h 103"/>
                  <a:gd name="T84" fmla="*/ 518950575 w 145"/>
                  <a:gd name="T85" fmla="*/ 65745989 h 103"/>
                  <a:gd name="T86" fmla="*/ 522579600 w 145"/>
                  <a:gd name="T87" fmla="*/ 200890203 h 103"/>
                  <a:gd name="T88" fmla="*/ 486289350 w 145"/>
                  <a:gd name="T89" fmla="*/ 211848823 h 103"/>
                  <a:gd name="T90" fmla="*/ 522579600 w 145"/>
                  <a:gd name="T91" fmla="*/ 200890203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5"/>
                  <a:gd name="T139" fmla="*/ 0 h 103"/>
                  <a:gd name="T140" fmla="*/ 145 w 145"/>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71" name="Freeform 127"/>
              <p:cNvSpPr>
                <a:spLocks noEditPoints="1" noChangeArrowheads="1"/>
              </p:cNvSpPr>
              <p:nvPr/>
            </p:nvSpPr>
            <p:spPr bwMode="auto">
              <a:xfrm>
                <a:off x="4075113" y="1506537"/>
                <a:ext cx="136525" cy="169863"/>
              </a:xfrm>
              <a:custGeom>
                <a:avLst/>
                <a:gdLst>
                  <a:gd name="T0" fmla="*/ 258824480 w 71"/>
                  <a:gd name="T1" fmla="*/ 0 h 89"/>
                  <a:gd name="T2" fmla="*/ 240337841 w 71"/>
                  <a:gd name="T3" fmla="*/ 7285023 h 89"/>
                  <a:gd name="T4" fmla="*/ 225546992 w 71"/>
                  <a:gd name="T5" fmla="*/ 18213512 h 89"/>
                  <a:gd name="T6" fmla="*/ 181176367 w 71"/>
                  <a:gd name="T7" fmla="*/ 10928489 h 89"/>
                  <a:gd name="T8" fmla="*/ 125714527 w 71"/>
                  <a:gd name="T9" fmla="*/ 10928489 h 89"/>
                  <a:gd name="T10" fmla="*/ 122016815 w 71"/>
                  <a:gd name="T11" fmla="*/ 10928489 h 89"/>
                  <a:gd name="T12" fmla="*/ 85041615 w 71"/>
                  <a:gd name="T13" fmla="*/ 29142002 h 89"/>
                  <a:gd name="T14" fmla="*/ 66554976 w 71"/>
                  <a:gd name="T15" fmla="*/ 40068582 h 89"/>
                  <a:gd name="T16" fmla="*/ 36975200 w 71"/>
                  <a:gd name="T17" fmla="*/ 43712048 h 89"/>
                  <a:gd name="T18" fmla="*/ 22184351 w 71"/>
                  <a:gd name="T19" fmla="*/ 69210584 h 89"/>
                  <a:gd name="T20" fmla="*/ 11093137 w 71"/>
                  <a:gd name="T21" fmla="*/ 83780630 h 89"/>
                  <a:gd name="T22" fmla="*/ 0 w 71"/>
                  <a:gd name="T23" fmla="*/ 105637609 h 89"/>
                  <a:gd name="T24" fmla="*/ 0 w 71"/>
                  <a:gd name="T25" fmla="*/ 105637609 h 89"/>
                  <a:gd name="T26" fmla="*/ 22184351 w 71"/>
                  <a:gd name="T27" fmla="*/ 142062725 h 89"/>
                  <a:gd name="T28" fmla="*/ 51764127 w 71"/>
                  <a:gd name="T29" fmla="*/ 152991214 h 89"/>
                  <a:gd name="T30" fmla="*/ 92437039 w 71"/>
                  <a:gd name="T31" fmla="*/ 163919704 h 89"/>
                  <a:gd name="T32" fmla="*/ 48068337 w 71"/>
                  <a:gd name="T33" fmla="*/ 167561261 h 89"/>
                  <a:gd name="T34" fmla="*/ 55461839 w 71"/>
                  <a:gd name="T35" fmla="*/ 203988286 h 89"/>
                  <a:gd name="T36" fmla="*/ 77648113 w 71"/>
                  <a:gd name="T37" fmla="*/ 233130287 h 89"/>
                  <a:gd name="T38" fmla="*/ 114623313 w 71"/>
                  <a:gd name="T39" fmla="*/ 251343800 h 89"/>
                  <a:gd name="T40" fmla="*/ 107227889 w 71"/>
                  <a:gd name="T41" fmla="*/ 207631752 h 89"/>
                  <a:gd name="T42" fmla="*/ 136807664 w 71"/>
                  <a:gd name="T43" fmla="*/ 207631752 h 89"/>
                  <a:gd name="T44" fmla="*/ 118319103 w 71"/>
                  <a:gd name="T45" fmla="*/ 193059797 h 89"/>
                  <a:gd name="T46" fmla="*/ 133109952 w 71"/>
                  <a:gd name="T47" fmla="*/ 182133216 h 89"/>
                  <a:gd name="T48" fmla="*/ 162689728 w 71"/>
                  <a:gd name="T49" fmla="*/ 178489750 h 89"/>
                  <a:gd name="T50" fmla="*/ 147898879 w 71"/>
                  <a:gd name="T51" fmla="*/ 145706191 h 89"/>
                  <a:gd name="T52" fmla="*/ 114623313 w 71"/>
                  <a:gd name="T53" fmla="*/ 149347748 h 89"/>
                  <a:gd name="T54" fmla="*/ 129412240 w 71"/>
                  <a:gd name="T55" fmla="*/ 127492679 h 89"/>
                  <a:gd name="T56" fmla="*/ 96134752 w 71"/>
                  <a:gd name="T57" fmla="*/ 80139073 h 89"/>
                  <a:gd name="T58" fmla="*/ 114623313 w 71"/>
                  <a:gd name="T59" fmla="*/ 69210584 h 89"/>
                  <a:gd name="T60" fmla="*/ 147898879 w 71"/>
                  <a:gd name="T61" fmla="*/ 72852141 h 89"/>
                  <a:gd name="T62" fmla="*/ 158992015 w 71"/>
                  <a:gd name="T63" fmla="*/ 43712048 h 89"/>
                  <a:gd name="T64" fmla="*/ 181176367 w 71"/>
                  <a:gd name="T65" fmla="*/ 50997071 h 89"/>
                  <a:gd name="T66" fmla="*/ 214453855 w 71"/>
                  <a:gd name="T67" fmla="*/ 36427025 h 89"/>
                  <a:gd name="T68" fmla="*/ 240337841 w 71"/>
                  <a:gd name="T69" fmla="*/ 47353606 h 89"/>
                  <a:gd name="T70" fmla="*/ 251429055 w 71"/>
                  <a:gd name="T71" fmla="*/ 32783559 h 89"/>
                  <a:gd name="T72" fmla="*/ 262522192 w 71"/>
                  <a:gd name="T73" fmla="*/ 14570047 h 89"/>
                  <a:gd name="T74" fmla="*/ 258824480 w 71"/>
                  <a:gd name="T75" fmla="*/ 0 h 89"/>
                  <a:gd name="T76" fmla="*/ 225546992 w 71"/>
                  <a:gd name="T77" fmla="*/ 305982429 h 89"/>
                  <a:gd name="T78" fmla="*/ 158992015 w 71"/>
                  <a:gd name="T79" fmla="*/ 298697405 h 89"/>
                  <a:gd name="T80" fmla="*/ 133109952 w 71"/>
                  <a:gd name="T81" fmla="*/ 309625895 h 89"/>
                  <a:gd name="T82" fmla="*/ 195967216 w 71"/>
                  <a:gd name="T83" fmla="*/ 324195941 h 89"/>
                  <a:gd name="T84" fmla="*/ 251429055 w 71"/>
                  <a:gd name="T85" fmla="*/ 305982429 h 89"/>
                  <a:gd name="T86" fmla="*/ 225546992 w 71"/>
                  <a:gd name="T87" fmla="*/ 305982429 h 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89"/>
                  <a:gd name="T134" fmla="*/ 71 w 71"/>
                  <a:gd name="T135" fmla="*/ 89 h 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72" name="Freeform 128"/>
              <p:cNvSpPr>
                <a:spLocks noChangeArrowheads="1"/>
              </p:cNvSpPr>
              <p:nvPr/>
            </p:nvSpPr>
            <p:spPr bwMode="auto">
              <a:xfrm>
                <a:off x="4329113" y="1654175"/>
                <a:ext cx="55563" cy="34925"/>
              </a:xfrm>
              <a:custGeom>
                <a:avLst/>
                <a:gdLst>
                  <a:gd name="T0" fmla="*/ 73417883 w 29"/>
                  <a:gd name="T1" fmla="*/ 41411349 h 18"/>
                  <a:gd name="T2" fmla="*/ 95443822 w 29"/>
                  <a:gd name="T3" fmla="*/ 15058496 h 18"/>
                  <a:gd name="T4" fmla="*/ 91772832 w 29"/>
                  <a:gd name="T5" fmla="*/ 7530218 h 18"/>
                  <a:gd name="T6" fmla="*/ 33038909 w 29"/>
                  <a:gd name="T7" fmla="*/ 26352853 h 18"/>
                  <a:gd name="T8" fmla="*/ 14683960 w 29"/>
                  <a:gd name="T9" fmla="*/ 56469844 h 18"/>
                  <a:gd name="T10" fmla="*/ 73417883 w 29"/>
                  <a:gd name="T11" fmla="*/ 41411349 h 18"/>
                  <a:gd name="T12" fmla="*/ 0 60000 65536"/>
                  <a:gd name="T13" fmla="*/ 0 60000 65536"/>
                  <a:gd name="T14" fmla="*/ 0 60000 65536"/>
                  <a:gd name="T15" fmla="*/ 0 60000 65536"/>
                  <a:gd name="T16" fmla="*/ 0 60000 65536"/>
                  <a:gd name="T17" fmla="*/ 0 60000 65536"/>
                  <a:gd name="T18" fmla="*/ 0 w 29"/>
                  <a:gd name="T19" fmla="*/ 0 h 18"/>
                  <a:gd name="T20" fmla="*/ 29 w 2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73" name="Freeform 129"/>
              <p:cNvSpPr>
                <a:spLocks noChangeArrowheads="1"/>
              </p:cNvSpPr>
              <p:nvPr/>
            </p:nvSpPr>
            <p:spPr bwMode="auto">
              <a:xfrm>
                <a:off x="3122613" y="754062"/>
                <a:ext cx="231775" cy="117475"/>
              </a:xfrm>
              <a:custGeom>
                <a:avLst/>
                <a:gdLst>
                  <a:gd name="T0" fmla="*/ 374251498 w 121"/>
                  <a:gd name="T1" fmla="*/ 163186256 h 61"/>
                  <a:gd name="T2" fmla="*/ 407272731 w 121"/>
                  <a:gd name="T3" fmla="*/ 133517078 h 61"/>
                  <a:gd name="T4" fmla="*/ 440295880 w 121"/>
                  <a:gd name="T5" fmla="*/ 103845974 h 61"/>
                  <a:gd name="T6" fmla="*/ 418281086 w 121"/>
                  <a:gd name="T7" fmla="*/ 70467668 h 61"/>
                  <a:gd name="T8" fmla="*/ 396266292 w 121"/>
                  <a:gd name="T9" fmla="*/ 48214821 h 61"/>
                  <a:gd name="T10" fmla="*/ 388928027 w 121"/>
                  <a:gd name="T11" fmla="*/ 22252846 h 61"/>
                  <a:gd name="T12" fmla="*/ 359574969 w 121"/>
                  <a:gd name="T13" fmla="*/ 25961975 h 61"/>
                  <a:gd name="T14" fmla="*/ 319213555 w 121"/>
                  <a:gd name="T15" fmla="*/ 7418257 h 61"/>
                  <a:gd name="T16" fmla="*/ 315545381 w 121"/>
                  <a:gd name="T17" fmla="*/ 29671104 h 61"/>
                  <a:gd name="T18" fmla="*/ 289860497 w 121"/>
                  <a:gd name="T19" fmla="*/ 33378307 h 61"/>
                  <a:gd name="T20" fmla="*/ 275183967 w 121"/>
                  <a:gd name="T21" fmla="*/ 33378307 h 61"/>
                  <a:gd name="T22" fmla="*/ 249500999 w 121"/>
                  <a:gd name="T23" fmla="*/ 37087435 h 61"/>
                  <a:gd name="T24" fmla="*/ 227486205 w 121"/>
                  <a:gd name="T25" fmla="*/ 29671104 h 61"/>
                  <a:gd name="T26" fmla="*/ 201801321 w 121"/>
                  <a:gd name="T27" fmla="*/ 48214821 h 61"/>
                  <a:gd name="T28" fmla="*/ 183456617 w 121"/>
                  <a:gd name="T29" fmla="*/ 40796564 h 61"/>
                  <a:gd name="T30" fmla="*/ 165109997 w 121"/>
                  <a:gd name="T31" fmla="*/ 51922024 h 61"/>
                  <a:gd name="T32" fmla="*/ 161441823 w 121"/>
                  <a:gd name="T33" fmla="*/ 74174870 h 61"/>
                  <a:gd name="T34" fmla="*/ 132088764 w 121"/>
                  <a:gd name="T35" fmla="*/ 85302257 h 61"/>
                  <a:gd name="T36" fmla="*/ 121080409 w 121"/>
                  <a:gd name="T37" fmla="*/ 51922024 h 61"/>
                  <a:gd name="T38" fmla="*/ 58706117 w 121"/>
                  <a:gd name="T39" fmla="*/ 11125460 h 61"/>
                  <a:gd name="T40" fmla="*/ 66044382 w 121"/>
                  <a:gd name="T41" fmla="*/ 33378307 h 61"/>
                  <a:gd name="T42" fmla="*/ 51367853 w 121"/>
                  <a:gd name="T43" fmla="*/ 33378307 h 61"/>
                  <a:gd name="T44" fmla="*/ 22014794 w 121"/>
                  <a:gd name="T45" fmla="*/ 40796564 h 61"/>
                  <a:gd name="T46" fmla="*/ 3668175 w 121"/>
                  <a:gd name="T47" fmla="*/ 70467668 h 61"/>
                  <a:gd name="T48" fmla="*/ 44029588 w 121"/>
                  <a:gd name="T49" fmla="*/ 81593128 h 61"/>
                  <a:gd name="T50" fmla="*/ 91727351 w 121"/>
                  <a:gd name="T51" fmla="*/ 81593128 h 61"/>
                  <a:gd name="T52" fmla="*/ 84389086 w 121"/>
                  <a:gd name="T53" fmla="*/ 100136845 h 61"/>
                  <a:gd name="T54" fmla="*/ 62374292 w 121"/>
                  <a:gd name="T55" fmla="*/ 111264232 h 61"/>
                  <a:gd name="T56" fmla="*/ 14676529 w 121"/>
                  <a:gd name="T57" fmla="*/ 126098820 h 61"/>
                  <a:gd name="T58" fmla="*/ 77050821 w 121"/>
                  <a:gd name="T59" fmla="*/ 126098820 h 61"/>
                  <a:gd name="T60" fmla="*/ 91727351 w 121"/>
                  <a:gd name="T61" fmla="*/ 140933409 h 61"/>
                  <a:gd name="T62" fmla="*/ 102735705 w 121"/>
                  <a:gd name="T63" fmla="*/ 155767998 h 61"/>
                  <a:gd name="T64" fmla="*/ 88059176 w 121"/>
                  <a:gd name="T65" fmla="*/ 174313642 h 61"/>
                  <a:gd name="T66" fmla="*/ 69712557 w 121"/>
                  <a:gd name="T67" fmla="*/ 189148231 h 61"/>
                  <a:gd name="T68" fmla="*/ 121080409 w 121"/>
                  <a:gd name="T69" fmla="*/ 185439102 h 61"/>
                  <a:gd name="T70" fmla="*/ 194463056 w 121"/>
                  <a:gd name="T71" fmla="*/ 218817409 h 61"/>
                  <a:gd name="T72" fmla="*/ 267845703 w 121"/>
                  <a:gd name="T73" fmla="*/ 200273691 h 61"/>
                  <a:gd name="T74" fmla="*/ 319213555 w 121"/>
                  <a:gd name="T75" fmla="*/ 181729973 h 61"/>
                  <a:gd name="T76" fmla="*/ 374251498 w 121"/>
                  <a:gd name="T77" fmla="*/ 163186256 h 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1"/>
                  <a:gd name="T118" fmla="*/ 0 h 61"/>
                  <a:gd name="T119" fmla="*/ 121 w 121"/>
                  <a:gd name="T120" fmla="*/ 61 h 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74" name="Freeform 130"/>
              <p:cNvSpPr>
                <a:spLocks noChangeArrowheads="1"/>
              </p:cNvSpPr>
              <p:nvPr/>
            </p:nvSpPr>
            <p:spPr bwMode="auto">
              <a:xfrm>
                <a:off x="3421063" y="1131887"/>
                <a:ext cx="98425" cy="107950"/>
              </a:xfrm>
              <a:custGeom>
                <a:avLst/>
                <a:gdLst>
                  <a:gd name="T0" fmla="*/ 167604266 w 51"/>
                  <a:gd name="T1" fmla="*/ 63171954 h 56"/>
                  <a:gd name="T2" fmla="*/ 156430133 w 51"/>
                  <a:gd name="T3" fmla="*/ 52024189 h 56"/>
                  <a:gd name="T4" fmla="*/ 130359088 w 51"/>
                  <a:gd name="T5" fmla="*/ 59455390 h 56"/>
                  <a:gd name="T6" fmla="*/ 104286112 w 51"/>
                  <a:gd name="T7" fmla="*/ 55738826 h 56"/>
                  <a:gd name="T8" fmla="*/ 115460245 w 51"/>
                  <a:gd name="T9" fmla="*/ 29726731 h 56"/>
                  <a:gd name="T10" fmla="*/ 126634377 w 51"/>
                  <a:gd name="T11" fmla="*/ 7431201 h 56"/>
                  <a:gd name="T12" fmla="*/ 119184955 w 51"/>
                  <a:gd name="T13" fmla="*/ 3716564 h 56"/>
                  <a:gd name="T14" fmla="*/ 78215067 w 51"/>
                  <a:gd name="T15" fmla="*/ 14864329 h 56"/>
                  <a:gd name="T16" fmla="*/ 96836691 w 51"/>
                  <a:gd name="T17" fmla="*/ 33443296 h 56"/>
                  <a:gd name="T18" fmla="*/ 63316224 w 51"/>
                  <a:gd name="T19" fmla="*/ 52024189 h 56"/>
                  <a:gd name="T20" fmla="*/ 18623554 w 51"/>
                  <a:gd name="T21" fmla="*/ 52024189 h 56"/>
                  <a:gd name="T22" fmla="*/ 22346335 w 51"/>
                  <a:gd name="T23" fmla="*/ 81750921 h 56"/>
                  <a:gd name="T24" fmla="*/ 44694600 w 51"/>
                  <a:gd name="T25" fmla="*/ 111477652 h 56"/>
                  <a:gd name="T26" fmla="*/ 33520467 w 51"/>
                  <a:gd name="T27" fmla="*/ 148637512 h 56"/>
                  <a:gd name="T28" fmla="*/ 3724711 w 51"/>
                  <a:gd name="T29" fmla="*/ 174649606 h 56"/>
                  <a:gd name="T30" fmla="*/ 44694600 w 51"/>
                  <a:gd name="T31" fmla="*/ 208092902 h 56"/>
                  <a:gd name="T32" fmla="*/ 119184955 w 51"/>
                  <a:gd name="T33" fmla="*/ 178366171 h 56"/>
                  <a:gd name="T34" fmla="*/ 171327047 w 51"/>
                  <a:gd name="T35" fmla="*/ 167218405 h 56"/>
                  <a:gd name="T36" fmla="*/ 171327047 w 51"/>
                  <a:gd name="T37" fmla="*/ 70603155 h 56"/>
                  <a:gd name="T38" fmla="*/ 167604266 w 51"/>
                  <a:gd name="T39" fmla="*/ 63171954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56"/>
                  <a:gd name="T62" fmla="*/ 51 w 51"/>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75" name="Freeform 131"/>
              <p:cNvSpPr>
                <a:spLocks noEditPoints="1" noChangeArrowheads="1"/>
              </p:cNvSpPr>
              <p:nvPr/>
            </p:nvSpPr>
            <p:spPr bwMode="auto">
              <a:xfrm>
                <a:off x="3468688" y="954087"/>
                <a:ext cx="219075" cy="333375"/>
              </a:xfrm>
              <a:custGeom>
                <a:avLst/>
                <a:gdLst>
                  <a:gd name="T0" fmla="*/ 33235984 w 114"/>
                  <a:gd name="T1" fmla="*/ 348731325 h 174"/>
                  <a:gd name="T2" fmla="*/ 11078661 w 114"/>
                  <a:gd name="T3" fmla="*/ 396451849 h 174"/>
                  <a:gd name="T4" fmla="*/ 62780361 w 114"/>
                  <a:gd name="T5" fmla="*/ 392780892 h 174"/>
                  <a:gd name="T6" fmla="*/ 107096928 w 114"/>
                  <a:gd name="T7" fmla="*/ 385440894 h 174"/>
                  <a:gd name="T8" fmla="*/ 420998734 w 114"/>
                  <a:gd name="T9" fmla="*/ 491894813 h 174"/>
                  <a:gd name="T10" fmla="*/ 358218372 w 114"/>
                  <a:gd name="T11" fmla="*/ 466198114 h 174"/>
                  <a:gd name="T12" fmla="*/ 343446184 w 114"/>
                  <a:gd name="T13" fmla="*/ 422148547 h 174"/>
                  <a:gd name="T14" fmla="*/ 284359350 w 114"/>
                  <a:gd name="T15" fmla="*/ 323034627 h 174"/>
                  <a:gd name="T16" fmla="*/ 217885461 w 114"/>
                  <a:gd name="T17" fmla="*/ 293668888 h 174"/>
                  <a:gd name="T18" fmla="*/ 265893634 w 114"/>
                  <a:gd name="T19" fmla="*/ 194554968 h 174"/>
                  <a:gd name="T20" fmla="*/ 173568895 w 114"/>
                  <a:gd name="T21" fmla="*/ 179871140 h 174"/>
                  <a:gd name="T22" fmla="*/ 210500328 w 114"/>
                  <a:gd name="T23" fmla="*/ 121137746 h 174"/>
                  <a:gd name="T24" fmla="*/ 147718045 w 114"/>
                  <a:gd name="T25" fmla="*/ 135821573 h 174"/>
                  <a:gd name="T26" fmla="*/ 103403400 w 114"/>
                  <a:gd name="T27" fmla="*/ 198225925 h 174"/>
                  <a:gd name="T28" fmla="*/ 66473889 w 114"/>
                  <a:gd name="T29" fmla="*/ 201896881 h 174"/>
                  <a:gd name="T30" fmla="*/ 81246078 w 114"/>
                  <a:gd name="T31" fmla="*/ 256959319 h 174"/>
                  <a:gd name="T32" fmla="*/ 70167416 w 114"/>
                  <a:gd name="T33" fmla="*/ 304681759 h 174"/>
                  <a:gd name="T34" fmla="*/ 118175589 w 114"/>
                  <a:gd name="T35" fmla="*/ 319365586 h 174"/>
                  <a:gd name="T36" fmla="*/ 144026439 w 114"/>
                  <a:gd name="T37" fmla="*/ 315694629 h 174"/>
                  <a:gd name="T38" fmla="*/ 188341084 w 114"/>
                  <a:gd name="T39" fmla="*/ 352402282 h 174"/>
                  <a:gd name="T40" fmla="*/ 206806800 w 114"/>
                  <a:gd name="T41" fmla="*/ 389111851 h 174"/>
                  <a:gd name="T42" fmla="*/ 214191934 w 114"/>
                  <a:gd name="T43" fmla="*/ 444174289 h 174"/>
                  <a:gd name="T44" fmla="*/ 158798628 w 114"/>
                  <a:gd name="T45" fmla="*/ 451516203 h 174"/>
                  <a:gd name="T46" fmla="*/ 169877289 w 114"/>
                  <a:gd name="T47" fmla="*/ 491894813 h 174"/>
                  <a:gd name="T48" fmla="*/ 147718045 w 114"/>
                  <a:gd name="T49" fmla="*/ 539615336 h 174"/>
                  <a:gd name="T50" fmla="*/ 214191934 w 114"/>
                  <a:gd name="T51" fmla="*/ 550628207 h 174"/>
                  <a:gd name="T52" fmla="*/ 173568895 w 114"/>
                  <a:gd name="T53" fmla="*/ 565312034 h 174"/>
                  <a:gd name="T54" fmla="*/ 151411572 w 114"/>
                  <a:gd name="T55" fmla="*/ 613032558 h 174"/>
                  <a:gd name="T56" fmla="*/ 199419745 w 114"/>
                  <a:gd name="T57" fmla="*/ 602021603 h 174"/>
                  <a:gd name="T58" fmla="*/ 262200106 w 114"/>
                  <a:gd name="T59" fmla="*/ 587337776 h 174"/>
                  <a:gd name="T60" fmla="*/ 343446184 w 114"/>
                  <a:gd name="T61" fmla="*/ 587337776 h 174"/>
                  <a:gd name="T62" fmla="*/ 384069222 w 114"/>
                  <a:gd name="T63" fmla="*/ 554299164 h 174"/>
                  <a:gd name="T64" fmla="*/ 420998734 w 114"/>
                  <a:gd name="T65" fmla="*/ 491894813 h 174"/>
                  <a:gd name="T66" fmla="*/ 77552550 w 114"/>
                  <a:gd name="T67" fmla="*/ 146834444 h 174"/>
                  <a:gd name="T68" fmla="*/ 288050956 w 114"/>
                  <a:gd name="T69" fmla="*/ 51391481 h 174"/>
                  <a:gd name="T70" fmla="*/ 288050956 w 114"/>
                  <a:gd name="T71" fmla="*/ 51391481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74"/>
                  <a:gd name="T110" fmla="*/ 114 w 114"/>
                  <a:gd name="T111" fmla="*/ 174 h 1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BFBFB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976" name="Freeform 132"/>
              <p:cNvSpPr>
                <a:spLocks noEditPoints="1" noChangeArrowheads="1"/>
              </p:cNvSpPr>
              <p:nvPr/>
            </p:nvSpPr>
            <p:spPr bwMode="auto">
              <a:xfrm>
                <a:off x="3468688" y="954087"/>
                <a:ext cx="219075" cy="333375"/>
              </a:xfrm>
              <a:custGeom>
                <a:avLst/>
                <a:gdLst>
                  <a:gd name="T0" fmla="*/ 33235984 w 114"/>
                  <a:gd name="T1" fmla="*/ 348731325 h 174"/>
                  <a:gd name="T2" fmla="*/ 11078661 w 114"/>
                  <a:gd name="T3" fmla="*/ 396451849 h 174"/>
                  <a:gd name="T4" fmla="*/ 62780361 w 114"/>
                  <a:gd name="T5" fmla="*/ 392780892 h 174"/>
                  <a:gd name="T6" fmla="*/ 107096928 w 114"/>
                  <a:gd name="T7" fmla="*/ 385440894 h 174"/>
                  <a:gd name="T8" fmla="*/ 420998734 w 114"/>
                  <a:gd name="T9" fmla="*/ 491894813 h 174"/>
                  <a:gd name="T10" fmla="*/ 358218372 w 114"/>
                  <a:gd name="T11" fmla="*/ 466198114 h 174"/>
                  <a:gd name="T12" fmla="*/ 343446184 w 114"/>
                  <a:gd name="T13" fmla="*/ 422148547 h 174"/>
                  <a:gd name="T14" fmla="*/ 284359350 w 114"/>
                  <a:gd name="T15" fmla="*/ 323034627 h 174"/>
                  <a:gd name="T16" fmla="*/ 217885461 w 114"/>
                  <a:gd name="T17" fmla="*/ 293668888 h 174"/>
                  <a:gd name="T18" fmla="*/ 265893634 w 114"/>
                  <a:gd name="T19" fmla="*/ 194554968 h 174"/>
                  <a:gd name="T20" fmla="*/ 173568895 w 114"/>
                  <a:gd name="T21" fmla="*/ 179871140 h 174"/>
                  <a:gd name="T22" fmla="*/ 210500328 w 114"/>
                  <a:gd name="T23" fmla="*/ 121137746 h 174"/>
                  <a:gd name="T24" fmla="*/ 147718045 w 114"/>
                  <a:gd name="T25" fmla="*/ 135821573 h 174"/>
                  <a:gd name="T26" fmla="*/ 103403400 w 114"/>
                  <a:gd name="T27" fmla="*/ 198225925 h 174"/>
                  <a:gd name="T28" fmla="*/ 66473889 w 114"/>
                  <a:gd name="T29" fmla="*/ 201896881 h 174"/>
                  <a:gd name="T30" fmla="*/ 81246078 w 114"/>
                  <a:gd name="T31" fmla="*/ 256959319 h 174"/>
                  <a:gd name="T32" fmla="*/ 70167416 w 114"/>
                  <a:gd name="T33" fmla="*/ 304681759 h 174"/>
                  <a:gd name="T34" fmla="*/ 118175589 w 114"/>
                  <a:gd name="T35" fmla="*/ 319365586 h 174"/>
                  <a:gd name="T36" fmla="*/ 144026439 w 114"/>
                  <a:gd name="T37" fmla="*/ 315694629 h 174"/>
                  <a:gd name="T38" fmla="*/ 188341084 w 114"/>
                  <a:gd name="T39" fmla="*/ 352402282 h 174"/>
                  <a:gd name="T40" fmla="*/ 206806800 w 114"/>
                  <a:gd name="T41" fmla="*/ 389111851 h 174"/>
                  <a:gd name="T42" fmla="*/ 214191934 w 114"/>
                  <a:gd name="T43" fmla="*/ 444174289 h 174"/>
                  <a:gd name="T44" fmla="*/ 158798628 w 114"/>
                  <a:gd name="T45" fmla="*/ 451516203 h 174"/>
                  <a:gd name="T46" fmla="*/ 169877289 w 114"/>
                  <a:gd name="T47" fmla="*/ 491894813 h 174"/>
                  <a:gd name="T48" fmla="*/ 147718045 w 114"/>
                  <a:gd name="T49" fmla="*/ 539615336 h 174"/>
                  <a:gd name="T50" fmla="*/ 214191934 w 114"/>
                  <a:gd name="T51" fmla="*/ 550628207 h 174"/>
                  <a:gd name="T52" fmla="*/ 173568895 w 114"/>
                  <a:gd name="T53" fmla="*/ 565312034 h 174"/>
                  <a:gd name="T54" fmla="*/ 151411572 w 114"/>
                  <a:gd name="T55" fmla="*/ 613032558 h 174"/>
                  <a:gd name="T56" fmla="*/ 199419745 w 114"/>
                  <a:gd name="T57" fmla="*/ 602021603 h 174"/>
                  <a:gd name="T58" fmla="*/ 262200106 w 114"/>
                  <a:gd name="T59" fmla="*/ 587337776 h 174"/>
                  <a:gd name="T60" fmla="*/ 343446184 w 114"/>
                  <a:gd name="T61" fmla="*/ 587337776 h 174"/>
                  <a:gd name="T62" fmla="*/ 384069222 w 114"/>
                  <a:gd name="T63" fmla="*/ 554299164 h 174"/>
                  <a:gd name="T64" fmla="*/ 420998734 w 114"/>
                  <a:gd name="T65" fmla="*/ 491894813 h 174"/>
                  <a:gd name="T66" fmla="*/ 77552550 w 114"/>
                  <a:gd name="T67" fmla="*/ 146834444 h 174"/>
                  <a:gd name="T68" fmla="*/ 288050956 w 114"/>
                  <a:gd name="T69" fmla="*/ 51391481 h 174"/>
                  <a:gd name="T70" fmla="*/ 288050956 w 114"/>
                  <a:gd name="T71" fmla="*/ 51391481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74"/>
                  <a:gd name="T110" fmla="*/ 114 w 114"/>
                  <a:gd name="T111" fmla="*/ 174 h 1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77" name="Freeform 133"/>
              <p:cNvSpPr>
                <a:spLocks noEditPoints="1" noChangeArrowheads="1"/>
              </p:cNvSpPr>
              <p:nvPr/>
            </p:nvSpPr>
            <p:spPr bwMode="auto">
              <a:xfrm>
                <a:off x="3821113" y="1050925"/>
                <a:ext cx="103188" cy="98425"/>
              </a:xfrm>
              <a:custGeom>
                <a:avLst/>
                <a:gdLst>
                  <a:gd name="T0" fmla="*/ 98590401 w 54"/>
                  <a:gd name="T1" fmla="*/ 71653400 h 52"/>
                  <a:gd name="T2" fmla="*/ 98590401 w 54"/>
                  <a:gd name="T3" fmla="*/ 42990904 h 52"/>
                  <a:gd name="T4" fmla="*/ 102242110 w 54"/>
                  <a:gd name="T5" fmla="*/ 7166097 h 52"/>
                  <a:gd name="T6" fmla="*/ 73030352 w 54"/>
                  <a:gd name="T7" fmla="*/ 25079447 h 52"/>
                  <a:gd name="T8" fmla="*/ 47470302 w 54"/>
                  <a:gd name="T9" fmla="*/ 35826700 h 52"/>
                  <a:gd name="T10" fmla="*/ 51120100 w 54"/>
                  <a:gd name="T11" fmla="*/ 53740050 h 52"/>
                  <a:gd name="T12" fmla="*/ 25560050 w 54"/>
                  <a:gd name="T13" fmla="*/ 42990904 h 52"/>
                  <a:gd name="T14" fmla="*/ 7303417 w 54"/>
                  <a:gd name="T15" fmla="*/ 71653400 h 52"/>
                  <a:gd name="T16" fmla="*/ 7303417 w 54"/>
                  <a:gd name="T17" fmla="*/ 118227353 h 52"/>
                  <a:gd name="T18" fmla="*/ 21908341 w 54"/>
                  <a:gd name="T19" fmla="*/ 154054053 h 52"/>
                  <a:gd name="T20" fmla="*/ 29211758 w 54"/>
                  <a:gd name="T21" fmla="*/ 171967403 h 52"/>
                  <a:gd name="T22" fmla="*/ 65726934 w 54"/>
                  <a:gd name="T23" fmla="*/ 175550451 h 52"/>
                  <a:gd name="T24" fmla="*/ 80333769 w 54"/>
                  <a:gd name="T25" fmla="*/ 171967403 h 52"/>
                  <a:gd name="T26" fmla="*/ 65726934 w 54"/>
                  <a:gd name="T27" fmla="*/ 150471004 h 52"/>
                  <a:gd name="T28" fmla="*/ 87635275 w 54"/>
                  <a:gd name="T29" fmla="*/ 157637101 h 52"/>
                  <a:gd name="T30" fmla="*/ 116847034 w 54"/>
                  <a:gd name="T31" fmla="*/ 154054053 h 52"/>
                  <a:gd name="T32" fmla="*/ 102242110 w 54"/>
                  <a:gd name="T33" fmla="*/ 128974606 h 52"/>
                  <a:gd name="T34" fmla="*/ 80333769 w 54"/>
                  <a:gd name="T35" fmla="*/ 128974606 h 52"/>
                  <a:gd name="T36" fmla="*/ 94938693 w 54"/>
                  <a:gd name="T37" fmla="*/ 103897051 h 52"/>
                  <a:gd name="T38" fmla="*/ 120498742 w 54"/>
                  <a:gd name="T39" fmla="*/ 89566750 h 52"/>
                  <a:gd name="T40" fmla="*/ 98590401 w 54"/>
                  <a:gd name="T41" fmla="*/ 71653400 h 52"/>
                  <a:gd name="T42" fmla="*/ 193529094 w 54"/>
                  <a:gd name="T43" fmla="*/ 107480100 h 52"/>
                  <a:gd name="T44" fmla="*/ 178924170 w 54"/>
                  <a:gd name="T45" fmla="*/ 114644304 h 52"/>
                  <a:gd name="T46" fmla="*/ 164317336 w 54"/>
                  <a:gd name="T47" fmla="*/ 107480100 h 52"/>
                  <a:gd name="T48" fmla="*/ 138757286 w 54"/>
                  <a:gd name="T49" fmla="*/ 118227353 h 52"/>
                  <a:gd name="T50" fmla="*/ 153362210 w 54"/>
                  <a:gd name="T51" fmla="*/ 154054053 h 52"/>
                  <a:gd name="T52" fmla="*/ 142408994 w 54"/>
                  <a:gd name="T53" fmla="*/ 164801306 h 52"/>
                  <a:gd name="T54" fmla="*/ 153362210 w 54"/>
                  <a:gd name="T55" fmla="*/ 182714656 h 52"/>
                  <a:gd name="T56" fmla="*/ 182573968 w 54"/>
                  <a:gd name="T57" fmla="*/ 150471004 h 52"/>
                  <a:gd name="T58" fmla="*/ 193529094 w 54"/>
                  <a:gd name="T59" fmla="*/ 107480100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4"/>
                  <a:gd name="T91" fmla="*/ 0 h 52"/>
                  <a:gd name="T92" fmla="*/ 54 w 54"/>
                  <a:gd name="T93" fmla="*/ 52 h 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78" name="Freeform 134"/>
              <p:cNvSpPr>
                <a:spLocks noEditPoints="1" noChangeArrowheads="1"/>
              </p:cNvSpPr>
              <p:nvPr/>
            </p:nvSpPr>
            <p:spPr bwMode="auto">
              <a:xfrm>
                <a:off x="3892550" y="657225"/>
                <a:ext cx="266700" cy="471488"/>
              </a:xfrm>
              <a:custGeom>
                <a:avLst/>
                <a:gdLst>
                  <a:gd name="T0" fmla="*/ 497176425 w 140"/>
                  <a:gd name="T1" fmla="*/ 193117285 h 247"/>
                  <a:gd name="T2" fmla="*/ 489918375 w 140"/>
                  <a:gd name="T3" fmla="*/ 120242802 h 247"/>
                  <a:gd name="T4" fmla="*/ 428224950 w 140"/>
                  <a:gd name="T5" fmla="*/ 43724308 h 247"/>
                  <a:gd name="T6" fmla="*/ 355644450 w 140"/>
                  <a:gd name="T7" fmla="*/ 40080298 h 247"/>
                  <a:gd name="T8" fmla="*/ 286692975 w 140"/>
                  <a:gd name="T9" fmla="*/ 40080298 h 247"/>
                  <a:gd name="T10" fmla="*/ 246773700 w 140"/>
                  <a:gd name="T11" fmla="*/ 83806515 h 247"/>
                  <a:gd name="T12" fmla="*/ 203225400 w 140"/>
                  <a:gd name="T13" fmla="*/ 134818844 h 247"/>
                  <a:gd name="T14" fmla="*/ 170564175 w 140"/>
                  <a:gd name="T15" fmla="*/ 185831173 h 247"/>
                  <a:gd name="T16" fmla="*/ 134273925 w 140"/>
                  <a:gd name="T17" fmla="*/ 218623450 h 247"/>
                  <a:gd name="T18" fmla="*/ 105241725 w 140"/>
                  <a:gd name="T19" fmla="*/ 309717986 h 247"/>
                  <a:gd name="T20" fmla="*/ 112499775 w 140"/>
                  <a:gd name="T21" fmla="*/ 353442294 h 247"/>
                  <a:gd name="T22" fmla="*/ 43548300 w 140"/>
                  <a:gd name="T23" fmla="*/ 382592469 h 247"/>
                  <a:gd name="T24" fmla="*/ 39919275 w 140"/>
                  <a:gd name="T25" fmla="*/ 462754973 h 247"/>
                  <a:gd name="T26" fmla="*/ 65322450 w 140"/>
                  <a:gd name="T27" fmla="*/ 531985446 h 247"/>
                  <a:gd name="T28" fmla="*/ 54435375 w 140"/>
                  <a:gd name="T29" fmla="*/ 572067653 h 247"/>
                  <a:gd name="T30" fmla="*/ 29032200 w 140"/>
                  <a:gd name="T31" fmla="*/ 623079982 h 247"/>
                  <a:gd name="T32" fmla="*/ 10887075 w 140"/>
                  <a:gd name="T33" fmla="*/ 681380332 h 247"/>
                  <a:gd name="T34" fmla="*/ 0 w 140"/>
                  <a:gd name="T35" fmla="*/ 685022434 h 247"/>
                  <a:gd name="T36" fmla="*/ 32661225 w 140"/>
                  <a:gd name="T37" fmla="*/ 768828948 h 247"/>
                  <a:gd name="T38" fmla="*/ 61693425 w 140"/>
                  <a:gd name="T39" fmla="*/ 838059421 h 247"/>
                  <a:gd name="T40" fmla="*/ 72580500 w 140"/>
                  <a:gd name="T41" fmla="*/ 889071750 h 247"/>
                  <a:gd name="T42" fmla="*/ 119757825 w 140"/>
                  <a:gd name="T43" fmla="*/ 867209596 h 247"/>
                  <a:gd name="T44" fmla="*/ 166935150 w 140"/>
                  <a:gd name="T45" fmla="*/ 848991453 h 247"/>
                  <a:gd name="T46" fmla="*/ 206854425 w 140"/>
                  <a:gd name="T47" fmla="*/ 838059421 h 247"/>
                  <a:gd name="T48" fmla="*/ 214112475 w 140"/>
                  <a:gd name="T49" fmla="*/ 801623134 h 247"/>
                  <a:gd name="T50" fmla="*/ 221370525 w 140"/>
                  <a:gd name="T51" fmla="*/ 714172609 h 247"/>
                  <a:gd name="T52" fmla="*/ 279434925 w 140"/>
                  <a:gd name="T53" fmla="*/ 652230157 h 247"/>
                  <a:gd name="T54" fmla="*/ 264918825 w 140"/>
                  <a:gd name="T55" fmla="*/ 575711663 h 247"/>
                  <a:gd name="T56" fmla="*/ 232257600 w 140"/>
                  <a:gd name="T57" fmla="*/ 524699334 h 247"/>
                  <a:gd name="T58" fmla="*/ 257660775 w 140"/>
                  <a:gd name="T59" fmla="*/ 451822942 h 247"/>
                  <a:gd name="T60" fmla="*/ 304838100 w 140"/>
                  <a:gd name="T61" fmla="*/ 400810613 h 247"/>
                  <a:gd name="T62" fmla="*/ 406450800 w 140"/>
                  <a:gd name="T63" fmla="*/ 331580140 h 247"/>
                  <a:gd name="T64" fmla="*/ 417337875 w 140"/>
                  <a:gd name="T65" fmla="*/ 258705656 h 247"/>
                  <a:gd name="T66" fmla="*/ 486289350 w 140"/>
                  <a:gd name="T67" fmla="*/ 233199492 h 247"/>
                  <a:gd name="T68" fmla="*/ 504434475 w 140"/>
                  <a:gd name="T69" fmla="*/ 211337338 h 247"/>
                  <a:gd name="T70" fmla="*/ 272176875 w 140"/>
                  <a:gd name="T71" fmla="*/ 801623134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
                  <a:gd name="T109" fmla="*/ 0 h 247"/>
                  <a:gd name="T110" fmla="*/ 140 w 140"/>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79" name="Freeform 135"/>
              <p:cNvSpPr>
                <a:spLocks noEditPoints="1" noChangeArrowheads="1"/>
              </p:cNvSpPr>
              <p:nvPr/>
            </p:nvSpPr>
            <p:spPr bwMode="auto">
              <a:xfrm>
                <a:off x="4111625" y="989012"/>
                <a:ext cx="136525" cy="66675"/>
              </a:xfrm>
              <a:custGeom>
                <a:avLst/>
                <a:gdLst>
                  <a:gd name="T0" fmla="*/ 244035553 w 71"/>
                  <a:gd name="T1" fmla="*/ 36290250 h 35"/>
                  <a:gd name="T2" fmla="*/ 255126767 w 71"/>
                  <a:gd name="T3" fmla="*/ 7258050 h 35"/>
                  <a:gd name="T4" fmla="*/ 244035553 w 71"/>
                  <a:gd name="T5" fmla="*/ 14516100 h 35"/>
                  <a:gd name="T6" fmla="*/ 166387440 w 71"/>
                  <a:gd name="T7" fmla="*/ 3629025 h 35"/>
                  <a:gd name="T8" fmla="*/ 88739327 w 71"/>
                  <a:gd name="T9" fmla="*/ 21774150 h 35"/>
                  <a:gd name="T10" fmla="*/ 62857264 w 71"/>
                  <a:gd name="T11" fmla="*/ 43548300 h 35"/>
                  <a:gd name="T12" fmla="*/ 70252688 w 71"/>
                  <a:gd name="T13" fmla="*/ 68951475 h 35"/>
                  <a:gd name="T14" fmla="*/ 96134752 w 71"/>
                  <a:gd name="T15" fmla="*/ 83467575 h 35"/>
                  <a:gd name="T16" fmla="*/ 103530176 w 71"/>
                  <a:gd name="T17" fmla="*/ 101612700 h 35"/>
                  <a:gd name="T18" fmla="*/ 103530176 w 71"/>
                  <a:gd name="T19" fmla="*/ 101612700 h 35"/>
                  <a:gd name="T20" fmla="*/ 147898879 w 71"/>
                  <a:gd name="T21" fmla="*/ 101612700 h 35"/>
                  <a:gd name="T22" fmla="*/ 192269504 w 71"/>
                  <a:gd name="T23" fmla="*/ 123386850 h 35"/>
                  <a:gd name="T24" fmla="*/ 229244704 w 71"/>
                  <a:gd name="T25" fmla="*/ 127015875 h 35"/>
                  <a:gd name="T26" fmla="*/ 232942416 w 71"/>
                  <a:gd name="T27" fmla="*/ 116128800 h 35"/>
                  <a:gd name="T28" fmla="*/ 244035553 w 71"/>
                  <a:gd name="T29" fmla="*/ 101612700 h 35"/>
                  <a:gd name="T30" fmla="*/ 232942416 w 71"/>
                  <a:gd name="T31" fmla="*/ 79838550 h 35"/>
                  <a:gd name="T32" fmla="*/ 232942416 w 71"/>
                  <a:gd name="T33" fmla="*/ 58064400 h 35"/>
                  <a:gd name="T34" fmla="*/ 244035553 w 71"/>
                  <a:gd name="T35" fmla="*/ 36290250 h 35"/>
                  <a:gd name="T36" fmla="*/ 25882063 w 71"/>
                  <a:gd name="T37" fmla="*/ 65322450 h 35"/>
                  <a:gd name="T38" fmla="*/ 11093137 w 71"/>
                  <a:gd name="T39" fmla="*/ 101612700 h 35"/>
                  <a:gd name="T40" fmla="*/ 55461839 w 71"/>
                  <a:gd name="T41" fmla="*/ 72580500 h 35"/>
                  <a:gd name="T42" fmla="*/ 25882063 w 71"/>
                  <a:gd name="T43" fmla="*/ 65322450 h 35"/>
                  <a:gd name="T44" fmla="*/ 44370625 w 71"/>
                  <a:gd name="T45" fmla="*/ 47177325 h 35"/>
                  <a:gd name="T46" fmla="*/ 18486639 w 71"/>
                  <a:gd name="T47" fmla="*/ 50806350 h 35"/>
                  <a:gd name="T48" fmla="*/ 44370625 w 71"/>
                  <a:gd name="T49" fmla="*/ 47177325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35"/>
                  <a:gd name="T77" fmla="*/ 71 w 7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80" name="Freeform 136"/>
              <p:cNvSpPr>
                <a:spLocks noChangeArrowheads="1"/>
              </p:cNvSpPr>
              <p:nvPr/>
            </p:nvSpPr>
            <p:spPr bwMode="auto">
              <a:xfrm>
                <a:off x="4362450" y="2362200"/>
                <a:ext cx="173038" cy="211138"/>
              </a:xfrm>
              <a:custGeom>
                <a:avLst/>
                <a:gdLst>
                  <a:gd name="T0" fmla="*/ 289260589 w 91"/>
                  <a:gd name="T1" fmla="*/ 92106073 h 110"/>
                  <a:gd name="T2" fmla="*/ 307340208 w 91"/>
                  <a:gd name="T3" fmla="*/ 62631209 h 110"/>
                  <a:gd name="T4" fmla="*/ 329034609 w 91"/>
                  <a:gd name="T5" fmla="*/ 33158263 h 110"/>
                  <a:gd name="T6" fmla="*/ 307340208 w 91"/>
                  <a:gd name="T7" fmla="*/ 40526979 h 110"/>
                  <a:gd name="T8" fmla="*/ 289260589 w 91"/>
                  <a:gd name="T9" fmla="*/ 29472945 h 110"/>
                  <a:gd name="T10" fmla="*/ 253103253 w 91"/>
                  <a:gd name="T11" fmla="*/ 36841662 h 110"/>
                  <a:gd name="T12" fmla="*/ 224177384 w 91"/>
                  <a:gd name="T13" fmla="*/ 58947810 h 110"/>
                  <a:gd name="T14" fmla="*/ 177171897 w 91"/>
                  <a:gd name="T15" fmla="*/ 51579094 h 110"/>
                  <a:gd name="T16" fmla="*/ 130168311 w 91"/>
                  <a:gd name="T17" fmla="*/ 25789547 h 110"/>
                  <a:gd name="T18" fmla="*/ 90394291 w 91"/>
                  <a:gd name="T19" fmla="*/ 14737432 h 110"/>
                  <a:gd name="T20" fmla="*/ 65083205 w 91"/>
                  <a:gd name="T21" fmla="*/ 3683398 h 110"/>
                  <a:gd name="T22" fmla="*/ 43388803 w 91"/>
                  <a:gd name="T23" fmla="*/ 0 h 110"/>
                  <a:gd name="T24" fmla="*/ 10848152 w 91"/>
                  <a:gd name="T25" fmla="*/ 22106149 h 110"/>
                  <a:gd name="T26" fmla="*/ 3616684 w 91"/>
                  <a:gd name="T27" fmla="*/ 29472945 h 110"/>
                  <a:gd name="T28" fmla="*/ 21694402 w 91"/>
                  <a:gd name="T29" fmla="*/ 47895696 h 110"/>
                  <a:gd name="T30" fmla="*/ 25311086 w 91"/>
                  <a:gd name="T31" fmla="*/ 77368641 h 110"/>
                  <a:gd name="T32" fmla="*/ 43388803 w 91"/>
                  <a:gd name="T33" fmla="*/ 92106073 h 110"/>
                  <a:gd name="T34" fmla="*/ 39774020 w 91"/>
                  <a:gd name="T35" fmla="*/ 125264337 h 110"/>
                  <a:gd name="T36" fmla="*/ 14462934 w 91"/>
                  <a:gd name="T37" fmla="*/ 173160032 h 110"/>
                  <a:gd name="T38" fmla="*/ 3616684 w 91"/>
                  <a:gd name="T39" fmla="*/ 198949579 h 110"/>
                  <a:gd name="T40" fmla="*/ 28925869 w 91"/>
                  <a:gd name="T41" fmla="*/ 217370410 h 110"/>
                  <a:gd name="T42" fmla="*/ 0 w 91"/>
                  <a:gd name="T43" fmla="*/ 243159957 h 110"/>
                  <a:gd name="T44" fmla="*/ 0 w 91"/>
                  <a:gd name="T45" fmla="*/ 246843355 h 110"/>
                  <a:gd name="T46" fmla="*/ 155477495 w 91"/>
                  <a:gd name="T47" fmla="*/ 331580712 h 110"/>
                  <a:gd name="T48" fmla="*/ 151862712 w 91"/>
                  <a:gd name="T49" fmla="*/ 353686861 h 110"/>
                  <a:gd name="T50" fmla="*/ 220562601 w 91"/>
                  <a:gd name="T51" fmla="*/ 405265955 h 110"/>
                  <a:gd name="T52" fmla="*/ 260334720 w 91"/>
                  <a:gd name="T53" fmla="*/ 313159882 h 110"/>
                  <a:gd name="T54" fmla="*/ 285645806 w 91"/>
                  <a:gd name="T55" fmla="*/ 294739051 h 110"/>
                  <a:gd name="T56" fmla="*/ 307340208 w 91"/>
                  <a:gd name="T57" fmla="*/ 280001618 h 110"/>
                  <a:gd name="T58" fmla="*/ 310954991 w 91"/>
                  <a:gd name="T59" fmla="*/ 272632902 h 110"/>
                  <a:gd name="T60" fmla="*/ 292877273 w 91"/>
                  <a:gd name="T61" fmla="*/ 239474639 h 110"/>
                  <a:gd name="T62" fmla="*/ 289260589 w 91"/>
                  <a:gd name="T63" fmla="*/ 92106073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110"/>
                  <a:gd name="T98" fmla="*/ 91 w 91"/>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81" name="Freeform 137"/>
              <p:cNvSpPr>
                <a:spLocks noChangeArrowheads="1"/>
              </p:cNvSpPr>
              <p:nvPr/>
            </p:nvSpPr>
            <p:spPr bwMode="auto">
              <a:xfrm>
                <a:off x="4267200" y="2378075"/>
                <a:ext cx="117475" cy="122238"/>
              </a:xfrm>
              <a:custGeom>
                <a:avLst/>
                <a:gdLst>
                  <a:gd name="T0" fmla="*/ 204635766 w 62"/>
                  <a:gd name="T1" fmla="*/ 47424524 h 64"/>
                  <a:gd name="T2" fmla="*/ 201045199 w 62"/>
                  <a:gd name="T3" fmla="*/ 18240202 h 64"/>
                  <a:gd name="T4" fmla="*/ 183096156 w 62"/>
                  <a:gd name="T5" fmla="*/ 0 h 64"/>
                  <a:gd name="T6" fmla="*/ 168735785 w 62"/>
                  <a:gd name="T7" fmla="*/ 14592161 h 64"/>
                  <a:gd name="T8" fmla="*/ 143603714 w 62"/>
                  <a:gd name="T9" fmla="*/ 14592161 h 64"/>
                  <a:gd name="T10" fmla="*/ 114882971 w 62"/>
                  <a:gd name="T11" fmla="*/ 25536282 h 64"/>
                  <a:gd name="T12" fmla="*/ 89752795 w 62"/>
                  <a:gd name="T13" fmla="*/ 18240202 h 64"/>
                  <a:gd name="T14" fmla="*/ 61032052 w 62"/>
                  <a:gd name="T15" fmla="*/ 25536282 h 64"/>
                  <a:gd name="T16" fmla="*/ 57441485 w 62"/>
                  <a:gd name="T17" fmla="*/ 62014775 h 64"/>
                  <a:gd name="T18" fmla="*/ 68211290 w 62"/>
                  <a:gd name="T19" fmla="*/ 80254977 h 64"/>
                  <a:gd name="T20" fmla="*/ 57441485 w 62"/>
                  <a:gd name="T21" fmla="*/ 102143219 h 64"/>
                  <a:gd name="T22" fmla="*/ 39490548 w 62"/>
                  <a:gd name="T23" fmla="*/ 113087340 h 64"/>
                  <a:gd name="T24" fmla="*/ 25130176 w 62"/>
                  <a:gd name="T25" fmla="*/ 138623622 h 64"/>
                  <a:gd name="T26" fmla="*/ 14360371 w 62"/>
                  <a:gd name="T27" fmla="*/ 167807944 h 64"/>
                  <a:gd name="T28" fmla="*/ 7181133 w 62"/>
                  <a:gd name="T29" fmla="*/ 200638397 h 64"/>
                  <a:gd name="T30" fmla="*/ 0 w 62"/>
                  <a:gd name="T31" fmla="*/ 229822720 h 64"/>
                  <a:gd name="T32" fmla="*/ 21541504 w 62"/>
                  <a:gd name="T33" fmla="*/ 226174679 h 64"/>
                  <a:gd name="T34" fmla="*/ 64622619 w 62"/>
                  <a:gd name="T35" fmla="*/ 215230559 h 64"/>
                  <a:gd name="T36" fmla="*/ 96932033 w 62"/>
                  <a:gd name="T37" fmla="*/ 211582518 h 64"/>
                  <a:gd name="T38" fmla="*/ 129243342 w 62"/>
                  <a:gd name="T39" fmla="*/ 167807944 h 64"/>
                  <a:gd name="T40" fmla="*/ 183096156 w 62"/>
                  <a:gd name="T41" fmla="*/ 167807944 h 64"/>
                  <a:gd name="T42" fmla="*/ 193865961 w 62"/>
                  <a:gd name="T43" fmla="*/ 142271662 h 64"/>
                  <a:gd name="T44" fmla="*/ 218996137 w 62"/>
                  <a:gd name="T45" fmla="*/ 94847138 h 64"/>
                  <a:gd name="T46" fmla="*/ 222586704 w 62"/>
                  <a:gd name="T47" fmla="*/ 62014775 h 64"/>
                  <a:gd name="T48" fmla="*/ 204635766 w 62"/>
                  <a:gd name="T49" fmla="*/ 47424524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64"/>
                  <a:gd name="T77" fmla="*/ 62 w 62"/>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82" name="Freeform 138"/>
              <p:cNvSpPr>
                <a:spLocks noChangeArrowheads="1"/>
              </p:cNvSpPr>
              <p:nvPr/>
            </p:nvSpPr>
            <p:spPr bwMode="auto">
              <a:xfrm>
                <a:off x="4848225" y="1408112"/>
                <a:ext cx="382588" cy="220663"/>
              </a:xfrm>
              <a:custGeom>
                <a:avLst/>
                <a:gdLst>
                  <a:gd name="T0" fmla="*/ 709911163 w 200"/>
                  <a:gd name="T1" fmla="*/ 235209638 h 116"/>
                  <a:gd name="T2" fmla="*/ 655021263 w 200"/>
                  <a:gd name="T3" fmla="*/ 209880949 h 116"/>
                  <a:gd name="T4" fmla="*/ 622088088 w 200"/>
                  <a:gd name="T5" fmla="*/ 213499062 h 116"/>
                  <a:gd name="T6" fmla="*/ 581834092 w 200"/>
                  <a:gd name="T7" fmla="*/ 199024710 h 116"/>
                  <a:gd name="T8" fmla="*/ 541582008 w 200"/>
                  <a:gd name="T9" fmla="*/ 231591525 h 116"/>
                  <a:gd name="T10" fmla="*/ 519625283 w 200"/>
                  <a:gd name="T11" fmla="*/ 238829652 h 116"/>
                  <a:gd name="T12" fmla="*/ 486692108 w 200"/>
                  <a:gd name="T13" fmla="*/ 217117174 h 116"/>
                  <a:gd name="T14" fmla="*/ 450099478 w 200"/>
                  <a:gd name="T15" fmla="*/ 209880949 h 116"/>
                  <a:gd name="T16" fmla="*/ 428142753 w 200"/>
                  <a:gd name="T17" fmla="*/ 166455993 h 116"/>
                  <a:gd name="T18" fmla="*/ 417164391 w 200"/>
                  <a:gd name="T19" fmla="*/ 126651051 h 116"/>
                  <a:gd name="T20" fmla="*/ 384231215 w 200"/>
                  <a:gd name="T21" fmla="*/ 104940475 h 116"/>
                  <a:gd name="T22" fmla="*/ 303725136 w 200"/>
                  <a:gd name="T23" fmla="*/ 101320460 h 116"/>
                  <a:gd name="T24" fmla="*/ 248835235 w 200"/>
                  <a:gd name="T25" fmla="*/ 104940475 h 116"/>
                  <a:gd name="T26" fmla="*/ 201264243 w 200"/>
                  <a:gd name="T27" fmla="*/ 50661181 h 116"/>
                  <a:gd name="T28" fmla="*/ 186626426 w 200"/>
                  <a:gd name="T29" fmla="*/ 68753645 h 116"/>
                  <a:gd name="T30" fmla="*/ 139055434 w 200"/>
                  <a:gd name="T31" fmla="*/ 61517420 h 116"/>
                  <a:gd name="T32" fmla="*/ 131736526 w 200"/>
                  <a:gd name="T33" fmla="*/ 3618112 h 116"/>
                  <a:gd name="T34" fmla="*/ 117098709 w 200"/>
                  <a:gd name="T35" fmla="*/ 61517420 h 116"/>
                  <a:gd name="T36" fmla="*/ 109779801 w 200"/>
                  <a:gd name="T37" fmla="*/ 0 h 116"/>
                  <a:gd name="T38" fmla="*/ 7318908 w 200"/>
                  <a:gd name="T39" fmla="*/ 25330591 h 116"/>
                  <a:gd name="T40" fmla="*/ 0 w 200"/>
                  <a:gd name="T41" fmla="*/ 206260935 h 116"/>
                  <a:gd name="T42" fmla="*/ 0 w 200"/>
                  <a:gd name="T43" fmla="*/ 206260935 h 116"/>
                  <a:gd name="T44" fmla="*/ 29275634 w 200"/>
                  <a:gd name="T45" fmla="*/ 213499062 h 116"/>
                  <a:gd name="T46" fmla="*/ 43911538 w 200"/>
                  <a:gd name="T47" fmla="*/ 195404696 h 116"/>
                  <a:gd name="T48" fmla="*/ 73187171 w 200"/>
                  <a:gd name="T49" fmla="*/ 173694120 h 116"/>
                  <a:gd name="T50" fmla="*/ 87824988 w 200"/>
                  <a:gd name="T51" fmla="*/ 159219768 h 116"/>
                  <a:gd name="T52" fmla="*/ 106120347 w 200"/>
                  <a:gd name="T53" fmla="*/ 148363529 h 116"/>
                  <a:gd name="T54" fmla="*/ 135395980 w 200"/>
                  <a:gd name="T55" fmla="*/ 155599754 h 116"/>
                  <a:gd name="T56" fmla="*/ 164669701 w 200"/>
                  <a:gd name="T57" fmla="*/ 166455993 h 116"/>
                  <a:gd name="T58" fmla="*/ 179307518 w 200"/>
                  <a:gd name="T59" fmla="*/ 209880949 h 116"/>
                  <a:gd name="T60" fmla="*/ 241516327 w 200"/>
                  <a:gd name="T61" fmla="*/ 217117174 h 116"/>
                  <a:gd name="T62" fmla="*/ 259813598 w 200"/>
                  <a:gd name="T63" fmla="*/ 246065877 h 116"/>
                  <a:gd name="T64" fmla="*/ 278108956 w 200"/>
                  <a:gd name="T65" fmla="*/ 278634594 h 116"/>
                  <a:gd name="T66" fmla="*/ 318362952 w 200"/>
                  <a:gd name="T67" fmla="*/ 307583297 h 116"/>
                  <a:gd name="T68" fmla="*/ 365933944 w 200"/>
                  <a:gd name="T69" fmla="*/ 336532000 h 116"/>
                  <a:gd name="T70" fmla="*/ 409845482 w 200"/>
                  <a:gd name="T71" fmla="*/ 365480703 h 116"/>
                  <a:gd name="T72" fmla="*/ 446440024 w 200"/>
                  <a:gd name="T73" fmla="*/ 376336942 h 116"/>
                  <a:gd name="T74" fmla="*/ 450099478 w 200"/>
                  <a:gd name="T75" fmla="*/ 401667533 h 116"/>
                  <a:gd name="T76" fmla="*/ 453758933 w 200"/>
                  <a:gd name="T77" fmla="*/ 401667533 h 116"/>
                  <a:gd name="T78" fmla="*/ 486692108 w 200"/>
                  <a:gd name="T79" fmla="*/ 412521869 h 116"/>
                  <a:gd name="T80" fmla="*/ 501329925 w 200"/>
                  <a:gd name="T81" fmla="*/ 419759996 h 116"/>
                  <a:gd name="T82" fmla="*/ 519625283 w 200"/>
                  <a:gd name="T83" fmla="*/ 379955054 h 116"/>
                  <a:gd name="T84" fmla="*/ 515967742 w 200"/>
                  <a:gd name="T85" fmla="*/ 343768225 h 116"/>
                  <a:gd name="T86" fmla="*/ 490351562 w 200"/>
                  <a:gd name="T87" fmla="*/ 311201409 h 116"/>
                  <a:gd name="T88" fmla="*/ 526944191 w 200"/>
                  <a:gd name="T89" fmla="*/ 296727058 h 116"/>
                  <a:gd name="T90" fmla="*/ 541582008 w 200"/>
                  <a:gd name="T91" fmla="*/ 275014580 h 116"/>
                  <a:gd name="T92" fmla="*/ 559879279 w 200"/>
                  <a:gd name="T93" fmla="*/ 253304004 h 116"/>
                  <a:gd name="T94" fmla="*/ 592812454 w 200"/>
                  <a:gd name="T95" fmla="*/ 246065877 h 116"/>
                  <a:gd name="T96" fmla="*/ 622088088 w 200"/>
                  <a:gd name="T97" fmla="*/ 238829652 h 116"/>
                  <a:gd name="T98" fmla="*/ 607450271 w 200"/>
                  <a:gd name="T99" fmla="*/ 271396467 h 116"/>
                  <a:gd name="T100" fmla="*/ 655021263 w 200"/>
                  <a:gd name="T101" fmla="*/ 264160243 h 116"/>
                  <a:gd name="T102" fmla="*/ 691615805 w 200"/>
                  <a:gd name="T103" fmla="*/ 256922116 h 116"/>
                  <a:gd name="T104" fmla="*/ 709911163 w 200"/>
                  <a:gd name="T105" fmla="*/ 235209638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
                  <a:gd name="T160" fmla="*/ 0 h 116"/>
                  <a:gd name="T161" fmla="*/ 200 w 200"/>
                  <a:gd name="T162" fmla="*/ 116 h 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83" name="Freeform 139"/>
              <p:cNvSpPr>
                <a:spLocks noEditPoints="1" noChangeArrowheads="1"/>
              </p:cNvSpPr>
              <p:nvPr/>
            </p:nvSpPr>
            <p:spPr bwMode="auto">
              <a:xfrm>
                <a:off x="3754438" y="160337"/>
                <a:ext cx="558800" cy="882650"/>
              </a:xfrm>
              <a:custGeom>
                <a:avLst/>
                <a:gdLst>
                  <a:gd name="T0" fmla="*/ 1010779256 w 292"/>
                  <a:gd name="T1" fmla="*/ 883299569 h 462"/>
                  <a:gd name="T2" fmla="*/ 1014442075 w 292"/>
                  <a:gd name="T3" fmla="*/ 832201394 h 462"/>
                  <a:gd name="T4" fmla="*/ 955844623 w 292"/>
                  <a:gd name="T5" fmla="*/ 824901382 h 462"/>
                  <a:gd name="T6" fmla="*/ 889925360 w 292"/>
                  <a:gd name="T7" fmla="*/ 821250421 h 462"/>
                  <a:gd name="T8" fmla="*/ 856963815 w 292"/>
                  <a:gd name="T9" fmla="*/ 817601370 h 462"/>
                  <a:gd name="T10" fmla="*/ 791044552 w 292"/>
                  <a:gd name="T11" fmla="*/ 832201394 h 462"/>
                  <a:gd name="T12" fmla="*/ 739772738 w 292"/>
                  <a:gd name="T13" fmla="*/ 886950531 h 462"/>
                  <a:gd name="T14" fmla="*/ 739772738 w 292"/>
                  <a:gd name="T15" fmla="*/ 824901382 h 462"/>
                  <a:gd name="T16" fmla="*/ 666527837 w 292"/>
                  <a:gd name="T17" fmla="*/ 868699545 h 462"/>
                  <a:gd name="T18" fmla="*/ 637231025 w 292"/>
                  <a:gd name="T19" fmla="*/ 883299569 h 462"/>
                  <a:gd name="T20" fmla="*/ 604269479 w 292"/>
                  <a:gd name="T21" fmla="*/ 875999557 h 462"/>
                  <a:gd name="T22" fmla="*/ 549336760 w 292"/>
                  <a:gd name="T23" fmla="*/ 916150580 h 462"/>
                  <a:gd name="T24" fmla="*/ 509051490 w 292"/>
                  <a:gd name="T25" fmla="*/ 948999679 h 462"/>
                  <a:gd name="T26" fmla="*/ 472429040 w 292"/>
                  <a:gd name="T27" fmla="*/ 967250665 h 462"/>
                  <a:gd name="T28" fmla="*/ 410170682 w 292"/>
                  <a:gd name="T29" fmla="*/ 981850690 h 462"/>
                  <a:gd name="T30" fmla="*/ 384534775 w 292"/>
                  <a:gd name="T31" fmla="*/ 1018350751 h 462"/>
                  <a:gd name="T32" fmla="*/ 472429040 w 292"/>
                  <a:gd name="T33" fmla="*/ 1018350751 h 462"/>
                  <a:gd name="T34" fmla="*/ 406509777 w 292"/>
                  <a:gd name="T35" fmla="*/ 1065799875 h 462"/>
                  <a:gd name="T36" fmla="*/ 314952693 w 292"/>
                  <a:gd name="T37" fmla="*/ 1164350995 h 462"/>
                  <a:gd name="T38" fmla="*/ 256357155 w 292"/>
                  <a:gd name="T39" fmla="*/ 1244651130 h 462"/>
                  <a:gd name="T40" fmla="*/ 205085341 w 292"/>
                  <a:gd name="T41" fmla="*/ 1317651252 h 462"/>
                  <a:gd name="T42" fmla="*/ 131840440 w 292"/>
                  <a:gd name="T43" fmla="*/ 1365100376 h 462"/>
                  <a:gd name="T44" fmla="*/ 58595538 w 292"/>
                  <a:gd name="T45" fmla="*/ 1412551411 h 462"/>
                  <a:gd name="T46" fmla="*/ 21973088 w 292"/>
                  <a:gd name="T47" fmla="*/ 1474600560 h 462"/>
                  <a:gd name="T48" fmla="*/ 7323725 w 292"/>
                  <a:gd name="T49" fmla="*/ 1551251644 h 462"/>
                  <a:gd name="T50" fmla="*/ 43946175 w 292"/>
                  <a:gd name="T51" fmla="*/ 1576800731 h 462"/>
                  <a:gd name="T52" fmla="*/ 36622451 w 292"/>
                  <a:gd name="T53" fmla="*/ 1606000780 h 462"/>
                  <a:gd name="T54" fmla="*/ 73244901 w 292"/>
                  <a:gd name="T55" fmla="*/ 1671700890 h 462"/>
                  <a:gd name="T56" fmla="*/ 238044973 w 292"/>
                  <a:gd name="T57" fmla="*/ 1591400756 h 462"/>
                  <a:gd name="T58" fmla="*/ 285653967 w 292"/>
                  <a:gd name="T59" fmla="*/ 1606000780 h 462"/>
                  <a:gd name="T60" fmla="*/ 314952693 w 292"/>
                  <a:gd name="T61" fmla="*/ 1503800609 h 462"/>
                  <a:gd name="T62" fmla="*/ 303966149 w 292"/>
                  <a:gd name="T63" fmla="*/ 1372400389 h 462"/>
                  <a:gd name="T64" fmla="*/ 377211051 w 292"/>
                  <a:gd name="T65" fmla="*/ 1281151191 h 462"/>
                  <a:gd name="T66" fmla="*/ 428482864 w 292"/>
                  <a:gd name="T67" fmla="*/ 1160700034 h 462"/>
                  <a:gd name="T68" fmla="*/ 479754678 w 292"/>
                  <a:gd name="T69" fmla="*/ 1054850812 h 462"/>
                  <a:gd name="T70" fmla="*/ 596945755 w 292"/>
                  <a:gd name="T71" fmla="*/ 996450714 h 462"/>
                  <a:gd name="T72" fmla="*/ 677514381 w 292"/>
                  <a:gd name="T73" fmla="*/ 941699667 h 462"/>
                  <a:gd name="T74" fmla="*/ 824004184 w 292"/>
                  <a:gd name="T75" fmla="*/ 985499740 h 462"/>
                  <a:gd name="T76" fmla="*/ 915561267 w 292"/>
                  <a:gd name="T77" fmla="*/ 886950531 h 462"/>
                  <a:gd name="T78" fmla="*/ 1010779256 w 292"/>
                  <a:gd name="T79" fmla="*/ 930750604 h 462"/>
                  <a:gd name="T80" fmla="*/ 296642425 w 292"/>
                  <a:gd name="T81" fmla="*/ 124100208 h 462"/>
                  <a:gd name="T82" fmla="*/ 395521319 w 292"/>
                  <a:gd name="T83" fmla="*/ 178849344 h 462"/>
                  <a:gd name="T84" fmla="*/ 472429040 w 292"/>
                  <a:gd name="T85" fmla="*/ 197100330 h 462"/>
                  <a:gd name="T86" fmla="*/ 479754678 w 292"/>
                  <a:gd name="T87" fmla="*/ 251849467 h 462"/>
                  <a:gd name="T88" fmla="*/ 406509777 w 292"/>
                  <a:gd name="T89" fmla="*/ 317549577 h 462"/>
                  <a:gd name="T90" fmla="*/ 487078403 w 292"/>
                  <a:gd name="T91" fmla="*/ 350400587 h 462"/>
                  <a:gd name="T92" fmla="*/ 585959211 w 292"/>
                  <a:gd name="T93" fmla="*/ 189800318 h 462"/>
                  <a:gd name="T94" fmla="*/ 662865018 w 292"/>
                  <a:gd name="T95" fmla="*/ 229949430 h 462"/>
                  <a:gd name="T96" fmla="*/ 769071464 w 292"/>
                  <a:gd name="T97" fmla="*/ 273749503 h 462"/>
                  <a:gd name="T98" fmla="*/ 736109919 w 292"/>
                  <a:gd name="T99" fmla="*/ 219000367 h 462"/>
                  <a:gd name="T100" fmla="*/ 644554749 w 292"/>
                  <a:gd name="T101" fmla="*/ 142349283 h 462"/>
                  <a:gd name="T102" fmla="*/ 549336760 w 292"/>
                  <a:gd name="T103" fmla="*/ 94900159 h 462"/>
                  <a:gd name="T104" fmla="*/ 461442496 w 292"/>
                  <a:gd name="T105" fmla="*/ 43800073 h 462"/>
                  <a:gd name="T106" fmla="*/ 428482864 w 292"/>
                  <a:gd name="T107" fmla="*/ 94900159 h 462"/>
                  <a:gd name="T108" fmla="*/ 340588600 w 292"/>
                  <a:gd name="T109" fmla="*/ 87600147 h 462"/>
                  <a:gd name="T110" fmla="*/ 285653967 w 292"/>
                  <a:gd name="T111" fmla="*/ 69349161 h 462"/>
                  <a:gd name="T112" fmla="*/ 260019974 w 292"/>
                  <a:gd name="T113" fmla="*/ 197100330 h 462"/>
                  <a:gd name="T114" fmla="*/ 260019974 w 292"/>
                  <a:gd name="T115" fmla="*/ 197100330 h 462"/>
                  <a:gd name="T116" fmla="*/ 611595118 w 292"/>
                  <a:gd name="T117" fmla="*/ 98549210 h 462"/>
                  <a:gd name="T118" fmla="*/ 856963815 w 292"/>
                  <a:gd name="T119" fmla="*/ 91249198 h 462"/>
                  <a:gd name="T120" fmla="*/ 747098377 w 292"/>
                  <a:gd name="T121" fmla="*/ 36500061 h 462"/>
                  <a:gd name="T122" fmla="*/ 648217568 w 292"/>
                  <a:gd name="T123" fmla="*/ 29200049 h 462"/>
                  <a:gd name="T124" fmla="*/ 578633573 w 292"/>
                  <a:gd name="T125" fmla="*/ 36500061 h 4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462"/>
                  <a:gd name="T191" fmla="*/ 292 w 292"/>
                  <a:gd name="T192" fmla="*/ 462 h 4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84" name="Freeform 140"/>
              <p:cNvSpPr>
                <a:spLocks noChangeArrowheads="1"/>
              </p:cNvSpPr>
              <p:nvPr/>
            </p:nvSpPr>
            <p:spPr bwMode="auto">
              <a:xfrm>
                <a:off x="7694613" y="865187"/>
                <a:ext cx="73025" cy="26988"/>
              </a:xfrm>
              <a:custGeom>
                <a:avLst/>
                <a:gdLst>
                  <a:gd name="T0" fmla="*/ 62780361 w 38"/>
                  <a:gd name="T1" fmla="*/ 7431339 h 14"/>
                  <a:gd name="T2" fmla="*/ 11078661 w 38"/>
                  <a:gd name="T3" fmla="*/ 22295943 h 14"/>
                  <a:gd name="T4" fmla="*/ 88631211 w 38"/>
                  <a:gd name="T5" fmla="*/ 40877181 h 14"/>
                  <a:gd name="T6" fmla="*/ 140332911 w 38"/>
                  <a:gd name="T7" fmla="*/ 33443915 h 14"/>
                  <a:gd name="T8" fmla="*/ 62780361 w 38"/>
                  <a:gd name="T9" fmla="*/ 7431339 h 14"/>
                  <a:gd name="T10" fmla="*/ 0 60000 65536"/>
                  <a:gd name="T11" fmla="*/ 0 60000 65536"/>
                  <a:gd name="T12" fmla="*/ 0 60000 65536"/>
                  <a:gd name="T13" fmla="*/ 0 60000 65536"/>
                  <a:gd name="T14" fmla="*/ 0 60000 65536"/>
                  <a:gd name="T15" fmla="*/ 0 w 38"/>
                  <a:gd name="T16" fmla="*/ 0 h 14"/>
                  <a:gd name="T17" fmla="*/ 38 w 38"/>
                  <a:gd name="T18" fmla="*/ 14 h 14"/>
                </a:gdLst>
                <a:ahLst/>
                <a:cxnLst>
                  <a:cxn ang="T10">
                    <a:pos x="T0" y="T1"/>
                  </a:cxn>
                  <a:cxn ang="T11">
                    <a:pos x="T2" y="T3"/>
                  </a:cxn>
                  <a:cxn ang="T12">
                    <a:pos x="T4" y="T5"/>
                  </a:cxn>
                  <a:cxn ang="T13">
                    <a:pos x="T6" y="T7"/>
                  </a:cxn>
                  <a:cxn ang="T14">
                    <a:pos x="T8" y="T9"/>
                  </a:cxn>
                </a:cxnLst>
                <a:rect l="T15" t="T16" r="T17" b="T18"/>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85" name="Freeform 141"/>
              <p:cNvSpPr>
                <a:spLocks noEditPoints="1" noChangeArrowheads="1"/>
              </p:cNvSpPr>
              <p:nvPr/>
            </p:nvSpPr>
            <p:spPr bwMode="auto">
              <a:xfrm>
                <a:off x="6416675" y="1409700"/>
                <a:ext cx="369888" cy="368300"/>
              </a:xfrm>
              <a:custGeom>
                <a:avLst/>
                <a:gdLst>
                  <a:gd name="T0" fmla="*/ 628090906 w 193"/>
                  <a:gd name="T1" fmla="*/ 87397781 h 193"/>
                  <a:gd name="T2" fmla="*/ 510552765 w 193"/>
                  <a:gd name="T3" fmla="*/ 32774883 h 193"/>
                  <a:gd name="T4" fmla="*/ 495860737 w 193"/>
                  <a:gd name="T5" fmla="*/ 112888721 h 193"/>
                  <a:gd name="T6" fmla="*/ 444438639 w 193"/>
                  <a:gd name="T7" fmla="*/ 149304622 h 193"/>
                  <a:gd name="T8" fmla="*/ 437092625 w 193"/>
                  <a:gd name="T9" fmla="*/ 207570445 h 193"/>
                  <a:gd name="T10" fmla="*/ 481168709 w 193"/>
                  <a:gd name="T11" fmla="*/ 193002558 h 193"/>
                  <a:gd name="T12" fmla="*/ 492186772 w 193"/>
                  <a:gd name="T13" fmla="*/ 160229583 h 193"/>
                  <a:gd name="T14" fmla="*/ 580340856 w 193"/>
                  <a:gd name="T15" fmla="*/ 163870601 h 193"/>
                  <a:gd name="T16" fmla="*/ 661147010 w 193"/>
                  <a:gd name="T17" fmla="*/ 116529738 h 193"/>
                  <a:gd name="T18" fmla="*/ 668493024 w 193"/>
                  <a:gd name="T19" fmla="*/ 76472820 h 193"/>
                  <a:gd name="T20" fmla="*/ 437092625 w 193"/>
                  <a:gd name="T21" fmla="*/ 298609244 h 193"/>
                  <a:gd name="T22" fmla="*/ 389342576 w 193"/>
                  <a:gd name="T23" fmla="*/ 393289060 h 193"/>
                  <a:gd name="T24" fmla="*/ 326900498 w 193"/>
                  <a:gd name="T25" fmla="*/ 407855038 h 193"/>
                  <a:gd name="T26" fmla="*/ 268132386 w 193"/>
                  <a:gd name="T27" fmla="*/ 480686840 h 193"/>
                  <a:gd name="T28" fmla="*/ 194670330 w 193"/>
                  <a:gd name="T29" fmla="*/ 495252819 h 193"/>
                  <a:gd name="T30" fmla="*/ 69788091 w 193"/>
                  <a:gd name="T31" fmla="*/ 546236607 h 193"/>
                  <a:gd name="T32" fmla="*/ 113864175 w 193"/>
                  <a:gd name="T33" fmla="*/ 560802586 h 193"/>
                  <a:gd name="T34" fmla="*/ 235074365 w 193"/>
                  <a:gd name="T35" fmla="*/ 571727547 h 193"/>
                  <a:gd name="T36" fmla="*/ 297516442 w 193"/>
                  <a:gd name="T37" fmla="*/ 542593681 h 193"/>
                  <a:gd name="T38" fmla="*/ 363630568 w 193"/>
                  <a:gd name="T39" fmla="*/ 531668720 h 193"/>
                  <a:gd name="T40" fmla="*/ 418726632 w 193"/>
                  <a:gd name="T41" fmla="*/ 509820706 h 193"/>
                  <a:gd name="T42" fmla="*/ 470148730 w 193"/>
                  <a:gd name="T43" fmla="*/ 444270939 h 193"/>
                  <a:gd name="T44" fmla="*/ 517898779 w 193"/>
                  <a:gd name="T45" fmla="*/ 338666162 h 193"/>
                  <a:gd name="T46" fmla="*/ 444438639 w 193"/>
                  <a:gd name="T47" fmla="*/ 243984438 h 193"/>
                  <a:gd name="T48" fmla="*/ 135902217 w 193"/>
                  <a:gd name="T49" fmla="*/ 568084621 h 193"/>
                  <a:gd name="T50" fmla="*/ 154268211 w 193"/>
                  <a:gd name="T51" fmla="*/ 611784466 h 193"/>
                  <a:gd name="T52" fmla="*/ 216710288 w 193"/>
                  <a:gd name="T53" fmla="*/ 564443604 h 193"/>
                  <a:gd name="T54" fmla="*/ 91826133 w 193"/>
                  <a:gd name="T55" fmla="*/ 604500522 h 193"/>
                  <a:gd name="T56" fmla="*/ 25712007 w 193"/>
                  <a:gd name="T57" fmla="*/ 593575561 h 193"/>
                  <a:gd name="T58" fmla="*/ 29384056 w 193"/>
                  <a:gd name="T59" fmla="*/ 611784466 h 193"/>
                  <a:gd name="T60" fmla="*/ 51422098 w 193"/>
                  <a:gd name="T61" fmla="*/ 702823264 h 193"/>
                  <a:gd name="T62" fmla="*/ 91826133 w 193"/>
                  <a:gd name="T63" fmla="*/ 604500522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
                  <a:gd name="T97" fmla="*/ 0 h 193"/>
                  <a:gd name="T98" fmla="*/ 193 w 193"/>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86" name="Freeform 142"/>
              <p:cNvSpPr>
                <a:spLocks noEditPoints="1" noChangeArrowheads="1"/>
              </p:cNvSpPr>
              <p:nvPr/>
            </p:nvSpPr>
            <p:spPr bwMode="auto">
              <a:xfrm>
                <a:off x="5240338" y="1185862"/>
                <a:ext cx="1293813" cy="896938"/>
              </a:xfrm>
              <a:custGeom>
                <a:avLst/>
                <a:gdLst>
                  <a:gd name="T0" fmla="*/ 2147483647 w 677"/>
                  <a:gd name="T1" fmla="*/ 318198796 h 469"/>
                  <a:gd name="T2" fmla="*/ 2147483647 w 677"/>
                  <a:gd name="T3" fmla="*/ 230419356 h 469"/>
                  <a:gd name="T4" fmla="*/ 2129287489 w 677"/>
                  <a:gd name="T5" fmla="*/ 95094552 h 469"/>
                  <a:gd name="T6" fmla="*/ 1986847660 w 677"/>
                  <a:gd name="T7" fmla="*/ 3656600 h 469"/>
                  <a:gd name="T8" fmla="*/ 1888235030 w 677"/>
                  <a:gd name="T9" fmla="*/ 76805815 h 469"/>
                  <a:gd name="T10" fmla="*/ 1807884847 w 677"/>
                  <a:gd name="T11" fmla="*/ 197502305 h 469"/>
                  <a:gd name="T12" fmla="*/ 1683707465 w 677"/>
                  <a:gd name="T13" fmla="*/ 266994919 h 469"/>
                  <a:gd name="T14" fmla="*/ 1760405541 w 677"/>
                  <a:gd name="T15" fmla="*/ 314542196 h 469"/>
                  <a:gd name="T16" fmla="*/ 1756753434 w 677"/>
                  <a:gd name="T17" fmla="*/ 384032898 h 469"/>
                  <a:gd name="T18" fmla="*/ 1541267636 w 677"/>
                  <a:gd name="T19" fmla="*/ 460838712 h 469"/>
                  <a:gd name="T20" fmla="*/ 1387871485 w 677"/>
                  <a:gd name="T21" fmla="*/ 592508828 h 469"/>
                  <a:gd name="T22" fmla="*/ 1150473044 w 677"/>
                  <a:gd name="T23" fmla="*/ 607137141 h 469"/>
                  <a:gd name="T24" fmla="*/ 880201815 w 677"/>
                  <a:gd name="T25" fmla="*/ 570563490 h 469"/>
                  <a:gd name="T26" fmla="*/ 766980755 w 677"/>
                  <a:gd name="T27" fmla="*/ 457182112 h 469"/>
                  <a:gd name="T28" fmla="*/ 664717929 w 677"/>
                  <a:gd name="T29" fmla="*/ 329170509 h 469"/>
                  <a:gd name="T30" fmla="*/ 558801084 w 677"/>
                  <a:gd name="T31" fmla="*/ 237734469 h 469"/>
                  <a:gd name="T32" fmla="*/ 500363545 w 677"/>
                  <a:gd name="T33" fmla="*/ 277966632 h 469"/>
                  <a:gd name="T34" fmla="*/ 405404933 w 677"/>
                  <a:gd name="T35" fmla="*/ 351115847 h 469"/>
                  <a:gd name="T36" fmla="*/ 321402642 w 677"/>
                  <a:gd name="T37" fmla="*/ 442551887 h 469"/>
                  <a:gd name="T38" fmla="*/ 284879658 w 677"/>
                  <a:gd name="T39" fmla="*/ 548618152 h 469"/>
                  <a:gd name="T40" fmla="*/ 189919135 w 677"/>
                  <a:gd name="T41" fmla="*/ 640054192 h 469"/>
                  <a:gd name="T42" fmla="*/ 69393861 w 677"/>
                  <a:gd name="T43" fmla="*/ 680286355 h 469"/>
                  <a:gd name="T44" fmla="*/ 0 w 677"/>
                  <a:gd name="T45" fmla="*/ 731492144 h 469"/>
                  <a:gd name="T46" fmla="*/ 54783521 w 677"/>
                  <a:gd name="T47" fmla="*/ 848530122 h 469"/>
                  <a:gd name="T48" fmla="*/ 142439829 w 677"/>
                  <a:gd name="T49" fmla="*/ 928994449 h 469"/>
                  <a:gd name="T50" fmla="*/ 215485797 w 677"/>
                  <a:gd name="T51" fmla="*/ 903392511 h 469"/>
                  <a:gd name="T52" fmla="*/ 204527564 w 677"/>
                  <a:gd name="T53" fmla="*/ 1009458776 h 469"/>
                  <a:gd name="T54" fmla="*/ 204527564 w 677"/>
                  <a:gd name="T55" fmla="*/ 1111866529 h 469"/>
                  <a:gd name="T56" fmla="*/ 281227551 w 677"/>
                  <a:gd name="T57" fmla="*/ 1177700631 h 469"/>
                  <a:gd name="T58" fmla="*/ 504015652 w 677"/>
                  <a:gd name="T59" fmla="*/ 1269136671 h 469"/>
                  <a:gd name="T60" fmla="*/ 591671960 w 677"/>
                  <a:gd name="T61" fmla="*/ 1291082009 h 469"/>
                  <a:gd name="T62" fmla="*/ 668370036 w 677"/>
                  <a:gd name="T63" fmla="*/ 1269136671 h 469"/>
                  <a:gd name="T64" fmla="*/ 766980755 w 677"/>
                  <a:gd name="T65" fmla="*/ 1243534733 h 469"/>
                  <a:gd name="T66" fmla="*/ 887507941 w 677"/>
                  <a:gd name="T67" fmla="*/ 1243534733 h 469"/>
                  <a:gd name="T68" fmla="*/ 953247783 w 677"/>
                  <a:gd name="T69" fmla="*/ 1287425409 h 469"/>
                  <a:gd name="T70" fmla="*/ 934987247 w 677"/>
                  <a:gd name="T71" fmla="*/ 1444695550 h 469"/>
                  <a:gd name="T72" fmla="*/ 1000729000 w 677"/>
                  <a:gd name="T73" fmla="*/ 1532474990 h 469"/>
                  <a:gd name="T74" fmla="*/ 1088383398 w 677"/>
                  <a:gd name="T75" fmla="*/ 1572707154 h 469"/>
                  <a:gd name="T76" fmla="*/ 1154125151 w 677"/>
                  <a:gd name="T77" fmla="*/ 1506871140 h 469"/>
                  <a:gd name="T78" fmla="*/ 1285606747 w 677"/>
                  <a:gd name="T79" fmla="*/ 1499557939 h 469"/>
                  <a:gd name="T80" fmla="*/ 1369610949 w 677"/>
                  <a:gd name="T81" fmla="*/ 1554418416 h 469"/>
                  <a:gd name="T82" fmla="*/ 1435350791 w 677"/>
                  <a:gd name="T83" fmla="*/ 1609280805 h 469"/>
                  <a:gd name="T84" fmla="*/ 1625269926 w 677"/>
                  <a:gd name="T85" fmla="*/ 1510529652 h 469"/>
                  <a:gd name="T86" fmla="*/ 1767709755 w 677"/>
                  <a:gd name="T87" fmla="*/ 1433723838 h 469"/>
                  <a:gd name="T88" fmla="*/ 1840755724 w 677"/>
                  <a:gd name="T89" fmla="*/ 1345944398 h 469"/>
                  <a:gd name="T90" fmla="*/ 1910149585 w 677"/>
                  <a:gd name="T91" fmla="*/ 1261821558 h 469"/>
                  <a:gd name="T92" fmla="*/ 1924758014 w 677"/>
                  <a:gd name="T93" fmla="*/ 1181359143 h 469"/>
                  <a:gd name="T94" fmla="*/ 1906497477 w 677"/>
                  <a:gd name="T95" fmla="*/ 1119181642 h 469"/>
                  <a:gd name="T96" fmla="*/ 1895541155 w 677"/>
                  <a:gd name="T97" fmla="*/ 1060662653 h 469"/>
                  <a:gd name="T98" fmla="*/ 1844407831 w 677"/>
                  <a:gd name="T99" fmla="*/ 921679337 h 469"/>
                  <a:gd name="T100" fmla="*/ 1957628891 w 677"/>
                  <a:gd name="T101" fmla="*/ 855845235 h 469"/>
                  <a:gd name="T102" fmla="*/ 1811536954 w 677"/>
                  <a:gd name="T103" fmla="*/ 815613071 h 469"/>
                  <a:gd name="T104" fmla="*/ 1869974493 w 677"/>
                  <a:gd name="T105" fmla="*/ 702231693 h 469"/>
                  <a:gd name="T106" fmla="*/ 1932064139 w 677"/>
                  <a:gd name="T107" fmla="*/ 760750682 h 469"/>
                  <a:gd name="T108" fmla="*/ 2118331167 w 677"/>
                  <a:gd name="T109" fmla="*/ 654684417 h 469"/>
                  <a:gd name="T110" fmla="*/ 2147483647 w 677"/>
                  <a:gd name="T111" fmla="*/ 614452254 h 469"/>
                  <a:gd name="T112" fmla="*/ 2147483647 w 677"/>
                  <a:gd name="T113" fmla="*/ 574220090 h 469"/>
                  <a:gd name="T114" fmla="*/ 2147483647 w 677"/>
                  <a:gd name="T115" fmla="*/ 464497225 h 469"/>
                  <a:gd name="T116" fmla="*/ 2147483647 w 677"/>
                  <a:gd name="T117" fmla="*/ 391348010 h 469"/>
                  <a:gd name="T118" fmla="*/ 1884582922 w 677"/>
                  <a:gd name="T119" fmla="*/ 1528816478 h 469"/>
                  <a:gd name="T120" fmla="*/ 1387871485 w 677"/>
                  <a:gd name="T121" fmla="*/ 1682430019 h 4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7"/>
                  <a:gd name="T184" fmla="*/ 0 h 469"/>
                  <a:gd name="T185" fmla="*/ 677 w 677"/>
                  <a:gd name="T186" fmla="*/ 469 h 4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8FC33B"/>
              </a:solidFill>
              <a:ln w="1" cap="flat" cmpd="sng">
                <a:solidFill>
                  <a:srgbClr val="FFFFFF"/>
                </a:solidFill>
                <a:miter lim="800000"/>
              </a:ln>
            </p:spPr>
            <p:txBody>
              <a:bodyPr/>
              <a:lstStyle/>
              <a:p>
                <a:endParaRPr lang="zh-CN" altLang="en-US"/>
              </a:p>
            </p:txBody>
          </p:sp>
          <p:sp>
            <p:nvSpPr>
              <p:cNvPr id="34987" name="Freeform 143"/>
              <p:cNvSpPr>
                <a:spLocks noEditPoints="1" noChangeArrowheads="1"/>
              </p:cNvSpPr>
              <p:nvPr/>
            </p:nvSpPr>
            <p:spPr bwMode="auto">
              <a:xfrm>
                <a:off x="6148388" y="2065337"/>
                <a:ext cx="207963" cy="292100"/>
              </a:xfrm>
              <a:custGeom>
                <a:avLst/>
                <a:gdLst>
                  <a:gd name="T0" fmla="*/ 211128235 w 109"/>
                  <a:gd name="T1" fmla="*/ 215046693 h 153"/>
                  <a:gd name="T2" fmla="*/ 262090618 w 109"/>
                  <a:gd name="T3" fmla="*/ 251494282 h 153"/>
                  <a:gd name="T4" fmla="*/ 273011537 w 109"/>
                  <a:gd name="T5" fmla="*/ 287943780 h 153"/>
                  <a:gd name="T6" fmla="*/ 291211161 w 109"/>
                  <a:gd name="T7" fmla="*/ 306168529 h 153"/>
                  <a:gd name="T8" fmla="*/ 309412694 w 109"/>
                  <a:gd name="T9" fmla="*/ 357196299 h 153"/>
                  <a:gd name="T10" fmla="*/ 323973919 w 109"/>
                  <a:gd name="T11" fmla="*/ 346260686 h 153"/>
                  <a:gd name="T12" fmla="*/ 342173544 w 109"/>
                  <a:gd name="T13" fmla="*/ 320746801 h 153"/>
                  <a:gd name="T14" fmla="*/ 331252624 w 109"/>
                  <a:gd name="T15" fmla="*/ 273363599 h 153"/>
                  <a:gd name="T16" fmla="*/ 283932456 w 109"/>
                  <a:gd name="T17" fmla="*/ 240560578 h 153"/>
                  <a:gd name="T18" fmla="*/ 258450311 w 109"/>
                  <a:gd name="T19" fmla="*/ 204111080 h 153"/>
                  <a:gd name="T20" fmla="*/ 200207316 w 109"/>
                  <a:gd name="T21" fmla="*/ 193177376 h 153"/>
                  <a:gd name="T22" fmla="*/ 178367385 w 109"/>
                  <a:gd name="T23" fmla="*/ 156727878 h 153"/>
                  <a:gd name="T24" fmla="*/ 207487929 w 109"/>
                  <a:gd name="T25" fmla="*/ 98410972 h 153"/>
                  <a:gd name="T26" fmla="*/ 203847622 w 109"/>
                  <a:gd name="T27" fmla="*/ 29158453 h 153"/>
                  <a:gd name="T28" fmla="*/ 196568917 w 109"/>
                  <a:gd name="T29" fmla="*/ 14580181 h 153"/>
                  <a:gd name="T30" fmla="*/ 138325922 w 109"/>
                  <a:gd name="T31" fmla="*/ 10933704 h 153"/>
                  <a:gd name="T32" fmla="*/ 131045309 w 109"/>
                  <a:gd name="T33" fmla="*/ 105700108 h 153"/>
                  <a:gd name="T34" fmla="*/ 109205378 w 109"/>
                  <a:gd name="T35" fmla="*/ 102055540 h 153"/>
                  <a:gd name="T36" fmla="*/ 120124389 w 109"/>
                  <a:gd name="T37" fmla="*/ 156727878 h 153"/>
                  <a:gd name="T38" fmla="*/ 131045309 w 109"/>
                  <a:gd name="T39" fmla="*/ 189532808 h 153"/>
                  <a:gd name="T40" fmla="*/ 174727078 w 109"/>
                  <a:gd name="T41" fmla="*/ 204111080 h 153"/>
                  <a:gd name="T42" fmla="*/ 211128235 w 109"/>
                  <a:gd name="T43" fmla="*/ 215046693 h 153"/>
                  <a:gd name="T44" fmla="*/ 134685615 w 109"/>
                  <a:gd name="T45" fmla="*/ 225980397 h 153"/>
                  <a:gd name="T46" fmla="*/ 171086772 w 109"/>
                  <a:gd name="T47" fmla="*/ 269719031 h 153"/>
                  <a:gd name="T48" fmla="*/ 134685615 w 109"/>
                  <a:gd name="T49" fmla="*/ 225980397 h 153"/>
                  <a:gd name="T50" fmla="*/ 200207316 w 109"/>
                  <a:gd name="T51" fmla="*/ 342616118 h 153"/>
                  <a:gd name="T52" fmla="*/ 222049154 w 109"/>
                  <a:gd name="T53" fmla="*/ 331682414 h 153"/>
                  <a:gd name="T54" fmla="*/ 225689461 w 109"/>
                  <a:gd name="T55" fmla="*/ 364485435 h 153"/>
                  <a:gd name="T56" fmla="*/ 232970074 w 109"/>
                  <a:gd name="T57" fmla="*/ 408224069 h 153"/>
                  <a:gd name="T58" fmla="*/ 276651843 w 109"/>
                  <a:gd name="T59" fmla="*/ 342616118 h 153"/>
                  <a:gd name="T60" fmla="*/ 262090618 w 109"/>
                  <a:gd name="T61" fmla="*/ 335326982 h 153"/>
                  <a:gd name="T62" fmla="*/ 200207316 w 109"/>
                  <a:gd name="T63" fmla="*/ 287943780 h 153"/>
                  <a:gd name="T64" fmla="*/ 200207316 w 109"/>
                  <a:gd name="T65" fmla="*/ 342616118 h 153"/>
                  <a:gd name="T66" fmla="*/ 58242995 w 109"/>
                  <a:gd name="T67" fmla="*/ 368130003 h 153"/>
                  <a:gd name="T68" fmla="*/ 7280613 w 109"/>
                  <a:gd name="T69" fmla="*/ 433737954 h 153"/>
                  <a:gd name="T70" fmla="*/ 80082926 w 109"/>
                  <a:gd name="T71" fmla="*/ 364485435 h 153"/>
                  <a:gd name="T72" fmla="*/ 91003846 w 109"/>
                  <a:gd name="T73" fmla="*/ 320746801 h 153"/>
                  <a:gd name="T74" fmla="*/ 58242995 w 109"/>
                  <a:gd name="T75" fmla="*/ 368130003 h 153"/>
                  <a:gd name="T76" fmla="*/ 273011537 w 109"/>
                  <a:gd name="T77" fmla="*/ 389999320 h 153"/>
                  <a:gd name="T78" fmla="*/ 305772387 w 109"/>
                  <a:gd name="T79" fmla="*/ 371774571 h 153"/>
                  <a:gd name="T80" fmla="*/ 273011537 w 109"/>
                  <a:gd name="T81" fmla="*/ 389999320 h 153"/>
                  <a:gd name="T82" fmla="*/ 382215007 w 109"/>
                  <a:gd name="T83" fmla="*/ 484765724 h 153"/>
                  <a:gd name="T84" fmla="*/ 374934394 w 109"/>
                  <a:gd name="T85" fmla="*/ 393643888 h 153"/>
                  <a:gd name="T86" fmla="*/ 345813850 w 109"/>
                  <a:gd name="T87" fmla="*/ 393643888 h 153"/>
                  <a:gd name="T88" fmla="*/ 320333613 w 109"/>
                  <a:gd name="T89" fmla="*/ 415513205 h 153"/>
                  <a:gd name="T90" fmla="*/ 298491774 w 109"/>
                  <a:gd name="T91" fmla="*/ 433737954 h 153"/>
                  <a:gd name="T92" fmla="*/ 262090618 w 109"/>
                  <a:gd name="T93" fmla="*/ 422802341 h 153"/>
                  <a:gd name="T94" fmla="*/ 214768541 w 109"/>
                  <a:gd name="T95" fmla="*/ 451962703 h 153"/>
                  <a:gd name="T96" fmla="*/ 196568917 w 109"/>
                  <a:gd name="T97" fmla="*/ 495699427 h 153"/>
                  <a:gd name="T98" fmla="*/ 232970074 w 109"/>
                  <a:gd name="T99" fmla="*/ 473832020 h 153"/>
                  <a:gd name="T100" fmla="*/ 265730924 w 109"/>
                  <a:gd name="T101" fmla="*/ 462896407 h 153"/>
                  <a:gd name="T102" fmla="*/ 298491774 w 109"/>
                  <a:gd name="T103" fmla="*/ 535793493 h 153"/>
                  <a:gd name="T104" fmla="*/ 342173544 w 109"/>
                  <a:gd name="T105" fmla="*/ 557662810 h 153"/>
                  <a:gd name="T106" fmla="*/ 338533237 w 109"/>
                  <a:gd name="T107" fmla="*/ 502990473 h 153"/>
                  <a:gd name="T108" fmla="*/ 382215007 w 109"/>
                  <a:gd name="T109" fmla="*/ 484765724 h 1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9"/>
                  <a:gd name="T166" fmla="*/ 0 h 153"/>
                  <a:gd name="T167" fmla="*/ 109 w 109"/>
                  <a:gd name="T168" fmla="*/ 153 h 1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88" name="Freeform 144"/>
              <p:cNvSpPr>
                <a:spLocks noEditPoints="1" noChangeArrowheads="1"/>
              </p:cNvSpPr>
              <p:nvPr/>
            </p:nvSpPr>
            <p:spPr bwMode="auto">
              <a:xfrm>
                <a:off x="6664325" y="2535237"/>
                <a:ext cx="273050" cy="173038"/>
              </a:xfrm>
              <a:custGeom>
                <a:avLst/>
                <a:gdLst>
                  <a:gd name="T0" fmla="*/ 371888372 w 143"/>
                  <a:gd name="T1" fmla="*/ 303723523 h 91"/>
                  <a:gd name="T2" fmla="*/ 342719758 w 143"/>
                  <a:gd name="T3" fmla="*/ 274797655 h 91"/>
                  <a:gd name="T4" fmla="*/ 302615778 w 143"/>
                  <a:gd name="T5" fmla="*/ 256719937 h 91"/>
                  <a:gd name="T6" fmla="*/ 273447164 w 143"/>
                  <a:gd name="T7" fmla="*/ 202482983 h 91"/>
                  <a:gd name="T8" fmla="*/ 262509888 w 143"/>
                  <a:gd name="T9" fmla="*/ 169940430 h 91"/>
                  <a:gd name="T10" fmla="*/ 273447164 w 143"/>
                  <a:gd name="T11" fmla="*/ 141014561 h 91"/>
                  <a:gd name="T12" fmla="*/ 189590263 w 143"/>
                  <a:gd name="T13" fmla="*/ 97625758 h 91"/>
                  <a:gd name="T14" fmla="*/ 29168614 w 143"/>
                  <a:gd name="T15" fmla="*/ 10848152 h 91"/>
                  <a:gd name="T16" fmla="*/ 0 w 143"/>
                  <a:gd name="T17" fmla="*/ 0 h 91"/>
                  <a:gd name="T18" fmla="*/ 0 w 143"/>
                  <a:gd name="T19" fmla="*/ 256719937 h 91"/>
                  <a:gd name="T20" fmla="*/ 43751012 w 143"/>
                  <a:gd name="T21" fmla="*/ 271182872 h 91"/>
                  <a:gd name="T22" fmla="*/ 91149055 w 143"/>
                  <a:gd name="T23" fmla="*/ 245871786 h 91"/>
                  <a:gd name="T24" fmla="*/ 116670637 w 143"/>
                  <a:gd name="T25" fmla="*/ 213329233 h 91"/>
                  <a:gd name="T26" fmla="*/ 204174570 w 143"/>
                  <a:gd name="T27" fmla="*/ 235025536 h 91"/>
                  <a:gd name="T28" fmla="*/ 291676593 w 143"/>
                  <a:gd name="T29" fmla="*/ 314571675 h 91"/>
                  <a:gd name="T30" fmla="*/ 379180525 w 143"/>
                  <a:gd name="T31" fmla="*/ 329034609 h 91"/>
                  <a:gd name="T32" fmla="*/ 371888372 w 143"/>
                  <a:gd name="T33" fmla="*/ 303723523 h 91"/>
                  <a:gd name="T34" fmla="*/ 441160966 w 143"/>
                  <a:gd name="T35" fmla="*/ 90394291 h 91"/>
                  <a:gd name="T36" fmla="*/ 393764832 w 143"/>
                  <a:gd name="T37" fmla="*/ 119320159 h 91"/>
                  <a:gd name="T38" fmla="*/ 306260900 w 143"/>
                  <a:gd name="T39" fmla="*/ 122936844 h 91"/>
                  <a:gd name="T40" fmla="*/ 371888372 w 143"/>
                  <a:gd name="T41" fmla="*/ 151862712 h 91"/>
                  <a:gd name="T42" fmla="*/ 455745273 w 143"/>
                  <a:gd name="T43" fmla="*/ 108472008 h 91"/>
                  <a:gd name="T44" fmla="*/ 470329580 w 143"/>
                  <a:gd name="T45" fmla="*/ 72314672 h 91"/>
                  <a:gd name="T46" fmla="*/ 441160966 w 143"/>
                  <a:gd name="T47" fmla="*/ 90394291 h 91"/>
                  <a:gd name="T48" fmla="*/ 484913887 w 143"/>
                  <a:gd name="T49" fmla="*/ 43388803 h 91"/>
                  <a:gd name="T50" fmla="*/ 470329580 w 143"/>
                  <a:gd name="T51" fmla="*/ 47005487 h 91"/>
                  <a:gd name="T52" fmla="*/ 495851162 w 143"/>
                  <a:gd name="T53" fmla="*/ 83162823 h 91"/>
                  <a:gd name="T54" fmla="*/ 484913887 w 143"/>
                  <a:gd name="T55" fmla="*/ 43388803 h 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3"/>
                  <a:gd name="T85" fmla="*/ 0 h 91"/>
                  <a:gd name="T86" fmla="*/ 143 w 143"/>
                  <a:gd name="T87" fmla="*/ 91 h 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89" name="Freeform 145"/>
              <p:cNvSpPr>
                <a:spLocks noChangeArrowheads="1"/>
              </p:cNvSpPr>
              <p:nvPr/>
            </p:nvSpPr>
            <p:spPr bwMode="auto">
              <a:xfrm>
                <a:off x="5362575" y="2263775"/>
                <a:ext cx="46038" cy="88900"/>
              </a:xfrm>
              <a:custGeom>
                <a:avLst/>
                <a:gdLst>
                  <a:gd name="T0" fmla="*/ 18397936 w 24"/>
                  <a:gd name="T1" fmla="*/ 0 h 47"/>
                  <a:gd name="T2" fmla="*/ 3679204 w 24"/>
                  <a:gd name="T3" fmla="*/ 39354328 h 47"/>
                  <a:gd name="T4" fmla="*/ 3679204 w 24"/>
                  <a:gd name="T5" fmla="*/ 93021555 h 47"/>
                  <a:gd name="T6" fmla="*/ 22079058 w 24"/>
                  <a:gd name="T7" fmla="*/ 153842396 h 47"/>
                  <a:gd name="T8" fmla="*/ 88312394 w 24"/>
                  <a:gd name="T9" fmla="*/ 96598362 h 47"/>
                  <a:gd name="T10" fmla="*/ 18397936 w 24"/>
                  <a:gd name="T11" fmla="*/ 0 h 47"/>
                  <a:gd name="T12" fmla="*/ 0 60000 65536"/>
                  <a:gd name="T13" fmla="*/ 0 60000 65536"/>
                  <a:gd name="T14" fmla="*/ 0 60000 65536"/>
                  <a:gd name="T15" fmla="*/ 0 60000 65536"/>
                  <a:gd name="T16" fmla="*/ 0 60000 65536"/>
                  <a:gd name="T17" fmla="*/ 0 60000 65536"/>
                  <a:gd name="T18" fmla="*/ 0 w 24"/>
                  <a:gd name="T19" fmla="*/ 0 h 47"/>
                  <a:gd name="T20" fmla="*/ 24 w 24"/>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90" name="Freeform 146"/>
              <p:cNvSpPr>
                <a:spLocks noChangeArrowheads="1"/>
              </p:cNvSpPr>
              <p:nvPr/>
            </p:nvSpPr>
            <p:spPr bwMode="auto">
              <a:xfrm>
                <a:off x="4559300" y="2724150"/>
                <a:ext cx="160338" cy="317500"/>
              </a:xfrm>
              <a:custGeom>
                <a:avLst/>
                <a:gdLst>
                  <a:gd name="T0" fmla="*/ 258686275 w 84"/>
                  <a:gd name="T1" fmla="*/ 18290678 h 166"/>
                  <a:gd name="T2" fmla="*/ 244112696 w 84"/>
                  <a:gd name="T3" fmla="*/ 32924367 h 166"/>
                  <a:gd name="T4" fmla="*/ 236824952 w 84"/>
                  <a:gd name="T5" fmla="*/ 62189834 h 166"/>
                  <a:gd name="T6" fmla="*/ 214963630 w 84"/>
                  <a:gd name="T7" fmla="*/ 80480512 h 166"/>
                  <a:gd name="T8" fmla="*/ 193104216 w 84"/>
                  <a:gd name="T9" fmla="*/ 98773102 h 166"/>
                  <a:gd name="T10" fmla="*/ 193104216 w 84"/>
                  <a:gd name="T11" fmla="*/ 120720768 h 166"/>
                  <a:gd name="T12" fmla="*/ 160313186 w 84"/>
                  <a:gd name="T13" fmla="*/ 146329247 h 166"/>
                  <a:gd name="T14" fmla="*/ 105660833 w 84"/>
                  <a:gd name="T15" fmla="*/ 175594714 h 166"/>
                  <a:gd name="T16" fmla="*/ 51008481 w 84"/>
                  <a:gd name="T17" fmla="*/ 182912515 h 166"/>
                  <a:gd name="T18" fmla="*/ 36434902 w 84"/>
                  <a:gd name="T19" fmla="*/ 237784548 h 166"/>
                  <a:gd name="T20" fmla="*/ 40078774 w 84"/>
                  <a:gd name="T21" fmla="*/ 314608072 h 166"/>
                  <a:gd name="T22" fmla="*/ 29147158 w 84"/>
                  <a:gd name="T23" fmla="*/ 398747485 h 166"/>
                  <a:gd name="T24" fmla="*/ 14573579 w 84"/>
                  <a:gd name="T25" fmla="*/ 497518675 h 166"/>
                  <a:gd name="T26" fmla="*/ 40078774 w 84"/>
                  <a:gd name="T27" fmla="*/ 574342199 h 166"/>
                  <a:gd name="T28" fmla="*/ 112946668 w 84"/>
                  <a:gd name="T29" fmla="*/ 592632877 h 166"/>
                  <a:gd name="T30" fmla="*/ 156669314 w 84"/>
                  <a:gd name="T31" fmla="*/ 578001099 h 166"/>
                  <a:gd name="T32" fmla="*/ 214963630 w 84"/>
                  <a:gd name="T33" fmla="*/ 402406386 h 166"/>
                  <a:gd name="T34" fmla="*/ 262330147 w 84"/>
                  <a:gd name="T35" fmla="*/ 241443449 h 166"/>
                  <a:gd name="T36" fmla="*/ 269615982 w 84"/>
                  <a:gd name="T37" fmla="*/ 197544292 h 166"/>
                  <a:gd name="T38" fmla="*/ 280547598 w 84"/>
                  <a:gd name="T39" fmla="*/ 171937726 h 166"/>
                  <a:gd name="T40" fmla="*/ 302407012 w 84"/>
                  <a:gd name="T41" fmla="*/ 164619925 h 166"/>
                  <a:gd name="T42" fmla="*/ 287833433 w 84"/>
                  <a:gd name="T43" fmla="*/ 87798313 h 166"/>
                  <a:gd name="T44" fmla="*/ 258686275 w 84"/>
                  <a:gd name="T45" fmla="*/ 18290678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66"/>
                  <a:gd name="T71" fmla="*/ 84 w 84"/>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91" name="Freeform 147"/>
              <p:cNvSpPr>
                <a:spLocks noEditPoints="1" noChangeArrowheads="1"/>
              </p:cNvSpPr>
              <p:nvPr/>
            </p:nvSpPr>
            <p:spPr bwMode="auto">
              <a:xfrm>
                <a:off x="4552950" y="2052637"/>
                <a:ext cx="258763" cy="157163"/>
              </a:xfrm>
              <a:custGeom>
                <a:avLst/>
                <a:gdLst>
                  <a:gd name="T0" fmla="*/ 349027201 w 135"/>
                  <a:gd name="T1" fmla="*/ 11020576 h 82"/>
                  <a:gd name="T2" fmla="*/ 268201141 w 135"/>
                  <a:gd name="T3" fmla="*/ 14692824 h 82"/>
                  <a:gd name="T4" fmla="*/ 205743420 w 135"/>
                  <a:gd name="T5" fmla="*/ 69795705 h 82"/>
                  <a:gd name="T6" fmla="*/ 176351776 w 135"/>
                  <a:gd name="T7" fmla="*/ 80816281 h 82"/>
                  <a:gd name="T8" fmla="*/ 117566573 w 135"/>
                  <a:gd name="T9" fmla="*/ 73467953 h 82"/>
                  <a:gd name="T10" fmla="*/ 66132156 w 135"/>
                  <a:gd name="T11" fmla="*/ 69795705 h 82"/>
                  <a:gd name="T12" fmla="*/ 36740512 w 135"/>
                  <a:gd name="T13" fmla="*/ 62449293 h 82"/>
                  <a:gd name="T14" fmla="*/ 18370256 w 135"/>
                  <a:gd name="T15" fmla="*/ 77142117 h 82"/>
                  <a:gd name="T16" fmla="*/ 22044691 w 135"/>
                  <a:gd name="T17" fmla="*/ 102855517 h 82"/>
                  <a:gd name="T18" fmla="*/ 0 w 135"/>
                  <a:gd name="T19" fmla="*/ 110203846 h 82"/>
                  <a:gd name="T20" fmla="*/ 3674435 w 135"/>
                  <a:gd name="T21" fmla="*/ 135917246 h 82"/>
                  <a:gd name="T22" fmla="*/ 18370256 w 135"/>
                  <a:gd name="T23" fmla="*/ 202038786 h 82"/>
                  <a:gd name="T24" fmla="*/ 33066078 w 135"/>
                  <a:gd name="T25" fmla="*/ 264488079 h 82"/>
                  <a:gd name="T26" fmla="*/ 106545186 w 135"/>
                  <a:gd name="T27" fmla="*/ 257141667 h 82"/>
                  <a:gd name="T28" fmla="*/ 161655955 w 135"/>
                  <a:gd name="T29" fmla="*/ 238772763 h 82"/>
                  <a:gd name="T30" fmla="*/ 205743420 w 135"/>
                  <a:gd name="T31" fmla="*/ 216733527 h 82"/>
                  <a:gd name="T32" fmla="*/ 246156450 w 135"/>
                  <a:gd name="T33" fmla="*/ 209385198 h 82"/>
                  <a:gd name="T34" fmla="*/ 279222528 w 135"/>
                  <a:gd name="T35" fmla="*/ 187345962 h 82"/>
                  <a:gd name="T36" fmla="*/ 367397458 w 135"/>
                  <a:gd name="T37" fmla="*/ 157958398 h 82"/>
                  <a:gd name="T38" fmla="*/ 407812405 w 135"/>
                  <a:gd name="T39" fmla="*/ 117550258 h 82"/>
                  <a:gd name="T40" fmla="*/ 440878483 w 135"/>
                  <a:gd name="T41" fmla="*/ 102855517 h 82"/>
                  <a:gd name="T42" fmla="*/ 389442149 w 135"/>
                  <a:gd name="T43" fmla="*/ 0 h 82"/>
                  <a:gd name="T44" fmla="*/ 349027201 w 135"/>
                  <a:gd name="T45" fmla="*/ 11020576 h 82"/>
                  <a:gd name="T46" fmla="*/ 451899870 w 135"/>
                  <a:gd name="T47" fmla="*/ 286529232 h 82"/>
                  <a:gd name="T48" fmla="*/ 492312900 w 135"/>
                  <a:gd name="T49" fmla="*/ 279180903 h 82"/>
                  <a:gd name="T50" fmla="*/ 451899870 w 135"/>
                  <a:gd name="T51" fmla="*/ 286529232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5"/>
                  <a:gd name="T79" fmla="*/ 0 h 82"/>
                  <a:gd name="T80" fmla="*/ 135 w 135"/>
                  <a:gd name="T81" fmla="*/ 82 h 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92" name="Freeform 148"/>
              <p:cNvSpPr>
                <a:spLocks noEditPoints="1" noChangeArrowheads="1"/>
              </p:cNvSpPr>
              <p:nvPr/>
            </p:nvSpPr>
            <p:spPr bwMode="auto">
              <a:xfrm>
                <a:off x="6961188" y="2592387"/>
                <a:ext cx="174625" cy="125413"/>
              </a:xfrm>
              <a:custGeom>
                <a:avLst/>
                <a:gdLst>
                  <a:gd name="T0" fmla="*/ 3602590 w 92"/>
                  <a:gd name="T1" fmla="*/ 10833023 h 66"/>
                  <a:gd name="T2" fmla="*/ 54040743 w 92"/>
                  <a:gd name="T3" fmla="*/ 68604711 h 66"/>
                  <a:gd name="T4" fmla="*/ 3602590 w 92"/>
                  <a:gd name="T5" fmla="*/ 10833023 h 66"/>
                  <a:gd name="T6" fmla="*/ 79260769 w 92"/>
                  <a:gd name="T7" fmla="*/ 61382063 h 66"/>
                  <a:gd name="T8" fmla="*/ 115288564 w 92"/>
                  <a:gd name="T9" fmla="*/ 86658483 h 66"/>
                  <a:gd name="T10" fmla="*/ 79260769 w 92"/>
                  <a:gd name="T11" fmla="*/ 61382063 h 66"/>
                  <a:gd name="T12" fmla="*/ 216166769 w 92"/>
                  <a:gd name="T13" fmla="*/ 133597148 h 66"/>
                  <a:gd name="T14" fmla="*/ 158521538 w 92"/>
                  <a:gd name="T15" fmla="*/ 101101880 h 66"/>
                  <a:gd name="T16" fmla="*/ 216166769 w 92"/>
                  <a:gd name="T17" fmla="*/ 133597148 h 66"/>
                  <a:gd name="T18" fmla="*/ 208961590 w 92"/>
                  <a:gd name="T19" fmla="*/ 169704691 h 66"/>
                  <a:gd name="T20" fmla="*/ 248591974 w 92"/>
                  <a:gd name="T21" fmla="*/ 194981111 h 66"/>
                  <a:gd name="T22" fmla="*/ 208961590 w 92"/>
                  <a:gd name="T23" fmla="*/ 169704691 h 66"/>
                  <a:gd name="T24" fmla="*/ 281017179 w 92"/>
                  <a:gd name="T25" fmla="*/ 209422608 h 66"/>
                  <a:gd name="T26" fmla="*/ 320647564 w 92"/>
                  <a:gd name="T27" fmla="*/ 227476380 h 66"/>
                  <a:gd name="T28" fmla="*/ 281017179 w 92"/>
                  <a:gd name="T29" fmla="*/ 209422608 h 66"/>
                  <a:gd name="T30" fmla="*/ 252194564 w 92"/>
                  <a:gd name="T31" fmla="*/ 129986774 h 66"/>
                  <a:gd name="T32" fmla="*/ 284619769 w 92"/>
                  <a:gd name="T33" fmla="*/ 184148088 h 66"/>
                  <a:gd name="T34" fmla="*/ 252194564 w 92"/>
                  <a:gd name="T35" fmla="*/ 129986774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66"/>
                  <a:gd name="T56" fmla="*/ 92 w 9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BFBFB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4993" name="Freeform 149"/>
              <p:cNvSpPr>
                <a:spLocks noEditPoints="1" noChangeArrowheads="1"/>
              </p:cNvSpPr>
              <p:nvPr/>
            </p:nvSpPr>
            <p:spPr bwMode="auto">
              <a:xfrm>
                <a:off x="6961188" y="2592387"/>
                <a:ext cx="174625" cy="125413"/>
              </a:xfrm>
              <a:custGeom>
                <a:avLst/>
                <a:gdLst>
                  <a:gd name="T0" fmla="*/ 3602590 w 92"/>
                  <a:gd name="T1" fmla="*/ 10833023 h 66"/>
                  <a:gd name="T2" fmla="*/ 54040743 w 92"/>
                  <a:gd name="T3" fmla="*/ 68604711 h 66"/>
                  <a:gd name="T4" fmla="*/ 3602590 w 92"/>
                  <a:gd name="T5" fmla="*/ 10833023 h 66"/>
                  <a:gd name="T6" fmla="*/ 79260769 w 92"/>
                  <a:gd name="T7" fmla="*/ 61382063 h 66"/>
                  <a:gd name="T8" fmla="*/ 115288564 w 92"/>
                  <a:gd name="T9" fmla="*/ 86658483 h 66"/>
                  <a:gd name="T10" fmla="*/ 79260769 w 92"/>
                  <a:gd name="T11" fmla="*/ 61382063 h 66"/>
                  <a:gd name="T12" fmla="*/ 216166769 w 92"/>
                  <a:gd name="T13" fmla="*/ 133597148 h 66"/>
                  <a:gd name="T14" fmla="*/ 158521538 w 92"/>
                  <a:gd name="T15" fmla="*/ 101101880 h 66"/>
                  <a:gd name="T16" fmla="*/ 216166769 w 92"/>
                  <a:gd name="T17" fmla="*/ 133597148 h 66"/>
                  <a:gd name="T18" fmla="*/ 208961590 w 92"/>
                  <a:gd name="T19" fmla="*/ 169704691 h 66"/>
                  <a:gd name="T20" fmla="*/ 248591974 w 92"/>
                  <a:gd name="T21" fmla="*/ 194981111 h 66"/>
                  <a:gd name="T22" fmla="*/ 208961590 w 92"/>
                  <a:gd name="T23" fmla="*/ 169704691 h 66"/>
                  <a:gd name="T24" fmla="*/ 281017179 w 92"/>
                  <a:gd name="T25" fmla="*/ 209422608 h 66"/>
                  <a:gd name="T26" fmla="*/ 320647564 w 92"/>
                  <a:gd name="T27" fmla="*/ 227476380 h 66"/>
                  <a:gd name="T28" fmla="*/ 281017179 w 92"/>
                  <a:gd name="T29" fmla="*/ 209422608 h 66"/>
                  <a:gd name="T30" fmla="*/ 252194564 w 92"/>
                  <a:gd name="T31" fmla="*/ 129986774 h 66"/>
                  <a:gd name="T32" fmla="*/ 284619769 w 92"/>
                  <a:gd name="T33" fmla="*/ 184148088 h 66"/>
                  <a:gd name="T34" fmla="*/ 252194564 w 92"/>
                  <a:gd name="T35" fmla="*/ 129986774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66"/>
                  <a:gd name="T56" fmla="*/ 92 w 9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94" name="Freeform 150"/>
              <p:cNvSpPr>
                <a:spLocks noEditPoints="1" noChangeArrowheads="1"/>
              </p:cNvSpPr>
              <p:nvPr/>
            </p:nvSpPr>
            <p:spPr bwMode="auto">
              <a:xfrm>
                <a:off x="6054725" y="2706687"/>
                <a:ext cx="884238" cy="787400"/>
              </a:xfrm>
              <a:custGeom>
                <a:avLst/>
                <a:gdLst>
                  <a:gd name="T0" fmla="*/ 1666834465 w 463"/>
                  <a:gd name="T1" fmla="*/ 657459888 h 412"/>
                  <a:gd name="T2" fmla="*/ 1597535415 w 463"/>
                  <a:gd name="T3" fmla="*/ 584407516 h 412"/>
                  <a:gd name="T4" fmla="*/ 1546473058 w 463"/>
                  <a:gd name="T5" fmla="*/ 507704817 h 412"/>
                  <a:gd name="T6" fmla="*/ 1495410701 w 463"/>
                  <a:gd name="T7" fmla="*/ 452915538 h 412"/>
                  <a:gd name="T8" fmla="*/ 1378695105 w 463"/>
                  <a:gd name="T9" fmla="*/ 339686653 h 412"/>
                  <a:gd name="T10" fmla="*/ 1338573999 w 463"/>
                  <a:gd name="T11" fmla="*/ 193585730 h 412"/>
                  <a:gd name="T12" fmla="*/ 1265627229 w 463"/>
                  <a:gd name="T13" fmla="*/ 120533357 h 412"/>
                  <a:gd name="T14" fmla="*/ 1199975899 w 463"/>
                  <a:gd name="T15" fmla="*/ 36526186 h 412"/>
                  <a:gd name="T16" fmla="*/ 1181739207 w 463"/>
                  <a:gd name="T17" fmla="*/ 186279346 h 412"/>
                  <a:gd name="T18" fmla="*/ 1083260303 w 463"/>
                  <a:gd name="T19" fmla="*/ 277594812 h 412"/>
                  <a:gd name="T20" fmla="*/ 966544706 w 463"/>
                  <a:gd name="T21" fmla="*/ 215501060 h 412"/>
                  <a:gd name="T22" fmla="*/ 944662203 w 463"/>
                  <a:gd name="T23" fmla="*/ 127839741 h 412"/>
                  <a:gd name="T24" fmla="*/ 977487868 w 463"/>
                  <a:gd name="T25" fmla="*/ 62093752 h 412"/>
                  <a:gd name="T26" fmla="*/ 915482349 w 463"/>
                  <a:gd name="T27" fmla="*/ 69398225 h 412"/>
                  <a:gd name="T28" fmla="*/ 809709914 w 463"/>
                  <a:gd name="T29" fmla="*/ 47482896 h 412"/>
                  <a:gd name="T30" fmla="*/ 707583290 w 463"/>
                  <a:gd name="T31" fmla="*/ 116881121 h 412"/>
                  <a:gd name="T32" fmla="*/ 671109905 w 463"/>
                  <a:gd name="T33" fmla="*/ 186279346 h 412"/>
                  <a:gd name="T34" fmla="*/ 609106296 w 463"/>
                  <a:gd name="T35" fmla="*/ 160711780 h 412"/>
                  <a:gd name="T36" fmla="*/ 536159526 w 463"/>
                  <a:gd name="T37" fmla="*/ 168018164 h 412"/>
                  <a:gd name="T38" fmla="*/ 477801727 w 463"/>
                  <a:gd name="T39" fmla="*/ 200890203 h 412"/>
                  <a:gd name="T40" fmla="*/ 448623783 w 463"/>
                  <a:gd name="T41" fmla="*/ 266636192 h 412"/>
                  <a:gd name="T42" fmla="*/ 386618265 w 463"/>
                  <a:gd name="T43" fmla="*/ 273940665 h 412"/>
                  <a:gd name="T44" fmla="*/ 251665976 w 463"/>
                  <a:gd name="T45" fmla="*/ 401780406 h 412"/>
                  <a:gd name="T46" fmla="*/ 124009128 w 463"/>
                  <a:gd name="T47" fmla="*/ 441958829 h 412"/>
                  <a:gd name="T48" fmla="*/ 47414637 w 463"/>
                  <a:gd name="T49" fmla="*/ 474830867 h 412"/>
                  <a:gd name="T50" fmla="*/ 21884413 w 463"/>
                  <a:gd name="T51" fmla="*/ 617281466 h 412"/>
                  <a:gd name="T52" fmla="*/ 32825665 w 463"/>
                  <a:gd name="T53" fmla="*/ 683027454 h 412"/>
                  <a:gd name="T54" fmla="*/ 80242211 w 463"/>
                  <a:gd name="T55" fmla="*/ 829128378 h 412"/>
                  <a:gd name="T56" fmla="*/ 83888022 w 463"/>
                  <a:gd name="T57" fmla="*/ 1011757399 h 412"/>
                  <a:gd name="T58" fmla="*/ 204251339 w 463"/>
                  <a:gd name="T59" fmla="*/ 1073851151 h 412"/>
                  <a:gd name="T60" fmla="*/ 379322824 w 463"/>
                  <a:gd name="T61" fmla="*/ 1022714108 h 412"/>
                  <a:gd name="T62" fmla="*/ 572632911 w 463"/>
                  <a:gd name="T63" fmla="*/ 949663646 h 412"/>
                  <a:gd name="T64" fmla="*/ 798766753 w 463"/>
                  <a:gd name="T65" fmla="*/ 935052789 h 412"/>
                  <a:gd name="T66" fmla="*/ 875361244 w 463"/>
                  <a:gd name="T67" fmla="*/ 978883449 h 412"/>
                  <a:gd name="T68" fmla="*/ 955603455 w 463"/>
                  <a:gd name="T69" fmla="*/ 1048281674 h 412"/>
                  <a:gd name="T70" fmla="*/ 1013961253 w 463"/>
                  <a:gd name="T71" fmla="*/ 1040977201 h 412"/>
                  <a:gd name="T72" fmla="*/ 1050434638 w 463"/>
                  <a:gd name="T73" fmla="*/ 1055588058 h 412"/>
                  <a:gd name="T74" fmla="*/ 1108792436 w 463"/>
                  <a:gd name="T75" fmla="*/ 1157858322 h 412"/>
                  <a:gd name="T76" fmla="*/ 1254685977 w 463"/>
                  <a:gd name="T77" fmla="*/ 1256478261 h 412"/>
                  <a:gd name="T78" fmla="*/ 1331278558 w 463"/>
                  <a:gd name="T79" fmla="*/ 1245519640 h 412"/>
                  <a:gd name="T80" fmla="*/ 1382342825 w 463"/>
                  <a:gd name="T81" fmla="*/ 1271087206 h 412"/>
                  <a:gd name="T82" fmla="*/ 1528236366 w 463"/>
                  <a:gd name="T83" fmla="*/ 1205341217 h 412"/>
                  <a:gd name="T84" fmla="*/ 1615772108 w 463"/>
                  <a:gd name="T85" fmla="*/ 971578976 h 412"/>
                  <a:gd name="T86" fmla="*/ 1670482186 w 463"/>
                  <a:gd name="T87" fmla="*/ 832782525 h 412"/>
                  <a:gd name="T88" fmla="*/ 765941088 w 463"/>
                  <a:gd name="T89" fmla="*/ 40178423 h 412"/>
                  <a:gd name="T90" fmla="*/ 970192427 w 463"/>
                  <a:gd name="T91" fmla="*/ 1121334047 h 412"/>
                  <a:gd name="T92" fmla="*/ 1382342825 w 463"/>
                  <a:gd name="T93" fmla="*/ 1373359382 h 412"/>
                  <a:gd name="T94" fmla="*/ 1385988636 w 463"/>
                  <a:gd name="T95" fmla="*/ 1501199123 h 412"/>
                  <a:gd name="T96" fmla="*/ 1440700623 w 463"/>
                  <a:gd name="T97" fmla="*/ 1468325173 h 412"/>
                  <a:gd name="T98" fmla="*/ 1382342825 w 463"/>
                  <a:gd name="T99" fmla="*/ 1373359382 h 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3"/>
                  <a:gd name="T151" fmla="*/ 0 h 412"/>
                  <a:gd name="T152" fmla="*/ 463 w 463"/>
                  <a:gd name="T153" fmla="*/ 412 h 4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8FC33B"/>
              </a:solidFill>
              <a:ln w="1" cap="flat" cmpd="sng">
                <a:solidFill>
                  <a:srgbClr val="FFFFFF"/>
                </a:solidFill>
                <a:miter lim="800000"/>
              </a:ln>
            </p:spPr>
            <p:txBody>
              <a:bodyPr/>
              <a:lstStyle/>
              <a:p>
                <a:endParaRPr lang="zh-CN" altLang="en-US"/>
              </a:p>
            </p:txBody>
          </p:sp>
          <p:sp>
            <p:nvSpPr>
              <p:cNvPr id="34995" name="Freeform 151"/>
              <p:cNvSpPr>
                <a:spLocks noEditPoints="1" noChangeArrowheads="1"/>
              </p:cNvSpPr>
              <p:nvPr/>
            </p:nvSpPr>
            <p:spPr bwMode="auto">
              <a:xfrm>
                <a:off x="7212013" y="3267075"/>
                <a:ext cx="269875" cy="320675"/>
              </a:xfrm>
              <a:custGeom>
                <a:avLst/>
                <a:gdLst>
                  <a:gd name="T0" fmla="*/ 318718547 w 141"/>
                  <a:gd name="T1" fmla="*/ 295118348 h 168"/>
                  <a:gd name="T2" fmla="*/ 285747861 w 141"/>
                  <a:gd name="T3" fmla="*/ 306049929 h 168"/>
                  <a:gd name="T4" fmla="*/ 245448441 w 141"/>
                  <a:gd name="T5" fmla="*/ 287832535 h 168"/>
                  <a:gd name="T6" fmla="*/ 223467984 w 141"/>
                  <a:gd name="T7" fmla="*/ 324265415 h 168"/>
                  <a:gd name="T8" fmla="*/ 190497298 w 141"/>
                  <a:gd name="T9" fmla="*/ 382561457 h 168"/>
                  <a:gd name="T10" fmla="*/ 76931601 w 141"/>
                  <a:gd name="T11" fmla="*/ 455429125 h 168"/>
                  <a:gd name="T12" fmla="*/ 25643867 w 141"/>
                  <a:gd name="T13" fmla="*/ 506437446 h 168"/>
                  <a:gd name="T14" fmla="*/ 14653638 w 141"/>
                  <a:gd name="T15" fmla="*/ 550159956 h 168"/>
                  <a:gd name="T16" fmla="*/ 51287734 w 141"/>
                  <a:gd name="T17" fmla="*/ 568377350 h 168"/>
                  <a:gd name="T18" fmla="*/ 80595011 w 141"/>
                  <a:gd name="T19" fmla="*/ 579307023 h 168"/>
                  <a:gd name="T20" fmla="*/ 157526612 w 141"/>
                  <a:gd name="T21" fmla="*/ 561089629 h 168"/>
                  <a:gd name="T22" fmla="*/ 183170479 w 141"/>
                  <a:gd name="T23" fmla="*/ 513725168 h 168"/>
                  <a:gd name="T24" fmla="*/ 205150936 w 141"/>
                  <a:gd name="T25" fmla="*/ 470004567 h 168"/>
                  <a:gd name="T26" fmla="*/ 252775261 w 141"/>
                  <a:gd name="T27" fmla="*/ 444499452 h 168"/>
                  <a:gd name="T28" fmla="*/ 263767403 w 141"/>
                  <a:gd name="T29" fmla="*/ 422638197 h 168"/>
                  <a:gd name="T30" fmla="*/ 293074680 w 141"/>
                  <a:gd name="T31" fmla="*/ 382561457 h 168"/>
                  <a:gd name="T32" fmla="*/ 326045366 w 141"/>
                  <a:gd name="T33" fmla="*/ 327909275 h 168"/>
                  <a:gd name="T34" fmla="*/ 318718547 w 141"/>
                  <a:gd name="T35" fmla="*/ 295118348 h 168"/>
                  <a:gd name="T36" fmla="*/ 54951144 w 141"/>
                  <a:gd name="T37" fmla="*/ 608454090 h 168"/>
                  <a:gd name="T38" fmla="*/ 69604782 w 141"/>
                  <a:gd name="T39" fmla="*/ 590236696 h 168"/>
                  <a:gd name="T40" fmla="*/ 54951144 w 141"/>
                  <a:gd name="T41" fmla="*/ 608454090 h 168"/>
                  <a:gd name="T42" fmla="*/ 468918340 w 141"/>
                  <a:gd name="T43" fmla="*/ 149381104 h 168"/>
                  <a:gd name="T44" fmla="*/ 428620834 w 141"/>
                  <a:gd name="T45" fmla="*/ 145737244 h 168"/>
                  <a:gd name="T46" fmla="*/ 402976967 w 141"/>
                  <a:gd name="T47" fmla="*/ 120234037 h 168"/>
                  <a:gd name="T48" fmla="*/ 384659919 w 141"/>
                  <a:gd name="T49" fmla="*/ 87443110 h 168"/>
                  <a:gd name="T50" fmla="*/ 384659919 w 141"/>
                  <a:gd name="T51" fmla="*/ 109302456 h 168"/>
                  <a:gd name="T52" fmla="*/ 366342871 w 141"/>
                  <a:gd name="T53" fmla="*/ 102016643 h 168"/>
                  <a:gd name="T54" fmla="*/ 351689233 w 141"/>
                  <a:gd name="T55" fmla="*/ 72869576 h 168"/>
                  <a:gd name="T56" fmla="*/ 337035595 w 141"/>
                  <a:gd name="T57" fmla="*/ 36434788 h 168"/>
                  <a:gd name="T58" fmla="*/ 285747861 w 141"/>
                  <a:gd name="T59" fmla="*/ 0 h 168"/>
                  <a:gd name="T60" fmla="*/ 296738090 w 141"/>
                  <a:gd name="T61" fmla="*/ 43720600 h 168"/>
                  <a:gd name="T62" fmla="*/ 326045366 w 141"/>
                  <a:gd name="T63" fmla="*/ 72869576 h 168"/>
                  <a:gd name="T64" fmla="*/ 351689233 w 141"/>
                  <a:gd name="T65" fmla="*/ 105660504 h 168"/>
                  <a:gd name="T66" fmla="*/ 344362414 w 141"/>
                  <a:gd name="T67" fmla="*/ 167598498 h 168"/>
                  <a:gd name="T68" fmla="*/ 311391728 w 141"/>
                  <a:gd name="T69" fmla="*/ 204033286 h 168"/>
                  <a:gd name="T70" fmla="*/ 366342871 w 141"/>
                  <a:gd name="T71" fmla="*/ 251397747 h 168"/>
                  <a:gd name="T72" fmla="*/ 355352643 w 141"/>
                  <a:gd name="T73" fmla="*/ 316979602 h 168"/>
                  <a:gd name="T74" fmla="*/ 391986738 w 141"/>
                  <a:gd name="T75" fmla="*/ 324265415 h 168"/>
                  <a:gd name="T76" fmla="*/ 435947653 w 141"/>
                  <a:gd name="T77" fmla="*/ 258683560 h 168"/>
                  <a:gd name="T78" fmla="*/ 450601292 w 141"/>
                  <a:gd name="T79" fmla="*/ 218606820 h 168"/>
                  <a:gd name="T80" fmla="*/ 476245159 w 141"/>
                  <a:gd name="T81" fmla="*/ 207675238 h 168"/>
                  <a:gd name="T82" fmla="*/ 494562207 w 141"/>
                  <a:gd name="T83" fmla="*/ 182172032 h 168"/>
                  <a:gd name="T84" fmla="*/ 509215845 w 141"/>
                  <a:gd name="T85" fmla="*/ 145737244 h 168"/>
                  <a:gd name="T86" fmla="*/ 468918340 w 141"/>
                  <a:gd name="T87" fmla="*/ 149381104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1"/>
                  <a:gd name="T133" fmla="*/ 0 h 168"/>
                  <a:gd name="T134" fmla="*/ 141 w 141"/>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96" name="Freeform 152"/>
              <p:cNvSpPr>
                <a:spLocks noEditPoints="1" noChangeArrowheads="1"/>
              </p:cNvSpPr>
              <p:nvPr/>
            </p:nvSpPr>
            <p:spPr bwMode="auto">
              <a:xfrm>
                <a:off x="7448550" y="2830512"/>
                <a:ext cx="58738" cy="53975"/>
              </a:xfrm>
              <a:custGeom>
                <a:avLst/>
                <a:gdLst>
                  <a:gd name="T0" fmla="*/ 14360494 w 31"/>
                  <a:gd name="T1" fmla="*/ 89182121 h 28"/>
                  <a:gd name="T2" fmla="*/ 61032572 w 31"/>
                  <a:gd name="T3" fmla="*/ 74319720 h 28"/>
                  <a:gd name="T4" fmla="*/ 14360494 w 31"/>
                  <a:gd name="T5" fmla="*/ 89182121 h 28"/>
                  <a:gd name="T6" fmla="*/ 71802468 w 31"/>
                  <a:gd name="T7" fmla="*/ 37159860 h 28"/>
                  <a:gd name="T8" fmla="*/ 111295247 w 31"/>
                  <a:gd name="T9" fmla="*/ 14864329 h 28"/>
                  <a:gd name="T10" fmla="*/ 71802468 w 31"/>
                  <a:gd name="T11" fmla="*/ 37159860 h 28"/>
                  <a:gd name="T12" fmla="*/ 0 60000 65536"/>
                  <a:gd name="T13" fmla="*/ 0 60000 65536"/>
                  <a:gd name="T14" fmla="*/ 0 60000 65536"/>
                  <a:gd name="T15" fmla="*/ 0 60000 65536"/>
                  <a:gd name="T16" fmla="*/ 0 60000 65536"/>
                  <a:gd name="T17" fmla="*/ 0 60000 65536"/>
                  <a:gd name="T18" fmla="*/ 0 w 31"/>
                  <a:gd name="T19" fmla="*/ 0 h 28"/>
                  <a:gd name="T20" fmla="*/ 31 w 3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97" name="Freeform 153"/>
              <p:cNvSpPr>
                <a:spLocks noChangeArrowheads="1"/>
              </p:cNvSpPr>
              <p:nvPr/>
            </p:nvSpPr>
            <p:spPr bwMode="auto">
              <a:xfrm>
                <a:off x="4773613" y="1484312"/>
                <a:ext cx="309563" cy="195263"/>
              </a:xfrm>
              <a:custGeom>
                <a:avLst/>
                <a:gdLst>
                  <a:gd name="T0" fmla="*/ 587886889 w 162"/>
                  <a:gd name="T1" fmla="*/ 234541492 h 102"/>
                  <a:gd name="T2" fmla="*/ 551371832 w 162"/>
                  <a:gd name="T3" fmla="*/ 223547420 h 102"/>
                  <a:gd name="T4" fmla="*/ 507555291 w 162"/>
                  <a:gd name="T5" fmla="*/ 194229255 h 102"/>
                  <a:gd name="T6" fmla="*/ 460085142 w 162"/>
                  <a:gd name="T7" fmla="*/ 164911090 h 102"/>
                  <a:gd name="T8" fmla="*/ 419920299 w 162"/>
                  <a:gd name="T9" fmla="*/ 135594839 h 102"/>
                  <a:gd name="T10" fmla="*/ 401661814 w 162"/>
                  <a:gd name="T11" fmla="*/ 102612621 h 102"/>
                  <a:gd name="T12" fmla="*/ 383405241 w 162"/>
                  <a:gd name="T13" fmla="*/ 73294456 h 102"/>
                  <a:gd name="T14" fmla="*/ 321330216 w 162"/>
                  <a:gd name="T15" fmla="*/ 65964436 h 102"/>
                  <a:gd name="T16" fmla="*/ 306723428 w 162"/>
                  <a:gd name="T17" fmla="*/ 21988145 h 102"/>
                  <a:gd name="T18" fmla="*/ 277511764 w 162"/>
                  <a:gd name="T19" fmla="*/ 10994073 h 102"/>
                  <a:gd name="T20" fmla="*/ 248300100 w 162"/>
                  <a:gd name="T21" fmla="*/ 3664053 h 102"/>
                  <a:gd name="T22" fmla="*/ 230043527 w 162"/>
                  <a:gd name="T23" fmla="*/ 14658125 h 102"/>
                  <a:gd name="T24" fmla="*/ 215436739 w 162"/>
                  <a:gd name="T25" fmla="*/ 29318165 h 102"/>
                  <a:gd name="T26" fmla="*/ 186225075 w 162"/>
                  <a:gd name="T27" fmla="*/ 51306310 h 102"/>
                  <a:gd name="T28" fmla="*/ 171618288 w 162"/>
                  <a:gd name="T29" fmla="*/ 69630403 h 102"/>
                  <a:gd name="T30" fmla="*/ 142406624 w 162"/>
                  <a:gd name="T31" fmla="*/ 62300383 h 102"/>
                  <a:gd name="T32" fmla="*/ 113194959 w 162"/>
                  <a:gd name="T33" fmla="*/ 54970363 h 102"/>
                  <a:gd name="T34" fmla="*/ 62075025 w 162"/>
                  <a:gd name="T35" fmla="*/ 18324093 h 102"/>
                  <a:gd name="T36" fmla="*/ 21908270 w 162"/>
                  <a:gd name="T37" fmla="*/ 40312238 h 102"/>
                  <a:gd name="T38" fmla="*/ 40166755 w 162"/>
                  <a:gd name="T39" fmla="*/ 32982218 h 102"/>
                  <a:gd name="T40" fmla="*/ 73030116 w 162"/>
                  <a:gd name="T41" fmla="*/ 69630403 h 102"/>
                  <a:gd name="T42" fmla="*/ 91286689 w 162"/>
                  <a:gd name="T43" fmla="*/ 95282601 h 102"/>
                  <a:gd name="T44" fmla="*/ 51119934 w 162"/>
                  <a:gd name="T45" fmla="*/ 102612621 h 102"/>
                  <a:gd name="T46" fmla="*/ 10955091 w 162"/>
                  <a:gd name="T47" fmla="*/ 102612621 h 102"/>
                  <a:gd name="T48" fmla="*/ 21908270 w 162"/>
                  <a:gd name="T49" fmla="*/ 139258892 h 102"/>
                  <a:gd name="T50" fmla="*/ 21908270 w 162"/>
                  <a:gd name="T51" fmla="*/ 164911090 h 102"/>
                  <a:gd name="T52" fmla="*/ 47468238 w 162"/>
                  <a:gd name="T53" fmla="*/ 172241109 h 102"/>
                  <a:gd name="T54" fmla="*/ 54771631 w 162"/>
                  <a:gd name="T55" fmla="*/ 205223327 h 102"/>
                  <a:gd name="T56" fmla="*/ 54771631 w 162"/>
                  <a:gd name="T57" fmla="*/ 260193691 h 102"/>
                  <a:gd name="T58" fmla="*/ 87634992 w 162"/>
                  <a:gd name="T59" fmla="*/ 256529638 h 102"/>
                  <a:gd name="T60" fmla="*/ 124150050 w 162"/>
                  <a:gd name="T61" fmla="*/ 230877440 h 102"/>
                  <a:gd name="T62" fmla="*/ 153361714 w 162"/>
                  <a:gd name="T63" fmla="*/ 227211473 h 102"/>
                  <a:gd name="T64" fmla="*/ 200831863 w 162"/>
                  <a:gd name="T65" fmla="*/ 227211473 h 102"/>
                  <a:gd name="T66" fmla="*/ 233693313 w 162"/>
                  <a:gd name="T67" fmla="*/ 241871512 h 102"/>
                  <a:gd name="T68" fmla="*/ 251951797 w 162"/>
                  <a:gd name="T69" fmla="*/ 249199618 h 102"/>
                  <a:gd name="T70" fmla="*/ 288466855 w 162"/>
                  <a:gd name="T71" fmla="*/ 260193691 h 102"/>
                  <a:gd name="T72" fmla="*/ 306723428 w 162"/>
                  <a:gd name="T73" fmla="*/ 274853730 h 102"/>
                  <a:gd name="T74" fmla="*/ 332283395 w 162"/>
                  <a:gd name="T75" fmla="*/ 300505928 h 102"/>
                  <a:gd name="T76" fmla="*/ 361495060 w 162"/>
                  <a:gd name="T77" fmla="*/ 304169981 h 102"/>
                  <a:gd name="T78" fmla="*/ 368798453 w 162"/>
                  <a:gd name="T79" fmla="*/ 355476292 h 102"/>
                  <a:gd name="T80" fmla="*/ 379753544 w 162"/>
                  <a:gd name="T81" fmla="*/ 351812239 h 102"/>
                  <a:gd name="T82" fmla="*/ 408965208 w 162"/>
                  <a:gd name="T83" fmla="*/ 362806311 h 102"/>
                  <a:gd name="T84" fmla="*/ 445480266 w 162"/>
                  <a:gd name="T85" fmla="*/ 348148186 h 102"/>
                  <a:gd name="T86" fmla="*/ 503903594 w 162"/>
                  <a:gd name="T87" fmla="*/ 315165968 h 102"/>
                  <a:gd name="T88" fmla="*/ 525811864 w 162"/>
                  <a:gd name="T89" fmla="*/ 274853730 h 102"/>
                  <a:gd name="T90" fmla="*/ 558675225 w 162"/>
                  <a:gd name="T91" fmla="*/ 252865585 h 102"/>
                  <a:gd name="T92" fmla="*/ 591538586 w 162"/>
                  <a:gd name="T93" fmla="*/ 260193691 h 102"/>
                  <a:gd name="T94" fmla="*/ 587886889 w 162"/>
                  <a:gd name="T95" fmla="*/ 234541492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2"/>
                  <a:gd name="T145" fmla="*/ 0 h 102"/>
                  <a:gd name="T146" fmla="*/ 162 w 162"/>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98" name="Freeform 154"/>
              <p:cNvSpPr>
                <a:spLocks noChangeArrowheads="1"/>
              </p:cNvSpPr>
              <p:nvPr/>
            </p:nvSpPr>
            <p:spPr bwMode="auto">
              <a:xfrm>
                <a:off x="4586288" y="1554162"/>
                <a:ext cx="425450" cy="360363"/>
              </a:xfrm>
              <a:custGeom>
                <a:avLst/>
                <a:gdLst>
                  <a:gd name="T0" fmla="*/ 789854602 w 223"/>
                  <a:gd name="T1" fmla="*/ 595223835 h 188"/>
                  <a:gd name="T2" fmla="*/ 771655645 w 223"/>
                  <a:gd name="T3" fmla="*/ 551133038 h 188"/>
                  <a:gd name="T4" fmla="*/ 727977383 w 223"/>
                  <a:gd name="T5" fmla="*/ 514389430 h 188"/>
                  <a:gd name="T6" fmla="*/ 698857907 w 223"/>
                  <a:gd name="T7" fmla="*/ 477647739 h 188"/>
                  <a:gd name="T8" fmla="*/ 742536168 w 223"/>
                  <a:gd name="T9" fmla="*/ 418860649 h 188"/>
                  <a:gd name="T10" fmla="*/ 702498080 w 223"/>
                  <a:gd name="T11" fmla="*/ 396815251 h 188"/>
                  <a:gd name="T12" fmla="*/ 695217733 w 223"/>
                  <a:gd name="T13" fmla="*/ 349049902 h 188"/>
                  <a:gd name="T14" fmla="*/ 695217733 w 223"/>
                  <a:gd name="T15" fmla="*/ 304959106 h 188"/>
                  <a:gd name="T16" fmla="*/ 698857907 w 223"/>
                  <a:gd name="T17" fmla="*/ 271891967 h 188"/>
                  <a:gd name="T18" fmla="*/ 717056864 w 223"/>
                  <a:gd name="T19" fmla="*/ 238824828 h 188"/>
                  <a:gd name="T20" fmla="*/ 724337210 w 223"/>
                  <a:gd name="T21" fmla="*/ 220452065 h 188"/>
                  <a:gd name="T22" fmla="*/ 717056864 w 223"/>
                  <a:gd name="T23" fmla="*/ 169014081 h 188"/>
                  <a:gd name="T24" fmla="*/ 687937387 w 223"/>
                  <a:gd name="T25" fmla="*/ 165339528 h 188"/>
                  <a:gd name="T26" fmla="*/ 662458083 w 223"/>
                  <a:gd name="T27" fmla="*/ 139619577 h 188"/>
                  <a:gd name="T28" fmla="*/ 644259126 w 223"/>
                  <a:gd name="T29" fmla="*/ 124923284 h 188"/>
                  <a:gd name="T30" fmla="*/ 607861211 w 223"/>
                  <a:gd name="T31" fmla="*/ 113901544 h 188"/>
                  <a:gd name="T32" fmla="*/ 589660345 w 223"/>
                  <a:gd name="T33" fmla="*/ 106552439 h 188"/>
                  <a:gd name="T34" fmla="*/ 556902603 w 223"/>
                  <a:gd name="T35" fmla="*/ 91856145 h 188"/>
                  <a:gd name="T36" fmla="*/ 509584168 w 223"/>
                  <a:gd name="T37" fmla="*/ 91856145 h 188"/>
                  <a:gd name="T38" fmla="*/ 480464691 w 223"/>
                  <a:gd name="T39" fmla="*/ 95528781 h 188"/>
                  <a:gd name="T40" fmla="*/ 444064868 w 223"/>
                  <a:gd name="T41" fmla="*/ 121248732 h 188"/>
                  <a:gd name="T42" fmla="*/ 411307126 w 223"/>
                  <a:gd name="T43" fmla="*/ 124923284 h 188"/>
                  <a:gd name="T44" fmla="*/ 411307126 w 223"/>
                  <a:gd name="T45" fmla="*/ 146968682 h 188"/>
                  <a:gd name="T46" fmla="*/ 320310430 w 223"/>
                  <a:gd name="T47" fmla="*/ 169014081 h 188"/>
                  <a:gd name="T48" fmla="*/ 247512692 w 223"/>
                  <a:gd name="T49" fmla="*/ 121248732 h 188"/>
                  <a:gd name="T50" fmla="*/ 196554084 w 223"/>
                  <a:gd name="T51" fmla="*/ 73483383 h 188"/>
                  <a:gd name="T52" fmla="*/ 167434607 w 223"/>
                  <a:gd name="T53" fmla="*/ 51439901 h 188"/>
                  <a:gd name="T54" fmla="*/ 160154261 w 223"/>
                  <a:gd name="T55" fmla="*/ 14696293 h 188"/>
                  <a:gd name="T56" fmla="*/ 76437911 w 223"/>
                  <a:gd name="T57" fmla="*/ 51439901 h 188"/>
                  <a:gd name="T58" fmla="*/ 47318435 w 223"/>
                  <a:gd name="T59" fmla="*/ 33067139 h 188"/>
                  <a:gd name="T60" fmla="*/ 25479304 w 223"/>
                  <a:gd name="T61" fmla="*/ 3674553 h 188"/>
                  <a:gd name="T62" fmla="*/ 10920519 w 223"/>
                  <a:gd name="T63" fmla="*/ 22045398 h 188"/>
                  <a:gd name="T64" fmla="*/ 10920519 w 223"/>
                  <a:gd name="T65" fmla="*/ 58787090 h 188"/>
                  <a:gd name="T66" fmla="*/ 10920519 w 223"/>
                  <a:gd name="T67" fmla="*/ 102877886 h 188"/>
                  <a:gd name="T68" fmla="*/ 32759650 w 223"/>
                  <a:gd name="T69" fmla="*/ 135946942 h 188"/>
                  <a:gd name="T70" fmla="*/ 47318435 w 223"/>
                  <a:gd name="T71" fmla="*/ 169014081 h 188"/>
                  <a:gd name="T72" fmla="*/ 69157565 w 223"/>
                  <a:gd name="T73" fmla="*/ 191059479 h 188"/>
                  <a:gd name="T74" fmla="*/ 83716350 w 223"/>
                  <a:gd name="T75" fmla="*/ 205755772 h 188"/>
                  <a:gd name="T76" fmla="*/ 80078085 w 223"/>
                  <a:gd name="T77" fmla="*/ 231475723 h 188"/>
                  <a:gd name="T78" fmla="*/ 61877219 w 223"/>
                  <a:gd name="T79" fmla="*/ 264542862 h 188"/>
                  <a:gd name="T80" fmla="*/ 69157565 w 223"/>
                  <a:gd name="T81" fmla="*/ 301286470 h 188"/>
                  <a:gd name="T82" fmla="*/ 87356523 w 223"/>
                  <a:gd name="T83" fmla="*/ 323331868 h 188"/>
                  <a:gd name="T84" fmla="*/ 134674957 w 223"/>
                  <a:gd name="T85" fmla="*/ 356399007 h 188"/>
                  <a:gd name="T86" fmla="*/ 152875823 w 223"/>
                  <a:gd name="T87" fmla="*/ 378444405 h 188"/>
                  <a:gd name="T88" fmla="*/ 149235650 w 223"/>
                  <a:gd name="T89" fmla="*/ 407838908 h 188"/>
                  <a:gd name="T90" fmla="*/ 163794434 w 223"/>
                  <a:gd name="T91" fmla="*/ 437231495 h 188"/>
                  <a:gd name="T92" fmla="*/ 185633565 w 223"/>
                  <a:gd name="T93" fmla="*/ 466625998 h 188"/>
                  <a:gd name="T94" fmla="*/ 196554084 w 223"/>
                  <a:gd name="T95" fmla="*/ 466625998 h 188"/>
                  <a:gd name="T96" fmla="*/ 214753042 w 223"/>
                  <a:gd name="T97" fmla="*/ 462951446 h 188"/>
                  <a:gd name="T98" fmla="*/ 243872519 w 223"/>
                  <a:gd name="T99" fmla="*/ 459276893 h 188"/>
                  <a:gd name="T100" fmla="*/ 287550780 w 223"/>
                  <a:gd name="T101" fmla="*/ 525413088 h 188"/>
                  <a:gd name="T102" fmla="*/ 309389911 w 223"/>
                  <a:gd name="T103" fmla="*/ 562154779 h 188"/>
                  <a:gd name="T104" fmla="*/ 360348519 w 223"/>
                  <a:gd name="T105" fmla="*/ 587874730 h 188"/>
                  <a:gd name="T106" fmla="*/ 454985388 w 223"/>
                  <a:gd name="T107" fmla="*/ 624616421 h 188"/>
                  <a:gd name="T108" fmla="*/ 520502780 w 223"/>
                  <a:gd name="T109" fmla="*/ 606245575 h 188"/>
                  <a:gd name="T110" fmla="*/ 549622257 w 223"/>
                  <a:gd name="T111" fmla="*/ 661358113 h 188"/>
                  <a:gd name="T112" fmla="*/ 695217733 w 223"/>
                  <a:gd name="T113" fmla="*/ 687078063 h 188"/>
                  <a:gd name="T114" fmla="*/ 735255822 w 223"/>
                  <a:gd name="T115" fmla="*/ 690752616 h 188"/>
                  <a:gd name="T116" fmla="*/ 735255822 w 223"/>
                  <a:gd name="T117" fmla="*/ 679730875 h 188"/>
                  <a:gd name="T118" fmla="*/ 760735126 w 223"/>
                  <a:gd name="T119" fmla="*/ 639312714 h 188"/>
                  <a:gd name="T120" fmla="*/ 800773214 w 223"/>
                  <a:gd name="T121" fmla="*/ 628290974 h 188"/>
                  <a:gd name="T122" fmla="*/ 789854602 w 223"/>
                  <a:gd name="T123" fmla="*/ 595223835 h 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3"/>
                  <a:gd name="T187" fmla="*/ 0 h 188"/>
                  <a:gd name="T188" fmla="*/ 223 w 223"/>
                  <a:gd name="T189" fmla="*/ 188 h 1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4999" name="Freeform 155"/>
              <p:cNvSpPr>
                <a:spLocks noEditPoints="1" noChangeArrowheads="1"/>
              </p:cNvSpPr>
              <p:nvPr/>
            </p:nvSpPr>
            <p:spPr bwMode="auto">
              <a:xfrm>
                <a:off x="4641850" y="1128712"/>
                <a:ext cx="876300" cy="412750"/>
              </a:xfrm>
              <a:custGeom>
                <a:avLst/>
                <a:gdLst>
                  <a:gd name="T0" fmla="*/ 1618316093 w 459"/>
                  <a:gd name="T1" fmla="*/ 324979477 h 216"/>
                  <a:gd name="T2" fmla="*/ 1563641846 w 459"/>
                  <a:gd name="T3" fmla="*/ 273859625 h 216"/>
                  <a:gd name="T4" fmla="*/ 1454297171 w 459"/>
                  <a:gd name="T5" fmla="*/ 255603081 h 216"/>
                  <a:gd name="T6" fmla="*/ 1355886199 w 459"/>
                  <a:gd name="T7" fmla="*/ 186224774 h 216"/>
                  <a:gd name="T8" fmla="*/ 1242895046 w 459"/>
                  <a:gd name="T9" fmla="*/ 62074925 h 216"/>
                  <a:gd name="T10" fmla="*/ 1129905802 w 459"/>
                  <a:gd name="T11" fmla="*/ 109543086 h 216"/>
                  <a:gd name="T12" fmla="*/ 1100745440 w 459"/>
                  <a:gd name="T13" fmla="*/ 76679778 h 216"/>
                  <a:gd name="T14" fmla="*/ 1038783966 w 459"/>
                  <a:gd name="T15" fmla="*/ 69378307 h 216"/>
                  <a:gd name="T16" fmla="*/ 1009625513 w 459"/>
                  <a:gd name="T17" fmla="*/ 7303382 h 216"/>
                  <a:gd name="T18" fmla="*/ 863831339 w 459"/>
                  <a:gd name="T19" fmla="*/ 36514999 h 216"/>
                  <a:gd name="T20" fmla="*/ 703456984 w 459"/>
                  <a:gd name="T21" fmla="*/ 73029998 h 216"/>
                  <a:gd name="T22" fmla="*/ 619626193 w 459"/>
                  <a:gd name="T23" fmla="*/ 113194777 h 216"/>
                  <a:gd name="T24" fmla="*/ 605046012 w 459"/>
                  <a:gd name="T25" fmla="*/ 167966319 h 216"/>
                  <a:gd name="T26" fmla="*/ 619626193 w 459"/>
                  <a:gd name="T27" fmla="*/ 222739773 h 216"/>
                  <a:gd name="T28" fmla="*/ 575887559 w 459"/>
                  <a:gd name="T29" fmla="*/ 251951390 h 216"/>
                  <a:gd name="T30" fmla="*/ 513924176 w 459"/>
                  <a:gd name="T31" fmla="*/ 248299699 h 216"/>
                  <a:gd name="T32" fmla="*/ 408224069 w 459"/>
                  <a:gd name="T33" fmla="*/ 255603081 h 216"/>
                  <a:gd name="T34" fmla="*/ 335326982 w 459"/>
                  <a:gd name="T35" fmla="*/ 255603081 h 216"/>
                  <a:gd name="T36" fmla="*/ 225980397 w 459"/>
                  <a:gd name="T37" fmla="*/ 211784700 h 216"/>
                  <a:gd name="T38" fmla="*/ 127569425 w 459"/>
                  <a:gd name="T39" fmla="*/ 240996317 h 216"/>
                  <a:gd name="T40" fmla="*/ 91121836 w 459"/>
                  <a:gd name="T41" fmla="*/ 306722933 h 216"/>
                  <a:gd name="T42" fmla="*/ 14580181 w 459"/>
                  <a:gd name="T43" fmla="*/ 321327786 h 216"/>
                  <a:gd name="T44" fmla="*/ 3644568 w 459"/>
                  <a:gd name="T45" fmla="*/ 379751020 h 216"/>
                  <a:gd name="T46" fmla="*/ 61963383 w 459"/>
                  <a:gd name="T47" fmla="*/ 416266019 h 216"/>
                  <a:gd name="T48" fmla="*/ 102055540 w 459"/>
                  <a:gd name="T49" fmla="*/ 489296016 h 216"/>
                  <a:gd name="T50" fmla="*/ 211402125 w 459"/>
                  <a:gd name="T51" fmla="*/ 463736090 h 216"/>
                  <a:gd name="T52" fmla="*/ 236916010 w 459"/>
                  <a:gd name="T53" fmla="*/ 547719250 h 216"/>
                  <a:gd name="T54" fmla="*/ 160374355 w 459"/>
                  <a:gd name="T55" fmla="*/ 602490793 h 216"/>
                  <a:gd name="T56" fmla="*/ 233271442 w 459"/>
                  <a:gd name="T57" fmla="*/ 675520791 h 216"/>
                  <a:gd name="T58" fmla="*/ 273363599 w 459"/>
                  <a:gd name="T59" fmla="*/ 719337260 h 216"/>
                  <a:gd name="T60" fmla="*/ 393643888 w 459"/>
                  <a:gd name="T61" fmla="*/ 741247406 h 216"/>
                  <a:gd name="T62" fmla="*/ 506635041 w 459"/>
                  <a:gd name="T63" fmla="*/ 525811015 h 216"/>
                  <a:gd name="T64" fmla="*/ 572242992 w 459"/>
                  <a:gd name="T65" fmla="*/ 533112486 h 216"/>
                  <a:gd name="T66" fmla="*/ 696167848 w 459"/>
                  <a:gd name="T67" fmla="*/ 635354101 h 216"/>
                  <a:gd name="T68" fmla="*/ 820092705 w 459"/>
                  <a:gd name="T69" fmla="*/ 701080716 h 216"/>
                  <a:gd name="T70" fmla="*/ 911214541 w 459"/>
                  <a:gd name="T71" fmla="*/ 774108803 h 216"/>
                  <a:gd name="T72" fmla="*/ 998689900 w 459"/>
                  <a:gd name="T73" fmla="*/ 733944024 h 216"/>
                  <a:gd name="T74" fmla="*/ 1089811736 w 459"/>
                  <a:gd name="T75" fmla="*/ 682822262 h 216"/>
                  <a:gd name="T76" fmla="*/ 1224672206 w 459"/>
                  <a:gd name="T77" fmla="*/ 675520791 h 216"/>
                  <a:gd name="T78" fmla="*/ 1403269401 w 459"/>
                  <a:gd name="T79" fmla="*/ 704732407 h 216"/>
                  <a:gd name="T80" fmla="*/ 1406913969 w 459"/>
                  <a:gd name="T81" fmla="*/ 609794175 h 216"/>
                  <a:gd name="T82" fmla="*/ 1461586307 w 459"/>
                  <a:gd name="T83" fmla="*/ 551370941 h 216"/>
                  <a:gd name="T84" fmla="*/ 1516260554 w 459"/>
                  <a:gd name="T85" fmla="*/ 460084399 h 216"/>
                  <a:gd name="T86" fmla="*/ 1621960661 w 459"/>
                  <a:gd name="T87" fmla="*/ 449129326 h 216"/>
                  <a:gd name="T88" fmla="*/ 1658408250 w 459"/>
                  <a:gd name="T89" fmla="*/ 361494476 h 216"/>
                  <a:gd name="T90" fmla="*/ 623270761 w 459"/>
                  <a:gd name="T91" fmla="*/ 500251089 h 216"/>
                  <a:gd name="T92" fmla="*/ 1315792133 w 459"/>
                  <a:gd name="T93" fmla="*/ 496599398 h 216"/>
                  <a:gd name="T94" fmla="*/ 1148128642 w 459"/>
                  <a:gd name="T95" fmla="*/ 496599398 h 216"/>
                  <a:gd name="T96" fmla="*/ 1315792133 w 459"/>
                  <a:gd name="T97" fmla="*/ 496599398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9"/>
                  <a:gd name="T148" fmla="*/ 0 h 216"/>
                  <a:gd name="T149" fmla="*/ 459 w 45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00" name="Freeform 156"/>
              <p:cNvSpPr>
                <a:spLocks noEditPoints="1" noChangeArrowheads="1"/>
              </p:cNvSpPr>
              <p:nvPr/>
            </p:nvSpPr>
            <p:spPr bwMode="auto">
              <a:xfrm>
                <a:off x="4064000" y="112712"/>
                <a:ext cx="3681413" cy="1411288"/>
              </a:xfrm>
              <a:custGeom>
                <a:avLst/>
                <a:gdLst>
                  <a:gd name="T0" fmla="*/ 2147483647 w 1926"/>
                  <a:gd name="T1" fmla="*/ 43765206 h 739"/>
                  <a:gd name="T2" fmla="*/ 2147483647 w 1926"/>
                  <a:gd name="T3" fmla="*/ 164118090 h 739"/>
                  <a:gd name="T4" fmla="*/ 2147483647 w 1926"/>
                  <a:gd name="T5" fmla="*/ 222469788 h 739"/>
                  <a:gd name="T6" fmla="*/ 2147483647 w 1926"/>
                  <a:gd name="T7" fmla="*/ 102116904 h 739"/>
                  <a:gd name="T8" fmla="*/ 2147483647 w 1926"/>
                  <a:gd name="T9" fmla="*/ 612705242 h 739"/>
                  <a:gd name="T10" fmla="*/ 2147483647 w 1926"/>
                  <a:gd name="T11" fmla="*/ 722117302 h 739"/>
                  <a:gd name="T12" fmla="*/ 2147483647 w 1926"/>
                  <a:gd name="T13" fmla="*/ 2147483647 h 739"/>
                  <a:gd name="T14" fmla="*/ 1297013791 w 1926"/>
                  <a:gd name="T15" fmla="*/ 91176080 h 739"/>
                  <a:gd name="T16" fmla="*/ 2147483647 w 1926"/>
                  <a:gd name="T17" fmla="*/ 1203528837 h 739"/>
                  <a:gd name="T18" fmla="*/ 2147483647 w 1926"/>
                  <a:gd name="T19" fmla="*/ 1010233944 h 739"/>
                  <a:gd name="T20" fmla="*/ 2147483647 w 1926"/>
                  <a:gd name="T21" fmla="*/ 977411471 h 739"/>
                  <a:gd name="T22" fmla="*/ 2147483647 w 1926"/>
                  <a:gd name="T23" fmla="*/ 806000136 h 739"/>
                  <a:gd name="T24" fmla="*/ 2147483647 w 1926"/>
                  <a:gd name="T25" fmla="*/ 878940236 h 739"/>
                  <a:gd name="T26" fmla="*/ 2147483647 w 1926"/>
                  <a:gd name="T27" fmla="*/ 743998950 h 739"/>
                  <a:gd name="T28" fmla="*/ 2147483647 w 1926"/>
                  <a:gd name="T29" fmla="*/ 714822146 h 739"/>
                  <a:gd name="T30" fmla="*/ 2147483647 w 1926"/>
                  <a:gd name="T31" fmla="*/ 703881322 h 739"/>
                  <a:gd name="T32" fmla="*/ 2147483647 w 1926"/>
                  <a:gd name="T33" fmla="*/ 444941485 h 739"/>
                  <a:gd name="T34" fmla="*/ 2147483647 w 1926"/>
                  <a:gd name="T35" fmla="*/ 459529887 h 739"/>
                  <a:gd name="T36" fmla="*/ 2147483647 w 1926"/>
                  <a:gd name="T37" fmla="*/ 539765143 h 739"/>
                  <a:gd name="T38" fmla="*/ 2147483647 w 1926"/>
                  <a:gd name="T39" fmla="*/ 692940498 h 739"/>
                  <a:gd name="T40" fmla="*/ 2147483647 w 1926"/>
                  <a:gd name="T41" fmla="*/ 831529362 h 739"/>
                  <a:gd name="T42" fmla="*/ 2147483647 w 1926"/>
                  <a:gd name="T43" fmla="*/ 937293844 h 739"/>
                  <a:gd name="T44" fmla="*/ 2147483647 w 1926"/>
                  <a:gd name="T45" fmla="*/ 1137881983 h 739"/>
                  <a:gd name="T46" fmla="*/ 2147483647 w 1926"/>
                  <a:gd name="T47" fmla="*/ 1167058787 h 739"/>
                  <a:gd name="T48" fmla="*/ 2035033880 w 1926"/>
                  <a:gd name="T49" fmla="*/ 842470186 h 739"/>
                  <a:gd name="T50" fmla="*/ 1709867247 w 1926"/>
                  <a:gd name="T51" fmla="*/ 995645542 h 739"/>
                  <a:gd name="T52" fmla="*/ 1402968145 w 1926"/>
                  <a:gd name="T53" fmla="*/ 1112352757 h 739"/>
                  <a:gd name="T54" fmla="*/ 1121643967 w 1926"/>
                  <a:gd name="T55" fmla="*/ 1137881983 h 739"/>
                  <a:gd name="T56" fmla="*/ 840319790 w 1926"/>
                  <a:gd name="T57" fmla="*/ 1287411671 h 739"/>
                  <a:gd name="T58" fmla="*/ 621105599 w 1926"/>
                  <a:gd name="T59" fmla="*/ 1294704917 h 739"/>
                  <a:gd name="T60" fmla="*/ 734365436 w 1926"/>
                  <a:gd name="T61" fmla="*/ 1064939973 h 739"/>
                  <a:gd name="T62" fmla="*/ 365356347 w 1926"/>
                  <a:gd name="T63" fmla="*/ 1079528375 h 739"/>
                  <a:gd name="T64" fmla="*/ 485923579 w 1926"/>
                  <a:gd name="T65" fmla="*/ 1484352232 h 739"/>
                  <a:gd name="T66" fmla="*/ 325166633 w 1926"/>
                  <a:gd name="T67" fmla="*/ 1812586501 h 739"/>
                  <a:gd name="T68" fmla="*/ 489578232 w 1926"/>
                  <a:gd name="T69" fmla="*/ 2093409897 h 739"/>
                  <a:gd name="T70" fmla="*/ 814744865 w 1926"/>
                  <a:gd name="T71" fmla="*/ 2147483647 h 739"/>
                  <a:gd name="T72" fmla="*/ 705137770 w 1926"/>
                  <a:gd name="T73" fmla="*/ 2147483647 h 739"/>
                  <a:gd name="T74" fmla="*/ 1191061348 w 1926"/>
                  <a:gd name="T75" fmla="*/ 2147483647 h 739"/>
                  <a:gd name="T76" fmla="*/ 1139911498 w 1926"/>
                  <a:gd name="T77" fmla="*/ 2147483647 h 739"/>
                  <a:gd name="T78" fmla="*/ 1552763043 w 1926"/>
                  <a:gd name="T79" fmla="*/ 2147483647 h 739"/>
                  <a:gd name="T80" fmla="*/ 1724482036 w 1926"/>
                  <a:gd name="T81" fmla="*/ 2020469797 h 739"/>
                  <a:gd name="T82" fmla="*/ 2147483647 w 1926"/>
                  <a:gd name="T83" fmla="*/ 2020469797 h 739"/>
                  <a:gd name="T84" fmla="*/ 2147483647 w 1926"/>
                  <a:gd name="T85" fmla="*/ 2147483647 h 739"/>
                  <a:gd name="T86" fmla="*/ 2147483647 w 1926"/>
                  <a:gd name="T87" fmla="*/ 2147483647 h 739"/>
                  <a:gd name="T88" fmla="*/ 2147483647 w 1926"/>
                  <a:gd name="T89" fmla="*/ 2147483647 h 739"/>
                  <a:gd name="T90" fmla="*/ 2147483647 w 1926"/>
                  <a:gd name="T91" fmla="*/ 2147483647 h 739"/>
                  <a:gd name="T92" fmla="*/ 2147483647 w 1926"/>
                  <a:gd name="T93" fmla="*/ 2147483647 h 739"/>
                  <a:gd name="T94" fmla="*/ 2147483647 w 1926"/>
                  <a:gd name="T95" fmla="*/ 2147483647 h 739"/>
                  <a:gd name="T96" fmla="*/ 2147483647 w 1926"/>
                  <a:gd name="T97" fmla="*/ 2089762319 h 739"/>
                  <a:gd name="T98" fmla="*/ 2147483647 w 1926"/>
                  <a:gd name="T99" fmla="*/ 1932939385 h 739"/>
                  <a:gd name="T100" fmla="*/ 2147483647 w 1926"/>
                  <a:gd name="T101" fmla="*/ 1725058000 h 739"/>
                  <a:gd name="T102" fmla="*/ 2147483647 w 1926"/>
                  <a:gd name="T103" fmla="*/ 1604705116 h 739"/>
                  <a:gd name="T104" fmla="*/ 2147483647 w 1926"/>
                  <a:gd name="T105" fmla="*/ 1801645677 h 739"/>
                  <a:gd name="T106" fmla="*/ 2147483647 w 1926"/>
                  <a:gd name="T107" fmla="*/ 1900116913 h 739"/>
                  <a:gd name="T108" fmla="*/ 2147483647 w 1926"/>
                  <a:gd name="T109" fmla="*/ 1670351970 h 739"/>
                  <a:gd name="T110" fmla="*/ 2147483647 w 1926"/>
                  <a:gd name="T111" fmla="*/ 1360351771 h 739"/>
                  <a:gd name="T112" fmla="*/ 2147483647 w 1926"/>
                  <a:gd name="T113" fmla="*/ 1382233419 h 739"/>
                  <a:gd name="T114" fmla="*/ 2147483647 w 1926"/>
                  <a:gd name="T115" fmla="*/ 2067880671 h 739"/>
                  <a:gd name="T116" fmla="*/ 1410275539 w 1926"/>
                  <a:gd name="T117" fmla="*/ 900821884 h 739"/>
                  <a:gd name="T118" fmla="*/ 1771977234 w 1926"/>
                  <a:gd name="T119" fmla="*/ 485059113 h 739"/>
                  <a:gd name="T120" fmla="*/ 1516227981 w 1926"/>
                  <a:gd name="T121" fmla="*/ 142234532 h 739"/>
                  <a:gd name="T122" fmla="*/ 1695252458 w 1926"/>
                  <a:gd name="T123" fmla="*/ 58353608 h 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26"/>
                  <a:gd name="T187" fmla="*/ 0 h 739"/>
                  <a:gd name="T188" fmla="*/ 1926 w 1926"/>
                  <a:gd name="T189" fmla="*/ 739 h 7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rgbClr val="BFBFB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001" name="Freeform 158"/>
              <p:cNvSpPr>
                <a:spLocks noChangeArrowheads="1"/>
              </p:cNvSpPr>
              <p:nvPr/>
            </p:nvSpPr>
            <p:spPr bwMode="auto">
              <a:xfrm>
                <a:off x="3908425" y="2347912"/>
                <a:ext cx="395288" cy="415925"/>
              </a:xfrm>
              <a:custGeom>
                <a:avLst/>
                <a:gdLst>
                  <a:gd name="T0" fmla="*/ 677502524 w 206"/>
                  <a:gd name="T1" fmla="*/ 371293195 h 218"/>
                  <a:gd name="T2" fmla="*/ 677502524 w 206"/>
                  <a:gd name="T3" fmla="*/ 345813019 h 218"/>
                  <a:gd name="T4" fmla="*/ 666455568 w 206"/>
                  <a:gd name="T5" fmla="*/ 331251828 h 218"/>
                  <a:gd name="T6" fmla="*/ 684867162 w 206"/>
                  <a:gd name="T7" fmla="*/ 294850759 h 218"/>
                  <a:gd name="T8" fmla="*/ 695912199 w 206"/>
                  <a:gd name="T9" fmla="*/ 258449690 h 218"/>
                  <a:gd name="T10" fmla="*/ 714323793 w 206"/>
                  <a:gd name="T11" fmla="*/ 196566537 h 218"/>
                  <a:gd name="T12" fmla="*/ 747460825 w 206"/>
                  <a:gd name="T13" fmla="*/ 160165467 h 218"/>
                  <a:gd name="T14" fmla="*/ 747460825 w 206"/>
                  <a:gd name="T15" fmla="*/ 120124101 h 218"/>
                  <a:gd name="T16" fmla="*/ 751143144 w 206"/>
                  <a:gd name="T17" fmla="*/ 83723031 h 218"/>
                  <a:gd name="T18" fmla="*/ 681184843 w 206"/>
                  <a:gd name="T19" fmla="*/ 47321962 h 218"/>
                  <a:gd name="T20" fmla="*/ 633316618 w 206"/>
                  <a:gd name="T21" fmla="*/ 47321962 h 218"/>
                  <a:gd name="T22" fmla="*/ 603859986 w 206"/>
                  <a:gd name="T23" fmla="*/ 14561191 h 218"/>
                  <a:gd name="T24" fmla="*/ 574403355 w 206"/>
                  <a:gd name="T25" fmla="*/ 21839878 h 218"/>
                  <a:gd name="T26" fmla="*/ 493398098 w 206"/>
                  <a:gd name="T27" fmla="*/ 21839878 h 218"/>
                  <a:gd name="T28" fmla="*/ 419757479 w 206"/>
                  <a:gd name="T29" fmla="*/ 32760771 h 218"/>
                  <a:gd name="T30" fmla="*/ 327705265 w 206"/>
                  <a:gd name="T31" fmla="*/ 47321962 h 218"/>
                  <a:gd name="T32" fmla="*/ 250380408 w 206"/>
                  <a:gd name="T33" fmla="*/ 58242855 h 218"/>
                  <a:gd name="T34" fmla="*/ 243017690 w 206"/>
                  <a:gd name="T35" fmla="*/ 127404696 h 218"/>
                  <a:gd name="T36" fmla="*/ 195149464 w 206"/>
                  <a:gd name="T37" fmla="*/ 258449690 h 218"/>
                  <a:gd name="T38" fmla="*/ 158330114 w 206"/>
                  <a:gd name="T39" fmla="*/ 371293195 h 218"/>
                  <a:gd name="T40" fmla="*/ 117826526 w 206"/>
                  <a:gd name="T41" fmla="*/ 425895753 h 218"/>
                  <a:gd name="T42" fmla="*/ 66277901 w 206"/>
                  <a:gd name="T43" fmla="*/ 425895753 h 218"/>
                  <a:gd name="T44" fmla="*/ 0 w 206"/>
                  <a:gd name="T45" fmla="*/ 440455035 h 218"/>
                  <a:gd name="T46" fmla="*/ 14727356 w 206"/>
                  <a:gd name="T47" fmla="*/ 491417295 h 218"/>
                  <a:gd name="T48" fmla="*/ 173057470 w 206"/>
                  <a:gd name="T49" fmla="*/ 480496402 h 218"/>
                  <a:gd name="T50" fmla="*/ 195149464 w 206"/>
                  <a:gd name="T51" fmla="*/ 546019853 h 218"/>
                  <a:gd name="T52" fmla="*/ 279837040 w 206"/>
                  <a:gd name="T53" fmla="*/ 564219434 h 218"/>
                  <a:gd name="T54" fmla="*/ 327705265 w 206"/>
                  <a:gd name="T55" fmla="*/ 527818365 h 218"/>
                  <a:gd name="T56" fmla="*/ 375571572 w 206"/>
                  <a:gd name="T57" fmla="*/ 542379555 h 218"/>
                  <a:gd name="T58" fmla="*/ 379253891 w 206"/>
                  <a:gd name="T59" fmla="*/ 633383182 h 218"/>
                  <a:gd name="T60" fmla="*/ 397663566 w 206"/>
                  <a:gd name="T61" fmla="*/ 698904725 h 218"/>
                  <a:gd name="T62" fmla="*/ 456576829 w 206"/>
                  <a:gd name="T63" fmla="*/ 684345442 h 218"/>
                  <a:gd name="T64" fmla="*/ 478670742 w 206"/>
                  <a:gd name="T65" fmla="*/ 695264427 h 218"/>
                  <a:gd name="T66" fmla="*/ 515490092 w 206"/>
                  <a:gd name="T67" fmla="*/ 702545023 h 218"/>
                  <a:gd name="T68" fmla="*/ 563358317 w 206"/>
                  <a:gd name="T69" fmla="*/ 731665497 h 218"/>
                  <a:gd name="T70" fmla="*/ 596497267 w 206"/>
                  <a:gd name="T71" fmla="*/ 720746511 h 218"/>
                  <a:gd name="T72" fmla="*/ 651728212 w 206"/>
                  <a:gd name="T73" fmla="*/ 749866985 h 218"/>
                  <a:gd name="T74" fmla="*/ 695912199 w 206"/>
                  <a:gd name="T75" fmla="*/ 786268054 h 218"/>
                  <a:gd name="T76" fmla="*/ 699594518 w 206"/>
                  <a:gd name="T77" fmla="*/ 738946092 h 218"/>
                  <a:gd name="T78" fmla="*/ 644363574 w 206"/>
                  <a:gd name="T79" fmla="*/ 713465916 h 218"/>
                  <a:gd name="T80" fmla="*/ 655410530 w 206"/>
                  <a:gd name="T81" fmla="*/ 629742885 h 218"/>
                  <a:gd name="T82" fmla="*/ 670137887 w 206"/>
                  <a:gd name="T83" fmla="*/ 582420922 h 218"/>
                  <a:gd name="T84" fmla="*/ 721686512 w 206"/>
                  <a:gd name="T85" fmla="*/ 571500029 h 218"/>
                  <a:gd name="T86" fmla="*/ 695912199 w 206"/>
                  <a:gd name="T87" fmla="*/ 524178067 h 2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218"/>
                  <a:gd name="T134" fmla="*/ 206 w 206"/>
                  <a:gd name="T135" fmla="*/ 218 h 2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02" name="Freeform 159"/>
              <p:cNvSpPr>
                <a:spLocks noChangeArrowheads="1"/>
              </p:cNvSpPr>
              <p:nvPr/>
            </p:nvSpPr>
            <p:spPr bwMode="auto">
              <a:xfrm>
                <a:off x="4260850" y="2520950"/>
                <a:ext cx="34925" cy="46038"/>
              </a:xfrm>
              <a:custGeom>
                <a:avLst/>
                <a:gdLst>
                  <a:gd name="T0" fmla="*/ 3764139 w 18"/>
                  <a:gd name="T1" fmla="*/ 44156197 h 24"/>
                  <a:gd name="T2" fmla="*/ 15058496 w 18"/>
                  <a:gd name="T3" fmla="*/ 88312394 h 24"/>
                  <a:gd name="T4" fmla="*/ 33883071 w 18"/>
                  <a:gd name="T5" fmla="*/ 77272865 h 24"/>
                  <a:gd name="T6" fmla="*/ 67764201 w 18"/>
                  <a:gd name="T7" fmla="*/ 29437465 h 24"/>
                  <a:gd name="T8" fmla="*/ 56469844 w 18"/>
                  <a:gd name="T9" fmla="*/ 22079058 h 24"/>
                  <a:gd name="T10" fmla="*/ 52705706 w 18"/>
                  <a:gd name="T11" fmla="*/ 0 h 24"/>
                  <a:gd name="T12" fmla="*/ 33883071 w 18"/>
                  <a:gd name="T13" fmla="*/ 0 h 24"/>
                  <a:gd name="T14" fmla="*/ 11294357 w 18"/>
                  <a:gd name="T15" fmla="*/ 14718732 h 24"/>
                  <a:gd name="T16" fmla="*/ 0 w 18"/>
                  <a:gd name="T17" fmla="*/ 11039529 h 24"/>
                  <a:gd name="T18" fmla="*/ 0 w 18"/>
                  <a:gd name="T19" fmla="*/ 14718732 h 24"/>
                  <a:gd name="T20" fmla="*/ 3764139 w 18"/>
                  <a:gd name="T21" fmla="*/ 44156197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03" name="Freeform 160"/>
              <p:cNvSpPr>
                <a:spLocks noChangeArrowheads="1"/>
              </p:cNvSpPr>
              <p:nvPr/>
            </p:nvSpPr>
            <p:spPr bwMode="auto">
              <a:xfrm>
                <a:off x="4281488" y="2698750"/>
                <a:ext cx="230188" cy="368300"/>
              </a:xfrm>
              <a:custGeom>
                <a:avLst/>
                <a:gdLst>
                  <a:gd name="T0" fmla="*/ 437875123 w 120"/>
                  <a:gd name="T1" fmla="*/ 182079505 h 193"/>
                  <a:gd name="T2" fmla="*/ 426835690 w 120"/>
                  <a:gd name="T3" fmla="*/ 101963760 h 193"/>
                  <a:gd name="T4" fmla="*/ 423156519 w 120"/>
                  <a:gd name="T5" fmla="*/ 3641018 h 193"/>
                  <a:gd name="T6" fmla="*/ 423156519 w 120"/>
                  <a:gd name="T7" fmla="*/ 0 h 193"/>
                  <a:gd name="T8" fmla="*/ 379000706 w 120"/>
                  <a:gd name="T9" fmla="*/ 25490940 h 193"/>
                  <a:gd name="T10" fmla="*/ 349563497 w 120"/>
                  <a:gd name="T11" fmla="*/ 32774883 h 193"/>
                  <a:gd name="T12" fmla="*/ 327486549 w 120"/>
                  <a:gd name="T13" fmla="*/ 29131958 h 193"/>
                  <a:gd name="T14" fmla="*/ 312767945 w 120"/>
                  <a:gd name="T15" fmla="*/ 47340862 h 193"/>
                  <a:gd name="T16" fmla="*/ 287009908 w 120"/>
                  <a:gd name="T17" fmla="*/ 47340862 h 193"/>
                  <a:gd name="T18" fmla="*/ 253893528 w 120"/>
                  <a:gd name="T19" fmla="*/ 54622897 h 193"/>
                  <a:gd name="T20" fmla="*/ 239174923 w 120"/>
                  <a:gd name="T21" fmla="*/ 40056919 h 193"/>
                  <a:gd name="T22" fmla="*/ 213418804 w 120"/>
                  <a:gd name="T23" fmla="*/ 47340862 h 193"/>
                  <a:gd name="T24" fmla="*/ 191339939 w 120"/>
                  <a:gd name="T25" fmla="*/ 43697936 h 193"/>
                  <a:gd name="T26" fmla="*/ 187660767 w 120"/>
                  <a:gd name="T27" fmla="*/ 58265823 h 193"/>
                  <a:gd name="T28" fmla="*/ 206058543 w 120"/>
                  <a:gd name="T29" fmla="*/ 145663604 h 193"/>
                  <a:gd name="T30" fmla="*/ 231816580 w 120"/>
                  <a:gd name="T31" fmla="*/ 167511618 h 193"/>
                  <a:gd name="T32" fmla="*/ 231816580 w 120"/>
                  <a:gd name="T33" fmla="*/ 211211463 h 193"/>
                  <a:gd name="T34" fmla="*/ 209737714 w 120"/>
                  <a:gd name="T35" fmla="*/ 236702403 h 193"/>
                  <a:gd name="T36" fmla="*/ 206058543 w 120"/>
                  <a:gd name="T37" fmla="*/ 273118304 h 193"/>
                  <a:gd name="T38" fmla="*/ 169262991 w 120"/>
                  <a:gd name="T39" fmla="*/ 225777441 h 193"/>
                  <a:gd name="T40" fmla="*/ 176621334 w 120"/>
                  <a:gd name="T41" fmla="*/ 171154544 h 193"/>
                  <a:gd name="T42" fmla="*/ 143504954 w 120"/>
                  <a:gd name="T43" fmla="*/ 167511618 h 193"/>
                  <a:gd name="T44" fmla="*/ 114067745 w 120"/>
                  <a:gd name="T45" fmla="*/ 145663604 h 193"/>
                  <a:gd name="T46" fmla="*/ 0 w 120"/>
                  <a:gd name="T47" fmla="*/ 189361540 h 193"/>
                  <a:gd name="T48" fmla="*/ 7358343 w 120"/>
                  <a:gd name="T49" fmla="*/ 218493498 h 193"/>
                  <a:gd name="T50" fmla="*/ 7358343 w 120"/>
                  <a:gd name="T51" fmla="*/ 218493498 h 193"/>
                  <a:gd name="T52" fmla="*/ 11039433 w 120"/>
                  <a:gd name="T53" fmla="*/ 233061385 h 193"/>
                  <a:gd name="T54" fmla="*/ 66232761 w 120"/>
                  <a:gd name="T55" fmla="*/ 243984438 h 193"/>
                  <a:gd name="T56" fmla="*/ 114067745 w 120"/>
                  <a:gd name="T57" fmla="*/ 262193342 h 193"/>
                  <a:gd name="T58" fmla="*/ 114067745 w 120"/>
                  <a:gd name="T59" fmla="*/ 324100183 h 193"/>
                  <a:gd name="T60" fmla="*/ 103030231 w 120"/>
                  <a:gd name="T61" fmla="*/ 360516084 h 193"/>
                  <a:gd name="T62" fmla="*/ 117746917 w 120"/>
                  <a:gd name="T63" fmla="*/ 393289060 h 193"/>
                  <a:gd name="T64" fmla="*/ 95669969 w 120"/>
                  <a:gd name="T65" fmla="*/ 422422925 h 193"/>
                  <a:gd name="T66" fmla="*/ 84630536 w 120"/>
                  <a:gd name="T67" fmla="*/ 462479844 h 193"/>
                  <a:gd name="T68" fmla="*/ 40476642 w 120"/>
                  <a:gd name="T69" fmla="*/ 502536763 h 193"/>
                  <a:gd name="T70" fmla="*/ 44155813 w 120"/>
                  <a:gd name="T71" fmla="*/ 506177780 h 193"/>
                  <a:gd name="T72" fmla="*/ 69911932 w 120"/>
                  <a:gd name="T73" fmla="*/ 582650600 h 193"/>
                  <a:gd name="T74" fmla="*/ 73593022 w 120"/>
                  <a:gd name="T75" fmla="*/ 655482402 h 193"/>
                  <a:gd name="T76" fmla="*/ 77272193 w 120"/>
                  <a:gd name="T77" fmla="*/ 702823264 h 193"/>
                  <a:gd name="T78" fmla="*/ 110388574 w 120"/>
                  <a:gd name="T79" fmla="*/ 702823264 h 193"/>
                  <a:gd name="T80" fmla="*/ 110388574 w 120"/>
                  <a:gd name="T81" fmla="*/ 680973342 h 193"/>
                  <a:gd name="T82" fmla="*/ 95669969 w 120"/>
                  <a:gd name="T83" fmla="*/ 666407363 h 193"/>
                  <a:gd name="T84" fmla="*/ 158223558 w 120"/>
                  <a:gd name="T85" fmla="*/ 619066501 h 193"/>
                  <a:gd name="T86" fmla="*/ 209737714 w 120"/>
                  <a:gd name="T87" fmla="*/ 586293526 h 193"/>
                  <a:gd name="T88" fmla="*/ 217097976 w 120"/>
                  <a:gd name="T89" fmla="*/ 528027703 h 193"/>
                  <a:gd name="T90" fmla="*/ 209737714 w 120"/>
                  <a:gd name="T91" fmla="*/ 473404805 h 193"/>
                  <a:gd name="T92" fmla="*/ 187660767 w 120"/>
                  <a:gd name="T93" fmla="*/ 422422925 h 193"/>
                  <a:gd name="T94" fmla="*/ 195019110 w 120"/>
                  <a:gd name="T95" fmla="*/ 393289060 h 193"/>
                  <a:gd name="T96" fmla="*/ 213418804 w 120"/>
                  <a:gd name="T97" fmla="*/ 371441046 h 193"/>
                  <a:gd name="T98" fmla="*/ 250214356 w 120"/>
                  <a:gd name="T99" fmla="*/ 349591123 h 193"/>
                  <a:gd name="T100" fmla="*/ 290689079 w 120"/>
                  <a:gd name="T101" fmla="*/ 302250261 h 193"/>
                  <a:gd name="T102" fmla="*/ 371642362 w 120"/>
                  <a:gd name="T103" fmla="*/ 265834360 h 193"/>
                  <a:gd name="T104" fmla="*/ 437875123 w 120"/>
                  <a:gd name="T105" fmla="*/ 182079505 h 1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0"/>
                  <a:gd name="T160" fmla="*/ 0 h 193"/>
                  <a:gd name="T161" fmla="*/ 120 w 120"/>
                  <a:gd name="T162" fmla="*/ 193 h 1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04" name="Freeform 161"/>
              <p:cNvSpPr>
                <a:spLocks noChangeArrowheads="1"/>
              </p:cNvSpPr>
              <p:nvPr/>
            </p:nvSpPr>
            <p:spPr bwMode="auto">
              <a:xfrm>
                <a:off x="4268788" y="2489200"/>
                <a:ext cx="233363" cy="238125"/>
              </a:xfrm>
              <a:custGeom>
                <a:avLst/>
                <a:gdLst>
                  <a:gd name="T0" fmla="*/ 417109583 w 122"/>
                  <a:gd name="T1" fmla="*/ 362902500 h 125"/>
                  <a:gd name="T2" fmla="*/ 402472750 w 122"/>
                  <a:gd name="T3" fmla="*/ 319354200 h 125"/>
                  <a:gd name="T4" fmla="*/ 398813541 w 122"/>
                  <a:gd name="T5" fmla="*/ 286692975 h 125"/>
                  <a:gd name="T6" fmla="*/ 406131958 w 122"/>
                  <a:gd name="T7" fmla="*/ 257660775 h 125"/>
                  <a:gd name="T8" fmla="*/ 384178621 w 122"/>
                  <a:gd name="T9" fmla="*/ 221370525 h 125"/>
                  <a:gd name="T10" fmla="*/ 402472750 w 122"/>
                  <a:gd name="T11" fmla="*/ 159677100 h 125"/>
                  <a:gd name="T12" fmla="*/ 332955442 w 122"/>
                  <a:gd name="T13" fmla="*/ 108870750 h 125"/>
                  <a:gd name="T14" fmla="*/ 336614651 w 122"/>
                  <a:gd name="T15" fmla="*/ 87096600 h 125"/>
                  <a:gd name="T16" fmla="*/ 179283994 w 122"/>
                  <a:gd name="T17" fmla="*/ 3629025 h 125"/>
                  <a:gd name="T18" fmla="*/ 160989865 w 122"/>
                  <a:gd name="T19" fmla="*/ 43548300 h 125"/>
                  <a:gd name="T20" fmla="*/ 160989865 w 122"/>
                  <a:gd name="T21" fmla="*/ 68951475 h 125"/>
                  <a:gd name="T22" fmla="*/ 95129853 w 122"/>
                  <a:gd name="T23" fmla="*/ 65322450 h 125"/>
                  <a:gd name="T24" fmla="*/ 95129853 w 122"/>
                  <a:gd name="T25" fmla="*/ 0 h 125"/>
                  <a:gd name="T26" fmla="*/ 62200804 w 122"/>
                  <a:gd name="T27" fmla="*/ 3629025 h 125"/>
                  <a:gd name="T28" fmla="*/ 40247466 w 122"/>
                  <a:gd name="T29" fmla="*/ 7258050 h 125"/>
                  <a:gd name="T30" fmla="*/ 47565883 w 122"/>
                  <a:gd name="T31" fmla="*/ 25403175 h 125"/>
                  <a:gd name="T32" fmla="*/ 54882387 w 122"/>
                  <a:gd name="T33" fmla="*/ 54435375 h 125"/>
                  <a:gd name="T34" fmla="*/ 36588258 w 122"/>
                  <a:gd name="T35" fmla="*/ 61693425 h 125"/>
                  <a:gd name="T36" fmla="*/ 40247466 w 122"/>
                  <a:gd name="T37" fmla="*/ 83467575 h 125"/>
                  <a:gd name="T38" fmla="*/ 51223179 w 122"/>
                  <a:gd name="T39" fmla="*/ 90725625 h 125"/>
                  <a:gd name="T40" fmla="*/ 18294129 w 122"/>
                  <a:gd name="T41" fmla="*/ 137902950 h 125"/>
                  <a:gd name="T42" fmla="*/ 0 w 122"/>
                  <a:gd name="T43" fmla="*/ 148790025 h 125"/>
                  <a:gd name="T44" fmla="*/ 25612546 w 122"/>
                  <a:gd name="T45" fmla="*/ 224999550 h 125"/>
                  <a:gd name="T46" fmla="*/ 47565883 w 122"/>
                  <a:gd name="T47" fmla="*/ 279434925 h 125"/>
                  <a:gd name="T48" fmla="*/ 54882387 w 122"/>
                  <a:gd name="T49" fmla="*/ 312096150 h 125"/>
                  <a:gd name="T50" fmla="*/ 32929050 w 122"/>
                  <a:gd name="T51" fmla="*/ 293951025 h 125"/>
                  <a:gd name="T52" fmla="*/ 29269841 w 122"/>
                  <a:gd name="T53" fmla="*/ 301209075 h 125"/>
                  <a:gd name="T54" fmla="*/ 29269841 w 122"/>
                  <a:gd name="T55" fmla="*/ 301209075 h 125"/>
                  <a:gd name="T56" fmla="*/ 58541595 w 122"/>
                  <a:gd name="T57" fmla="*/ 319354200 h 125"/>
                  <a:gd name="T58" fmla="*/ 95129853 w 122"/>
                  <a:gd name="T59" fmla="*/ 333870300 h 125"/>
                  <a:gd name="T60" fmla="*/ 150012240 w 122"/>
                  <a:gd name="T61" fmla="*/ 359273475 h 125"/>
                  <a:gd name="T62" fmla="*/ 153671448 w 122"/>
                  <a:gd name="T63" fmla="*/ 362902500 h 125"/>
                  <a:gd name="T64" fmla="*/ 179283994 w 122"/>
                  <a:gd name="T65" fmla="*/ 362902500 h 125"/>
                  <a:gd name="T66" fmla="*/ 186600498 w 122"/>
                  <a:gd name="T67" fmla="*/ 359273475 h 125"/>
                  <a:gd name="T68" fmla="*/ 215872252 w 122"/>
                  <a:gd name="T69" fmla="*/ 442741050 h 125"/>
                  <a:gd name="T70" fmla="*/ 237825589 w 122"/>
                  <a:gd name="T71" fmla="*/ 446370075 h 125"/>
                  <a:gd name="T72" fmla="*/ 263436222 w 122"/>
                  <a:gd name="T73" fmla="*/ 439112025 h 125"/>
                  <a:gd name="T74" fmla="*/ 278073055 w 122"/>
                  <a:gd name="T75" fmla="*/ 453628125 h 125"/>
                  <a:gd name="T76" fmla="*/ 311002105 w 122"/>
                  <a:gd name="T77" fmla="*/ 446370075 h 125"/>
                  <a:gd name="T78" fmla="*/ 336614651 w 122"/>
                  <a:gd name="T79" fmla="*/ 446370075 h 125"/>
                  <a:gd name="T80" fmla="*/ 351249571 w 122"/>
                  <a:gd name="T81" fmla="*/ 428224950 h 125"/>
                  <a:gd name="T82" fmla="*/ 373202909 w 122"/>
                  <a:gd name="T83" fmla="*/ 431853975 h 125"/>
                  <a:gd name="T84" fmla="*/ 402472750 w 122"/>
                  <a:gd name="T85" fmla="*/ 424595925 h 125"/>
                  <a:gd name="T86" fmla="*/ 446379424 w 122"/>
                  <a:gd name="T87" fmla="*/ 399192750 h 125"/>
                  <a:gd name="T88" fmla="*/ 417109583 w 122"/>
                  <a:gd name="T89" fmla="*/ 362902500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125"/>
                  <a:gd name="T137" fmla="*/ 122 w 122"/>
                  <a:gd name="T138" fmla="*/ 125 h 1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05" name="Freeform 162"/>
              <p:cNvSpPr>
                <a:spLocks noChangeArrowheads="1"/>
              </p:cNvSpPr>
              <p:nvPr/>
            </p:nvSpPr>
            <p:spPr bwMode="auto">
              <a:xfrm>
                <a:off x="4337050" y="2678112"/>
                <a:ext cx="71438" cy="168275"/>
              </a:xfrm>
              <a:custGeom>
                <a:avLst/>
                <a:gdLst>
                  <a:gd name="T0" fmla="*/ 126746458 w 37"/>
                  <a:gd name="T1" fmla="*/ 208423885 h 88"/>
                  <a:gd name="T2" fmla="*/ 100650350 w 37"/>
                  <a:gd name="T3" fmla="*/ 186485032 h 88"/>
                  <a:gd name="T4" fmla="*/ 100650350 w 37"/>
                  <a:gd name="T5" fmla="*/ 193797346 h 88"/>
                  <a:gd name="T6" fmla="*/ 55916646 w 37"/>
                  <a:gd name="T7" fmla="*/ 127980786 h 88"/>
                  <a:gd name="T8" fmla="*/ 59644938 w 37"/>
                  <a:gd name="T9" fmla="*/ 54848089 h 88"/>
                  <a:gd name="T10" fmla="*/ 48461995 w 37"/>
                  <a:gd name="T11" fmla="*/ 3656157 h 88"/>
                  <a:gd name="T12" fmla="*/ 22367817 w 37"/>
                  <a:gd name="T13" fmla="*/ 3656157 h 88"/>
                  <a:gd name="T14" fmla="*/ 37279051 w 37"/>
                  <a:gd name="T15" fmla="*/ 43879618 h 88"/>
                  <a:gd name="T16" fmla="*/ 22367817 w 37"/>
                  <a:gd name="T17" fmla="*/ 51191932 h 88"/>
                  <a:gd name="T18" fmla="*/ 26094178 w 37"/>
                  <a:gd name="T19" fmla="*/ 117010404 h 88"/>
                  <a:gd name="T20" fmla="*/ 7456583 w 37"/>
                  <a:gd name="T21" fmla="*/ 127980786 h 88"/>
                  <a:gd name="T22" fmla="*/ 0 w 37"/>
                  <a:gd name="T23" fmla="*/ 168202336 h 88"/>
                  <a:gd name="T24" fmla="*/ 7456583 w 37"/>
                  <a:gd name="T25" fmla="*/ 186485032 h 88"/>
                  <a:gd name="T26" fmla="*/ 7456583 w 37"/>
                  <a:gd name="T27" fmla="*/ 186485032 h 88"/>
                  <a:gd name="T28" fmla="*/ 37279051 w 37"/>
                  <a:gd name="T29" fmla="*/ 208423885 h 88"/>
                  <a:gd name="T30" fmla="*/ 70827881 w 37"/>
                  <a:gd name="T31" fmla="*/ 212081954 h 88"/>
                  <a:gd name="T32" fmla="*/ 63373229 w 37"/>
                  <a:gd name="T33" fmla="*/ 266930043 h 88"/>
                  <a:gd name="T34" fmla="*/ 100650350 w 37"/>
                  <a:gd name="T35" fmla="*/ 314465818 h 88"/>
                  <a:gd name="T36" fmla="*/ 104378641 w 37"/>
                  <a:gd name="T37" fmla="*/ 277898514 h 88"/>
                  <a:gd name="T38" fmla="*/ 126746458 w 37"/>
                  <a:gd name="T39" fmla="*/ 252303504 h 88"/>
                  <a:gd name="T40" fmla="*/ 126746458 w 37"/>
                  <a:gd name="T41" fmla="*/ 208423885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88"/>
                  <a:gd name="T65" fmla="*/ 37 w 37"/>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06" name="Freeform 163"/>
              <p:cNvSpPr>
                <a:spLocks noChangeArrowheads="1"/>
              </p:cNvSpPr>
              <p:nvPr/>
            </p:nvSpPr>
            <p:spPr bwMode="auto">
              <a:xfrm>
                <a:off x="7164388" y="2919412"/>
                <a:ext cx="73025" cy="57150"/>
              </a:xfrm>
              <a:custGeom>
                <a:avLst/>
                <a:gdLst>
                  <a:gd name="T0" fmla="*/ 3693528 w 38"/>
                  <a:gd name="T1" fmla="*/ 18145125 h 30"/>
                  <a:gd name="T2" fmla="*/ 125560722 w 38"/>
                  <a:gd name="T3" fmla="*/ 97983675 h 30"/>
                  <a:gd name="T4" fmla="*/ 3693528 w 38"/>
                  <a:gd name="T5" fmla="*/ 18145125 h 30"/>
                  <a:gd name="T6" fmla="*/ 0 60000 65536"/>
                  <a:gd name="T7" fmla="*/ 0 60000 65536"/>
                  <a:gd name="T8" fmla="*/ 0 60000 65536"/>
                  <a:gd name="T9" fmla="*/ 0 w 38"/>
                  <a:gd name="T10" fmla="*/ 0 h 30"/>
                  <a:gd name="T11" fmla="*/ 38 w 38"/>
                  <a:gd name="T12" fmla="*/ 30 h 30"/>
                </a:gdLst>
                <a:ahLst/>
                <a:cxnLst>
                  <a:cxn ang="T6">
                    <a:pos x="T0" y="T1"/>
                  </a:cxn>
                  <a:cxn ang="T7">
                    <a:pos x="T2" y="T3"/>
                  </a:cxn>
                  <a:cxn ang="T8">
                    <a:pos x="T4" y="T5"/>
                  </a:cxn>
                </a:cxnLst>
                <a:rect l="T9" t="T10" r="T11" b="T12"/>
                <a:pathLst>
                  <a:path w="38" h="30">
                    <a:moveTo>
                      <a:pt x="1" y="5"/>
                    </a:moveTo>
                    <a:cubicBezTo>
                      <a:pt x="0" y="0"/>
                      <a:pt x="38" y="25"/>
                      <a:pt x="34" y="27"/>
                    </a:cubicBezTo>
                    <a:cubicBezTo>
                      <a:pt x="30" y="30"/>
                      <a:pt x="2" y="9"/>
                      <a:pt x="1" y="5"/>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07" name="Freeform 164"/>
              <p:cNvSpPr>
                <a:spLocks noChangeArrowheads="1"/>
              </p:cNvSpPr>
              <p:nvPr/>
            </p:nvSpPr>
            <p:spPr bwMode="auto">
              <a:xfrm>
                <a:off x="5102225" y="1530350"/>
                <a:ext cx="166688" cy="111125"/>
              </a:xfrm>
              <a:custGeom>
                <a:avLst/>
                <a:gdLst>
                  <a:gd name="T0" fmla="*/ 260632974 w 87"/>
                  <a:gd name="T1" fmla="*/ 172531142 h 58"/>
                  <a:gd name="T2" fmla="*/ 275316845 w 87"/>
                  <a:gd name="T3" fmla="*/ 187213054 h 58"/>
                  <a:gd name="T4" fmla="*/ 304682673 w 87"/>
                  <a:gd name="T5" fmla="*/ 194554968 h 58"/>
                  <a:gd name="T6" fmla="*/ 319366544 w 87"/>
                  <a:gd name="T7" fmla="*/ 190884011 h 58"/>
                  <a:gd name="T8" fmla="*/ 308353640 w 87"/>
                  <a:gd name="T9" fmla="*/ 135821573 h 58"/>
                  <a:gd name="T10" fmla="*/ 267974909 w 87"/>
                  <a:gd name="T11" fmla="*/ 110124875 h 58"/>
                  <a:gd name="T12" fmla="*/ 264303942 w 87"/>
                  <a:gd name="T13" fmla="*/ 73417222 h 58"/>
                  <a:gd name="T14" fmla="*/ 209239423 w 87"/>
                  <a:gd name="T15" fmla="*/ 77088179 h 58"/>
                  <a:gd name="T16" fmla="*/ 172531660 w 87"/>
                  <a:gd name="T17" fmla="*/ 69746265 h 58"/>
                  <a:gd name="T18" fmla="*/ 135821981 w 87"/>
                  <a:gd name="T19" fmla="*/ 69746265 h 58"/>
                  <a:gd name="T20" fmla="*/ 77088410 w 87"/>
                  <a:gd name="T21" fmla="*/ 66075308 h 58"/>
                  <a:gd name="T22" fmla="*/ 106456153 w 87"/>
                  <a:gd name="T23" fmla="*/ 40378610 h 58"/>
                  <a:gd name="T24" fmla="*/ 121138109 w 87"/>
                  <a:gd name="T25" fmla="*/ 40378610 h 58"/>
                  <a:gd name="T26" fmla="*/ 135821981 w 87"/>
                  <a:gd name="T27" fmla="*/ 7341914 h 58"/>
                  <a:gd name="T28" fmla="*/ 106456153 w 87"/>
                  <a:gd name="T29" fmla="*/ 14683828 h 58"/>
                  <a:gd name="T30" fmla="*/ 73417442 w 87"/>
                  <a:gd name="T31" fmla="*/ 22025741 h 58"/>
                  <a:gd name="T32" fmla="*/ 55062603 w 87"/>
                  <a:gd name="T33" fmla="*/ 44049567 h 58"/>
                  <a:gd name="T34" fmla="*/ 40378731 w 87"/>
                  <a:gd name="T35" fmla="*/ 66075308 h 58"/>
                  <a:gd name="T36" fmla="*/ 3670968 w 87"/>
                  <a:gd name="T37" fmla="*/ 80759136 h 58"/>
                  <a:gd name="T38" fmla="*/ 29367743 w 87"/>
                  <a:gd name="T39" fmla="*/ 113795832 h 58"/>
                  <a:gd name="T40" fmla="*/ 33038711 w 87"/>
                  <a:gd name="T41" fmla="*/ 150505401 h 58"/>
                  <a:gd name="T42" fmla="*/ 14683872 w 87"/>
                  <a:gd name="T43" fmla="*/ 190884011 h 58"/>
                  <a:gd name="T44" fmla="*/ 36709679 w 87"/>
                  <a:gd name="T45" fmla="*/ 194554968 h 58"/>
                  <a:gd name="T46" fmla="*/ 77088410 w 87"/>
                  <a:gd name="T47" fmla="*/ 183542097 h 58"/>
                  <a:gd name="T48" fmla="*/ 117469057 w 87"/>
                  <a:gd name="T49" fmla="*/ 161518272 h 58"/>
                  <a:gd name="T50" fmla="*/ 154176820 w 87"/>
                  <a:gd name="T51" fmla="*/ 128479659 h 58"/>
                  <a:gd name="T52" fmla="*/ 172531660 w 87"/>
                  <a:gd name="T53" fmla="*/ 161518272 h 58"/>
                  <a:gd name="T54" fmla="*/ 172531660 w 87"/>
                  <a:gd name="T55" fmla="*/ 209238795 h 58"/>
                  <a:gd name="T56" fmla="*/ 190886499 w 87"/>
                  <a:gd name="T57" fmla="*/ 212909752 h 58"/>
                  <a:gd name="T58" fmla="*/ 212910391 w 87"/>
                  <a:gd name="T59" fmla="*/ 205567838 h 58"/>
                  <a:gd name="T60" fmla="*/ 260632974 w 87"/>
                  <a:gd name="T61" fmla="*/ 172531142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7"/>
                  <a:gd name="T94" fmla="*/ 0 h 58"/>
                  <a:gd name="T95" fmla="*/ 87 w 87"/>
                  <a:gd name="T96" fmla="*/ 58 h 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08" name="Freeform 165"/>
              <p:cNvSpPr>
                <a:spLocks noChangeArrowheads="1"/>
              </p:cNvSpPr>
              <p:nvPr/>
            </p:nvSpPr>
            <p:spPr bwMode="auto">
              <a:xfrm>
                <a:off x="1943100" y="1908175"/>
                <a:ext cx="19050" cy="39688"/>
              </a:xfrm>
              <a:custGeom>
                <a:avLst/>
                <a:gdLst>
                  <a:gd name="T0" fmla="*/ 29032200 w 10"/>
                  <a:gd name="T1" fmla="*/ 67862700 h 21"/>
                  <a:gd name="T2" fmla="*/ 14516100 w 10"/>
                  <a:gd name="T3" fmla="*/ 53576910 h 21"/>
                  <a:gd name="T4" fmla="*/ 0 w 10"/>
                  <a:gd name="T5" fmla="*/ 25001550 h 21"/>
                  <a:gd name="T6" fmla="*/ 14516100 w 10"/>
                  <a:gd name="T7" fmla="*/ 14287680 h 21"/>
                  <a:gd name="T8" fmla="*/ 18145125 w 10"/>
                  <a:gd name="T9" fmla="*/ 42861150 h 21"/>
                  <a:gd name="T10" fmla="*/ 29032200 w 10"/>
                  <a:gd name="T11" fmla="*/ 67862700 h 21"/>
                  <a:gd name="T12" fmla="*/ 0 60000 65536"/>
                  <a:gd name="T13" fmla="*/ 0 60000 65536"/>
                  <a:gd name="T14" fmla="*/ 0 60000 65536"/>
                  <a:gd name="T15" fmla="*/ 0 60000 65536"/>
                  <a:gd name="T16" fmla="*/ 0 60000 65536"/>
                  <a:gd name="T17" fmla="*/ 0 60000 65536"/>
                  <a:gd name="T18" fmla="*/ 0 w 10"/>
                  <a:gd name="T19" fmla="*/ 0 h 21"/>
                  <a:gd name="T20" fmla="*/ 10 w 1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09" name="Freeform 166"/>
              <p:cNvSpPr>
                <a:spLocks noChangeArrowheads="1"/>
              </p:cNvSpPr>
              <p:nvPr/>
            </p:nvSpPr>
            <p:spPr bwMode="auto">
              <a:xfrm>
                <a:off x="2298700" y="2235200"/>
                <a:ext cx="25400" cy="20638"/>
              </a:xfrm>
              <a:custGeom>
                <a:avLst/>
                <a:gdLst>
                  <a:gd name="T0" fmla="*/ 11453446 w 13"/>
                  <a:gd name="T1" fmla="*/ 35200923 h 11"/>
                  <a:gd name="T2" fmla="*/ 7635631 w 13"/>
                  <a:gd name="T3" fmla="*/ 14080745 h 11"/>
                  <a:gd name="T4" fmla="*/ 41992062 w 13"/>
                  <a:gd name="T5" fmla="*/ 7039434 h 11"/>
                  <a:gd name="T6" fmla="*/ 41992062 w 13"/>
                  <a:gd name="T7" fmla="*/ 28159613 h 11"/>
                  <a:gd name="T8" fmla="*/ 11453446 w 13"/>
                  <a:gd name="T9" fmla="*/ 35200923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10" name="Freeform 167"/>
              <p:cNvSpPr>
                <a:spLocks noChangeArrowheads="1"/>
              </p:cNvSpPr>
              <p:nvPr/>
            </p:nvSpPr>
            <p:spPr bwMode="auto">
              <a:xfrm>
                <a:off x="4572000" y="1519237"/>
                <a:ext cx="71438" cy="61913"/>
              </a:xfrm>
              <a:custGeom>
                <a:avLst/>
                <a:gdLst>
                  <a:gd name="T0" fmla="*/ 130472819 w 37"/>
                  <a:gd name="T1" fmla="*/ 91518671 h 33"/>
                  <a:gd name="T2" fmla="*/ 104378641 w 37"/>
                  <a:gd name="T3" fmla="*/ 59839853 h 33"/>
                  <a:gd name="T4" fmla="*/ 89467407 w 37"/>
                  <a:gd name="T5" fmla="*/ 28159158 h 33"/>
                  <a:gd name="T6" fmla="*/ 78284463 w 37"/>
                  <a:gd name="T7" fmla="*/ 7039320 h 33"/>
                  <a:gd name="T8" fmla="*/ 41005412 w 37"/>
                  <a:gd name="T9" fmla="*/ 3519660 h 33"/>
                  <a:gd name="T10" fmla="*/ 0 w 37"/>
                  <a:gd name="T11" fmla="*/ 10558981 h 33"/>
                  <a:gd name="T12" fmla="*/ 7456583 w 37"/>
                  <a:gd name="T13" fmla="*/ 42239675 h 33"/>
                  <a:gd name="T14" fmla="*/ 41005412 w 37"/>
                  <a:gd name="T15" fmla="*/ 56318316 h 33"/>
                  <a:gd name="T16" fmla="*/ 48461995 w 37"/>
                  <a:gd name="T17" fmla="*/ 70398833 h 33"/>
                  <a:gd name="T18" fmla="*/ 52190286 w 37"/>
                  <a:gd name="T19" fmla="*/ 70398833 h 33"/>
                  <a:gd name="T20" fmla="*/ 63373229 w 37"/>
                  <a:gd name="T21" fmla="*/ 77438154 h 33"/>
                  <a:gd name="T22" fmla="*/ 82012755 w 37"/>
                  <a:gd name="T23" fmla="*/ 87999011 h 33"/>
                  <a:gd name="T24" fmla="*/ 104378641 w 37"/>
                  <a:gd name="T25" fmla="*/ 95038331 h 33"/>
                  <a:gd name="T26" fmla="*/ 111835224 w 37"/>
                  <a:gd name="T27" fmla="*/ 116158169 h 33"/>
                  <a:gd name="T28" fmla="*/ 137929401 w 37"/>
                  <a:gd name="T29" fmla="*/ 109118848 h 33"/>
                  <a:gd name="T30" fmla="*/ 130472819 w 37"/>
                  <a:gd name="T31" fmla="*/ 91518671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33"/>
                  <a:gd name="T50" fmla="*/ 37 w 37"/>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11" name="Freeform 168"/>
              <p:cNvSpPr>
                <a:spLocks noEditPoints="1" noChangeArrowheads="1"/>
              </p:cNvSpPr>
              <p:nvPr/>
            </p:nvSpPr>
            <p:spPr bwMode="auto">
              <a:xfrm>
                <a:off x="4605338" y="1504950"/>
                <a:ext cx="106363" cy="87313"/>
              </a:xfrm>
              <a:custGeom>
                <a:avLst/>
                <a:gdLst>
                  <a:gd name="T0" fmla="*/ 191196989 w 56"/>
                  <a:gd name="T1" fmla="*/ 54042951 h 46"/>
                  <a:gd name="T2" fmla="*/ 155122838 w 56"/>
                  <a:gd name="T3" fmla="*/ 7205221 h 46"/>
                  <a:gd name="T4" fmla="*/ 126262378 w 56"/>
                  <a:gd name="T5" fmla="*/ 28822781 h 46"/>
                  <a:gd name="T6" fmla="*/ 108224353 w 56"/>
                  <a:gd name="T7" fmla="*/ 28822781 h 46"/>
                  <a:gd name="T8" fmla="*/ 79363892 w 56"/>
                  <a:gd name="T9" fmla="*/ 7205221 h 46"/>
                  <a:gd name="T10" fmla="*/ 64934612 w 56"/>
                  <a:gd name="T11" fmla="*/ 0 h 46"/>
                  <a:gd name="T12" fmla="*/ 57719022 w 56"/>
                  <a:gd name="T13" fmla="*/ 14410441 h 46"/>
                  <a:gd name="T14" fmla="*/ 72150201 w 56"/>
                  <a:gd name="T15" fmla="*/ 32425391 h 46"/>
                  <a:gd name="T16" fmla="*/ 39682896 w 56"/>
                  <a:gd name="T17" fmla="*/ 32425391 h 46"/>
                  <a:gd name="T18" fmla="*/ 10822435 w 56"/>
                  <a:gd name="T19" fmla="*/ 21617560 h 46"/>
                  <a:gd name="T20" fmla="*/ 25251716 w 56"/>
                  <a:gd name="T21" fmla="*/ 54042951 h 46"/>
                  <a:gd name="T22" fmla="*/ 39682896 w 56"/>
                  <a:gd name="T23" fmla="*/ 86468342 h 46"/>
                  <a:gd name="T24" fmla="*/ 64934612 w 56"/>
                  <a:gd name="T25" fmla="*/ 118893732 h 46"/>
                  <a:gd name="T26" fmla="*/ 72150201 w 56"/>
                  <a:gd name="T27" fmla="*/ 136906784 h 46"/>
                  <a:gd name="T28" fmla="*/ 122655532 w 56"/>
                  <a:gd name="T29" fmla="*/ 108084003 h 46"/>
                  <a:gd name="T30" fmla="*/ 129869223 w 56"/>
                  <a:gd name="T31" fmla="*/ 144112005 h 46"/>
                  <a:gd name="T32" fmla="*/ 158729683 w 56"/>
                  <a:gd name="T33" fmla="*/ 165729565 h 46"/>
                  <a:gd name="T34" fmla="*/ 165945273 w 56"/>
                  <a:gd name="T35" fmla="*/ 140509394 h 46"/>
                  <a:gd name="T36" fmla="*/ 191196989 w 56"/>
                  <a:gd name="T37" fmla="*/ 54042951 h 46"/>
                  <a:gd name="T38" fmla="*/ 18038025 w 56"/>
                  <a:gd name="T39" fmla="*/ 115289224 h 46"/>
                  <a:gd name="T40" fmla="*/ 0 w 56"/>
                  <a:gd name="T41" fmla="*/ 104481393 h 46"/>
                  <a:gd name="T42" fmla="*/ 10822435 w 56"/>
                  <a:gd name="T43" fmla="*/ 126098953 h 46"/>
                  <a:gd name="T44" fmla="*/ 39682896 w 56"/>
                  <a:gd name="T45" fmla="*/ 144112005 h 46"/>
                  <a:gd name="T46" fmla="*/ 46896586 w 56"/>
                  <a:gd name="T47" fmla="*/ 144112005 h 46"/>
                  <a:gd name="T48" fmla="*/ 39682896 w 56"/>
                  <a:gd name="T49" fmla="*/ 122496343 h 46"/>
                  <a:gd name="T50" fmla="*/ 18038025 w 56"/>
                  <a:gd name="T51" fmla="*/ 115289224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46"/>
                  <a:gd name="T80" fmla="*/ 56 w 56"/>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12" name="Freeform 169"/>
              <p:cNvSpPr>
                <a:spLocks noChangeArrowheads="1"/>
              </p:cNvSpPr>
              <p:nvPr/>
            </p:nvSpPr>
            <p:spPr bwMode="auto">
              <a:xfrm>
                <a:off x="4946650" y="1595437"/>
                <a:ext cx="309563" cy="220663"/>
              </a:xfrm>
              <a:custGeom>
                <a:avLst/>
                <a:gdLst>
                  <a:gd name="T0" fmla="*/ 569630316 w 162"/>
                  <a:gd name="T1" fmla="*/ 61517420 h 116"/>
                  <a:gd name="T2" fmla="*/ 555023528 w 162"/>
                  <a:gd name="T3" fmla="*/ 47041167 h 116"/>
                  <a:gd name="T4" fmla="*/ 507555291 w 162"/>
                  <a:gd name="T5" fmla="*/ 79609884 h 116"/>
                  <a:gd name="T6" fmla="*/ 489296807 w 162"/>
                  <a:gd name="T7" fmla="*/ 86846109 h 116"/>
                  <a:gd name="T8" fmla="*/ 467388536 w 162"/>
                  <a:gd name="T9" fmla="*/ 83227996 h 116"/>
                  <a:gd name="T10" fmla="*/ 467388536 w 162"/>
                  <a:gd name="T11" fmla="*/ 36186830 h 116"/>
                  <a:gd name="T12" fmla="*/ 449131963 w 162"/>
                  <a:gd name="T13" fmla="*/ 3618112 h 116"/>
                  <a:gd name="T14" fmla="*/ 412616905 w 162"/>
                  <a:gd name="T15" fmla="*/ 36186830 h 116"/>
                  <a:gd name="T16" fmla="*/ 372450150 w 162"/>
                  <a:gd name="T17" fmla="*/ 57897406 h 116"/>
                  <a:gd name="T18" fmla="*/ 332283395 w 162"/>
                  <a:gd name="T19" fmla="*/ 68753645 h 116"/>
                  <a:gd name="T20" fmla="*/ 295770249 w 162"/>
                  <a:gd name="T21" fmla="*/ 57897406 h 116"/>
                  <a:gd name="T22" fmla="*/ 262906888 w 162"/>
                  <a:gd name="T23" fmla="*/ 47041167 h 116"/>
                  <a:gd name="T24" fmla="*/ 226391830 w 162"/>
                  <a:gd name="T25" fmla="*/ 39804942 h 116"/>
                  <a:gd name="T26" fmla="*/ 193528469 w 162"/>
                  <a:gd name="T27" fmla="*/ 61517420 h 116"/>
                  <a:gd name="T28" fmla="*/ 171618288 w 162"/>
                  <a:gd name="T29" fmla="*/ 101320460 h 116"/>
                  <a:gd name="T30" fmla="*/ 113194959 w 162"/>
                  <a:gd name="T31" fmla="*/ 133889178 h 116"/>
                  <a:gd name="T32" fmla="*/ 76681813 w 162"/>
                  <a:gd name="T33" fmla="*/ 148363529 h 116"/>
                  <a:gd name="T34" fmla="*/ 47468238 w 162"/>
                  <a:gd name="T35" fmla="*/ 137507290 h 116"/>
                  <a:gd name="T36" fmla="*/ 29211664 w 162"/>
                  <a:gd name="T37" fmla="*/ 159219768 h 116"/>
                  <a:gd name="T38" fmla="*/ 10955091 w 162"/>
                  <a:gd name="T39" fmla="*/ 191786583 h 116"/>
                  <a:gd name="T40" fmla="*/ 7303394 w 162"/>
                  <a:gd name="T41" fmla="*/ 224355301 h 116"/>
                  <a:gd name="T42" fmla="*/ 7303394 w 162"/>
                  <a:gd name="T43" fmla="*/ 267778355 h 116"/>
                  <a:gd name="T44" fmla="*/ 14606787 w 162"/>
                  <a:gd name="T45" fmla="*/ 314819522 h 116"/>
                  <a:gd name="T46" fmla="*/ 54771631 w 162"/>
                  <a:gd name="T47" fmla="*/ 336532000 h 116"/>
                  <a:gd name="T48" fmla="*/ 10955091 w 162"/>
                  <a:gd name="T49" fmla="*/ 394429406 h 116"/>
                  <a:gd name="T50" fmla="*/ 21908270 w 162"/>
                  <a:gd name="T51" fmla="*/ 408903757 h 116"/>
                  <a:gd name="T52" fmla="*/ 83983295 w 162"/>
                  <a:gd name="T53" fmla="*/ 416141884 h 116"/>
                  <a:gd name="T54" fmla="*/ 248300100 w 162"/>
                  <a:gd name="T55" fmla="*/ 394429406 h 116"/>
                  <a:gd name="T56" fmla="*/ 244648403 w 162"/>
                  <a:gd name="T57" fmla="*/ 354624464 h 116"/>
                  <a:gd name="T58" fmla="*/ 277511764 w 162"/>
                  <a:gd name="T59" fmla="*/ 336532000 h 116"/>
                  <a:gd name="T60" fmla="*/ 306723428 w 162"/>
                  <a:gd name="T61" fmla="*/ 329293873 h 116"/>
                  <a:gd name="T62" fmla="*/ 350541880 w 162"/>
                  <a:gd name="T63" fmla="*/ 314819522 h 116"/>
                  <a:gd name="T64" fmla="*/ 368798453 w 162"/>
                  <a:gd name="T65" fmla="*/ 296727058 h 116"/>
                  <a:gd name="T66" fmla="*/ 383405241 w 162"/>
                  <a:gd name="T67" fmla="*/ 253304004 h 116"/>
                  <a:gd name="T68" fmla="*/ 412616905 w 162"/>
                  <a:gd name="T69" fmla="*/ 235209638 h 116"/>
                  <a:gd name="T70" fmla="*/ 398010117 w 162"/>
                  <a:gd name="T71" fmla="*/ 209880949 h 116"/>
                  <a:gd name="T72" fmla="*/ 445480266 w 162"/>
                  <a:gd name="T73" fmla="*/ 209880949 h 116"/>
                  <a:gd name="T74" fmla="*/ 449131963 w 162"/>
                  <a:gd name="T75" fmla="*/ 177312232 h 116"/>
                  <a:gd name="T76" fmla="*/ 467388536 w 162"/>
                  <a:gd name="T77" fmla="*/ 148363529 h 116"/>
                  <a:gd name="T78" fmla="*/ 460085142 w 162"/>
                  <a:gd name="T79" fmla="*/ 123032938 h 116"/>
                  <a:gd name="T80" fmla="*/ 467388536 w 162"/>
                  <a:gd name="T81" fmla="*/ 104940475 h 116"/>
                  <a:gd name="T82" fmla="*/ 471040233 w 162"/>
                  <a:gd name="T83" fmla="*/ 101320460 h 116"/>
                  <a:gd name="T84" fmla="*/ 492948503 w 162"/>
                  <a:gd name="T85" fmla="*/ 94084235 h 116"/>
                  <a:gd name="T86" fmla="*/ 547720135 w 162"/>
                  <a:gd name="T87" fmla="*/ 75991772 h 116"/>
                  <a:gd name="T88" fmla="*/ 591538586 w 162"/>
                  <a:gd name="T89" fmla="*/ 65135533 h 116"/>
                  <a:gd name="T90" fmla="*/ 569630316 w 162"/>
                  <a:gd name="T91" fmla="*/ 61517420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2"/>
                  <a:gd name="T139" fmla="*/ 0 h 116"/>
                  <a:gd name="T140" fmla="*/ 162 w 162"/>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13" name="Freeform 170"/>
              <p:cNvSpPr>
                <a:spLocks noChangeArrowheads="1"/>
              </p:cNvSpPr>
              <p:nvPr/>
            </p:nvSpPr>
            <p:spPr bwMode="auto">
              <a:xfrm>
                <a:off x="4959350" y="1628775"/>
                <a:ext cx="355600" cy="320675"/>
              </a:xfrm>
              <a:custGeom>
                <a:avLst/>
                <a:gdLst>
                  <a:gd name="T0" fmla="*/ 628674034 w 186"/>
                  <a:gd name="T1" fmla="*/ 32790928 h 168"/>
                  <a:gd name="T2" fmla="*/ 577503959 w 186"/>
                  <a:gd name="T3" fmla="*/ 3643861 h 168"/>
                  <a:gd name="T4" fmla="*/ 526331972 w 186"/>
                  <a:gd name="T5" fmla="*/ 10929673 h 168"/>
                  <a:gd name="T6" fmla="*/ 449575903 w 186"/>
                  <a:gd name="T7" fmla="*/ 36434788 h 168"/>
                  <a:gd name="T8" fmla="*/ 438609658 w 186"/>
                  <a:gd name="T9" fmla="*/ 58294134 h 168"/>
                  <a:gd name="T10" fmla="*/ 427645325 w 186"/>
                  <a:gd name="T11" fmla="*/ 112946316 h 168"/>
                  <a:gd name="T12" fmla="*/ 376473338 w 186"/>
                  <a:gd name="T13" fmla="*/ 145737244 h 168"/>
                  <a:gd name="T14" fmla="*/ 361853589 w 186"/>
                  <a:gd name="T15" fmla="*/ 189459753 h 168"/>
                  <a:gd name="T16" fmla="*/ 328958677 w 186"/>
                  <a:gd name="T17" fmla="*/ 251397747 h 168"/>
                  <a:gd name="T18" fmla="*/ 255856112 w 186"/>
                  <a:gd name="T19" fmla="*/ 273257093 h 168"/>
                  <a:gd name="T20" fmla="*/ 226614703 w 186"/>
                  <a:gd name="T21" fmla="*/ 331553136 h 168"/>
                  <a:gd name="T22" fmla="*/ 0 w 186"/>
                  <a:gd name="T23" fmla="*/ 346126669 h 168"/>
                  <a:gd name="T24" fmla="*/ 62136320 w 186"/>
                  <a:gd name="T25" fmla="*/ 404422712 h 168"/>
                  <a:gd name="T26" fmla="*/ 91377729 w 186"/>
                  <a:gd name="T27" fmla="*/ 480934240 h 168"/>
                  <a:gd name="T28" fmla="*/ 25585994 w 186"/>
                  <a:gd name="T29" fmla="*/ 531942562 h 168"/>
                  <a:gd name="T30" fmla="*/ 105997477 w 186"/>
                  <a:gd name="T31" fmla="*/ 539228374 h 168"/>
                  <a:gd name="T32" fmla="*/ 201030622 w 186"/>
                  <a:gd name="T33" fmla="*/ 531942562 h 168"/>
                  <a:gd name="T34" fmla="*/ 255856112 w 186"/>
                  <a:gd name="T35" fmla="*/ 564733489 h 168"/>
                  <a:gd name="T36" fmla="*/ 299717269 w 186"/>
                  <a:gd name="T37" fmla="*/ 608454090 h 168"/>
                  <a:gd name="T38" fmla="*/ 307028099 w 186"/>
                  <a:gd name="T39" fmla="*/ 608454090 h 168"/>
                  <a:gd name="T40" fmla="*/ 383784168 w 186"/>
                  <a:gd name="T41" fmla="*/ 582950883 h 168"/>
                  <a:gd name="T42" fmla="*/ 402059331 w 186"/>
                  <a:gd name="T43" fmla="*/ 535586422 h 168"/>
                  <a:gd name="T44" fmla="*/ 358198174 w 186"/>
                  <a:gd name="T45" fmla="*/ 466360707 h 168"/>
                  <a:gd name="T46" fmla="*/ 416679080 w 186"/>
                  <a:gd name="T47" fmla="*/ 429925918 h 168"/>
                  <a:gd name="T48" fmla="*/ 467851067 w 186"/>
                  <a:gd name="T49" fmla="*/ 397134991 h 168"/>
                  <a:gd name="T50" fmla="*/ 519023054 w 186"/>
                  <a:gd name="T51" fmla="*/ 331553136 h 168"/>
                  <a:gd name="T52" fmla="*/ 562884211 w 186"/>
                  <a:gd name="T53" fmla="*/ 291474487 h 168"/>
                  <a:gd name="T54" fmla="*/ 592123708 w 186"/>
                  <a:gd name="T55" fmla="*/ 229536493 h 168"/>
                  <a:gd name="T56" fmla="*/ 548262551 w 186"/>
                  <a:gd name="T57" fmla="*/ 171242359 h 168"/>
                  <a:gd name="T58" fmla="*/ 562884211 w 186"/>
                  <a:gd name="T59" fmla="*/ 109302456 h 168"/>
                  <a:gd name="T60" fmla="*/ 665226273 w 186"/>
                  <a:gd name="T61" fmla="*/ 105660504 h 168"/>
                  <a:gd name="T62" fmla="*/ 646951110 w 186"/>
                  <a:gd name="T63" fmla="*/ 61937994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68"/>
                  <a:gd name="T98" fmla="*/ 186 w 186"/>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14" name="Freeform 171"/>
              <p:cNvSpPr>
                <a:spLocks noEditPoints="1" noChangeArrowheads="1"/>
              </p:cNvSpPr>
              <p:nvPr/>
            </p:nvSpPr>
            <p:spPr bwMode="auto">
              <a:xfrm>
                <a:off x="5672138" y="2346325"/>
                <a:ext cx="992188" cy="360363"/>
              </a:xfrm>
              <a:custGeom>
                <a:avLst/>
                <a:gdLst>
                  <a:gd name="T0" fmla="*/ 138879556 w 519"/>
                  <a:gd name="T1" fmla="*/ 290835821 h 189"/>
                  <a:gd name="T2" fmla="*/ 537242082 w 519"/>
                  <a:gd name="T3" fmla="*/ 367179390 h 189"/>
                  <a:gd name="T4" fmla="*/ 80403551 w 519"/>
                  <a:gd name="T5" fmla="*/ 189041854 h 189"/>
                  <a:gd name="T6" fmla="*/ 1016010071 w 519"/>
                  <a:gd name="T7" fmla="*/ 487147855 h 189"/>
                  <a:gd name="T8" fmla="*/ 1059867074 w 519"/>
                  <a:gd name="T9" fmla="*/ 388991838 h 189"/>
                  <a:gd name="T10" fmla="*/ 1118341167 w 519"/>
                  <a:gd name="T11" fmla="*/ 403534106 h 189"/>
                  <a:gd name="T12" fmla="*/ 1158542943 w 519"/>
                  <a:gd name="T13" fmla="*/ 276293553 h 189"/>
                  <a:gd name="T14" fmla="*/ 1162198171 w 519"/>
                  <a:gd name="T15" fmla="*/ 229032613 h 189"/>
                  <a:gd name="T16" fmla="*/ 1085449849 w 519"/>
                  <a:gd name="T17" fmla="*/ 192677897 h 189"/>
                  <a:gd name="T18" fmla="*/ 972153067 w 519"/>
                  <a:gd name="T19" fmla="*/ 352637122 h 189"/>
                  <a:gd name="T20" fmla="*/ 449529986 w 519"/>
                  <a:gd name="T21" fmla="*/ 385355795 h 189"/>
                  <a:gd name="T22" fmla="*/ 431255757 w 519"/>
                  <a:gd name="T23" fmla="*/ 316282406 h 189"/>
                  <a:gd name="T24" fmla="*/ 416636756 w 519"/>
                  <a:gd name="T25" fmla="*/ 345366942 h 189"/>
                  <a:gd name="T26" fmla="*/ 347196978 w 519"/>
                  <a:gd name="T27" fmla="*/ 258115242 h 189"/>
                  <a:gd name="T28" fmla="*/ 285067656 w 519"/>
                  <a:gd name="T29" fmla="*/ 181771673 h 189"/>
                  <a:gd name="T30" fmla="*/ 190045104 w 519"/>
                  <a:gd name="T31" fmla="*/ 123604509 h 189"/>
                  <a:gd name="T32" fmla="*/ 7308545 w 519"/>
                  <a:gd name="T33" fmla="*/ 18176405 h 189"/>
                  <a:gd name="T34" fmla="*/ 164462330 w 519"/>
                  <a:gd name="T35" fmla="*/ 236302794 h 189"/>
                  <a:gd name="T36" fmla="*/ 361815979 w 519"/>
                  <a:gd name="T37" fmla="*/ 465335407 h 189"/>
                  <a:gd name="T38" fmla="*/ 442219530 w 519"/>
                  <a:gd name="T39" fmla="*/ 425346554 h 189"/>
                  <a:gd name="T40" fmla="*/ 1363207048 w 519"/>
                  <a:gd name="T41" fmla="*/ 192677897 h 189"/>
                  <a:gd name="T42" fmla="*/ 1374172733 w 519"/>
                  <a:gd name="T43" fmla="*/ 232668657 h 189"/>
                  <a:gd name="T44" fmla="*/ 1271839725 w 519"/>
                  <a:gd name="T45" fmla="*/ 385355795 h 189"/>
                  <a:gd name="T46" fmla="*/ 1012354842 w 519"/>
                  <a:gd name="T47" fmla="*/ 607118228 h 189"/>
                  <a:gd name="T48" fmla="*/ 1176817172 w 519"/>
                  <a:gd name="T49" fmla="*/ 588941823 h 189"/>
                  <a:gd name="T50" fmla="*/ 1414374509 w 519"/>
                  <a:gd name="T51" fmla="*/ 388991838 h 189"/>
                  <a:gd name="T52" fmla="*/ 796726964 w 519"/>
                  <a:gd name="T53" fmla="*/ 574399555 h 189"/>
                  <a:gd name="T54" fmla="*/ 716323413 w 519"/>
                  <a:gd name="T55" fmla="*/ 534408796 h 189"/>
                  <a:gd name="T56" fmla="*/ 445874758 w 519"/>
                  <a:gd name="T57" fmla="*/ 501690123 h 189"/>
                  <a:gd name="T58" fmla="*/ 478767989 w 519"/>
                  <a:gd name="T59" fmla="*/ 556221244 h 189"/>
                  <a:gd name="T60" fmla="*/ 734597643 w 519"/>
                  <a:gd name="T61" fmla="*/ 596212003 h 189"/>
                  <a:gd name="T62" fmla="*/ 796726964 w 519"/>
                  <a:gd name="T63" fmla="*/ 574399555 h 189"/>
                  <a:gd name="T64" fmla="*/ 1651929933 w 519"/>
                  <a:gd name="T65" fmla="*/ 385355795 h 189"/>
                  <a:gd name="T66" fmla="*/ 1476503830 w 519"/>
                  <a:gd name="T67" fmla="*/ 298106002 h 189"/>
                  <a:gd name="T68" fmla="*/ 1589800611 w 519"/>
                  <a:gd name="T69" fmla="*/ 341730898 h 189"/>
                  <a:gd name="T70" fmla="*/ 1524016062 w 519"/>
                  <a:gd name="T71" fmla="*/ 367179390 h 189"/>
                  <a:gd name="T72" fmla="*/ 1622691930 w 519"/>
                  <a:gd name="T73" fmla="*/ 414440330 h 189"/>
                  <a:gd name="T74" fmla="*/ 1798118033 w 519"/>
                  <a:gd name="T75" fmla="*/ 519868435 h 189"/>
                  <a:gd name="T76" fmla="*/ 1852938810 w 519"/>
                  <a:gd name="T77" fmla="*/ 585305779 h 189"/>
                  <a:gd name="T78" fmla="*/ 1754262941 w 519"/>
                  <a:gd name="T79" fmla="*/ 312648269 h 189"/>
                  <a:gd name="T80" fmla="*/ 1206055175 w 519"/>
                  <a:gd name="T81" fmla="*/ 636200856 h 189"/>
                  <a:gd name="T82" fmla="*/ 1227982721 w 519"/>
                  <a:gd name="T83" fmla="*/ 643472944 h 189"/>
                  <a:gd name="T84" fmla="*/ 1238948406 w 519"/>
                  <a:gd name="T85" fmla="*/ 632566719 h 189"/>
                  <a:gd name="T86" fmla="*/ 913678974 w 519"/>
                  <a:gd name="T87" fmla="*/ 243574881 h 189"/>
                  <a:gd name="T88" fmla="*/ 931951292 w 519"/>
                  <a:gd name="T89" fmla="*/ 141782820 h 189"/>
                  <a:gd name="T90" fmla="*/ 928296063 w 519"/>
                  <a:gd name="T91" fmla="*/ 72709432 h 189"/>
                  <a:gd name="T92" fmla="*/ 822309738 w 519"/>
                  <a:gd name="T93" fmla="*/ 130876596 h 189"/>
                  <a:gd name="T94" fmla="*/ 734597643 w 519"/>
                  <a:gd name="T95" fmla="*/ 185407717 h 189"/>
                  <a:gd name="T96" fmla="*/ 603026632 w 519"/>
                  <a:gd name="T97" fmla="*/ 189041854 h 189"/>
                  <a:gd name="T98" fmla="*/ 559171540 w 519"/>
                  <a:gd name="T99" fmla="*/ 221762433 h 189"/>
                  <a:gd name="T100" fmla="*/ 657847408 w 519"/>
                  <a:gd name="T101" fmla="*/ 374449571 h 189"/>
                  <a:gd name="T102" fmla="*/ 796726964 w 519"/>
                  <a:gd name="T103" fmla="*/ 407168243 h 189"/>
                  <a:gd name="T104" fmla="*/ 979463523 w 519"/>
                  <a:gd name="T105" fmla="*/ 647107080 h 189"/>
                  <a:gd name="T106" fmla="*/ 979463523 w 519"/>
                  <a:gd name="T107" fmla="*/ 647107080 h 189"/>
                  <a:gd name="T108" fmla="*/ 862511514 w 519"/>
                  <a:gd name="T109" fmla="*/ 614388408 h 189"/>
                  <a:gd name="T110" fmla="*/ 917332290 w 519"/>
                  <a:gd name="T111" fmla="*/ 585305779 h 1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9"/>
                  <a:gd name="T169" fmla="*/ 0 h 189"/>
                  <a:gd name="T170" fmla="*/ 519 w 519"/>
                  <a:gd name="T171" fmla="*/ 189 h 1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15" name="Freeform 172"/>
              <p:cNvSpPr>
                <a:spLocks noEditPoints="1" noChangeArrowheads="1"/>
              </p:cNvSpPr>
              <p:nvPr/>
            </p:nvSpPr>
            <p:spPr bwMode="auto">
              <a:xfrm>
                <a:off x="6297613" y="2651125"/>
                <a:ext cx="69850" cy="30163"/>
              </a:xfrm>
              <a:custGeom>
                <a:avLst/>
                <a:gdLst>
                  <a:gd name="T0" fmla="*/ 10692714 w 37"/>
                  <a:gd name="T1" fmla="*/ 42646712 h 16"/>
                  <a:gd name="T2" fmla="*/ 0 w 37"/>
                  <a:gd name="T3" fmla="*/ 46200290 h 16"/>
                  <a:gd name="T4" fmla="*/ 10692714 w 37"/>
                  <a:gd name="T5" fmla="*/ 53309332 h 16"/>
                  <a:gd name="T6" fmla="*/ 17819301 w 37"/>
                  <a:gd name="T7" fmla="*/ 42646712 h 16"/>
                  <a:gd name="T8" fmla="*/ 14255064 w 37"/>
                  <a:gd name="T9" fmla="*/ 42646712 h 16"/>
                  <a:gd name="T10" fmla="*/ 10692714 w 37"/>
                  <a:gd name="T11" fmla="*/ 42646712 h 16"/>
                  <a:gd name="T12" fmla="*/ 67714855 w 37"/>
                  <a:gd name="T13" fmla="*/ 10662621 h 16"/>
                  <a:gd name="T14" fmla="*/ 35638603 w 37"/>
                  <a:gd name="T15" fmla="*/ 31985976 h 16"/>
                  <a:gd name="T16" fmla="*/ 32076253 w 37"/>
                  <a:gd name="T17" fmla="*/ 35539555 h 16"/>
                  <a:gd name="T18" fmla="*/ 42767078 w 37"/>
                  <a:gd name="T19" fmla="*/ 49755754 h 16"/>
                  <a:gd name="T20" fmla="*/ 128301235 w 37"/>
                  <a:gd name="T21" fmla="*/ 10662621 h 16"/>
                  <a:gd name="T22" fmla="*/ 67714855 w 37"/>
                  <a:gd name="T23" fmla="*/ 1066262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6"/>
                  <a:gd name="T38" fmla="*/ 37 w 3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16" name="Freeform 173"/>
              <p:cNvSpPr>
                <a:spLocks noChangeArrowheads="1"/>
              </p:cNvSpPr>
              <p:nvPr/>
            </p:nvSpPr>
            <p:spPr bwMode="auto">
              <a:xfrm>
                <a:off x="3925888" y="1370012"/>
                <a:ext cx="73025" cy="39688"/>
              </a:xfrm>
              <a:custGeom>
                <a:avLst/>
                <a:gdLst>
                  <a:gd name="T0" fmla="*/ 0 w 38"/>
                  <a:gd name="T1" fmla="*/ 67862700 h 21"/>
                  <a:gd name="T2" fmla="*/ 25850850 w 38"/>
                  <a:gd name="T3" fmla="*/ 64290780 h 21"/>
                  <a:gd name="T4" fmla="*/ 33235984 w 38"/>
                  <a:gd name="T5" fmla="*/ 75006540 h 21"/>
                  <a:gd name="T6" fmla="*/ 62780361 w 38"/>
                  <a:gd name="T7" fmla="*/ 71434620 h 21"/>
                  <a:gd name="T8" fmla="*/ 88631211 w 38"/>
                  <a:gd name="T9" fmla="*/ 71434620 h 21"/>
                  <a:gd name="T10" fmla="*/ 103403400 w 38"/>
                  <a:gd name="T11" fmla="*/ 53576910 h 21"/>
                  <a:gd name="T12" fmla="*/ 114482061 w 38"/>
                  <a:gd name="T13" fmla="*/ 32145390 h 21"/>
                  <a:gd name="T14" fmla="*/ 140332911 w 38"/>
                  <a:gd name="T15" fmla="*/ 17859600 h 21"/>
                  <a:gd name="T16" fmla="*/ 129254250 w 38"/>
                  <a:gd name="T17" fmla="*/ 0 h 21"/>
                  <a:gd name="T18" fmla="*/ 99709872 w 38"/>
                  <a:gd name="T19" fmla="*/ 10715760 h 21"/>
                  <a:gd name="T20" fmla="*/ 66473889 w 38"/>
                  <a:gd name="T21" fmla="*/ 21429630 h 21"/>
                  <a:gd name="T22" fmla="*/ 18465716 w 38"/>
                  <a:gd name="T23" fmla="*/ 14287680 h 21"/>
                  <a:gd name="T24" fmla="*/ 3693528 w 38"/>
                  <a:gd name="T25" fmla="*/ 14287680 h 21"/>
                  <a:gd name="T26" fmla="*/ 0 w 38"/>
                  <a:gd name="T27" fmla="*/ 6786270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21"/>
                  <a:gd name="T44" fmla="*/ 38 w 38"/>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17" name="Freeform 174"/>
              <p:cNvSpPr>
                <a:spLocks noEditPoints="1" noChangeArrowheads="1"/>
              </p:cNvSpPr>
              <p:nvPr/>
            </p:nvSpPr>
            <p:spPr bwMode="auto">
              <a:xfrm>
                <a:off x="3790950" y="1365250"/>
                <a:ext cx="247650" cy="269875"/>
              </a:xfrm>
              <a:custGeom>
                <a:avLst/>
                <a:gdLst>
                  <a:gd name="T0" fmla="*/ 326612250 w 130"/>
                  <a:gd name="T1" fmla="*/ 446937882 h 141"/>
                  <a:gd name="T2" fmla="*/ 279434925 w 130"/>
                  <a:gd name="T3" fmla="*/ 446937882 h 141"/>
                  <a:gd name="T4" fmla="*/ 243144675 w 130"/>
                  <a:gd name="T5" fmla="*/ 465254930 h 141"/>
                  <a:gd name="T6" fmla="*/ 286692975 w 130"/>
                  <a:gd name="T7" fmla="*/ 487235387 h 141"/>
                  <a:gd name="T8" fmla="*/ 333870300 w 130"/>
                  <a:gd name="T9" fmla="*/ 516542664 h 141"/>
                  <a:gd name="T10" fmla="*/ 344757375 w 130"/>
                  <a:gd name="T11" fmla="*/ 490898797 h 141"/>
                  <a:gd name="T12" fmla="*/ 359273475 w 130"/>
                  <a:gd name="T13" fmla="*/ 450601292 h 141"/>
                  <a:gd name="T14" fmla="*/ 326612250 w 130"/>
                  <a:gd name="T15" fmla="*/ 446937882 h 141"/>
                  <a:gd name="T16" fmla="*/ 94354650 w 130"/>
                  <a:gd name="T17" fmla="*/ 311391728 h 141"/>
                  <a:gd name="T18" fmla="*/ 65322450 w 130"/>
                  <a:gd name="T19" fmla="*/ 318718547 h 141"/>
                  <a:gd name="T20" fmla="*/ 79838550 w 130"/>
                  <a:gd name="T21" fmla="*/ 370006281 h 141"/>
                  <a:gd name="T22" fmla="*/ 97983675 w 130"/>
                  <a:gd name="T23" fmla="*/ 410303786 h 141"/>
                  <a:gd name="T24" fmla="*/ 123386850 w 130"/>
                  <a:gd name="T25" fmla="*/ 391986738 h 141"/>
                  <a:gd name="T26" fmla="*/ 130644900 w 130"/>
                  <a:gd name="T27" fmla="*/ 326045366 h 141"/>
                  <a:gd name="T28" fmla="*/ 94354650 w 130"/>
                  <a:gd name="T29" fmla="*/ 311391728 h 141"/>
                  <a:gd name="T30" fmla="*/ 391934700 w 130"/>
                  <a:gd name="T31" fmla="*/ 289411270 h 141"/>
                  <a:gd name="T32" fmla="*/ 359273475 w 130"/>
                  <a:gd name="T33" fmla="*/ 267430813 h 141"/>
                  <a:gd name="T34" fmla="*/ 297580050 w 130"/>
                  <a:gd name="T35" fmla="*/ 201487527 h 141"/>
                  <a:gd name="T36" fmla="*/ 239515650 w 130"/>
                  <a:gd name="T37" fmla="*/ 139209564 h 141"/>
                  <a:gd name="T38" fmla="*/ 239515650 w 130"/>
                  <a:gd name="T39" fmla="*/ 98912059 h 141"/>
                  <a:gd name="T40" fmla="*/ 257660775 w 130"/>
                  <a:gd name="T41" fmla="*/ 76931601 h 141"/>
                  <a:gd name="T42" fmla="*/ 261289800 w 130"/>
                  <a:gd name="T43" fmla="*/ 21980457 h 141"/>
                  <a:gd name="T44" fmla="*/ 239515650 w 130"/>
                  <a:gd name="T45" fmla="*/ 18317048 h 141"/>
                  <a:gd name="T46" fmla="*/ 232257600 w 130"/>
                  <a:gd name="T47" fmla="*/ 0 h 141"/>
                  <a:gd name="T48" fmla="*/ 199596375 w 130"/>
                  <a:gd name="T49" fmla="*/ 3663410 h 141"/>
                  <a:gd name="T50" fmla="*/ 174193200 w 130"/>
                  <a:gd name="T51" fmla="*/ 10990229 h 141"/>
                  <a:gd name="T52" fmla="*/ 166935150 w 130"/>
                  <a:gd name="T53" fmla="*/ 7326819 h 141"/>
                  <a:gd name="T54" fmla="*/ 159677100 w 130"/>
                  <a:gd name="T55" fmla="*/ 18317048 h 141"/>
                  <a:gd name="T56" fmla="*/ 152419050 w 130"/>
                  <a:gd name="T57" fmla="*/ 25643867 h 141"/>
                  <a:gd name="T58" fmla="*/ 141531975 w 130"/>
                  <a:gd name="T59" fmla="*/ 32970686 h 141"/>
                  <a:gd name="T60" fmla="*/ 123386850 w 130"/>
                  <a:gd name="T61" fmla="*/ 36634096 h 141"/>
                  <a:gd name="T62" fmla="*/ 108870750 w 130"/>
                  <a:gd name="T63" fmla="*/ 43960915 h 141"/>
                  <a:gd name="T64" fmla="*/ 97983675 w 130"/>
                  <a:gd name="T65" fmla="*/ 58614553 h 141"/>
                  <a:gd name="T66" fmla="*/ 72580500 w 130"/>
                  <a:gd name="T67" fmla="*/ 32970686 h 141"/>
                  <a:gd name="T68" fmla="*/ 54435375 w 130"/>
                  <a:gd name="T69" fmla="*/ 62277963 h 141"/>
                  <a:gd name="T70" fmla="*/ 18145125 w 130"/>
                  <a:gd name="T71" fmla="*/ 62277963 h 141"/>
                  <a:gd name="T72" fmla="*/ 21774150 w 130"/>
                  <a:gd name="T73" fmla="*/ 84258420 h 141"/>
                  <a:gd name="T74" fmla="*/ 14516100 w 130"/>
                  <a:gd name="T75" fmla="*/ 98912059 h 141"/>
                  <a:gd name="T76" fmla="*/ 7258050 w 130"/>
                  <a:gd name="T77" fmla="*/ 109902287 h 141"/>
                  <a:gd name="T78" fmla="*/ 18145125 w 130"/>
                  <a:gd name="T79" fmla="*/ 131882745 h 141"/>
                  <a:gd name="T80" fmla="*/ 29032200 w 130"/>
                  <a:gd name="T81" fmla="*/ 150199793 h 141"/>
                  <a:gd name="T82" fmla="*/ 47177325 w 130"/>
                  <a:gd name="T83" fmla="*/ 157526612 h 141"/>
                  <a:gd name="T84" fmla="*/ 43548300 w 130"/>
                  <a:gd name="T85" fmla="*/ 172180250 h 141"/>
                  <a:gd name="T86" fmla="*/ 61693425 w 130"/>
                  <a:gd name="T87" fmla="*/ 164853431 h 141"/>
                  <a:gd name="T88" fmla="*/ 90725625 w 130"/>
                  <a:gd name="T89" fmla="*/ 139209564 h 141"/>
                  <a:gd name="T90" fmla="*/ 148790025 w 130"/>
                  <a:gd name="T91" fmla="*/ 164853431 h 141"/>
                  <a:gd name="T92" fmla="*/ 159677100 w 130"/>
                  <a:gd name="T93" fmla="*/ 190497298 h 141"/>
                  <a:gd name="T94" fmla="*/ 199596375 w 130"/>
                  <a:gd name="T95" fmla="*/ 238121622 h 141"/>
                  <a:gd name="T96" fmla="*/ 254031750 w 130"/>
                  <a:gd name="T97" fmla="*/ 289411270 h 141"/>
                  <a:gd name="T98" fmla="*/ 293951025 w 130"/>
                  <a:gd name="T99" fmla="*/ 304064909 h 141"/>
                  <a:gd name="T100" fmla="*/ 330241275 w 130"/>
                  <a:gd name="T101" fmla="*/ 329708776 h 141"/>
                  <a:gd name="T102" fmla="*/ 359273475 w 130"/>
                  <a:gd name="T103" fmla="*/ 351689233 h 141"/>
                  <a:gd name="T104" fmla="*/ 373789575 w 130"/>
                  <a:gd name="T105" fmla="*/ 377333100 h 141"/>
                  <a:gd name="T106" fmla="*/ 373789575 w 130"/>
                  <a:gd name="T107" fmla="*/ 421294015 h 141"/>
                  <a:gd name="T108" fmla="*/ 377418600 w 130"/>
                  <a:gd name="T109" fmla="*/ 454264701 h 141"/>
                  <a:gd name="T110" fmla="*/ 395563725 w 130"/>
                  <a:gd name="T111" fmla="*/ 421294015 h 141"/>
                  <a:gd name="T112" fmla="*/ 420966900 w 130"/>
                  <a:gd name="T113" fmla="*/ 395650148 h 141"/>
                  <a:gd name="T114" fmla="*/ 402821775 w 130"/>
                  <a:gd name="T115" fmla="*/ 362679462 h 141"/>
                  <a:gd name="T116" fmla="*/ 439112025 w 130"/>
                  <a:gd name="T117" fmla="*/ 348025824 h 141"/>
                  <a:gd name="T118" fmla="*/ 471773250 w 130"/>
                  <a:gd name="T119" fmla="*/ 348025824 h 141"/>
                  <a:gd name="T120" fmla="*/ 391934700 w 130"/>
                  <a:gd name="T121" fmla="*/ 289411270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0"/>
                  <a:gd name="T184" fmla="*/ 0 h 141"/>
                  <a:gd name="T185" fmla="*/ 130 w 130"/>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18" name="Freeform 175"/>
              <p:cNvSpPr>
                <a:spLocks noChangeArrowheads="1"/>
              </p:cNvSpPr>
              <p:nvPr/>
            </p:nvSpPr>
            <p:spPr bwMode="auto">
              <a:xfrm>
                <a:off x="4038600" y="1465262"/>
                <a:ext cx="26988" cy="33338"/>
              </a:xfrm>
              <a:custGeom>
                <a:avLst/>
                <a:gdLst>
                  <a:gd name="T0" fmla="*/ 18581238 w 14"/>
                  <a:gd name="T1" fmla="*/ 0 h 18"/>
                  <a:gd name="T2" fmla="*/ 3716633 w 14"/>
                  <a:gd name="T3" fmla="*/ 27442730 h 18"/>
                  <a:gd name="T4" fmla="*/ 0 w 14"/>
                  <a:gd name="T5" fmla="*/ 41163169 h 18"/>
                  <a:gd name="T6" fmla="*/ 29729210 w 14"/>
                  <a:gd name="T7" fmla="*/ 61745680 h 18"/>
                  <a:gd name="T8" fmla="*/ 33443915 w 14"/>
                  <a:gd name="T9" fmla="*/ 61745680 h 18"/>
                  <a:gd name="T10" fmla="*/ 52025153 w 14"/>
                  <a:gd name="T11" fmla="*/ 34302950 h 18"/>
                  <a:gd name="T12" fmla="*/ 18581238 w 14"/>
                  <a:gd name="T13" fmla="*/ 0 h 18"/>
                  <a:gd name="T14" fmla="*/ 0 60000 65536"/>
                  <a:gd name="T15" fmla="*/ 0 60000 65536"/>
                  <a:gd name="T16" fmla="*/ 0 60000 65536"/>
                  <a:gd name="T17" fmla="*/ 0 60000 65536"/>
                  <a:gd name="T18" fmla="*/ 0 60000 65536"/>
                  <a:gd name="T19" fmla="*/ 0 60000 65536"/>
                  <a:gd name="T20" fmla="*/ 0 60000 65536"/>
                  <a:gd name="T21" fmla="*/ 0 w 14"/>
                  <a:gd name="T22" fmla="*/ 0 h 18"/>
                  <a:gd name="T23" fmla="*/ 14 w 1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sp>
            <p:nvSpPr>
              <p:cNvPr id="35019" name="Freeform 176"/>
              <p:cNvSpPr>
                <a:spLocks noChangeArrowheads="1"/>
              </p:cNvSpPr>
              <p:nvPr/>
            </p:nvSpPr>
            <p:spPr bwMode="auto">
              <a:xfrm>
                <a:off x="4044950" y="1389062"/>
                <a:ext cx="90488" cy="106363"/>
              </a:xfrm>
              <a:custGeom>
                <a:avLst/>
                <a:gdLst>
                  <a:gd name="T0" fmla="*/ 151973633 w 47"/>
                  <a:gd name="T1" fmla="*/ 133477968 h 56"/>
                  <a:gd name="T2" fmla="*/ 151973633 w 47"/>
                  <a:gd name="T3" fmla="*/ 104617507 h 56"/>
                  <a:gd name="T4" fmla="*/ 155681716 w 47"/>
                  <a:gd name="T5" fmla="*/ 82972637 h 56"/>
                  <a:gd name="T6" fmla="*/ 107493968 w 47"/>
                  <a:gd name="T7" fmla="*/ 72150201 h 56"/>
                  <a:gd name="T8" fmla="*/ 103787811 w 47"/>
                  <a:gd name="T9" fmla="*/ 46896586 h 56"/>
                  <a:gd name="T10" fmla="*/ 88961256 w 47"/>
                  <a:gd name="T11" fmla="*/ 32467306 h 56"/>
                  <a:gd name="T12" fmla="*/ 74134701 w 47"/>
                  <a:gd name="T13" fmla="*/ 7215590 h 56"/>
                  <a:gd name="T14" fmla="*/ 74134701 w 47"/>
                  <a:gd name="T15" fmla="*/ 7215590 h 56"/>
                  <a:gd name="T16" fmla="*/ 63014303 w 47"/>
                  <a:gd name="T17" fmla="*/ 3606845 h 56"/>
                  <a:gd name="T18" fmla="*/ 44479665 w 47"/>
                  <a:gd name="T19" fmla="*/ 0 h 56"/>
                  <a:gd name="T20" fmla="*/ 0 w 47"/>
                  <a:gd name="T21" fmla="*/ 10822435 h 56"/>
                  <a:gd name="T22" fmla="*/ 11120398 w 47"/>
                  <a:gd name="T23" fmla="*/ 36074151 h 56"/>
                  <a:gd name="T24" fmla="*/ 25946953 w 47"/>
                  <a:gd name="T25" fmla="*/ 64934612 h 56"/>
                  <a:gd name="T26" fmla="*/ 22240795 w 47"/>
                  <a:gd name="T27" fmla="*/ 129869223 h 56"/>
                  <a:gd name="T28" fmla="*/ 7414240 w 47"/>
                  <a:gd name="T29" fmla="*/ 144300403 h 56"/>
                  <a:gd name="T30" fmla="*/ 40773508 w 47"/>
                  <a:gd name="T31" fmla="*/ 180374554 h 56"/>
                  <a:gd name="T32" fmla="*/ 40773508 w 47"/>
                  <a:gd name="T33" fmla="*/ 180374554 h 56"/>
                  <a:gd name="T34" fmla="*/ 77840858 w 47"/>
                  <a:gd name="T35" fmla="*/ 202019424 h 56"/>
                  <a:gd name="T36" fmla="*/ 151973633 w 47"/>
                  <a:gd name="T37" fmla="*/ 187590144 h 56"/>
                  <a:gd name="T38" fmla="*/ 151973633 w 47"/>
                  <a:gd name="T39" fmla="*/ 176767709 h 56"/>
                  <a:gd name="T40" fmla="*/ 166800188 w 47"/>
                  <a:gd name="T41" fmla="*/ 158729683 h 56"/>
                  <a:gd name="T42" fmla="*/ 151973633 w 47"/>
                  <a:gd name="T43" fmla="*/ 133477968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56"/>
                  <a:gd name="T68" fmla="*/ 47 w 47"/>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rgbClr val="BFBFBF">
                  <a:alpha val="74117"/>
                </a:srgbClr>
              </a:solidFill>
              <a:ln w="1" cap="flat" cmpd="sng">
                <a:solidFill>
                  <a:srgbClr val="FFFFFF"/>
                </a:solidFill>
                <a:miter lim="800000"/>
              </a:ln>
            </p:spPr>
            <p:txBody>
              <a:bodyPr/>
              <a:lstStyle/>
              <a:p>
                <a:endParaRPr lang="zh-CN" altLang="en-US"/>
              </a:p>
            </p:txBody>
          </p:sp>
        </p:grpSp>
        <p:grpSp>
          <p:nvGrpSpPr>
            <p:cNvPr id="34828" name="Group 3"/>
            <p:cNvGrpSpPr/>
            <p:nvPr/>
          </p:nvGrpSpPr>
          <p:grpSpPr bwMode="auto">
            <a:xfrm flipH="1">
              <a:off x="2507517" y="2111877"/>
              <a:ext cx="415224" cy="416644"/>
              <a:chOff x="0" y="0"/>
              <a:chExt cx="718723" cy="718723"/>
            </a:xfrm>
          </p:grpSpPr>
          <p:sp>
            <p:nvSpPr>
              <p:cNvPr id="34845" name="Oval 372"/>
              <p:cNvSpPr>
                <a:spLocks noChangeArrowheads="1"/>
              </p:cNvSpPr>
              <p:nvPr/>
            </p:nvSpPr>
            <p:spPr bwMode="auto">
              <a:xfrm>
                <a:off x="0" y="0"/>
                <a:ext cx="718723" cy="718723"/>
              </a:xfrm>
              <a:prstGeom prst="ellipse">
                <a:avLst/>
              </a:prstGeom>
              <a:solidFill>
                <a:srgbClr val="FFFFFF">
                  <a:alpha val="38039"/>
                </a:srgbClr>
              </a:solidFill>
              <a:ln w="3175">
                <a:solidFill>
                  <a:srgbClr val="D8D8D8"/>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46" name="Oval 373"/>
              <p:cNvSpPr>
                <a:spLocks noChangeArrowheads="1"/>
              </p:cNvSpPr>
              <p:nvPr/>
            </p:nvSpPr>
            <p:spPr bwMode="auto">
              <a:xfrm>
                <a:off x="105484" y="109333"/>
                <a:ext cx="498816" cy="500060"/>
              </a:xfrm>
              <a:prstGeom prst="ellipse">
                <a:avLst/>
              </a:prstGeom>
              <a:gradFill rotWithShape="1">
                <a:gsLst>
                  <a:gs pos="0">
                    <a:srgbClr val="FFFFFF"/>
                  </a:gs>
                  <a:gs pos="100000">
                    <a:srgbClr val="D8D8D8"/>
                  </a:gs>
                </a:gsLst>
                <a:lin ang="5400000" scaled="1"/>
              </a:gradFill>
              <a:ln w="3175">
                <a:solidFill>
                  <a:schemeClr val="bg1"/>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47" name="Oval 374"/>
              <p:cNvSpPr>
                <a:spLocks noChangeArrowheads="1"/>
              </p:cNvSpPr>
              <p:nvPr/>
            </p:nvSpPr>
            <p:spPr bwMode="auto">
              <a:xfrm>
                <a:off x="244937" y="243759"/>
                <a:ext cx="228847" cy="231210"/>
              </a:xfrm>
              <a:prstGeom prst="ellipse">
                <a:avLst/>
              </a:prstGeom>
              <a:solidFill>
                <a:srgbClr val="8FC33B"/>
              </a:solidFill>
              <a:ln w="3175">
                <a:solidFill>
                  <a:srgbClr val="A5A5A5"/>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829" name="Group 3"/>
            <p:cNvGrpSpPr/>
            <p:nvPr/>
          </p:nvGrpSpPr>
          <p:grpSpPr bwMode="auto">
            <a:xfrm flipH="1">
              <a:off x="3661128" y="3652110"/>
              <a:ext cx="468354" cy="469956"/>
              <a:chOff x="0" y="0"/>
              <a:chExt cx="718723" cy="718723"/>
            </a:xfrm>
          </p:grpSpPr>
          <p:sp>
            <p:nvSpPr>
              <p:cNvPr id="34842" name="Oval 372"/>
              <p:cNvSpPr>
                <a:spLocks noChangeArrowheads="1"/>
              </p:cNvSpPr>
              <p:nvPr/>
            </p:nvSpPr>
            <p:spPr bwMode="auto">
              <a:xfrm>
                <a:off x="0" y="0"/>
                <a:ext cx="718723" cy="718723"/>
              </a:xfrm>
              <a:prstGeom prst="ellipse">
                <a:avLst/>
              </a:prstGeom>
              <a:solidFill>
                <a:srgbClr val="FFFFFF">
                  <a:alpha val="38039"/>
                </a:srgbClr>
              </a:solidFill>
              <a:ln w="3175">
                <a:solidFill>
                  <a:srgbClr val="D8D8D8"/>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43" name="Oval 373"/>
              <p:cNvSpPr>
                <a:spLocks noChangeArrowheads="1"/>
              </p:cNvSpPr>
              <p:nvPr/>
            </p:nvSpPr>
            <p:spPr bwMode="auto">
              <a:xfrm>
                <a:off x="105484" y="109333"/>
                <a:ext cx="498816" cy="500060"/>
              </a:xfrm>
              <a:prstGeom prst="ellipse">
                <a:avLst/>
              </a:prstGeom>
              <a:gradFill rotWithShape="1">
                <a:gsLst>
                  <a:gs pos="0">
                    <a:srgbClr val="FFFFFF"/>
                  </a:gs>
                  <a:gs pos="100000">
                    <a:srgbClr val="D8D8D8"/>
                  </a:gs>
                </a:gsLst>
                <a:lin ang="5400000" scaled="1"/>
              </a:gradFill>
              <a:ln w="3175">
                <a:solidFill>
                  <a:schemeClr val="bg1"/>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44" name="Oval 374"/>
              <p:cNvSpPr>
                <a:spLocks noChangeArrowheads="1"/>
              </p:cNvSpPr>
              <p:nvPr/>
            </p:nvSpPr>
            <p:spPr bwMode="auto">
              <a:xfrm>
                <a:off x="244937" y="243759"/>
                <a:ext cx="228847" cy="231210"/>
              </a:xfrm>
              <a:prstGeom prst="ellipse">
                <a:avLst/>
              </a:prstGeom>
              <a:solidFill>
                <a:srgbClr val="8FC33B"/>
              </a:solidFill>
              <a:ln w="3175">
                <a:solidFill>
                  <a:srgbClr val="A5A5A5"/>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830" name="Group 3"/>
            <p:cNvGrpSpPr/>
            <p:nvPr/>
          </p:nvGrpSpPr>
          <p:grpSpPr bwMode="auto">
            <a:xfrm flipH="1">
              <a:off x="8738473" y="4358327"/>
              <a:ext cx="400185" cy="401554"/>
              <a:chOff x="0" y="0"/>
              <a:chExt cx="718723" cy="718723"/>
            </a:xfrm>
          </p:grpSpPr>
          <p:sp>
            <p:nvSpPr>
              <p:cNvPr id="34839" name="Oval 372"/>
              <p:cNvSpPr>
                <a:spLocks noChangeArrowheads="1"/>
              </p:cNvSpPr>
              <p:nvPr/>
            </p:nvSpPr>
            <p:spPr bwMode="auto">
              <a:xfrm>
                <a:off x="0" y="0"/>
                <a:ext cx="718723" cy="718723"/>
              </a:xfrm>
              <a:prstGeom prst="ellipse">
                <a:avLst/>
              </a:prstGeom>
              <a:solidFill>
                <a:srgbClr val="FFFFFF">
                  <a:alpha val="38039"/>
                </a:srgbClr>
              </a:solidFill>
              <a:ln w="3175">
                <a:solidFill>
                  <a:srgbClr val="D8D8D8"/>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40" name="Oval 373"/>
              <p:cNvSpPr>
                <a:spLocks noChangeArrowheads="1"/>
              </p:cNvSpPr>
              <p:nvPr/>
            </p:nvSpPr>
            <p:spPr bwMode="auto">
              <a:xfrm>
                <a:off x="105484" y="109333"/>
                <a:ext cx="498816" cy="500060"/>
              </a:xfrm>
              <a:prstGeom prst="ellipse">
                <a:avLst/>
              </a:prstGeom>
              <a:gradFill rotWithShape="1">
                <a:gsLst>
                  <a:gs pos="0">
                    <a:srgbClr val="FFFFFF"/>
                  </a:gs>
                  <a:gs pos="100000">
                    <a:srgbClr val="D8D8D8"/>
                  </a:gs>
                </a:gsLst>
                <a:lin ang="5400000" scaled="1"/>
              </a:gradFill>
              <a:ln w="3175">
                <a:solidFill>
                  <a:schemeClr val="bg1"/>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41" name="Oval 374"/>
              <p:cNvSpPr>
                <a:spLocks noChangeArrowheads="1"/>
              </p:cNvSpPr>
              <p:nvPr/>
            </p:nvSpPr>
            <p:spPr bwMode="auto">
              <a:xfrm>
                <a:off x="244937" y="243759"/>
                <a:ext cx="228847" cy="231210"/>
              </a:xfrm>
              <a:prstGeom prst="ellipse">
                <a:avLst/>
              </a:prstGeom>
              <a:solidFill>
                <a:srgbClr val="8FC33B"/>
              </a:solidFill>
              <a:ln w="3175">
                <a:solidFill>
                  <a:srgbClr val="A5A5A5"/>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831" name="Group 3"/>
            <p:cNvGrpSpPr/>
            <p:nvPr/>
          </p:nvGrpSpPr>
          <p:grpSpPr bwMode="auto">
            <a:xfrm flipH="1">
              <a:off x="8363949" y="1966643"/>
              <a:ext cx="709144" cy="711569"/>
              <a:chOff x="0" y="0"/>
              <a:chExt cx="718723" cy="718723"/>
            </a:xfrm>
          </p:grpSpPr>
          <p:sp>
            <p:nvSpPr>
              <p:cNvPr id="34836" name="Oval 372"/>
              <p:cNvSpPr>
                <a:spLocks noChangeArrowheads="1"/>
              </p:cNvSpPr>
              <p:nvPr/>
            </p:nvSpPr>
            <p:spPr bwMode="auto">
              <a:xfrm>
                <a:off x="0" y="0"/>
                <a:ext cx="718723" cy="718723"/>
              </a:xfrm>
              <a:prstGeom prst="ellipse">
                <a:avLst/>
              </a:prstGeom>
              <a:solidFill>
                <a:srgbClr val="FFFFFF">
                  <a:alpha val="38039"/>
                </a:srgbClr>
              </a:solidFill>
              <a:ln w="3175">
                <a:solidFill>
                  <a:srgbClr val="D8D8D8"/>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37" name="Oval 373"/>
              <p:cNvSpPr>
                <a:spLocks noChangeArrowheads="1"/>
              </p:cNvSpPr>
              <p:nvPr/>
            </p:nvSpPr>
            <p:spPr bwMode="auto">
              <a:xfrm>
                <a:off x="105484" y="109333"/>
                <a:ext cx="498816" cy="500060"/>
              </a:xfrm>
              <a:prstGeom prst="ellipse">
                <a:avLst/>
              </a:prstGeom>
              <a:gradFill rotWithShape="1">
                <a:gsLst>
                  <a:gs pos="0">
                    <a:srgbClr val="FFFFFF"/>
                  </a:gs>
                  <a:gs pos="100000">
                    <a:srgbClr val="D8D8D8"/>
                  </a:gs>
                </a:gsLst>
                <a:lin ang="5400000" scaled="1"/>
              </a:gradFill>
              <a:ln w="3175">
                <a:solidFill>
                  <a:schemeClr val="bg1"/>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38" name="Oval 374"/>
              <p:cNvSpPr>
                <a:spLocks noChangeArrowheads="1"/>
              </p:cNvSpPr>
              <p:nvPr/>
            </p:nvSpPr>
            <p:spPr bwMode="auto">
              <a:xfrm>
                <a:off x="244937" y="243759"/>
                <a:ext cx="228847" cy="231210"/>
              </a:xfrm>
              <a:prstGeom prst="ellipse">
                <a:avLst/>
              </a:prstGeom>
              <a:solidFill>
                <a:srgbClr val="8FC33B"/>
              </a:solidFill>
              <a:ln w="3175">
                <a:solidFill>
                  <a:srgbClr val="A5A5A5"/>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4832" name="任意多边形 367"/>
            <p:cNvSpPr>
              <a:spLocks noChangeArrowheads="1"/>
            </p:cNvSpPr>
            <p:nvPr/>
          </p:nvSpPr>
          <p:spPr bwMode="auto">
            <a:xfrm>
              <a:off x="2917656" y="1781256"/>
              <a:ext cx="5462398" cy="590512"/>
            </a:xfrm>
            <a:custGeom>
              <a:avLst/>
              <a:gdLst>
                <a:gd name="T0" fmla="*/ 0 w 5586047"/>
                <a:gd name="T1" fmla="*/ 538206 h 603879"/>
                <a:gd name="T2" fmla="*/ 5341486 w 5586047"/>
                <a:gd name="T3" fmla="*/ 577441 h 603879"/>
                <a:gd name="T4" fmla="*/ 0 60000 65536"/>
                <a:gd name="T5" fmla="*/ 0 60000 65536"/>
                <a:gd name="T6" fmla="*/ 0 w 5586047"/>
                <a:gd name="T7" fmla="*/ 0 h 603879"/>
                <a:gd name="T8" fmla="*/ 5586047 w 5586047"/>
                <a:gd name="T9" fmla="*/ 603879 h 603879"/>
              </a:gdLst>
              <a:ahLst/>
              <a:cxnLst>
                <a:cxn ang="T4">
                  <a:pos x="T0" y="T1"/>
                </a:cxn>
                <a:cxn ang="T5">
                  <a:pos x="T2" y="T3"/>
                </a:cxn>
              </a:cxnLst>
              <a:rect l="T6" t="T7" r="T8" b="T9"/>
              <a:pathLst>
                <a:path w="5586047" h="603879">
                  <a:moveTo>
                    <a:pt x="0" y="562848"/>
                  </a:moveTo>
                  <a:cubicBezTo>
                    <a:pt x="1609970" y="-56521"/>
                    <a:pt x="3407508" y="-324199"/>
                    <a:pt x="5586047" y="603879"/>
                  </a:cubicBezTo>
                </a:path>
              </a:pathLst>
            </a:custGeom>
            <a:noFill/>
            <a:ln w="19050" cap="flat" cmpd="sng">
              <a:solidFill>
                <a:srgbClr val="262626"/>
              </a:solidFill>
              <a:prstDash val="sysDash"/>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4833" name="任意多边形 368"/>
            <p:cNvSpPr>
              <a:spLocks noChangeArrowheads="1"/>
            </p:cNvSpPr>
            <p:nvPr/>
          </p:nvSpPr>
          <p:spPr bwMode="auto">
            <a:xfrm rot="1154146">
              <a:off x="2824867" y="2777424"/>
              <a:ext cx="6250179" cy="683196"/>
            </a:xfrm>
            <a:custGeom>
              <a:avLst/>
              <a:gdLst>
                <a:gd name="T0" fmla="*/ 0 w 5586047"/>
                <a:gd name="T1" fmla="*/ 720414 h 603879"/>
                <a:gd name="T2" fmla="*/ 6993270 w 5586047"/>
                <a:gd name="T3" fmla="*/ 772931 h 603879"/>
                <a:gd name="T4" fmla="*/ 0 60000 65536"/>
                <a:gd name="T5" fmla="*/ 0 60000 65536"/>
                <a:gd name="T6" fmla="*/ 0 w 5586047"/>
                <a:gd name="T7" fmla="*/ 0 h 603879"/>
                <a:gd name="T8" fmla="*/ 5586047 w 5586047"/>
                <a:gd name="T9" fmla="*/ 603879 h 603879"/>
              </a:gdLst>
              <a:ahLst/>
              <a:cxnLst>
                <a:cxn ang="T4">
                  <a:pos x="T0" y="T1"/>
                </a:cxn>
                <a:cxn ang="T5">
                  <a:pos x="T2" y="T3"/>
                </a:cxn>
              </a:cxnLst>
              <a:rect l="T6" t="T7" r="T8" b="T9"/>
              <a:pathLst>
                <a:path w="5586047" h="603879">
                  <a:moveTo>
                    <a:pt x="0" y="562848"/>
                  </a:moveTo>
                  <a:cubicBezTo>
                    <a:pt x="1609970" y="-56521"/>
                    <a:pt x="3407508" y="-324199"/>
                    <a:pt x="5586047" y="603879"/>
                  </a:cubicBezTo>
                </a:path>
              </a:pathLst>
            </a:custGeom>
            <a:noFill/>
            <a:ln w="19050" cap="flat" cmpd="sng">
              <a:solidFill>
                <a:srgbClr val="262626"/>
              </a:solidFill>
              <a:prstDash val="sysDash"/>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4834" name="任意多边形 369"/>
            <p:cNvSpPr>
              <a:spLocks noChangeArrowheads="1"/>
            </p:cNvSpPr>
            <p:nvPr/>
          </p:nvSpPr>
          <p:spPr bwMode="auto">
            <a:xfrm rot="-1060770">
              <a:off x="3876677" y="2492665"/>
              <a:ext cx="4517348" cy="590512"/>
            </a:xfrm>
            <a:custGeom>
              <a:avLst/>
              <a:gdLst>
                <a:gd name="T0" fmla="*/ 0 w 5586047"/>
                <a:gd name="T1" fmla="*/ 538206 h 603879"/>
                <a:gd name="T2" fmla="*/ 3653108 w 5586047"/>
                <a:gd name="T3" fmla="*/ 577441 h 603879"/>
                <a:gd name="T4" fmla="*/ 0 60000 65536"/>
                <a:gd name="T5" fmla="*/ 0 60000 65536"/>
                <a:gd name="T6" fmla="*/ 0 w 5586047"/>
                <a:gd name="T7" fmla="*/ 0 h 603879"/>
                <a:gd name="T8" fmla="*/ 5586047 w 5586047"/>
                <a:gd name="T9" fmla="*/ 603879 h 603879"/>
              </a:gdLst>
              <a:ahLst/>
              <a:cxnLst>
                <a:cxn ang="T4">
                  <a:pos x="T0" y="T1"/>
                </a:cxn>
                <a:cxn ang="T5">
                  <a:pos x="T2" y="T3"/>
                </a:cxn>
              </a:cxnLst>
              <a:rect l="T6" t="T7" r="T8" b="T9"/>
              <a:pathLst>
                <a:path w="5586047" h="603879">
                  <a:moveTo>
                    <a:pt x="0" y="562848"/>
                  </a:moveTo>
                  <a:cubicBezTo>
                    <a:pt x="1609970" y="-56521"/>
                    <a:pt x="3407508" y="-324199"/>
                    <a:pt x="5586047" y="603879"/>
                  </a:cubicBezTo>
                </a:path>
              </a:pathLst>
            </a:custGeom>
            <a:noFill/>
            <a:ln w="19050" cap="flat" cmpd="sng">
              <a:solidFill>
                <a:srgbClr val="262626"/>
              </a:solidFill>
              <a:prstDash val="sysDash"/>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4835" name="任意多边形 370"/>
            <p:cNvSpPr>
              <a:spLocks noChangeArrowheads="1"/>
            </p:cNvSpPr>
            <p:nvPr/>
          </p:nvSpPr>
          <p:spPr bwMode="auto">
            <a:xfrm rot="-6120000">
              <a:off x="7382111" y="3297786"/>
              <a:ext cx="2120452" cy="288841"/>
            </a:xfrm>
            <a:custGeom>
              <a:avLst/>
              <a:gdLst>
                <a:gd name="T0" fmla="*/ 0 w 5586047"/>
                <a:gd name="T1" fmla="*/ 128768 h 603879"/>
                <a:gd name="T2" fmla="*/ 804919 w 5586047"/>
                <a:gd name="T3" fmla="*/ 138155 h 603879"/>
                <a:gd name="T4" fmla="*/ 0 60000 65536"/>
                <a:gd name="T5" fmla="*/ 0 60000 65536"/>
                <a:gd name="T6" fmla="*/ 0 w 5586047"/>
                <a:gd name="T7" fmla="*/ 0 h 603879"/>
                <a:gd name="T8" fmla="*/ 5586047 w 5586047"/>
                <a:gd name="T9" fmla="*/ 603879 h 603879"/>
              </a:gdLst>
              <a:ahLst/>
              <a:cxnLst>
                <a:cxn ang="T4">
                  <a:pos x="T0" y="T1"/>
                </a:cxn>
                <a:cxn ang="T5">
                  <a:pos x="T2" y="T3"/>
                </a:cxn>
              </a:cxnLst>
              <a:rect l="T6" t="T7" r="T8" b="T9"/>
              <a:pathLst>
                <a:path w="5586047" h="603879">
                  <a:moveTo>
                    <a:pt x="0" y="562848"/>
                  </a:moveTo>
                  <a:cubicBezTo>
                    <a:pt x="1609970" y="-56521"/>
                    <a:pt x="3407508" y="-324199"/>
                    <a:pt x="5586047" y="603879"/>
                  </a:cubicBezTo>
                </a:path>
              </a:pathLst>
            </a:custGeom>
            <a:noFill/>
            <a:ln w="19050" cap="flat" cmpd="sng">
              <a:solidFill>
                <a:srgbClr val="262626"/>
              </a:solidFill>
              <a:prstDash val="sysDash"/>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34825" name="矩形 372"/>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市场分布</a:t>
            </a:r>
            <a:endParaRPr lang="en-US" sz="2800" b="1">
              <a:solidFill>
                <a:srgbClr val="609114"/>
              </a:solidFill>
              <a:latin typeface="方正正黑简体" pitchFamily="2" charset="-122"/>
              <a:ea typeface="方正正黑简体" pitchFamily="2" charset="-122"/>
              <a:sym typeface="方正正黑简体" pitchFamily="2" charset="-122"/>
            </a:endParaRPr>
          </a:p>
        </p:txBody>
      </p:sp>
      <p:sp>
        <p:nvSpPr>
          <p:cNvPr id="34826" name="矩形 373"/>
          <p:cNvSpPr>
            <a:spLocks noChangeArrowheads="1"/>
          </p:cNvSpPr>
          <p:nvPr/>
        </p:nvSpPr>
        <p:spPr bwMode="auto">
          <a:xfrm>
            <a:off x="5143500" y="833438"/>
            <a:ext cx="190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Market distribution</a:t>
            </a:r>
            <a:endParaRPr lang="zh-CN" altLang="en-US" sz="1600">
              <a:solidFill>
                <a:srgbClr val="609114"/>
              </a:solidFill>
              <a:latin typeface="方正细圆简体" pitchFamily="1" charset="-122"/>
              <a:ea typeface="方正细圆简体" pitchFamily="1" charset="-122"/>
              <a:sym typeface="方正细圆简体" pitchFamily="1" charset="-122"/>
            </a:endParaRPr>
          </a:p>
        </p:txBody>
      </p:sp>
      <p:sp>
        <p:nvSpPr>
          <p:cNvPr id="202"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矩形 3"/>
          <p:cNvSpPr>
            <a:spLocks noChangeArrowheads="1"/>
          </p:cNvSpPr>
          <p:nvPr/>
        </p:nvSpPr>
        <p:spPr bwMode="auto">
          <a:xfrm>
            <a:off x="0" y="4699000"/>
            <a:ext cx="12192000" cy="2159000"/>
          </a:xfrm>
          <a:prstGeom prst="rect">
            <a:avLst/>
          </a:pr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36868"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3376613"/>
            <a:ext cx="2719388"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矩形 4"/>
          <p:cNvSpPr>
            <a:spLocks noChangeArrowheads="1"/>
          </p:cNvSpPr>
          <p:nvPr/>
        </p:nvSpPr>
        <p:spPr bwMode="auto">
          <a:xfrm>
            <a:off x="4070350" y="4791075"/>
            <a:ext cx="3263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dirty="0">
                <a:solidFill>
                  <a:schemeClr val="bg1"/>
                </a:solidFill>
                <a:latin typeface="汉仪菱心体简" pitchFamily="1" charset="-122"/>
                <a:ea typeface="汉仪菱心体简" pitchFamily="1" charset="-122"/>
                <a:sym typeface="汉仪菱心体简" pitchFamily="1" charset="-122"/>
              </a:rPr>
              <a:t>给我一个机会</a:t>
            </a:r>
            <a:endParaRPr lang="en-US" sz="4000" dirty="0">
              <a:solidFill>
                <a:schemeClr val="bg1"/>
              </a:solidFill>
              <a:latin typeface="汉仪菱心体简" pitchFamily="1" charset="-122"/>
              <a:ea typeface="汉仪菱心体简" pitchFamily="1" charset="-122"/>
              <a:sym typeface="汉仪菱心体简" pitchFamily="1" charset="-122"/>
            </a:endParaRPr>
          </a:p>
        </p:txBody>
      </p:sp>
      <p:sp>
        <p:nvSpPr>
          <p:cNvPr id="36870" name="矩形 5"/>
          <p:cNvSpPr>
            <a:spLocks noChangeArrowheads="1"/>
          </p:cNvSpPr>
          <p:nvPr/>
        </p:nvSpPr>
        <p:spPr bwMode="auto">
          <a:xfrm>
            <a:off x="7431088" y="4864100"/>
            <a:ext cx="204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Give me a chance</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Also you a surprise</a:t>
            </a:r>
            <a:endParaRPr lang="zh-CN" altLang="en-US"/>
          </a:p>
        </p:txBody>
      </p:sp>
      <p:sp>
        <p:nvSpPr>
          <p:cNvPr id="36871" name="矩形 2"/>
          <p:cNvSpPr>
            <a:spLocks noChangeArrowheads="1"/>
          </p:cNvSpPr>
          <p:nvPr/>
        </p:nvSpPr>
        <p:spPr bwMode="auto">
          <a:xfrm>
            <a:off x="3981450" y="5373688"/>
            <a:ext cx="6340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a:solidFill>
                  <a:schemeClr val="bg1"/>
                </a:solidFill>
                <a:latin typeface="汉仪菱心体简" pitchFamily="1" charset="-122"/>
                <a:ea typeface="汉仪菱心体简" pitchFamily="1" charset="-122"/>
                <a:sym typeface="汉仪菱心体简" pitchFamily="1" charset="-122"/>
              </a:rPr>
              <a:t>还你一个惊喜</a:t>
            </a:r>
            <a:endParaRPr lang="zh-CN" altLang="en-US"/>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1"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
        <p:nvSpPr>
          <p:cNvPr id="4102"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03"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4104" name="任意多边形 30"/>
          <p:cNvSpPr>
            <a:spLocks noChangeArrowheads="1"/>
          </p:cNvSpPr>
          <p:nvPr/>
        </p:nvSpPr>
        <p:spPr bwMode="auto">
          <a:xfrm rot="10800000">
            <a:off x="993775" y="1736725"/>
            <a:ext cx="4287838" cy="4065588"/>
          </a:xfrm>
          <a:custGeom>
            <a:avLst/>
            <a:gdLst>
              <a:gd name="T0" fmla="*/ 9768597 w 1882108"/>
              <a:gd name="T1" fmla="*/ 12913578 h 1279971"/>
              <a:gd name="T2" fmla="*/ 0 w 1882108"/>
              <a:gd name="T3" fmla="*/ 12913578 h 1279971"/>
              <a:gd name="T4" fmla="*/ 0 w 1882108"/>
              <a:gd name="T5" fmla="*/ 3688233 h 1279971"/>
              <a:gd name="T6" fmla="*/ 15150 w 1882108"/>
              <a:gd name="T7" fmla="*/ 3688233 h 1279971"/>
              <a:gd name="T8" fmla="*/ 4884299 w 1882108"/>
              <a:gd name="T9" fmla="*/ 0 h 1279971"/>
              <a:gd name="T10" fmla="*/ 9753447 w 1882108"/>
              <a:gd name="T11" fmla="*/ 3688233 h 1279971"/>
              <a:gd name="T12" fmla="*/ 9768597 w 1882108"/>
              <a:gd name="T13" fmla="*/ 3688233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05" name="矩形 12"/>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6A308"/>
                </a:solidFill>
                <a:latin typeface="方正正黑简体" pitchFamily="2" charset="-122"/>
                <a:ea typeface="方正正黑简体" pitchFamily="2" charset="-122"/>
                <a:sym typeface="方正正黑简体" pitchFamily="2" charset="-122"/>
              </a:rPr>
              <a:t>个人介绍</a:t>
            </a:r>
            <a:endParaRPr lang="en-US" sz="2800" b="1">
              <a:solidFill>
                <a:srgbClr val="66A308"/>
              </a:solidFill>
              <a:latin typeface="方正正黑简体" pitchFamily="2" charset="-122"/>
              <a:ea typeface="方正正黑简体" pitchFamily="2" charset="-122"/>
              <a:sym typeface="方正正黑简体" pitchFamily="2" charset="-122"/>
            </a:endParaRPr>
          </a:p>
        </p:txBody>
      </p:sp>
      <p:sp>
        <p:nvSpPr>
          <p:cNvPr id="4106" name="矩形 13"/>
          <p:cNvSpPr>
            <a:spLocks noChangeArrowheads="1"/>
          </p:cNvSpPr>
          <p:nvPr/>
        </p:nvSpPr>
        <p:spPr bwMode="auto">
          <a:xfrm>
            <a:off x="5041900" y="833438"/>
            <a:ext cx="2109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6A308"/>
                </a:solidFill>
                <a:latin typeface="方正细圆简体" pitchFamily="1" charset="-122"/>
                <a:ea typeface="方正细圆简体" pitchFamily="1" charset="-122"/>
                <a:sym typeface="方正细圆简体" pitchFamily="1" charset="-122"/>
              </a:rPr>
              <a:t>Personal introduction</a:t>
            </a:r>
            <a:endParaRPr lang="zh-CN" altLang="en-US" sz="1600">
              <a:solidFill>
                <a:srgbClr val="66A308"/>
              </a:solidFill>
              <a:latin typeface="方正细圆简体" pitchFamily="1" charset="-122"/>
              <a:ea typeface="方正细圆简体" pitchFamily="1" charset="-122"/>
              <a:sym typeface="方正细圆简体" pitchFamily="1" charset="-122"/>
            </a:endParaRPr>
          </a:p>
        </p:txBody>
      </p:sp>
      <p:grpSp>
        <p:nvGrpSpPr>
          <p:cNvPr id="4107" name="组合 1"/>
          <p:cNvGrpSpPr/>
          <p:nvPr/>
        </p:nvGrpSpPr>
        <p:grpSpPr bwMode="auto">
          <a:xfrm>
            <a:off x="2143125" y="2305050"/>
            <a:ext cx="2162175" cy="2170113"/>
            <a:chOff x="0" y="0"/>
            <a:chExt cx="3653045" cy="3665537"/>
          </a:xfrm>
        </p:grpSpPr>
        <p:grpSp>
          <p:nvGrpSpPr>
            <p:cNvPr id="4112" name="Group 3"/>
            <p:cNvGrpSpPr/>
            <p:nvPr/>
          </p:nvGrpSpPr>
          <p:grpSpPr bwMode="auto">
            <a:xfrm flipH="1">
              <a:off x="0" y="0"/>
              <a:ext cx="3653045" cy="3665537"/>
              <a:chOff x="0" y="0"/>
              <a:chExt cx="718723" cy="718723"/>
            </a:xfrm>
          </p:grpSpPr>
          <p:sp>
            <p:nvSpPr>
              <p:cNvPr id="4114" name="Oval 372"/>
              <p:cNvSpPr>
                <a:spLocks noChangeArrowheads="1"/>
              </p:cNvSpPr>
              <p:nvPr/>
            </p:nvSpPr>
            <p:spPr bwMode="auto">
              <a:xfrm>
                <a:off x="0" y="0"/>
                <a:ext cx="718723" cy="718723"/>
              </a:xfrm>
              <a:prstGeom prst="ellipse">
                <a:avLst/>
              </a:prstGeom>
              <a:solidFill>
                <a:srgbClr val="FFFFFF">
                  <a:alpha val="38039"/>
                </a:srgbClr>
              </a:solidFill>
              <a:ln w="3175">
                <a:solidFill>
                  <a:srgbClr val="D8D8D8"/>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15" name="Oval 373"/>
              <p:cNvSpPr>
                <a:spLocks noChangeArrowheads="1"/>
              </p:cNvSpPr>
              <p:nvPr/>
            </p:nvSpPr>
            <p:spPr bwMode="auto">
              <a:xfrm>
                <a:off x="57211" y="56458"/>
                <a:ext cx="604300" cy="605807"/>
              </a:xfrm>
              <a:prstGeom prst="ellipse">
                <a:avLst/>
              </a:prstGeom>
              <a:gradFill rotWithShape="1">
                <a:gsLst>
                  <a:gs pos="0">
                    <a:srgbClr val="FFFFFF"/>
                  </a:gs>
                  <a:gs pos="100000">
                    <a:srgbClr val="D8D8D8"/>
                  </a:gs>
                </a:gsLst>
                <a:lin ang="5400000" scaled="1"/>
              </a:gradFill>
              <a:ln w="3175">
                <a:solidFill>
                  <a:schemeClr val="bg1"/>
                </a:solidFill>
                <a:miter lim="800000"/>
              </a:ln>
            </p:spPr>
            <p:txBody>
              <a:bodyPr anchor="ctr"/>
              <a:lstStyle/>
              <a:p>
                <a:pPr algn="ctr"/>
                <a:endParaRPr lang="zh-CN" altLang="zh-CN" sz="13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4113" name="图片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22" y="306368"/>
              <a:ext cx="3060000" cy="30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8" name="矩形 39"/>
          <p:cNvSpPr>
            <a:spLocks noChangeArrowheads="1"/>
          </p:cNvSpPr>
          <p:nvPr/>
        </p:nvSpPr>
        <p:spPr bwMode="auto">
          <a:xfrm>
            <a:off x="5737225" y="1831975"/>
            <a:ext cx="34515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66A308"/>
                </a:solidFill>
                <a:latin typeface="方正正黑简体" pitchFamily="2" charset="-122"/>
                <a:ea typeface="方正正黑简体" pitchFamily="2" charset="-122"/>
                <a:sym typeface="方正正黑简体" pitchFamily="2" charset="-122"/>
              </a:rPr>
              <a:t>姓名</a:t>
            </a:r>
            <a:r>
              <a:rPr lang="en-US" altLang="zh-CN" sz="2800" b="1" dirty="0">
                <a:solidFill>
                  <a:srgbClr val="66A308"/>
                </a:solidFill>
                <a:latin typeface="方正正黑简体" pitchFamily="2" charset="-122"/>
                <a:ea typeface="方正正黑简体" pitchFamily="2" charset="-122"/>
                <a:sym typeface="方正正黑简体" pitchFamily="2" charset="-122"/>
              </a:rPr>
              <a:t>/</a:t>
            </a:r>
            <a:r>
              <a:rPr lang="en-US" altLang="zh-CN" sz="1600" dirty="0">
                <a:solidFill>
                  <a:srgbClr val="66A308"/>
                </a:solidFill>
                <a:latin typeface="方正细圆简体" pitchFamily="1" charset="-122"/>
                <a:ea typeface="方正细圆简体" pitchFamily="1" charset="-122"/>
                <a:sym typeface="方正细圆简体" pitchFamily="1" charset="-122"/>
              </a:rPr>
              <a:t>name</a:t>
            </a:r>
            <a:r>
              <a:rPr lang="zh-CN" altLang="en-US" sz="2800" b="1" dirty="0">
                <a:solidFill>
                  <a:srgbClr val="66A308"/>
                </a:solidFill>
                <a:latin typeface="方正正黑简体" pitchFamily="2" charset="-122"/>
                <a:ea typeface="方正正黑简体" pitchFamily="2" charset="-122"/>
                <a:sym typeface="方正正黑简体" pitchFamily="2" charset="-122"/>
              </a:rPr>
              <a:t>：优品</a:t>
            </a:r>
            <a:r>
              <a:rPr lang="en-US" altLang="zh-CN" sz="2800" b="1" dirty="0">
                <a:solidFill>
                  <a:srgbClr val="66A308"/>
                </a:solidFill>
                <a:latin typeface="方正正黑简体" pitchFamily="2" charset="-122"/>
                <a:ea typeface="方正正黑简体" pitchFamily="2" charset="-122"/>
                <a:sym typeface="方正正黑简体" pitchFamily="2" charset="-122"/>
              </a:rPr>
              <a:t>PPT</a:t>
            </a:r>
            <a:endParaRPr lang="en-US" sz="2800" b="1" dirty="0">
              <a:solidFill>
                <a:srgbClr val="66A308"/>
              </a:solidFill>
              <a:latin typeface="方正正黑简体" pitchFamily="2" charset="-122"/>
              <a:ea typeface="方正正黑简体" pitchFamily="2" charset="-122"/>
              <a:sym typeface="方正正黑简体" pitchFamily="2" charset="-122"/>
            </a:endParaRPr>
          </a:p>
        </p:txBody>
      </p:sp>
      <p:sp>
        <p:nvSpPr>
          <p:cNvPr id="4109" name="矩形 41"/>
          <p:cNvSpPr>
            <a:spLocks noChangeArrowheads="1"/>
          </p:cNvSpPr>
          <p:nvPr/>
        </p:nvSpPr>
        <p:spPr bwMode="auto">
          <a:xfrm>
            <a:off x="5737225" y="2625725"/>
            <a:ext cx="2417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66A308"/>
                </a:solidFill>
                <a:latin typeface="方正正黑简体" pitchFamily="2" charset="-122"/>
                <a:ea typeface="方正正黑简体" pitchFamily="2" charset="-122"/>
                <a:sym typeface="方正正黑简体" pitchFamily="2" charset="-122"/>
              </a:rPr>
              <a:t>性别</a:t>
            </a:r>
            <a:r>
              <a:rPr lang="en-US" altLang="zh-CN" sz="2800" b="1">
                <a:solidFill>
                  <a:srgbClr val="66A308"/>
                </a:solidFill>
                <a:latin typeface="方正正黑简体" pitchFamily="2" charset="-122"/>
                <a:ea typeface="方正正黑简体" pitchFamily="2" charset="-122"/>
                <a:sym typeface="方正正黑简体" pitchFamily="2" charset="-122"/>
              </a:rPr>
              <a:t>/</a:t>
            </a:r>
            <a:r>
              <a:rPr lang="en-US" altLang="zh-CN" sz="1600">
                <a:solidFill>
                  <a:srgbClr val="66A308"/>
                </a:solidFill>
                <a:latin typeface="方正细圆简体" pitchFamily="1" charset="-122"/>
                <a:ea typeface="方正细圆简体" pitchFamily="1" charset="-122"/>
                <a:sym typeface="方正细圆简体" pitchFamily="1" charset="-122"/>
              </a:rPr>
              <a:t>Gender</a:t>
            </a:r>
            <a:r>
              <a:rPr lang="zh-CN" altLang="en-US" sz="2800" b="1">
                <a:solidFill>
                  <a:srgbClr val="66A308"/>
                </a:solidFill>
                <a:latin typeface="方正正黑简体" pitchFamily="2" charset="-122"/>
                <a:ea typeface="方正正黑简体" pitchFamily="2" charset="-122"/>
                <a:sym typeface="方正正黑简体" pitchFamily="2" charset="-122"/>
              </a:rPr>
              <a:t>：女</a:t>
            </a:r>
            <a:endParaRPr lang="en-US" sz="2800" b="1">
              <a:solidFill>
                <a:srgbClr val="66A308"/>
              </a:solidFill>
              <a:latin typeface="方正正黑简体" pitchFamily="2" charset="-122"/>
              <a:ea typeface="方正正黑简体" pitchFamily="2" charset="-122"/>
              <a:sym typeface="方正正黑简体" pitchFamily="2" charset="-122"/>
            </a:endParaRPr>
          </a:p>
        </p:txBody>
      </p:sp>
      <p:sp>
        <p:nvSpPr>
          <p:cNvPr id="4110" name="矩形 42"/>
          <p:cNvSpPr>
            <a:spLocks noChangeArrowheads="1"/>
          </p:cNvSpPr>
          <p:nvPr/>
        </p:nvSpPr>
        <p:spPr bwMode="auto">
          <a:xfrm>
            <a:off x="5737225" y="3419475"/>
            <a:ext cx="4114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66A308"/>
                </a:solidFill>
                <a:latin typeface="方正正黑简体" pitchFamily="2" charset="-122"/>
                <a:ea typeface="方正正黑简体" pitchFamily="2" charset="-122"/>
                <a:sym typeface="方正正黑简体" pitchFamily="2" charset="-122"/>
              </a:rPr>
              <a:t>籍贯</a:t>
            </a:r>
            <a:r>
              <a:rPr lang="en-US" altLang="zh-CN" sz="2800" b="1">
                <a:solidFill>
                  <a:srgbClr val="66A308"/>
                </a:solidFill>
                <a:latin typeface="方正正黑简体" pitchFamily="2" charset="-122"/>
                <a:ea typeface="方正正黑简体" pitchFamily="2" charset="-122"/>
                <a:sym typeface="方正正黑简体" pitchFamily="2" charset="-122"/>
              </a:rPr>
              <a:t>/</a:t>
            </a:r>
            <a:r>
              <a:rPr lang="en-US" altLang="zh-CN" sz="1600">
                <a:solidFill>
                  <a:srgbClr val="66A308"/>
                </a:solidFill>
                <a:latin typeface="方正细圆简体" pitchFamily="1" charset="-122"/>
                <a:ea typeface="方正细圆简体" pitchFamily="1" charset="-122"/>
                <a:sym typeface="方正细圆简体" pitchFamily="1" charset="-122"/>
              </a:rPr>
              <a:t>Place of origin</a:t>
            </a:r>
            <a:r>
              <a:rPr lang="zh-CN" altLang="en-US" sz="2800" b="1">
                <a:solidFill>
                  <a:srgbClr val="66A308"/>
                </a:solidFill>
                <a:latin typeface="方正正黑简体" pitchFamily="2" charset="-122"/>
                <a:ea typeface="方正正黑简体" pitchFamily="2" charset="-122"/>
                <a:sym typeface="方正正黑简体" pitchFamily="2" charset="-122"/>
              </a:rPr>
              <a:t>：四川成都</a:t>
            </a:r>
            <a:endParaRPr lang="en-US" sz="2800" b="1">
              <a:solidFill>
                <a:srgbClr val="66A308"/>
              </a:solidFill>
              <a:latin typeface="方正正黑简体" pitchFamily="2" charset="-122"/>
              <a:ea typeface="方正正黑简体" pitchFamily="2" charset="-122"/>
              <a:sym typeface="方正正黑简体" pitchFamily="2" charset="-122"/>
            </a:endParaRPr>
          </a:p>
        </p:txBody>
      </p:sp>
      <p:sp>
        <p:nvSpPr>
          <p:cNvPr id="4111" name="矩形 43"/>
          <p:cNvSpPr>
            <a:spLocks noChangeArrowheads="1"/>
          </p:cNvSpPr>
          <p:nvPr/>
        </p:nvSpPr>
        <p:spPr bwMode="auto">
          <a:xfrm>
            <a:off x="5737225" y="4213225"/>
            <a:ext cx="4373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66A308"/>
                </a:solidFill>
                <a:latin typeface="方正正黑简体" pitchFamily="2" charset="-122"/>
                <a:ea typeface="方正正黑简体" pitchFamily="2" charset="-122"/>
                <a:sym typeface="方正正黑简体" pitchFamily="2" charset="-122"/>
              </a:rPr>
              <a:t>求职意向</a:t>
            </a:r>
            <a:r>
              <a:rPr lang="en-US" altLang="zh-CN" sz="2800" b="1">
                <a:solidFill>
                  <a:srgbClr val="66A308"/>
                </a:solidFill>
                <a:latin typeface="方正正黑简体" pitchFamily="2" charset="-122"/>
                <a:ea typeface="方正正黑简体" pitchFamily="2" charset="-122"/>
                <a:sym typeface="方正正黑简体" pitchFamily="2" charset="-122"/>
              </a:rPr>
              <a:t>/</a:t>
            </a:r>
            <a:r>
              <a:rPr lang="en-US" altLang="zh-CN" sz="1600">
                <a:solidFill>
                  <a:srgbClr val="66A308"/>
                </a:solidFill>
                <a:latin typeface="方正细圆简体" pitchFamily="1" charset="-122"/>
                <a:ea typeface="方正细圆简体" pitchFamily="1" charset="-122"/>
                <a:sym typeface="方正细圆简体" pitchFamily="1" charset="-122"/>
              </a:rPr>
              <a:t>Job intention</a:t>
            </a:r>
            <a:r>
              <a:rPr lang="zh-CN" altLang="en-US" sz="2800" b="1">
                <a:solidFill>
                  <a:srgbClr val="66A308"/>
                </a:solidFill>
                <a:latin typeface="方正正黑简体" pitchFamily="2" charset="-122"/>
                <a:ea typeface="方正正黑简体" pitchFamily="2" charset="-122"/>
                <a:sym typeface="方正正黑简体" pitchFamily="2" charset="-122"/>
              </a:rPr>
              <a:t>：设计师</a:t>
            </a:r>
            <a:endParaRPr lang="en-US" sz="2800" b="1">
              <a:solidFill>
                <a:srgbClr val="66A308"/>
              </a:solidFill>
              <a:latin typeface="方正正黑简体" pitchFamily="2" charset="-122"/>
              <a:ea typeface="方正正黑简体" pitchFamily="2" charset="-122"/>
              <a:sym typeface="方正正黑简体" pitchFamily="2" charset="-122"/>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6"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27"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5128" name="矩形 1"/>
          <p:cNvSpPr>
            <a:spLocks noChangeArrowheads="1"/>
          </p:cNvSpPr>
          <p:nvPr/>
        </p:nvSpPr>
        <p:spPr bwMode="auto">
          <a:xfrm>
            <a:off x="0" y="2055813"/>
            <a:ext cx="12192000" cy="3087687"/>
          </a:xfrm>
          <a:prstGeom prst="rect">
            <a:avLst/>
          </a:pr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9" name="矩形 2"/>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6A308"/>
                </a:solidFill>
                <a:latin typeface="方正正黑简体" pitchFamily="2" charset="-122"/>
                <a:ea typeface="方正正黑简体" pitchFamily="2" charset="-122"/>
                <a:sym typeface="方正正黑简体" pitchFamily="2" charset="-122"/>
              </a:rPr>
              <a:t>个人技能</a:t>
            </a:r>
            <a:endParaRPr lang="en-US" sz="2800" b="1">
              <a:solidFill>
                <a:srgbClr val="66A308"/>
              </a:solidFill>
              <a:latin typeface="方正正黑简体" pitchFamily="2" charset="-122"/>
              <a:ea typeface="方正正黑简体" pitchFamily="2" charset="-122"/>
              <a:sym typeface="方正正黑简体" pitchFamily="2" charset="-122"/>
            </a:endParaRPr>
          </a:p>
        </p:txBody>
      </p:sp>
      <p:sp>
        <p:nvSpPr>
          <p:cNvPr id="5130" name="矩形 3"/>
          <p:cNvSpPr>
            <a:spLocks noChangeArrowheads="1"/>
          </p:cNvSpPr>
          <p:nvPr/>
        </p:nvSpPr>
        <p:spPr bwMode="auto">
          <a:xfrm>
            <a:off x="5360988" y="833438"/>
            <a:ext cx="1470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6A308"/>
                </a:solidFill>
                <a:latin typeface="方正细圆简体" pitchFamily="1" charset="-122"/>
                <a:ea typeface="方正细圆简体" pitchFamily="1" charset="-122"/>
                <a:sym typeface="方正细圆简体" pitchFamily="1" charset="-122"/>
              </a:rPr>
              <a:t>Personal skills</a:t>
            </a:r>
            <a:endParaRPr lang="zh-CN" altLang="en-US" sz="1600">
              <a:solidFill>
                <a:srgbClr val="66A308"/>
              </a:solidFill>
              <a:latin typeface="方正细圆简体" pitchFamily="1" charset="-122"/>
              <a:ea typeface="方正细圆简体" pitchFamily="1" charset="-122"/>
              <a:sym typeface="方正细圆简体" pitchFamily="1" charset="-122"/>
            </a:endParaRPr>
          </a:p>
        </p:txBody>
      </p:sp>
      <p:sp>
        <p:nvSpPr>
          <p:cNvPr id="5131" name="直接连接符 7"/>
          <p:cNvSpPr>
            <a:spLocks noChangeShapeType="1"/>
          </p:cNvSpPr>
          <p:nvPr/>
        </p:nvSpPr>
        <p:spPr bwMode="auto">
          <a:xfrm>
            <a:off x="3048000" y="2055813"/>
            <a:ext cx="0" cy="3095625"/>
          </a:xfrm>
          <a:prstGeom prst="line">
            <a:avLst/>
          </a:prstGeom>
          <a:noFill/>
          <a:ln w="6350">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5132" name="直接连接符 8"/>
          <p:cNvSpPr>
            <a:spLocks noChangeShapeType="1"/>
          </p:cNvSpPr>
          <p:nvPr/>
        </p:nvSpPr>
        <p:spPr bwMode="auto">
          <a:xfrm>
            <a:off x="6096000" y="2055813"/>
            <a:ext cx="0" cy="3095625"/>
          </a:xfrm>
          <a:prstGeom prst="line">
            <a:avLst/>
          </a:prstGeom>
          <a:noFill/>
          <a:ln w="6350">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5133" name="直接连接符 9"/>
          <p:cNvSpPr>
            <a:spLocks noChangeShapeType="1"/>
          </p:cNvSpPr>
          <p:nvPr/>
        </p:nvSpPr>
        <p:spPr bwMode="auto">
          <a:xfrm>
            <a:off x="9144000" y="2055813"/>
            <a:ext cx="0" cy="3095625"/>
          </a:xfrm>
          <a:prstGeom prst="line">
            <a:avLst/>
          </a:prstGeom>
          <a:noFill/>
          <a:ln w="6350">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5134" name="KSO_Shape"/>
          <p:cNvSpPr>
            <a:spLocks noChangeArrowheads="1"/>
          </p:cNvSpPr>
          <p:nvPr/>
        </p:nvSpPr>
        <p:spPr bwMode="auto">
          <a:xfrm>
            <a:off x="1162050" y="2390775"/>
            <a:ext cx="985838" cy="1316038"/>
          </a:xfrm>
          <a:custGeom>
            <a:avLst/>
            <a:gdLst>
              <a:gd name="T0" fmla="*/ 475752 w 1357313"/>
              <a:gd name="T1" fmla="*/ 589379 h 2041525"/>
              <a:gd name="T2" fmla="*/ 502590 w 1357313"/>
              <a:gd name="T3" fmla="*/ 638835 h 2041525"/>
              <a:gd name="T4" fmla="*/ 171047 w 1357313"/>
              <a:gd name="T5" fmla="*/ 623988 h 2041525"/>
              <a:gd name="T6" fmla="*/ 200489 w 1357313"/>
              <a:gd name="T7" fmla="*/ 579754 h 2041525"/>
              <a:gd name="T8" fmla="*/ 441766 w 1357313"/>
              <a:gd name="T9" fmla="*/ 220479 h 2041525"/>
              <a:gd name="T10" fmla="*/ 353406 w 1357313"/>
              <a:gd name="T11" fmla="*/ 285114 h 2041525"/>
              <a:gd name="T12" fmla="*/ 314107 w 1357313"/>
              <a:gd name="T13" fmla="*/ 285114 h 2041525"/>
              <a:gd name="T14" fmla="*/ 225746 w 1357313"/>
              <a:gd name="T15" fmla="*/ 220479 h 2041525"/>
              <a:gd name="T16" fmla="*/ 108928 w 1357313"/>
              <a:gd name="T17" fmla="*/ 168631 h 2041525"/>
              <a:gd name="T18" fmla="*/ 142285 w 1357313"/>
              <a:gd name="T19" fmla="*/ 230007 h 2041525"/>
              <a:gd name="T20" fmla="*/ 219551 w 1357313"/>
              <a:gd name="T21" fmla="*/ 303392 h 2041525"/>
              <a:gd name="T22" fmla="*/ 276360 w 1357313"/>
              <a:gd name="T23" fmla="*/ 348860 h 2041525"/>
              <a:gd name="T24" fmla="*/ 289651 w 1357313"/>
              <a:gd name="T25" fmla="*/ 398022 h 2041525"/>
              <a:gd name="T26" fmla="*/ 275057 w 1357313"/>
              <a:gd name="T27" fmla="*/ 445029 h 2041525"/>
              <a:gd name="T28" fmla="*/ 214209 w 1357313"/>
              <a:gd name="T29" fmla="*/ 492755 h 2041525"/>
              <a:gd name="T30" fmla="*/ 138766 w 1357313"/>
              <a:gd name="T31" fmla="*/ 565935 h 2041525"/>
              <a:gd name="T32" fmla="*/ 108538 w 1357313"/>
              <a:gd name="T33" fmla="*/ 624231 h 2041525"/>
              <a:gd name="T34" fmla="*/ 565620 w 1357313"/>
              <a:gd name="T35" fmla="*/ 647119 h 2041525"/>
              <a:gd name="T36" fmla="*/ 539039 w 1357313"/>
              <a:gd name="T37" fmla="*/ 579174 h 2041525"/>
              <a:gd name="T38" fmla="*/ 469330 w 1357313"/>
              <a:gd name="T39" fmla="*/ 505994 h 2041525"/>
              <a:gd name="T40" fmla="*/ 398709 w 1357313"/>
              <a:gd name="T41" fmla="*/ 451803 h 2041525"/>
              <a:gd name="T42" fmla="*/ 379816 w 1357313"/>
              <a:gd name="T43" fmla="*/ 410133 h 2041525"/>
              <a:gd name="T44" fmla="*/ 384247 w 1357313"/>
              <a:gd name="T45" fmla="*/ 365897 h 2041525"/>
              <a:gd name="T46" fmla="*/ 417211 w 1357313"/>
              <a:gd name="T47" fmla="*/ 326177 h 2041525"/>
              <a:gd name="T48" fmla="*/ 506204 w 1357313"/>
              <a:gd name="T49" fmla="*/ 251458 h 2041525"/>
              <a:gd name="T50" fmla="*/ 551939 w 1357313"/>
              <a:gd name="T51" fmla="*/ 189774 h 2041525"/>
              <a:gd name="T52" fmla="*/ 575263 w 1357313"/>
              <a:gd name="T53" fmla="*/ 86933 h 2041525"/>
              <a:gd name="T54" fmla="*/ 641844 w 1357313"/>
              <a:gd name="T55" fmla="*/ 6364 h 2041525"/>
              <a:gd name="T56" fmla="*/ 665037 w 1357313"/>
              <a:gd name="T57" fmla="*/ 28533 h 2041525"/>
              <a:gd name="T58" fmla="*/ 665427 w 1357313"/>
              <a:gd name="T59" fmla="*/ 57476 h 2041525"/>
              <a:gd name="T60" fmla="*/ 644971 w 1357313"/>
              <a:gd name="T61" fmla="*/ 78927 h 2041525"/>
              <a:gd name="T62" fmla="*/ 614742 w 1357313"/>
              <a:gd name="T63" fmla="*/ 121931 h 2041525"/>
              <a:gd name="T64" fmla="*/ 589074 w 1357313"/>
              <a:gd name="T65" fmla="*/ 218101 h 2041525"/>
              <a:gd name="T66" fmla="*/ 534218 w 1357313"/>
              <a:gd name="T67" fmla="*/ 292718 h 2041525"/>
              <a:gd name="T68" fmla="*/ 437408 w 1357313"/>
              <a:gd name="T69" fmla="*/ 369797 h 2041525"/>
              <a:gd name="T70" fmla="*/ 431023 w 1357313"/>
              <a:gd name="T71" fmla="*/ 399766 h 2041525"/>
              <a:gd name="T72" fmla="*/ 477930 w 1357313"/>
              <a:gd name="T73" fmla="*/ 450879 h 2041525"/>
              <a:gd name="T74" fmla="*/ 552981 w 1357313"/>
              <a:gd name="T75" fmla="*/ 519235 h 2041525"/>
              <a:gd name="T76" fmla="*/ 598325 w 1357313"/>
              <a:gd name="T77" fmla="*/ 595494 h 2041525"/>
              <a:gd name="T78" fmla="*/ 624384 w 1357313"/>
              <a:gd name="T79" fmla="*/ 705827 h 2041525"/>
              <a:gd name="T80" fmla="*/ 654222 w 1357313"/>
              <a:gd name="T81" fmla="*/ 719170 h 2041525"/>
              <a:gd name="T82" fmla="*/ 668033 w 1357313"/>
              <a:gd name="T83" fmla="*/ 744007 h 2041525"/>
              <a:gd name="T84" fmla="*/ 658912 w 1357313"/>
              <a:gd name="T85" fmla="*/ 772437 h 2041525"/>
              <a:gd name="T86" fmla="*/ 629596 w 1357313"/>
              <a:gd name="T87" fmla="*/ 789680 h 2041525"/>
              <a:gd name="T88" fmla="*/ 36223 w 1357313"/>
              <a:gd name="T89" fmla="*/ 788961 h 2041525"/>
              <a:gd name="T90" fmla="*/ 7948 w 1357313"/>
              <a:gd name="T91" fmla="*/ 770692 h 2041525"/>
              <a:gd name="T92" fmla="*/ 521 w 1357313"/>
              <a:gd name="T93" fmla="*/ 741955 h 2041525"/>
              <a:gd name="T94" fmla="*/ 15896 w 1357313"/>
              <a:gd name="T95" fmla="*/ 717732 h 2041525"/>
              <a:gd name="T96" fmla="*/ 46385 w 1357313"/>
              <a:gd name="T97" fmla="*/ 705417 h 2041525"/>
              <a:gd name="T98" fmla="*/ 70100 w 1357313"/>
              <a:gd name="T99" fmla="*/ 595494 h 2041525"/>
              <a:gd name="T100" fmla="*/ 115444 w 1357313"/>
              <a:gd name="T101" fmla="*/ 519235 h 2041525"/>
              <a:gd name="T102" fmla="*/ 190495 w 1357313"/>
              <a:gd name="T103" fmla="*/ 450879 h 2041525"/>
              <a:gd name="T104" fmla="*/ 237271 w 1357313"/>
              <a:gd name="T105" fmla="*/ 400896 h 2041525"/>
              <a:gd name="T106" fmla="*/ 230886 w 1357313"/>
              <a:gd name="T107" fmla="*/ 369797 h 2041525"/>
              <a:gd name="T108" fmla="*/ 134206 w 1357313"/>
              <a:gd name="T109" fmla="*/ 292718 h 2041525"/>
              <a:gd name="T110" fmla="*/ 79351 w 1357313"/>
              <a:gd name="T111" fmla="*/ 218101 h 2041525"/>
              <a:gd name="T112" fmla="*/ 52380 w 1357313"/>
              <a:gd name="T113" fmla="*/ 113310 h 2041525"/>
              <a:gd name="T114" fmla="*/ 21369 w 1357313"/>
              <a:gd name="T115" fmla="*/ 77696 h 2041525"/>
              <a:gd name="T116" fmla="*/ 2215 w 1357313"/>
              <a:gd name="T117" fmla="*/ 55629 h 2041525"/>
              <a:gd name="T118" fmla="*/ 4300 w 1357313"/>
              <a:gd name="T119" fmla="*/ 26583 h 2041525"/>
              <a:gd name="T120" fmla="*/ 28796 w 1357313"/>
              <a:gd name="T121" fmla="*/ 5234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7313"/>
              <a:gd name="T184" fmla="*/ 0 h 2041525"/>
              <a:gd name="T185" fmla="*/ 1357313 w 1357313"/>
              <a:gd name="T186" fmla="*/ 2041525 h 2041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35" name="KSO_Shape"/>
          <p:cNvSpPr>
            <a:spLocks noChangeArrowheads="1"/>
          </p:cNvSpPr>
          <p:nvPr/>
        </p:nvSpPr>
        <p:spPr bwMode="auto">
          <a:xfrm>
            <a:off x="9952038" y="2390775"/>
            <a:ext cx="1319212" cy="1316038"/>
          </a:xfrm>
          <a:custGeom>
            <a:avLst/>
            <a:gdLst>
              <a:gd name="T0" fmla="*/ 211295 w 3543300"/>
              <a:gd name="T1" fmla="*/ 149854 h 3617913"/>
              <a:gd name="T2" fmla="*/ 182072 w 3543300"/>
              <a:gd name="T3" fmla="*/ 165818 h 3617913"/>
              <a:gd name="T4" fmla="*/ 160154 w 3543300"/>
              <a:gd name="T5" fmla="*/ 189932 h 3617913"/>
              <a:gd name="T6" fmla="*/ 147782 w 3543300"/>
              <a:gd name="T7" fmla="*/ 220089 h 3617913"/>
              <a:gd name="T8" fmla="*/ 146902 w 3543300"/>
              <a:gd name="T9" fmla="*/ 253879 h 3617913"/>
              <a:gd name="T10" fmla="*/ 157812 w 3543300"/>
              <a:gd name="T11" fmla="*/ 284811 h 3617913"/>
              <a:gd name="T12" fmla="*/ 178489 w 3543300"/>
              <a:gd name="T13" fmla="*/ 309902 h 3617913"/>
              <a:gd name="T14" fmla="*/ 206777 w 3543300"/>
              <a:gd name="T15" fmla="*/ 327175 h 3617913"/>
              <a:gd name="T16" fmla="*/ 240432 w 3543300"/>
              <a:gd name="T17" fmla="*/ 334572 h 3617913"/>
              <a:gd name="T18" fmla="*/ 275275 w 3543300"/>
              <a:gd name="T19" fmla="*/ 330369 h 3617913"/>
              <a:gd name="T20" fmla="*/ 305322 w 3543300"/>
              <a:gd name="T21" fmla="*/ 315744 h 3617913"/>
              <a:gd name="T22" fmla="*/ 328331 w 3543300"/>
              <a:gd name="T23" fmla="*/ 292671 h 3617913"/>
              <a:gd name="T24" fmla="*/ 342277 w 3543300"/>
              <a:gd name="T25" fmla="*/ 263167 h 3617913"/>
              <a:gd name="T26" fmla="*/ 344872 w 3543300"/>
              <a:gd name="T27" fmla="*/ 229587 h 3617913"/>
              <a:gd name="T28" fmla="*/ 335546 w 3543300"/>
              <a:gd name="T29" fmla="*/ 197983 h 3617913"/>
              <a:gd name="T30" fmla="*/ 316172 w 3543300"/>
              <a:gd name="T31" fmla="*/ 171952 h 3617913"/>
              <a:gd name="T32" fmla="*/ 288841 w 3543300"/>
              <a:gd name="T33" fmla="*/ 153425 h 3617913"/>
              <a:gd name="T34" fmla="*/ 255789 w 3543300"/>
              <a:gd name="T35" fmla="*/ 144560 h 3617913"/>
              <a:gd name="T36" fmla="*/ 271369 w 3543300"/>
              <a:gd name="T37" fmla="*/ 924 h 3617913"/>
              <a:gd name="T38" fmla="*/ 278895 w 3543300"/>
              <a:gd name="T39" fmla="*/ 11805 h 3617913"/>
              <a:gd name="T40" fmla="*/ 324578 w 3543300"/>
              <a:gd name="T41" fmla="*/ 64235 h 3617913"/>
              <a:gd name="T42" fmla="*/ 366828 w 3543300"/>
              <a:gd name="T43" fmla="*/ 31844 h 3617913"/>
              <a:gd name="T44" fmla="*/ 411807 w 3543300"/>
              <a:gd name="T45" fmla="*/ 59026 h 3617913"/>
              <a:gd name="T46" fmla="*/ 413039 w 3543300"/>
              <a:gd name="T47" fmla="*/ 73435 h 3617913"/>
              <a:gd name="T48" fmla="*/ 415328 w 3543300"/>
              <a:gd name="T49" fmla="*/ 138889 h 3617913"/>
              <a:gd name="T50" fmla="*/ 470385 w 3543300"/>
              <a:gd name="T51" fmla="*/ 139099 h 3617913"/>
              <a:gd name="T52" fmla="*/ 490982 w 3543300"/>
              <a:gd name="T53" fmla="*/ 186151 h 3617913"/>
              <a:gd name="T54" fmla="*/ 483808 w 3543300"/>
              <a:gd name="T55" fmla="*/ 198839 h 3617913"/>
              <a:gd name="T56" fmla="*/ 444991 w 3543300"/>
              <a:gd name="T57" fmla="*/ 249966 h 3617913"/>
              <a:gd name="T58" fmla="*/ 489222 w 3543300"/>
              <a:gd name="T59" fmla="*/ 284373 h 3617913"/>
              <a:gd name="T60" fmla="*/ 477163 w 3543300"/>
              <a:gd name="T61" fmla="*/ 333484 h 3617913"/>
              <a:gd name="T62" fmla="*/ 463871 w 3543300"/>
              <a:gd name="T63" fmla="*/ 340332 h 3617913"/>
              <a:gd name="T64" fmla="*/ 402697 w 3543300"/>
              <a:gd name="T65" fmla="*/ 357011 h 3617913"/>
              <a:gd name="T66" fmla="*/ 415020 w 3543300"/>
              <a:gd name="T67" fmla="*/ 411331 h 3617913"/>
              <a:gd name="T68" fmla="*/ 375542 w 3543300"/>
              <a:gd name="T69" fmla="*/ 445108 h 3617913"/>
              <a:gd name="T70" fmla="*/ 360446 w 3543300"/>
              <a:gd name="T71" fmla="*/ 443932 h 3617913"/>
              <a:gd name="T72" fmla="*/ 304069 w 3543300"/>
              <a:gd name="T73" fmla="*/ 421708 h 3617913"/>
              <a:gd name="T74" fmla="*/ 277927 w 3543300"/>
              <a:gd name="T75" fmla="*/ 471533 h 3617913"/>
              <a:gd name="T76" fmla="*/ 224630 w 3543300"/>
              <a:gd name="T77" fmla="*/ 478717 h 3617913"/>
              <a:gd name="T78" fmla="*/ 212835 w 3543300"/>
              <a:gd name="T79" fmla="*/ 470441 h 3617913"/>
              <a:gd name="T80" fmla="*/ 183656 w 3543300"/>
              <a:gd name="T81" fmla="*/ 420657 h 3617913"/>
              <a:gd name="T82" fmla="*/ 129743 w 3543300"/>
              <a:gd name="T83" fmla="*/ 444730 h 3617913"/>
              <a:gd name="T84" fmla="*/ 115087 w 3543300"/>
              <a:gd name="T85" fmla="*/ 444730 h 3617913"/>
              <a:gd name="T86" fmla="*/ 76314 w 3543300"/>
              <a:gd name="T87" fmla="*/ 410197 h 3617913"/>
              <a:gd name="T88" fmla="*/ 88505 w 3543300"/>
              <a:gd name="T89" fmla="*/ 357011 h 3617913"/>
              <a:gd name="T90" fmla="*/ 27287 w 3543300"/>
              <a:gd name="T91" fmla="*/ 340332 h 3617913"/>
              <a:gd name="T92" fmla="*/ 14039 w 3543300"/>
              <a:gd name="T93" fmla="*/ 333484 h 3617913"/>
              <a:gd name="T94" fmla="*/ 1936 w 3543300"/>
              <a:gd name="T95" fmla="*/ 284373 h 3617913"/>
              <a:gd name="T96" fmla="*/ 46431 w 3543300"/>
              <a:gd name="T97" fmla="*/ 253453 h 3617913"/>
              <a:gd name="T98" fmla="*/ 7966 w 3543300"/>
              <a:gd name="T99" fmla="*/ 199091 h 3617913"/>
              <a:gd name="T100" fmla="*/ 88 w 3543300"/>
              <a:gd name="T101" fmla="*/ 186740 h 3617913"/>
              <a:gd name="T102" fmla="*/ 18661 w 3543300"/>
              <a:gd name="T103" fmla="*/ 140107 h 3617913"/>
              <a:gd name="T104" fmla="*/ 72133 w 3543300"/>
              <a:gd name="T105" fmla="*/ 144938 h 3617913"/>
              <a:gd name="T106" fmla="*/ 102941 w 3543300"/>
              <a:gd name="T107" fmla="*/ 105994 h 3617913"/>
              <a:gd name="T108" fmla="*/ 77414 w 3543300"/>
              <a:gd name="T109" fmla="*/ 61882 h 3617913"/>
              <a:gd name="T110" fmla="*/ 119577 w 3543300"/>
              <a:gd name="T111" fmla="*/ 32055 h 3617913"/>
              <a:gd name="T112" fmla="*/ 132384 w 3543300"/>
              <a:gd name="T113" fmla="*/ 36592 h 3617913"/>
              <a:gd name="T114" fmla="*/ 201304 w 3543300"/>
              <a:gd name="T115" fmla="*/ 53480 h 3617913"/>
              <a:gd name="T116" fmla="*/ 215916 w 3543300"/>
              <a:gd name="T117" fmla="*/ 3487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36" name="KSO_Shape"/>
          <p:cNvSpPr>
            <a:spLocks noChangeArrowheads="1"/>
          </p:cNvSpPr>
          <p:nvPr/>
        </p:nvSpPr>
        <p:spPr bwMode="auto">
          <a:xfrm>
            <a:off x="3925888" y="2390775"/>
            <a:ext cx="1319212" cy="1316038"/>
          </a:xfrm>
          <a:custGeom>
            <a:avLst/>
            <a:gdLst>
              <a:gd name="T0" fmla="*/ 2147483647 w 5440"/>
              <a:gd name="T1" fmla="*/ 2147483647 h 5267"/>
              <a:gd name="T2" fmla="*/ 2147483647 w 5440"/>
              <a:gd name="T3" fmla="*/ 2147483647 h 5267"/>
              <a:gd name="T4" fmla="*/ 2147483647 w 5440"/>
              <a:gd name="T5" fmla="*/ 2147483647 h 5267"/>
              <a:gd name="T6" fmla="*/ 2147483647 w 5440"/>
              <a:gd name="T7" fmla="*/ 2147483647 h 5267"/>
              <a:gd name="T8" fmla="*/ 2147483647 w 5440"/>
              <a:gd name="T9" fmla="*/ 2147483647 h 5267"/>
              <a:gd name="T10" fmla="*/ 2147483647 w 5440"/>
              <a:gd name="T11" fmla="*/ 2147483647 h 5267"/>
              <a:gd name="T12" fmla="*/ 2147483647 w 5440"/>
              <a:gd name="T13" fmla="*/ 2147483647 h 5267"/>
              <a:gd name="T14" fmla="*/ 2147483647 w 5440"/>
              <a:gd name="T15" fmla="*/ 2147483647 h 5267"/>
              <a:gd name="T16" fmla="*/ 2147483647 w 5440"/>
              <a:gd name="T17" fmla="*/ 2147483647 h 5267"/>
              <a:gd name="T18" fmla="*/ 2147483647 w 5440"/>
              <a:gd name="T19" fmla="*/ 2147483647 h 5267"/>
              <a:gd name="T20" fmla="*/ 2147483647 w 5440"/>
              <a:gd name="T21" fmla="*/ 2147483647 h 5267"/>
              <a:gd name="T22" fmla="*/ 2147483647 w 5440"/>
              <a:gd name="T23" fmla="*/ 2147483647 h 5267"/>
              <a:gd name="T24" fmla="*/ 2147483647 w 5440"/>
              <a:gd name="T25" fmla="*/ 2147483647 h 5267"/>
              <a:gd name="T26" fmla="*/ 2147483647 w 5440"/>
              <a:gd name="T27" fmla="*/ 2147483647 h 5267"/>
              <a:gd name="T28" fmla="*/ 2147483647 w 5440"/>
              <a:gd name="T29" fmla="*/ 2147483647 h 5267"/>
              <a:gd name="T30" fmla="*/ 2147483647 w 5440"/>
              <a:gd name="T31" fmla="*/ 2147483647 h 5267"/>
              <a:gd name="T32" fmla="*/ 2147483647 w 5440"/>
              <a:gd name="T33" fmla="*/ 2147483647 h 5267"/>
              <a:gd name="T34" fmla="*/ 2147483647 w 5440"/>
              <a:gd name="T35" fmla="*/ 2147483647 h 5267"/>
              <a:gd name="T36" fmla="*/ 2147483647 w 5440"/>
              <a:gd name="T37" fmla="*/ 2147483647 h 5267"/>
              <a:gd name="T38" fmla="*/ 2147483647 w 5440"/>
              <a:gd name="T39" fmla="*/ 2147483647 h 5267"/>
              <a:gd name="T40" fmla="*/ 2147483647 w 5440"/>
              <a:gd name="T41" fmla="*/ 2147483647 h 5267"/>
              <a:gd name="T42" fmla="*/ 2147483647 w 5440"/>
              <a:gd name="T43" fmla="*/ 2147483647 h 5267"/>
              <a:gd name="T44" fmla="*/ 2147483647 w 5440"/>
              <a:gd name="T45" fmla="*/ 2147483647 h 5267"/>
              <a:gd name="T46" fmla="*/ 2147483647 w 5440"/>
              <a:gd name="T47" fmla="*/ 2147483647 h 5267"/>
              <a:gd name="T48" fmla="*/ 2147483647 w 5440"/>
              <a:gd name="T49" fmla="*/ 2147483647 h 5267"/>
              <a:gd name="T50" fmla="*/ 2147483647 w 5440"/>
              <a:gd name="T51" fmla="*/ 2147483647 h 5267"/>
              <a:gd name="T52" fmla="*/ 2147483647 w 5440"/>
              <a:gd name="T53" fmla="*/ 2147483647 h 5267"/>
              <a:gd name="T54" fmla="*/ 2147483647 w 5440"/>
              <a:gd name="T55" fmla="*/ 2147483647 h 5267"/>
              <a:gd name="T56" fmla="*/ 2147483647 w 5440"/>
              <a:gd name="T57" fmla="*/ 2147483647 h 5267"/>
              <a:gd name="T58" fmla="*/ 2147483647 w 5440"/>
              <a:gd name="T59" fmla="*/ 2147483647 h 5267"/>
              <a:gd name="T60" fmla="*/ 2147483647 w 5440"/>
              <a:gd name="T61" fmla="*/ 2147483647 h 5267"/>
              <a:gd name="T62" fmla="*/ 2147483647 w 5440"/>
              <a:gd name="T63" fmla="*/ 2147483647 h 5267"/>
              <a:gd name="T64" fmla="*/ 2147483647 w 5440"/>
              <a:gd name="T65" fmla="*/ 2147483647 h 5267"/>
              <a:gd name="T66" fmla="*/ 2147483647 w 5440"/>
              <a:gd name="T67" fmla="*/ 2147483647 h 5267"/>
              <a:gd name="T68" fmla="*/ 2147483647 w 5440"/>
              <a:gd name="T69" fmla="*/ 2147483647 h 5267"/>
              <a:gd name="T70" fmla="*/ 2147483647 w 5440"/>
              <a:gd name="T71" fmla="*/ 2147483647 h 5267"/>
              <a:gd name="T72" fmla="*/ 2147483647 w 5440"/>
              <a:gd name="T73" fmla="*/ 2147483647 h 5267"/>
              <a:gd name="T74" fmla="*/ 2147483647 w 5440"/>
              <a:gd name="T75" fmla="*/ 2147483647 h 5267"/>
              <a:gd name="T76" fmla="*/ 2147483647 w 5440"/>
              <a:gd name="T77" fmla="*/ 2147483647 h 5267"/>
              <a:gd name="T78" fmla="*/ 2147483647 w 5440"/>
              <a:gd name="T79" fmla="*/ 2147483647 h 5267"/>
              <a:gd name="T80" fmla="*/ 2147483647 w 5440"/>
              <a:gd name="T81" fmla="*/ 2147483647 h 5267"/>
              <a:gd name="T82" fmla="*/ 2147483647 w 5440"/>
              <a:gd name="T83" fmla="*/ 2147483647 h 5267"/>
              <a:gd name="T84" fmla="*/ 2147483647 w 5440"/>
              <a:gd name="T85" fmla="*/ 2147483647 h 5267"/>
              <a:gd name="T86" fmla="*/ 2147483647 w 5440"/>
              <a:gd name="T87" fmla="*/ 2147483647 h 5267"/>
              <a:gd name="T88" fmla="*/ 2147483647 w 5440"/>
              <a:gd name="T89" fmla="*/ 2147483647 h 5267"/>
              <a:gd name="T90" fmla="*/ 2147483647 w 5440"/>
              <a:gd name="T91" fmla="*/ 2147483647 h 5267"/>
              <a:gd name="T92" fmla="*/ 2147483647 w 5440"/>
              <a:gd name="T93" fmla="*/ 2147483647 h 5267"/>
              <a:gd name="T94" fmla="*/ 2147483647 w 5440"/>
              <a:gd name="T95" fmla="*/ 2147483647 h 5267"/>
              <a:gd name="T96" fmla="*/ 2147483647 w 5440"/>
              <a:gd name="T97" fmla="*/ 2147483647 h 5267"/>
              <a:gd name="T98" fmla="*/ 2147483647 w 5440"/>
              <a:gd name="T99" fmla="*/ 2147483647 h 5267"/>
              <a:gd name="T100" fmla="*/ 2147483647 w 5440"/>
              <a:gd name="T101" fmla="*/ 2147483647 h 5267"/>
              <a:gd name="T102" fmla="*/ 2147483647 w 5440"/>
              <a:gd name="T103" fmla="*/ 2147483647 h 5267"/>
              <a:gd name="T104" fmla="*/ 2147483647 w 5440"/>
              <a:gd name="T105" fmla="*/ 2147483647 h 5267"/>
              <a:gd name="T106" fmla="*/ 2147483647 w 5440"/>
              <a:gd name="T107" fmla="*/ 2147483647 h 5267"/>
              <a:gd name="T108" fmla="*/ 2147483647 w 5440"/>
              <a:gd name="T109" fmla="*/ 2147483647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37" name="KSO_Shape"/>
          <p:cNvSpPr>
            <a:spLocks noChangeArrowheads="1"/>
          </p:cNvSpPr>
          <p:nvPr/>
        </p:nvSpPr>
        <p:spPr bwMode="auto">
          <a:xfrm>
            <a:off x="7021513" y="2390775"/>
            <a:ext cx="1154112" cy="1316038"/>
          </a:xfrm>
          <a:custGeom>
            <a:avLst/>
            <a:gdLst>
              <a:gd name="T0" fmla="*/ 751980 w 1282700"/>
              <a:gd name="T1" fmla="*/ 766800 h 1516063"/>
              <a:gd name="T2" fmla="*/ 772180 w 1282700"/>
              <a:gd name="T3" fmla="*/ 836054 h 1516063"/>
              <a:gd name="T4" fmla="*/ 742553 w 1282700"/>
              <a:gd name="T5" fmla="*/ 900808 h 1516063"/>
              <a:gd name="T6" fmla="*/ 581761 w 1282700"/>
              <a:gd name="T7" fmla="*/ 915309 h 1516063"/>
              <a:gd name="T8" fmla="*/ 539474 w 1282700"/>
              <a:gd name="T9" fmla="*/ 857555 h 1516063"/>
              <a:gd name="T10" fmla="*/ 544592 w 1282700"/>
              <a:gd name="T11" fmla="*/ 785552 h 1516063"/>
              <a:gd name="T12" fmla="*/ 594419 w 1282700"/>
              <a:gd name="T13" fmla="*/ 733298 h 1516063"/>
              <a:gd name="T14" fmla="*/ 545445 w 1282700"/>
              <a:gd name="T15" fmla="*/ 341650 h 1516063"/>
              <a:gd name="T16" fmla="*/ 421602 w 1282700"/>
              <a:gd name="T17" fmla="*/ 380474 h 1516063"/>
              <a:gd name="T18" fmla="*/ 313375 w 1282700"/>
              <a:gd name="T19" fmla="*/ 444846 h 1516063"/>
              <a:gd name="T20" fmla="*/ 225070 w 1282700"/>
              <a:gd name="T21" fmla="*/ 531011 h 1516063"/>
              <a:gd name="T22" fmla="*/ 160995 w 1282700"/>
              <a:gd name="T23" fmla="*/ 634958 h 1516063"/>
              <a:gd name="T24" fmla="*/ 124919 w 1282700"/>
              <a:gd name="T25" fmla="*/ 752683 h 1516063"/>
              <a:gd name="T26" fmla="*/ 121689 w 1282700"/>
              <a:gd name="T27" fmla="*/ 878921 h 1516063"/>
              <a:gd name="T28" fmla="*/ 151303 w 1282700"/>
              <a:gd name="T29" fmla="*/ 998901 h 1516063"/>
              <a:gd name="T30" fmla="*/ 209993 w 1282700"/>
              <a:gd name="T31" fmla="*/ 1105854 h 1516063"/>
              <a:gd name="T32" fmla="*/ 293991 w 1282700"/>
              <a:gd name="T33" fmla="*/ 1196026 h 1516063"/>
              <a:gd name="T34" fmla="*/ 398450 w 1282700"/>
              <a:gd name="T35" fmla="*/ 1265157 h 1516063"/>
              <a:gd name="T36" fmla="*/ 519599 w 1282700"/>
              <a:gd name="T37" fmla="*/ 1309491 h 1516063"/>
              <a:gd name="T38" fmla="*/ 653135 w 1282700"/>
              <a:gd name="T39" fmla="*/ 1325020 h 1516063"/>
              <a:gd name="T40" fmla="*/ 786399 w 1282700"/>
              <a:gd name="T41" fmla="*/ 1309491 h 1516063"/>
              <a:gd name="T42" fmla="*/ 907280 w 1282700"/>
              <a:gd name="T43" fmla="*/ 1265157 h 1516063"/>
              <a:gd name="T44" fmla="*/ 1011738 w 1282700"/>
              <a:gd name="T45" fmla="*/ 1196026 h 1516063"/>
              <a:gd name="T46" fmla="*/ 1095736 w 1282700"/>
              <a:gd name="T47" fmla="*/ 1105854 h 1516063"/>
              <a:gd name="T48" fmla="*/ 1154696 w 1282700"/>
              <a:gd name="T49" fmla="*/ 998901 h 1516063"/>
              <a:gd name="T50" fmla="*/ 1184041 w 1282700"/>
              <a:gd name="T51" fmla="*/ 878921 h 1516063"/>
              <a:gd name="T52" fmla="*/ 1180810 w 1282700"/>
              <a:gd name="T53" fmla="*/ 752683 h 1516063"/>
              <a:gd name="T54" fmla="*/ 1144734 w 1282700"/>
              <a:gd name="T55" fmla="*/ 634958 h 1516063"/>
              <a:gd name="T56" fmla="*/ 1080659 w 1282700"/>
              <a:gd name="T57" fmla="*/ 531011 h 1516063"/>
              <a:gd name="T58" fmla="*/ 992355 w 1282700"/>
              <a:gd name="T59" fmla="*/ 444846 h 1516063"/>
              <a:gd name="T60" fmla="*/ 884396 w 1282700"/>
              <a:gd name="T61" fmla="*/ 380474 h 1516063"/>
              <a:gd name="T62" fmla="*/ 760284 w 1282700"/>
              <a:gd name="T63" fmla="*/ 341650 h 1516063"/>
              <a:gd name="T64" fmla="*/ 771591 w 1282700"/>
              <a:gd name="T65" fmla="*/ 0 h 1516063"/>
              <a:gd name="T66" fmla="*/ 792861 w 1282700"/>
              <a:gd name="T67" fmla="*/ 235448 h 1516063"/>
              <a:gd name="T68" fmla="*/ 901626 w 1282700"/>
              <a:gd name="T69" fmla="*/ 267008 h 1516063"/>
              <a:gd name="T70" fmla="*/ 1000970 w 1282700"/>
              <a:gd name="T71" fmla="*/ 315100 h 1516063"/>
              <a:gd name="T72" fmla="*/ 1188079 w 1282700"/>
              <a:gd name="T73" fmla="*/ 481416 h 1516063"/>
              <a:gd name="T74" fmla="*/ 1251346 w 1282700"/>
              <a:gd name="T75" fmla="*/ 586114 h 1516063"/>
              <a:gd name="T76" fmla="*/ 1291461 w 1282700"/>
              <a:gd name="T77" fmla="*/ 702838 h 1516063"/>
              <a:gd name="T78" fmla="*/ 1305729 w 1282700"/>
              <a:gd name="T79" fmla="*/ 828326 h 1516063"/>
              <a:gd name="T80" fmla="*/ 1285269 w 1282700"/>
              <a:gd name="T81" fmla="*/ 980114 h 1516063"/>
              <a:gd name="T82" fmla="*/ 1226847 w 1282700"/>
              <a:gd name="T83" fmla="*/ 1117626 h 1516063"/>
              <a:gd name="T84" fmla="*/ 1136119 w 1282700"/>
              <a:gd name="T85" fmla="*/ 1236603 h 1516063"/>
              <a:gd name="T86" fmla="*/ 1017931 w 1282700"/>
              <a:gd name="T87" fmla="*/ 1332034 h 1516063"/>
              <a:gd name="T88" fmla="*/ 877127 w 1282700"/>
              <a:gd name="T89" fmla="*/ 1398661 h 1516063"/>
              <a:gd name="T90" fmla="*/ 719633 w 1282700"/>
              <a:gd name="T91" fmla="*/ 1432476 h 1516063"/>
              <a:gd name="T92" fmla="*/ 553522 w 1282700"/>
              <a:gd name="T93" fmla="*/ 1428468 h 1516063"/>
              <a:gd name="T94" fmla="*/ 398719 w 1282700"/>
              <a:gd name="T95" fmla="*/ 1387890 h 1516063"/>
              <a:gd name="T96" fmla="*/ 262223 w 1282700"/>
              <a:gd name="T97" fmla="*/ 1315002 h 1516063"/>
              <a:gd name="T98" fmla="*/ 149150 w 1282700"/>
              <a:gd name="T99" fmla="*/ 1214561 h 1516063"/>
              <a:gd name="T100" fmla="*/ 64614 w 1282700"/>
              <a:gd name="T101" fmla="*/ 1091577 h 1516063"/>
              <a:gd name="T102" fmla="*/ 13461 w 1282700"/>
              <a:gd name="T103" fmla="*/ 950558 h 1516063"/>
              <a:gd name="T104" fmla="*/ 1077 w 1282700"/>
              <a:gd name="T105" fmla="*/ 798519 h 1516063"/>
              <a:gd name="T106" fmla="*/ 26384 w 1282700"/>
              <a:gd name="T107" fmla="*/ 656999 h 1516063"/>
              <a:gd name="T108" fmla="*/ 85074 w 1282700"/>
              <a:gd name="T109" fmla="*/ 528755 h 1516063"/>
              <a:gd name="T110" fmla="*/ 172303 w 1282700"/>
              <a:gd name="T111" fmla="*/ 417795 h 1516063"/>
              <a:gd name="T112" fmla="*/ 283492 w 1282700"/>
              <a:gd name="T113" fmla="*/ 327623 h 1516063"/>
              <a:gd name="T114" fmla="*/ 415141 w 1282700"/>
              <a:gd name="T115" fmla="*/ 262750 h 1516063"/>
              <a:gd name="T116" fmla="*/ 562674 w 1282700"/>
              <a:gd name="T117" fmla="*/ 226932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2700"/>
              <a:gd name="T178" fmla="*/ 0 h 1516063"/>
              <a:gd name="T179" fmla="*/ 1282700 w 1282700"/>
              <a:gd name="T180" fmla="*/ 1516063 h 15160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38" name="矩形 16"/>
          <p:cNvSpPr>
            <a:spLocks noChangeArrowheads="1"/>
          </p:cNvSpPr>
          <p:nvPr/>
        </p:nvSpPr>
        <p:spPr bwMode="auto">
          <a:xfrm>
            <a:off x="593725" y="4041775"/>
            <a:ext cx="2120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chemeClr val="bg1"/>
                </a:solidFill>
                <a:latin typeface="方正正黑简体" pitchFamily="2" charset="-122"/>
                <a:ea typeface="方正正黑简体" pitchFamily="2" charset="-122"/>
                <a:sym typeface="方正正黑简体" pitchFamily="2" charset="-122"/>
              </a:rPr>
              <a:t>时间管理</a:t>
            </a:r>
            <a:endParaRPr lang="en-US" sz="2800" b="1">
              <a:solidFill>
                <a:schemeClr val="bg1"/>
              </a:solidFill>
              <a:latin typeface="方正正黑简体" pitchFamily="2" charset="-122"/>
              <a:ea typeface="方正正黑简体" pitchFamily="2" charset="-122"/>
              <a:sym typeface="方正正黑简体" pitchFamily="2" charset="-122"/>
            </a:endParaRPr>
          </a:p>
          <a:p>
            <a:pPr algn="ctr"/>
            <a:r>
              <a:rPr lang="en-US" altLang="zh-CN">
                <a:solidFill>
                  <a:schemeClr val="bg1"/>
                </a:solidFill>
                <a:latin typeface="方正细圆简体" pitchFamily="1" charset="-122"/>
                <a:ea typeface="方正细圆简体" pitchFamily="1" charset="-122"/>
                <a:sym typeface="方正细圆简体" pitchFamily="1" charset="-122"/>
              </a:rPr>
              <a:t>Time management</a:t>
            </a:r>
            <a:endParaRPr lang="zh-CN" altLang="en-US">
              <a:solidFill>
                <a:schemeClr val="bg1"/>
              </a:solidFill>
              <a:latin typeface="方正细圆简体" pitchFamily="1" charset="-122"/>
              <a:ea typeface="方正细圆简体" pitchFamily="1" charset="-122"/>
              <a:sym typeface="方正细圆简体" pitchFamily="1" charset="-122"/>
            </a:endParaRPr>
          </a:p>
        </p:txBody>
      </p:sp>
      <p:sp>
        <p:nvSpPr>
          <p:cNvPr id="5139" name="矩形 17"/>
          <p:cNvSpPr>
            <a:spLocks noChangeArrowheads="1"/>
          </p:cNvSpPr>
          <p:nvPr/>
        </p:nvSpPr>
        <p:spPr bwMode="auto">
          <a:xfrm>
            <a:off x="3479800" y="4041775"/>
            <a:ext cx="22113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chemeClr val="bg1"/>
                </a:solidFill>
                <a:latin typeface="方正正黑简体" pitchFamily="2" charset="-122"/>
                <a:ea typeface="方正正黑简体" pitchFamily="2" charset="-122"/>
                <a:sym typeface="方正正黑简体" pitchFamily="2" charset="-122"/>
              </a:rPr>
              <a:t>管理能力</a:t>
            </a:r>
            <a:endParaRPr lang="en-US" sz="2800" b="1">
              <a:solidFill>
                <a:schemeClr val="bg1"/>
              </a:solidFill>
              <a:latin typeface="方正正黑简体" pitchFamily="2" charset="-122"/>
              <a:ea typeface="方正正黑简体" pitchFamily="2" charset="-122"/>
              <a:sym typeface="方正正黑简体" pitchFamily="2" charset="-122"/>
            </a:endParaRPr>
          </a:p>
          <a:p>
            <a:pPr algn="ctr"/>
            <a:r>
              <a:rPr lang="en-US" altLang="zh-CN">
                <a:solidFill>
                  <a:schemeClr val="bg1"/>
                </a:solidFill>
                <a:latin typeface="方正细圆简体" pitchFamily="1" charset="-122"/>
                <a:ea typeface="方正细圆简体" pitchFamily="1" charset="-122"/>
                <a:sym typeface="方正细圆简体" pitchFamily="1" charset="-122"/>
              </a:rPr>
              <a:t>Management ability</a:t>
            </a:r>
            <a:endParaRPr lang="zh-CN" altLang="en-US">
              <a:solidFill>
                <a:schemeClr val="bg1"/>
              </a:solidFill>
              <a:latin typeface="方正细圆简体" pitchFamily="1" charset="-122"/>
              <a:ea typeface="方正细圆简体" pitchFamily="1" charset="-122"/>
              <a:sym typeface="方正细圆简体" pitchFamily="1" charset="-122"/>
            </a:endParaRPr>
          </a:p>
        </p:txBody>
      </p:sp>
      <p:sp>
        <p:nvSpPr>
          <p:cNvPr id="5140" name="矩形 18"/>
          <p:cNvSpPr>
            <a:spLocks noChangeArrowheads="1"/>
          </p:cNvSpPr>
          <p:nvPr/>
        </p:nvSpPr>
        <p:spPr bwMode="auto">
          <a:xfrm>
            <a:off x="6718300" y="4041775"/>
            <a:ext cx="16716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chemeClr val="bg1"/>
                </a:solidFill>
                <a:latin typeface="方正正黑简体" pitchFamily="2" charset="-122"/>
                <a:ea typeface="方正正黑简体" pitchFamily="2" charset="-122"/>
                <a:sym typeface="方正正黑简体" pitchFamily="2" charset="-122"/>
              </a:rPr>
              <a:t>应变能力</a:t>
            </a:r>
            <a:endParaRPr lang="en-US" sz="2800" b="1">
              <a:solidFill>
                <a:schemeClr val="bg1"/>
              </a:solidFill>
              <a:latin typeface="方正正黑简体" pitchFamily="2" charset="-122"/>
              <a:ea typeface="方正正黑简体" pitchFamily="2" charset="-122"/>
              <a:sym typeface="方正正黑简体" pitchFamily="2" charset="-122"/>
            </a:endParaRPr>
          </a:p>
          <a:p>
            <a:pPr algn="ctr"/>
            <a:r>
              <a:rPr lang="en-US" altLang="zh-CN">
                <a:solidFill>
                  <a:schemeClr val="bg1"/>
                </a:solidFill>
                <a:latin typeface="方正细圆简体" pitchFamily="1" charset="-122"/>
                <a:ea typeface="方正细圆简体" pitchFamily="1" charset="-122"/>
                <a:sym typeface="方正细圆简体" pitchFamily="1" charset="-122"/>
              </a:rPr>
              <a:t>Strain capacity</a:t>
            </a:r>
            <a:endParaRPr lang="zh-CN" altLang="en-US">
              <a:solidFill>
                <a:schemeClr val="bg1"/>
              </a:solidFill>
              <a:latin typeface="方正细圆简体" pitchFamily="1" charset="-122"/>
              <a:ea typeface="方正细圆简体" pitchFamily="1" charset="-122"/>
              <a:sym typeface="方正细圆简体" pitchFamily="1" charset="-122"/>
            </a:endParaRPr>
          </a:p>
        </p:txBody>
      </p:sp>
      <p:sp>
        <p:nvSpPr>
          <p:cNvPr id="5141" name="矩形 20"/>
          <p:cNvSpPr>
            <a:spLocks noChangeArrowheads="1"/>
          </p:cNvSpPr>
          <p:nvPr/>
        </p:nvSpPr>
        <p:spPr bwMode="auto">
          <a:xfrm>
            <a:off x="9664700" y="4049713"/>
            <a:ext cx="19288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chemeClr val="bg1"/>
                </a:solidFill>
                <a:latin typeface="方正正黑简体" pitchFamily="2" charset="-122"/>
                <a:ea typeface="方正正黑简体" pitchFamily="2" charset="-122"/>
                <a:sym typeface="方正正黑简体" pitchFamily="2" charset="-122"/>
              </a:rPr>
              <a:t>协作能力</a:t>
            </a:r>
            <a:endParaRPr lang="en-US" sz="2800" b="1">
              <a:solidFill>
                <a:schemeClr val="bg1"/>
              </a:solidFill>
              <a:latin typeface="方正正黑简体" pitchFamily="2" charset="-122"/>
              <a:ea typeface="方正正黑简体" pitchFamily="2" charset="-122"/>
              <a:sym typeface="方正正黑简体" pitchFamily="2" charset="-122"/>
            </a:endParaRPr>
          </a:p>
          <a:p>
            <a:pPr algn="ctr"/>
            <a:r>
              <a:rPr lang="en-US" altLang="zh-CN">
                <a:solidFill>
                  <a:schemeClr val="bg1"/>
                </a:solidFill>
                <a:latin typeface="方正细圆简体" pitchFamily="1" charset="-122"/>
                <a:ea typeface="方正细圆简体" pitchFamily="1" charset="-122"/>
                <a:sym typeface="方正细圆简体" pitchFamily="1" charset="-122"/>
              </a:rPr>
              <a:t>Teamwork ability</a:t>
            </a:r>
            <a:endParaRPr lang="zh-CN" altLang="en-US">
              <a:solidFill>
                <a:schemeClr val="bg1"/>
              </a:solidFill>
              <a:latin typeface="方正细圆简体" pitchFamily="1" charset="-122"/>
              <a:ea typeface="方正细圆简体" pitchFamily="1" charset="-122"/>
              <a:sym typeface="方正细圆简体" pitchFamily="1" charset="-122"/>
            </a:endParaRPr>
          </a:p>
        </p:txBody>
      </p:sp>
      <p:sp>
        <p:nvSpPr>
          <p:cNvPr id="20"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0"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151"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grpSp>
        <p:nvGrpSpPr>
          <p:cNvPr id="6152" name="Group 4"/>
          <p:cNvGrpSpPr/>
          <p:nvPr/>
        </p:nvGrpSpPr>
        <p:grpSpPr bwMode="auto">
          <a:xfrm>
            <a:off x="2211388" y="1208088"/>
            <a:ext cx="7769225" cy="3948112"/>
            <a:chOff x="0" y="0"/>
            <a:chExt cx="795" cy="404"/>
          </a:xfrm>
        </p:grpSpPr>
        <p:sp>
          <p:nvSpPr>
            <p:cNvPr id="6163" name="Freeform 5"/>
            <p:cNvSpPr>
              <a:spLocks noChangeArrowheads="1"/>
            </p:cNvSpPr>
            <p:nvPr/>
          </p:nvSpPr>
          <p:spPr bwMode="auto">
            <a:xfrm>
              <a:off x="200" y="0"/>
              <a:ext cx="198" cy="142"/>
            </a:xfrm>
            <a:custGeom>
              <a:avLst/>
              <a:gdLst>
                <a:gd name="T0" fmla="*/ 472 w 83"/>
                <a:gd name="T1" fmla="*/ 0 h 59"/>
                <a:gd name="T2" fmla="*/ 0 w 83"/>
                <a:gd name="T3" fmla="*/ 132 h 59"/>
                <a:gd name="T4" fmla="*/ 115 w 83"/>
                <a:gd name="T5" fmla="*/ 342 h 59"/>
                <a:gd name="T6" fmla="*/ 472 w 83"/>
                <a:gd name="T7" fmla="*/ 243 h 59"/>
                <a:gd name="T8" fmla="*/ 472 w 83"/>
                <a:gd name="T9" fmla="*/ 0 h 59"/>
                <a:gd name="T10" fmla="*/ 0 60000 65536"/>
                <a:gd name="T11" fmla="*/ 0 60000 65536"/>
                <a:gd name="T12" fmla="*/ 0 60000 65536"/>
                <a:gd name="T13" fmla="*/ 0 60000 65536"/>
                <a:gd name="T14" fmla="*/ 0 60000 65536"/>
                <a:gd name="T15" fmla="*/ 0 w 83"/>
                <a:gd name="T16" fmla="*/ 0 h 59"/>
                <a:gd name="T17" fmla="*/ 83 w 83"/>
                <a:gd name="T18" fmla="*/ 59 h 59"/>
              </a:gdLst>
              <a:ahLst/>
              <a:cxnLst>
                <a:cxn ang="T10">
                  <a:pos x="T0" y="T1"/>
                </a:cxn>
                <a:cxn ang="T11">
                  <a:pos x="T2" y="T3"/>
                </a:cxn>
                <a:cxn ang="T12">
                  <a:pos x="T4" y="T5"/>
                </a:cxn>
                <a:cxn ang="T13">
                  <a:pos x="T6" y="T7"/>
                </a:cxn>
                <a:cxn ang="T14">
                  <a:pos x="T8" y="T9"/>
                </a:cxn>
              </a:cxnLst>
              <a:rect l="T15" t="T16" r="T17" b="T18"/>
              <a:pathLst>
                <a:path w="83" h="59">
                  <a:moveTo>
                    <a:pt x="83" y="0"/>
                  </a:moveTo>
                  <a:cubicBezTo>
                    <a:pt x="52" y="0"/>
                    <a:pt x="26" y="8"/>
                    <a:pt x="0" y="23"/>
                  </a:cubicBezTo>
                  <a:cubicBezTo>
                    <a:pt x="20" y="59"/>
                    <a:pt x="20" y="59"/>
                    <a:pt x="20" y="59"/>
                  </a:cubicBezTo>
                  <a:cubicBezTo>
                    <a:pt x="40" y="47"/>
                    <a:pt x="60" y="42"/>
                    <a:pt x="83" y="42"/>
                  </a:cubicBezTo>
                  <a:cubicBezTo>
                    <a:pt x="83" y="0"/>
                    <a:pt x="83" y="0"/>
                    <a:pt x="83" y="0"/>
                  </a:cubicBezTo>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4" name="Freeform 6"/>
            <p:cNvSpPr>
              <a:spLocks noEditPoints="1" noChangeArrowheads="1"/>
            </p:cNvSpPr>
            <p:nvPr/>
          </p:nvSpPr>
          <p:spPr bwMode="auto">
            <a:xfrm>
              <a:off x="52" y="55"/>
              <a:ext cx="346" cy="349"/>
            </a:xfrm>
            <a:custGeom>
              <a:avLst/>
              <a:gdLst>
                <a:gd name="T0" fmla="*/ 826 w 145"/>
                <a:gd name="T1" fmla="*/ 840 h 145"/>
                <a:gd name="T2" fmla="*/ 826 w 145"/>
                <a:gd name="T3" fmla="*/ 840 h 145"/>
                <a:gd name="T4" fmla="*/ 353 w 145"/>
                <a:gd name="T5" fmla="*/ 0 h 145"/>
                <a:gd name="T6" fmla="*/ 0 w 145"/>
                <a:gd name="T7" fmla="*/ 354 h 145"/>
                <a:gd name="T8" fmla="*/ 181 w 145"/>
                <a:gd name="T9" fmla="*/ 457 h 145"/>
                <a:gd name="T10" fmla="*/ 456 w 145"/>
                <a:gd name="T11" fmla="*/ 181 h 145"/>
                <a:gd name="T12" fmla="*/ 826 w 145"/>
                <a:gd name="T13" fmla="*/ 840 h 145"/>
                <a:gd name="T14" fmla="*/ 468 w 145"/>
                <a:gd name="T15" fmla="*/ 209 h 145"/>
                <a:gd name="T16" fmla="*/ 468 w 145"/>
                <a:gd name="T17" fmla="*/ 209 h 145"/>
                <a:gd name="T18" fmla="*/ 353 w 145"/>
                <a:gd name="T19" fmla="*/ 0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
                <a:gd name="T31" fmla="*/ 0 h 145"/>
                <a:gd name="T32" fmla="*/ 145 w 145"/>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 h="145">
                  <a:moveTo>
                    <a:pt x="145" y="145"/>
                  </a:moveTo>
                  <a:cubicBezTo>
                    <a:pt x="145" y="145"/>
                    <a:pt x="145" y="145"/>
                    <a:pt x="145" y="145"/>
                  </a:cubicBezTo>
                  <a:moveTo>
                    <a:pt x="62" y="0"/>
                  </a:moveTo>
                  <a:cubicBezTo>
                    <a:pt x="35" y="15"/>
                    <a:pt x="16" y="34"/>
                    <a:pt x="0" y="61"/>
                  </a:cubicBezTo>
                  <a:cubicBezTo>
                    <a:pt x="32" y="79"/>
                    <a:pt x="32" y="79"/>
                    <a:pt x="32" y="79"/>
                  </a:cubicBezTo>
                  <a:cubicBezTo>
                    <a:pt x="44" y="58"/>
                    <a:pt x="59" y="43"/>
                    <a:pt x="80" y="31"/>
                  </a:cubicBezTo>
                  <a:cubicBezTo>
                    <a:pt x="145" y="145"/>
                    <a:pt x="145" y="145"/>
                    <a:pt x="145" y="145"/>
                  </a:cubicBezTo>
                  <a:cubicBezTo>
                    <a:pt x="82" y="36"/>
                    <a:pt x="82" y="36"/>
                    <a:pt x="82" y="36"/>
                  </a:cubicBezTo>
                  <a:cubicBezTo>
                    <a:pt x="82" y="36"/>
                    <a:pt x="82" y="36"/>
                    <a:pt x="82" y="36"/>
                  </a:cubicBezTo>
                  <a:cubicBezTo>
                    <a:pt x="62" y="0"/>
                    <a:pt x="62" y="0"/>
                    <a:pt x="62" y="0"/>
                  </a:cubicBezTo>
                </a:path>
              </a:pathLst>
            </a:custGeom>
            <a:solidFill>
              <a:srgbClr val="F8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5" name="Freeform 7"/>
            <p:cNvSpPr>
              <a:spLocks noChangeArrowheads="1"/>
            </p:cNvSpPr>
            <p:nvPr/>
          </p:nvSpPr>
          <p:spPr bwMode="auto">
            <a:xfrm>
              <a:off x="0" y="202"/>
              <a:ext cx="398" cy="202"/>
            </a:xfrm>
            <a:custGeom>
              <a:avLst/>
              <a:gdLst>
                <a:gd name="T0" fmla="*/ 124 w 167"/>
                <a:gd name="T1" fmla="*/ 0 h 84"/>
                <a:gd name="T2" fmla="*/ 0 w 167"/>
                <a:gd name="T3" fmla="*/ 486 h 84"/>
                <a:gd name="T4" fmla="*/ 949 w 167"/>
                <a:gd name="T5" fmla="*/ 486 h 84"/>
                <a:gd name="T6" fmla="*/ 317 w 167"/>
                <a:gd name="T7" fmla="*/ 486 h 84"/>
                <a:gd name="T8" fmla="*/ 403 w 167"/>
                <a:gd name="T9" fmla="*/ 161 h 84"/>
                <a:gd name="T10" fmla="*/ 307 w 167"/>
                <a:gd name="T11" fmla="*/ 103 h 84"/>
                <a:gd name="T12" fmla="*/ 307 w 167"/>
                <a:gd name="T13" fmla="*/ 103 h 84"/>
                <a:gd name="T14" fmla="*/ 124 w 167"/>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84"/>
                <a:gd name="T26" fmla="*/ 167 w 167"/>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84">
                  <a:moveTo>
                    <a:pt x="22" y="0"/>
                  </a:moveTo>
                  <a:cubicBezTo>
                    <a:pt x="7" y="27"/>
                    <a:pt x="0" y="53"/>
                    <a:pt x="0" y="84"/>
                  </a:cubicBezTo>
                  <a:cubicBezTo>
                    <a:pt x="167" y="84"/>
                    <a:pt x="167" y="84"/>
                    <a:pt x="167" y="84"/>
                  </a:cubicBezTo>
                  <a:cubicBezTo>
                    <a:pt x="56" y="84"/>
                    <a:pt x="56" y="84"/>
                    <a:pt x="56" y="84"/>
                  </a:cubicBezTo>
                  <a:cubicBezTo>
                    <a:pt x="56" y="63"/>
                    <a:pt x="61" y="46"/>
                    <a:pt x="71" y="28"/>
                  </a:cubicBezTo>
                  <a:cubicBezTo>
                    <a:pt x="54" y="18"/>
                    <a:pt x="54" y="18"/>
                    <a:pt x="54" y="18"/>
                  </a:cubicBezTo>
                  <a:cubicBezTo>
                    <a:pt x="54" y="18"/>
                    <a:pt x="54" y="18"/>
                    <a:pt x="54" y="18"/>
                  </a:cubicBezTo>
                  <a:cubicBezTo>
                    <a:pt x="22" y="0"/>
                    <a:pt x="22" y="0"/>
                    <a:pt x="22" y="0"/>
                  </a:cubicBezTo>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6" name="Freeform 8"/>
            <p:cNvSpPr>
              <a:spLocks noChangeArrowheads="1"/>
            </p:cNvSpPr>
            <p:nvPr/>
          </p:nvSpPr>
          <p:spPr bwMode="auto">
            <a:xfrm>
              <a:off x="398" y="202"/>
              <a:ext cx="397" cy="202"/>
            </a:xfrm>
            <a:custGeom>
              <a:avLst/>
              <a:gdLst>
                <a:gd name="T0" fmla="*/ 820 w 167"/>
                <a:gd name="T1" fmla="*/ 0 h 84"/>
                <a:gd name="T2" fmla="*/ 549 w 167"/>
                <a:gd name="T3" fmla="*/ 161 h 84"/>
                <a:gd name="T4" fmla="*/ 549 w 167"/>
                <a:gd name="T5" fmla="*/ 161 h 84"/>
                <a:gd name="T6" fmla="*/ 0 w 167"/>
                <a:gd name="T7" fmla="*/ 486 h 84"/>
                <a:gd name="T8" fmla="*/ 616 w 167"/>
                <a:gd name="T9" fmla="*/ 123 h 84"/>
                <a:gd name="T10" fmla="*/ 706 w 167"/>
                <a:gd name="T11" fmla="*/ 486 h 84"/>
                <a:gd name="T12" fmla="*/ 0 w 167"/>
                <a:gd name="T13" fmla="*/ 486 h 84"/>
                <a:gd name="T14" fmla="*/ 944 w 167"/>
                <a:gd name="T15" fmla="*/ 486 h 84"/>
                <a:gd name="T16" fmla="*/ 820 w 167"/>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84"/>
                <a:gd name="T29" fmla="*/ 167 w 167"/>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84">
                  <a:moveTo>
                    <a:pt x="145" y="0"/>
                  </a:moveTo>
                  <a:cubicBezTo>
                    <a:pt x="97" y="28"/>
                    <a:pt x="97" y="28"/>
                    <a:pt x="97" y="28"/>
                  </a:cubicBezTo>
                  <a:cubicBezTo>
                    <a:pt x="97" y="28"/>
                    <a:pt x="97" y="28"/>
                    <a:pt x="97" y="28"/>
                  </a:cubicBezTo>
                  <a:cubicBezTo>
                    <a:pt x="0" y="84"/>
                    <a:pt x="0" y="84"/>
                    <a:pt x="0" y="84"/>
                  </a:cubicBezTo>
                  <a:cubicBezTo>
                    <a:pt x="109" y="21"/>
                    <a:pt x="109" y="21"/>
                    <a:pt x="109" y="21"/>
                  </a:cubicBezTo>
                  <a:cubicBezTo>
                    <a:pt x="120" y="41"/>
                    <a:pt x="125" y="60"/>
                    <a:pt x="125" y="84"/>
                  </a:cubicBezTo>
                  <a:cubicBezTo>
                    <a:pt x="0" y="84"/>
                    <a:pt x="0" y="84"/>
                    <a:pt x="0" y="84"/>
                  </a:cubicBezTo>
                  <a:cubicBezTo>
                    <a:pt x="167" y="84"/>
                    <a:pt x="167" y="84"/>
                    <a:pt x="167" y="84"/>
                  </a:cubicBezTo>
                  <a:cubicBezTo>
                    <a:pt x="167" y="53"/>
                    <a:pt x="160" y="27"/>
                    <a:pt x="145" y="0"/>
                  </a:cubicBezTo>
                </a:path>
              </a:pathLst>
            </a:custGeom>
            <a:solidFill>
              <a:srgbClr val="F8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7" name="Freeform 9"/>
            <p:cNvSpPr>
              <a:spLocks noEditPoints="1" noChangeArrowheads="1"/>
            </p:cNvSpPr>
            <p:nvPr/>
          </p:nvSpPr>
          <p:spPr bwMode="auto">
            <a:xfrm>
              <a:off x="398" y="55"/>
              <a:ext cx="345" cy="349"/>
            </a:xfrm>
            <a:custGeom>
              <a:avLst/>
              <a:gdLst>
                <a:gd name="T0" fmla="*/ 0 w 145"/>
                <a:gd name="T1" fmla="*/ 840 h 145"/>
                <a:gd name="T2" fmla="*/ 0 w 145"/>
                <a:gd name="T3" fmla="*/ 840 h 145"/>
                <a:gd name="T4" fmla="*/ 476 w 145"/>
                <a:gd name="T5" fmla="*/ 0 h 145"/>
                <a:gd name="T6" fmla="*/ 407 w 145"/>
                <a:gd name="T7" fmla="*/ 116 h 145"/>
                <a:gd name="T8" fmla="*/ 407 w 145"/>
                <a:gd name="T9" fmla="*/ 116 h 145"/>
                <a:gd name="T10" fmla="*/ 316 w 145"/>
                <a:gd name="T11" fmla="*/ 279 h 145"/>
                <a:gd name="T12" fmla="*/ 550 w 145"/>
                <a:gd name="T13" fmla="*/ 515 h 145"/>
                <a:gd name="T14" fmla="*/ 821 w 145"/>
                <a:gd name="T15" fmla="*/ 354 h 145"/>
                <a:gd name="T16" fmla="*/ 476 w 145"/>
                <a:gd name="T17" fmla="*/ 0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145"/>
                <a:gd name="T29" fmla="*/ 145 w 145"/>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145">
                  <a:moveTo>
                    <a:pt x="0" y="145"/>
                  </a:moveTo>
                  <a:cubicBezTo>
                    <a:pt x="0" y="145"/>
                    <a:pt x="0" y="145"/>
                    <a:pt x="0" y="145"/>
                  </a:cubicBezTo>
                  <a:moveTo>
                    <a:pt x="84" y="0"/>
                  </a:moveTo>
                  <a:cubicBezTo>
                    <a:pt x="72" y="20"/>
                    <a:pt x="72" y="20"/>
                    <a:pt x="72" y="20"/>
                  </a:cubicBezTo>
                  <a:cubicBezTo>
                    <a:pt x="72" y="20"/>
                    <a:pt x="72" y="20"/>
                    <a:pt x="72" y="20"/>
                  </a:cubicBezTo>
                  <a:cubicBezTo>
                    <a:pt x="56" y="48"/>
                    <a:pt x="56" y="48"/>
                    <a:pt x="56" y="48"/>
                  </a:cubicBezTo>
                  <a:cubicBezTo>
                    <a:pt x="74" y="58"/>
                    <a:pt x="86" y="71"/>
                    <a:pt x="97" y="89"/>
                  </a:cubicBezTo>
                  <a:cubicBezTo>
                    <a:pt x="145" y="61"/>
                    <a:pt x="145" y="61"/>
                    <a:pt x="145" y="61"/>
                  </a:cubicBezTo>
                  <a:cubicBezTo>
                    <a:pt x="129" y="34"/>
                    <a:pt x="110" y="15"/>
                    <a:pt x="84" y="0"/>
                  </a:cubicBezTo>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8" name="Freeform 10"/>
            <p:cNvSpPr>
              <a:spLocks noChangeArrowheads="1"/>
            </p:cNvSpPr>
            <p:nvPr/>
          </p:nvSpPr>
          <p:spPr bwMode="auto">
            <a:xfrm>
              <a:off x="398" y="0"/>
              <a:ext cx="200" cy="404"/>
            </a:xfrm>
            <a:custGeom>
              <a:avLst/>
              <a:gdLst>
                <a:gd name="T0" fmla="*/ 0 w 84"/>
                <a:gd name="T1" fmla="*/ 0 h 168"/>
                <a:gd name="T2" fmla="*/ 0 w 84"/>
                <a:gd name="T3" fmla="*/ 243 h 168"/>
                <a:gd name="T4" fmla="*/ 0 w 84"/>
                <a:gd name="T5" fmla="*/ 243 h 168"/>
                <a:gd name="T6" fmla="*/ 0 w 84"/>
                <a:gd name="T7" fmla="*/ 972 h 168"/>
                <a:gd name="T8" fmla="*/ 0 w 84"/>
                <a:gd name="T9" fmla="*/ 139 h 168"/>
                <a:gd name="T10" fmla="*/ 407 w 84"/>
                <a:gd name="T11" fmla="*/ 248 h 168"/>
                <a:gd name="T12" fmla="*/ 476 w 84"/>
                <a:gd name="T13" fmla="*/ 132 h 168"/>
                <a:gd name="T14" fmla="*/ 0 w 84"/>
                <a:gd name="T15" fmla="*/ 0 h 168"/>
                <a:gd name="T16" fmla="*/ 0 60000 65536"/>
                <a:gd name="T17" fmla="*/ 0 60000 65536"/>
                <a:gd name="T18" fmla="*/ 0 60000 65536"/>
                <a:gd name="T19" fmla="*/ 0 60000 65536"/>
                <a:gd name="T20" fmla="*/ 0 60000 65536"/>
                <a:gd name="T21" fmla="*/ 0 60000 65536"/>
                <a:gd name="T22" fmla="*/ 0 60000 65536"/>
                <a:gd name="T23" fmla="*/ 0 60000 65536"/>
                <a:gd name="T24" fmla="*/ 0 w 84"/>
                <a:gd name="T25" fmla="*/ 0 h 168"/>
                <a:gd name="T26" fmla="*/ 84 w 84"/>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 h="168">
                  <a:moveTo>
                    <a:pt x="0" y="0"/>
                  </a:moveTo>
                  <a:cubicBezTo>
                    <a:pt x="0" y="42"/>
                    <a:pt x="0" y="42"/>
                    <a:pt x="0" y="42"/>
                  </a:cubicBezTo>
                  <a:cubicBezTo>
                    <a:pt x="0" y="42"/>
                    <a:pt x="0" y="42"/>
                    <a:pt x="0" y="42"/>
                  </a:cubicBezTo>
                  <a:cubicBezTo>
                    <a:pt x="0" y="168"/>
                    <a:pt x="0" y="168"/>
                    <a:pt x="0" y="168"/>
                  </a:cubicBezTo>
                  <a:cubicBezTo>
                    <a:pt x="0" y="24"/>
                    <a:pt x="0" y="24"/>
                    <a:pt x="0" y="24"/>
                  </a:cubicBezTo>
                  <a:cubicBezTo>
                    <a:pt x="26" y="24"/>
                    <a:pt x="49" y="30"/>
                    <a:pt x="72" y="43"/>
                  </a:cubicBezTo>
                  <a:cubicBezTo>
                    <a:pt x="84" y="23"/>
                    <a:pt x="84" y="23"/>
                    <a:pt x="84" y="23"/>
                  </a:cubicBezTo>
                  <a:cubicBezTo>
                    <a:pt x="57" y="8"/>
                    <a:pt x="31" y="0"/>
                    <a:pt x="0" y="0"/>
                  </a:cubicBezTo>
                </a:path>
              </a:pathLst>
            </a:custGeom>
            <a:solidFill>
              <a:srgbClr val="F8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9" name="Freeform 11"/>
            <p:cNvSpPr>
              <a:spLocks noChangeArrowheads="1"/>
            </p:cNvSpPr>
            <p:nvPr/>
          </p:nvSpPr>
          <p:spPr bwMode="auto">
            <a:xfrm>
              <a:off x="248" y="101"/>
              <a:ext cx="150" cy="303"/>
            </a:xfrm>
            <a:custGeom>
              <a:avLst/>
              <a:gdLst>
                <a:gd name="T0" fmla="*/ 357 w 63"/>
                <a:gd name="T1" fmla="*/ 0 h 126"/>
                <a:gd name="T2" fmla="*/ 0 w 63"/>
                <a:gd name="T3" fmla="*/ 99 h 126"/>
                <a:gd name="T4" fmla="*/ 357 w 63"/>
                <a:gd name="T5" fmla="*/ 729 h 126"/>
                <a:gd name="T6" fmla="*/ 357 w 63"/>
                <a:gd name="T7" fmla="*/ 0 h 126"/>
                <a:gd name="T8" fmla="*/ 0 60000 65536"/>
                <a:gd name="T9" fmla="*/ 0 60000 65536"/>
                <a:gd name="T10" fmla="*/ 0 60000 65536"/>
                <a:gd name="T11" fmla="*/ 0 60000 65536"/>
                <a:gd name="T12" fmla="*/ 0 w 63"/>
                <a:gd name="T13" fmla="*/ 0 h 126"/>
                <a:gd name="T14" fmla="*/ 63 w 63"/>
                <a:gd name="T15" fmla="*/ 126 h 126"/>
              </a:gdLst>
              <a:ahLst/>
              <a:cxnLst>
                <a:cxn ang="T8">
                  <a:pos x="T0" y="T1"/>
                </a:cxn>
                <a:cxn ang="T9">
                  <a:pos x="T2" y="T3"/>
                </a:cxn>
                <a:cxn ang="T10">
                  <a:pos x="T4" y="T5"/>
                </a:cxn>
                <a:cxn ang="T11">
                  <a:pos x="T6" y="T7"/>
                </a:cxn>
              </a:cxnLst>
              <a:rect l="T12" t="T13" r="T14" b="T15"/>
              <a:pathLst>
                <a:path w="63" h="126">
                  <a:moveTo>
                    <a:pt x="63" y="0"/>
                  </a:moveTo>
                  <a:cubicBezTo>
                    <a:pt x="40" y="0"/>
                    <a:pt x="20" y="5"/>
                    <a:pt x="0" y="17"/>
                  </a:cubicBezTo>
                  <a:cubicBezTo>
                    <a:pt x="63" y="126"/>
                    <a:pt x="63" y="126"/>
                    <a:pt x="63" y="126"/>
                  </a:cubicBezTo>
                  <a:cubicBezTo>
                    <a:pt x="63" y="0"/>
                    <a:pt x="63" y="0"/>
                    <a:pt x="63" y="0"/>
                  </a:cubicBezTo>
                </a:path>
              </a:pathLst>
            </a:cu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0" name="Freeform 12"/>
            <p:cNvSpPr>
              <a:spLocks noChangeArrowheads="1"/>
            </p:cNvSpPr>
            <p:nvPr/>
          </p:nvSpPr>
          <p:spPr bwMode="auto">
            <a:xfrm>
              <a:off x="248" y="142"/>
              <a:ext cx="150" cy="262"/>
            </a:xfrm>
            <a:custGeom>
              <a:avLst/>
              <a:gdLst>
                <a:gd name="T0" fmla="*/ 0 w 150"/>
                <a:gd name="T1" fmla="*/ 0 h 262"/>
                <a:gd name="T2" fmla="*/ 0 w 150"/>
                <a:gd name="T3" fmla="*/ 0 h 262"/>
                <a:gd name="T4" fmla="*/ 150 w 150"/>
                <a:gd name="T5" fmla="*/ 262 h 262"/>
                <a:gd name="T6" fmla="*/ 0 w 150"/>
                <a:gd name="T7" fmla="*/ 0 h 262"/>
                <a:gd name="T8" fmla="*/ 0 60000 65536"/>
                <a:gd name="T9" fmla="*/ 0 60000 65536"/>
                <a:gd name="T10" fmla="*/ 0 60000 65536"/>
                <a:gd name="T11" fmla="*/ 0 60000 65536"/>
                <a:gd name="T12" fmla="*/ 0 w 150"/>
                <a:gd name="T13" fmla="*/ 0 h 262"/>
                <a:gd name="T14" fmla="*/ 150 w 150"/>
                <a:gd name="T15" fmla="*/ 262 h 262"/>
              </a:gdLst>
              <a:ahLst/>
              <a:cxnLst>
                <a:cxn ang="T8">
                  <a:pos x="T0" y="T1"/>
                </a:cxn>
                <a:cxn ang="T9">
                  <a:pos x="T2" y="T3"/>
                </a:cxn>
                <a:cxn ang="T10">
                  <a:pos x="T4" y="T5"/>
                </a:cxn>
                <a:cxn ang="T11">
                  <a:pos x="T6" y="T7"/>
                </a:cxn>
              </a:cxnLst>
              <a:rect l="T12" t="T13" r="T14" b="T15"/>
              <a:pathLst>
                <a:path w="150" h="262">
                  <a:moveTo>
                    <a:pt x="0" y="0"/>
                  </a:moveTo>
                  <a:lnTo>
                    <a:pt x="0" y="0"/>
                  </a:lnTo>
                  <a:lnTo>
                    <a:pt x="150" y="262"/>
                  </a:lnTo>
                  <a:lnTo>
                    <a:pt x="0" y="0"/>
                  </a:lnTo>
                  <a:close/>
                </a:path>
              </a:pathLst>
            </a:custGeom>
            <a:solidFill>
              <a:srgbClr val="33A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1" name="Freeform 13"/>
            <p:cNvSpPr>
              <a:spLocks noChangeArrowheads="1"/>
            </p:cNvSpPr>
            <p:nvPr/>
          </p:nvSpPr>
          <p:spPr bwMode="auto">
            <a:xfrm>
              <a:off x="248" y="142"/>
              <a:ext cx="150" cy="262"/>
            </a:xfrm>
            <a:custGeom>
              <a:avLst/>
              <a:gdLst>
                <a:gd name="T0" fmla="*/ 0 w 150"/>
                <a:gd name="T1" fmla="*/ 0 h 262"/>
                <a:gd name="T2" fmla="*/ 0 w 150"/>
                <a:gd name="T3" fmla="*/ 0 h 262"/>
                <a:gd name="T4" fmla="*/ 150 w 150"/>
                <a:gd name="T5" fmla="*/ 262 h 262"/>
                <a:gd name="T6" fmla="*/ 0 w 150"/>
                <a:gd name="T7" fmla="*/ 0 h 262"/>
                <a:gd name="T8" fmla="*/ 0 60000 65536"/>
                <a:gd name="T9" fmla="*/ 0 60000 65536"/>
                <a:gd name="T10" fmla="*/ 0 60000 65536"/>
                <a:gd name="T11" fmla="*/ 0 60000 65536"/>
                <a:gd name="T12" fmla="*/ 0 w 150"/>
                <a:gd name="T13" fmla="*/ 0 h 262"/>
                <a:gd name="T14" fmla="*/ 150 w 150"/>
                <a:gd name="T15" fmla="*/ 262 h 262"/>
              </a:gdLst>
              <a:ahLst/>
              <a:cxnLst>
                <a:cxn ang="T8">
                  <a:pos x="T0" y="T1"/>
                </a:cxn>
                <a:cxn ang="T9">
                  <a:pos x="T2" y="T3"/>
                </a:cxn>
                <a:cxn ang="T10">
                  <a:pos x="T4" y="T5"/>
                </a:cxn>
                <a:cxn ang="T11">
                  <a:pos x="T6" y="T7"/>
                </a:cxn>
              </a:cxnLst>
              <a:rect l="T12" t="T13" r="T14" b="T15"/>
              <a:pathLst>
                <a:path w="150" h="262">
                  <a:moveTo>
                    <a:pt x="0" y="0"/>
                  </a:moveTo>
                  <a:lnTo>
                    <a:pt x="0" y="0"/>
                  </a:lnTo>
                  <a:lnTo>
                    <a:pt x="150" y="2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2" name="Freeform 14"/>
            <p:cNvSpPr>
              <a:spLocks noChangeArrowheads="1"/>
            </p:cNvSpPr>
            <p:nvPr/>
          </p:nvSpPr>
          <p:spPr bwMode="auto">
            <a:xfrm>
              <a:off x="129" y="130"/>
              <a:ext cx="269" cy="274"/>
            </a:xfrm>
            <a:custGeom>
              <a:avLst/>
              <a:gdLst>
                <a:gd name="T0" fmla="*/ 271 w 113"/>
                <a:gd name="T1" fmla="*/ 0 h 114"/>
                <a:gd name="T2" fmla="*/ 0 w 113"/>
                <a:gd name="T3" fmla="*/ 276 h 114"/>
                <a:gd name="T4" fmla="*/ 95 w 113"/>
                <a:gd name="T5" fmla="*/ 334 h 114"/>
                <a:gd name="T6" fmla="*/ 95 w 113"/>
                <a:gd name="T7" fmla="*/ 334 h 114"/>
                <a:gd name="T8" fmla="*/ 640 w 113"/>
                <a:gd name="T9" fmla="*/ 659 h 114"/>
                <a:gd name="T10" fmla="*/ 271 w 113"/>
                <a:gd name="T11" fmla="*/ 0 h 114"/>
                <a:gd name="T12" fmla="*/ 0 60000 65536"/>
                <a:gd name="T13" fmla="*/ 0 60000 65536"/>
                <a:gd name="T14" fmla="*/ 0 60000 65536"/>
                <a:gd name="T15" fmla="*/ 0 60000 65536"/>
                <a:gd name="T16" fmla="*/ 0 60000 65536"/>
                <a:gd name="T17" fmla="*/ 0 60000 65536"/>
                <a:gd name="T18" fmla="*/ 0 w 113"/>
                <a:gd name="T19" fmla="*/ 0 h 114"/>
                <a:gd name="T20" fmla="*/ 113 w 113"/>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3" h="114">
                  <a:moveTo>
                    <a:pt x="48" y="0"/>
                  </a:moveTo>
                  <a:cubicBezTo>
                    <a:pt x="27" y="12"/>
                    <a:pt x="12" y="27"/>
                    <a:pt x="0" y="48"/>
                  </a:cubicBezTo>
                  <a:cubicBezTo>
                    <a:pt x="17" y="58"/>
                    <a:pt x="17" y="58"/>
                    <a:pt x="17" y="58"/>
                  </a:cubicBezTo>
                  <a:cubicBezTo>
                    <a:pt x="17" y="58"/>
                    <a:pt x="17" y="58"/>
                    <a:pt x="17" y="58"/>
                  </a:cubicBezTo>
                  <a:cubicBezTo>
                    <a:pt x="113" y="114"/>
                    <a:pt x="113" y="114"/>
                    <a:pt x="113" y="114"/>
                  </a:cubicBezTo>
                  <a:cubicBezTo>
                    <a:pt x="48" y="0"/>
                    <a:pt x="48" y="0"/>
                    <a:pt x="48" y="0"/>
                  </a:cubicBezTo>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3" name="Freeform 15"/>
            <p:cNvSpPr>
              <a:spLocks noChangeArrowheads="1"/>
            </p:cNvSpPr>
            <p:nvPr/>
          </p:nvSpPr>
          <p:spPr bwMode="auto">
            <a:xfrm>
              <a:off x="129" y="246"/>
              <a:ext cx="40" cy="24"/>
            </a:xfrm>
            <a:custGeom>
              <a:avLst/>
              <a:gdLst>
                <a:gd name="T0" fmla="*/ 0 w 17"/>
                <a:gd name="T1" fmla="*/ 0 h 10"/>
                <a:gd name="T2" fmla="*/ 0 w 17"/>
                <a:gd name="T3" fmla="*/ 0 h 10"/>
                <a:gd name="T4" fmla="*/ 94 w 17"/>
                <a:gd name="T5" fmla="*/ 58 h 10"/>
                <a:gd name="T6" fmla="*/ 94 w 17"/>
                <a:gd name="T7" fmla="*/ 58 h 10"/>
                <a:gd name="T8" fmla="*/ 0 w 17"/>
                <a:gd name="T9" fmla="*/ 0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0" y="0"/>
                  </a:moveTo>
                  <a:cubicBezTo>
                    <a:pt x="0" y="0"/>
                    <a:pt x="0" y="0"/>
                    <a:pt x="0" y="0"/>
                  </a:cubicBezTo>
                  <a:cubicBezTo>
                    <a:pt x="17" y="10"/>
                    <a:pt x="17" y="10"/>
                    <a:pt x="17" y="10"/>
                  </a:cubicBezTo>
                  <a:cubicBezTo>
                    <a:pt x="17" y="10"/>
                    <a:pt x="17" y="10"/>
                    <a:pt x="17" y="10"/>
                  </a:cubicBezTo>
                  <a:cubicBezTo>
                    <a:pt x="0" y="0"/>
                    <a:pt x="0" y="0"/>
                    <a:pt x="0" y="0"/>
                  </a:cubicBezTo>
                </a:path>
              </a:pathLst>
            </a:custGeom>
            <a:solidFill>
              <a:srgbClr val="3E5A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4" name="Freeform 16"/>
            <p:cNvSpPr>
              <a:spLocks noChangeArrowheads="1"/>
            </p:cNvSpPr>
            <p:nvPr/>
          </p:nvSpPr>
          <p:spPr bwMode="auto">
            <a:xfrm>
              <a:off x="133" y="270"/>
              <a:ext cx="265" cy="134"/>
            </a:xfrm>
            <a:custGeom>
              <a:avLst/>
              <a:gdLst>
                <a:gd name="T0" fmla="*/ 86 w 111"/>
                <a:gd name="T1" fmla="*/ 0 h 56"/>
                <a:gd name="T2" fmla="*/ 86 w 111"/>
                <a:gd name="T3" fmla="*/ 0 h 56"/>
                <a:gd name="T4" fmla="*/ 0 w 111"/>
                <a:gd name="T5" fmla="*/ 321 h 56"/>
                <a:gd name="T6" fmla="*/ 633 w 111"/>
                <a:gd name="T7" fmla="*/ 321 h 56"/>
                <a:gd name="T8" fmla="*/ 86 w 111"/>
                <a:gd name="T9" fmla="*/ 0 h 56"/>
                <a:gd name="T10" fmla="*/ 0 60000 65536"/>
                <a:gd name="T11" fmla="*/ 0 60000 65536"/>
                <a:gd name="T12" fmla="*/ 0 60000 65536"/>
                <a:gd name="T13" fmla="*/ 0 60000 65536"/>
                <a:gd name="T14" fmla="*/ 0 60000 65536"/>
                <a:gd name="T15" fmla="*/ 0 w 111"/>
                <a:gd name="T16" fmla="*/ 0 h 56"/>
                <a:gd name="T17" fmla="*/ 111 w 111"/>
                <a:gd name="T18" fmla="*/ 56 h 56"/>
              </a:gdLst>
              <a:ahLst/>
              <a:cxnLst>
                <a:cxn ang="T10">
                  <a:pos x="T0" y="T1"/>
                </a:cxn>
                <a:cxn ang="T11">
                  <a:pos x="T2" y="T3"/>
                </a:cxn>
                <a:cxn ang="T12">
                  <a:pos x="T4" y="T5"/>
                </a:cxn>
                <a:cxn ang="T13">
                  <a:pos x="T6" y="T7"/>
                </a:cxn>
                <a:cxn ang="T14">
                  <a:pos x="T8" y="T9"/>
                </a:cxn>
              </a:cxnLst>
              <a:rect l="T15" t="T16" r="T17" b="T18"/>
              <a:pathLst>
                <a:path w="111" h="56">
                  <a:moveTo>
                    <a:pt x="15" y="0"/>
                  </a:moveTo>
                  <a:cubicBezTo>
                    <a:pt x="15" y="0"/>
                    <a:pt x="15" y="0"/>
                    <a:pt x="15" y="0"/>
                  </a:cubicBezTo>
                  <a:cubicBezTo>
                    <a:pt x="5" y="18"/>
                    <a:pt x="0" y="35"/>
                    <a:pt x="0" y="56"/>
                  </a:cubicBezTo>
                  <a:cubicBezTo>
                    <a:pt x="111" y="56"/>
                    <a:pt x="111" y="56"/>
                    <a:pt x="111" y="56"/>
                  </a:cubicBezTo>
                  <a:cubicBezTo>
                    <a:pt x="15" y="0"/>
                    <a:pt x="15" y="0"/>
                    <a:pt x="15" y="0"/>
                  </a:cubicBezTo>
                </a:path>
              </a:pathLst>
            </a:cu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5" name="Freeform 17"/>
            <p:cNvSpPr>
              <a:spLocks noChangeArrowheads="1"/>
            </p:cNvSpPr>
            <p:nvPr/>
          </p:nvSpPr>
          <p:spPr bwMode="auto">
            <a:xfrm>
              <a:off x="398" y="253"/>
              <a:ext cx="297" cy="151"/>
            </a:xfrm>
            <a:custGeom>
              <a:avLst/>
              <a:gdLst>
                <a:gd name="T0" fmla="*/ 615 w 125"/>
                <a:gd name="T1" fmla="*/ 0 h 63"/>
                <a:gd name="T2" fmla="*/ 0 w 125"/>
                <a:gd name="T3" fmla="*/ 362 h 63"/>
                <a:gd name="T4" fmla="*/ 706 w 125"/>
                <a:gd name="T5" fmla="*/ 362 h 63"/>
                <a:gd name="T6" fmla="*/ 615 w 125"/>
                <a:gd name="T7" fmla="*/ 0 h 63"/>
                <a:gd name="T8" fmla="*/ 0 60000 65536"/>
                <a:gd name="T9" fmla="*/ 0 60000 65536"/>
                <a:gd name="T10" fmla="*/ 0 60000 65536"/>
                <a:gd name="T11" fmla="*/ 0 60000 65536"/>
                <a:gd name="T12" fmla="*/ 0 w 125"/>
                <a:gd name="T13" fmla="*/ 0 h 63"/>
                <a:gd name="T14" fmla="*/ 125 w 125"/>
                <a:gd name="T15" fmla="*/ 63 h 63"/>
              </a:gdLst>
              <a:ahLst/>
              <a:cxnLst>
                <a:cxn ang="T8">
                  <a:pos x="T0" y="T1"/>
                </a:cxn>
                <a:cxn ang="T9">
                  <a:pos x="T2" y="T3"/>
                </a:cxn>
                <a:cxn ang="T10">
                  <a:pos x="T4" y="T5"/>
                </a:cxn>
                <a:cxn ang="T11">
                  <a:pos x="T6" y="T7"/>
                </a:cxn>
              </a:cxnLst>
              <a:rect l="T12" t="T13" r="T14" b="T15"/>
              <a:pathLst>
                <a:path w="125" h="63">
                  <a:moveTo>
                    <a:pt x="109" y="0"/>
                  </a:moveTo>
                  <a:cubicBezTo>
                    <a:pt x="0" y="63"/>
                    <a:pt x="0" y="63"/>
                    <a:pt x="0" y="63"/>
                  </a:cubicBezTo>
                  <a:cubicBezTo>
                    <a:pt x="125" y="63"/>
                    <a:pt x="125" y="63"/>
                    <a:pt x="125" y="63"/>
                  </a:cubicBezTo>
                  <a:cubicBezTo>
                    <a:pt x="125" y="39"/>
                    <a:pt x="120" y="20"/>
                    <a:pt x="109" y="0"/>
                  </a:cubicBezTo>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6" name="Freeform 18"/>
            <p:cNvSpPr>
              <a:spLocks noChangeArrowheads="1"/>
            </p:cNvSpPr>
            <p:nvPr/>
          </p:nvSpPr>
          <p:spPr bwMode="auto">
            <a:xfrm>
              <a:off x="398" y="270"/>
              <a:ext cx="231" cy="134"/>
            </a:xfrm>
            <a:custGeom>
              <a:avLst/>
              <a:gdLst>
                <a:gd name="T0" fmla="*/ 231 w 231"/>
                <a:gd name="T1" fmla="*/ 0 h 134"/>
                <a:gd name="T2" fmla="*/ 0 w 231"/>
                <a:gd name="T3" fmla="*/ 134 h 134"/>
                <a:gd name="T4" fmla="*/ 231 w 231"/>
                <a:gd name="T5" fmla="*/ 0 h 134"/>
                <a:gd name="T6" fmla="*/ 231 w 231"/>
                <a:gd name="T7" fmla="*/ 0 h 134"/>
                <a:gd name="T8" fmla="*/ 0 60000 65536"/>
                <a:gd name="T9" fmla="*/ 0 60000 65536"/>
                <a:gd name="T10" fmla="*/ 0 60000 65536"/>
                <a:gd name="T11" fmla="*/ 0 60000 65536"/>
                <a:gd name="T12" fmla="*/ 0 w 231"/>
                <a:gd name="T13" fmla="*/ 0 h 134"/>
                <a:gd name="T14" fmla="*/ 231 w 231"/>
                <a:gd name="T15" fmla="*/ 134 h 134"/>
              </a:gdLst>
              <a:ahLst/>
              <a:cxnLst>
                <a:cxn ang="T8">
                  <a:pos x="T0" y="T1"/>
                </a:cxn>
                <a:cxn ang="T9">
                  <a:pos x="T2" y="T3"/>
                </a:cxn>
                <a:cxn ang="T10">
                  <a:pos x="T4" y="T5"/>
                </a:cxn>
                <a:cxn ang="T11">
                  <a:pos x="T6" y="T7"/>
                </a:cxn>
              </a:cxnLst>
              <a:rect l="T12" t="T13" r="T14" b="T15"/>
              <a:pathLst>
                <a:path w="231" h="134">
                  <a:moveTo>
                    <a:pt x="231" y="0"/>
                  </a:moveTo>
                  <a:lnTo>
                    <a:pt x="0" y="134"/>
                  </a:lnTo>
                  <a:lnTo>
                    <a:pt x="231" y="0"/>
                  </a:lnTo>
                  <a:close/>
                </a:path>
              </a:pathLst>
            </a:custGeom>
            <a:solidFill>
              <a:srgbClr val="405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7" name="Freeform 19"/>
            <p:cNvSpPr>
              <a:spLocks noChangeArrowheads="1"/>
            </p:cNvSpPr>
            <p:nvPr/>
          </p:nvSpPr>
          <p:spPr bwMode="auto">
            <a:xfrm>
              <a:off x="398" y="270"/>
              <a:ext cx="231" cy="134"/>
            </a:xfrm>
            <a:custGeom>
              <a:avLst/>
              <a:gdLst>
                <a:gd name="T0" fmla="*/ 231 w 231"/>
                <a:gd name="T1" fmla="*/ 0 h 134"/>
                <a:gd name="T2" fmla="*/ 0 w 231"/>
                <a:gd name="T3" fmla="*/ 134 h 134"/>
                <a:gd name="T4" fmla="*/ 231 w 231"/>
                <a:gd name="T5" fmla="*/ 0 h 134"/>
                <a:gd name="T6" fmla="*/ 231 w 231"/>
                <a:gd name="T7" fmla="*/ 0 h 134"/>
                <a:gd name="T8" fmla="*/ 0 60000 65536"/>
                <a:gd name="T9" fmla="*/ 0 60000 65536"/>
                <a:gd name="T10" fmla="*/ 0 60000 65536"/>
                <a:gd name="T11" fmla="*/ 0 60000 65536"/>
                <a:gd name="T12" fmla="*/ 0 w 231"/>
                <a:gd name="T13" fmla="*/ 0 h 134"/>
                <a:gd name="T14" fmla="*/ 231 w 231"/>
                <a:gd name="T15" fmla="*/ 134 h 134"/>
              </a:gdLst>
              <a:ahLst/>
              <a:cxnLst>
                <a:cxn ang="T8">
                  <a:pos x="T0" y="T1"/>
                </a:cxn>
                <a:cxn ang="T9">
                  <a:pos x="T2" y="T3"/>
                </a:cxn>
                <a:cxn ang="T10">
                  <a:pos x="T4" y="T5"/>
                </a:cxn>
                <a:cxn ang="T11">
                  <a:pos x="T6" y="T7"/>
                </a:cxn>
              </a:cxnLst>
              <a:rect l="T12" t="T13" r="T14" b="T15"/>
              <a:pathLst>
                <a:path w="231" h="134">
                  <a:moveTo>
                    <a:pt x="231" y="0"/>
                  </a:moveTo>
                  <a:lnTo>
                    <a:pt x="0" y="134"/>
                  </a:lnTo>
                  <a:lnTo>
                    <a:pt x="2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8" name="Freeform 20"/>
            <p:cNvSpPr>
              <a:spLocks noChangeArrowheads="1"/>
            </p:cNvSpPr>
            <p:nvPr/>
          </p:nvSpPr>
          <p:spPr bwMode="auto">
            <a:xfrm>
              <a:off x="398" y="171"/>
              <a:ext cx="231" cy="233"/>
            </a:xfrm>
            <a:custGeom>
              <a:avLst/>
              <a:gdLst>
                <a:gd name="T0" fmla="*/ 317 w 97"/>
                <a:gd name="T1" fmla="*/ 0 h 97"/>
                <a:gd name="T2" fmla="*/ 0 w 97"/>
                <a:gd name="T3" fmla="*/ 560 h 97"/>
                <a:gd name="T4" fmla="*/ 550 w 97"/>
                <a:gd name="T5" fmla="*/ 235 h 97"/>
                <a:gd name="T6" fmla="*/ 317 w 97"/>
                <a:gd name="T7" fmla="*/ 0 h 97"/>
                <a:gd name="T8" fmla="*/ 0 60000 65536"/>
                <a:gd name="T9" fmla="*/ 0 60000 65536"/>
                <a:gd name="T10" fmla="*/ 0 60000 65536"/>
                <a:gd name="T11" fmla="*/ 0 60000 65536"/>
                <a:gd name="T12" fmla="*/ 0 w 97"/>
                <a:gd name="T13" fmla="*/ 0 h 97"/>
                <a:gd name="T14" fmla="*/ 97 w 97"/>
                <a:gd name="T15" fmla="*/ 97 h 97"/>
              </a:gdLst>
              <a:ahLst/>
              <a:cxnLst>
                <a:cxn ang="T8">
                  <a:pos x="T0" y="T1"/>
                </a:cxn>
                <a:cxn ang="T9">
                  <a:pos x="T2" y="T3"/>
                </a:cxn>
                <a:cxn ang="T10">
                  <a:pos x="T4" y="T5"/>
                </a:cxn>
                <a:cxn ang="T11">
                  <a:pos x="T6" y="T7"/>
                </a:cxn>
              </a:cxnLst>
              <a:rect l="T12" t="T13" r="T14" b="T15"/>
              <a:pathLst>
                <a:path w="97" h="97">
                  <a:moveTo>
                    <a:pt x="56" y="0"/>
                  </a:moveTo>
                  <a:cubicBezTo>
                    <a:pt x="0" y="97"/>
                    <a:pt x="0" y="97"/>
                    <a:pt x="0" y="97"/>
                  </a:cubicBezTo>
                  <a:cubicBezTo>
                    <a:pt x="97" y="41"/>
                    <a:pt x="97" y="41"/>
                    <a:pt x="97" y="41"/>
                  </a:cubicBezTo>
                  <a:cubicBezTo>
                    <a:pt x="86" y="23"/>
                    <a:pt x="74" y="10"/>
                    <a:pt x="56" y="0"/>
                  </a:cubicBezTo>
                </a:path>
              </a:pathLst>
            </a:custGeom>
            <a:solidFill>
              <a:srgbClr val="ADAE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9" name="Freeform 21"/>
            <p:cNvSpPr>
              <a:spLocks noChangeArrowheads="1"/>
            </p:cNvSpPr>
            <p:nvPr/>
          </p:nvSpPr>
          <p:spPr bwMode="auto">
            <a:xfrm>
              <a:off x="398" y="104"/>
              <a:ext cx="171" cy="300"/>
            </a:xfrm>
            <a:custGeom>
              <a:avLst/>
              <a:gdLst>
                <a:gd name="T0" fmla="*/ 171 w 171"/>
                <a:gd name="T1" fmla="*/ 0 h 300"/>
                <a:gd name="T2" fmla="*/ 0 w 171"/>
                <a:gd name="T3" fmla="*/ 300 h 300"/>
                <a:gd name="T4" fmla="*/ 133 w 171"/>
                <a:gd name="T5" fmla="*/ 67 h 300"/>
                <a:gd name="T6" fmla="*/ 171 w 171"/>
                <a:gd name="T7" fmla="*/ 0 h 300"/>
                <a:gd name="T8" fmla="*/ 171 w 171"/>
                <a:gd name="T9" fmla="*/ 0 h 300"/>
                <a:gd name="T10" fmla="*/ 0 60000 65536"/>
                <a:gd name="T11" fmla="*/ 0 60000 65536"/>
                <a:gd name="T12" fmla="*/ 0 60000 65536"/>
                <a:gd name="T13" fmla="*/ 0 60000 65536"/>
                <a:gd name="T14" fmla="*/ 0 60000 65536"/>
                <a:gd name="T15" fmla="*/ 0 w 171"/>
                <a:gd name="T16" fmla="*/ 0 h 300"/>
                <a:gd name="T17" fmla="*/ 171 w 171"/>
                <a:gd name="T18" fmla="*/ 300 h 300"/>
              </a:gdLst>
              <a:ahLst/>
              <a:cxnLst>
                <a:cxn ang="T10">
                  <a:pos x="T0" y="T1"/>
                </a:cxn>
                <a:cxn ang="T11">
                  <a:pos x="T2" y="T3"/>
                </a:cxn>
                <a:cxn ang="T12">
                  <a:pos x="T4" y="T5"/>
                </a:cxn>
                <a:cxn ang="T13">
                  <a:pos x="T6" y="T7"/>
                </a:cxn>
                <a:cxn ang="T14">
                  <a:pos x="T8" y="T9"/>
                </a:cxn>
              </a:cxnLst>
              <a:rect l="T15" t="T16" r="T17" b="T18"/>
              <a:pathLst>
                <a:path w="171" h="300">
                  <a:moveTo>
                    <a:pt x="171" y="0"/>
                  </a:moveTo>
                  <a:lnTo>
                    <a:pt x="0" y="300"/>
                  </a:lnTo>
                  <a:lnTo>
                    <a:pt x="133" y="67"/>
                  </a:lnTo>
                  <a:lnTo>
                    <a:pt x="171" y="0"/>
                  </a:lnTo>
                  <a:close/>
                </a:path>
              </a:pathLst>
            </a:custGeom>
            <a:solidFill>
              <a:srgbClr val="E27B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80" name="Freeform 22"/>
            <p:cNvSpPr>
              <a:spLocks noChangeArrowheads="1"/>
            </p:cNvSpPr>
            <p:nvPr/>
          </p:nvSpPr>
          <p:spPr bwMode="auto">
            <a:xfrm>
              <a:off x="398" y="104"/>
              <a:ext cx="171" cy="300"/>
            </a:xfrm>
            <a:custGeom>
              <a:avLst/>
              <a:gdLst>
                <a:gd name="T0" fmla="*/ 171 w 171"/>
                <a:gd name="T1" fmla="*/ 0 h 300"/>
                <a:gd name="T2" fmla="*/ 0 w 171"/>
                <a:gd name="T3" fmla="*/ 300 h 300"/>
                <a:gd name="T4" fmla="*/ 133 w 171"/>
                <a:gd name="T5" fmla="*/ 67 h 300"/>
                <a:gd name="T6" fmla="*/ 171 w 171"/>
                <a:gd name="T7" fmla="*/ 0 h 300"/>
                <a:gd name="T8" fmla="*/ 171 w 171"/>
                <a:gd name="T9" fmla="*/ 0 h 300"/>
                <a:gd name="T10" fmla="*/ 0 60000 65536"/>
                <a:gd name="T11" fmla="*/ 0 60000 65536"/>
                <a:gd name="T12" fmla="*/ 0 60000 65536"/>
                <a:gd name="T13" fmla="*/ 0 60000 65536"/>
                <a:gd name="T14" fmla="*/ 0 60000 65536"/>
                <a:gd name="T15" fmla="*/ 0 w 171"/>
                <a:gd name="T16" fmla="*/ 0 h 300"/>
                <a:gd name="T17" fmla="*/ 171 w 171"/>
                <a:gd name="T18" fmla="*/ 300 h 300"/>
              </a:gdLst>
              <a:ahLst/>
              <a:cxnLst>
                <a:cxn ang="T10">
                  <a:pos x="T0" y="T1"/>
                </a:cxn>
                <a:cxn ang="T11">
                  <a:pos x="T2" y="T3"/>
                </a:cxn>
                <a:cxn ang="T12">
                  <a:pos x="T4" y="T5"/>
                </a:cxn>
                <a:cxn ang="T13">
                  <a:pos x="T6" y="T7"/>
                </a:cxn>
                <a:cxn ang="T14">
                  <a:pos x="T8" y="T9"/>
                </a:cxn>
              </a:cxnLst>
              <a:rect l="T15" t="T16" r="T17" b="T18"/>
              <a:pathLst>
                <a:path w="171" h="300">
                  <a:moveTo>
                    <a:pt x="171" y="0"/>
                  </a:moveTo>
                  <a:lnTo>
                    <a:pt x="0" y="300"/>
                  </a:lnTo>
                  <a:lnTo>
                    <a:pt x="133" y="67"/>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81" name="Freeform 23"/>
            <p:cNvSpPr>
              <a:spLocks noChangeArrowheads="1"/>
            </p:cNvSpPr>
            <p:nvPr/>
          </p:nvSpPr>
          <p:spPr bwMode="auto">
            <a:xfrm>
              <a:off x="398" y="58"/>
              <a:ext cx="171" cy="346"/>
            </a:xfrm>
            <a:custGeom>
              <a:avLst/>
              <a:gdLst>
                <a:gd name="T0" fmla="*/ 0 w 72"/>
                <a:gd name="T1" fmla="*/ 0 h 144"/>
                <a:gd name="T2" fmla="*/ 0 w 72"/>
                <a:gd name="T3" fmla="*/ 831 h 144"/>
                <a:gd name="T4" fmla="*/ 406 w 72"/>
                <a:gd name="T5" fmla="*/ 111 h 144"/>
                <a:gd name="T6" fmla="*/ 0 w 72"/>
                <a:gd name="T7" fmla="*/ 0 h 144"/>
                <a:gd name="T8" fmla="*/ 0 60000 65536"/>
                <a:gd name="T9" fmla="*/ 0 60000 65536"/>
                <a:gd name="T10" fmla="*/ 0 60000 65536"/>
                <a:gd name="T11" fmla="*/ 0 60000 65536"/>
                <a:gd name="T12" fmla="*/ 0 w 72"/>
                <a:gd name="T13" fmla="*/ 0 h 144"/>
                <a:gd name="T14" fmla="*/ 72 w 72"/>
                <a:gd name="T15" fmla="*/ 144 h 144"/>
              </a:gdLst>
              <a:ahLst/>
              <a:cxnLst>
                <a:cxn ang="T8">
                  <a:pos x="T0" y="T1"/>
                </a:cxn>
                <a:cxn ang="T9">
                  <a:pos x="T2" y="T3"/>
                </a:cxn>
                <a:cxn ang="T10">
                  <a:pos x="T4" y="T5"/>
                </a:cxn>
                <a:cxn ang="T11">
                  <a:pos x="T6" y="T7"/>
                </a:cxn>
              </a:cxnLst>
              <a:rect l="T12" t="T13" r="T14" b="T15"/>
              <a:pathLst>
                <a:path w="72" h="144">
                  <a:moveTo>
                    <a:pt x="0" y="0"/>
                  </a:moveTo>
                  <a:cubicBezTo>
                    <a:pt x="0" y="144"/>
                    <a:pt x="0" y="144"/>
                    <a:pt x="0" y="144"/>
                  </a:cubicBezTo>
                  <a:cubicBezTo>
                    <a:pt x="72" y="19"/>
                    <a:pt x="72" y="19"/>
                    <a:pt x="72" y="19"/>
                  </a:cubicBezTo>
                  <a:cubicBezTo>
                    <a:pt x="49" y="6"/>
                    <a:pt x="26" y="0"/>
                    <a:pt x="0" y="0"/>
                  </a:cubicBezTo>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6153" name="矩形 54"/>
          <p:cNvSpPr>
            <a:spLocks noChangeArrowheads="1"/>
          </p:cNvSpPr>
          <p:nvPr/>
        </p:nvSpPr>
        <p:spPr bwMode="auto">
          <a:xfrm>
            <a:off x="3754438" y="5294313"/>
            <a:ext cx="4684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600">
                <a:solidFill>
                  <a:srgbClr val="66A308"/>
                </a:solidFill>
                <a:latin typeface="Impact" panose="020B0806030902050204" pitchFamily="34" charset="0"/>
                <a:ea typeface="微软雅黑" panose="020B0503020204020204" pitchFamily="34" charset="-122"/>
                <a:sym typeface="Impact" panose="020B0806030902050204" pitchFamily="34" charset="0"/>
              </a:rPr>
              <a:t>Click Here To Add A Title</a:t>
            </a:r>
            <a:endParaRPr lang="zh-CN" altLang="en-US" sz="3600">
              <a:solidFill>
                <a:srgbClr val="66A30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154" name="矩形 55"/>
          <p:cNvSpPr>
            <a:spLocks noChangeArrowheads="1"/>
          </p:cNvSpPr>
          <p:nvPr/>
        </p:nvSpPr>
        <p:spPr bwMode="auto">
          <a:xfrm>
            <a:off x="2052638" y="5908675"/>
            <a:ext cx="8086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7F7F7F"/>
                </a:solidFill>
                <a:latin typeface="方正细圆简体" pitchFamily="1" charset="-122"/>
                <a:ea typeface="方正细圆简体" pitchFamily="1" charset="-122"/>
                <a:sym typeface="方正细圆简体" pitchFamily="1" charset="-122"/>
              </a:rPr>
              <a:t>Welcome to use WPS original template, this template by xiang yang flower ppt original</a:t>
            </a:r>
            <a:endParaRPr lang="zh-CN" altLang="en-US" sz="1600">
              <a:solidFill>
                <a:srgbClr val="7F7F7F"/>
              </a:solidFill>
              <a:latin typeface="方正细圆简体" pitchFamily="1" charset="-122"/>
              <a:ea typeface="方正细圆简体" pitchFamily="1" charset="-122"/>
              <a:sym typeface="方正细圆简体" pitchFamily="1" charset="-122"/>
            </a:endParaRPr>
          </a:p>
        </p:txBody>
      </p:sp>
      <p:sp>
        <p:nvSpPr>
          <p:cNvPr id="6155" name="矩形 1"/>
          <p:cNvSpPr>
            <a:spLocks noChangeArrowheads="1"/>
          </p:cNvSpPr>
          <p:nvPr/>
        </p:nvSpPr>
        <p:spPr bwMode="auto">
          <a:xfrm>
            <a:off x="2538413" y="4318000"/>
            <a:ext cx="76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000000"/>
                </a:solidFill>
                <a:latin typeface="Kozuka Gothic Pro EL" pitchFamily="34" charset="-128"/>
                <a:ea typeface="Kozuka Gothic Pro EL" pitchFamily="34" charset="-128"/>
                <a:sym typeface="Kozuka Gothic Pro EL" pitchFamily="34" charset="-128"/>
              </a:rPr>
              <a:t>50%</a:t>
            </a:r>
            <a:endParaRPr lang="zh-CN" altLang="en-US" sz="2400">
              <a:solidFill>
                <a:srgbClr val="000000"/>
              </a:solidFill>
              <a:latin typeface="Kozuka Gothic Pro EL" pitchFamily="34" charset="-128"/>
              <a:ea typeface="Kozuka Gothic Pro EL" pitchFamily="34" charset="-128"/>
              <a:sym typeface="Kozuka Gothic Pro EL" pitchFamily="34" charset="-128"/>
            </a:endParaRPr>
          </a:p>
        </p:txBody>
      </p:sp>
      <p:sp>
        <p:nvSpPr>
          <p:cNvPr id="6156" name="矩形 25"/>
          <p:cNvSpPr>
            <a:spLocks noChangeArrowheads="1"/>
          </p:cNvSpPr>
          <p:nvPr/>
        </p:nvSpPr>
        <p:spPr bwMode="auto">
          <a:xfrm>
            <a:off x="3203575" y="2506663"/>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000000"/>
                </a:solidFill>
                <a:latin typeface="Kozuka Gothic Pro EL" pitchFamily="34" charset="-128"/>
                <a:ea typeface="Kozuka Gothic Pro EL" pitchFamily="34" charset="-128"/>
                <a:sym typeface="Kozuka Gothic Pro EL" pitchFamily="34" charset="-128"/>
              </a:rPr>
              <a:t>70%</a:t>
            </a:r>
            <a:endParaRPr lang="zh-CN" altLang="en-US" sz="2400">
              <a:solidFill>
                <a:srgbClr val="000000"/>
              </a:solidFill>
              <a:latin typeface="Kozuka Gothic Pro EL" pitchFamily="34" charset="-128"/>
              <a:ea typeface="Kozuka Gothic Pro EL" pitchFamily="34" charset="-128"/>
              <a:sym typeface="Kozuka Gothic Pro EL" pitchFamily="34" charset="-128"/>
            </a:endParaRPr>
          </a:p>
        </p:txBody>
      </p:sp>
      <p:sp>
        <p:nvSpPr>
          <p:cNvPr id="6157" name="矩形 26"/>
          <p:cNvSpPr>
            <a:spLocks noChangeArrowheads="1"/>
          </p:cNvSpPr>
          <p:nvPr/>
        </p:nvSpPr>
        <p:spPr bwMode="auto">
          <a:xfrm>
            <a:off x="4857750" y="17224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000000"/>
                </a:solidFill>
                <a:latin typeface="Kozuka Gothic Pro EL" pitchFamily="34" charset="-128"/>
                <a:ea typeface="Kozuka Gothic Pro EL" pitchFamily="34" charset="-128"/>
                <a:sym typeface="Kozuka Gothic Pro EL" pitchFamily="34" charset="-128"/>
              </a:rPr>
              <a:t>68%</a:t>
            </a:r>
            <a:endParaRPr lang="zh-CN" altLang="en-US" sz="2400">
              <a:solidFill>
                <a:srgbClr val="000000"/>
              </a:solidFill>
              <a:latin typeface="Kozuka Gothic Pro EL" pitchFamily="34" charset="-128"/>
              <a:ea typeface="Kozuka Gothic Pro EL" pitchFamily="34" charset="-128"/>
              <a:sym typeface="Kozuka Gothic Pro EL" pitchFamily="34" charset="-128"/>
            </a:endParaRPr>
          </a:p>
        </p:txBody>
      </p:sp>
      <p:sp>
        <p:nvSpPr>
          <p:cNvPr id="6158" name="矩形 27"/>
          <p:cNvSpPr>
            <a:spLocks noChangeArrowheads="1"/>
          </p:cNvSpPr>
          <p:nvPr/>
        </p:nvSpPr>
        <p:spPr bwMode="auto">
          <a:xfrm>
            <a:off x="6605588" y="1362075"/>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000000"/>
                </a:solidFill>
                <a:latin typeface="Kozuka Gothic Pro EL" pitchFamily="34" charset="-128"/>
                <a:ea typeface="Kozuka Gothic Pro EL" pitchFamily="34" charset="-128"/>
                <a:sym typeface="Kozuka Gothic Pro EL" pitchFamily="34" charset="-128"/>
              </a:rPr>
              <a:t>82%</a:t>
            </a:r>
            <a:endParaRPr lang="zh-CN" altLang="en-US" sz="2400">
              <a:solidFill>
                <a:srgbClr val="000000"/>
              </a:solidFill>
              <a:latin typeface="Kozuka Gothic Pro EL" pitchFamily="34" charset="-128"/>
              <a:ea typeface="Kozuka Gothic Pro EL" pitchFamily="34" charset="-128"/>
              <a:sym typeface="Kozuka Gothic Pro EL" pitchFamily="34" charset="-128"/>
            </a:endParaRPr>
          </a:p>
        </p:txBody>
      </p:sp>
      <p:sp>
        <p:nvSpPr>
          <p:cNvPr id="6159" name="矩形 28"/>
          <p:cNvSpPr>
            <a:spLocks noChangeArrowheads="1"/>
          </p:cNvSpPr>
          <p:nvPr/>
        </p:nvSpPr>
        <p:spPr bwMode="auto">
          <a:xfrm>
            <a:off x="8040688" y="2701925"/>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000000"/>
                </a:solidFill>
                <a:latin typeface="Kozuka Gothic Pro EL" pitchFamily="34" charset="-128"/>
                <a:ea typeface="Kozuka Gothic Pro EL" pitchFamily="34" charset="-128"/>
                <a:sym typeface="Kozuka Gothic Pro EL" pitchFamily="34" charset="-128"/>
              </a:rPr>
              <a:t>60%</a:t>
            </a:r>
            <a:endParaRPr lang="zh-CN" altLang="en-US" sz="2400">
              <a:solidFill>
                <a:srgbClr val="000000"/>
              </a:solidFill>
              <a:latin typeface="Kozuka Gothic Pro EL" pitchFamily="34" charset="-128"/>
              <a:ea typeface="Kozuka Gothic Pro EL" pitchFamily="34" charset="-128"/>
              <a:sym typeface="Kozuka Gothic Pro EL" pitchFamily="34" charset="-128"/>
            </a:endParaRPr>
          </a:p>
        </p:txBody>
      </p:sp>
      <p:sp>
        <p:nvSpPr>
          <p:cNvPr id="6160" name="矩形 29"/>
          <p:cNvSpPr>
            <a:spLocks noChangeArrowheads="1"/>
          </p:cNvSpPr>
          <p:nvPr/>
        </p:nvSpPr>
        <p:spPr bwMode="auto">
          <a:xfrm>
            <a:off x="9039225" y="4229100"/>
            <a:ext cx="76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rgbClr val="000000"/>
                </a:solidFill>
                <a:latin typeface="Kozuka Gothic Pro EL" pitchFamily="34" charset="-128"/>
                <a:ea typeface="Kozuka Gothic Pro EL" pitchFamily="34" charset="-128"/>
                <a:sym typeface="Kozuka Gothic Pro EL" pitchFamily="34" charset="-128"/>
              </a:rPr>
              <a:t>55%</a:t>
            </a:r>
            <a:endParaRPr lang="zh-CN" altLang="en-US" sz="2400">
              <a:solidFill>
                <a:srgbClr val="000000"/>
              </a:solidFill>
              <a:latin typeface="Kozuka Gothic Pro EL" pitchFamily="34" charset="-128"/>
              <a:ea typeface="Kozuka Gothic Pro EL" pitchFamily="34" charset="-128"/>
              <a:sym typeface="Kozuka Gothic Pro EL" pitchFamily="34" charset="-128"/>
            </a:endParaRPr>
          </a:p>
        </p:txBody>
      </p:sp>
      <p:sp>
        <p:nvSpPr>
          <p:cNvPr id="6161" name="矩形 30"/>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6A308"/>
                </a:solidFill>
                <a:latin typeface="方正正黑简体" pitchFamily="2" charset="-122"/>
                <a:ea typeface="方正正黑简体" pitchFamily="2" charset="-122"/>
                <a:sym typeface="方正正黑简体" pitchFamily="2" charset="-122"/>
              </a:rPr>
              <a:t>个人技能</a:t>
            </a:r>
            <a:endParaRPr lang="en-US" sz="2800" b="1">
              <a:solidFill>
                <a:srgbClr val="66A308"/>
              </a:solidFill>
              <a:latin typeface="方正正黑简体" pitchFamily="2" charset="-122"/>
              <a:ea typeface="方正正黑简体" pitchFamily="2" charset="-122"/>
              <a:sym typeface="方正正黑简体" pitchFamily="2" charset="-122"/>
            </a:endParaRPr>
          </a:p>
        </p:txBody>
      </p:sp>
      <p:sp>
        <p:nvSpPr>
          <p:cNvPr id="6162" name="矩形 31"/>
          <p:cNvSpPr>
            <a:spLocks noChangeArrowheads="1"/>
          </p:cNvSpPr>
          <p:nvPr/>
        </p:nvSpPr>
        <p:spPr bwMode="auto">
          <a:xfrm>
            <a:off x="5360988" y="833438"/>
            <a:ext cx="1470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6A308"/>
                </a:solidFill>
                <a:latin typeface="方正细圆简体" pitchFamily="1" charset="-122"/>
                <a:ea typeface="方正细圆简体" pitchFamily="1" charset="-122"/>
                <a:sym typeface="方正细圆简体" pitchFamily="1" charset="-122"/>
              </a:rPr>
              <a:t>Personal skills</a:t>
            </a:r>
            <a:endParaRPr lang="zh-CN" altLang="en-US" sz="1600">
              <a:solidFill>
                <a:srgbClr val="66A308"/>
              </a:solidFill>
              <a:latin typeface="方正细圆简体" pitchFamily="1" charset="-122"/>
              <a:ea typeface="方正细圆简体" pitchFamily="1" charset="-122"/>
              <a:sym typeface="方正细圆简体" pitchFamily="1" charset="-122"/>
            </a:endParaRPr>
          </a:p>
        </p:txBody>
      </p:sp>
      <p:sp>
        <p:nvSpPr>
          <p:cNvPr id="36"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74"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75"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sp>
        <p:nvSpPr>
          <p:cNvPr id="7176" name="矩形 2"/>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6A308"/>
                </a:solidFill>
                <a:latin typeface="方正正黑简体" pitchFamily="2" charset="-122"/>
                <a:ea typeface="方正正黑简体" pitchFamily="2" charset="-122"/>
                <a:sym typeface="方正正黑简体" pitchFamily="2" charset="-122"/>
              </a:rPr>
              <a:t>个人经历</a:t>
            </a:r>
            <a:endParaRPr lang="en-US" sz="2800" b="1">
              <a:solidFill>
                <a:srgbClr val="66A308"/>
              </a:solidFill>
              <a:latin typeface="方正正黑简体" pitchFamily="2" charset="-122"/>
              <a:ea typeface="方正正黑简体" pitchFamily="2" charset="-122"/>
              <a:sym typeface="方正正黑简体" pitchFamily="2" charset="-122"/>
            </a:endParaRPr>
          </a:p>
        </p:txBody>
      </p:sp>
      <p:sp>
        <p:nvSpPr>
          <p:cNvPr id="7177" name="矩形 3"/>
          <p:cNvSpPr>
            <a:spLocks noChangeArrowheads="1"/>
          </p:cNvSpPr>
          <p:nvPr/>
        </p:nvSpPr>
        <p:spPr bwMode="auto">
          <a:xfrm>
            <a:off x="5360988" y="833438"/>
            <a:ext cx="1470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6A308"/>
                </a:solidFill>
                <a:latin typeface="方正细圆简体" pitchFamily="1" charset="-122"/>
                <a:ea typeface="方正细圆简体" pitchFamily="1" charset="-122"/>
                <a:sym typeface="方正细圆简体" pitchFamily="1" charset="-122"/>
              </a:rPr>
              <a:t>Personal skills</a:t>
            </a:r>
            <a:endParaRPr lang="zh-CN" altLang="en-US" sz="1600">
              <a:solidFill>
                <a:srgbClr val="66A308"/>
              </a:solidFill>
              <a:latin typeface="方正细圆简体" pitchFamily="1" charset="-122"/>
              <a:ea typeface="方正细圆简体" pitchFamily="1" charset="-122"/>
              <a:sym typeface="方正细圆简体" pitchFamily="1" charset="-122"/>
            </a:endParaRPr>
          </a:p>
        </p:txBody>
      </p:sp>
      <p:grpSp>
        <p:nvGrpSpPr>
          <p:cNvPr id="7178" name="Group 15"/>
          <p:cNvGrpSpPr/>
          <p:nvPr/>
        </p:nvGrpSpPr>
        <p:grpSpPr bwMode="auto">
          <a:xfrm rot="10800000">
            <a:off x="2146300" y="1778000"/>
            <a:ext cx="3622675" cy="1901825"/>
            <a:chOff x="0" y="0"/>
            <a:chExt cx="3508740" cy="1842368"/>
          </a:xfrm>
          <a:solidFill>
            <a:schemeClr val="bg2"/>
          </a:solidFill>
        </p:grpSpPr>
        <p:sp>
          <p:nvSpPr>
            <p:cNvPr id="7196" name="Rounded Rectangle 1"/>
            <p:cNvSpPr>
              <a:spLocks noChangeArrowheads="1"/>
            </p:cNvSpPr>
            <p:nvPr/>
          </p:nvSpPr>
          <p:spPr bwMode="auto">
            <a:xfrm>
              <a:off x="0" y="0"/>
              <a:ext cx="3299389" cy="1842368"/>
            </a:xfrm>
            <a:prstGeom prst="roundRect">
              <a:avLst>
                <a:gd name="adj" fmla="val 16667"/>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7" name="Isosceles Triangle 2"/>
            <p:cNvSpPr>
              <a:spLocks noChangeArrowheads="1"/>
            </p:cNvSpPr>
            <p:nvPr/>
          </p:nvSpPr>
          <p:spPr bwMode="auto">
            <a:xfrm rot="5400000">
              <a:off x="3265556" y="797577"/>
              <a:ext cx="239151" cy="247212"/>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79" name="Group 16"/>
          <p:cNvGrpSpPr/>
          <p:nvPr/>
        </p:nvGrpSpPr>
        <p:grpSpPr bwMode="auto">
          <a:xfrm rot="10800000">
            <a:off x="2146300" y="3898900"/>
            <a:ext cx="3622675" cy="1901825"/>
            <a:chOff x="0" y="0"/>
            <a:chExt cx="3508740" cy="1842368"/>
          </a:xfrm>
          <a:solidFill>
            <a:schemeClr val="bg2"/>
          </a:solidFill>
        </p:grpSpPr>
        <p:sp>
          <p:nvSpPr>
            <p:cNvPr id="7194" name="Rounded Rectangle 17"/>
            <p:cNvSpPr>
              <a:spLocks noChangeArrowheads="1"/>
            </p:cNvSpPr>
            <p:nvPr/>
          </p:nvSpPr>
          <p:spPr bwMode="auto">
            <a:xfrm>
              <a:off x="0" y="0"/>
              <a:ext cx="3299389" cy="1842368"/>
            </a:xfrm>
            <a:prstGeom prst="roundRect">
              <a:avLst>
                <a:gd name="adj" fmla="val 16667"/>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5" name="Isosceles Triangle 18"/>
            <p:cNvSpPr>
              <a:spLocks noChangeArrowheads="1"/>
            </p:cNvSpPr>
            <p:nvPr/>
          </p:nvSpPr>
          <p:spPr bwMode="auto">
            <a:xfrm rot="5400000">
              <a:off x="3265556" y="797577"/>
              <a:ext cx="239151" cy="247212"/>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80" name="Group 26"/>
          <p:cNvGrpSpPr/>
          <p:nvPr/>
        </p:nvGrpSpPr>
        <p:grpSpPr bwMode="auto">
          <a:xfrm rot="10800000">
            <a:off x="7894638" y="1778000"/>
            <a:ext cx="3621087" cy="1901825"/>
            <a:chOff x="0" y="0"/>
            <a:chExt cx="3508740" cy="1842368"/>
          </a:xfrm>
          <a:solidFill>
            <a:schemeClr val="bg2"/>
          </a:solidFill>
        </p:grpSpPr>
        <p:sp>
          <p:nvSpPr>
            <p:cNvPr id="7192" name="Rounded Rectangle 27"/>
            <p:cNvSpPr>
              <a:spLocks noChangeArrowheads="1"/>
            </p:cNvSpPr>
            <p:nvPr/>
          </p:nvSpPr>
          <p:spPr bwMode="auto">
            <a:xfrm>
              <a:off x="0" y="0"/>
              <a:ext cx="3299389" cy="1842368"/>
            </a:xfrm>
            <a:prstGeom prst="roundRect">
              <a:avLst>
                <a:gd name="adj" fmla="val 16667"/>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3" name="Isosceles Triangle 28"/>
            <p:cNvSpPr>
              <a:spLocks noChangeArrowheads="1"/>
            </p:cNvSpPr>
            <p:nvPr/>
          </p:nvSpPr>
          <p:spPr bwMode="auto">
            <a:xfrm rot="5400000">
              <a:off x="3265556" y="797577"/>
              <a:ext cx="239151" cy="247212"/>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81" name="Group 29"/>
          <p:cNvGrpSpPr/>
          <p:nvPr/>
        </p:nvGrpSpPr>
        <p:grpSpPr bwMode="auto">
          <a:xfrm rot="10800000">
            <a:off x="7894638" y="3898900"/>
            <a:ext cx="3621087" cy="1901825"/>
            <a:chOff x="0" y="0"/>
            <a:chExt cx="3508740" cy="1842368"/>
          </a:xfrm>
          <a:solidFill>
            <a:schemeClr val="bg2"/>
          </a:solidFill>
        </p:grpSpPr>
        <p:sp>
          <p:nvSpPr>
            <p:cNvPr id="7190" name="Rounded Rectangle 30"/>
            <p:cNvSpPr>
              <a:spLocks noChangeArrowheads="1"/>
            </p:cNvSpPr>
            <p:nvPr/>
          </p:nvSpPr>
          <p:spPr bwMode="auto">
            <a:xfrm>
              <a:off x="0" y="0"/>
              <a:ext cx="3299389" cy="1842368"/>
            </a:xfrm>
            <a:prstGeom prst="roundRect">
              <a:avLst>
                <a:gd name="adj" fmla="val 16667"/>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1" name="Isosceles Triangle 31"/>
            <p:cNvSpPr>
              <a:spLocks noChangeArrowheads="1"/>
            </p:cNvSpPr>
            <p:nvPr/>
          </p:nvSpPr>
          <p:spPr bwMode="auto">
            <a:xfrm rot="5400000">
              <a:off x="3265556" y="797577"/>
              <a:ext cx="239151" cy="247212"/>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182" name="矩形 27"/>
          <p:cNvSpPr>
            <a:spLocks noChangeArrowheads="1"/>
          </p:cNvSpPr>
          <p:nvPr/>
        </p:nvSpPr>
        <p:spPr bwMode="auto">
          <a:xfrm>
            <a:off x="2543175" y="2008188"/>
            <a:ext cx="30543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92D050"/>
                </a:solidFill>
                <a:latin typeface="微软雅黑" panose="020B0503020204020204" pitchFamily="34" charset="-122"/>
                <a:ea typeface="微软雅黑" panose="020B0503020204020204" pitchFamily="34" charset="-122"/>
                <a:sym typeface="微软雅黑" panose="020B0503020204020204" pitchFamily="34" charset="-122"/>
              </a:rPr>
              <a:t>Short Statement.</a:t>
            </a:r>
            <a:endParaRPr lang="zh-CN" altLang="en-US" sz="2000" b="1" dirty="0">
              <a:solidFill>
                <a:srgbClr val="92D05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000" b="1" dirty="0">
              <a:solidFill>
                <a:srgbClr val="92D050"/>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200" dirty="0">
                <a:solidFill>
                  <a:srgbClr val="92D050"/>
                </a:solidFill>
                <a:latin typeface="方正兰亭纤黑_GBK"/>
                <a:ea typeface="方正兰亭纤黑_GBK"/>
                <a:cs typeface="方正兰亭纤黑_GBK"/>
                <a:sym typeface="方正兰亭纤黑_GBK"/>
              </a:rPr>
              <a:t>Welcome to use WPS </a:t>
            </a:r>
            <a:r>
              <a:rPr lang="en-US" altLang="zh-CN" sz="1200" dirty="0" err="1">
                <a:solidFill>
                  <a:srgbClr val="92D050"/>
                </a:solidFill>
                <a:latin typeface="方正兰亭纤黑_GBK"/>
                <a:ea typeface="方正兰亭纤黑_GBK"/>
                <a:cs typeface="方正兰亭纤黑_GBK"/>
                <a:sym typeface="方正兰亭纤黑_GBK"/>
              </a:rPr>
              <a:t>orig</a:t>
            </a:r>
            <a:r>
              <a:rPr lang="en-US" altLang="zh-CN" sz="1200" dirty="0">
                <a:solidFill>
                  <a:srgbClr val="92D050"/>
                </a:solidFill>
                <a:latin typeface="方正兰亭纤黑_GBK"/>
                <a:ea typeface="方正兰亭纤黑_GBK"/>
                <a:cs typeface="方正兰亭纤黑_GBK"/>
                <a:sym typeface="方正兰亭纤黑_GBK"/>
              </a:rPr>
              <a:t>  template, this template by </a:t>
            </a:r>
            <a:r>
              <a:rPr lang="en-US" altLang="zh-CN" sz="1200" dirty="0" err="1">
                <a:solidFill>
                  <a:srgbClr val="92D050"/>
                </a:solidFill>
                <a:latin typeface="方正兰亭纤黑_GBK"/>
                <a:ea typeface="方正兰亭纤黑_GBK"/>
                <a:cs typeface="方正兰亭纤黑_GBK"/>
                <a:sym typeface="方正兰亭纤黑_GBK"/>
              </a:rPr>
              <a:t>xiang</a:t>
            </a:r>
            <a:r>
              <a:rPr lang="en-US" altLang="zh-CN" sz="1200" dirty="0">
                <a:solidFill>
                  <a:srgbClr val="92D050"/>
                </a:solidFill>
                <a:latin typeface="方正兰亭纤黑_GBK"/>
                <a:ea typeface="方正兰亭纤黑_GBK"/>
                <a:cs typeface="方正兰亭纤黑_GBK"/>
                <a:sym typeface="方正兰亭纤黑_GBK"/>
              </a:rPr>
              <a:t> yang flower </a:t>
            </a:r>
            <a:r>
              <a:rPr lang="en-US" altLang="zh-CN" sz="1200" dirty="0" err="1">
                <a:solidFill>
                  <a:srgbClr val="92D050"/>
                </a:solidFill>
                <a:latin typeface="方正兰亭纤黑_GBK"/>
                <a:ea typeface="方正兰亭纤黑_GBK"/>
                <a:cs typeface="方正兰亭纤黑_GBK"/>
                <a:sym typeface="方正兰亭纤黑_GBK"/>
              </a:rPr>
              <a:t>ppt</a:t>
            </a:r>
            <a:r>
              <a:rPr lang="en-US" altLang="zh-CN" sz="1200" dirty="0">
                <a:solidFill>
                  <a:srgbClr val="92D050"/>
                </a:solidFill>
                <a:latin typeface="方正兰亭纤黑_GBK"/>
                <a:ea typeface="方正兰亭纤黑_GBK"/>
                <a:cs typeface="方正兰亭纤黑_GBK"/>
                <a:sym typeface="方正兰亭纤黑_GBK"/>
              </a:rPr>
              <a:t> original, you can to modify different settings according to their own needs,</a:t>
            </a:r>
            <a:endParaRPr lang="zh-CN" altLang="en-US" sz="1200" dirty="0">
              <a:solidFill>
                <a:srgbClr val="92D050"/>
              </a:solidFill>
              <a:latin typeface="方正兰亭纤黑_GBK"/>
              <a:ea typeface="方正兰亭纤黑_GBK"/>
              <a:cs typeface="方正兰亭纤黑_GBK"/>
              <a:sym typeface="方正兰亭纤黑_GBK"/>
            </a:endParaRPr>
          </a:p>
        </p:txBody>
      </p:sp>
      <p:sp>
        <p:nvSpPr>
          <p:cNvPr id="7183" name="矩形 28"/>
          <p:cNvSpPr>
            <a:spLocks noChangeArrowheads="1"/>
          </p:cNvSpPr>
          <p:nvPr/>
        </p:nvSpPr>
        <p:spPr bwMode="auto">
          <a:xfrm>
            <a:off x="8278813" y="2008188"/>
            <a:ext cx="30543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rgbClr val="92D050"/>
                </a:solidFill>
                <a:latin typeface="微软雅黑" panose="020B0503020204020204" pitchFamily="34" charset="-122"/>
                <a:ea typeface="微软雅黑" panose="020B0503020204020204" pitchFamily="34" charset="-122"/>
                <a:sym typeface="微软雅黑" panose="020B0503020204020204" pitchFamily="34" charset="-122"/>
              </a:rPr>
              <a:t>Short Statement.</a:t>
            </a:r>
            <a:endParaRPr lang="zh-CN" altLang="en-US" sz="2000" b="1">
              <a:solidFill>
                <a:srgbClr val="92D05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000" b="1">
              <a:solidFill>
                <a:srgbClr val="92D050"/>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200">
                <a:solidFill>
                  <a:srgbClr val="92D050"/>
                </a:solidFill>
                <a:latin typeface="方正兰亭纤黑_GBK"/>
                <a:ea typeface="方正兰亭纤黑_GBK"/>
                <a:cs typeface="方正兰亭纤黑_GBK"/>
                <a:sym typeface="方正兰亭纤黑_GBK"/>
              </a:rPr>
              <a:t>Welcome to use WPS orig  template, this template by xiang yang flower ppt original, you can to modify different settings according to their own needs,</a:t>
            </a:r>
            <a:endParaRPr lang="zh-CN" altLang="en-US" sz="1200">
              <a:solidFill>
                <a:srgbClr val="92D050"/>
              </a:solidFill>
              <a:latin typeface="方正兰亭纤黑_GBK"/>
              <a:ea typeface="方正兰亭纤黑_GBK"/>
              <a:cs typeface="方正兰亭纤黑_GBK"/>
              <a:sym typeface="方正兰亭纤黑_GBK"/>
            </a:endParaRPr>
          </a:p>
        </p:txBody>
      </p:sp>
      <p:sp>
        <p:nvSpPr>
          <p:cNvPr id="7184" name="矩形 29"/>
          <p:cNvSpPr>
            <a:spLocks noChangeArrowheads="1"/>
          </p:cNvSpPr>
          <p:nvPr/>
        </p:nvSpPr>
        <p:spPr bwMode="auto">
          <a:xfrm>
            <a:off x="8313738" y="4191000"/>
            <a:ext cx="30559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rgbClr val="92D050"/>
                </a:solidFill>
                <a:latin typeface="微软雅黑" panose="020B0503020204020204" pitchFamily="34" charset="-122"/>
                <a:ea typeface="微软雅黑" panose="020B0503020204020204" pitchFamily="34" charset="-122"/>
                <a:sym typeface="微软雅黑" panose="020B0503020204020204" pitchFamily="34" charset="-122"/>
              </a:rPr>
              <a:t>Short Statement.</a:t>
            </a:r>
            <a:endParaRPr lang="zh-CN" altLang="en-US" sz="2000" b="1">
              <a:solidFill>
                <a:srgbClr val="92D05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000" b="1">
              <a:solidFill>
                <a:srgbClr val="92D050"/>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200">
                <a:solidFill>
                  <a:srgbClr val="92D050"/>
                </a:solidFill>
                <a:latin typeface="方正兰亭纤黑_GBK"/>
                <a:ea typeface="方正兰亭纤黑_GBK"/>
                <a:cs typeface="方正兰亭纤黑_GBK"/>
                <a:sym typeface="方正兰亭纤黑_GBK"/>
              </a:rPr>
              <a:t>Welcome to use WPS orig  template, this template by xiang yang flower ppt original, you can to modify different settings according to their own needs,</a:t>
            </a:r>
            <a:endParaRPr lang="zh-CN" altLang="en-US" sz="1200">
              <a:solidFill>
                <a:srgbClr val="92D050"/>
              </a:solidFill>
              <a:latin typeface="方正兰亭纤黑_GBK"/>
              <a:ea typeface="方正兰亭纤黑_GBK"/>
              <a:cs typeface="方正兰亭纤黑_GBK"/>
              <a:sym typeface="方正兰亭纤黑_GBK"/>
            </a:endParaRPr>
          </a:p>
        </p:txBody>
      </p:sp>
      <p:sp>
        <p:nvSpPr>
          <p:cNvPr id="7185" name="矩形 30"/>
          <p:cNvSpPr>
            <a:spLocks noChangeArrowheads="1"/>
          </p:cNvSpPr>
          <p:nvPr/>
        </p:nvSpPr>
        <p:spPr bwMode="auto">
          <a:xfrm>
            <a:off x="2530475" y="4133850"/>
            <a:ext cx="30559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a:solidFill>
                  <a:srgbClr val="92D050"/>
                </a:solidFill>
                <a:latin typeface="微软雅黑" panose="020B0503020204020204" pitchFamily="34" charset="-122"/>
                <a:ea typeface="微软雅黑" panose="020B0503020204020204" pitchFamily="34" charset="-122"/>
                <a:sym typeface="微软雅黑" panose="020B0503020204020204" pitchFamily="34" charset="-122"/>
              </a:rPr>
              <a:t>Short Statement.</a:t>
            </a:r>
            <a:endParaRPr lang="zh-CN" altLang="en-US" sz="2000" b="1" dirty="0">
              <a:solidFill>
                <a:srgbClr val="92D05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000" b="1" dirty="0">
              <a:solidFill>
                <a:srgbClr val="92D050"/>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1200" dirty="0">
                <a:solidFill>
                  <a:srgbClr val="92D050"/>
                </a:solidFill>
                <a:latin typeface="方正兰亭纤黑_GBK"/>
                <a:ea typeface="方正兰亭纤黑_GBK"/>
                <a:cs typeface="方正兰亭纤黑_GBK"/>
                <a:sym typeface="方正兰亭纤黑_GBK"/>
              </a:rPr>
              <a:t>Welcome to use WPS </a:t>
            </a:r>
            <a:r>
              <a:rPr lang="en-US" altLang="zh-CN" sz="1200" dirty="0" err="1">
                <a:solidFill>
                  <a:srgbClr val="92D050"/>
                </a:solidFill>
                <a:latin typeface="方正兰亭纤黑_GBK"/>
                <a:ea typeface="方正兰亭纤黑_GBK"/>
                <a:cs typeface="方正兰亭纤黑_GBK"/>
                <a:sym typeface="方正兰亭纤黑_GBK"/>
              </a:rPr>
              <a:t>orig</a:t>
            </a:r>
            <a:r>
              <a:rPr lang="en-US" altLang="zh-CN" sz="1200" dirty="0">
                <a:solidFill>
                  <a:srgbClr val="92D050"/>
                </a:solidFill>
                <a:latin typeface="方正兰亭纤黑_GBK"/>
                <a:ea typeface="方正兰亭纤黑_GBK"/>
                <a:cs typeface="方正兰亭纤黑_GBK"/>
                <a:sym typeface="方正兰亭纤黑_GBK"/>
              </a:rPr>
              <a:t>  template, this template by </a:t>
            </a:r>
            <a:r>
              <a:rPr lang="en-US" altLang="zh-CN" sz="1200" dirty="0" err="1">
                <a:solidFill>
                  <a:srgbClr val="92D050"/>
                </a:solidFill>
                <a:latin typeface="方正兰亭纤黑_GBK"/>
                <a:ea typeface="方正兰亭纤黑_GBK"/>
                <a:cs typeface="方正兰亭纤黑_GBK"/>
                <a:sym typeface="方正兰亭纤黑_GBK"/>
              </a:rPr>
              <a:t>xiang</a:t>
            </a:r>
            <a:r>
              <a:rPr lang="en-US" altLang="zh-CN" sz="1200" dirty="0">
                <a:solidFill>
                  <a:srgbClr val="92D050"/>
                </a:solidFill>
                <a:latin typeface="方正兰亭纤黑_GBK"/>
                <a:ea typeface="方正兰亭纤黑_GBK"/>
                <a:cs typeface="方正兰亭纤黑_GBK"/>
                <a:sym typeface="方正兰亭纤黑_GBK"/>
              </a:rPr>
              <a:t> yang flower </a:t>
            </a:r>
            <a:r>
              <a:rPr lang="en-US" altLang="zh-CN" sz="1200" dirty="0" err="1">
                <a:solidFill>
                  <a:srgbClr val="92D050"/>
                </a:solidFill>
                <a:latin typeface="方正兰亭纤黑_GBK"/>
                <a:ea typeface="方正兰亭纤黑_GBK"/>
                <a:cs typeface="方正兰亭纤黑_GBK"/>
                <a:sym typeface="方正兰亭纤黑_GBK"/>
              </a:rPr>
              <a:t>ppt</a:t>
            </a:r>
            <a:r>
              <a:rPr lang="en-US" altLang="zh-CN" sz="1200" dirty="0">
                <a:solidFill>
                  <a:srgbClr val="92D050"/>
                </a:solidFill>
                <a:latin typeface="方正兰亭纤黑_GBK"/>
                <a:ea typeface="方正兰亭纤黑_GBK"/>
                <a:cs typeface="方正兰亭纤黑_GBK"/>
                <a:sym typeface="方正兰亭纤黑_GBK"/>
              </a:rPr>
              <a:t> original, you can to modify different settings according to their own needs,</a:t>
            </a:r>
            <a:endParaRPr lang="zh-CN" altLang="en-US" sz="1200" dirty="0">
              <a:solidFill>
                <a:srgbClr val="92D050"/>
              </a:solidFill>
              <a:latin typeface="方正兰亭纤黑_GBK"/>
              <a:ea typeface="方正兰亭纤黑_GBK"/>
              <a:cs typeface="方正兰亭纤黑_GBK"/>
              <a:sym typeface="方正兰亭纤黑_GBK"/>
            </a:endParaRPr>
          </a:p>
        </p:txBody>
      </p:sp>
      <p:pic>
        <p:nvPicPr>
          <p:cNvPr id="7186" name="图片 31"/>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l="11920" t="3793" r="38052" b="21205"/>
          <a:stretch>
            <a:fillRect/>
          </a:stretch>
        </p:blipFill>
        <p:spPr bwMode="auto">
          <a:xfrm>
            <a:off x="727075" y="2008188"/>
            <a:ext cx="1349375" cy="1347787"/>
          </a:xfrm>
          <a:prstGeom prst="rect">
            <a:avLst/>
          </a:prstGeom>
          <a:noFill/>
          <a:ln w="57150">
            <a:solidFill>
              <a:srgbClr val="66A308"/>
            </a:solidFill>
            <a:miter lim="800000"/>
            <a:headEnd/>
            <a:tailEnd/>
          </a:ln>
          <a:extLst>
            <a:ext uri="{909E8E84-426E-40DD-AFC4-6F175D3DCCD1}">
              <a14:hiddenFill xmlns:a14="http://schemas.microsoft.com/office/drawing/2010/main">
                <a:solidFill>
                  <a:srgbClr val="FFFFFF"/>
                </a:solidFill>
              </a14:hiddenFill>
            </a:ext>
          </a:extLst>
        </p:spPr>
      </p:pic>
      <p:pic>
        <p:nvPicPr>
          <p:cNvPr id="7187" name="图片 3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l="27377" t="12500" r="17122" b="12500"/>
          <a:stretch>
            <a:fillRect/>
          </a:stretch>
        </p:blipFill>
        <p:spPr bwMode="auto">
          <a:xfrm>
            <a:off x="727075" y="4181475"/>
            <a:ext cx="1349375" cy="1349375"/>
          </a:xfrm>
          <a:prstGeom prst="rect">
            <a:avLst/>
          </a:prstGeom>
          <a:noFill/>
          <a:ln w="57150">
            <a:solidFill>
              <a:srgbClr val="66A308"/>
            </a:solidFill>
            <a:miter lim="800000"/>
            <a:headEnd/>
            <a:tailEnd/>
          </a:ln>
          <a:extLst>
            <a:ext uri="{909E8E84-426E-40DD-AFC4-6F175D3DCCD1}">
              <a14:hiddenFill xmlns:a14="http://schemas.microsoft.com/office/drawing/2010/main">
                <a:solidFill>
                  <a:srgbClr val="FFFFFF"/>
                </a:solidFill>
              </a14:hiddenFill>
            </a:ext>
          </a:extLst>
        </p:spPr>
      </p:pic>
      <p:pic>
        <p:nvPicPr>
          <p:cNvPr id="7188" name="图片 33"/>
          <p:cNvPicPr>
            <a:picLocks noChangeAspect="1" noChangeArrowheads="1"/>
          </p:cNvPicPr>
          <p:nvPr/>
        </p:nvPicPr>
        <p:blipFill>
          <a:blip r:embed="rId4">
            <a:grayscl/>
            <a:extLst>
              <a:ext uri="{28A0092B-C50C-407E-A947-70E740481C1C}">
                <a14:useLocalDpi xmlns:a14="http://schemas.microsoft.com/office/drawing/2010/main" val="0"/>
              </a:ext>
            </a:extLst>
          </a:blip>
          <a:srcRect l="44696" t="12500" r="3552" b="12500"/>
          <a:stretch>
            <a:fillRect/>
          </a:stretch>
        </p:blipFill>
        <p:spPr bwMode="auto">
          <a:xfrm>
            <a:off x="6457950" y="2070100"/>
            <a:ext cx="1349375" cy="1349375"/>
          </a:xfrm>
          <a:prstGeom prst="rect">
            <a:avLst/>
          </a:prstGeom>
          <a:noFill/>
          <a:ln w="57150">
            <a:solidFill>
              <a:srgbClr val="66A308"/>
            </a:solidFill>
            <a:miter lim="800000"/>
            <a:headEnd/>
            <a:tailEnd/>
          </a:ln>
          <a:extLst>
            <a:ext uri="{909E8E84-426E-40DD-AFC4-6F175D3DCCD1}">
              <a14:hiddenFill xmlns:a14="http://schemas.microsoft.com/office/drawing/2010/main">
                <a:solidFill>
                  <a:srgbClr val="FFFFFF"/>
                </a:solidFill>
              </a14:hiddenFill>
            </a:ext>
          </a:extLst>
        </p:spPr>
      </p:pic>
      <p:pic>
        <p:nvPicPr>
          <p:cNvPr id="7189" name="图片 34"/>
          <p:cNvPicPr>
            <a:picLocks noChangeAspect="1" noChangeArrowheads="1"/>
          </p:cNvPicPr>
          <p:nvPr/>
        </p:nvPicPr>
        <p:blipFill>
          <a:blip r:embed="rId5">
            <a:grayscl/>
            <a:extLst>
              <a:ext uri="{28A0092B-C50C-407E-A947-70E740481C1C}">
                <a14:useLocalDpi xmlns:a14="http://schemas.microsoft.com/office/drawing/2010/main" val="0"/>
              </a:ext>
            </a:extLst>
          </a:blip>
          <a:srcRect l="51797" t="-116" r="1282" b="29790"/>
          <a:stretch>
            <a:fillRect/>
          </a:stretch>
        </p:blipFill>
        <p:spPr bwMode="auto">
          <a:xfrm>
            <a:off x="6457950" y="4191000"/>
            <a:ext cx="1349375" cy="1347788"/>
          </a:xfrm>
          <a:prstGeom prst="rect">
            <a:avLst/>
          </a:prstGeom>
          <a:noFill/>
          <a:ln w="57150">
            <a:solidFill>
              <a:srgbClr val="66A308"/>
            </a:solidFill>
            <a:miter lim="800000"/>
            <a:headEnd/>
            <a:tailEnd/>
          </a:ln>
          <a:extLst>
            <a:ext uri="{909E8E84-426E-40DD-AFC4-6F175D3DCCD1}">
              <a14:hiddenFill xmlns:a14="http://schemas.microsoft.com/office/drawing/2010/main">
                <a:solidFill>
                  <a:srgbClr val="FFFFFF"/>
                </a:solidFill>
              </a14:hiddenFill>
            </a:ext>
          </a:extLst>
        </p:spPr>
      </p:pic>
      <p:sp>
        <p:nvSpPr>
          <p:cNvPr id="28"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198"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199"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grpSp>
        <p:nvGrpSpPr>
          <p:cNvPr id="8200" name="Group 1"/>
          <p:cNvGrpSpPr/>
          <p:nvPr/>
        </p:nvGrpSpPr>
        <p:grpSpPr bwMode="auto">
          <a:xfrm>
            <a:off x="1693863" y="3827463"/>
            <a:ext cx="9518650" cy="684212"/>
            <a:chOff x="0" y="0"/>
            <a:chExt cx="8990214" cy="626129"/>
          </a:xfrm>
        </p:grpSpPr>
        <p:sp>
          <p:nvSpPr>
            <p:cNvPr id="8218" name="Rectangle 8"/>
            <p:cNvSpPr>
              <a:spLocks noChangeArrowheads="1"/>
            </p:cNvSpPr>
            <p:nvPr/>
          </p:nvSpPr>
          <p:spPr bwMode="auto">
            <a:xfrm>
              <a:off x="0" y="478700"/>
              <a:ext cx="8198939" cy="147429"/>
            </a:xfrm>
            <a:prstGeom prst="rect">
              <a:avLst/>
            </a:prstGeom>
            <a:gradFill rotWithShape="1">
              <a:gsLst>
                <a:gs pos="0">
                  <a:srgbClr val="111111"/>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40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9" name="AutoShape 4"/>
            <p:cNvSpPr>
              <a:spLocks noChangeArrowheads="1"/>
            </p:cNvSpPr>
            <p:nvPr/>
          </p:nvSpPr>
          <p:spPr bwMode="auto">
            <a:xfrm>
              <a:off x="0" y="0"/>
              <a:ext cx="8990214" cy="575448"/>
            </a:xfrm>
            <a:prstGeom prst="roundRect">
              <a:avLst>
                <a:gd name="adj" fmla="val 50000"/>
              </a:avLst>
            </a:prstGeom>
            <a:solidFill>
              <a:srgbClr val="ADAEAD"/>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zh-CN" sz="140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201" name="AutoShape 5"/>
          <p:cNvSpPr>
            <a:spLocks noChangeArrowheads="1"/>
          </p:cNvSpPr>
          <p:nvPr/>
        </p:nvSpPr>
        <p:spPr bwMode="auto">
          <a:xfrm>
            <a:off x="855663" y="3827463"/>
            <a:ext cx="7573962" cy="630237"/>
          </a:xfrm>
          <a:prstGeom prst="roundRect">
            <a:avLst>
              <a:gd name="adj" fmla="val 50000"/>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zh-CN" sz="1400">
              <a:solidFill>
                <a:srgbClr val="11111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2" name="Line 7"/>
          <p:cNvSpPr>
            <a:spLocks noChangeShapeType="1"/>
          </p:cNvSpPr>
          <p:nvPr/>
        </p:nvSpPr>
        <p:spPr bwMode="auto">
          <a:xfrm>
            <a:off x="2522538" y="2197100"/>
            <a:ext cx="0" cy="2260600"/>
          </a:xfrm>
          <a:prstGeom prst="line">
            <a:avLst/>
          </a:prstGeom>
          <a:noFill/>
          <a:ln w="12700">
            <a:solidFill>
              <a:srgbClr val="BFBFBF"/>
            </a:solidFill>
            <a:miter lim="800000"/>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03" name="Line 8"/>
          <p:cNvSpPr>
            <a:spLocks noChangeShapeType="1"/>
          </p:cNvSpPr>
          <p:nvPr/>
        </p:nvSpPr>
        <p:spPr bwMode="auto">
          <a:xfrm>
            <a:off x="4559300" y="2197100"/>
            <a:ext cx="0" cy="2260600"/>
          </a:xfrm>
          <a:prstGeom prst="line">
            <a:avLst/>
          </a:prstGeom>
          <a:noFill/>
          <a:ln w="12700">
            <a:solidFill>
              <a:srgbClr val="BFBFBF"/>
            </a:solidFill>
            <a:miter lim="800000"/>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04" name="Line 9"/>
          <p:cNvSpPr>
            <a:spLocks noChangeShapeType="1"/>
          </p:cNvSpPr>
          <p:nvPr/>
        </p:nvSpPr>
        <p:spPr bwMode="auto">
          <a:xfrm>
            <a:off x="6596063" y="2197100"/>
            <a:ext cx="1587" cy="2260600"/>
          </a:xfrm>
          <a:prstGeom prst="line">
            <a:avLst/>
          </a:prstGeom>
          <a:noFill/>
          <a:ln w="12700">
            <a:solidFill>
              <a:srgbClr val="BFBFBF"/>
            </a:solidFill>
            <a:miter lim="800000"/>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05" name="Line 10"/>
          <p:cNvSpPr>
            <a:spLocks noChangeShapeType="1"/>
          </p:cNvSpPr>
          <p:nvPr/>
        </p:nvSpPr>
        <p:spPr bwMode="auto">
          <a:xfrm>
            <a:off x="8632825" y="2197100"/>
            <a:ext cx="1588" cy="2260600"/>
          </a:xfrm>
          <a:prstGeom prst="line">
            <a:avLst/>
          </a:prstGeom>
          <a:noFill/>
          <a:ln w="12700">
            <a:solidFill>
              <a:srgbClr val="BFBFBF"/>
            </a:solidFill>
            <a:miter lim="800000"/>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06" name="Line 11"/>
          <p:cNvSpPr>
            <a:spLocks noChangeShapeType="1"/>
          </p:cNvSpPr>
          <p:nvPr/>
        </p:nvSpPr>
        <p:spPr bwMode="auto">
          <a:xfrm>
            <a:off x="10671175" y="2179638"/>
            <a:ext cx="0" cy="2259012"/>
          </a:xfrm>
          <a:prstGeom prst="line">
            <a:avLst/>
          </a:prstGeom>
          <a:noFill/>
          <a:ln w="12700">
            <a:solidFill>
              <a:srgbClr val="BFBFBF"/>
            </a:solidFill>
            <a:miter lim="800000"/>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07" name="Content Placeholder 7"/>
          <p:cNvSpPr>
            <a:spLocks noChangeAspect="1" noChangeArrowheads="1"/>
          </p:cNvSpPr>
          <p:nvPr/>
        </p:nvSpPr>
        <p:spPr bwMode="auto">
          <a:xfrm>
            <a:off x="1016000" y="2197100"/>
            <a:ext cx="1509713" cy="134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342900" indent="-342900" algn="r">
              <a:spcBef>
                <a:spcPct val="20000"/>
              </a:spcBef>
            </a:pPr>
            <a:r>
              <a:rPr lang="en-US" altLang="zh-CN" sz="2400" b="1">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2013</a:t>
            </a:r>
            <a:endParaRPr lang="zh-CN" altLang="en-US" sz="2400" b="1">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spcBef>
                <a:spcPct val="20000"/>
              </a:spcBef>
            </a:pPr>
            <a:endParaRPr lang="zh-CN" altLang="en-US" sz="900" b="1"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r>
              <a:rPr lang="en-US" altLang="zh-CN" sz="1600"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zh-CN" altLang="en-US" sz="1600"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r>
              <a:rPr lang="zh-CN" altLang="en-US"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T</a:t>
            </a:r>
            <a:r>
              <a:rPr lang="en-US" altLang="zh-CN"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Lorem Ipsum available</a:t>
            </a:r>
            <a:r>
              <a:rPr lang="zh-CN" altLang="en-US"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b="1" dirty="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08" name="Freeform 55"/>
          <p:cNvSpPr>
            <a:spLocks noChangeAspect="1" noEditPoints="1" noChangeArrowheads="1"/>
          </p:cNvSpPr>
          <p:nvPr/>
        </p:nvSpPr>
        <p:spPr bwMode="auto">
          <a:xfrm>
            <a:off x="7762875" y="4000500"/>
            <a:ext cx="276225" cy="298450"/>
          </a:xfrm>
          <a:custGeom>
            <a:avLst/>
            <a:gdLst>
              <a:gd name="T0" fmla="*/ 380560964 w 129"/>
              <a:gd name="T1" fmla="*/ 449638138 h 135"/>
              <a:gd name="T2" fmla="*/ 582303713 w 129"/>
              <a:gd name="T3" fmla="*/ 127071167 h 135"/>
              <a:gd name="T4" fmla="*/ 582303713 w 129"/>
              <a:gd name="T5" fmla="*/ 102635850 h 135"/>
              <a:gd name="T6" fmla="*/ 536454645 w 129"/>
              <a:gd name="T7" fmla="*/ 48872846 h 135"/>
              <a:gd name="T8" fmla="*/ 513527970 w 129"/>
              <a:gd name="T9" fmla="*/ 48872846 h 135"/>
              <a:gd name="T10" fmla="*/ 490603437 w 129"/>
              <a:gd name="T11" fmla="*/ 78198321 h 135"/>
              <a:gd name="T12" fmla="*/ 463092283 w 129"/>
              <a:gd name="T13" fmla="*/ 78198321 h 135"/>
              <a:gd name="T14" fmla="*/ 463092283 w 129"/>
              <a:gd name="T15" fmla="*/ 0 h 135"/>
              <a:gd name="T16" fmla="*/ 123798049 w 129"/>
              <a:gd name="T17" fmla="*/ 0 h 135"/>
              <a:gd name="T18" fmla="*/ 123798049 w 129"/>
              <a:gd name="T19" fmla="*/ 78198321 h 135"/>
              <a:gd name="T20" fmla="*/ 100871374 w 129"/>
              <a:gd name="T21" fmla="*/ 78198321 h 135"/>
              <a:gd name="T22" fmla="*/ 77946841 w 129"/>
              <a:gd name="T23" fmla="*/ 48872846 h 135"/>
              <a:gd name="T24" fmla="*/ 55020166 w 129"/>
              <a:gd name="T25" fmla="*/ 48872846 h 135"/>
              <a:gd name="T26" fmla="*/ 4584478 w 129"/>
              <a:gd name="T27" fmla="*/ 102635850 h 135"/>
              <a:gd name="T28" fmla="*/ 4584478 w 129"/>
              <a:gd name="T29" fmla="*/ 127071167 h 135"/>
              <a:gd name="T30" fmla="*/ 210913847 w 129"/>
              <a:gd name="T31" fmla="*/ 449638138 h 135"/>
              <a:gd name="T32" fmla="*/ 270518491 w 129"/>
              <a:gd name="T33" fmla="*/ 478963614 h 135"/>
              <a:gd name="T34" fmla="*/ 270518491 w 129"/>
              <a:gd name="T35" fmla="*/ 503398931 h 135"/>
              <a:gd name="T36" fmla="*/ 247593958 w 129"/>
              <a:gd name="T37" fmla="*/ 518062774 h 135"/>
              <a:gd name="T38" fmla="*/ 270518491 w 129"/>
              <a:gd name="T39" fmla="*/ 527836459 h 135"/>
              <a:gd name="T40" fmla="*/ 270518491 w 129"/>
              <a:gd name="T41" fmla="*/ 557159724 h 135"/>
              <a:gd name="T42" fmla="*/ 247593958 w 129"/>
              <a:gd name="T43" fmla="*/ 581597253 h 135"/>
              <a:gd name="T44" fmla="*/ 220082804 w 129"/>
              <a:gd name="T45" fmla="*/ 606034781 h 135"/>
              <a:gd name="T46" fmla="*/ 197158270 w 129"/>
              <a:gd name="T47" fmla="*/ 630472309 h 135"/>
              <a:gd name="T48" fmla="*/ 224669424 w 129"/>
              <a:gd name="T49" fmla="*/ 659795574 h 135"/>
              <a:gd name="T50" fmla="*/ 366805387 w 129"/>
              <a:gd name="T51" fmla="*/ 659795574 h 135"/>
              <a:gd name="T52" fmla="*/ 389732062 w 129"/>
              <a:gd name="T53" fmla="*/ 630472309 h 135"/>
              <a:gd name="T54" fmla="*/ 366805387 w 129"/>
              <a:gd name="T55" fmla="*/ 606034781 h 135"/>
              <a:gd name="T56" fmla="*/ 339296375 w 129"/>
              <a:gd name="T57" fmla="*/ 581597253 h 135"/>
              <a:gd name="T58" fmla="*/ 316369700 w 129"/>
              <a:gd name="T59" fmla="*/ 557159724 h 135"/>
              <a:gd name="T60" fmla="*/ 316369700 w 129"/>
              <a:gd name="T61" fmla="*/ 527836459 h 135"/>
              <a:gd name="T62" fmla="*/ 343880853 w 129"/>
              <a:gd name="T63" fmla="*/ 518062774 h 135"/>
              <a:gd name="T64" fmla="*/ 316369700 w 129"/>
              <a:gd name="T65" fmla="*/ 503398931 h 135"/>
              <a:gd name="T66" fmla="*/ 316369700 w 129"/>
              <a:gd name="T67" fmla="*/ 478963614 h 135"/>
              <a:gd name="T68" fmla="*/ 380560964 w 129"/>
              <a:gd name="T69" fmla="*/ 449638138 h 135"/>
              <a:gd name="T70" fmla="*/ 463092283 w 129"/>
              <a:gd name="T71" fmla="*/ 102635850 h 135"/>
              <a:gd name="T72" fmla="*/ 490603437 w 129"/>
              <a:gd name="T73" fmla="*/ 102635850 h 135"/>
              <a:gd name="T74" fmla="*/ 513527970 w 129"/>
              <a:gd name="T75" fmla="*/ 78198321 h 135"/>
              <a:gd name="T76" fmla="*/ 536454645 w 129"/>
              <a:gd name="T77" fmla="*/ 102635850 h 135"/>
              <a:gd name="T78" fmla="*/ 536454645 w 129"/>
              <a:gd name="T79" fmla="*/ 127071167 h 135"/>
              <a:gd name="T80" fmla="*/ 417241074 w 129"/>
              <a:gd name="T81" fmla="*/ 347004499 h 135"/>
              <a:gd name="T82" fmla="*/ 463092283 w 129"/>
              <a:gd name="T83" fmla="*/ 102635850 h 135"/>
              <a:gd name="T84" fmla="*/ 165062638 w 129"/>
              <a:gd name="T85" fmla="*/ 351890236 h 135"/>
              <a:gd name="T86" fmla="*/ 45851209 w 129"/>
              <a:gd name="T87" fmla="*/ 131959115 h 135"/>
              <a:gd name="T88" fmla="*/ 45851209 w 129"/>
              <a:gd name="T89" fmla="*/ 107521587 h 135"/>
              <a:gd name="T90" fmla="*/ 68775742 w 129"/>
              <a:gd name="T91" fmla="*/ 83086269 h 135"/>
              <a:gd name="T92" fmla="*/ 91702417 w 129"/>
              <a:gd name="T93" fmla="*/ 107521587 h 135"/>
              <a:gd name="T94" fmla="*/ 119211430 w 129"/>
              <a:gd name="T95" fmla="*/ 107521587 h 135"/>
              <a:gd name="T96" fmla="*/ 165062638 w 129"/>
              <a:gd name="T97" fmla="*/ 351890236 h 1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135"/>
              <a:gd name="T149" fmla="*/ 129 w 129"/>
              <a:gd name="T150" fmla="*/ 135 h 1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endParaRPr lang="zh-CN" altLang="en-US"/>
          </a:p>
        </p:txBody>
      </p:sp>
      <p:sp>
        <p:nvSpPr>
          <p:cNvPr id="8209" name="Straight Connector 399"/>
          <p:cNvSpPr>
            <a:spLocks noChangeShapeType="1"/>
          </p:cNvSpPr>
          <p:nvPr/>
        </p:nvSpPr>
        <p:spPr bwMode="auto">
          <a:xfrm>
            <a:off x="568325" y="5156200"/>
            <a:ext cx="11055350" cy="0"/>
          </a:xfrm>
          <a:prstGeom prst="line">
            <a:avLst/>
          </a:prstGeom>
          <a:noFill/>
          <a:ln w="12700">
            <a:solidFill>
              <a:srgbClr val="BFBFB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8210" name="TextBox 400"/>
          <p:cNvSpPr>
            <a:spLocks noChangeArrowheads="1"/>
          </p:cNvSpPr>
          <p:nvPr/>
        </p:nvSpPr>
        <p:spPr bwMode="auto">
          <a:xfrm>
            <a:off x="720725" y="5370513"/>
            <a:ext cx="1100613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08000" bIns="27000">
            <a:spAutoFit/>
          </a:bodyPr>
          <a:lstStyle/>
          <a:p>
            <a:pPr algn="ctr">
              <a:lnSpc>
                <a:spcPct val="150000"/>
              </a:lnSpc>
            </a:pPr>
            <a:r>
              <a:rPr lang="en-US" altLang="zh-CN" sz="12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Welcome to use WPS original template, this template by xiang yang flower ppt original, you can to modify different settings according to</a:t>
            </a:r>
            <a:endParaRPr lang="zh-CN" altLang="en-US" sz="12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en-US" altLang="zh-CN" sz="1200">
                <a:solidFill>
                  <a:srgbClr val="A5A5A5"/>
                </a:solidFill>
                <a:latin typeface="微软雅黑" panose="020B0503020204020204" pitchFamily="34" charset="-122"/>
                <a:ea typeface="微软雅黑" panose="020B0503020204020204" pitchFamily="34" charset="-122"/>
                <a:sym typeface="微软雅黑" panose="020B0503020204020204" pitchFamily="34" charset="-122"/>
              </a:rPr>
              <a:t> their own needs, in order to better expression meaning of your speech, if there is more to please search</a:t>
            </a:r>
            <a:endParaRPr lang="zh-CN" altLang="en-US"/>
          </a:p>
        </p:txBody>
      </p:sp>
      <p:sp>
        <p:nvSpPr>
          <p:cNvPr id="8211" name="Content Placeholder 7"/>
          <p:cNvSpPr>
            <a:spLocks noChangeAspect="1" noChangeArrowheads="1"/>
          </p:cNvSpPr>
          <p:nvPr/>
        </p:nvSpPr>
        <p:spPr bwMode="auto">
          <a:xfrm>
            <a:off x="3051175" y="2197100"/>
            <a:ext cx="1509713" cy="134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342900" indent="-342900" algn="r">
              <a:spcBef>
                <a:spcPct val="20000"/>
              </a:spcBef>
            </a:pPr>
            <a:r>
              <a:rPr lang="en-US" altLang="zh-CN" sz="2400" b="1"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2014</a:t>
            </a:r>
            <a:endParaRPr lang="zh-CN" altLang="en-US" sz="2400" b="1"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spcBef>
                <a:spcPct val="20000"/>
              </a:spcBef>
            </a:pPr>
            <a:endParaRPr lang="zh-CN" altLang="en-US" sz="900" b="1"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r>
              <a:rPr lang="en-US" altLang="zh-CN" sz="1600"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zh-CN" altLang="en-US" sz="1600"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r>
              <a:rPr lang="zh-CN" altLang="en-US"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T</a:t>
            </a:r>
            <a:r>
              <a:rPr lang="en-US" altLang="zh-CN"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Lorem Ipsum available</a:t>
            </a:r>
            <a:r>
              <a:rPr lang="zh-CN" altLang="en-US"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b="1" dirty="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2" name="Content Placeholder 7"/>
          <p:cNvSpPr>
            <a:spLocks noChangeAspect="1" noChangeArrowheads="1"/>
          </p:cNvSpPr>
          <p:nvPr/>
        </p:nvSpPr>
        <p:spPr bwMode="auto">
          <a:xfrm>
            <a:off x="5086350" y="2179638"/>
            <a:ext cx="1509713" cy="134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342900" indent="-342900" algn="r">
              <a:spcBef>
                <a:spcPct val="20000"/>
              </a:spcBef>
            </a:pPr>
            <a:r>
              <a:rPr lang="en-US" altLang="zh-CN" sz="2400" b="1"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2015</a:t>
            </a:r>
            <a:endParaRPr lang="zh-CN" altLang="en-US" sz="2400" b="1"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spcBef>
                <a:spcPct val="20000"/>
              </a:spcBef>
            </a:pPr>
            <a:endParaRPr lang="zh-CN" altLang="en-US" sz="900" b="1"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r>
              <a:rPr lang="en-US" altLang="zh-CN" sz="1600"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zh-CN" altLang="en-US" sz="1600"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r>
              <a:rPr lang="zh-CN" altLang="en-US"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T</a:t>
            </a:r>
            <a:r>
              <a:rPr lang="en-US" altLang="zh-CN"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Lorem Ipsum available</a:t>
            </a:r>
            <a:r>
              <a:rPr lang="zh-CN" altLang="en-US"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b="1" dirty="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3" name="Content Placeholder 7"/>
          <p:cNvSpPr>
            <a:spLocks noChangeAspect="1" noChangeArrowheads="1"/>
          </p:cNvSpPr>
          <p:nvPr/>
        </p:nvSpPr>
        <p:spPr bwMode="auto">
          <a:xfrm>
            <a:off x="7121525" y="2162175"/>
            <a:ext cx="1509713" cy="134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342900" indent="-342900" algn="r">
              <a:spcBef>
                <a:spcPct val="20000"/>
              </a:spcBef>
            </a:pPr>
            <a:r>
              <a:rPr lang="en-US" altLang="zh-CN" sz="2400" b="1"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2016</a:t>
            </a:r>
            <a:endParaRPr lang="zh-CN" altLang="en-US" sz="2400" b="1"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spcBef>
                <a:spcPct val="20000"/>
              </a:spcBef>
            </a:pPr>
            <a:endParaRPr lang="zh-CN" altLang="en-US" sz="900" b="1"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r>
              <a:rPr lang="en-US" altLang="zh-CN" sz="1600"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zh-CN" altLang="en-US" sz="1600" dirty="0">
              <a:solidFill>
                <a:srgbClr val="609114"/>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r>
              <a:rPr lang="zh-CN" altLang="en-US"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T</a:t>
            </a:r>
            <a:r>
              <a:rPr lang="en-US" altLang="zh-CN"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here are many variations of passages of Lorem Ipsum available</a:t>
            </a:r>
            <a:r>
              <a:rPr lang="zh-CN" altLang="en-US"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b="1" dirty="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4" name="Content Placeholder 7"/>
          <p:cNvSpPr>
            <a:spLocks noChangeAspect="1" noChangeArrowheads="1"/>
          </p:cNvSpPr>
          <p:nvPr/>
        </p:nvSpPr>
        <p:spPr bwMode="auto">
          <a:xfrm>
            <a:off x="9156700" y="2146300"/>
            <a:ext cx="1509713" cy="134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342900" indent="-342900" algn="r">
              <a:spcBef>
                <a:spcPct val="20000"/>
              </a:spcBef>
            </a:pPr>
            <a:r>
              <a:rPr lang="en-US" altLang="zh-CN" sz="2400" b="1" dirty="0">
                <a:solidFill>
                  <a:srgbClr val="ADAEAD"/>
                </a:solidFill>
                <a:latin typeface="微软雅黑" panose="020B0503020204020204" pitchFamily="34" charset="-122"/>
                <a:ea typeface="微软雅黑" panose="020B0503020204020204" pitchFamily="34" charset="-122"/>
                <a:sym typeface="微软雅黑" panose="020B0503020204020204" pitchFamily="34" charset="-122"/>
              </a:rPr>
              <a:t>2017</a:t>
            </a:r>
            <a:endParaRPr lang="zh-CN" altLang="en-US" sz="2400" b="1" dirty="0">
              <a:solidFill>
                <a:srgbClr val="ADAEAD"/>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spcBef>
                <a:spcPct val="20000"/>
              </a:spcBef>
            </a:pPr>
            <a:endParaRPr lang="zh-CN" altLang="en-US" sz="900" b="1" dirty="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r>
              <a:rPr lang="en-US" altLang="zh-CN" sz="1600" dirty="0">
                <a:solidFill>
                  <a:srgbClr val="ADAEAD"/>
                </a:solidFill>
                <a:latin typeface="微软雅黑" panose="020B0503020204020204" pitchFamily="34" charset="-122"/>
                <a:ea typeface="微软雅黑" panose="020B0503020204020204" pitchFamily="34" charset="-122"/>
                <a:sym typeface="微软雅黑" panose="020B0503020204020204" pitchFamily="34" charset="-122"/>
              </a:rPr>
              <a:t>The keywords</a:t>
            </a:r>
            <a:endParaRPr lang="zh-CN" altLang="en-US" sz="1600" dirty="0">
              <a:solidFill>
                <a:srgbClr val="ADAEAD"/>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gn="r"/>
            <a:r>
              <a:rPr lang="zh-CN" altLang="en-US" sz="800" dirty="0">
                <a:solidFill>
                  <a:srgbClr val="ADAEAD"/>
                </a:solidFill>
                <a:latin typeface="微软雅黑" panose="020B0503020204020204" pitchFamily="34" charset="-122"/>
                <a:ea typeface="微软雅黑" panose="020B0503020204020204" pitchFamily="34" charset="-122"/>
                <a:sym typeface="微软雅黑" panose="020B0503020204020204" pitchFamily="34" charset="-122"/>
              </a:rPr>
              <a:t>T</a:t>
            </a:r>
            <a:r>
              <a:rPr lang="en-US" altLang="zh-CN" sz="800" dirty="0">
                <a:solidFill>
                  <a:srgbClr val="ADAEAD"/>
                </a:solidFill>
                <a:latin typeface="微软雅黑" panose="020B0503020204020204" pitchFamily="34" charset="-122"/>
                <a:ea typeface="微软雅黑" panose="020B0503020204020204" pitchFamily="34" charset="-122"/>
                <a:sym typeface="微软雅黑" panose="020B0503020204020204" pitchFamily="34" charset="-122"/>
              </a:rPr>
              <a:t>here are many variations </a:t>
            </a:r>
            <a:r>
              <a:rPr lang="en-US" altLang="zh-CN"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of passages of Lorem Ipsum available</a:t>
            </a:r>
            <a:r>
              <a:rPr lang="zh-CN" altLang="en-US" sz="8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b="1" dirty="0">
              <a:solidFill>
                <a:srgbClr val="A5A5A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5" name="KSO_Shape"/>
          <p:cNvSpPr>
            <a:spLocks noChangeArrowheads="1"/>
          </p:cNvSpPr>
          <p:nvPr/>
        </p:nvSpPr>
        <p:spPr bwMode="auto">
          <a:xfrm>
            <a:off x="10196513" y="4000500"/>
            <a:ext cx="314325" cy="312738"/>
          </a:xfrm>
          <a:custGeom>
            <a:avLst/>
            <a:gdLst>
              <a:gd name="T0" fmla="*/ 11996 w 3543300"/>
              <a:gd name="T1" fmla="*/ 8462 h 3617913"/>
              <a:gd name="T2" fmla="*/ 10336 w 3543300"/>
              <a:gd name="T3" fmla="*/ 9364 h 3617913"/>
              <a:gd name="T4" fmla="*/ 9092 w 3543300"/>
              <a:gd name="T5" fmla="*/ 10726 h 3617913"/>
              <a:gd name="T6" fmla="*/ 8390 w 3543300"/>
              <a:gd name="T7" fmla="*/ 12429 h 3617913"/>
              <a:gd name="T8" fmla="*/ 8340 w 3543300"/>
              <a:gd name="T9" fmla="*/ 14337 h 3617913"/>
              <a:gd name="T10" fmla="*/ 8959 w 3543300"/>
              <a:gd name="T11" fmla="*/ 16084 h 3617913"/>
              <a:gd name="T12" fmla="*/ 10133 w 3543300"/>
              <a:gd name="T13" fmla="*/ 17500 h 3617913"/>
              <a:gd name="T14" fmla="*/ 11739 w 3543300"/>
              <a:gd name="T15" fmla="*/ 18476 h 3617913"/>
              <a:gd name="T16" fmla="*/ 13650 w 3543300"/>
              <a:gd name="T17" fmla="*/ 18894 h 3617913"/>
              <a:gd name="T18" fmla="*/ 15628 w 3543300"/>
              <a:gd name="T19" fmla="*/ 18656 h 3617913"/>
              <a:gd name="T20" fmla="*/ 17334 w 3543300"/>
              <a:gd name="T21" fmla="*/ 17830 h 3617913"/>
              <a:gd name="T22" fmla="*/ 18640 w 3543300"/>
              <a:gd name="T23" fmla="*/ 16527 h 3617913"/>
              <a:gd name="T24" fmla="*/ 19432 w 3543300"/>
              <a:gd name="T25" fmla="*/ 14861 h 3617913"/>
              <a:gd name="T26" fmla="*/ 19579 w 3543300"/>
              <a:gd name="T27" fmla="*/ 12965 h 3617913"/>
              <a:gd name="T28" fmla="*/ 19049 w 3543300"/>
              <a:gd name="T29" fmla="*/ 11180 h 3617913"/>
              <a:gd name="T30" fmla="*/ 17950 w 3543300"/>
              <a:gd name="T31" fmla="*/ 9710 h 3617913"/>
              <a:gd name="T32" fmla="*/ 16398 w 3543300"/>
              <a:gd name="T33" fmla="*/ 8664 h 3617913"/>
              <a:gd name="T34" fmla="*/ 14522 w 3543300"/>
              <a:gd name="T35" fmla="*/ 8163 h 3617913"/>
              <a:gd name="T36" fmla="*/ 15406 w 3543300"/>
              <a:gd name="T37" fmla="*/ 52 h 3617913"/>
              <a:gd name="T38" fmla="*/ 15833 w 3543300"/>
              <a:gd name="T39" fmla="*/ 667 h 3617913"/>
              <a:gd name="T40" fmla="*/ 18427 w 3543300"/>
              <a:gd name="T41" fmla="*/ 3627 h 3617913"/>
              <a:gd name="T42" fmla="*/ 20825 w 3543300"/>
              <a:gd name="T43" fmla="*/ 1798 h 3617913"/>
              <a:gd name="T44" fmla="*/ 23379 w 3543300"/>
              <a:gd name="T45" fmla="*/ 3333 h 3617913"/>
              <a:gd name="T46" fmla="*/ 23449 w 3543300"/>
              <a:gd name="T47" fmla="*/ 4147 h 3617913"/>
              <a:gd name="T48" fmla="*/ 23579 w 3543300"/>
              <a:gd name="T49" fmla="*/ 7843 h 3617913"/>
              <a:gd name="T50" fmla="*/ 26704 w 3543300"/>
              <a:gd name="T51" fmla="*/ 7855 h 3617913"/>
              <a:gd name="T52" fmla="*/ 27874 w 3543300"/>
              <a:gd name="T53" fmla="*/ 10512 h 3617913"/>
              <a:gd name="T54" fmla="*/ 27466 w 3543300"/>
              <a:gd name="T55" fmla="*/ 11229 h 3617913"/>
              <a:gd name="T56" fmla="*/ 25263 w 3543300"/>
              <a:gd name="T57" fmla="*/ 14116 h 3617913"/>
              <a:gd name="T58" fmla="*/ 27774 w 3543300"/>
              <a:gd name="T59" fmla="*/ 16059 h 3617913"/>
              <a:gd name="T60" fmla="*/ 27089 w 3543300"/>
              <a:gd name="T61" fmla="*/ 18832 h 3617913"/>
              <a:gd name="T62" fmla="*/ 26335 w 3543300"/>
              <a:gd name="T63" fmla="*/ 19219 h 3617913"/>
              <a:gd name="T64" fmla="*/ 22862 w 3543300"/>
              <a:gd name="T65" fmla="*/ 20161 h 3617913"/>
              <a:gd name="T66" fmla="*/ 23561 w 3543300"/>
              <a:gd name="T67" fmla="*/ 23228 h 3617913"/>
              <a:gd name="T68" fmla="*/ 21320 w 3543300"/>
              <a:gd name="T69" fmla="*/ 25136 h 3617913"/>
              <a:gd name="T70" fmla="*/ 20463 w 3543300"/>
              <a:gd name="T71" fmla="*/ 25069 h 3617913"/>
              <a:gd name="T72" fmla="*/ 17262 w 3543300"/>
              <a:gd name="T73" fmla="*/ 23814 h 3617913"/>
              <a:gd name="T74" fmla="*/ 15778 w 3543300"/>
              <a:gd name="T75" fmla="*/ 26628 h 3617913"/>
              <a:gd name="T76" fmla="*/ 12753 w 3543300"/>
              <a:gd name="T77" fmla="*/ 27034 h 3617913"/>
              <a:gd name="T78" fmla="*/ 12083 w 3543300"/>
              <a:gd name="T79" fmla="*/ 26566 h 3617913"/>
              <a:gd name="T80" fmla="*/ 10426 w 3543300"/>
              <a:gd name="T81" fmla="*/ 23755 h 3617913"/>
              <a:gd name="T82" fmla="*/ 7366 w 3543300"/>
              <a:gd name="T83" fmla="*/ 25114 h 3617913"/>
              <a:gd name="T84" fmla="*/ 6534 w 3543300"/>
              <a:gd name="T85" fmla="*/ 25114 h 3617913"/>
              <a:gd name="T86" fmla="*/ 4332 w 3543300"/>
              <a:gd name="T87" fmla="*/ 23164 h 3617913"/>
              <a:gd name="T88" fmla="*/ 5025 w 3543300"/>
              <a:gd name="T89" fmla="*/ 20161 h 3617913"/>
              <a:gd name="T90" fmla="*/ 1549 w 3543300"/>
              <a:gd name="T91" fmla="*/ 19219 h 3617913"/>
              <a:gd name="T92" fmla="*/ 797 w 3543300"/>
              <a:gd name="T93" fmla="*/ 18832 h 3617913"/>
              <a:gd name="T94" fmla="*/ 110 w 3543300"/>
              <a:gd name="T95" fmla="*/ 16059 h 3617913"/>
              <a:gd name="T96" fmla="*/ 2636 w 3543300"/>
              <a:gd name="T97" fmla="*/ 14313 h 3617913"/>
              <a:gd name="T98" fmla="*/ 452 w 3543300"/>
              <a:gd name="T99" fmla="*/ 11243 h 3617913"/>
              <a:gd name="T100" fmla="*/ 5 w 3543300"/>
              <a:gd name="T101" fmla="*/ 10545 h 3617913"/>
              <a:gd name="T102" fmla="*/ 1059 w 3543300"/>
              <a:gd name="T103" fmla="*/ 7912 h 3617913"/>
              <a:gd name="T104" fmla="*/ 4095 w 3543300"/>
              <a:gd name="T105" fmla="*/ 8185 h 3617913"/>
              <a:gd name="T106" fmla="*/ 5844 w 3543300"/>
              <a:gd name="T107" fmla="*/ 5986 h 3617913"/>
              <a:gd name="T108" fmla="*/ 4395 w 3543300"/>
              <a:gd name="T109" fmla="*/ 3495 h 3617913"/>
              <a:gd name="T110" fmla="*/ 6789 w 3543300"/>
              <a:gd name="T111" fmla="*/ 1810 h 3617913"/>
              <a:gd name="T112" fmla="*/ 7516 w 3543300"/>
              <a:gd name="T113" fmla="*/ 2066 h 3617913"/>
              <a:gd name="T114" fmla="*/ 11428 w 3543300"/>
              <a:gd name="T115" fmla="*/ 3020 h 3617913"/>
              <a:gd name="T116" fmla="*/ 12258 w 3543300"/>
              <a:gd name="T117" fmla="*/ 197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216" name="矩形 20"/>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6A308"/>
                </a:solidFill>
                <a:latin typeface="方正正黑简体" pitchFamily="2" charset="-122"/>
                <a:ea typeface="方正正黑简体" pitchFamily="2" charset="-122"/>
                <a:sym typeface="方正正黑简体" pitchFamily="2" charset="-122"/>
              </a:rPr>
              <a:t>个人经历</a:t>
            </a:r>
            <a:endParaRPr lang="en-US" sz="2800" b="1">
              <a:solidFill>
                <a:srgbClr val="66A308"/>
              </a:solidFill>
              <a:latin typeface="方正正黑简体" pitchFamily="2" charset="-122"/>
              <a:ea typeface="方正正黑简体" pitchFamily="2" charset="-122"/>
              <a:sym typeface="方正正黑简体" pitchFamily="2" charset="-122"/>
            </a:endParaRPr>
          </a:p>
        </p:txBody>
      </p:sp>
      <p:sp>
        <p:nvSpPr>
          <p:cNvPr id="8217" name="矩形 21"/>
          <p:cNvSpPr>
            <a:spLocks noChangeArrowheads="1"/>
          </p:cNvSpPr>
          <p:nvPr/>
        </p:nvSpPr>
        <p:spPr bwMode="auto">
          <a:xfrm>
            <a:off x="5081588" y="833438"/>
            <a:ext cx="2028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6A308"/>
                </a:solidFill>
                <a:latin typeface="方正细圆简体" pitchFamily="1" charset="-122"/>
                <a:ea typeface="方正细圆简体" pitchFamily="1" charset="-122"/>
                <a:sym typeface="方正细圆简体" pitchFamily="1" charset="-122"/>
              </a:rPr>
              <a:t>Personal experience</a:t>
            </a:r>
            <a:endParaRPr lang="zh-CN" altLang="en-US" sz="1600">
              <a:solidFill>
                <a:srgbClr val="66A308"/>
              </a:solidFill>
              <a:latin typeface="方正细圆简体" pitchFamily="1" charset="-122"/>
              <a:ea typeface="方正细圆简体" pitchFamily="1" charset="-122"/>
              <a:sym typeface="方正细圆简体" pitchFamily="1" charset="-122"/>
            </a:endParaRPr>
          </a:p>
        </p:txBody>
      </p:sp>
      <p:sp>
        <p:nvSpPr>
          <p:cNvPr id="26"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矩形 17"/>
          <p:cNvSpPr>
            <a:spLocks noChangeArrowheads="1"/>
          </p:cNvSpPr>
          <p:nvPr/>
        </p:nvSpPr>
        <p:spPr bwMode="auto">
          <a:xfrm>
            <a:off x="0" y="6367463"/>
            <a:ext cx="12192000" cy="490537"/>
          </a:xfrm>
          <a:prstGeom prst="rect">
            <a:avLst/>
          </a:prstGeom>
          <a:gradFill rotWithShape="1">
            <a:gsLst>
              <a:gs pos="0">
                <a:srgbClr val="8FC33B"/>
              </a:gs>
              <a:gs pos="100000">
                <a:srgbClr val="66A30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2" name="任意多边形 16"/>
          <p:cNvSpPr>
            <a:spLocks noChangeArrowheads="1"/>
          </p:cNvSpPr>
          <p:nvPr/>
        </p:nvSpPr>
        <p:spPr bwMode="auto">
          <a:xfrm rot="10800000">
            <a:off x="5815013" y="0"/>
            <a:ext cx="561975" cy="423863"/>
          </a:xfrm>
          <a:custGeom>
            <a:avLst/>
            <a:gdLst>
              <a:gd name="T0" fmla="*/ 167799 w 1882108"/>
              <a:gd name="T1" fmla="*/ 140362 h 1279971"/>
              <a:gd name="T2" fmla="*/ 0 w 1882108"/>
              <a:gd name="T3" fmla="*/ 140362 h 1279971"/>
              <a:gd name="T4" fmla="*/ 0 w 1882108"/>
              <a:gd name="T5" fmla="*/ 40089 h 1279971"/>
              <a:gd name="T6" fmla="*/ 260 w 1882108"/>
              <a:gd name="T7" fmla="*/ 40089 h 1279971"/>
              <a:gd name="T8" fmla="*/ 83900 w 1882108"/>
              <a:gd name="T9" fmla="*/ 0 h 1279971"/>
              <a:gd name="T10" fmla="*/ 167539 w 1882108"/>
              <a:gd name="T11" fmla="*/ 40089 h 1279971"/>
              <a:gd name="T12" fmla="*/ 167799 w 1882108"/>
              <a:gd name="T13" fmla="*/ 40089 h 1279971"/>
              <a:gd name="T14" fmla="*/ 0 60000 65536"/>
              <a:gd name="T15" fmla="*/ 0 60000 65536"/>
              <a:gd name="T16" fmla="*/ 0 60000 65536"/>
              <a:gd name="T17" fmla="*/ 0 60000 65536"/>
              <a:gd name="T18" fmla="*/ 0 60000 65536"/>
              <a:gd name="T19" fmla="*/ 0 60000 65536"/>
              <a:gd name="T20" fmla="*/ 0 60000 65536"/>
              <a:gd name="T21" fmla="*/ 0 w 1882108"/>
              <a:gd name="T22" fmla="*/ 0 h 1279971"/>
              <a:gd name="T23" fmla="*/ 1882108 w 1882108"/>
              <a:gd name="T24" fmla="*/ 1279971 h 12799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2108" h="1279971">
                <a:moveTo>
                  <a:pt x="1882108" y="1279971"/>
                </a:moveTo>
                <a:lnTo>
                  <a:pt x="0" y="1279971"/>
                </a:lnTo>
                <a:lnTo>
                  <a:pt x="0" y="365571"/>
                </a:lnTo>
                <a:lnTo>
                  <a:pt x="2919" y="365571"/>
                </a:lnTo>
                <a:lnTo>
                  <a:pt x="941054" y="0"/>
                </a:lnTo>
                <a:lnTo>
                  <a:pt x="1879189" y="365571"/>
                </a:lnTo>
                <a:lnTo>
                  <a:pt x="1882108" y="365571"/>
                </a:lnTo>
                <a:lnTo>
                  <a:pt x="1882108" y="1279971"/>
                </a:lnTo>
                <a:close/>
              </a:path>
            </a:pathLst>
          </a:custGeom>
          <a:solidFill>
            <a:srgbClr val="66A30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23" name="矩形 6"/>
          <p:cNvSpPr>
            <a:spLocks noChangeArrowheads="1"/>
          </p:cNvSpPr>
          <p:nvPr/>
        </p:nvSpPr>
        <p:spPr bwMode="auto">
          <a:xfrm>
            <a:off x="192088" y="6397625"/>
            <a:ext cx="327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sz="2400" b="1">
                <a:solidFill>
                  <a:schemeClr val="bg1"/>
                </a:solidFill>
                <a:latin typeface="方正正黑简体" pitchFamily="2" charset="-122"/>
                <a:ea typeface="方正正黑简体" pitchFamily="2" charset="-122"/>
                <a:sym typeface="方正正黑简体" pitchFamily="2" charset="-122"/>
              </a:rPr>
              <a:t>寻找</a:t>
            </a:r>
            <a:r>
              <a:rPr lang="zh-CN" sz="2400" b="1">
                <a:solidFill>
                  <a:schemeClr val="bg1"/>
                </a:solidFill>
                <a:latin typeface="方正正黑简体" pitchFamily="2" charset="-122"/>
                <a:ea typeface="方正正黑简体" pitchFamily="2" charset="-122"/>
                <a:sym typeface="宋体" panose="02010600030101010101" pitchFamily="2" charset="-122"/>
              </a:rPr>
              <a:t>与众不同的</a:t>
            </a:r>
            <a:r>
              <a:rPr lang="zh-CN" sz="2400" b="1">
                <a:solidFill>
                  <a:schemeClr val="bg1"/>
                </a:solidFill>
                <a:ea typeface="方正正黑简体" pitchFamily="2" charset="-122"/>
                <a:sym typeface="宋体" panose="02010600030101010101" pitchFamily="2" charset="-122"/>
              </a:rPr>
              <a:t>‘</a:t>
            </a:r>
            <a:r>
              <a:rPr lang="zh-CN" sz="2400" b="1">
                <a:solidFill>
                  <a:schemeClr val="bg1"/>
                </a:solidFill>
                <a:latin typeface="方正正黑简体" pitchFamily="2" charset="-122"/>
                <a:ea typeface="方正正黑简体" pitchFamily="2" charset="-122"/>
                <a:sym typeface="宋体" panose="02010600030101010101" pitchFamily="2" charset="-122"/>
              </a:rPr>
              <a:t>我</a:t>
            </a:r>
            <a:r>
              <a:rPr lang="zh-CN" sz="2400" b="1">
                <a:solidFill>
                  <a:schemeClr val="bg1"/>
                </a:solidFill>
                <a:ea typeface="方正正黑简体" pitchFamily="2" charset="-122"/>
                <a:sym typeface="宋体" panose="02010600030101010101" pitchFamily="2" charset="-122"/>
              </a:rPr>
              <a:t>’</a:t>
            </a:r>
            <a:endParaRPr lang="zh-CN" sz="2400" b="1">
              <a:solidFill>
                <a:schemeClr val="bg1"/>
              </a:solidFill>
              <a:latin typeface="方正正黑简体" pitchFamily="2" charset="-122"/>
              <a:ea typeface="方正正黑简体" pitchFamily="2" charset="-122"/>
              <a:sym typeface="宋体" panose="02010600030101010101" pitchFamily="2" charset="-122"/>
            </a:endParaRPr>
          </a:p>
        </p:txBody>
      </p:sp>
      <p:grpSp>
        <p:nvGrpSpPr>
          <p:cNvPr id="9224" name="组合 37"/>
          <p:cNvGrpSpPr/>
          <p:nvPr/>
        </p:nvGrpSpPr>
        <p:grpSpPr bwMode="auto">
          <a:xfrm rot="5400000">
            <a:off x="8137525" y="3835400"/>
            <a:ext cx="2055813" cy="2049463"/>
            <a:chOff x="0" y="0"/>
            <a:chExt cx="2702660" cy="2692842"/>
          </a:xfrm>
        </p:grpSpPr>
        <p:sp>
          <p:nvSpPr>
            <p:cNvPr id="9273" name="空心弧 38"/>
            <p:cNvSpPr>
              <a:spLocks noChangeArrowheads="1"/>
            </p:cNvSpPr>
            <p:nvPr/>
          </p:nvSpPr>
          <p:spPr bwMode="auto">
            <a:xfrm rot="5460000">
              <a:off x="10777" y="959"/>
              <a:ext cx="2691881" cy="2691881"/>
            </a:xfrm>
            <a:custGeom>
              <a:avLst/>
              <a:gdLst>
                <a:gd name="T0" fmla="*/ 167736713 w 21600"/>
                <a:gd name="T1" fmla="*/ 0 h 21600"/>
                <a:gd name="T2" fmla="*/ 49575475 w 21600"/>
                <a:gd name="T3" fmla="*/ 169615920 h 21600"/>
                <a:gd name="T4" fmla="*/ 167736713 w 21600"/>
                <a:gd name="T5" fmla="*/ 99150950 h 21600"/>
                <a:gd name="T6" fmla="*/ 285897827 w 21600"/>
                <a:gd name="T7" fmla="*/ 169615920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74" name="矩形 39"/>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75" name="矩形 40"/>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9225" name="组合 41"/>
          <p:cNvGrpSpPr/>
          <p:nvPr/>
        </p:nvGrpSpPr>
        <p:grpSpPr bwMode="auto">
          <a:xfrm rot="-5400000">
            <a:off x="900113" y="1312863"/>
            <a:ext cx="2055812" cy="2049462"/>
            <a:chOff x="0" y="0"/>
            <a:chExt cx="2702660" cy="2692842"/>
          </a:xfrm>
        </p:grpSpPr>
        <p:sp>
          <p:nvSpPr>
            <p:cNvPr id="9270" name="空心弧 42"/>
            <p:cNvSpPr>
              <a:spLocks noChangeArrowheads="1"/>
            </p:cNvSpPr>
            <p:nvPr/>
          </p:nvSpPr>
          <p:spPr bwMode="auto">
            <a:xfrm rot="5460000">
              <a:off x="10777" y="959"/>
              <a:ext cx="2691881" cy="2691881"/>
            </a:xfrm>
            <a:custGeom>
              <a:avLst/>
              <a:gdLst>
                <a:gd name="T0" fmla="*/ 167736713 w 21600"/>
                <a:gd name="T1" fmla="*/ 0 h 21600"/>
                <a:gd name="T2" fmla="*/ 49575475 w 21600"/>
                <a:gd name="T3" fmla="*/ 169615920 h 21600"/>
                <a:gd name="T4" fmla="*/ 167736713 w 21600"/>
                <a:gd name="T5" fmla="*/ 99150950 h 21600"/>
                <a:gd name="T6" fmla="*/ 285897827 w 21600"/>
                <a:gd name="T7" fmla="*/ 169615920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71" name="矩形 43"/>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sp>
          <p:nvSpPr>
            <p:cNvPr id="9272" name="矩形 44"/>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grpSp>
      <p:grpSp>
        <p:nvGrpSpPr>
          <p:cNvPr id="9226" name="组合 45"/>
          <p:cNvGrpSpPr/>
          <p:nvPr/>
        </p:nvGrpSpPr>
        <p:grpSpPr bwMode="auto">
          <a:xfrm rot="-5400000">
            <a:off x="9548812" y="1533526"/>
            <a:ext cx="2055813" cy="2049462"/>
            <a:chOff x="0" y="0"/>
            <a:chExt cx="2702660" cy="2692842"/>
          </a:xfrm>
        </p:grpSpPr>
        <p:sp>
          <p:nvSpPr>
            <p:cNvPr id="9267" name="空心弧 46"/>
            <p:cNvSpPr>
              <a:spLocks noChangeArrowheads="1"/>
            </p:cNvSpPr>
            <p:nvPr/>
          </p:nvSpPr>
          <p:spPr bwMode="auto">
            <a:xfrm rot="5460000">
              <a:off x="10777" y="959"/>
              <a:ext cx="2691881" cy="2691881"/>
            </a:xfrm>
            <a:custGeom>
              <a:avLst/>
              <a:gdLst>
                <a:gd name="T0" fmla="*/ 167736713 w 21600"/>
                <a:gd name="T1" fmla="*/ 0 h 21600"/>
                <a:gd name="T2" fmla="*/ 49575475 w 21600"/>
                <a:gd name="T3" fmla="*/ 169615920 h 21600"/>
                <a:gd name="T4" fmla="*/ 167736713 w 21600"/>
                <a:gd name="T5" fmla="*/ 99150950 h 21600"/>
                <a:gd name="T6" fmla="*/ 285897827 w 21600"/>
                <a:gd name="T7" fmla="*/ 169615920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68" name="矩形 47"/>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sp>
          <p:nvSpPr>
            <p:cNvPr id="9269" name="矩形 48"/>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grpSp>
      <p:grpSp>
        <p:nvGrpSpPr>
          <p:cNvPr id="9227" name="组合 1"/>
          <p:cNvGrpSpPr/>
          <p:nvPr/>
        </p:nvGrpSpPr>
        <p:grpSpPr bwMode="auto">
          <a:xfrm rot="5400000">
            <a:off x="2349500" y="3686175"/>
            <a:ext cx="2055813" cy="2049463"/>
            <a:chOff x="0" y="0"/>
            <a:chExt cx="2702660" cy="2692842"/>
          </a:xfrm>
        </p:grpSpPr>
        <p:sp>
          <p:nvSpPr>
            <p:cNvPr id="9264" name="空心弧 2"/>
            <p:cNvSpPr>
              <a:spLocks noChangeArrowheads="1"/>
            </p:cNvSpPr>
            <p:nvPr/>
          </p:nvSpPr>
          <p:spPr bwMode="auto">
            <a:xfrm rot="5460000">
              <a:off x="10777" y="959"/>
              <a:ext cx="2691881" cy="2691881"/>
            </a:xfrm>
            <a:custGeom>
              <a:avLst/>
              <a:gdLst>
                <a:gd name="T0" fmla="*/ 167736713 w 21600"/>
                <a:gd name="T1" fmla="*/ 0 h 21600"/>
                <a:gd name="T2" fmla="*/ 49575475 w 21600"/>
                <a:gd name="T3" fmla="*/ 169615920 h 21600"/>
                <a:gd name="T4" fmla="*/ 167736713 w 21600"/>
                <a:gd name="T5" fmla="*/ 99150950 h 21600"/>
                <a:gd name="T6" fmla="*/ 285897827 w 21600"/>
                <a:gd name="T7" fmla="*/ 169615920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65" name="矩形 3"/>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66" name="矩形 4"/>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9228" name="组合 5"/>
          <p:cNvGrpSpPr/>
          <p:nvPr/>
        </p:nvGrpSpPr>
        <p:grpSpPr bwMode="auto">
          <a:xfrm rot="-5400000">
            <a:off x="3790950" y="1533525"/>
            <a:ext cx="2055813" cy="2049463"/>
            <a:chOff x="0" y="0"/>
            <a:chExt cx="2702660" cy="2692842"/>
          </a:xfrm>
        </p:grpSpPr>
        <p:sp>
          <p:nvSpPr>
            <p:cNvPr id="9261" name="空心弧 6"/>
            <p:cNvSpPr>
              <a:spLocks noChangeArrowheads="1"/>
            </p:cNvSpPr>
            <p:nvPr/>
          </p:nvSpPr>
          <p:spPr bwMode="auto">
            <a:xfrm rot="5460000">
              <a:off x="10777" y="959"/>
              <a:ext cx="2691881" cy="2691881"/>
            </a:xfrm>
            <a:custGeom>
              <a:avLst/>
              <a:gdLst>
                <a:gd name="T0" fmla="*/ 167736713 w 21600"/>
                <a:gd name="T1" fmla="*/ 0 h 21600"/>
                <a:gd name="T2" fmla="*/ 49575475 w 21600"/>
                <a:gd name="T3" fmla="*/ 169615920 h 21600"/>
                <a:gd name="T4" fmla="*/ 167736713 w 21600"/>
                <a:gd name="T5" fmla="*/ 99150950 h 21600"/>
                <a:gd name="T6" fmla="*/ 285897827 w 21600"/>
                <a:gd name="T7" fmla="*/ 169615920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62" name="矩形 7"/>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sp>
          <p:nvSpPr>
            <p:cNvPr id="9263" name="矩形 8"/>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grpSp>
      <p:grpSp>
        <p:nvGrpSpPr>
          <p:cNvPr id="9229" name="组合 9"/>
          <p:cNvGrpSpPr/>
          <p:nvPr/>
        </p:nvGrpSpPr>
        <p:grpSpPr bwMode="auto">
          <a:xfrm rot="5400000">
            <a:off x="5237162" y="3686176"/>
            <a:ext cx="2055813" cy="2049462"/>
            <a:chOff x="0" y="0"/>
            <a:chExt cx="2702660" cy="2692842"/>
          </a:xfrm>
        </p:grpSpPr>
        <p:sp>
          <p:nvSpPr>
            <p:cNvPr id="9258" name="空心弧 10"/>
            <p:cNvSpPr>
              <a:spLocks noChangeArrowheads="1"/>
            </p:cNvSpPr>
            <p:nvPr/>
          </p:nvSpPr>
          <p:spPr bwMode="auto">
            <a:xfrm rot="5460000">
              <a:off x="10777" y="959"/>
              <a:ext cx="2691881" cy="2691881"/>
            </a:xfrm>
            <a:custGeom>
              <a:avLst/>
              <a:gdLst>
                <a:gd name="T0" fmla="*/ 167736713 w 21600"/>
                <a:gd name="T1" fmla="*/ 0 h 21600"/>
                <a:gd name="T2" fmla="*/ 49575475 w 21600"/>
                <a:gd name="T3" fmla="*/ 169615920 h 21600"/>
                <a:gd name="T4" fmla="*/ 167736713 w 21600"/>
                <a:gd name="T5" fmla="*/ 99150950 h 21600"/>
                <a:gd name="T6" fmla="*/ 285897827 w 21600"/>
                <a:gd name="T7" fmla="*/ 169615920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59" name="矩形 11"/>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60" name="矩形 12"/>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9230" name="组合 13"/>
          <p:cNvGrpSpPr/>
          <p:nvPr/>
        </p:nvGrpSpPr>
        <p:grpSpPr bwMode="auto">
          <a:xfrm rot="-5400000">
            <a:off x="6678612" y="1533526"/>
            <a:ext cx="2055813" cy="2049462"/>
            <a:chOff x="0" y="0"/>
            <a:chExt cx="2702660" cy="2692842"/>
          </a:xfrm>
        </p:grpSpPr>
        <p:sp>
          <p:nvSpPr>
            <p:cNvPr id="9255" name="空心弧 14"/>
            <p:cNvSpPr>
              <a:spLocks noChangeArrowheads="1"/>
            </p:cNvSpPr>
            <p:nvPr/>
          </p:nvSpPr>
          <p:spPr bwMode="auto">
            <a:xfrm rot="5460000">
              <a:off x="10777" y="959"/>
              <a:ext cx="2691881" cy="2691881"/>
            </a:xfrm>
            <a:custGeom>
              <a:avLst/>
              <a:gdLst>
                <a:gd name="T0" fmla="*/ 167736713 w 21600"/>
                <a:gd name="T1" fmla="*/ 0 h 21600"/>
                <a:gd name="T2" fmla="*/ 49575475 w 21600"/>
                <a:gd name="T3" fmla="*/ 169615920 h 21600"/>
                <a:gd name="T4" fmla="*/ 167736713 w 21600"/>
                <a:gd name="T5" fmla="*/ 99150950 h 21600"/>
                <a:gd name="T6" fmla="*/ 285897827 w 21600"/>
                <a:gd name="T7" fmla="*/ 169615920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56" name="矩形 15"/>
            <p:cNvSpPr>
              <a:spLocks noChangeArrowheads="1"/>
            </p:cNvSpPr>
            <p:nvPr/>
          </p:nvSpPr>
          <p:spPr bwMode="auto">
            <a:xfrm>
              <a:off x="0" y="1900038"/>
              <a:ext cx="1368152" cy="792361"/>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sp>
          <p:nvSpPr>
            <p:cNvPr id="9257" name="矩形 16"/>
            <p:cNvSpPr>
              <a:spLocks noChangeArrowheads="1"/>
            </p:cNvSpPr>
            <p:nvPr/>
          </p:nvSpPr>
          <p:spPr bwMode="auto">
            <a:xfrm>
              <a:off x="0" y="0"/>
              <a:ext cx="1368152" cy="798339"/>
            </a:xfrm>
            <a:prstGeom prst="rect">
              <a:avLst/>
            </a:prstGeom>
            <a:solidFill>
              <a:srgbClr val="8FC33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1100">
                <a:solidFill>
                  <a:srgbClr val="FFFFFF"/>
                </a:solidFill>
                <a:latin typeface="宋体" panose="02010600030101010101" pitchFamily="2" charset="-122"/>
                <a:sym typeface="宋体" panose="02010600030101010101" pitchFamily="2" charset="-122"/>
              </a:endParaRPr>
            </a:p>
          </p:txBody>
        </p:sp>
      </p:grpSp>
      <p:sp>
        <p:nvSpPr>
          <p:cNvPr id="9231" name="矩形 17"/>
          <p:cNvSpPr>
            <a:spLocks noChangeArrowheads="1"/>
          </p:cNvSpPr>
          <p:nvPr/>
        </p:nvSpPr>
        <p:spPr bwMode="auto">
          <a:xfrm>
            <a:off x="0" y="3389313"/>
            <a:ext cx="12192000" cy="48418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32" name="TextBox 24"/>
          <p:cNvSpPr>
            <a:spLocks noChangeArrowheads="1"/>
          </p:cNvSpPr>
          <p:nvPr/>
        </p:nvSpPr>
        <p:spPr bwMode="auto">
          <a:xfrm>
            <a:off x="3028950" y="3297238"/>
            <a:ext cx="698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7F7F7F"/>
                </a:solidFill>
                <a:latin typeface="Arial Unicode MS" pitchFamily="34" charset="-122"/>
                <a:ea typeface="Arial Unicode MS" pitchFamily="34" charset="-122"/>
                <a:cs typeface="Arial Unicode MS" pitchFamily="34" charset="-122"/>
                <a:sym typeface="Arial Unicode MS" pitchFamily="34" charset="-122"/>
              </a:rPr>
              <a:t>02</a:t>
            </a:r>
            <a:endParaRPr lang="zh-CN" altLang="en-US" sz="900" b="1">
              <a:solidFill>
                <a:srgbClr val="7F7F7F"/>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9233" name="TextBox 26"/>
          <p:cNvSpPr>
            <a:spLocks noChangeArrowheads="1"/>
          </p:cNvSpPr>
          <p:nvPr/>
        </p:nvSpPr>
        <p:spPr bwMode="auto">
          <a:xfrm>
            <a:off x="4470400" y="3297238"/>
            <a:ext cx="698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7F7F7F"/>
                </a:solidFill>
                <a:latin typeface="Arial Unicode MS" pitchFamily="34" charset="-122"/>
                <a:ea typeface="Arial Unicode MS" pitchFamily="34" charset="-122"/>
                <a:cs typeface="Arial Unicode MS" pitchFamily="34" charset="-122"/>
                <a:sym typeface="Arial Unicode MS" pitchFamily="34" charset="-122"/>
              </a:rPr>
              <a:t>03</a:t>
            </a:r>
            <a:endParaRPr lang="zh-CN" altLang="en-US" sz="900" b="1">
              <a:solidFill>
                <a:srgbClr val="7F7F7F"/>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9234" name="TextBox 28"/>
          <p:cNvSpPr>
            <a:spLocks noChangeArrowheads="1"/>
          </p:cNvSpPr>
          <p:nvPr/>
        </p:nvSpPr>
        <p:spPr bwMode="auto">
          <a:xfrm>
            <a:off x="7358063" y="3297238"/>
            <a:ext cx="696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7F7F7F"/>
                </a:solidFill>
                <a:latin typeface="Arial Unicode MS" pitchFamily="34" charset="-122"/>
                <a:ea typeface="Arial Unicode MS" pitchFamily="34" charset="-122"/>
                <a:cs typeface="Arial Unicode MS" pitchFamily="34" charset="-122"/>
                <a:sym typeface="Arial Unicode MS" pitchFamily="34" charset="-122"/>
              </a:rPr>
              <a:t>05</a:t>
            </a:r>
            <a:endParaRPr lang="zh-CN" altLang="en-US" sz="900" b="1">
              <a:solidFill>
                <a:srgbClr val="7F7F7F"/>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9235" name="TextBox 30"/>
          <p:cNvSpPr>
            <a:spLocks noChangeArrowheads="1"/>
          </p:cNvSpPr>
          <p:nvPr/>
        </p:nvSpPr>
        <p:spPr bwMode="auto">
          <a:xfrm>
            <a:off x="5886450" y="3297238"/>
            <a:ext cx="698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7F7F7F"/>
                </a:solidFill>
                <a:latin typeface="Arial Unicode MS" pitchFamily="34" charset="-122"/>
                <a:ea typeface="Arial Unicode MS" pitchFamily="34" charset="-122"/>
                <a:cs typeface="Arial Unicode MS" pitchFamily="34" charset="-122"/>
                <a:sym typeface="Arial Unicode MS" pitchFamily="34" charset="-122"/>
              </a:rPr>
              <a:t>04</a:t>
            </a:r>
            <a:endParaRPr lang="zh-CN" altLang="en-US" sz="900" b="1">
              <a:solidFill>
                <a:srgbClr val="7F7F7F"/>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9236" name="矩形 26"/>
          <p:cNvSpPr>
            <a:spLocks noChangeArrowheads="1"/>
          </p:cNvSpPr>
          <p:nvPr/>
        </p:nvSpPr>
        <p:spPr bwMode="auto">
          <a:xfrm>
            <a:off x="3078163" y="5218113"/>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Calibri" panose="020F0502020204030204" pitchFamily="34" charset="0"/>
                <a:sym typeface="Calibri" panose="020F0502020204030204" pitchFamily="34" charset="0"/>
              </a:rPr>
              <a:t>Text</a:t>
            </a:r>
          </a:p>
        </p:txBody>
      </p:sp>
      <p:sp>
        <p:nvSpPr>
          <p:cNvPr id="9237" name="矩形 27"/>
          <p:cNvSpPr>
            <a:spLocks noChangeArrowheads="1"/>
          </p:cNvSpPr>
          <p:nvPr/>
        </p:nvSpPr>
        <p:spPr bwMode="auto">
          <a:xfrm>
            <a:off x="4508500" y="1662113"/>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Calibri" panose="020F0502020204030204" pitchFamily="34" charset="0"/>
                <a:sym typeface="Calibri" panose="020F0502020204030204" pitchFamily="34" charset="0"/>
              </a:rPr>
              <a:t>Text</a:t>
            </a:r>
          </a:p>
        </p:txBody>
      </p:sp>
      <p:sp>
        <p:nvSpPr>
          <p:cNvPr id="9238" name="矩形 28"/>
          <p:cNvSpPr>
            <a:spLocks noChangeArrowheads="1"/>
          </p:cNvSpPr>
          <p:nvPr/>
        </p:nvSpPr>
        <p:spPr bwMode="auto">
          <a:xfrm>
            <a:off x="5965825" y="5218113"/>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Calibri" panose="020F0502020204030204" pitchFamily="34" charset="0"/>
                <a:sym typeface="Calibri" panose="020F0502020204030204" pitchFamily="34" charset="0"/>
              </a:rPr>
              <a:t>Text</a:t>
            </a:r>
          </a:p>
        </p:txBody>
      </p:sp>
      <p:sp>
        <p:nvSpPr>
          <p:cNvPr id="9239" name="矩形 29"/>
          <p:cNvSpPr>
            <a:spLocks noChangeArrowheads="1"/>
          </p:cNvSpPr>
          <p:nvPr/>
        </p:nvSpPr>
        <p:spPr bwMode="auto">
          <a:xfrm>
            <a:off x="7423150" y="1662113"/>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Calibri" panose="020F0502020204030204" pitchFamily="34" charset="0"/>
                <a:sym typeface="Calibri" panose="020F0502020204030204" pitchFamily="34" charset="0"/>
              </a:rPr>
              <a:t>Text</a:t>
            </a:r>
          </a:p>
        </p:txBody>
      </p:sp>
      <p:sp>
        <p:nvSpPr>
          <p:cNvPr id="9240" name="Freeform 5"/>
          <p:cNvSpPr>
            <a:spLocks noEditPoints="1" noChangeArrowheads="1"/>
          </p:cNvSpPr>
          <p:nvPr/>
        </p:nvSpPr>
        <p:spPr bwMode="auto">
          <a:xfrm>
            <a:off x="4603750" y="2373313"/>
            <a:ext cx="457200" cy="439737"/>
          </a:xfrm>
          <a:custGeom>
            <a:avLst/>
            <a:gdLst>
              <a:gd name="T0" fmla="*/ 982449648 w 200"/>
              <a:gd name="T1" fmla="*/ 0 h 192"/>
              <a:gd name="T2" fmla="*/ 229935024 w 200"/>
              <a:gd name="T3" fmla="*/ 0 h 192"/>
              <a:gd name="T4" fmla="*/ 209031840 w 200"/>
              <a:gd name="T5" fmla="*/ 0 h 192"/>
              <a:gd name="T6" fmla="*/ 167225472 w 200"/>
              <a:gd name="T7" fmla="*/ 0 h 192"/>
              <a:gd name="T8" fmla="*/ 167225472 w 200"/>
              <a:gd name="T9" fmla="*/ 188837268 h 192"/>
              <a:gd name="T10" fmla="*/ 0 w 200"/>
              <a:gd name="T11" fmla="*/ 188837268 h 192"/>
              <a:gd name="T12" fmla="*/ 0 w 200"/>
              <a:gd name="T13" fmla="*/ 251781497 h 192"/>
              <a:gd name="T14" fmla="*/ 0 w 200"/>
              <a:gd name="T15" fmla="*/ 797309600 h 192"/>
              <a:gd name="T16" fmla="*/ 209031840 w 200"/>
              <a:gd name="T17" fmla="*/ 1007128277 h 192"/>
              <a:gd name="T18" fmla="*/ 334450944 w 200"/>
              <a:gd name="T19" fmla="*/ 1007128277 h 192"/>
              <a:gd name="T20" fmla="*/ 710708256 w 200"/>
              <a:gd name="T21" fmla="*/ 1007128277 h 192"/>
              <a:gd name="T22" fmla="*/ 836127360 w 200"/>
              <a:gd name="T23" fmla="*/ 1007128277 h 192"/>
              <a:gd name="T24" fmla="*/ 1045159200 w 200"/>
              <a:gd name="T25" fmla="*/ 797309600 h 192"/>
              <a:gd name="T26" fmla="*/ 1045159200 w 200"/>
              <a:gd name="T27" fmla="*/ 62946519 h 192"/>
              <a:gd name="T28" fmla="*/ 1045159200 w 200"/>
              <a:gd name="T29" fmla="*/ 0 h 192"/>
              <a:gd name="T30" fmla="*/ 982449648 w 200"/>
              <a:gd name="T31" fmla="*/ 0 h 192"/>
              <a:gd name="T32" fmla="*/ 167225472 w 200"/>
              <a:gd name="T33" fmla="*/ 734365371 h 192"/>
              <a:gd name="T34" fmla="*/ 114967512 w 200"/>
              <a:gd name="T35" fmla="*/ 870745679 h 192"/>
              <a:gd name="T36" fmla="*/ 62709552 w 200"/>
              <a:gd name="T37" fmla="*/ 734365371 h 192"/>
              <a:gd name="T38" fmla="*/ 62709552 w 200"/>
              <a:gd name="T39" fmla="*/ 251781497 h 192"/>
              <a:gd name="T40" fmla="*/ 167225472 w 200"/>
              <a:gd name="T41" fmla="*/ 251781497 h 192"/>
              <a:gd name="T42" fmla="*/ 167225472 w 200"/>
              <a:gd name="T43" fmla="*/ 734365371 h 192"/>
              <a:gd name="T44" fmla="*/ 982449648 w 200"/>
              <a:gd name="T45" fmla="*/ 734365371 h 192"/>
              <a:gd name="T46" fmla="*/ 773417808 w 200"/>
              <a:gd name="T47" fmla="*/ 944181758 h 192"/>
              <a:gd name="T48" fmla="*/ 710708256 w 200"/>
              <a:gd name="T49" fmla="*/ 944181758 h 192"/>
              <a:gd name="T50" fmla="*/ 334450944 w 200"/>
              <a:gd name="T51" fmla="*/ 944181758 h 192"/>
              <a:gd name="T52" fmla="*/ 271741392 w 200"/>
              <a:gd name="T53" fmla="*/ 944181758 h 192"/>
              <a:gd name="T54" fmla="*/ 182902860 w 200"/>
              <a:gd name="T55" fmla="*/ 923200348 h 192"/>
              <a:gd name="T56" fmla="*/ 229935024 w 200"/>
              <a:gd name="T57" fmla="*/ 797309600 h 192"/>
              <a:gd name="T58" fmla="*/ 229935024 w 200"/>
              <a:gd name="T59" fmla="*/ 62946519 h 192"/>
              <a:gd name="T60" fmla="*/ 982449648 w 200"/>
              <a:gd name="T61" fmla="*/ 62946519 h 192"/>
              <a:gd name="T62" fmla="*/ 982449648 w 200"/>
              <a:gd name="T63" fmla="*/ 734365371 h 192"/>
              <a:gd name="T64" fmla="*/ 522579600 w 200"/>
              <a:gd name="T65" fmla="*/ 671418851 h 192"/>
              <a:gd name="T66" fmla="*/ 313547760 w 200"/>
              <a:gd name="T67" fmla="*/ 671418851 h 192"/>
              <a:gd name="T68" fmla="*/ 313547760 w 200"/>
              <a:gd name="T69" fmla="*/ 734365371 h 192"/>
              <a:gd name="T70" fmla="*/ 522579600 w 200"/>
              <a:gd name="T71" fmla="*/ 734365371 h 192"/>
              <a:gd name="T72" fmla="*/ 522579600 w 200"/>
              <a:gd name="T73" fmla="*/ 671418851 h 192"/>
              <a:gd name="T74" fmla="*/ 522579600 w 200"/>
              <a:gd name="T75" fmla="*/ 566509513 h 192"/>
              <a:gd name="T76" fmla="*/ 313547760 w 200"/>
              <a:gd name="T77" fmla="*/ 566509513 h 192"/>
              <a:gd name="T78" fmla="*/ 313547760 w 200"/>
              <a:gd name="T79" fmla="*/ 629456032 h 192"/>
              <a:gd name="T80" fmla="*/ 522579600 w 200"/>
              <a:gd name="T81" fmla="*/ 629456032 h 192"/>
              <a:gd name="T82" fmla="*/ 522579600 w 200"/>
              <a:gd name="T83" fmla="*/ 566509513 h 192"/>
              <a:gd name="T84" fmla="*/ 522579600 w 200"/>
              <a:gd name="T85" fmla="*/ 461600174 h 192"/>
              <a:gd name="T86" fmla="*/ 313547760 w 200"/>
              <a:gd name="T87" fmla="*/ 461600174 h 192"/>
              <a:gd name="T88" fmla="*/ 313547760 w 200"/>
              <a:gd name="T89" fmla="*/ 524546693 h 192"/>
              <a:gd name="T90" fmla="*/ 522579600 w 200"/>
              <a:gd name="T91" fmla="*/ 524546693 h 192"/>
              <a:gd name="T92" fmla="*/ 522579600 w 200"/>
              <a:gd name="T93" fmla="*/ 461600174 h 192"/>
              <a:gd name="T94" fmla="*/ 877933728 w 200"/>
              <a:gd name="T95" fmla="*/ 188837268 h 192"/>
              <a:gd name="T96" fmla="*/ 313547760 w 200"/>
              <a:gd name="T97" fmla="*/ 188837268 h 192"/>
              <a:gd name="T98" fmla="*/ 313547760 w 200"/>
              <a:gd name="T99" fmla="*/ 272762906 h 192"/>
              <a:gd name="T100" fmla="*/ 877933728 w 200"/>
              <a:gd name="T101" fmla="*/ 272762906 h 192"/>
              <a:gd name="T102" fmla="*/ 877933728 w 200"/>
              <a:gd name="T103" fmla="*/ 188837268 h 192"/>
              <a:gd name="T104" fmla="*/ 522579600 w 200"/>
              <a:gd name="T105" fmla="*/ 356690835 h 192"/>
              <a:gd name="T106" fmla="*/ 313547760 w 200"/>
              <a:gd name="T107" fmla="*/ 356690835 h 192"/>
              <a:gd name="T108" fmla="*/ 313547760 w 200"/>
              <a:gd name="T109" fmla="*/ 419637355 h 192"/>
              <a:gd name="T110" fmla="*/ 522579600 w 200"/>
              <a:gd name="T111" fmla="*/ 419637355 h 192"/>
              <a:gd name="T112" fmla="*/ 522579600 w 200"/>
              <a:gd name="T113" fmla="*/ 356690835 h 192"/>
              <a:gd name="T114" fmla="*/ 585289152 w 200"/>
              <a:gd name="T115" fmla="*/ 734365371 h 192"/>
              <a:gd name="T116" fmla="*/ 877933728 w 200"/>
              <a:gd name="T117" fmla="*/ 734365371 h 192"/>
              <a:gd name="T118" fmla="*/ 877933728 w 200"/>
              <a:gd name="T119" fmla="*/ 356690835 h 192"/>
              <a:gd name="T120" fmla="*/ 585289152 w 200"/>
              <a:gd name="T121" fmla="*/ 356690835 h 192"/>
              <a:gd name="T122" fmla="*/ 585289152 w 200"/>
              <a:gd name="T123" fmla="*/ 734365371 h 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
              <a:gd name="T187" fmla="*/ 0 h 192"/>
              <a:gd name="T188" fmla="*/ 200 w 200"/>
              <a:gd name="T189" fmla="*/ 192 h 1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41" name="Freeform 9"/>
          <p:cNvSpPr>
            <a:spLocks noEditPoints="1" noChangeArrowheads="1"/>
          </p:cNvSpPr>
          <p:nvPr/>
        </p:nvSpPr>
        <p:spPr bwMode="auto">
          <a:xfrm>
            <a:off x="3178175" y="4364038"/>
            <a:ext cx="482600" cy="474662"/>
          </a:xfrm>
          <a:custGeom>
            <a:avLst/>
            <a:gdLst>
              <a:gd name="T0" fmla="*/ 1151904644 w 196"/>
              <a:gd name="T1" fmla="*/ 993741598 h 194"/>
              <a:gd name="T2" fmla="*/ 866958891 w 196"/>
              <a:gd name="T3" fmla="*/ 718366683 h 194"/>
              <a:gd name="T4" fmla="*/ 860896844 w 196"/>
              <a:gd name="T5" fmla="*/ 706394924 h 194"/>
              <a:gd name="T6" fmla="*/ 933648794 w 196"/>
              <a:gd name="T7" fmla="*/ 454965974 h 194"/>
              <a:gd name="T8" fmla="*/ 466824397 w 196"/>
              <a:gd name="T9" fmla="*/ 0 h 194"/>
              <a:gd name="T10" fmla="*/ 0 w 196"/>
              <a:gd name="T11" fmla="*/ 454965974 h 194"/>
              <a:gd name="T12" fmla="*/ 466824397 w 196"/>
              <a:gd name="T13" fmla="*/ 915919050 h 194"/>
              <a:gd name="T14" fmla="*/ 721454991 w 196"/>
              <a:gd name="T15" fmla="*/ 844081158 h 194"/>
              <a:gd name="T16" fmla="*/ 727517038 w 196"/>
              <a:gd name="T17" fmla="*/ 856055364 h 194"/>
              <a:gd name="T18" fmla="*/ 1012462791 w 196"/>
              <a:gd name="T19" fmla="*/ 1131427832 h 194"/>
              <a:gd name="T20" fmla="*/ 1079152694 w 196"/>
              <a:gd name="T21" fmla="*/ 1161360898 h 194"/>
              <a:gd name="T22" fmla="*/ 1151904644 w 196"/>
              <a:gd name="T23" fmla="*/ 1131427832 h 194"/>
              <a:gd name="T24" fmla="*/ 1151904644 w 196"/>
              <a:gd name="T25" fmla="*/ 993741598 h 194"/>
              <a:gd name="T26" fmla="*/ 466824397 w 196"/>
              <a:gd name="T27" fmla="*/ 772245713 h 194"/>
              <a:gd name="T28" fmla="*/ 151565947 w 196"/>
              <a:gd name="T29" fmla="*/ 454965974 h 194"/>
              <a:gd name="T30" fmla="*/ 466824397 w 196"/>
              <a:gd name="T31" fmla="*/ 143673337 h 194"/>
              <a:gd name="T32" fmla="*/ 788144894 w 196"/>
              <a:gd name="T33" fmla="*/ 454965974 h 194"/>
              <a:gd name="T34" fmla="*/ 466824397 w 196"/>
              <a:gd name="T35" fmla="*/ 772245713 h 1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194"/>
              <a:gd name="T56" fmla="*/ 196 w 196"/>
              <a:gd name="T57" fmla="*/ 194 h 1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42" name="Freeform 13"/>
          <p:cNvSpPr>
            <a:spLocks noEditPoints="1" noChangeArrowheads="1"/>
          </p:cNvSpPr>
          <p:nvPr/>
        </p:nvSpPr>
        <p:spPr bwMode="auto">
          <a:xfrm>
            <a:off x="6086475" y="4468813"/>
            <a:ext cx="403225" cy="401637"/>
          </a:xfrm>
          <a:custGeom>
            <a:avLst/>
            <a:gdLst>
              <a:gd name="T0" fmla="*/ 0 w 200"/>
              <a:gd name="T1" fmla="*/ 725904657 h 200"/>
              <a:gd name="T2" fmla="*/ 48778128 w 200"/>
              <a:gd name="T3" fmla="*/ 677511414 h 200"/>
              <a:gd name="T4" fmla="*/ 764175891 w 200"/>
              <a:gd name="T5" fmla="*/ 677511414 h 200"/>
              <a:gd name="T6" fmla="*/ 812952003 w 200"/>
              <a:gd name="T7" fmla="*/ 725904657 h 200"/>
              <a:gd name="T8" fmla="*/ 341440849 w 200"/>
              <a:gd name="T9" fmla="*/ 354886453 h 200"/>
              <a:gd name="T10" fmla="*/ 471513170 w 200"/>
              <a:gd name="T11" fmla="*/ 354886453 h 200"/>
              <a:gd name="T12" fmla="*/ 682879683 w 200"/>
              <a:gd name="T13" fmla="*/ 354886453 h 200"/>
              <a:gd name="T14" fmla="*/ 682879683 w 200"/>
              <a:gd name="T15" fmla="*/ 709774915 h 200"/>
              <a:gd name="T16" fmla="*/ 471513170 w 200"/>
              <a:gd name="T17" fmla="*/ 709774915 h 200"/>
              <a:gd name="T18" fmla="*/ 341440849 w 200"/>
              <a:gd name="T19" fmla="*/ 709774915 h 200"/>
              <a:gd name="T20" fmla="*/ 130072321 w 200"/>
              <a:gd name="T21" fmla="*/ 709774915 h 200"/>
              <a:gd name="T22" fmla="*/ 130072321 w 200"/>
              <a:gd name="T23" fmla="*/ 354886453 h 200"/>
              <a:gd name="T24" fmla="*/ 585325442 w 200"/>
              <a:gd name="T25" fmla="*/ 693643164 h 200"/>
              <a:gd name="T26" fmla="*/ 585325442 w 200"/>
              <a:gd name="T27" fmla="*/ 596854672 h 200"/>
              <a:gd name="T28" fmla="*/ 682879683 w 200"/>
              <a:gd name="T29" fmla="*/ 580724930 h 200"/>
              <a:gd name="T30" fmla="*/ 585325442 w 200"/>
              <a:gd name="T31" fmla="*/ 580724930 h 200"/>
              <a:gd name="T32" fmla="*/ 682879683 w 200"/>
              <a:gd name="T33" fmla="*/ 371018203 h 200"/>
              <a:gd name="T34" fmla="*/ 471513170 w 200"/>
              <a:gd name="T35" fmla="*/ 693643164 h 200"/>
              <a:gd name="T36" fmla="*/ 471513170 w 200"/>
              <a:gd name="T37" fmla="*/ 596854672 h 200"/>
              <a:gd name="T38" fmla="*/ 569067410 w 200"/>
              <a:gd name="T39" fmla="*/ 580724930 h 200"/>
              <a:gd name="T40" fmla="*/ 471513170 w 200"/>
              <a:gd name="T41" fmla="*/ 580724930 h 200"/>
              <a:gd name="T42" fmla="*/ 569067410 w 200"/>
              <a:gd name="T43" fmla="*/ 371018203 h 200"/>
              <a:gd name="T44" fmla="*/ 357698881 w 200"/>
              <a:gd name="T45" fmla="*/ 693643164 h 200"/>
              <a:gd name="T46" fmla="*/ 357698881 w 200"/>
              <a:gd name="T47" fmla="*/ 596854672 h 200"/>
              <a:gd name="T48" fmla="*/ 455253122 w 200"/>
              <a:gd name="T49" fmla="*/ 580724930 h 200"/>
              <a:gd name="T50" fmla="*/ 357698881 w 200"/>
              <a:gd name="T51" fmla="*/ 580724930 h 200"/>
              <a:gd name="T52" fmla="*/ 455253122 w 200"/>
              <a:gd name="T53" fmla="*/ 371018203 h 200"/>
              <a:gd name="T54" fmla="*/ 243886609 w 200"/>
              <a:gd name="T55" fmla="*/ 693643164 h 200"/>
              <a:gd name="T56" fmla="*/ 243886609 w 200"/>
              <a:gd name="T57" fmla="*/ 596854672 h 200"/>
              <a:gd name="T58" fmla="*/ 341440849 w 200"/>
              <a:gd name="T59" fmla="*/ 580724930 h 200"/>
              <a:gd name="T60" fmla="*/ 243886609 w 200"/>
              <a:gd name="T61" fmla="*/ 580724930 h 200"/>
              <a:gd name="T62" fmla="*/ 341440849 w 200"/>
              <a:gd name="T63" fmla="*/ 371018203 h 200"/>
              <a:gd name="T64" fmla="*/ 130072321 w 200"/>
              <a:gd name="T65" fmla="*/ 693643164 h 200"/>
              <a:gd name="T66" fmla="*/ 130072321 w 200"/>
              <a:gd name="T67" fmla="*/ 596854672 h 200"/>
              <a:gd name="T68" fmla="*/ 227626561 w 200"/>
              <a:gd name="T69" fmla="*/ 580724930 h 200"/>
              <a:gd name="T70" fmla="*/ 130072321 w 200"/>
              <a:gd name="T71" fmla="*/ 580724930 h 200"/>
              <a:gd name="T72" fmla="*/ 227626561 w 200"/>
              <a:gd name="T73" fmla="*/ 371018203 h 200"/>
              <a:gd name="T74" fmla="*/ 0 w 200"/>
              <a:gd name="T75" fmla="*/ 145181735 h 200"/>
              <a:gd name="T76" fmla="*/ 113814289 w 200"/>
              <a:gd name="T77" fmla="*/ 225836469 h 200"/>
              <a:gd name="T78" fmla="*/ 569067410 w 200"/>
              <a:gd name="T79" fmla="*/ 64524992 h 200"/>
              <a:gd name="T80" fmla="*/ 699139731 w 200"/>
              <a:gd name="T81" fmla="*/ 64524992 h 200"/>
              <a:gd name="T82" fmla="*/ 812952003 w 200"/>
              <a:gd name="T83" fmla="*/ 322624961 h 200"/>
              <a:gd name="T84" fmla="*/ 585325442 w 200"/>
              <a:gd name="T85" fmla="*/ 48393242 h 200"/>
              <a:gd name="T86" fmla="*/ 682879683 w 200"/>
              <a:gd name="T87" fmla="*/ 209706727 h 200"/>
              <a:gd name="T88" fmla="*/ 130072321 w 200"/>
              <a:gd name="T89" fmla="*/ 48393242 h 200"/>
              <a:gd name="T90" fmla="*/ 227626561 w 200"/>
              <a:gd name="T91" fmla="*/ 209706727 h 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00"/>
              <a:gd name="T140" fmla="*/ 200 w 200"/>
              <a:gd name="T141" fmla="*/ 200 h 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43" name="Freeform 17"/>
          <p:cNvSpPr>
            <a:spLocks noEditPoints="1" noChangeArrowheads="1"/>
          </p:cNvSpPr>
          <p:nvPr/>
        </p:nvSpPr>
        <p:spPr bwMode="auto">
          <a:xfrm>
            <a:off x="7510463" y="2428875"/>
            <a:ext cx="450850" cy="327025"/>
          </a:xfrm>
          <a:custGeom>
            <a:avLst/>
            <a:gdLst>
              <a:gd name="T0" fmla="*/ 1011247533 w 200"/>
              <a:gd name="T1" fmla="*/ 363266124 h 184"/>
              <a:gd name="T2" fmla="*/ 833389462 w 200"/>
              <a:gd name="T3" fmla="*/ 0 h 184"/>
              <a:gd name="T4" fmla="*/ 177858071 w 200"/>
              <a:gd name="T5" fmla="*/ 0 h 184"/>
              <a:gd name="T6" fmla="*/ 0 w 200"/>
              <a:gd name="T7" fmla="*/ 363266124 h 184"/>
              <a:gd name="T8" fmla="*/ 0 w 200"/>
              <a:gd name="T9" fmla="*/ 363266124 h 184"/>
              <a:gd name="T10" fmla="*/ 0 w 200"/>
              <a:gd name="T11" fmla="*/ 543318269 h 184"/>
              <a:gd name="T12" fmla="*/ 60979717 w 200"/>
              <a:gd name="T13" fmla="*/ 581224732 h 184"/>
              <a:gd name="T14" fmla="*/ 955348896 w 200"/>
              <a:gd name="T15" fmla="*/ 581224732 h 184"/>
              <a:gd name="T16" fmla="*/ 1016328613 w 200"/>
              <a:gd name="T17" fmla="*/ 543318269 h 184"/>
              <a:gd name="T18" fmla="*/ 1016328613 w 200"/>
              <a:gd name="T19" fmla="*/ 363266124 h 184"/>
              <a:gd name="T20" fmla="*/ 1011247533 w 200"/>
              <a:gd name="T21" fmla="*/ 363266124 h 184"/>
              <a:gd name="T22" fmla="*/ 726675522 w 200"/>
              <a:gd name="T23" fmla="*/ 353789508 h 184"/>
              <a:gd name="T24" fmla="*/ 635204819 w 200"/>
              <a:gd name="T25" fmla="*/ 467507120 h 184"/>
              <a:gd name="T26" fmla="*/ 370959380 w 200"/>
              <a:gd name="T27" fmla="*/ 467507120 h 184"/>
              <a:gd name="T28" fmla="*/ 274409853 w 200"/>
              <a:gd name="T29" fmla="*/ 353789508 h 184"/>
              <a:gd name="T30" fmla="*/ 101632861 w 200"/>
              <a:gd name="T31" fmla="*/ 353789508 h 184"/>
              <a:gd name="T32" fmla="*/ 254083280 w 200"/>
              <a:gd name="T33" fmla="*/ 37906463 h 184"/>
              <a:gd name="T34" fmla="*/ 757164253 w 200"/>
              <a:gd name="T35" fmla="*/ 37906463 h 184"/>
              <a:gd name="T36" fmla="*/ 914695751 w 200"/>
              <a:gd name="T37" fmla="*/ 353789508 h 184"/>
              <a:gd name="T38" fmla="*/ 726675522 w 200"/>
              <a:gd name="T39" fmla="*/ 353789508 h 184"/>
              <a:gd name="T40" fmla="*/ 701267870 w 200"/>
              <a:gd name="T41" fmla="*/ 151624075 h 184"/>
              <a:gd name="T42" fmla="*/ 309979663 w 200"/>
              <a:gd name="T43" fmla="*/ 151624075 h 184"/>
              <a:gd name="T44" fmla="*/ 299817504 w 200"/>
              <a:gd name="T45" fmla="*/ 176893865 h 184"/>
              <a:gd name="T46" fmla="*/ 711430029 w 200"/>
              <a:gd name="T47" fmla="*/ 176893865 h 184"/>
              <a:gd name="T48" fmla="*/ 701267870 w 200"/>
              <a:gd name="T49" fmla="*/ 151624075 h 184"/>
              <a:gd name="T50" fmla="*/ 670776884 w 200"/>
              <a:gd name="T51" fmla="*/ 88447821 h 184"/>
              <a:gd name="T52" fmla="*/ 340470649 w 200"/>
              <a:gd name="T53" fmla="*/ 88447821 h 184"/>
              <a:gd name="T54" fmla="*/ 330306236 w 200"/>
              <a:gd name="T55" fmla="*/ 113717612 h 184"/>
              <a:gd name="T56" fmla="*/ 680941298 w 200"/>
              <a:gd name="T57" fmla="*/ 113717612 h 184"/>
              <a:gd name="T58" fmla="*/ 670776884 w 200"/>
              <a:gd name="T59" fmla="*/ 88447821 h 184"/>
              <a:gd name="T60" fmla="*/ 238837788 w 200"/>
              <a:gd name="T61" fmla="*/ 303248150 h 184"/>
              <a:gd name="T62" fmla="*/ 772409746 w 200"/>
              <a:gd name="T63" fmla="*/ 303248150 h 184"/>
              <a:gd name="T64" fmla="*/ 757164253 w 200"/>
              <a:gd name="T65" fmla="*/ 277976582 h 184"/>
              <a:gd name="T66" fmla="*/ 254083280 w 200"/>
              <a:gd name="T67" fmla="*/ 277976582 h 184"/>
              <a:gd name="T68" fmla="*/ 238837788 w 200"/>
              <a:gd name="T69" fmla="*/ 303248150 h 184"/>
              <a:gd name="T70" fmla="*/ 731756601 w 200"/>
              <a:gd name="T71" fmla="*/ 214800328 h 184"/>
              <a:gd name="T72" fmla="*/ 279490932 w 200"/>
              <a:gd name="T73" fmla="*/ 214800328 h 184"/>
              <a:gd name="T74" fmla="*/ 269326519 w 200"/>
              <a:gd name="T75" fmla="*/ 240071896 h 184"/>
              <a:gd name="T76" fmla="*/ 741921014 w 200"/>
              <a:gd name="T77" fmla="*/ 240071896 h 184"/>
              <a:gd name="T78" fmla="*/ 731756601 w 200"/>
              <a:gd name="T79" fmla="*/ 214800328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
              <a:gd name="T121" fmla="*/ 0 h 184"/>
              <a:gd name="T122" fmla="*/ 200 w 200"/>
              <a:gd name="T123" fmla="*/ 184 h 1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44" name="TextBox 28"/>
          <p:cNvSpPr>
            <a:spLocks noChangeArrowheads="1"/>
          </p:cNvSpPr>
          <p:nvPr/>
        </p:nvSpPr>
        <p:spPr bwMode="auto">
          <a:xfrm>
            <a:off x="8778875" y="3308350"/>
            <a:ext cx="696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7F7F7F"/>
                </a:solidFill>
                <a:latin typeface="Arial Unicode MS" pitchFamily="34" charset="-122"/>
                <a:ea typeface="Arial Unicode MS" pitchFamily="34" charset="-122"/>
                <a:cs typeface="Arial Unicode MS" pitchFamily="34" charset="-122"/>
                <a:sym typeface="Arial Unicode MS" pitchFamily="34" charset="-122"/>
              </a:rPr>
              <a:t>06</a:t>
            </a:r>
            <a:endParaRPr lang="zh-CN" altLang="en-US" sz="900" b="1">
              <a:solidFill>
                <a:srgbClr val="7F7F7F"/>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9245" name="TextBox 28"/>
          <p:cNvSpPr>
            <a:spLocks noChangeArrowheads="1"/>
          </p:cNvSpPr>
          <p:nvPr/>
        </p:nvSpPr>
        <p:spPr bwMode="auto">
          <a:xfrm>
            <a:off x="10248900" y="3359150"/>
            <a:ext cx="6969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7F7F7F"/>
                </a:solidFill>
                <a:latin typeface="Arial Unicode MS" pitchFamily="34" charset="-122"/>
                <a:ea typeface="Arial Unicode MS" pitchFamily="34" charset="-122"/>
                <a:cs typeface="Arial Unicode MS" pitchFamily="34" charset="-122"/>
                <a:sym typeface="Arial Unicode MS" pitchFamily="34" charset="-122"/>
              </a:rPr>
              <a:t>07</a:t>
            </a:r>
            <a:endParaRPr lang="zh-CN" altLang="en-US" sz="900" b="1">
              <a:solidFill>
                <a:srgbClr val="7F7F7F"/>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9246" name="TextBox 28"/>
          <p:cNvSpPr>
            <a:spLocks noChangeArrowheads="1"/>
          </p:cNvSpPr>
          <p:nvPr/>
        </p:nvSpPr>
        <p:spPr bwMode="auto">
          <a:xfrm>
            <a:off x="1570038" y="3297238"/>
            <a:ext cx="696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7F7F7F"/>
                </a:solidFill>
                <a:latin typeface="Arial Unicode MS" pitchFamily="34" charset="-122"/>
                <a:ea typeface="Arial Unicode MS" pitchFamily="34" charset="-122"/>
                <a:cs typeface="Arial Unicode MS" pitchFamily="34" charset="-122"/>
                <a:sym typeface="Arial Unicode MS" pitchFamily="34" charset="-122"/>
              </a:rPr>
              <a:t>01</a:t>
            </a:r>
            <a:endParaRPr lang="zh-CN" altLang="en-US" sz="900" b="1">
              <a:solidFill>
                <a:srgbClr val="7F7F7F"/>
              </a:solidFill>
              <a:latin typeface="Arial Unicode MS" pitchFamily="34" charset="-122"/>
              <a:ea typeface="Arial Unicode MS" pitchFamily="34" charset="-122"/>
              <a:cs typeface="Arial Unicode MS" pitchFamily="34" charset="-122"/>
              <a:sym typeface="Arial Unicode MS" pitchFamily="34" charset="-122"/>
            </a:endParaRPr>
          </a:p>
        </p:txBody>
      </p:sp>
      <p:sp>
        <p:nvSpPr>
          <p:cNvPr id="9247" name="矩形 56"/>
          <p:cNvSpPr>
            <a:spLocks noChangeArrowheads="1"/>
          </p:cNvSpPr>
          <p:nvPr/>
        </p:nvSpPr>
        <p:spPr bwMode="auto">
          <a:xfrm>
            <a:off x="10248900" y="164465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Calibri" panose="020F0502020204030204" pitchFamily="34" charset="0"/>
                <a:sym typeface="Calibri" panose="020F0502020204030204" pitchFamily="34" charset="0"/>
              </a:rPr>
              <a:t>Text</a:t>
            </a:r>
          </a:p>
        </p:txBody>
      </p:sp>
      <p:sp>
        <p:nvSpPr>
          <p:cNvPr id="9248" name="矩形 57"/>
          <p:cNvSpPr>
            <a:spLocks noChangeArrowheads="1"/>
          </p:cNvSpPr>
          <p:nvPr/>
        </p:nvSpPr>
        <p:spPr bwMode="auto">
          <a:xfrm>
            <a:off x="5283200" y="458788"/>
            <a:ext cx="1627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800" b="1">
                <a:solidFill>
                  <a:srgbClr val="609114"/>
                </a:solidFill>
                <a:latin typeface="方正正黑简体" pitchFamily="2" charset="-122"/>
                <a:ea typeface="方正正黑简体" pitchFamily="2" charset="-122"/>
                <a:sym typeface="方正正黑简体" pitchFamily="2" charset="-122"/>
              </a:rPr>
              <a:t>个人经历</a:t>
            </a:r>
            <a:endParaRPr lang="en-US" sz="2800" b="1">
              <a:solidFill>
                <a:srgbClr val="609114"/>
              </a:solidFill>
              <a:latin typeface="方正正黑简体" pitchFamily="2" charset="-122"/>
              <a:ea typeface="方正正黑简体" pitchFamily="2" charset="-122"/>
              <a:sym typeface="方正正黑简体" pitchFamily="2" charset="-122"/>
            </a:endParaRPr>
          </a:p>
        </p:txBody>
      </p:sp>
      <p:sp>
        <p:nvSpPr>
          <p:cNvPr id="9249" name="矩形 58"/>
          <p:cNvSpPr>
            <a:spLocks noChangeArrowheads="1"/>
          </p:cNvSpPr>
          <p:nvPr/>
        </p:nvSpPr>
        <p:spPr bwMode="auto">
          <a:xfrm>
            <a:off x="5081588" y="833438"/>
            <a:ext cx="2028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600">
                <a:solidFill>
                  <a:srgbClr val="609114"/>
                </a:solidFill>
                <a:latin typeface="方正细圆简体" pitchFamily="1" charset="-122"/>
                <a:ea typeface="方正细圆简体" pitchFamily="1" charset="-122"/>
                <a:sym typeface="方正细圆简体" pitchFamily="1" charset="-122"/>
              </a:rPr>
              <a:t>Personal experience</a:t>
            </a:r>
            <a:endParaRPr lang="zh-CN" altLang="en-US" sz="1600">
              <a:solidFill>
                <a:srgbClr val="609114"/>
              </a:solidFill>
              <a:latin typeface="方正细圆简体" pitchFamily="1" charset="-122"/>
              <a:ea typeface="方正细圆简体" pitchFamily="1" charset="-122"/>
              <a:sym typeface="方正细圆简体" pitchFamily="1" charset="-122"/>
            </a:endParaRPr>
          </a:p>
        </p:txBody>
      </p:sp>
      <p:sp>
        <p:nvSpPr>
          <p:cNvPr id="9250" name="KSO_Shape"/>
          <p:cNvSpPr>
            <a:spLocks noChangeArrowheads="1"/>
          </p:cNvSpPr>
          <p:nvPr/>
        </p:nvSpPr>
        <p:spPr bwMode="auto">
          <a:xfrm>
            <a:off x="1774825" y="2338388"/>
            <a:ext cx="346075" cy="463550"/>
          </a:xfrm>
          <a:custGeom>
            <a:avLst/>
            <a:gdLst>
              <a:gd name="T0" fmla="*/ 58629 w 1357313"/>
              <a:gd name="T1" fmla="*/ 73122 h 2041525"/>
              <a:gd name="T2" fmla="*/ 61936 w 1357313"/>
              <a:gd name="T3" fmla="*/ 79258 h 2041525"/>
              <a:gd name="T4" fmla="*/ 21079 w 1357313"/>
              <a:gd name="T5" fmla="*/ 77416 h 2041525"/>
              <a:gd name="T6" fmla="*/ 24707 w 1357313"/>
              <a:gd name="T7" fmla="*/ 71928 h 2041525"/>
              <a:gd name="T8" fmla="*/ 54441 w 1357313"/>
              <a:gd name="T9" fmla="*/ 27354 h 2041525"/>
              <a:gd name="T10" fmla="*/ 43552 w 1357313"/>
              <a:gd name="T11" fmla="*/ 35373 h 2041525"/>
              <a:gd name="T12" fmla="*/ 38709 w 1357313"/>
              <a:gd name="T13" fmla="*/ 35373 h 2041525"/>
              <a:gd name="T14" fmla="*/ 27820 w 1357313"/>
              <a:gd name="T15" fmla="*/ 27354 h 2041525"/>
              <a:gd name="T16" fmla="*/ 13424 w 1357313"/>
              <a:gd name="T17" fmla="*/ 20922 h 2041525"/>
              <a:gd name="T18" fmla="*/ 17534 w 1357313"/>
              <a:gd name="T19" fmla="*/ 28536 h 2041525"/>
              <a:gd name="T20" fmla="*/ 27056 w 1357313"/>
              <a:gd name="T21" fmla="*/ 37641 h 2041525"/>
              <a:gd name="T22" fmla="*/ 34057 w 1357313"/>
              <a:gd name="T23" fmla="*/ 43282 h 2041525"/>
              <a:gd name="T24" fmla="*/ 35695 w 1357313"/>
              <a:gd name="T25" fmla="*/ 49381 h 2041525"/>
              <a:gd name="T26" fmla="*/ 33896 w 1357313"/>
              <a:gd name="T27" fmla="*/ 55213 h 2041525"/>
              <a:gd name="T28" fmla="*/ 26398 w 1357313"/>
              <a:gd name="T29" fmla="*/ 61135 h 2041525"/>
              <a:gd name="T30" fmla="*/ 17101 w 1357313"/>
              <a:gd name="T31" fmla="*/ 70214 h 2041525"/>
              <a:gd name="T32" fmla="*/ 13376 w 1357313"/>
              <a:gd name="T33" fmla="*/ 77447 h 2041525"/>
              <a:gd name="T34" fmla="*/ 69703 w 1357313"/>
              <a:gd name="T35" fmla="*/ 80286 h 2041525"/>
              <a:gd name="T36" fmla="*/ 66428 w 1357313"/>
              <a:gd name="T37" fmla="*/ 71857 h 2041525"/>
              <a:gd name="T38" fmla="*/ 57837 w 1357313"/>
              <a:gd name="T39" fmla="*/ 62777 h 2041525"/>
              <a:gd name="T40" fmla="*/ 49134 w 1357313"/>
              <a:gd name="T41" fmla="*/ 56054 h 2041525"/>
              <a:gd name="T42" fmla="*/ 46806 w 1357313"/>
              <a:gd name="T43" fmla="*/ 50884 h 2041525"/>
              <a:gd name="T44" fmla="*/ 47352 w 1357313"/>
              <a:gd name="T45" fmla="*/ 45396 h 2041525"/>
              <a:gd name="T46" fmla="*/ 51415 w 1357313"/>
              <a:gd name="T47" fmla="*/ 40468 h 2041525"/>
              <a:gd name="T48" fmla="*/ 62381 w 1357313"/>
              <a:gd name="T49" fmla="*/ 31198 h 2041525"/>
              <a:gd name="T50" fmla="*/ 68018 w 1357313"/>
              <a:gd name="T51" fmla="*/ 23545 h 2041525"/>
              <a:gd name="T52" fmla="*/ 70892 w 1357313"/>
              <a:gd name="T53" fmla="*/ 10785 h 2041525"/>
              <a:gd name="T54" fmla="*/ 79097 w 1357313"/>
              <a:gd name="T55" fmla="*/ 789 h 2041525"/>
              <a:gd name="T56" fmla="*/ 81955 w 1357313"/>
              <a:gd name="T57" fmla="*/ 3540 h 2041525"/>
              <a:gd name="T58" fmla="*/ 82003 w 1357313"/>
              <a:gd name="T59" fmla="*/ 7131 h 2041525"/>
              <a:gd name="T60" fmla="*/ 79482 w 1357313"/>
              <a:gd name="T61" fmla="*/ 9792 h 2041525"/>
              <a:gd name="T62" fmla="*/ 75757 w 1357313"/>
              <a:gd name="T63" fmla="*/ 15128 h 2041525"/>
              <a:gd name="T64" fmla="*/ 72594 w 1357313"/>
              <a:gd name="T65" fmla="*/ 27059 h 2041525"/>
              <a:gd name="T66" fmla="*/ 65834 w 1357313"/>
              <a:gd name="T67" fmla="*/ 36317 h 2041525"/>
              <a:gd name="T68" fmla="*/ 53903 w 1357313"/>
              <a:gd name="T69" fmla="*/ 45880 h 2041525"/>
              <a:gd name="T70" fmla="*/ 53117 w 1357313"/>
              <a:gd name="T71" fmla="*/ 49598 h 2041525"/>
              <a:gd name="T72" fmla="*/ 58897 w 1357313"/>
              <a:gd name="T73" fmla="*/ 55939 h 2041525"/>
              <a:gd name="T74" fmla="*/ 68146 w 1357313"/>
              <a:gd name="T75" fmla="*/ 64420 h 2041525"/>
              <a:gd name="T76" fmla="*/ 73734 w 1357313"/>
              <a:gd name="T77" fmla="*/ 73881 h 2041525"/>
              <a:gd name="T78" fmla="*/ 76945 w 1357313"/>
              <a:gd name="T79" fmla="*/ 87570 h 2041525"/>
              <a:gd name="T80" fmla="*/ 80622 w 1357313"/>
              <a:gd name="T81" fmla="*/ 89225 h 2041525"/>
              <a:gd name="T82" fmla="*/ 82324 w 1357313"/>
              <a:gd name="T83" fmla="*/ 92307 h 2041525"/>
              <a:gd name="T84" fmla="*/ 81200 w 1357313"/>
              <a:gd name="T85" fmla="*/ 95834 h 2041525"/>
              <a:gd name="T86" fmla="*/ 77587 w 1357313"/>
              <a:gd name="T87" fmla="*/ 97973 h 2041525"/>
              <a:gd name="T88" fmla="*/ 4464 w 1357313"/>
              <a:gd name="T89" fmla="*/ 97884 h 2041525"/>
              <a:gd name="T90" fmla="*/ 980 w 1357313"/>
              <a:gd name="T91" fmla="*/ 95618 h 2041525"/>
              <a:gd name="T92" fmla="*/ 64 w 1357313"/>
              <a:gd name="T93" fmla="*/ 92052 h 2041525"/>
              <a:gd name="T94" fmla="*/ 1959 w 1357313"/>
              <a:gd name="T95" fmla="*/ 89047 h 2041525"/>
              <a:gd name="T96" fmla="*/ 5716 w 1357313"/>
              <a:gd name="T97" fmla="*/ 87519 h 2041525"/>
              <a:gd name="T98" fmla="*/ 8639 w 1357313"/>
              <a:gd name="T99" fmla="*/ 73881 h 2041525"/>
              <a:gd name="T100" fmla="*/ 14227 w 1357313"/>
              <a:gd name="T101" fmla="*/ 64420 h 2041525"/>
              <a:gd name="T102" fmla="*/ 23475 w 1357313"/>
              <a:gd name="T103" fmla="*/ 55939 h 2041525"/>
              <a:gd name="T104" fmla="*/ 29240 w 1357313"/>
              <a:gd name="T105" fmla="*/ 49738 h 2041525"/>
              <a:gd name="T106" fmla="*/ 28453 w 1357313"/>
              <a:gd name="T107" fmla="*/ 45880 h 2041525"/>
              <a:gd name="T108" fmla="*/ 16539 w 1357313"/>
              <a:gd name="T109" fmla="*/ 36317 h 2041525"/>
              <a:gd name="T110" fmla="*/ 9779 w 1357313"/>
              <a:gd name="T111" fmla="*/ 27059 h 2041525"/>
              <a:gd name="T112" fmla="*/ 6455 w 1357313"/>
              <a:gd name="T113" fmla="*/ 14058 h 2041525"/>
              <a:gd name="T114" fmla="*/ 2633 w 1357313"/>
              <a:gd name="T115" fmla="*/ 9639 h 2041525"/>
              <a:gd name="T116" fmla="*/ 273 w 1357313"/>
              <a:gd name="T117" fmla="*/ 6902 h 2041525"/>
              <a:gd name="T118" fmla="*/ 530 w 1357313"/>
              <a:gd name="T119" fmla="*/ 3298 h 2041525"/>
              <a:gd name="T120" fmla="*/ 3549 w 1357313"/>
              <a:gd name="T121" fmla="*/ 649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7313"/>
              <a:gd name="T184" fmla="*/ 0 h 2041525"/>
              <a:gd name="T185" fmla="*/ 1357313 w 1357313"/>
              <a:gd name="T186" fmla="*/ 2041525 h 2041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51" name="KSO_Shape"/>
          <p:cNvSpPr>
            <a:spLocks noChangeArrowheads="1"/>
          </p:cNvSpPr>
          <p:nvPr/>
        </p:nvSpPr>
        <p:spPr bwMode="auto">
          <a:xfrm>
            <a:off x="10388600" y="2384425"/>
            <a:ext cx="415925" cy="417513"/>
          </a:xfrm>
          <a:custGeom>
            <a:avLst/>
            <a:gdLst>
              <a:gd name="T0" fmla="*/ 21003 w 3543300"/>
              <a:gd name="T1" fmla="*/ 15082 h 3617913"/>
              <a:gd name="T2" fmla="*/ 18099 w 3543300"/>
              <a:gd name="T3" fmla="*/ 16689 h 3617913"/>
              <a:gd name="T4" fmla="*/ 15920 w 3543300"/>
              <a:gd name="T5" fmla="*/ 19116 h 3617913"/>
              <a:gd name="T6" fmla="*/ 14690 w 3543300"/>
              <a:gd name="T7" fmla="*/ 22151 h 3617913"/>
              <a:gd name="T8" fmla="*/ 14603 w 3543300"/>
              <a:gd name="T9" fmla="*/ 25552 h 3617913"/>
              <a:gd name="T10" fmla="*/ 15687 w 3543300"/>
              <a:gd name="T11" fmla="*/ 28666 h 3617913"/>
              <a:gd name="T12" fmla="*/ 17742 w 3543300"/>
              <a:gd name="T13" fmla="*/ 31191 h 3617913"/>
              <a:gd name="T14" fmla="*/ 20554 w 3543300"/>
              <a:gd name="T15" fmla="*/ 32929 h 3617913"/>
              <a:gd name="T16" fmla="*/ 23900 w 3543300"/>
              <a:gd name="T17" fmla="*/ 33674 h 3617913"/>
              <a:gd name="T18" fmla="*/ 27363 w 3543300"/>
              <a:gd name="T19" fmla="*/ 33251 h 3617913"/>
              <a:gd name="T20" fmla="*/ 30350 w 3543300"/>
              <a:gd name="T21" fmla="*/ 31779 h 3617913"/>
              <a:gd name="T22" fmla="*/ 32637 w 3543300"/>
              <a:gd name="T23" fmla="*/ 29457 h 3617913"/>
              <a:gd name="T24" fmla="*/ 34023 w 3543300"/>
              <a:gd name="T25" fmla="*/ 26487 h 3617913"/>
              <a:gd name="T26" fmla="*/ 34282 w 3543300"/>
              <a:gd name="T27" fmla="*/ 23107 h 3617913"/>
              <a:gd name="T28" fmla="*/ 33354 w 3543300"/>
              <a:gd name="T29" fmla="*/ 19926 h 3617913"/>
              <a:gd name="T30" fmla="*/ 31428 w 3543300"/>
              <a:gd name="T31" fmla="*/ 17307 h 3617913"/>
              <a:gd name="T32" fmla="*/ 28712 w 3543300"/>
              <a:gd name="T33" fmla="*/ 15442 h 3617913"/>
              <a:gd name="T34" fmla="*/ 25426 w 3543300"/>
              <a:gd name="T35" fmla="*/ 14550 h 3617913"/>
              <a:gd name="T36" fmla="*/ 26975 w 3543300"/>
              <a:gd name="T37" fmla="*/ 93 h 3617913"/>
              <a:gd name="T38" fmla="*/ 27723 w 3543300"/>
              <a:gd name="T39" fmla="*/ 1188 h 3617913"/>
              <a:gd name="T40" fmla="*/ 32264 w 3543300"/>
              <a:gd name="T41" fmla="*/ 6465 h 3617913"/>
              <a:gd name="T42" fmla="*/ 36464 w 3543300"/>
              <a:gd name="T43" fmla="*/ 3205 h 3617913"/>
              <a:gd name="T44" fmla="*/ 40935 w 3543300"/>
              <a:gd name="T45" fmla="*/ 5941 h 3617913"/>
              <a:gd name="T46" fmla="*/ 41057 w 3543300"/>
              <a:gd name="T47" fmla="*/ 7391 h 3617913"/>
              <a:gd name="T48" fmla="*/ 41285 w 3543300"/>
              <a:gd name="T49" fmla="*/ 13979 h 3617913"/>
              <a:gd name="T50" fmla="*/ 46758 w 3543300"/>
              <a:gd name="T51" fmla="*/ 14000 h 3617913"/>
              <a:gd name="T52" fmla="*/ 48805 w 3543300"/>
              <a:gd name="T53" fmla="*/ 18736 h 3617913"/>
              <a:gd name="T54" fmla="*/ 48092 w 3543300"/>
              <a:gd name="T55" fmla="*/ 20013 h 3617913"/>
              <a:gd name="T56" fmla="*/ 44234 w 3543300"/>
              <a:gd name="T57" fmla="*/ 25158 h 3617913"/>
              <a:gd name="T58" fmla="*/ 48630 w 3543300"/>
              <a:gd name="T59" fmla="*/ 28621 h 3617913"/>
              <a:gd name="T60" fmla="*/ 47432 w 3543300"/>
              <a:gd name="T61" fmla="*/ 33564 h 3617913"/>
              <a:gd name="T62" fmla="*/ 46110 w 3543300"/>
              <a:gd name="T63" fmla="*/ 34254 h 3617913"/>
              <a:gd name="T64" fmla="*/ 40029 w 3543300"/>
              <a:gd name="T65" fmla="*/ 35932 h 3617913"/>
              <a:gd name="T66" fmla="*/ 41254 w 3543300"/>
              <a:gd name="T67" fmla="*/ 41399 h 3617913"/>
              <a:gd name="T68" fmla="*/ 37330 w 3543300"/>
              <a:gd name="T69" fmla="*/ 44799 h 3617913"/>
              <a:gd name="T70" fmla="*/ 35830 w 3543300"/>
              <a:gd name="T71" fmla="*/ 44681 h 3617913"/>
              <a:gd name="T72" fmla="*/ 30225 w 3543300"/>
              <a:gd name="T73" fmla="*/ 42444 h 3617913"/>
              <a:gd name="T74" fmla="*/ 27627 w 3543300"/>
              <a:gd name="T75" fmla="*/ 47459 h 3617913"/>
              <a:gd name="T76" fmla="*/ 22329 w 3543300"/>
              <a:gd name="T77" fmla="*/ 48182 h 3617913"/>
              <a:gd name="T78" fmla="*/ 21157 w 3543300"/>
              <a:gd name="T79" fmla="*/ 47349 h 3617913"/>
              <a:gd name="T80" fmla="*/ 18256 w 3543300"/>
              <a:gd name="T81" fmla="*/ 42338 h 3617913"/>
              <a:gd name="T82" fmla="*/ 12897 w 3543300"/>
              <a:gd name="T83" fmla="*/ 44761 h 3617913"/>
              <a:gd name="T84" fmla="*/ 11440 w 3543300"/>
              <a:gd name="T85" fmla="*/ 44761 h 3617913"/>
              <a:gd name="T86" fmla="*/ 7586 w 3543300"/>
              <a:gd name="T87" fmla="*/ 41285 h 3617913"/>
              <a:gd name="T88" fmla="*/ 8798 w 3543300"/>
              <a:gd name="T89" fmla="*/ 35932 h 3617913"/>
              <a:gd name="T90" fmla="*/ 2712 w 3543300"/>
              <a:gd name="T91" fmla="*/ 34254 h 3617913"/>
              <a:gd name="T92" fmla="*/ 1396 w 3543300"/>
              <a:gd name="T93" fmla="*/ 33564 h 3617913"/>
              <a:gd name="T94" fmla="*/ 193 w 3543300"/>
              <a:gd name="T95" fmla="*/ 28621 h 3617913"/>
              <a:gd name="T96" fmla="*/ 4615 w 3543300"/>
              <a:gd name="T97" fmla="*/ 25509 h 3617913"/>
              <a:gd name="T98" fmla="*/ 792 w 3543300"/>
              <a:gd name="T99" fmla="*/ 20038 h 3617913"/>
              <a:gd name="T100" fmla="*/ 9 w 3543300"/>
              <a:gd name="T101" fmla="*/ 18795 h 3617913"/>
              <a:gd name="T102" fmla="*/ 1855 w 3543300"/>
              <a:gd name="T103" fmla="*/ 14101 h 3617913"/>
              <a:gd name="T104" fmla="*/ 7170 w 3543300"/>
              <a:gd name="T105" fmla="*/ 14588 h 3617913"/>
              <a:gd name="T106" fmla="*/ 10233 w 3543300"/>
              <a:gd name="T107" fmla="*/ 10668 h 3617913"/>
              <a:gd name="T108" fmla="*/ 7695 w 3543300"/>
              <a:gd name="T109" fmla="*/ 6228 h 3617913"/>
              <a:gd name="T110" fmla="*/ 11886 w 3543300"/>
              <a:gd name="T111" fmla="*/ 3226 h 3617913"/>
              <a:gd name="T112" fmla="*/ 13159 w 3543300"/>
              <a:gd name="T113" fmla="*/ 3683 h 3617913"/>
              <a:gd name="T114" fmla="*/ 20010 w 3543300"/>
              <a:gd name="T115" fmla="*/ 5383 h 3617913"/>
              <a:gd name="T116" fmla="*/ 21463 w 3543300"/>
              <a:gd name="T117" fmla="*/ 351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52" name="KSO_Shape"/>
          <p:cNvSpPr>
            <a:spLocks noChangeArrowheads="1"/>
          </p:cNvSpPr>
          <p:nvPr/>
        </p:nvSpPr>
        <p:spPr bwMode="auto">
          <a:xfrm>
            <a:off x="8966200" y="4554538"/>
            <a:ext cx="415925" cy="417512"/>
          </a:xfrm>
          <a:custGeom>
            <a:avLst/>
            <a:gdLst>
              <a:gd name="T0" fmla="*/ 2147483647 w 5440"/>
              <a:gd name="T1" fmla="*/ 2147483647 h 5267"/>
              <a:gd name="T2" fmla="*/ 2147483647 w 5440"/>
              <a:gd name="T3" fmla="*/ 2147483647 h 5267"/>
              <a:gd name="T4" fmla="*/ 2147483647 w 5440"/>
              <a:gd name="T5" fmla="*/ 2147483647 h 5267"/>
              <a:gd name="T6" fmla="*/ 2147483647 w 5440"/>
              <a:gd name="T7" fmla="*/ 2147483647 h 5267"/>
              <a:gd name="T8" fmla="*/ 2147483647 w 5440"/>
              <a:gd name="T9" fmla="*/ 2147483647 h 5267"/>
              <a:gd name="T10" fmla="*/ 2147483647 w 5440"/>
              <a:gd name="T11" fmla="*/ 2147483647 h 5267"/>
              <a:gd name="T12" fmla="*/ 2147483647 w 5440"/>
              <a:gd name="T13" fmla="*/ 2147483647 h 5267"/>
              <a:gd name="T14" fmla="*/ 2147483647 w 5440"/>
              <a:gd name="T15" fmla="*/ 2147483647 h 5267"/>
              <a:gd name="T16" fmla="*/ 2147483647 w 5440"/>
              <a:gd name="T17" fmla="*/ 2147483647 h 5267"/>
              <a:gd name="T18" fmla="*/ 2147483647 w 5440"/>
              <a:gd name="T19" fmla="*/ 2147483647 h 5267"/>
              <a:gd name="T20" fmla="*/ 2147483647 w 5440"/>
              <a:gd name="T21" fmla="*/ 2147483647 h 5267"/>
              <a:gd name="T22" fmla="*/ 2147483647 w 5440"/>
              <a:gd name="T23" fmla="*/ 2147483647 h 5267"/>
              <a:gd name="T24" fmla="*/ 2147483647 w 5440"/>
              <a:gd name="T25" fmla="*/ 2147483647 h 5267"/>
              <a:gd name="T26" fmla="*/ 2147483647 w 5440"/>
              <a:gd name="T27" fmla="*/ 2147483647 h 5267"/>
              <a:gd name="T28" fmla="*/ 2147483647 w 5440"/>
              <a:gd name="T29" fmla="*/ 2147483647 h 5267"/>
              <a:gd name="T30" fmla="*/ 2147483647 w 5440"/>
              <a:gd name="T31" fmla="*/ 2147483647 h 5267"/>
              <a:gd name="T32" fmla="*/ 2147483647 w 5440"/>
              <a:gd name="T33" fmla="*/ 2147483647 h 5267"/>
              <a:gd name="T34" fmla="*/ 2147483647 w 5440"/>
              <a:gd name="T35" fmla="*/ 2147483647 h 5267"/>
              <a:gd name="T36" fmla="*/ 2147483647 w 5440"/>
              <a:gd name="T37" fmla="*/ 2147483647 h 5267"/>
              <a:gd name="T38" fmla="*/ 2147483647 w 5440"/>
              <a:gd name="T39" fmla="*/ 2147483647 h 5267"/>
              <a:gd name="T40" fmla="*/ 2147483647 w 5440"/>
              <a:gd name="T41" fmla="*/ 2147483647 h 5267"/>
              <a:gd name="T42" fmla="*/ 2147483647 w 5440"/>
              <a:gd name="T43" fmla="*/ 2147483647 h 5267"/>
              <a:gd name="T44" fmla="*/ 2147483647 w 5440"/>
              <a:gd name="T45" fmla="*/ 2147483647 h 5267"/>
              <a:gd name="T46" fmla="*/ 2147483647 w 5440"/>
              <a:gd name="T47" fmla="*/ 2147483647 h 5267"/>
              <a:gd name="T48" fmla="*/ 2147483647 w 5440"/>
              <a:gd name="T49" fmla="*/ 2147483647 h 5267"/>
              <a:gd name="T50" fmla="*/ 2147483647 w 5440"/>
              <a:gd name="T51" fmla="*/ 2147483647 h 5267"/>
              <a:gd name="T52" fmla="*/ 2147483647 w 5440"/>
              <a:gd name="T53" fmla="*/ 2147483647 h 5267"/>
              <a:gd name="T54" fmla="*/ 2147483647 w 5440"/>
              <a:gd name="T55" fmla="*/ 2147483647 h 5267"/>
              <a:gd name="T56" fmla="*/ 2147483647 w 5440"/>
              <a:gd name="T57" fmla="*/ 2147483647 h 5267"/>
              <a:gd name="T58" fmla="*/ 2147483647 w 5440"/>
              <a:gd name="T59" fmla="*/ 2147483647 h 5267"/>
              <a:gd name="T60" fmla="*/ 2147483647 w 5440"/>
              <a:gd name="T61" fmla="*/ 2147483647 h 5267"/>
              <a:gd name="T62" fmla="*/ 2147483647 w 5440"/>
              <a:gd name="T63" fmla="*/ 2147483647 h 5267"/>
              <a:gd name="T64" fmla="*/ 2147483647 w 5440"/>
              <a:gd name="T65" fmla="*/ 2147483647 h 5267"/>
              <a:gd name="T66" fmla="*/ 2147483647 w 5440"/>
              <a:gd name="T67" fmla="*/ 2147483647 h 5267"/>
              <a:gd name="T68" fmla="*/ 2147483647 w 5440"/>
              <a:gd name="T69" fmla="*/ 2147483647 h 5267"/>
              <a:gd name="T70" fmla="*/ 2147483647 w 5440"/>
              <a:gd name="T71" fmla="*/ 2147483647 h 5267"/>
              <a:gd name="T72" fmla="*/ 2147483647 w 5440"/>
              <a:gd name="T73" fmla="*/ 2147483647 h 5267"/>
              <a:gd name="T74" fmla="*/ 2147483647 w 5440"/>
              <a:gd name="T75" fmla="*/ 2147483647 h 5267"/>
              <a:gd name="T76" fmla="*/ 2147483647 w 5440"/>
              <a:gd name="T77" fmla="*/ 2147483647 h 5267"/>
              <a:gd name="T78" fmla="*/ 2147483647 w 5440"/>
              <a:gd name="T79" fmla="*/ 2147483647 h 5267"/>
              <a:gd name="T80" fmla="*/ 2147483647 w 5440"/>
              <a:gd name="T81" fmla="*/ 2147483647 h 5267"/>
              <a:gd name="T82" fmla="*/ 2147483647 w 5440"/>
              <a:gd name="T83" fmla="*/ 2147483647 h 5267"/>
              <a:gd name="T84" fmla="*/ 2147483647 w 5440"/>
              <a:gd name="T85" fmla="*/ 2147483647 h 5267"/>
              <a:gd name="T86" fmla="*/ 2147483647 w 5440"/>
              <a:gd name="T87" fmla="*/ 2147483647 h 5267"/>
              <a:gd name="T88" fmla="*/ 2147483647 w 5440"/>
              <a:gd name="T89" fmla="*/ 2147483647 h 5267"/>
              <a:gd name="T90" fmla="*/ 2147483647 w 5440"/>
              <a:gd name="T91" fmla="*/ 2147483647 h 5267"/>
              <a:gd name="T92" fmla="*/ 2147483647 w 5440"/>
              <a:gd name="T93" fmla="*/ 2147483647 h 5267"/>
              <a:gd name="T94" fmla="*/ 2147483647 w 5440"/>
              <a:gd name="T95" fmla="*/ 2147483647 h 5267"/>
              <a:gd name="T96" fmla="*/ 2147483647 w 5440"/>
              <a:gd name="T97" fmla="*/ 2147483647 h 5267"/>
              <a:gd name="T98" fmla="*/ 2147483647 w 5440"/>
              <a:gd name="T99" fmla="*/ 2147483647 h 5267"/>
              <a:gd name="T100" fmla="*/ 2147483647 w 5440"/>
              <a:gd name="T101" fmla="*/ 2147483647 h 5267"/>
              <a:gd name="T102" fmla="*/ 2147483647 w 5440"/>
              <a:gd name="T103" fmla="*/ 2147483647 h 5267"/>
              <a:gd name="T104" fmla="*/ 2147483647 w 5440"/>
              <a:gd name="T105" fmla="*/ 2147483647 h 5267"/>
              <a:gd name="T106" fmla="*/ 2147483647 w 5440"/>
              <a:gd name="T107" fmla="*/ 2147483647 h 5267"/>
              <a:gd name="T108" fmla="*/ 2147483647 w 5440"/>
              <a:gd name="T109" fmla="*/ 2147483647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gradFill rotWithShape="1">
            <a:gsLst>
              <a:gs pos="0">
                <a:srgbClr val="8FC33B"/>
              </a:gs>
              <a:gs pos="100000">
                <a:srgbClr val="66A3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53" name="矩形 62"/>
          <p:cNvSpPr>
            <a:spLocks noChangeArrowheads="1"/>
          </p:cNvSpPr>
          <p:nvPr/>
        </p:nvSpPr>
        <p:spPr bwMode="auto">
          <a:xfrm>
            <a:off x="8966200" y="534035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Calibri" panose="020F0502020204030204" pitchFamily="34" charset="0"/>
                <a:sym typeface="Calibri" panose="020F0502020204030204" pitchFamily="34" charset="0"/>
              </a:rPr>
              <a:t>Text</a:t>
            </a:r>
          </a:p>
        </p:txBody>
      </p:sp>
      <p:sp>
        <p:nvSpPr>
          <p:cNvPr id="9254" name="矩形 63"/>
          <p:cNvSpPr>
            <a:spLocks noChangeArrowheads="1"/>
          </p:cNvSpPr>
          <p:nvPr/>
        </p:nvSpPr>
        <p:spPr bwMode="auto">
          <a:xfrm>
            <a:off x="1665288" y="1489075"/>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solidFill>
                  <a:schemeClr val="bg1"/>
                </a:solidFill>
                <a:latin typeface="Calibri" panose="020F0502020204030204" pitchFamily="34" charset="0"/>
                <a:sym typeface="Calibri" panose="020F0502020204030204" pitchFamily="34" charset="0"/>
              </a:rPr>
              <a:t>Text</a:t>
            </a:r>
          </a:p>
        </p:txBody>
      </p:sp>
      <p:sp>
        <p:nvSpPr>
          <p:cNvPr id="58" name="矩形 14"/>
          <p:cNvSpPr>
            <a:spLocks noChangeArrowheads="1"/>
          </p:cNvSpPr>
          <p:nvPr/>
        </p:nvSpPr>
        <p:spPr bwMode="auto">
          <a:xfrm>
            <a:off x="10272058" y="6448191"/>
            <a:ext cx="118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b="1" dirty="0">
                <a:solidFill>
                  <a:schemeClr val="bg1"/>
                </a:solidFill>
                <a:latin typeface="方正正黑简体" pitchFamily="2" charset="-122"/>
                <a:ea typeface="方正正黑简体" pitchFamily="2" charset="-122"/>
                <a:sym typeface="方正正黑简体" pitchFamily="2" charset="-122"/>
              </a:rPr>
              <a:t>求职</a:t>
            </a:r>
            <a:r>
              <a:rPr lang="zh-CN" altLang="zh-CN" b="1" dirty="0">
                <a:solidFill>
                  <a:schemeClr val="bg1"/>
                </a:solidFill>
                <a:latin typeface="方正正黑简体" pitchFamily="2" charset="-122"/>
                <a:ea typeface="方正正黑简体" pitchFamily="2" charset="-122"/>
                <a:sym typeface="方正正黑简体" pitchFamily="2" charset="-122"/>
              </a:rPr>
              <a:t>/</a:t>
            </a:r>
            <a:r>
              <a:rPr lang="zh-CN" b="1" dirty="0">
                <a:solidFill>
                  <a:schemeClr val="bg1"/>
                </a:solidFill>
                <a:latin typeface="方正正黑简体" pitchFamily="2" charset="-122"/>
                <a:ea typeface="方正正黑简体" pitchFamily="2" charset="-122"/>
                <a:sym typeface="方正正黑简体" pitchFamily="2" charset="-122"/>
              </a:rPr>
              <a:t>竞聘</a:t>
            </a:r>
          </a:p>
        </p:txBody>
      </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2182</Words>
  <Application>Microsoft Office PowerPoint</Application>
  <PresentationFormat>宽屏</PresentationFormat>
  <Paragraphs>420</Paragraphs>
  <Slides>35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35</vt:i4>
      </vt:variant>
    </vt:vector>
  </HeadingPairs>
  <TitlesOfParts>
    <vt:vector size="49" baseType="lpstr">
      <vt:lpstr>Arial Unicode MS</vt:lpstr>
      <vt:lpstr>Kozuka Gothic Pro EL</vt:lpstr>
      <vt:lpstr>方正兰亭纤黑_GBK</vt:lpstr>
      <vt:lpstr>方正细圆简体</vt:lpstr>
      <vt:lpstr>方正正黑简体</vt:lpstr>
      <vt:lpstr>汉仪菱心体简</vt:lpstr>
      <vt:lpstr>宋体</vt:lpstr>
      <vt:lpstr>微软雅黑</vt:lpstr>
      <vt:lpstr>Arial</vt:lpstr>
      <vt:lpstr>Calibri</vt:lpstr>
      <vt:lpstr>Calibri Light</vt:lpstr>
      <vt:lpstr>Franklin Gothic Book</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590</cp:revision>
  <dcterms:created xsi:type="dcterms:W3CDTF">2014-08-08T03:06:00Z</dcterms:created>
  <dcterms:modified xsi:type="dcterms:W3CDTF">2021-01-05T16:17:09Z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