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7" r:id="rId6"/>
    <p:sldId id="260" r:id="rId7"/>
    <p:sldId id="264" r:id="rId8"/>
    <p:sldId id="261" r:id="rId9"/>
    <p:sldId id="266" r:id="rId10"/>
  </p:sldIdLst>
  <p:sldSz cx="12193588" cy="6858000"/>
  <p:notesSz cx="6858000" cy="9144000"/>
  <p:defaultTextStyle>
    <a:defPPr>
      <a:defRPr lang="en-US"/>
    </a:defPPr>
    <a:lvl1pPr marL="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  <a:srgbClr val="111111"/>
    <a:srgbClr val="110F0E"/>
    <a:srgbClr val="0F0F0F"/>
    <a:srgbClr val="D92A40"/>
    <a:srgbClr val="49161A"/>
    <a:srgbClr val="D928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574" autoAdjust="0"/>
    <p:restoredTop sz="93344"/>
  </p:normalViewPr>
  <p:slideViewPr>
    <p:cSldViewPr snapToGrid="0" snapToObjects="1">
      <p:cViewPr varScale="1">
        <p:scale>
          <a:sx n="62" d="100"/>
          <a:sy n="62" d="100"/>
        </p:scale>
        <p:origin x="208" y="936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514" y="1143000"/>
            <a:ext cx="5486972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ffice.msn.com.cn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polygon-1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polygon-1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440661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6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标注</a:t>
            </a:r>
          </a:p>
        </p:txBody>
      </p:sp>
      <p:sp>
        <p:nvSpPr>
          <p:cNvPr id="8" name="矩形 7"/>
          <p:cNvSpPr/>
          <p:nvPr userDrawn="1"/>
        </p:nvSpPr>
        <p:spPr>
          <a:xfrm>
            <a:off x="2858045" y="841948"/>
            <a:ext cx="1336033" cy="3292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字体使用 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行距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背景图片出处</a:t>
            </a:r>
          </a:p>
          <a:p>
            <a:pPr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声明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4395623" y="841948"/>
            <a:ext cx="3612598" cy="3825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英文 </a:t>
            </a:r>
            <a:r>
              <a:rPr lang="en-US" altLang="zh-CN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Century Gothic</a:t>
            </a:r>
          </a:p>
          <a:p>
            <a:pPr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中文 微软雅黑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正文 </a:t>
            </a:r>
            <a:r>
              <a:rPr lang="en-US" altLang="zh-CN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1.3</a:t>
            </a:r>
          </a:p>
          <a:p>
            <a:pPr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r>
              <a:rPr lang="en-US" altLang="zh-CN" sz="1335" dirty="0" err="1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cn.bing.com</a:t>
            </a:r>
            <a:endParaRPr lang="zh-CN" altLang="en-US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prstClr val="white"/>
                </a:solidFill>
              </a:rPr>
              <a:t>互联网是一个开放共享的平台</a:t>
            </a:r>
          </a:p>
          <a:p>
            <a:pPr>
              <a:lnSpc>
                <a:spcPct val="130000"/>
              </a:lnSpc>
            </a:pPr>
            <a:r>
              <a:rPr kumimoji="1" lang="en-US" altLang="zh-CN" sz="1335" dirty="0">
                <a:solidFill>
                  <a:prstClr val="white"/>
                </a:solidFill>
                <a:latin typeface="Segoe UI Light" panose="020B0502040204020203"/>
                <a:cs typeface="Segoe UI Light" panose="020B0502040204020203"/>
              </a:rPr>
              <a:t>OfficePLUS</a:t>
            </a:r>
            <a:r>
              <a:rPr lang="zh-CN" altLang="en-US" sz="1335" dirty="0">
                <a:solidFill>
                  <a:prstClr val="white"/>
                </a:solidFill>
              </a:rPr>
              <a:t> 部分设计灵感与元素来源于网络</a:t>
            </a:r>
          </a:p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prstClr val="white"/>
                </a:solidFill>
              </a:rPr>
              <a:t>如有建议请联系 </a:t>
            </a:r>
            <a:r>
              <a:rPr lang="zh-CN" altLang="en-US" sz="1335" dirty="0">
                <a:solidFill>
                  <a:prstClr val="white"/>
                </a:solidFill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officeplus@microsoft.com</a:t>
            </a:r>
            <a:endParaRPr lang="en-US" altLang="zh-CN" sz="1335" dirty="0">
              <a:solidFill>
                <a:srgbClr val="FFFFFF"/>
              </a:solidFill>
              <a:latin typeface="Segoe UI Light" panose="020B0502040204020203" charset="0"/>
              <a:ea typeface="Segoe UI Light" panose="020B0502040204020203" charset="0"/>
              <a:cs typeface="Segoe UI Light" panose="020B0502040204020203" charset="0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440661" y="182445"/>
            <a:ext cx="816249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065" dirty="0">
                <a:solidFill>
                  <a:prstClr val="white"/>
                </a:solidFill>
                <a:latin typeface="Segoe UI Light" panose="020B0502040204020203"/>
                <a:cs typeface="Segoe UI Light" panose="020B0502040204020203"/>
              </a:rPr>
              <a:t>OfficePLUS</a:t>
            </a:r>
            <a:endParaRPr lang="zh-CN" altLang="en-US" sz="1065" dirty="0">
              <a:solidFill>
                <a:schemeClr val="bg1"/>
              </a:solidFill>
              <a:latin typeface="Segoe UI Light" panose="020B0502040204020203"/>
              <a:cs typeface="Segoe UI Light" panose="020B0502040204020203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 userDrawn="1"/>
        </p:nvSpPr>
        <p:spPr>
          <a:xfrm>
            <a:off x="4143155" y="4093452"/>
            <a:ext cx="329609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09600"/>
            <a:r>
              <a:rPr kumimoji="1" lang="zh-CN" altLang="en-US" sz="1335" dirty="0">
                <a:solidFill>
                  <a:srgbClr val="000000"/>
                </a:solidFill>
                <a:latin typeface="Century Gothic" panose="020B0502020202020204"/>
                <a:ea typeface="微软雅黑" panose="020B0503020204020204" charset="-122"/>
              </a:rPr>
              <a:t>点击</a:t>
            </a:r>
            <a:r>
              <a:rPr kumimoji="1" lang="en-US" altLang="zh-CN" sz="1335" dirty="0">
                <a:solidFill>
                  <a:srgbClr val="000000"/>
                </a:solidFill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Logo</a:t>
            </a:r>
            <a:r>
              <a:rPr kumimoji="1" lang="zh-CN" altLang="en-US" sz="1335" dirty="0">
                <a:solidFill>
                  <a:srgbClr val="000000"/>
                </a:solidFill>
                <a:latin typeface="Century Gothic" panose="020B0502020202020204"/>
                <a:ea typeface="微软雅黑" panose="020B0503020204020204" charset="-122"/>
              </a:rPr>
              <a:t>获取更多优质模板（放映模式）</a:t>
            </a:r>
          </a:p>
        </p:txBody>
      </p:sp>
      <p:pic>
        <p:nvPicPr>
          <p:cNvPr id="5" name="图片 4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862560"/>
            <a:ext cx="3048000" cy="4023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609600" rtl="0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609600" rtl="0" eaLnBrk="1" latinLnBrk="0" hangingPunct="1">
        <a:spcBef>
          <a:spcPct val="20000"/>
        </a:spcBef>
        <a:buFont typeface="Arial" panose="020B0604020202020204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609600" rtl="0" eaLnBrk="1" latinLnBrk="0" hangingPunct="1">
        <a:spcBef>
          <a:spcPct val="20000"/>
        </a:spcBef>
        <a:buFont typeface="Arial" panose="020B0604020202020204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609600" rtl="0" eaLnBrk="1" latinLnBrk="0" hangingPunct="1">
        <a:spcBef>
          <a:spcPct val="20000"/>
        </a:spcBef>
        <a:buFont typeface="Arial" panose="020B0604020202020204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609600" rtl="0" eaLnBrk="1" latinLnBrk="0" hangingPunct="1">
        <a:spcBef>
          <a:spcPct val="20000"/>
        </a:spcBef>
        <a:buFont typeface="Arial" panose="020B0604020202020204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01836" y="345584"/>
            <a:ext cx="1805301" cy="74898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4265" b="1" dirty="0">
                <a:solidFill>
                  <a:schemeClr val="bg1"/>
                </a:solidFill>
              </a:rPr>
              <a:t>LOGO</a:t>
            </a:r>
            <a:endParaRPr kumimoji="1" lang="zh-CN" altLang="en-US" sz="4265" b="1" dirty="0">
              <a:solidFill>
                <a:schemeClr val="bg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254573" y="630081"/>
            <a:ext cx="7485832" cy="37965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en-US" altLang="zh-CN" sz="1865" dirty="0">
                <a:solidFill>
                  <a:schemeClr val="bg1"/>
                </a:solidFill>
              </a:rPr>
              <a:t>Click</a:t>
            </a:r>
            <a:r>
              <a:rPr kumimoji="1" lang="zh-CN" altLang="en-US" sz="1865" dirty="0">
                <a:solidFill>
                  <a:schemeClr val="bg1"/>
                </a:solidFill>
              </a:rPr>
              <a:t> </a:t>
            </a:r>
            <a:r>
              <a:rPr kumimoji="1" lang="en-US" altLang="zh-CN" sz="1865" dirty="0">
                <a:solidFill>
                  <a:schemeClr val="bg1"/>
                </a:solidFill>
              </a:rPr>
              <a:t>here</a:t>
            </a:r>
            <a:r>
              <a:rPr kumimoji="1" lang="zh-CN" altLang="en-US" sz="1865" dirty="0">
                <a:solidFill>
                  <a:schemeClr val="bg1"/>
                </a:solidFill>
              </a:rPr>
              <a:t> </a:t>
            </a:r>
            <a:r>
              <a:rPr kumimoji="1" lang="en-US" altLang="zh-CN" sz="1865" dirty="0">
                <a:solidFill>
                  <a:schemeClr val="bg1"/>
                </a:solidFill>
              </a:rPr>
              <a:t>to</a:t>
            </a:r>
            <a:r>
              <a:rPr kumimoji="1" lang="zh-CN" altLang="en-US" sz="1865" dirty="0">
                <a:solidFill>
                  <a:schemeClr val="bg1"/>
                </a:solidFill>
              </a:rPr>
              <a:t> </a:t>
            </a:r>
            <a:r>
              <a:rPr kumimoji="1" lang="en-US" altLang="zh-CN" sz="1865" dirty="0">
                <a:solidFill>
                  <a:schemeClr val="bg1"/>
                </a:solidFill>
              </a:rPr>
              <a:t>add</a:t>
            </a:r>
            <a:r>
              <a:rPr kumimoji="1" lang="zh-CN" altLang="en-US" sz="1865" dirty="0">
                <a:solidFill>
                  <a:schemeClr val="bg1"/>
                </a:solidFill>
              </a:rPr>
              <a:t> </a:t>
            </a:r>
            <a:r>
              <a:rPr kumimoji="1" lang="en-US" altLang="zh-CN" sz="1865" dirty="0">
                <a:solidFill>
                  <a:schemeClr val="bg1"/>
                </a:solidFill>
              </a:rPr>
              <a:t>you</a:t>
            </a:r>
            <a:r>
              <a:rPr kumimoji="1" lang="zh-CN" altLang="zh-CN" sz="1865" dirty="0">
                <a:solidFill>
                  <a:schemeClr val="bg1"/>
                </a:solidFill>
              </a:rPr>
              <a:t> </a:t>
            </a:r>
            <a:r>
              <a:rPr kumimoji="1" lang="en-US" altLang="zh-CN" sz="1865" dirty="0">
                <a:solidFill>
                  <a:schemeClr val="bg1"/>
                </a:solidFill>
              </a:rPr>
              <a:t>own</a:t>
            </a:r>
            <a:r>
              <a:rPr kumimoji="1" lang="zh-CN" altLang="en-US" sz="1865" dirty="0">
                <a:solidFill>
                  <a:schemeClr val="bg1"/>
                </a:solidFill>
              </a:rPr>
              <a:t> </a:t>
            </a:r>
            <a:r>
              <a:rPr kumimoji="1" lang="en-US" altLang="zh-CN" sz="1865" dirty="0">
                <a:solidFill>
                  <a:schemeClr val="bg1"/>
                </a:solidFill>
              </a:rPr>
              <a:t>logo</a:t>
            </a:r>
            <a:r>
              <a:rPr kumimoji="1" lang="zh-CN" altLang="en-US" sz="1865" dirty="0">
                <a:solidFill>
                  <a:schemeClr val="bg1"/>
                </a:solidFill>
              </a:rPr>
              <a:t> </a:t>
            </a:r>
            <a:r>
              <a:rPr kumimoji="1" lang="en-US" altLang="zh-CN" sz="1865" dirty="0">
                <a:solidFill>
                  <a:schemeClr val="bg1"/>
                </a:solidFill>
              </a:rPr>
              <a:t>&amp;</a:t>
            </a:r>
            <a:r>
              <a:rPr kumimoji="1" lang="zh-CN" altLang="en-US" sz="1865" dirty="0">
                <a:solidFill>
                  <a:schemeClr val="bg1"/>
                </a:solidFill>
              </a:rPr>
              <a:t> </a:t>
            </a:r>
            <a:r>
              <a:rPr kumimoji="1" lang="en-US" altLang="zh-CN" sz="1865" dirty="0">
                <a:solidFill>
                  <a:schemeClr val="bg1"/>
                </a:solidFill>
              </a:rPr>
              <a:t>name</a:t>
            </a:r>
            <a:r>
              <a:rPr kumimoji="1" lang="zh-CN" altLang="en-US" sz="1865" dirty="0">
                <a:solidFill>
                  <a:schemeClr val="bg1"/>
                </a:solidFill>
              </a:rPr>
              <a:t>  </a:t>
            </a:r>
            <a:r>
              <a:rPr kumimoji="1" lang="zh-CN" altLang="en-US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点击此处添加你的</a:t>
            </a:r>
            <a:r>
              <a:rPr kumimoji="1"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LOGO</a:t>
            </a:r>
            <a:r>
              <a:rPr kumimoji="1" lang="zh-CN" altLang="en-US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和姓名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21339" y="1415537"/>
            <a:ext cx="6242415" cy="206229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kumimoji="1" lang="zh-CN" altLang="en-US" sz="4265" b="1" dirty="0">
                <a:solidFill>
                  <a:schemeClr val="bg1"/>
                </a:solidFill>
              </a:rPr>
              <a:t>你好！</a:t>
            </a:r>
            <a:endParaRPr kumimoji="1" lang="en-US" altLang="zh-CN" sz="4265" b="1" dirty="0">
              <a:solidFill>
                <a:schemeClr val="bg1"/>
              </a:solidFill>
            </a:endParaRPr>
          </a:p>
          <a:p>
            <a:r>
              <a:rPr kumimoji="1" lang="zh-CN" altLang="en-US" sz="4265" b="1" dirty="0">
                <a:solidFill>
                  <a:schemeClr val="bg1"/>
                </a:solidFill>
              </a:rPr>
              <a:t>我是</a:t>
            </a:r>
            <a:r>
              <a:rPr kumimoji="1" lang="en-US" altLang="zh-CN" sz="4265" b="1" dirty="0">
                <a:solidFill>
                  <a:schemeClr val="bg1"/>
                </a:solidFill>
              </a:rPr>
              <a:t>XXX</a:t>
            </a:r>
            <a:r>
              <a:rPr kumimoji="1" lang="zh-CN" altLang="en-US" sz="4265" b="1" dirty="0">
                <a:solidFill>
                  <a:schemeClr val="bg1"/>
                </a:solidFill>
              </a:rPr>
              <a:t>，主修</a:t>
            </a:r>
            <a:r>
              <a:rPr kumimoji="1" lang="en-US" altLang="zh-CN" sz="4265" b="1" dirty="0">
                <a:solidFill>
                  <a:schemeClr val="bg1"/>
                </a:solidFill>
              </a:rPr>
              <a:t>XXX</a:t>
            </a:r>
            <a:r>
              <a:rPr kumimoji="1" lang="zh-CN" altLang="en-US" sz="4265" b="1" dirty="0">
                <a:solidFill>
                  <a:schemeClr val="bg1"/>
                </a:solidFill>
              </a:rPr>
              <a:t>专业</a:t>
            </a:r>
            <a:endParaRPr kumimoji="1" lang="en-US" altLang="zh-CN" sz="4265" b="1" dirty="0">
              <a:solidFill>
                <a:schemeClr val="bg1"/>
              </a:solidFill>
            </a:endParaRPr>
          </a:p>
          <a:p>
            <a:r>
              <a:rPr kumimoji="1" lang="en-US" altLang="zh-CN" sz="4265" b="1" dirty="0">
                <a:solidFill>
                  <a:schemeClr val="bg1"/>
                </a:solidFill>
              </a:rPr>
              <a:t>This</a:t>
            </a:r>
            <a:r>
              <a:rPr kumimoji="1" lang="zh-CN" altLang="en-US" sz="4265" b="1" dirty="0">
                <a:solidFill>
                  <a:schemeClr val="bg1"/>
                </a:solidFill>
              </a:rPr>
              <a:t> </a:t>
            </a:r>
            <a:r>
              <a:rPr kumimoji="1" lang="en-US" altLang="zh-CN" sz="4265" b="1" dirty="0">
                <a:solidFill>
                  <a:schemeClr val="bg1"/>
                </a:solidFill>
              </a:rPr>
              <a:t>is</a:t>
            </a:r>
            <a:r>
              <a:rPr kumimoji="1" lang="zh-CN" altLang="en-US" sz="4265" b="1" dirty="0">
                <a:solidFill>
                  <a:schemeClr val="bg1"/>
                </a:solidFill>
              </a:rPr>
              <a:t> </a:t>
            </a:r>
            <a:r>
              <a:rPr kumimoji="1" lang="en-US" altLang="zh-CN" sz="4265" b="1" dirty="0">
                <a:solidFill>
                  <a:schemeClr val="bg1"/>
                </a:solidFill>
              </a:rPr>
              <a:t>JOHN’s</a:t>
            </a:r>
            <a:r>
              <a:rPr kumimoji="1" lang="zh-CN" altLang="en-US" sz="4265" b="1" dirty="0">
                <a:solidFill>
                  <a:schemeClr val="bg1"/>
                </a:solidFill>
              </a:rPr>
              <a:t> </a:t>
            </a:r>
            <a:r>
              <a:rPr kumimoji="1" lang="en-US" altLang="zh-CN" sz="4265" b="1" dirty="0">
                <a:solidFill>
                  <a:schemeClr val="bg1"/>
                </a:solidFill>
              </a:rPr>
              <a:t>RESUME</a:t>
            </a:r>
            <a:r>
              <a:rPr kumimoji="1" lang="zh-CN" altLang="en-US" sz="4265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21339" y="4398317"/>
            <a:ext cx="2092239" cy="74898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kumimoji="1" lang="en-US" altLang="zh-CN" sz="4265" b="1" dirty="0">
                <a:solidFill>
                  <a:schemeClr val="bg1"/>
                </a:solidFill>
              </a:rPr>
              <a:t>ENJOY!</a:t>
            </a:r>
            <a:endParaRPr kumimoji="1" lang="zh-CN" altLang="en-US" sz="4265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22"/>
          <p:cNvSpPr txBox="1"/>
          <p:nvPr/>
        </p:nvSpPr>
        <p:spPr>
          <a:xfrm>
            <a:off x="6862103" y="1663371"/>
            <a:ext cx="1840568" cy="625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6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姓名 </a:t>
            </a:r>
            <a:r>
              <a:rPr kumimoji="1" lang="en-US" altLang="zh-CN" sz="16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|</a:t>
            </a:r>
            <a:r>
              <a:rPr kumimoji="1" lang="zh-CN" altLang="en-US" sz="16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填写姓名</a:t>
            </a:r>
            <a:endParaRPr kumimoji="1" lang="en-US" altLang="zh-CN" sz="16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kumimoji="1" lang="en-US" altLang="zh-CN" sz="1865" dirty="0">
                <a:solidFill>
                  <a:srgbClr val="FFFFFF"/>
                </a:solidFill>
              </a:rPr>
              <a:t>NAME | JOHN</a:t>
            </a:r>
            <a:endParaRPr kumimoji="1" lang="zh-CN" altLang="en-US" sz="1865" dirty="0">
              <a:solidFill>
                <a:srgbClr val="FFFFFF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862104" y="2466161"/>
            <a:ext cx="4000573" cy="169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点击此处添加个人简介。</a:t>
            </a:r>
            <a:endParaRPr kumimoji="1" lang="en-US" altLang="zh-CN" sz="1335" dirty="0">
              <a:solidFill>
                <a:srgbClr val="FFFFFF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endParaRPr kumimoji="1" lang="en-US" altLang="zh-CN" sz="1335" dirty="0">
              <a:solidFill>
                <a:srgbClr val="FFFFFF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点击此处添加文本信息。</a:t>
            </a:r>
          </a:p>
          <a:p>
            <a:pPr>
              <a:lnSpc>
                <a:spcPct val="130000"/>
              </a:lnSpc>
            </a:pP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标题数字等都可以通过点击和重新输入进行更改，顶部“开始”面板中可以对字体、字号、颜色、行距等进行修改。建议正文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335" dirty="0">
              <a:solidFill>
                <a:srgbClr val="FFFFFF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</p:txBody>
      </p:sp>
      <p:cxnSp>
        <p:nvCxnSpPr>
          <p:cNvPr id="25" name="直线连接符 24"/>
          <p:cNvCxnSpPr/>
          <p:nvPr/>
        </p:nvCxnSpPr>
        <p:spPr>
          <a:xfrm>
            <a:off x="6983755" y="4437789"/>
            <a:ext cx="3878419" cy="0"/>
          </a:xfrm>
          <a:prstGeom prst="line">
            <a:avLst/>
          </a:prstGeom>
          <a:ln w="9525" cmpd="sng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文本框 29"/>
          <p:cNvSpPr txBox="1"/>
          <p:nvPr/>
        </p:nvSpPr>
        <p:spPr>
          <a:xfrm>
            <a:off x="7350417" y="4712931"/>
            <a:ext cx="1078245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80"/>
              </a:lnSpc>
            </a:pPr>
            <a:r>
              <a:rPr kumimoji="1" lang="en-US" altLang="zh-CN" sz="106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123456789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7350417" y="5610518"/>
            <a:ext cx="1501221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80"/>
              </a:lnSpc>
            </a:pPr>
            <a:r>
              <a:rPr kumimoji="1" lang="en-US" altLang="zh-CN" sz="1065" dirty="0" err="1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template@ppt.com</a:t>
            </a:r>
            <a:endParaRPr kumimoji="1" lang="en-US" altLang="zh-CN" sz="1065" dirty="0">
              <a:solidFill>
                <a:srgbClr val="FFFFFF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9255046" y="4712931"/>
            <a:ext cx="1369696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80"/>
              </a:lnSpc>
            </a:pPr>
            <a:r>
              <a:rPr kumimoji="1" lang="en-US" altLang="zh-CN" sz="106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+86 12345678901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9255046" y="5469413"/>
            <a:ext cx="2174448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35"/>
              </a:lnSpc>
            </a:pPr>
            <a:r>
              <a:rPr kumimoji="1" lang="zh-CN" altLang="en-US" sz="106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点击此处添加联系地址</a:t>
            </a:r>
            <a:endParaRPr kumimoji="1" lang="en-US" altLang="zh-CN" sz="1065" dirty="0">
              <a:solidFill>
                <a:srgbClr val="FFFFFF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ts val="1735"/>
              </a:lnSpc>
            </a:pPr>
            <a:r>
              <a:rPr kumimoji="1" lang="en-US" altLang="zh-CN" sz="106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Click here to add your address</a:t>
            </a:r>
          </a:p>
        </p:txBody>
      </p:sp>
      <p:grpSp>
        <p:nvGrpSpPr>
          <p:cNvPr id="35" name="组 34"/>
          <p:cNvGrpSpPr/>
          <p:nvPr/>
        </p:nvGrpSpPr>
        <p:grpSpPr>
          <a:xfrm>
            <a:off x="7009788" y="362416"/>
            <a:ext cx="1457451" cy="515654"/>
            <a:chOff x="5277609" y="332189"/>
            <a:chExt cx="1299415" cy="386741"/>
          </a:xfrm>
        </p:grpSpPr>
        <p:sp>
          <p:nvSpPr>
            <p:cNvPr id="36" name="文本框 35"/>
            <p:cNvSpPr txBox="1"/>
            <p:nvPr/>
          </p:nvSpPr>
          <p:spPr>
            <a:xfrm>
              <a:off x="5277609" y="526521"/>
              <a:ext cx="1299415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WORK</a:t>
              </a:r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EXPERIENCE</a:t>
              </a:r>
              <a:endPara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5277609" y="332189"/>
              <a:ext cx="650565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工作经历</a:t>
              </a:r>
            </a:p>
          </p:txBody>
        </p:sp>
      </p:grpSp>
      <p:grpSp>
        <p:nvGrpSpPr>
          <p:cNvPr id="42" name="组 41"/>
          <p:cNvGrpSpPr/>
          <p:nvPr/>
        </p:nvGrpSpPr>
        <p:grpSpPr>
          <a:xfrm>
            <a:off x="280090" y="362416"/>
            <a:ext cx="909225" cy="515654"/>
            <a:chOff x="5277609" y="332189"/>
            <a:chExt cx="810635" cy="386741"/>
          </a:xfrm>
        </p:grpSpPr>
        <p:sp>
          <p:nvSpPr>
            <p:cNvPr id="45" name="文本框 44"/>
            <p:cNvSpPr txBox="1"/>
            <p:nvPr/>
          </p:nvSpPr>
          <p:spPr>
            <a:xfrm>
              <a:off x="5277611" y="526521"/>
              <a:ext cx="810633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ABOUT</a:t>
              </a:r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ME</a:t>
              </a:r>
              <a:endPara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5277609" y="332189"/>
              <a:ext cx="529084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关于我</a:t>
              </a:r>
            </a:p>
          </p:txBody>
        </p:sp>
      </p:grpSp>
      <p:grpSp>
        <p:nvGrpSpPr>
          <p:cNvPr id="47" name="组 46"/>
          <p:cNvGrpSpPr/>
          <p:nvPr/>
        </p:nvGrpSpPr>
        <p:grpSpPr>
          <a:xfrm>
            <a:off x="1962516" y="362416"/>
            <a:ext cx="1449437" cy="515654"/>
            <a:chOff x="5277609" y="332189"/>
            <a:chExt cx="1292269" cy="386741"/>
          </a:xfrm>
        </p:grpSpPr>
        <p:sp>
          <p:nvSpPr>
            <p:cNvPr id="48" name="文本框 47"/>
            <p:cNvSpPr txBox="1"/>
            <p:nvPr/>
          </p:nvSpPr>
          <p:spPr>
            <a:xfrm>
              <a:off x="5277610" y="526521"/>
              <a:ext cx="1292268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CAREER</a:t>
              </a:r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OBJECTIVE</a:t>
              </a:r>
              <a:endPara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5277609" y="332189"/>
              <a:ext cx="650564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求职目标</a:t>
              </a:r>
            </a:p>
          </p:txBody>
        </p:sp>
      </p:grpSp>
      <p:grpSp>
        <p:nvGrpSpPr>
          <p:cNvPr id="50" name="组 49"/>
          <p:cNvGrpSpPr/>
          <p:nvPr/>
        </p:nvGrpSpPr>
        <p:grpSpPr>
          <a:xfrm>
            <a:off x="3644936" y="362416"/>
            <a:ext cx="995785" cy="515654"/>
            <a:chOff x="5277608" y="332189"/>
            <a:chExt cx="887810" cy="386741"/>
          </a:xfrm>
        </p:grpSpPr>
        <p:sp>
          <p:nvSpPr>
            <p:cNvPr id="52" name="文本框 51"/>
            <p:cNvSpPr txBox="1"/>
            <p:nvPr/>
          </p:nvSpPr>
          <p:spPr>
            <a:xfrm>
              <a:off x="5277608" y="526521"/>
              <a:ext cx="887810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EDUCATION</a:t>
              </a:r>
              <a:endPara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5277609" y="332189"/>
              <a:ext cx="650566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教育背景</a:t>
              </a:r>
            </a:p>
          </p:txBody>
        </p:sp>
      </p:grpSp>
      <p:grpSp>
        <p:nvGrpSpPr>
          <p:cNvPr id="54" name="组 53"/>
          <p:cNvGrpSpPr/>
          <p:nvPr/>
        </p:nvGrpSpPr>
        <p:grpSpPr>
          <a:xfrm>
            <a:off x="10374649" y="362416"/>
            <a:ext cx="691217" cy="515654"/>
            <a:chOff x="5277609" y="332189"/>
            <a:chExt cx="616266" cy="386741"/>
          </a:xfrm>
        </p:grpSpPr>
        <p:sp>
          <p:nvSpPr>
            <p:cNvPr id="55" name="文本框 54"/>
            <p:cNvSpPr txBox="1"/>
            <p:nvPr/>
          </p:nvSpPr>
          <p:spPr>
            <a:xfrm>
              <a:off x="5277610" y="526521"/>
              <a:ext cx="616265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WORKS</a:t>
              </a:r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5277609" y="332189"/>
              <a:ext cx="407603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作品</a:t>
              </a:r>
            </a:p>
          </p:txBody>
        </p:sp>
      </p:grpSp>
      <p:grpSp>
        <p:nvGrpSpPr>
          <p:cNvPr id="57" name="组 56"/>
          <p:cNvGrpSpPr/>
          <p:nvPr/>
        </p:nvGrpSpPr>
        <p:grpSpPr>
          <a:xfrm>
            <a:off x="8692204" y="362416"/>
            <a:ext cx="530915" cy="515654"/>
            <a:chOff x="5277604" y="332189"/>
            <a:chExt cx="473346" cy="386741"/>
          </a:xfrm>
        </p:grpSpPr>
        <p:sp>
          <p:nvSpPr>
            <p:cNvPr id="58" name="文本框 57"/>
            <p:cNvSpPr txBox="1"/>
            <p:nvPr/>
          </p:nvSpPr>
          <p:spPr>
            <a:xfrm>
              <a:off x="5277604" y="526521"/>
              <a:ext cx="473346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SKILL</a:t>
              </a:r>
              <a:endPara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5277609" y="332189"/>
              <a:ext cx="407603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技能</a:t>
              </a:r>
            </a:p>
          </p:txBody>
        </p:sp>
      </p:grpSp>
      <p:grpSp>
        <p:nvGrpSpPr>
          <p:cNvPr id="63" name="组 62"/>
          <p:cNvGrpSpPr/>
          <p:nvPr/>
        </p:nvGrpSpPr>
        <p:grpSpPr>
          <a:xfrm>
            <a:off x="5327364" y="362416"/>
            <a:ext cx="789003" cy="515654"/>
            <a:chOff x="5277609" y="332189"/>
            <a:chExt cx="703449" cy="386741"/>
          </a:xfrm>
        </p:grpSpPr>
        <p:sp>
          <p:nvSpPr>
            <p:cNvPr id="68" name="文本框 67"/>
            <p:cNvSpPr txBox="1"/>
            <p:nvPr/>
          </p:nvSpPr>
          <p:spPr>
            <a:xfrm>
              <a:off x="5277613" y="526521"/>
              <a:ext cx="703445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AWARDS</a:t>
              </a:r>
              <a:endPara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70" name="文本框 69"/>
            <p:cNvSpPr txBox="1"/>
            <p:nvPr/>
          </p:nvSpPr>
          <p:spPr>
            <a:xfrm>
              <a:off x="5277609" y="332189"/>
              <a:ext cx="650565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获奖经历</a:t>
              </a:r>
            </a:p>
          </p:txBody>
        </p:sp>
      </p:grpSp>
      <p:sp>
        <p:nvSpPr>
          <p:cNvPr id="73" name="矩形 72"/>
          <p:cNvSpPr/>
          <p:nvPr/>
        </p:nvSpPr>
        <p:spPr>
          <a:xfrm>
            <a:off x="290838" y="316266"/>
            <a:ext cx="1528113" cy="679703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065"/>
          </a:p>
        </p:txBody>
      </p:sp>
      <p:sp>
        <p:nvSpPr>
          <p:cNvPr id="65" name="Freeform 13"/>
          <p:cNvSpPr>
            <a:spLocks noEditPoints="1"/>
          </p:cNvSpPr>
          <p:nvPr/>
        </p:nvSpPr>
        <p:spPr bwMode="auto">
          <a:xfrm>
            <a:off x="6997751" y="4659773"/>
            <a:ext cx="384471" cy="384471"/>
          </a:xfrm>
          <a:custGeom>
            <a:avLst/>
            <a:gdLst/>
            <a:ahLst/>
            <a:cxnLst>
              <a:cxn ang="0">
                <a:pos x="144" y="2"/>
              </a:cxn>
              <a:cxn ang="0">
                <a:pos x="98" y="14"/>
              </a:cxn>
              <a:cxn ang="0">
                <a:pos x="58" y="38"/>
              </a:cxn>
              <a:cxn ang="0">
                <a:pos x="28" y="70"/>
              </a:cxn>
              <a:cxn ang="0">
                <a:pos x="8" y="112"/>
              </a:cxn>
              <a:cxn ang="0">
                <a:pos x="0" y="160"/>
              </a:cxn>
              <a:cxn ang="0">
                <a:pos x="4" y="192"/>
              </a:cxn>
              <a:cxn ang="0">
                <a:pos x="20" y="236"/>
              </a:cxn>
              <a:cxn ang="0">
                <a:pos x="48" y="272"/>
              </a:cxn>
              <a:cxn ang="0">
                <a:pos x="84" y="300"/>
              </a:cxn>
              <a:cxn ang="0">
                <a:pos x="128" y="316"/>
              </a:cxn>
              <a:cxn ang="0">
                <a:pos x="160" y="318"/>
              </a:cxn>
              <a:cxn ang="0">
                <a:pos x="206" y="312"/>
              </a:cxn>
              <a:cxn ang="0">
                <a:pos x="248" y="292"/>
              </a:cxn>
              <a:cxn ang="0">
                <a:pos x="282" y="260"/>
              </a:cxn>
              <a:cxn ang="0">
                <a:pos x="306" y="222"/>
              </a:cxn>
              <a:cxn ang="0">
                <a:pos x="318" y="176"/>
              </a:cxn>
              <a:cxn ang="0">
                <a:pos x="318" y="144"/>
              </a:cxn>
              <a:cxn ang="0">
                <a:pos x="306" y="98"/>
              </a:cxn>
              <a:cxn ang="0">
                <a:pos x="282" y="58"/>
              </a:cxn>
              <a:cxn ang="0">
                <a:pos x="248" y="28"/>
              </a:cxn>
              <a:cxn ang="0">
                <a:pos x="206" y="8"/>
              </a:cxn>
              <a:cxn ang="0">
                <a:pos x="160" y="0"/>
              </a:cxn>
              <a:cxn ang="0">
                <a:pos x="234" y="210"/>
              </a:cxn>
              <a:cxn ang="0">
                <a:pos x="226" y="204"/>
              </a:cxn>
              <a:cxn ang="0">
                <a:pos x="218" y="206"/>
              </a:cxn>
              <a:cxn ang="0">
                <a:pos x="208" y="218"/>
              </a:cxn>
              <a:cxn ang="0">
                <a:pos x="226" y="234"/>
              </a:cxn>
              <a:cxn ang="0">
                <a:pos x="222" y="242"/>
              </a:cxn>
              <a:cxn ang="0">
                <a:pos x="212" y="248"/>
              </a:cxn>
              <a:cxn ang="0">
                <a:pos x="176" y="248"/>
              </a:cxn>
              <a:cxn ang="0">
                <a:pos x="160" y="240"/>
              </a:cxn>
              <a:cxn ang="0">
                <a:pos x="142" y="248"/>
              </a:cxn>
              <a:cxn ang="0">
                <a:pos x="116" y="250"/>
              </a:cxn>
              <a:cxn ang="0">
                <a:pos x="102" y="246"/>
              </a:cxn>
              <a:cxn ang="0">
                <a:pos x="94" y="234"/>
              </a:cxn>
              <a:cxn ang="0">
                <a:pos x="98" y="226"/>
              </a:cxn>
              <a:cxn ang="0">
                <a:pos x="104" y="212"/>
              </a:cxn>
              <a:cxn ang="0">
                <a:pos x="98" y="196"/>
              </a:cxn>
              <a:cxn ang="0">
                <a:pos x="88" y="208"/>
              </a:cxn>
              <a:cxn ang="0">
                <a:pos x="82" y="208"/>
              </a:cxn>
              <a:cxn ang="0">
                <a:pos x="78" y="188"/>
              </a:cxn>
              <a:cxn ang="0">
                <a:pos x="86" y="162"/>
              </a:cxn>
              <a:cxn ang="0">
                <a:pos x="94" y="152"/>
              </a:cxn>
              <a:cxn ang="0">
                <a:pos x="96" y="136"/>
              </a:cxn>
              <a:cxn ang="0">
                <a:pos x="100" y="120"/>
              </a:cxn>
              <a:cxn ang="0">
                <a:pos x="104" y="104"/>
              </a:cxn>
              <a:cxn ang="0">
                <a:pos x="128" y="78"/>
              </a:cxn>
              <a:cxn ang="0">
                <a:pos x="160" y="70"/>
              </a:cxn>
              <a:cxn ang="0">
                <a:pos x="168" y="70"/>
              </a:cxn>
              <a:cxn ang="0">
                <a:pos x="200" y="84"/>
              </a:cxn>
              <a:cxn ang="0">
                <a:pos x="214" y="104"/>
              </a:cxn>
              <a:cxn ang="0">
                <a:pos x="220" y="132"/>
              </a:cxn>
              <a:cxn ang="0">
                <a:pos x="224" y="144"/>
              </a:cxn>
              <a:cxn ang="0">
                <a:pos x="224" y="152"/>
              </a:cxn>
              <a:cxn ang="0">
                <a:pos x="238" y="174"/>
              </a:cxn>
              <a:cxn ang="0">
                <a:pos x="242" y="188"/>
              </a:cxn>
              <a:cxn ang="0">
                <a:pos x="234" y="210"/>
              </a:cxn>
            </a:cxnLst>
            <a:rect l="0" t="0" r="r" b="b"/>
            <a:pathLst>
              <a:path w="318" h="318">
                <a:moveTo>
                  <a:pt x="160" y="0"/>
                </a:moveTo>
                <a:lnTo>
                  <a:pt x="160" y="0"/>
                </a:lnTo>
                <a:lnTo>
                  <a:pt x="144" y="2"/>
                </a:lnTo>
                <a:lnTo>
                  <a:pt x="128" y="4"/>
                </a:lnTo>
                <a:lnTo>
                  <a:pt x="112" y="8"/>
                </a:lnTo>
                <a:lnTo>
                  <a:pt x="98" y="14"/>
                </a:lnTo>
                <a:lnTo>
                  <a:pt x="84" y="20"/>
                </a:lnTo>
                <a:lnTo>
                  <a:pt x="70" y="28"/>
                </a:lnTo>
                <a:lnTo>
                  <a:pt x="58" y="38"/>
                </a:lnTo>
                <a:lnTo>
                  <a:pt x="48" y="48"/>
                </a:lnTo>
                <a:lnTo>
                  <a:pt x="36" y="58"/>
                </a:lnTo>
                <a:lnTo>
                  <a:pt x="28" y="70"/>
                </a:lnTo>
                <a:lnTo>
                  <a:pt x="20" y="84"/>
                </a:lnTo>
                <a:lnTo>
                  <a:pt x="12" y="98"/>
                </a:lnTo>
                <a:lnTo>
                  <a:pt x="8" y="112"/>
                </a:lnTo>
                <a:lnTo>
                  <a:pt x="4" y="128"/>
                </a:lnTo>
                <a:lnTo>
                  <a:pt x="2" y="144"/>
                </a:lnTo>
                <a:lnTo>
                  <a:pt x="0" y="160"/>
                </a:lnTo>
                <a:lnTo>
                  <a:pt x="0" y="160"/>
                </a:lnTo>
                <a:lnTo>
                  <a:pt x="2" y="176"/>
                </a:lnTo>
                <a:lnTo>
                  <a:pt x="4" y="192"/>
                </a:lnTo>
                <a:lnTo>
                  <a:pt x="8" y="206"/>
                </a:lnTo>
                <a:lnTo>
                  <a:pt x="12" y="222"/>
                </a:lnTo>
                <a:lnTo>
                  <a:pt x="20" y="236"/>
                </a:lnTo>
                <a:lnTo>
                  <a:pt x="28" y="248"/>
                </a:lnTo>
                <a:lnTo>
                  <a:pt x="36" y="260"/>
                </a:lnTo>
                <a:lnTo>
                  <a:pt x="48" y="272"/>
                </a:lnTo>
                <a:lnTo>
                  <a:pt x="58" y="282"/>
                </a:lnTo>
                <a:lnTo>
                  <a:pt x="70" y="292"/>
                </a:lnTo>
                <a:lnTo>
                  <a:pt x="84" y="300"/>
                </a:lnTo>
                <a:lnTo>
                  <a:pt x="98" y="306"/>
                </a:lnTo>
                <a:lnTo>
                  <a:pt x="112" y="312"/>
                </a:lnTo>
                <a:lnTo>
                  <a:pt x="128" y="316"/>
                </a:lnTo>
                <a:lnTo>
                  <a:pt x="144" y="318"/>
                </a:lnTo>
                <a:lnTo>
                  <a:pt x="160" y="318"/>
                </a:lnTo>
                <a:lnTo>
                  <a:pt x="160" y="318"/>
                </a:lnTo>
                <a:lnTo>
                  <a:pt x="176" y="318"/>
                </a:lnTo>
                <a:lnTo>
                  <a:pt x="192" y="316"/>
                </a:lnTo>
                <a:lnTo>
                  <a:pt x="206" y="312"/>
                </a:lnTo>
                <a:lnTo>
                  <a:pt x="222" y="306"/>
                </a:lnTo>
                <a:lnTo>
                  <a:pt x="236" y="300"/>
                </a:lnTo>
                <a:lnTo>
                  <a:pt x="248" y="292"/>
                </a:lnTo>
                <a:lnTo>
                  <a:pt x="260" y="282"/>
                </a:lnTo>
                <a:lnTo>
                  <a:pt x="272" y="272"/>
                </a:lnTo>
                <a:lnTo>
                  <a:pt x="282" y="260"/>
                </a:lnTo>
                <a:lnTo>
                  <a:pt x="292" y="248"/>
                </a:lnTo>
                <a:lnTo>
                  <a:pt x="300" y="236"/>
                </a:lnTo>
                <a:lnTo>
                  <a:pt x="306" y="222"/>
                </a:lnTo>
                <a:lnTo>
                  <a:pt x="312" y="206"/>
                </a:lnTo>
                <a:lnTo>
                  <a:pt x="316" y="192"/>
                </a:lnTo>
                <a:lnTo>
                  <a:pt x="318" y="176"/>
                </a:lnTo>
                <a:lnTo>
                  <a:pt x="318" y="160"/>
                </a:lnTo>
                <a:lnTo>
                  <a:pt x="318" y="160"/>
                </a:lnTo>
                <a:lnTo>
                  <a:pt x="318" y="144"/>
                </a:lnTo>
                <a:lnTo>
                  <a:pt x="316" y="128"/>
                </a:lnTo>
                <a:lnTo>
                  <a:pt x="312" y="112"/>
                </a:lnTo>
                <a:lnTo>
                  <a:pt x="306" y="98"/>
                </a:lnTo>
                <a:lnTo>
                  <a:pt x="300" y="84"/>
                </a:lnTo>
                <a:lnTo>
                  <a:pt x="292" y="70"/>
                </a:lnTo>
                <a:lnTo>
                  <a:pt x="282" y="58"/>
                </a:lnTo>
                <a:lnTo>
                  <a:pt x="272" y="48"/>
                </a:lnTo>
                <a:lnTo>
                  <a:pt x="260" y="38"/>
                </a:lnTo>
                <a:lnTo>
                  <a:pt x="248" y="28"/>
                </a:lnTo>
                <a:lnTo>
                  <a:pt x="236" y="20"/>
                </a:lnTo>
                <a:lnTo>
                  <a:pt x="222" y="14"/>
                </a:lnTo>
                <a:lnTo>
                  <a:pt x="206" y="8"/>
                </a:lnTo>
                <a:lnTo>
                  <a:pt x="192" y="4"/>
                </a:lnTo>
                <a:lnTo>
                  <a:pt x="176" y="2"/>
                </a:lnTo>
                <a:lnTo>
                  <a:pt x="160" y="0"/>
                </a:lnTo>
                <a:lnTo>
                  <a:pt x="160" y="0"/>
                </a:lnTo>
                <a:close/>
                <a:moveTo>
                  <a:pt x="234" y="210"/>
                </a:moveTo>
                <a:lnTo>
                  <a:pt x="234" y="210"/>
                </a:lnTo>
                <a:lnTo>
                  <a:pt x="230" y="208"/>
                </a:lnTo>
                <a:lnTo>
                  <a:pt x="226" y="204"/>
                </a:lnTo>
                <a:lnTo>
                  <a:pt x="226" y="204"/>
                </a:lnTo>
                <a:lnTo>
                  <a:pt x="222" y="196"/>
                </a:lnTo>
                <a:lnTo>
                  <a:pt x="222" y="196"/>
                </a:lnTo>
                <a:lnTo>
                  <a:pt x="218" y="206"/>
                </a:lnTo>
                <a:lnTo>
                  <a:pt x="216" y="212"/>
                </a:lnTo>
                <a:lnTo>
                  <a:pt x="208" y="218"/>
                </a:lnTo>
                <a:lnTo>
                  <a:pt x="208" y="218"/>
                </a:lnTo>
                <a:lnTo>
                  <a:pt x="222" y="226"/>
                </a:lnTo>
                <a:lnTo>
                  <a:pt x="224" y="230"/>
                </a:lnTo>
                <a:lnTo>
                  <a:pt x="226" y="234"/>
                </a:lnTo>
                <a:lnTo>
                  <a:pt x="226" y="234"/>
                </a:lnTo>
                <a:lnTo>
                  <a:pt x="224" y="238"/>
                </a:lnTo>
                <a:lnTo>
                  <a:pt x="222" y="242"/>
                </a:lnTo>
                <a:lnTo>
                  <a:pt x="218" y="246"/>
                </a:lnTo>
                <a:lnTo>
                  <a:pt x="212" y="248"/>
                </a:lnTo>
                <a:lnTo>
                  <a:pt x="212" y="248"/>
                </a:lnTo>
                <a:lnTo>
                  <a:pt x="202" y="250"/>
                </a:lnTo>
                <a:lnTo>
                  <a:pt x="194" y="250"/>
                </a:lnTo>
                <a:lnTo>
                  <a:pt x="176" y="248"/>
                </a:lnTo>
                <a:lnTo>
                  <a:pt x="176" y="248"/>
                </a:lnTo>
                <a:lnTo>
                  <a:pt x="168" y="246"/>
                </a:lnTo>
                <a:lnTo>
                  <a:pt x="160" y="240"/>
                </a:lnTo>
                <a:lnTo>
                  <a:pt x="160" y="240"/>
                </a:lnTo>
                <a:lnTo>
                  <a:pt x="150" y="246"/>
                </a:lnTo>
                <a:lnTo>
                  <a:pt x="142" y="248"/>
                </a:lnTo>
                <a:lnTo>
                  <a:pt x="142" y="248"/>
                </a:lnTo>
                <a:lnTo>
                  <a:pt x="126" y="250"/>
                </a:lnTo>
                <a:lnTo>
                  <a:pt x="116" y="250"/>
                </a:lnTo>
                <a:lnTo>
                  <a:pt x="108" y="248"/>
                </a:lnTo>
                <a:lnTo>
                  <a:pt x="108" y="248"/>
                </a:lnTo>
                <a:lnTo>
                  <a:pt x="102" y="246"/>
                </a:lnTo>
                <a:lnTo>
                  <a:pt x="98" y="242"/>
                </a:lnTo>
                <a:lnTo>
                  <a:pt x="94" y="238"/>
                </a:lnTo>
                <a:lnTo>
                  <a:pt x="94" y="234"/>
                </a:lnTo>
                <a:lnTo>
                  <a:pt x="94" y="234"/>
                </a:lnTo>
                <a:lnTo>
                  <a:pt x="94" y="230"/>
                </a:lnTo>
                <a:lnTo>
                  <a:pt x="98" y="226"/>
                </a:lnTo>
                <a:lnTo>
                  <a:pt x="110" y="218"/>
                </a:lnTo>
                <a:lnTo>
                  <a:pt x="110" y="218"/>
                </a:lnTo>
                <a:lnTo>
                  <a:pt x="104" y="212"/>
                </a:lnTo>
                <a:lnTo>
                  <a:pt x="100" y="206"/>
                </a:lnTo>
                <a:lnTo>
                  <a:pt x="98" y="196"/>
                </a:lnTo>
                <a:lnTo>
                  <a:pt x="98" y="196"/>
                </a:lnTo>
                <a:lnTo>
                  <a:pt x="92" y="204"/>
                </a:lnTo>
                <a:lnTo>
                  <a:pt x="92" y="204"/>
                </a:lnTo>
                <a:lnTo>
                  <a:pt x="88" y="208"/>
                </a:lnTo>
                <a:lnTo>
                  <a:pt x="86" y="210"/>
                </a:lnTo>
                <a:lnTo>
                  <a:pt x="86" y="210"/>
                </a:lnTo>
                <a:lnTo>
                  <a:pt x="82" y="208"/>
                </a:lnTo>
                <a:lnTo>
                  <a:pt x="78" y="202"/>
                </a:lnTo>
                <a:lnTo>
                  <a:pt x="78" y="188"/>
                </a:lnTo>
                <a:lnTo>
                  <a:pt x="78" y="188"/>
                </a:lnTo>
                <a:lnTo>
                  <a:pt x="78" y="180"/>
                </a:lnTo>
                <a:lnTo>
                  <a:pt x="80" y="174"/>
                </a:lnTo>
                <a:lnTo>
                  <a:pt x="86" y="162"/>
                </a:lnTo>
                <a:lnTo>
                  <a:pt x="86" y="162"/>
                </a:lnTo>
                <a:lnTo>
                  <a:pt x="94" y="152"/>
                </a:lnTo>
                <a:lnTo>
                  <a:pt x="94" y="152"/>
                </a:lnTo>
                <a:lnTo>
                  <a:pt x="94" y="144"/>
                </a:lnTo>
                <a:lnTo>
                  <a:pt x="94" y="144"/>
                </a:lnTo>
                <a:lnTo>
                  <a:pt x="96" y="136"/>
                </a:lnTo>
                <a:lnTo>
                  <a:pt x="98" y="132"/>
                </a:lnTo>
                <a:lnTo>
                  <a:pt x="98" y="132"/>
                </a:lnTo>
                <a:lnTo>
                  <a:pt x="100" y="120"/>
                </a:lnTo>
                <a:lnTo>
                  <a:pt x="100" y="112"/>
                </a:lnTo>
                <a:lnTo>
                  <a:pt x="104" y="104"/>
                </a:lnTo>
                <a:lnTo>
                  <a:pt x="104" y="104"/>
                </a:lnTo>
                <a:lnTo>
                  <a:pt x="112" y="92"/>
                </a:lnTo>
                <a:lnTo>
                  <a:pt x="120" y="84"/>
                </a:lnTo>
                <a:lnTo>
                  <a:pt x="128" y="78"/>
                </a:lnTo>
                <a:lnTo>
                  <a:pt x="138" y="74"/>
                </a:lnTo>
                <a:lnTo>
                  <a:pt x="152" y="70"/>
                </a:lnTo>
                <a:lnTo>
                  <a:pt x="160" y="70"/>
                </a:lnTo>
                <a:lnTo>
                  <a:pt x="160" y="70"/>
                </a:lnTo>
                <a:lnTo>
                  <a:pt x="160" y="70"/>
                </a:lnTo>
                <a:lnTo>
                  <a:pt x="168" y="70"/>
                </a:lnTo>
                <a:lnTo>
                  <a:pt x="182" y="74"/>
                </a:lnTo>
                <a:lnTo>
                  <a:pt x="190" y="78"/>
                </a:lnTo>
                <a:lnTo>
                  <a:pt x="200" y="84"/>
                </a:lnTo>
                <a:lnTo>
                  <a:pt x="208" y="92"/>
                </a:lnTo>
                <a:lnTo>
                  <a:pt x="214" y="104"/>
                </a:lnTo>
                <a:lnTo>
                  <a:pt x="214" y="104"/>
                </a:lnTo>
                <a:lnTo>
                  <a:pt x="218" y="112"/>
                </a:lnTo>
                <a:lnTo>
                  <a:pt x="220" y="120"/>
                </a:lnTo>
                <a:lnTo>
                  <a:pt x="220" y="132"/>
                </a:lnTo>
                <a:lnTo>
                  <a:pt x="220" y="132"/>
                </a:lnTo>
                <a:lnTo>
                  <a:pt x="222" y="136"/>
                </a:lnTo>
                <a:lnTo>
                  <a:pt x="224" y="144"/>
                </a:lnTo>
                <a:lnTo>
                  <a:pt x="224" y="144"/>
                </a:lnTo>
                <a:lnTo>
                  <a:pt x="224" y="152"/>
                </a:lnTo>
                <a:lnTo>
                  <a:pt x="224" y="152"/>
                </a:lnTo>
                <a:lnTo>
                  <a:pt x="232" y="162"/>
                </a:lnTo>
                <a:lnTo>
                  <a:pt x="232" y="162"/>
                </a:lnTo>
                <a:lnTo>
                  <a:pt x="238" y="174"/>
                </a:lnTo>
                <a:lnTo>
                  <a:pt x="240" y="180"/>
                </a:lnTo>
                <a:lnTo>
                  <a:pt x="242" y="188"/>
                </a:lnTo>
                <a:lnTo>
                  <a:pt x="242" y="188"/>
                </a:lnTo>
                <a:lnTo>
                  <a:pt x="240" y="202"/>
                </a:lnTo>
                <a:lnTo>
                  <a:pt x="238" y="208"/>
                </a:lnTo>
                <a:lnTo>
                  <a:pt x="234" y="210"/>
                </a:lnTo>
                <a:lnTo>
                  <a:pt x="234" y="2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3200"/>
          </a:p>
        </p:txBody>
      </p:sp>
      <p:grpSp>
        <p:nvGrpSpPr>
          <p:cNvPr id="76" name="组 75"/>
          <p:cNvGrpSpPr/>
          <p:nvPr/>
        </p:nvGrpSpPr>
        <p:grpSpPr>
          <a:xfrm>
            <a:off x="8856584" y="5561227"/>
            <a:ext cx="385157" cy="385157"/>
            <a:chOff x="1452563" y="203200"/>
            <a:chExt cx="504825" cy="504825"/>
          </a:xfrm>
          <a:solidFill>
            <a:srgbClr val="FFFFFF"/>
          </a:solidFill>
        </p:grpSpPr>
        <p:sp>
          <p:nvSpPr>
            <p:cNvPr id="77" name="Freeform 7"/>
            <p:cNvSpPr/>
            <p:nvPr/>
          </p:nvSpPr>
          <p:spPr bwMode="auto">
            <a:xfrm>
              <a:off x="1633538" y="339725"/>
              <a:ext cx="142875" cy="142875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46" y="0"/>
                </a:cxn>
                <a:cxn ang="0">
                  <a:pos x="36" y="2"/>
                </a:cxn>
                <a:cxn ang="0">
                  <a:pos x="28" y="4"/>
                </a:cxn>
                <a:cxn ang="0">
                  <a:pos x="20" y="8"/>
                </a:cxn>
                <a:cxn ang="0">
                  <a:pos x="14" y="14"/>
                </a:cxn>
                <a:cxn ang="0">
                  <a:pos x="8" y="20"/>
                </a:cxn>
                <a:cxn ang="0">
                  <a:pos x="4" y="28"/>
                </a:cxn>
                <a:cxn ang="0">
                  <a:pos x="2" y="36"/>
                </a:cxn>
                <a:cxn ang="0">
                  <a:pos x="0" y="46"/>
                </a:cxn>
                <a:cxn ang="0">
                  <a:pos x="0" y="46"/>
                </a:cxn>
                <a:cxn ang="0">
                  <a:pos x="2" y="54"/>
                </a:cxn>
                <a:cxn ang="0">
                  <a:pos x="4" y="62"/>
                </a:cxn>
                <a:cxn ang="0">
                  <a:pos x="8" y="70"/>
                </a:cxn>
                <a:cxn ang="0">
                  <a:pos x="14" y="76"/>
                </a:cxn>
                <a:cxn ang="0">
                  <a:pos x="20" y="82"/>
                </a:cxn>
                <a:cxn ang="0">
                  <a:pos x="28" y="86"/>
                </a:cxn>
                <a:cxn ang="0">
                  <a:pos x="36" y="88"/>
                </a:cxn>
                <a:cxn ang="0">
                  <a:pos x="46" y="90"/>
                </a:cxn>
                <a:cxn ang="0">
                  <a:pos x="46" y="90"/>
                </a:cxn>
                <a:cxn ang="0">
                  <a:pos x="54" y="88"/>
                </a:cxn>
                <a:cxn ang="0">
                  <a:pos x="62" y="86"/>
                </a:cxn>
                <a:cxn ang="0">
                  <a:pos x="70" y="82"/>
                </a:cxn>
                <a:cxn ang="0">
                  <a:pos x="78" y="76"/>
                </a:cxn>
                <a:cxn ang="0">
                  <a:pos x="82" y="70"/>
                </a:cxn>
                <a:cxn ang="0">
                  <a:pos x="86" y="62"/>
                </a:cxn>
                <a:cxn ang="0">
                  <a:pos x="90" y="54"/>
                </a:cxn>
                <a:cxn ang="0">
                  <a:pos x="90" y="46"/>
                </a:cxn>
                <a:cxn ang="0">
                  <a:pos x="90" y="46"/>
                </a:cxn>
                <a:cxn ang="0">
                  <a:pos x="90" y="36"/>
                </a:cxn>
                <a:cxn ang="0">
                  <a:pos x="86" y="28"/>
                </a:cxn>
                <a:cxn ang="0">
                  <a:pos x="82" y="20"/>
                </a:cxn>
                <a:cxn ang="0">
                  <a:pos x="78" y="14"/>
                </a:cxn>
                <a:cxn ang="0">
                  <a:pos x="70" y="8"/>
                </a:cxn>
                <a:cxn ang="0">
                  <a:pos x="62" y="4"/>
                </a:cxn>
                <a:cxn ang="0">
                  <a:pos x="54" y="2"/>
                </a:cxn>
                <a:cxn ang="0">
                  <a:pos x="46" y="0"/>
                </a:cxn>
                <a:cxn ang="0">
                  <a:pos x="46" y="0"/>
                </a:cxn>
              </a:cxnLst>
              <a:rect l="0" t="0" r="r" b="b"/>
              <a:pathLst>
                <a:path w="90" h="90">
                  <a:moveTo>
                    <a:pt x="46" y="0"/>
                  </a:moveTo>
                  <a:lnTo>
                    <a:pt x="46" y="0"/>
                  </a:lnTo>
                  <a:lnTo>
                    <a:pt x="36" y="2"/>
                  </a:lnTo>
                  <a:lnTo>
                    <a:pt x="28" y="4"/>
                  </a:lnTo>
                  <a:lnTo>
                    <a:pt x="20" y="8"/>
                  </a:lnTo>
                  <a:lnTo>
                    <a:pt x="14" y="14"/>
                  </a:lnTo>
                  <a:lnTo>
                    <a:pt x="8" y="20"/>
                  </a:lnTo>
                  <a:lnTo>
                    <a:pt x="4" y="28"/>
                  </a:lnTo>
                  <a:lnTo>
                    <a:pt x="2" y="3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2" y="54"/>
                  </a:lnTo>
                  <a:lnTo>
                    <a:pt x="4" y="62"/>
                  </a:lnTo>
                  <a:lnTo>
                    <a:pt x="8" y="70"/>
                  </a:lnTo>
                  <a:lnTo>
                    <a:pt x="14" y="76"/>
                  </a:lnTo>
                  <a:lnTo>
                    <a:pt x="20" y="82"/>
                  </a:lnTo>
                  <a:lnTo>
                    <a:pt x="28" y="86"/>
                  </a:lnTo>
                  <a:lnTo>
                    <a:pt x="36" y="88"/>
                  </a:lnTo>
                  <a:lnTo>
                    <a:pt x="46" y="90"/>
                  </a:lnTo>
                  <a:lnTo>
                    <a:pt x="46" y="90"/>
                  </a:lnTo>
                  <a:lnTo>
                    <a:pt x="54" y="88"/>
                  </a:lnTo>
                  <a:lnTo>
                    <a:pt x="62" y="86"/>
                  </a:lnTo>
                  <a:lnTo>
                    <a:pt x="70" y="82"/>
                  </a:lnTo>
                  <a:lnTo>
                    <a:pt x="78" y="76"/>
                  </a:lnTo>
                  <a:lnTo>
                    <a:pt x="82" y="70"/>
                  </a:lnTo>
                  <a:lnTo>
                    <a:pt x="86" y="62"/>
                  </a:lnTo>
                  <a:lnTo>
                    <a:pt x="90" y="54"/>
                  </a:lnTo>
                  <a:lnTo>
                    <a:pt x="90" y="46"/>
                  </a:lnTo>
                  <a:lnTo>
                    <a:pt x="90" y="46"/>
                  </a:lnTo>
                  <a:lnTo>
                    <a:pt x="90" y="36"/>
                  </a:lnTo>
                  <a:lnTo>
                    <a:pt x="86" y="28"/>
                  </a:lnTo>
                  <a:lnTo>
                    <a:pt x="82" y="20"/>
                  </a:lnTo>
                  <a:lnTo>
                    <a:pt x="78" y="14"/>
                  </a:lnTo>
                  <a:lnTo>
                    <a:pt x="70" y="8"/>
                  </a:lnTo>
                  <a:lnTo>
                    <a:pt x="62" y="4"/>
                  </a:lnTo>
                  <a:lnTo>
                    <a:pt x="54" y="2"/>
                  </a:lnTo>
                  <a:lnTo>
                    <a:pt x="46" y="0"/>
                  </a:lnTo>
                  <a:lnTo>
                    <a:pt x="4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78" name="Freeform 8"/>
            <p:cNvSpPr>
              <a:spLocks noEditPoints="1"/>
            </p:cNvSpPr>
            <p:nvPr/>
          </p:nvSpPr>
          <p:spPr bwMode="auto">
            <a:xfrm>
              <a:off x="1452563" y="203200"/>
              <a:ext cx="504825" cy="504825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28" y="4"/>
                </a:cxn>
                <a:cxn ang="0">
                  <a:pos x="98" y="14"/>
                </a:cxn>
                <a:cxn ang="0">
                  <a:pos x="70" y="28"/>
                </a:cxn>
                <a:cxn ang="0">
                  <a:pos x="46" y="48"/>
                </a:cxn>
                <a:cxn ang="0">
                  <a:pos x="28" y="70"/>
                </a:cxn>
                <a:cxn ang="0">
                  <a:pos x="12" y="98"/>
                </a:cxn>
                <a:cxn ang="0">
                  <a:pos x="4" y="128"/>
                </a:cxn>
                <a:cxn ang="0">
                  <a:pos x="0" y="160"/>
                </a:cxn>
                <a:cxn ang="0">
                  <a:pos x="2" y="176"/>
                </a:cxn>
                <a:cxn ang="0">
                  <a:pos x="8" y="206"/>
                </a:cxn>
                <a:cxn ang="0">
                  <a:pos x="20" y="236"/>
                </a:cxn>
                <a:cxn ang="0">
                  <a:pos x="36" y="260"/>
                </a:cxn>
                <a:cxn ang="0">
                  <a:pos x="58" y="282"/>
                </a:cxn>
                <a:cxn ang="0">
                  <a:pos x="84" y="300"/>
                </a:cxn>
                <a:cxn ang="0">
                  <a:pos x="112" y="312"/>
                </a:cxn>
                <a:cxn ang="0">
                  <a:pos x="144" y="318"/>
                </a:cxn>
                <a:cxn ang="0">
                  <a:pos x="160" y="318"/>
                </a:cxn>
                <a:cxn ang="0">
                  <a:pos x="192" y="316"/>
                </a:cxn>
                <a:cxn ang="0">
                  <a:pos x="222" y="306"/>
                </a:cxn>
                <a:cxn ang="0">
                  <a:pos x="248" y="292"/>
                </a:cxn>
                <a:cxn ang="0">
                  <a:pos x="272" y="272"/>
                </a:cxn>
                <a:cxn ang="0">
                  <a:pos x="292" y="248"/>
                </a:cxn>
                <a:cxn ang="0">
                  <a:pos x="306" y="222"/>
                </a:cxn>
                <a:cxn ang="0">
                  <a:pos x="316" y="192"/>
                </a:cxn>
                <a:cxn ang="0">
                  <a:pos x="318" y="160"/>
                </a:cxn>
                <a:cxn ang="0">
                  <a:pos x="318" y="144"/>
                </a:cxn>
                <a:cxn ang="0">
                  <a:pos x="312" y="112"/>
                </a:cxn>
                <a:cxn ang="0">
                  <a:pos x="300" y="84"/>
                </a:cxn>
                <a:cxn ang="0">
                  <a:pos x="282" y="58"/>
                </a:cxn>
                <a:cxn ang="0">
                  <a:pos x="260" y="38"/>
                </a:cxn>
                <a:cxn ang="0">
                  <a:pos x="236" y="20"/>
                </a:cxn>
                <a:cxn ang="0">
                  <a:pos x="206" y="8"/>
                </a:cxn>
                <a:cxn ang="0">
                  <a:pos x="176" y="2"/>
                </a:cxn>
                <a:cxn ang="0">
                  <a:pos x="160" y="0"/>
                </a:cxn>
                <a:cxn ang="0">
                  <a:pos x="160" y="264"/>
                </a:cxn>
                <a:cxn ang="0">
                  <a:pos x="122" y="214"/>
                </a:cxn>
                <a:cxn ang="0">
                  <a:pos x="96" y="170"/>
                </a:cxn>
                <a:cxn ang="0">
                  <a:pos x="84" y="140"/>
                </a:cxn>
                <a:cxn ang="0">
                  <a:pos x="84" y="132"/>
                </a:cxn>
                <a:cxn ang="0">
                  <a:pos x="90" y="102"/>
                </a:cxn>
                <a:cxn ang="0">
                  <a:pos x="106" y="78"/>
                </a:cxn>
                <a:cxn ang="0">
                  <a:pos x="130" y="60"/>
                </a:cxn>
                <a:cxn ang="0">
                  <a:pos x="160" y="54"/>
                </a:cxn>
                <a:cxn ang="0">
                  <a:pos x="174" y="56"/>
                </a:cxn>
                <a:cxn ang="0">
                  <a:pos x="202" y="68"/>
                </a:cxn>
                <a:cxn ang="0">
                  <a:pos x="222" y="88"/>
                </a:cxn>
                <a:cxn ang="0">
                  <a:pos x="234" y="116"/>
                </a:cxn>
                <a:cxn ang="0">
                  <a:pos x="236" y="132"/>
                </a:cxn>
                <a:cxn ang="0">
                  <a:pos x="232" y="148"/>
                </a:cxn>
                <a:cxn ang="0">
                  <a:pos x="212" y="192"/>
                </a:cxn>
                <a:cxn ang="0">
                  <a:pos x="172" y="250"/>
                </a:cxn>
                <a:cxn ang="0">
                  <a:pos x="160" y="264"/>
                </a:cxn>
              </a:cxnLst>
              <a:rect l="0" t="0" r="r" b="b"/>
              <a:pathLst>
                <a:path w="318" h="318">
                  <a:moveTo>
                    <a:pt x="160" y="0"/>
                  </a:moveTo>
                  <a:lnTo>
                    <a:pt x="160" y="0"/>
                  </a:lnTo>
                  <a:lnTo>
                    <a:pt x="144" y="2"/>
                  </a:lnTo>
                  <a:lnTo>
                    <a:pt x="128" y="4"/>
                  </a:lnTo>
                  <a:lnTo>
                    <a:pt x="112" y="8"/>
                  </a:lnTo>
                  <a:lnTo>
                    <a:pt x="98" y="14"/>
                  </a:lnTo>
                  <a:lnTo>
                    <a:pt x="84" y="20"/>
                  </a:lnTo>
                  <a:lnTo>
                    <a:pt x="70" y="28"/>
                  </a:lnTo>
                  <a:lnTo>
                    <a:pt x="58" y="38"/>
                  </a:lnTo>
                  <a:lnTo>
                    <a:pt x="46" y="48"/>
                  </a:lnTo>
                  <a:lnTo>
                    <a:pt x="36" y="58"/>
                  </a:lnTo>
                  <a:lnTo>
                    <a:pt x="28" y="70"/>
                  </a:lnTo>
                  <a:lnTo>
                    <a:pt x="20" y="84"/>
                  </a:lnTo>
                  <a:lnTo>
                    <a:pt x="12" y="98"/>
                  </a:lnTo>
                  <a:lnTo>
                    <a:pt x="8" y="112"/>
                  </a:lnTo>
                  <a:lnTo>
                    <a:pt x="4" y="128"/>
                  </a:lnTo>
                  <a:lnTo>
                    <a:pt x="2" y="144"/>
                  </a:lnTo>
                  <a:lnTo>
                    <a:pt x="0" y="160"/>
                  </a:lnTo>
                  <a:lnTo>
                    <a:pt x="0" y="160"/>
                  </a:lnTo>
                  <a:lnTo>
                    <a:pt x="2" y="176"/>
                  </a:lnTo>
                  <a:lnTo>
                    <a:pt x="4" y="192"/>
                  </a:lnTo>
                  <a:lnTo>
                    <a:pt x="8" y="206"/>
                  </a:lnTo>
                  <a:lnTo>
                    <a:pt x="12" y="222"/>
                  </a:lnTo>
                  <a:lnTo>
                    <a:pt x="20" y="236"/>
                  </a:lnTo>
                  <a:lnTo>
                    <a:pt x="28" y="248"/>
                  </a:lnTo>
                  <a:lnTo>
                    <a:pt x="36" y="260"/>
                  </a:lnTo>
                  <a:lnTo>
                    <a:pt x="46" y="272"/>
                  </a:lnTo>
                  <a:lnTo>
                    <a:pt x="58" y="282"/>
                  </a:lnTo>
                  <a:lnTo>
                    <a:pt x="70" y="292"/>
                  </a:lnTo>
                  <a:lnTo>
                    <a:pt x="84" y="300"/>
                  </a:lnTo>
                  <a:lnTo>
                    <a:pt x="98" y="306"/>
                  </a:lnTo>
                  <a:lnTo>
                    <a:pt x="112" y="312"/>
                  </a:lnTo>
                  <a:lnTo>
                    <a:pt x="128" y="316"/>
                  </a:lnTo>
                  <a:lnTo>
                    <a:pt x="144" y="318"/>
                  </a:lnTo>
                  <a:lnTo>
                    <a:pt x="160" y="318"/>
                  </a:lnTo>
                  <a:lnTo>
                    <a:pt x="160" y="318"/>
                  </a:lnTo>
                  <a:lnTo>
                    <a:pt x="176" y="318"/>
                  </a:lnTo>
                  <a:lnTo>
                    <a:pt x="192" y="316"/>
                  </a:lnTo>
                  <a:lnTo>
                    <a:pt x="206" y="312"/>
                  </a:lnTo>
                  <a:lnTo>
                    <a:pt x="222" y="306"/>
                  </a:lnTo>
                  <a:lnTo>
                    <a:pt x="236" y="300"/>
                  </a:lnTo>
                  <a:lnTo>
                    <a:pt x="248" y="292"/>
                  </a:lnTo>
                  <a:lnTo>
                    <a:pt x="260" y="282"/>
                  </a:lnTo>
                  <a:lnTo>
                    <a:pt x="272" y="272"/>
                  </a:lnTo>
                  <a:lnTo>
                    <a:pt x="282" y="260"/>
                  </a:lnTo>
                  <a:lnTo>
                    <a:pt x="292" y="248"/>
                  </a:lnTo>
                  <a:lnTo>
                    <a:pt x="300" y="236"/>
                  </a:lnTo>
                  <a:lnTo>
                    <a:pt x="306" y="222"/>
                  </a:lnTo>
                  <a:lnTo>
                    <a:pt x="312" y="206"/>
                  </a:lnTo>
                  <a:lnTo>
                    <a:pt x="316" y="192"/>
                  </a:lnTo>
                  <a:lnTo>
                    <a:pt x="318" y="176"/>
                  </a:lnTo>
                  <a:lnTo>
                    <a:pt x="318" y="160"/>
                  </a:lnTo>
                  <a:lnTo>
                    <a:pt x="318" y="160"/>
                  </a:lnTo>
                  <a:lnTo>
                    <a:pt x="318" y="144"/>
                  </a:lnTo>
                  <a:lnTo>
                    <a:pt x="316" y="128"/>
                  </a:lnTo>
                  <a:lnTo>
                    <a:pt x="312" y="112"/>
                  </a:lnTo>
                  <a:lnTo>
                    <a:pt x="306" y="98"/>
                  </a:lnTo>
                  <a:lnTo>
                    <a:pt x="300" y="84"/>
                  </a:lnTo>
                  <a:lnTo>
                    <a:pt x="292" y="70"/>
                  </a:lnTo>
                  <a:lnTo>
                    <a:pt x="282" y="58"/>
                  </a:lnTo>
                  <a:lnTo>
                    <a:pt x="272" y="48"/>
                  </a:lnTo>
                  <a:lnTo>
                    <a:pt x="260" y="38"/>
                  </a:lnTo>
                  <a:lnTo>
                    <a:pt x="248" y="28"/>
                  </a:lnTo>
                  <a:lnTo>
                    <a:pt x="236" y="20"/>
                  </a:lnTo>
                  <a:lnTo>
                    <a:pt x="222" y="14"/>
                  </a:lnTo>
                  <a:lnTo>
                    <a:pt x="206" y="8"/>
                  </a:lnTo>
                  <a:lnTo>
                    <a:pt x="192" y="4"/>
                  </a:lnTo>
                  <a:lnTo>
                    <a:pt x="176" y="2"/>
                  </a:lnTo>
                  <a:lnTo>
                    <a:pt x="160" y="0"/>
                  </a:lnTo>
                  <a:lnTo>
                    <a:pt x="160" y="0"/>
                  </a:lnTo>
                  <a:close/>
                  <a:moveTo>
                    <a:pt x="160" y="264"/>
                  </a:moveTo>
                  <a:lnTo>
                    <a:pt x="160" y="264"/>
                  </a:lnTo>
                  <a:lnTo>
                    <a:pt x="148" y="250"/>
                  </a:lnTo>
                  <a:lnTo>
                    <a:pt x="122" y="214"/>
                  </a:lnTo>
                  <a:lnTo>
                    <a:pt x="108" y="192"/>
                  </a:lnTo>
                  <a:lnTo>
                    <a:pt x="96" y="170"/>
                  </a:lnTo>
                  <a:lnTo>
                    <a:pt x="86" y="148"/>
                  </a:lnTo>
                  <a:lnTo>
                    <a:pt x="84" y="140"/>
                  </a:lnTo>
                  <a:lnTo>
                    <a:pt x="84" y="132"/>
                  </a:lnTo>
                  <a:lnTo>
                    <a:pt x="84" y="132"/>
                  </a:lnTo>
                  <a:lnTo>
                    <a:pt x="84" y="116"/>
                  </a:lnTo>
                  <a:lnTo>
                    <a:pt x="90" y="102"/>
                  </a:lnTo>
                  <a:lnTo>
                    <a:pt x="96" y="88"/>
                  </a:lnTo>
                  <a:lnTo>
                    <a:pt x="106" y="78"/>
                  </a:lnTo>
                  <a:lnTo>
                    <a:pt x="116" y="68"/>
                  </a:lnTo>
                  <a:lnTo>
                    <a:pt x="130" y="60"/>
                  </a:lnTo>
                  <a:lnTo>
                    <a:pt x="144" y="56"/>
                  </a:lnTo>
                  <a:lnTo>
                    <a:pt x="160" y="54"/>
                  </a:lnTo>
                  <a:lnTo>
                    <a:pt x="160" y="54"/>
                  </a:lnTo>
                  <a:lnTo>
                    <a:pt x="174" y="56"/>
                  </a:lnTo>
                  <a:lnTo>
                    <a:pt x="190" y="60"/>
                  </a:lnTo>
                  <a:lnTo>
                    <a:pt x="202" y="68"/>
                  </a:lnTo>
                  <a:lnTo>
                    <a:pt x="214" y="78"/>
                  </a:lnTo>
                  <a:lnTo>
                    <a:pt x="222" y="88"/>
                  </a:lnTo>
                  <a:lnTo>
                    <a:pt x="230" y="102"/>
                  </a:lnTo>
                  <a:lnTo>
                    <a:pt x="234" y="116"/>
                  </a:lnTo>
                  <a:lnTo>
                    <a:pt x="236" y="132"/>
                  </a:lnTo>
                  <a:lnTo>
                    <a:pt x="236" y="132"/>
                  </a:lnTo>
                  <a:lnTo>
                    <a:pt x="234" y="140"/>
                  </a:lnTo>
                  <a:lnTo>
                    <a:pt x="232" y="148"/>
                  </a:lnTo>
                  <a:lnTo>
                    <a:pt x="224" y="170"/>
                  </a:lnTo>
                  <a:lnTo>
                    <a:pt x="212" y="192"/>
                  </a:lnTo>
                  <a:lnTo>
                    <a:pt x="198" y="214"/>
                  </a:lnTo>
                  <a:lnTo>
                    <a:pt x="172" y="250"/>
                  </a:lnTo>
                  <a:lnTo>
                    <a:pt x="160" y="264"/>
                  </a:lnTo>
                  <a:lnTo>
                    <a:pt x="160" y="2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/>
            </a:p>
          </p:txBody>
        </p:sp>
      </p:grpSp>
      <p:grpSp>
        <p:nvGrpSpPr>
          <p:cNvPr id="79" name="组 78"/>
          <p:cNvGrpSpPr/>
          <p:nvPr/>
        </p:nvGrpSpPr>
        <p:grpSpPr>
          <a:xfrm>
            <a:off x="8856583" y="4647003"/>
            <a:ext cx="414667" cy="414667"/>
            <a:chOff x="1992313" y="190500"/>
            <a:chExt cx="504825" cy="504825"/>
          </a:xfrm>
          <a:solidFill>
            <a:srgbClr val="FFFFFF"/>
          </a:solidFill>
        </p:grpSpPr>
        <p:sp>
          <p:nvSpPr>
            <p:cNvPr id="80" name="Freeform 9"/>
            <p:cNvSpPr/>
            <p:nvPr/>
          </p:nvSpPr>
          <p:spPr bwMode="auto">
            <a:xfrm>
              <a:off x="2230438" y="555625"/>
              <a:ext cx="28575" cy="2857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6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14"/>
                </a:cxn>
                <a:cxn ang="0">
                  <a:pos x="2" y="16"/>
                </a:cxn>
                <a:cxn ang="0">
                  <a:pos x="6" y="18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12" y="18"/>
                </a:cxn>
                <a:cxn ang="0">
                  <a:pos x="16" y="16"/>
                </a:cxn>
                <a:cxn ang="0">
                  <a:pos x="18" y="14"/>
                </a:cxn>
                <a:cxn ang="0">
                  <a:pos x="18" y="10"/>
                </a:cxn>
                <a:cxn ang="0">
                  <a:pos x="18" y="10"/>
                </a:cxn>
                <a:cxn ang="0">
                  <a:pos x="18" y="6"/>
                </a:cxn>
                <a:cxn ang="0">
                  <a:pos x="16" y="4"/>
                </a:cxn>
                <a:cxn ang="0">
                  <a:pos x="12" y="2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8" h="18">
                  <a:moveTo>
                    <a:pt x="8" y="0"/>
                  </a:moveTo>
                  <a:lnTo>
                    <a:pt x="8" y="0"/>
                  </a:lnTo>
                  <a:lnTo>
                    <a:pt x="6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6" y="18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12" y="18"/>
                  </a:lnTo>
                  <a:lnTo>
                    <a:pt x="16" y="16"/>
                  </a:lnTo>
                  <a:lnTo>
                    <a:pt x="18" y="14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2" y="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81" name="Rectangle 10"/>
            <p:cNvSpPr>
              <a:spLocks noChangeArrowheads="1"/>
            </p:cNvSpPr>
            <p:nvPr/>
          </p:nvSpPr>
          <p:spPr bwMode="auto">
            <a:xfrm>
              <a:off x="2182813" y="330200"/>
              <a:ext cx="123825" cy="19367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82" name="Freeform 11"/>
            <p:cNvSpPr>
              <a:spLocks noEditPoints="1"/>
            </p:cNvSpPr>
            <p:nvPr/>
          </p:nvSpPr>
          <p:spPr bwMode="auto">
            <a:xfrm>
              <a:off x="1992313" y="190500"/>
              <a:ext cx="504825" cy="504825"/>
            </a:xfrm>
            <a:custGeom>
              <a:avLst/>
              <a:gdLst/>
              <a:ahLst/>
              <a:cxnLst>
                <a:cxn ang="0">
                  <a:pos x="158" y="0"/>
                </a:cxn>
                <a:cxn ang="0">
                  <a:pos x="126" y="4"/>
                </a:cxn>
                <a:cxn ang="0">
                  <a:pos x="98" y="12"/>
                </a:cxn>
                <a:cxn ang="0">
                  <a:pos x="70" y="28"/>
                </a:cxn>
                <a:cxn ang="0">
                  <a:pos x="46" y="48"/>
                </a:cxn>
                <a:cxn ang="0">
                  <a:pos x="28" y="70"/>
                </a:cxn>
                <a:cxn ang="0">
                  <a:pos x="12" y="98"/>
                </a:cxn>
                <a:cxn ang="0">
                  <a:pos x="4" y="128"/>
                </a:cxn>
                <a:cxn ang="0">
                  <a:pos x="0" y="160"/>
                </a:cxn>
                <a:cxn ang="0">
                  <a:pos x="0" y="176"/>
                </a:cxn>
                <a:cxn ang="0">
                  <a:pos x="8" y="206"/>
                </a:cxn>
                <a:cxn ang="0">
                  <a:pos x="20" y="236"/>
                </a:cxn>
                <a:cxn ang="0">
                  <a:pos x="36" y="260"/>
                </a:cxn>
                <a:cxn ang="0">
                  <a:pos x="58" y="282"/>
                </a:cxn>
                <a:cxn ang="0">
                  <a:pos x="84" y="300"/>
                </a:cxn>
                <a:cxn ang="0">
                  <a:pos x="112" y="312"/>
                </a:cxn>
                <a:cxn ang="0">
                  <a:pos x="142" y="318"/>
                </a:cxn>
                <a:cxn ang="0">
                  <a:pos x="158" y="318"/>
                </a:cxn>
                <a:cxn ang="0">
                  <a:pos x="190" y="316"/>
                </a:cxn>
                <a:cxn ang="0">
                  <a:pos x="220" y="306"/>
                </a:cxn>
                <a:cxn ang="0">
                  <a:pos x="248" y="292"/>
                </a:cxn>
                <a:cxn ang="0">
                  <a:pos x="272" y="272"/>
                </a:cxn>
                <a:cxn ang="0">
                  <a:pos x="290" y="248"/>
                </a:cxn>
                <a:cxn ang="0">
                  <a:pos x="306" y="222"/>
                </a:cxn>
                <a:cxn ang="0">
                  <a:pos x="314" y="192"/>
                </a:cxn>
                <a:cxn ang="0">
                  <a:pos x="318" y="160"/>
                </a:cxn>
                <a:cxn ang="0">
                  <a:pos x="318" y="144"/>
                </a:cxn>
                <a:cxn ang="0">
                  <a:pos x="310" y="112"/>
                </a:cxn>
                <a:cxn ang="0">
                  <a:pos x="298" y="84"/>
                </a:cxn>
                <a:cxn ang="0">
                  <a:pos x="282" y="58"/>
                </a:cxn>
                <a:cxn ang="0">
                  <a:pos x="260" y="36"/>
                </a:cxn>
                <a:cxn ang="0">
                  <a:pos x="234" y="20"/>
                </a:cxn>
                <a:cxn ang="0">
                  <a:pos x="206" y="8"/>
                </a:cxn>
                <a:cxn ang="0">
                  <a:pos x="176" y="2"/>
                </a:cxn>
                <a:cxn ang="0">
                  <a:pos x="158" y="0"/>
                </a:cxn>
                <a:cxn ang="0">
                  <a:pos x="218" y="250"/>
                </a:cxn>
                <a:cxn ang="0">
                  <a:pos x="214" y="254"/>
                </a:cxn>
                <a:cxn ang="0">
                  <a:pos x="210" y="256"/>
                </a:cxn>
                <a:cxn ang="0">
                  <a:pos x="108" y="256"/>
                </a:cxn>
                <a:cxn ang="0">
                  <a:pos x="104" y="254"/>
                </a:cxn>
                <a:cxn ang="0">
                  <a:pos x="100" y="250"/>
                </a:cxn>
                <a:cxn ang="0">
                  <a:pos x="100" y="70"/>
                </a:cxn>
                <a:cxn ang="0">
                  <a:pos x="104" y="64"/>
                </a:cxn>
                <a:cxn ang="0">
                  <a:pos x="108" y="62"/>
                </a:cxn>
                <a:cxn ang="0">
                  <a:pos x="210" y="62"/>
                </a:cxn>
                <a:cxn ang="0">
                  <a:pos x="214" y="64"/>
                </a:cxn>
                <a:cxn ang="0">
                  <a:pos x="218" y="70"/>
                </a:cxn>
              </a:cxnLst>
              <a:rect l="0" t="0" r="r" b="b"/>
              <a:pathLst>
                <a:path w="318" h="318">
                  <a:moveTo>
                    <a:pt x="158" y="0"/>
                  </a:moveTo>
                  <a:lnTo>
                    <a:pt x="158" y="0"/>
                  </a:lnTo>
                  <a:lnTo>
                    <a:pt x="142" y="2"/>
                  </a:lnTo>
                  <a:lnTo>
                    <a:pt x="126" y="4"/>
                  </a:lnTo>
                  <a:lnTo>
                    <a:pt x="112" y="8"/>
                  </a:lnTo>
                  <a:lnTo>
                    <a:pt x="98" y="12"/>
                  </a:lnTo>
                  <a:lnTo>
                    <a:pt x="84" y="20"/>
                  </a:lnTo>
                  <a:lnTo>
                    <a:pt x="70" y="28"/>
                  </a:lnTo>
                  <a:lnTo>
                    <a:pt x="58" y="36"/>
                  </a:lnTo>
                  <a:lnTo>
                    <a:pt x="46" y="48"/>
                  </a:lnTo>
                  <a:lnTo>
                    <a:pt x="36" y="58"/>
                  </a:lnTo>
                  <a:lnTo>
                    <a:pt x="28" y="70"/>
                  </a:lnTo>
                  <a:lnTo>
                    <a:pt x="20" y="84"/>
                  </a:lnTo>
                  <a:lnTo>
                    <a:pt x="12" y="98"/>
                  </a:lnTo>
                  <a:lnTo>
                    <a:pt x="8" y="112"/>
                  </a:lnTo>
                  <a:lnTo>
                    <a:pt x="4" y="128"/>
                  </a:lnTo>
                  <a:lnTo>
                    <a:pt x="0" y="144"/>
                  </a:lnTo>
                  <a:lnTo>
                    <a:pt x="0" y="160"/>
                  </a:lnTo>
                  <a:lnTo>
                    <a:pt x="0" y="160"/>
                  </a:lnTo>
                  <a:lnTo>
                    <a:pt x="0" y="176"/>
                  </a:lnTo>
                  <a:lnTo>
                    <a:pt x="4" y="192"/>
                  </a:lnTo>
                  <a:lnTo>
                    <a:pt x="8" y="206"/>
                  </a:lnTo>
                  <a:lnTo>
                    <a:pt x="12" y="222"/>
                  </a:lnTo>
                  <a:lnTo>
                    <a:pt x="20" y="236"/>
                  </a:lnTo>
                  <a:lnTo>
                    <a:pt x="28" y="248"/>
                  </a:lnTo>
                  <a:lnTo>
                    <a:pt x="36" y="260"/>
                  </a:lnTo>
                  <a:lnTo>
                    <a:pt x="46" y="272"/>
                  </a:lnTo>
                  <a:lnTo>
                    <a:pt x="58" y="282"/>
                  </a:lnTo>
                  <a:lnTo>
                    <a:pt x="70" y="292"/>
                  </a:lnTo>
                  <a:lnTo>
                    <a:pt x="84" y="300"/>
                  </a:lnTo>
                  <a:lnTo>
                    <a:pt x="98" y="306"/>
                  </a:lnTo>
                  <a:lnTo>
                    <a:pt x="112" y="312"/>
                  </a:lnTo>
                  <a:lnTo>
                    <a:pt x="126" y="316"/>
                  </a:lnTo>
                  <a:lnTo>
                    <a:pt x="142" y="318"/>
                  </a:lnTo>
                  <a:lnTo>
                    <a:pt x="158" y="318"/>
                  </a:lnTo>
                  <a:lnTo>
                    <a:pt x="158" y="318"/>
                  </a:lnTo>
                  <a:lnTo>
                    <a:pt x="176" y="318"/>
                  </a:lnTo>
                  <a:lnTo>
                    <a:pt x="190" y="316"/>
                  </a:lnTo>
                  <a:lnTo>
                    <a:pt x="206" y="312"/>
                  </a:lnTo>
                  <a:lnTo>
                    <a:pt x="220" y="306"/>
                  </a:lnTo>
                  <a:lnTo>
                    <a:pt x="234" y="300"/>
                  </a:lnTo>
                  <a:lnTo>
                    <a:pt x="248" y="292"/>
                  </a:lnTo>
                  <a:lnTo>
                    <a:pt x="260" y="282"/>
                  </a:lnTo>
                  <a:lnTo>
                    <a:pt x="272" y="272"/>
                  </a:lnTo>
                  <a:lnTo>
                    <a:pt x="282" y="260"/>
                  </a:lnTo>
                  <a:lnTo>
                    <a:pt x="290" y="248"/>
                  </a:lnTo>
                  <a:lnTo>
                    <a:pt x="298" y="236"/>
                  </a:lnTo>
                  <a:lnTo>
                    <a:pt x="306" y="222"/>
                  </a:lnTo>
                  <a:lnTo>
                    <a:pt x="310" y="206"/>
                  </a:lnTo>
                  <a:lnTo>
                    <a:pt x="314" y="192"/>
                  </a:lnTo>
                  <a:lnTo>
                    <a:pt x="318" y="176"/>
                  </a:lnTo>
                  <a:lnTo>
                    <a:pt x="318" y="160"/>
                  </a:lnTo>
                  <a:lnTo>
                    <a:pt x="318" y="160"/>
                  </a:lnTo>
                  <a:lnTo>
                    <a:pt x="318" y="144"/>
                  </a:lnTo>
                  <a:lnTo>
                    <a:pt x="314" y="128"/>
                  </a:lnTo>
                  <a:lnTo>
                    <a:pt x="310" y="112"/>
                  </a:lnTo>
                  <a:lnTo>
                    <a:pt x="306" y="98"/>
                  </a:lnTo>
                  <a:lnTo>
                    <a:pt x="298" y="84"/>
                  </a:lnTo>
                  <a:lnTo>
                    <a:pt x="290" y="70"/>
                  </a:lnTo>
                  <a:lnTo>
                    <a:pt x="282" y="58"/>
                  </a:lnTo>
                  <a:lnTo>
                    <a:pt x="272" y="48"/>
                  </a:lnTo>
                  <a:lnTo>
                    <a:pt x="260" y="36"/>
                  </a:lnTo>
                  <a:lnTo>
                    <a:pt x="248" y="28"/>
                  </a:lnTo>
                  <a:lnTo>
                    <a:pt x="234" y="20"/>
                  </a:lnTo>
                  <a:lnTo>
                    <a:pt x="220" y="12"/>
                  </a:lnTo>
                  <a:lnTo>
                    <a:pt x="206" y="8"/>
                  </a:lnTo>
                  <a:lnTo>
                    <a:pt x="190" y="4"/>
                  </a:lnTo>
                  <a:lnTo>
                    <a:pt x="176" y="2"/>
                  </a:lnTo>
                  <a:lnTo>
                    <a:pt x="158" y="0"/>
                  </a:lnTo>
                  <a:lnTo>
                    <a:pt x="158" y="0"/>
                  </a:lnTo>
                  <a:close/>
                  <a:moveTo>
                    <a:pt x="218" y="250"/>
                  </a:moveTo>
                  <a:lnTo>
                    <a:pt x="218" y="250"/>
                  </a:lnTo>
                  <a:lnTo>
                    <a:pt x="216" y="252"/>
                  </a:lnTo>
                  <a:lnTo>
                    <a:pt x="214" y="254"/>
                  </a:lnTo>
                  <a:lnTo>
                    <a:pt x="212" y="256"/>
                  </a:lnTo>
                  <a:lnTo>
                    <a:pt x="210" y="256"/>
                  </a:lnTo>
                  <a:lnTo>
                    <a:pt x="108" y="256"/>
                  </a:lnTo>
                  <a:lnTo>
                    <a:pt x="108" y="256"/>
                  </a:lnTo>
                  <a:lnTo>
                    <a:pt x="106" y="256"/>
                  </a:lnTo>
                  <a:lnTo>
                    <a:pt x="104" y="254"/>
                  </a:lnTo>
                  <a:lnTo>
                    <a:pt x="102" y="252"/>
                  </a:lnTo>
                  <a:lnTo>
                    <a:pt x="100" y="250"/>
                  </a:lnTo>
                  <a:lnTo>
                    <a:pt x="100" y="70"/>
                  </a:lnTo>
                  <a:lnTo>
                    <a:pt x="100" y="70"/>
                  </a:lnTo>
                  <a:lnTo>
                    <a:pt x="102" y="66"/>
                  </a:lnTo>
                  <a:lnTo>
                    <a:pt x="104" y="64"/>
                  </a:lnTo>
                  <a:lnTo>
                    <a:pt x="106" y="62"/>
                  </a:lnTo>
                  <a:lnTo>
                    <a:pt x="108" y="62"/>
                  </a:lnTo>
                  <a:lnTo>
                    <a:pt x="210" y="62"/>
                  </a:lnTo>
                  <a:lnTo>
                    <a:pt x="210" y="62"/>
                  </a:lnTo>
                  <a:lnTo>
                    <a:pt x="212" y="62"/>
                  </a:lnTo>
                  <a:lnTo>
                    <a:pt x="214" y="64"/>
                  </a:lnTo>
                  <a:lnTo>
                    <a:pt x="216" y="66"/>
                  </a:lnTo>
                  <a:lnTo>
                    <a:pt x="218" y="70"/>
                  </a:lnTo>
                  <a:lnTo>
                    <a:pt x="218" y="25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/>
            </a:p>
          </p:txBody>
        </p:sp>
      </p:grpSp>
      <p:sp>
        <p:nvSpPr>
          <p:cNvPr id="83" name="Freeform 12"/>
          <p:cNvSpPr>
            <a:spLocks noEditPoints="1"/>
          </p:cNvSpPr>
          <p:nvPr/>
        </p:nvSpPr>
        <p:spPr bwMode="auto">
          <a:xfrm>
            <a:off x="6997750" y="5561913"/>
            <a:ext cx="384472" cy="384472"/>
          </a:xfrm>
          <a:custGeom>
            <a:avLst/>
            <a:gdLst/>
            <a:ahLst/>
            <a:cxnLst>
              <a:cxn ang="0">
                <a:pos x="160" y="0"/>
              </a:cxn>
              <a:cxn ang="0">
                <a:pos x="126" y="4"/>
              </a:cxn>
              <a:cxn ang="0">
                <a:pos x="98" y="14"/>
              </a:cxn>
              <a:cxn ang="0">
                <a:pos x="70" y="28"/>
              </a:cxn>
              <a:cxn ang="0">
                <a:pos x="46" y="48"/>
              </a:cxn>
              <a:cxn ang="0">
                <a:pos x="28" y="70"/>
              </a:cxn>
              <a:cxn ang="0">
                <a:pos x="12" y="98"/>
              </a:cxn>
              <a:cxn ang="0">
                <a:pos x="4" y="128"/>
              </a:cxn>
              <a:cxn ang="0">
                <a:pos x="0" y="160"/>
              </a:cxn>
              <a:cxn ang="0">
                <a:pos x="0" y="176"/>
              </a:cxn>
              <a:cxn ang="0">
                <a:pos x="8" y="206"/>
              </a:cxn>
              <a:cxn ang="0">
                <a:pos x="20" y="236"/>
              </a:cxn>
              <a:cxn ang="0">
                <a:pos x="36" y="260"/>
              </a:cxn>
              <a:cxn ang="0">
                <a:pos x="58" y="282"/>
              </a:cxn>
              <a:cxn ang="0">
                <a:pos x="84" y="300"/>
              </a:cxn>
              <a:cxn ang="0">
                <a:pos x="112" y="312"/>
              </a:cxn>
              <a:cxn ang="0">
                <a:pos x="142" y="318"/>
              </a:cxn>
              <a:cxn ang="0">
                <a:pos x="160" y="318"/>
              </a:cxn>
              <a:cxn ang="0">
                <a:pos x="192" y="316"/>
              </a:cxn>
              <a:cxn ang="0">
                <a:pos x="220" y="306"/>
              </a:cxn>
              <a:cxn ang="0">
                <a:pos x="248" y="292"/>
              </a:cxn>
              <a:cxn ang="0">
                <a:pos x="272" y="272"/>
              </a:cxn>
              <a:cxn ang="0">
                <a:pos x="290" y="248"/>
              </a:cxn>
              <a:cxn ang="0">
                <a:pos x="306" y="222"/>
              </a:cxn>
              <a:cxn ang="0">
                <a:pos x="314" y="192"/>
              </a:cxn>
              <a:cxn ang="0">
                <a:pos x="318" y="160"/>
              </a:cxn>
              <a:cxn ang="0">
                <a:pos x="318" y="144"/>
              </a:cxn>
              <a:cxn ang="0">
                <a:pos x="310" y="112"/>
              </a:cxn>
              <a:cxn ang="0">
                <a:pos x="298" y="84"/>
              </a:cxn>
              <a:cxn ang="0">
                <a:pos x="282" y="58"/>
              </a:cxn>
              <a:cxn ang="0">
                <a:pos x="260" y="38"/>
              </a:cxn>
              <a:cxn ang="0">
                <a:pos x="234" y="20"/>
              </a:cxn>
              <a:cxn ang="0">
                <a:pos x="206" y="8"/>
              </a:cxn>
              <a:cxn ang="0">
                <a:pos x="176" y="2"/>
              </a:cxn>
              <a:cxn ang="0">
                <a:pos x="160" y="0"/>
              </a:cxn>
              <a:cxn ang="0">
                <a:pos x="254" y="218"/>
              </a:cxn>
              <a:cxn ang="0">
                <a:pos x="250" y="228"/>
              </a:cxn>
              <a:cxn ang="0">
                <a:pos x="242" y="230"/>
              </a:cxn>
              <a:cxn ang="0">
                <a:pos x="76" y="230"/>
              </a:cxn>
              <a:cxn ang="0">
                <a:pos x="68" y="228"/>
              </a:cxn>
              <a:cxn ang="0">
                <a:pos x="64" y="218"/>
              </a:cxn>
              <a:cxn ang="0">
                <a:pos x="148" y="180"/>
              </a:cxn>
              <a:cxn ang="0">
                <a:pos x="154" y="182"/>
              </a:cxn>
              <a:cxn ang="0">
                <a:pos x="160" y="184"/>
              </a:cxn>
              <a:cxn ang="0">
                <a:pos x="170" y="180"/>
              </a:cxn>
              <a:cxn ang="0">
                <a:pos x="254" y="218"/>
              </a:cxn>
              <a:cxn ang="0">
                <a:pos x="160" y="160"/>
              </a:cxn>
              <a:cxn ang="0">
                <a:pos x="64" y="100"/>
              </a:cxn>
              <a:cxn ang="0">
                <a:pos x="66" y="96"/>
              </a:cxn>
              <a:cxn ang="0">
                <a:pos x="72" y="90"/>
              </a:cxn>
              <a:cxn ang="0">
                <a:pos x="242" y="88"/>
              </a:cxn>
              <a:cxn ang="0">
                <a:pos x="246" y="90"/>
              </a:cxn>
              <a:cxn ang="0">
                <a:pos x="252" y="96"/>
              </a:cxn>
              <a:cxn ang="0">
                <a:pos x="254" y="110"/>
              </a:cxn>
            </a:cxnLst>
            <a:rect l="0" t="0" r="r" b="b"/>
            <a:pathLst>
              <a:path w="318" h="318">
                <a:moveTo>
                  <a:pt x="160" y="0"/>
                </a:moveTo>
                <a:lnTo>
                  <a:pt x="160" y="0"/>
                </a:lnTo>
                <a:lnTo>
                  <a:pt x="142" y="2"/>
                </a:lnTo>
                <a:lnTo>
                  <a:pt x="126" y="4"/>
                </a:lnTo>
                <a:lnTo>
                  <a:pt x="112" y="8"/>
                </a:lnTo>
                <a:lnTo>
                  <a:pt x="98" y="14"/>
                </a:lnTo>
                <a:lnTo>
                  <a:pt x="84" y="20"/>
                </a:lnTo>
                <a:lnTo>
                  <a:pt x="70" y="28"/>
                </a:lnTo>
                <a:lnTo>
                  <a:pt x="58" y="38"/>
                </a:lnTo>
                <a:lnTo>
                  <a:pt x="46" y="48"/>
                </a:lnTo>
                <a:lnTo>
                  <a:pt x="36" y="58"/>
                </a:lnTo>
                <a:lnTo>
                  <a:pt x="28" y="70"/>
                </a:lnTo>
                <a:lnTo>
                  <a:pt x="20" y="84"/>
                </a:lnTo>
                <a:lnTo>
                  <a:pt x="12" y="98"/>
                </a:lnTo>
                <a:lnTo>
                  <a:pt x="8" y="112"/>
                </a:lnTo>
                <a:lnTo>
                  <a:pt x="4" y="128"/>
                </a:lnTo>
                <a:lnTo>
                  <a:pt x="0" y="144"/>
                </a:lnTo>
                <a:lnTo>
                  <a:pt x="0" y="160"/>
                </a:lnTo>
                <a:lnTo>
                  <a:pt x="0" y="160"/>
                </a:lnTo>
                <a:lnTo>
                  <a:pt x="0" y="176"/>
                </a:lnTo>
                <a:lnTo>
                  <a:pt x="4" y="192"/>
                </a:lnTo>
                <a:lnTo>
                  <a:pt x="8" y="206"/>
                </a:lnTo>
                <a:lnTo>
                  <a:pt x="12" y="222"/>
                </a:lnTo>
                <a:lnTo>
                  <a:pt x="20" y="236"/>
                </a:lnTo>
                <a:lnTo>
                  <a:pt x="28" y="248"/>
                </a:lnTo>
                <a:lnTo>
                  <a:pt x="36" y="260"/>
                </a:lnTo>
                <a:lnTo>
                  <a:pt x="46" y="272"/>
                </a:lnTo>
                <a:lnTo>
                  <a:pt x="58" y="282"/>
                </a:lnTo>
                <a:lnTo>
                  <a:pt x="70" y="292"/>
                </a:lnTo>
                <a:lnTo>
                  <a:pt x="84" y="300"/>
                </a:lnTo>
                <a:lnTo>
                  <a:pt x="98" y="306"/>
                </a:lnTo>
                <a:lnTo>
                  <a:pt x="112" y="312"/>
                </a:lnTo>
                <a:lnTo>
                  <a:pt x="126" y="316"/>
                </a:lnTo>
                <a:lnTo>
                  <a:pt x="142" y="318"/>
                </a:lnTo>
                <a:lnTo>
                  <a:pt x="160" y="318"/>
                </a:lnTo>
                <a:lnTo>
                  <a:pt x="160" y="318"/>
                </a:lnTo>
                <a:lnTo>
                  <a:pt x="176" y="318"/>
                </a:lnTo>
                <a:lnTo>
                  <a:pt x="192" y="316"/>
                </a:lnTo>
                <a:lnTo>
                  <a:pt x="206" y="312"/>
                </a:lnTo>
                <a:lnTo>
                  <a:pt x="220" y="306"/>
                </a:lnTo>
                <a:lnTo>
                  <a:pt x="234" y="300"/>
                </a:lnTo>
                <a:lnTo>
                  <a:pt x="248" y="292"/>
                </a:lnTo>
                <a:lnTo>
                  <a:pt x="260" y="282"/>
                </a:lnTo>
                <a:lnTo>
                  <a:pt x="272" y="272"/>
                </a:lnTo>
                <a:lnTo>
                  <a:pt x="282" y="260"/>
                </a:lnTo>
                <a:lnTo>
                  <a:pt x="290" y="248"/>
                </a:lnTo>
                <a:lnTo>
                  <a:pt x="298" y="236"/>
                </a:lnTo>
                <a:lnTo>
                  <a:pt x="306" y="222"/>
                </a:lnTo>
                <a:lnTo>
                  <a:pt x="310" y="206"/>
                </a:lnTo>
                <a:lnTo>
                  <a:pt x="314" y="192"/>
                </a:lnTo>
                <a:lnTo>
                  <a:pt x="318" y="176"/>
                </a:lnTo>
                <a:lnTo>
                  <a:pt x="318" y="160"/>
                </a:lnTo>
                <a:lnTo>
                  <a:pt x="318" y="160"/>
                </a:lnTo>
                <a:lnTo>
                  <a:pt x="318" y="144"/>
                </a:lnTo>
                <a:lnTo>
                  <a:pt x="314" y="128"/>
                </a:lnTo>
                <a:lnTo>
                  <a:pt x="310" y="112"/>
                </a:lnTo>
                <a:lnTo>
                  <a:pt x="306" y="98"/>
                </a:lnTo>
                <a:lnTo>
                  <a:pt x="298" y="84"/>
                </a:lnTo>
                <a:lnTo>
                  <a:pt x="290" y="70"/>
                </a:lnTo>
                <a:lnTo>
                  <a:pt x="282" y="58"/>
                </a:lnTo>
                <a:lnTo>
                  <a:pt x="272" y="48"/>
                </a:lnTo>
                <a:lnTo>
                  <a:pt x="260" y="38"/>
                </a:lnTo>
                <a:lnTo>
                  <a:pt x="248" y="28"/>
                </a:lnTo>
                <a:lnTo>
                  <a:pt x="234" y="20"/>
                </a:lnTo>
                <a:lnTo>
                  <a:pt x="220" y="14"/>
                </a:lnTo>
                <a:lnTo>
                  <a:pt x="206" y="8"/>
                </a:lnTo>
                <a:lnTo>
                  <a:pt x="192" y="4"/>
                </a:lnTo>
                <a:lnTo>
                  <a:pt x="176" y="2"/>
                </a:lnTo>
                <a:lnTo>
                  <a:pt x="160" y="0"/>
                </a:lnTo>
                <a:lnTo>
                  <a:pt x="160" y="0"/>
                </a:lnTo>
                <a:close/>
                <a:moveTo>
                  <a:pt x="254" y="218"/>
                </a:moveTo>
                <a:lnTo>
                  <a:pt x="254" y="218"/>
                </a:lnTo>
                <a:lnTo>
                  <a:pt x="252" y="224"/>
                </a:lnTo>
                <a:lnTo>
                  <a:pt x="250" y="228"/>
                </a:lnTo>
                <a:lnTo>
                  <a:pt x="246" y="230"/>
                </a:lnTo>
                <a:lnTo>
                  <a:pt x="242" y="230"/>
                </a:lnTo>
                <a:lnTo>
                  <a:pt x="76" y="230"/>
                </a:lnTo>
                <a:lnTo>
                  <a:pt x="76" y="230"/>
                </a:lnTo>
                <a:lnTo>
                  <a:pt x="72" y="230"/>
                </a:lnTo>
                <a:lnTo>
                  <a:pt x="68" y="228"/>
                </a:lnTo>
                <a:lnTo>
                  <a:pt x="66" y="224"/>
                </a:lnTo>
                <a:lnTo>
                  <a:pt x="64" y="218"/>
                </a:lnTo>
                <a:lnTo>
                  <a:pt x="64" y="136"/>
                </a:lnTo>
                <a:lnTo>
                  <a:pt x="148" y="180"/>
                </a:lnTo>
                <a:lnTo>
                  <a:pt x="148" y="180"/>
                </a:lnTo>
                <a:lnTo>
                  <a:pt x="154" y="182"/>
                </a:lnTo>
                <a:lnTo>
                  <a:pt x="160" y="184"/>
                </a:lnTo>
                <a:lnTo>
                  <a:pt x="160" y="184"/>
                </a:lnTo>
                <a:lnTo>
                  <a:pt x="164" y="182"/>
                </a:lnTo>
                <a:lnTo>
                  <a:pt x="170" y="180"/>
                </a:lnTo>
                <a:lnTo>
                  <a:pt x="254" y="136"/>
                </a:lnTo>
                <a:lnTo>
                  <a:pt x="254" y="218"/>
                </a:lnTo>
                <a:close/>
                <a:moveTo>
                  <a:pt x="254" y="110"/>
                </a:moveTo>
                <a:lnTo>
                  <a:pt x="160" y="160"/>
                </a:lnTo>
                <a:lnTo>
                  <a:pt x="64" y="110"/>
                </a:lnTo>
                <a:lnTo>
                  <a:pt x="64" y="100"/>
                </a:lnTo>
                <a:lnTo>
                  <a:pt x="64" y="100"/>
                </a:lnTo>
                <a:lnTo>
                  <a:pt x="66" y="96"/>
                </a:lnTo>
                <a:lnTo>
                  <a:pt x="68" y="92"/>
                </a:lnTo>
                <a:lnTo>
                  <a:pt x="72" y="90"/>
                </a:lnTo>
                <a:lnTo>
                  <a:pt x="76" y="88"/>
                </a:lnTo>
                <a:lnTo>
                  <a:pt x="242" y="88"/>
                </a:lnTo>
                <a:lnTo>
                  <a:pt x="242" y="88"/>
                </a:lnTo>
                <a:lnTo>
                  <a:pt x="246" y="90"/>
                </a:lnTo>
                <a:lnTo>
                  <a:pt x="250" y="92"/>
                </a:lnTo>
                <a:lnTo>
                  <a:pt x="252" y="96"/>
                </a:lnTo>
                <a:lnTo>
                  <a:pt x="254" y="100"/>
                </a:lnTo>
                <a:lnTo>
                  <a:pt x="254" y="1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3200"/>
          </a:p>
        </p:txBody>
      </p:sp>
      <p:pic>
        <p:nvPicPr>
          <p:cNvPr id="41" name="图片 40" descr="160789212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5" r="5869"/>
          <a:stretch>
            <a:fillRect/>
          </a:stretch>
        </p:blipFill>
        <p:spPr>
          <a:xfrm>
            <a:off x="706384" y="1740857"/>
            <a:ext cx="5903433" cy="42480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燕尾形 20"/>
          <p:cNvSpPr/>
          <p:nvPr/>
        </p:nvSpPr>
        <p:spPr>
          <a:xfrm>
            <a:off x="859089" y="1740221"/>
            <a:ext cx="3698829" cy="1399232"/>
          </a:xfrm>
          <a:prstGeom prst="chevron">
            <a:avLst>
              <a:gd name="adj" fmla="val 34125"/>
            </a:avLst>
          </a:prstGeom>
          <a:solidFill>
            <a:schemeClr val="bg1">
              <a:alpha val="30000"/>
            </a:schemeClr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095769" y="1995906"/>
            <a:ext cx="2003536" cy="95410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kumimoji="1"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目标职位</a:t>
            </a:r>
            <a:endParaRPr kumimoji="1" lang="en-US" altLang="zh-CN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r"/>
            <a:r>
              <a:rPr kumimoji="1" lang="en-US" altLang="zh-CN" sz="2800" b="1" dirty="0">
                <a:solidFill>
                  <a:schemeClr val="bg1"/>
                </a:solidFill>
              </a:rPr>
              <a:t>POSITION</a:t>
            </a:r>
            <a:endParaRPr kumimoji="1"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39" name="燕尾形 38"/>
          <p:cNvSpPr/>
          <p:nvPr/>
        </p:nvSpPr>
        <p:spPr>
          <a:xfrm>
            <a:off x="4240136" y="1740221"/>
            <a:ext cx="3698829" cy="1399232"/>
          </a:xfrm>
          <a:prstGeom prst="chevron">
            <a:avLst>
              <a:gd name="adj" fmla="val 34125"/>
            </a:avLst>
          </a:prstGeom>
          <a:solidFill>
            <a:schemeClr val="bg1">
              <a:alpha val="30000"/>
            </a:schemeClr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4476815" y="1995906"/>
            <a:ext cx="2003536" cy="95410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kumimoji="1"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目标薪水</a:t>
            </a:r>
            <a:endParaRPr kumimoji="1" lang="en-US" altLang="zh-CN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r"/>
            <a:r>
              <a:rPr kumimoji="1" lang="en-US" altLang="zh-CN" sz="2800" b="1" dirty="0">
                <a:solidFill>
                  <a:schemeClr val="bg1"/>
                </a:solidFill>
              </a:rPr>
              <a:t>SALARY</a:t>
            </a:r>
            <a:endParaRPr kumimoji="1"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44" name="燕尾形 43"/>
          <p:cNvSpPr/>
          <p:nvPr/>
        </p:nvSpPr>
        <p:spPr>
          <a:xfrm>
            <a:off x="7635670" y="1740221"/>
            <a:ext cx="3698829" cy="1399232"/>
          </a:xfrm>
          <a:prstGeom prst="chevron">
            <a:avLst>
              <a:gd name="adj" fmla="val 34125"/>
            </a:avLst>
          </a:prstGeom>
          <a:solidFill>
            <a:schemeClr val="bg1">
              <a:alpha val="30000"/>
            </a:schemeClr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7872350" y="1995906"/>
            <a:ext cx="2003536" cy="95410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kumimoji="1"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工作地点</a:t>
            </a:r>
            <a:endParaRPr kumimoji="1" lang="en-US" altLang="zh-CN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r"/>
            <a:r>
              <a:rPr kumimoji="1" lang="en-US" altLang="zh-CN" sz="2800" b="1" dirty="0">
                <a:solidFill>
                  <a:schemeClr val="bg1"/>
                </a:solidFill>
              </a:rPr>
              <a:t>LOCATION</a:t>
            </a:r>
            <a:endParaRPr kumimoji="1"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859089" y="3593788"/>
            <a:ext cx="3266196" cy="2172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266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产品设计</a:t>
            </a:r>
            <a:endParaRPr kumimoji="1" lang="en-US" altLang="zh-CN" sz="2665" dirty="0">
              <a:solidFill>
                <a:srgbClr val="FFFFFF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endParaRPr kumimoji="1" lang="en-US" altLang="zh-CN" sz="1065" dirty="0">
              <a:solidFill>
                <a:srgbClr val="FFFFFF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点击此处添加个人目标职位以及简短说明。标题数字等都可以通过点击和重新输入进行更改，顶部“开始”面板中可以对字体、字号、颜色、行距等进行修改。建议正文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335" dirty="0">
              <a:solidFill>
                <a:srgbClr val="FFFFFF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4240136" y="3593788"/>
            <a:ext cx="3266196" cy="2172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266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￥</a:t>
            </a:r>
            <a:r>
              <a:rPr kumimoji="1" lang="en-US" altLang="zh-CN" sz="266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12345</a:t>
            </a:r>
          </a:p>
          <a:p>
            <a:pPr>
              <a:lnSpc>
                <a:spcPct val="130000"/>
              </a:lnSpc>
            </a:pPr>
            <a:endParaRPr kumimoji="1" lang="en-US" altLang="zh-CN" sz="1065" dirty="0">
              <a:solidFill>
                <a:srgbClr val="FFFFFF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点击此处添加个人目标职位以及简短说明。标题数字等都可以通过点击和重新输入进行更改，顶部“开始”面板中可以对字体、字号、颜色、行距等进行修改。建议正文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335" dirty="0">
              <a:solidFill>
                <a:srgbClr val="FFFFFF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7635671" y="3593788"/>
            <a:ext cx="3266196" cy="2172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266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北京市海淀区</a:t>
            </a:r>
            <a:endParaRPr kumimoji="1" lang="en-US" altLang="zh-CN" sz="2665" dirty="0">
              <a:solidFill>
                <a:srgbClr val="FFFFFF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endParaRPr kumimoji="1" lang="en-US" altLang="zh-CN" sz="1065" dirty="0">
              <a:solidFill>
                <a:srgbClr val="FFFFFF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点击此处添加个人目标职位以及简短说明。标题数字等都可以通过点击和重新输入进行更改，顶部“开始”面板中可以对字体、字号、颜色、行距等进行修改。建议正文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335" dirty="0">
              <a:solidFill>
                <a:srgbClr val="FFFFFF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</p:txBody>
      </p:sp>
      <p:grpSp>
        <p:nvGrpSpPr>
          <p:cNvPr id="33" name="组 32"/>
          <p:cNvGrpSpPr/>
          <p:nvPr/>
        </p:nvGrpSpPr>
        <p:grpSpPr>
          <a:xfrm>
            <a:off x="7009788" y="362416"/>
            <a:ext cx="1457451" cy="515654"/>
            <a:chOff x="5277609" y="332189"/>
            <a:chExt cx="1299415" cy="386741"/>
          </a:xfrm>
        </p:grpSpPr>
        <p:sp>
          <p:nvSpPr>
            <p:cNvPr id="34" name="文本框 33"/>
            <p:cNvSpPr txBox="1"/>
            <p:nvPr/>
          </p:nvSpPr>
          <p:spPr>
            <a:xfrm>
              <a:off x="5277609" y="526521"/>
              <a:ext cx="1299415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WORK</a:t>
              </a:r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EXPERIENCE</a:t>
              </a:r>
              <a:endPara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5277609" y="332189"/>
              <a:ext cx="650565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工作经历</a:t>
              </a:r>
            </a:p>
          </p:txBody>
        </p:sp>
      </p:grpSp>
      <p:grpSp>
        <p:nvGrpSpPr>
          <p:cNvPr id="36" name="组 35"/>
          <p:cNvGrpSpPr/>
          <p:nvPr/>
        </p:nvGrpSpPr>
        <p:grpSpPr>
          <a:xfrm>
            <a:off x="280090" y="362416"/>
            <a:ext cx="909225" cy="515654"/>
            <a:chOff x="5277609" y="332189"/>
            <a:chExt cx="810635" cy="386741"/>
          </a:xfrm>
        </p:grpSpPr>
        <p:sp>
          <p:nvSpPr>
            <p:cNvPr id="37" name="文本框 36"/>
            <p:cNvSpPr txBox="1"/>
            <p:nvPr/>
          </p:nvSpPr>
          <p:spPr>
            <a:xfrm>
              <a:off x="5277611" y="526521"/>
              <a:ext cx="810633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ABOUT</a:t>
              </a:r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ME</a:t>
              </a:r>
              <a:endPara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5277609" y="332189"/>
              <a:ext cx="529084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关于我</a:t>
              </a:r>
            </a:p>
          </p:txBody>
        </p:sp>
      </p:grpSp>
      <p:grpSp>
        <p:nvGrpSpPr>
          <p:cNvPr id="40" name="组 39"/>
          <p:cNvGrpSpPr/>
          <p:nvPr/>
        </p:nvGrpSpPr>
        <p:grpSpPr>
          <a:xfrm>
            <a:off x="1962516" y="362416"/>
            <a:ext cx="1449437" cy="515654"/>
            <a:chOff x="5277609" y="332189"/>
            <a:chExt cx="1292269" cy="386741"/>
          </a:xfrm>
        </p:grpSpPr>
        <p:sp>
          <p:nvSpPr>
            <p:cNvPr id="42" name="文本框 41"/>
            <p:cNvSpPr txBox="1"/>
            <p:nvPr/>
          </p:nvSpPr>
          <p:spPr>
            <a:xfrm>
              <a:off x="5277610" y="526521"/>
              <a:ext cx="1292268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CAREER</a:t>
              </a:r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OBJECTIVE</a:t>
              </a:r>
              <a:endPara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5277609" y="332189"/>
              <a:ext cx="650564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求职目标</a:t>
              </a:r>
            </a:p>
          </p:txBody>
        </p:sp>
      </p:grpSp>
      <p:grpSp>
        <p:nvGrpSpPr>
          <p:cNvPr id="47" name="组 46"/>
          <p:cNvGrpSpPr/>
          <p:nvPr/>
        </p:nvGrpSpPr>
        <p:grpSpPr>
          <a:xfrm>
            <a:off x="3644936" y="362416"/>
            <a:ext cx="995785" cy="515654"/>
            <a:chOff x="5277608" y="332189"/>
            <a:chExt cx="887810" cy="386741"/>
          </a:xfrm>
        </p:grpSpPr>
        <p:sp>
          <p:nvSpPr>
            <p:cNvPr id="52" name="文本框 51"/>
            <p:cNvSpPr txBox="1"/>
            <p:nvPr/>
          </p:nvSpPr>
          <p:spPr>
            <a:xfrm>
              <a:off x="5277608" y="526521"/>
              <a:ext cx="887810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EDUCATION</a:t>
              </a:r>
              <a:endPara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5277609" y="332189"/>
              <a:ext cx="650566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教育背景</a:t>
              </a:r>
            </a:p>
          </p:txBody>
        </p:sp>
      </p:grpSp>
      <p:grpSp>
        <p:nvGrpSpPr>
          <p:cNvPr id="54" name="组 53"/>
          <p:cNvGrpSpPr/>
          <p:nvPr/>
        </p:nvGrpSpPr>
        <p:grpSpPr>
          <a:xfrm>
            <a:off x="10374649" y="362416"/>
            <a:ext cx="691217" cy="515654"/>
            <a:chOff x="5277609" y="332189"/>
            <a:chExt cx="616266" cy="386741"/>
          </a:xfrm>
        </p:grpSpPr>
        <p:sp>
          <p:nvSpPr>
            <p:cNvPr id="55" name="文本框 54"/>
            <p:cNvSpPr txBox="1"/>
            <p:nvPr/>
          </p:nvSpPr>
          <p:spPr>
            <a:xfrm>
              <a:off x="5277610" y="526521"/>
              <a:ext cx="616265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WORKS</a:t>
              </a:r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5277609" y="332189"/>
              <a:ext cx="407603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作品</a:t>
              </a:r>
            </a:p>
          </p:txBody>
        </p:sp>
      </p:grpSp>
      <p:grpSp>
        <p:nvGrpSpPr>
          <p:cNvPr id="57" name="组 56"/>
          <p:cNvGrpSpPr/>
          <p:nvPr/>
        </p:nvGrpSpPr>
        <p:grpSpPr>
          <a:xfrm>
            <a:off x="8692204" y="362416"/>
            <a:ext cx="530915" cy="515654"/>
            <a:chOff x="5277604" y="332189"/>
            <a:chExt cx="473346" cy="386741"/>
          </a:xfrm>
        </p:grpSpPr>
        <p:sp>
          <p:nvSpPr>
            <p:cNvPr id="58" name="文本框 57"/>
            <p:cNvSpPr txBox="1"/>
            <p:nvPr/>
          </p:nvSpPr>
          <p:spPr>
            <a:xfrm>
              <a:off x="5277604" y="526521"/>
              <a:ext cx="473346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SKILL</a:t>
              </a:r>
              <a:endPara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59" name="文本框 58"/>
            <p:cNvSpPr txBox="1"/>
            <p:nvPr/>
          </p:nvSpPr>
          <p:spPr>
            <a:xfrm>
              <a:off x="5277609" y="332189"/>
              <a:ext cx="407603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技能</a:t>
              </a:r>
            </a:p>
          </p:txBody>
        </p:sp>
      </p:grpSp>
      <p:grpSp>
        <p:nvGrpSpPr>
          <p:cNvPr id="60" name="组 59"/>
          <p:cNvGrpSpPr/>
          <p:nvPr/>
        </p:nvGrpSpPr>
        <p:grpSpPr>
          <a:xfrm>
            <a:off x="5327364" y="362416"/>
            <a:ext cx="789003" cy="515654"/>
            <a:chOff x="5277609" y="332189"/>
            <a:chExt cx="703449" cy="386741"/>
          </a:xfrm>
        </p:grpSpPr>
        <p:sp>
          <p:nvSpPr>
            <p:cNvPr id="61" name="文本框 60"/>
            <p:cNvSpPr txBox="1"/>
            <p:nvPr/>
          </p:nvSpPr>
          <p:spPr>
            <a:xfrm>
              <a:off x="5277613" y="526521"/>
              <a:ext cx="703445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AWARDS</a:t>
              </a:r>
              <a:endPara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5277609" y="332189"/>
              <a:ext cx="650565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获奖经历</a:t>
              </a:r>
            </a:p>
          </p:txBody>
        </p:sp>
      </p:grpSp>
      <p:sp>
        <p:nvSpPr>
          <p:cNvPr id="66" name="矩形 65"/>
          <p:cNvSpPr/>
          <p:nvPr/>
        </p:nvSpPr>
        <p:spPr>
          <a:xfrm>
            <a:off x="1973262" y="316266"/>
            <a:ext cx="1528113" cy="679703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065"/>
          </a:p>
        </p:txBody>
      </p:sp>
      <p:grpSp>
        <p:nvGrpSpPr>
          <p:cNvPr id="71" name="组 70"/>
          <p:cNvGrpSpPr/>
          <p:nvPr/>
        </p:nvGrpSpPr>
        <p:grpSpPr>
          <a:xfrm>
            <a:off x="3121410" y="1926136"/>
            <a:ext cx="1014221" cy="1014221"/>
            <a:chOff x="2528888" y="2047875"/>
            <a:chExt cx="631825" cy="631825"/>
          </a:xfrm>
          <a:solidFill>
            <a:srgbClr val="FFFFFF"/>
          </a:solidFill>
        </p:grpSpPr>
        <p:sp>
          <p:nvSpPr>
            <p:cNvPr id="72" name="Freeform 26"/>
            <p:cNvSpPr/>
            <p:nvPr/>
          </p:nvSpPr>
          <p:spPr bwMode="auto">
            <a:xfrm>
              <a:off x="2700338" y="2219325"/>
              <a:ext cx="288925" cy="288925"/>
            </a:xfrm>
            <a:custGeom>
              <a:avLst/>
              <a:gdLst/>
              <a:ahLst/>
              <a:cxnLst>
                <a:cxn ang="0">
                  <a:pos x="182" y="76"/>
                </a:cxn>
                <a:cxn ang="0">
                  <a:pos x="182" y="76"/>
                </a:cxn>
                <a:cxn ang="0">
                  <a:pos x="182" y="76"/>
                </a:cxn>
                <a:cxn ang="0">
                  <a:pos x="178" y="62"/>
                </a:cxn>
                <a:cxn ang="0">
                  <a:pos x="174" y="48"/>
                </a:cxn>
                <a:cxn ang="0">
                  <a:pos x="166" y="36"/>
                </a:cxn>
                <a:cxn ang="0">
                  <a:pos x="156" y="26"/>
                </a:cxn>
                <a:cxn ang="0">
                  <a:pos x="146" y="16"/>
                </a:cxn>
                <a:cxn ang="0">
                  <a:pos x="134" y="8"/>
                </a:cxn>
                <a:cxn ang="0">
                  <a:pos x="120" y="4"/>
                </a:cxn>
                <a:cxn ang="0">
                  <a:pos x="106" y="0"/>
                </a:cxn>
                <a:cxn ang="0">
                  <a:pos x="106" y="2"/>
                </a:cxn>
                <a:cxn ang="0">
                  <a:pos x="106" y="44"/>
                </a:cxn>
                <a:cxn ang="0">
                  <a:pos x="76" y="44"/>
                </a:cxn>
                <a:cxn ang="0">
                  <a:pos x="76" y="2"/>
                </a:cxn>
                <a:cxn ang="0">
                  <a:pos x="76" y="0"/>
                </a:cxn>
                <a:cxn ang="0">
                  <a:pos x="76" y="0"/>
                </a:cxn>
                <a:cxn ang="0">
                  <a:pos x="62" y="4"/>
                </a:cxn>
                <a:cxn ang="0">
                  <a:pos x="48" y="8"/>
                </a:cxn>
                <a:cxn ang="0">
                  <a:pos x="36" y="16"/>
                </a:cxn>
                <a:cxn ang="0">
                  <a:pos x="26" y="26"/>
                </a:cxn>
                <a:cxn ang="0">
                  <a:pos x="18" y="36"/>
                </a:cxn>
                <a:cxn ang="0">
                  <a:pos x="10" y="48"/>
                </a:cxn>
                <a:cxn ang="0">
                  <a:pos x="4" y="62"/>
                </a:cxn>
                <a:cxn ang="0">
                  <a:pos x="0" y="76"/>
                </a:cxn>
                <a:cxn ang="0">
                  <a:pos x="2" y="76"/>
                </a:cxn>
                <a:cxn ang="0">
                  <a:pos x="46" y="76"/>
                </a:cxn>
                <a:cxn ang="0">
                  <a:pos x="46" y="106"/>
                </a:cxn>
                <a:cxn ang="0">
                  <a:pos x="2" y="106"/>
                </a:cxn>
                <a:cxn ang="0">
                  <a:pos x="0" y="106"/>
                </a:cxn>
                <a:cxn ang="0">
                  <a:pos x="0" y="106"/>
                </a:cxn>
                <a:cxn ang="0">
                  <a:pos x="4" y="120"/>
                </a:cxn>
                <a:cxn ang="0">
                  <a:pos x="10" y="134"/>
                </a:cxn>
                <a:cxn ang="0">
                  <a:pos x="18" y="146"/>
                </a:cxn>
                <a:cxn ang="0">
                  <a:pos x="26" y="156"/>
                </a:cxn>
                <a:cxn ang="0">
                  <a:pos x="36" y="166"/>
                </a:cxn>
                <a:cxn ang="0">
                  <a:pos x="48" y="172"/>
                </a:cxn>
                <a:cxn ang="0">
                  <a:pos x="62" y="178"/>
                </a:cxn>
                <a:cxn ang="0">
                  <a:pos x="76" y="182"/>
                </a:cxn>
                <a:cxn ang="0">
                  <a:pos x="76" y="180"/>
                </a:cxn>
                <a:cxn ang="0">
                  <a:pos x="76" y="136"/>
                </a:cxn>
                <a:cxn ang="0">
                  <a:pos x="106" y="136"/>
                </a:cxn>
                <a:cxn ang="0">
                  <a:pos x="106" y="180"/>
                </a:cxn>
                <a:cxn ang="0">
                  <a:pos x="106" y="182"/>
                </a:cxn>
                <a:cxn ang="0">
                  <a:pos x="106" y="182"/>
                </a:cxn>
                <a:cxn ang="0">
                  <a:pos x="120" y="178"/>
                </a:cxn>
                <a:cxn ang="0">
                  <a:pos x="134" y="172"/>
                </a:cxn>
                <a:cxn ang="0">
                  <a:pos x="146" y="166"/>
                </a:cxn>
                <a:cxn ang="0">
                  <a:pos x="156" y="156"/>
                </a:cxn>
                <a:cxn ang="0">
                  <a:pos x="166" y="146"/>
                </a:cxn>
                <a:cxn ang="0">
                  <a:pos x="174" y="134"/>
                </a:cxn>
                <a:cxn ang="0">
                  <a:pos x="178" y="120"/>
                </a:cxn>
                <a:cxn ang="0">
                  <a:pos x="182" y="106"/>
                </a:cxn>
                <a:cxn ang="0">
                  <a:pos x="182" y="106"/>
                </a:cxn>
                <a:cxn ang="0">
                  <a:pos x="138" y="106"/>
                </a:cxn>
                <a:cxn ang="0">
                  <a:pos x="138" y="76"/>
                </a:cxn>
                <a:cxn ang="0">
                  <a:pos x="182" y="76"/>
                </a:cxn>
              </a:cxnLst>
              <a:rect l="0" t="0" r="r" b="b"/>
              <a:pathLst>
                <a:path w="182" h="182">
                  <a:moveTo>
                    <a:pt x="182" y="76"/>
                  </a:moveTo>
                  <a:lnTo>
                    <a:pt x="182" y="76"/>
                  </a:lnTo>
                  <a:lnTo>
                    <a:pt x="182" y="76"/>
                  </a:lnTo>
                  <a:lnTo>
                    <a:pt x="178" y="62"/>
                  </a:lnTo>
                  <a:lnTo>
                    <a:pt x="174" y="48"/>
                  </a:lnTo>
                  <a:lnTo>
                    <a:pt x="166" y="36"/>
                  </a:lnTo>
                  <a:lnTo>
                    <a:pt x="156" y="26"/>
                  </a:lnTo>
                  <a:lnTo>
                    <a:pt x="146" y="16"/>
                  </a:lnTo>
                  <a:lnTo>
                    <a:pt x="134" y="8"/>
                  </a:lnTo>
                  <a:lnTo>
                    <a:pt x="120" y="4"/>
                  </a:lnTo>
                  <a:lnTo>
                    <a:pt x="106" y="0"/>
                  </a:lnTo>
                  <a:lnTo>
                    <a:pt x="106" y="2"/>
                  </a:lnTo>
                  <a:lnTo>
                    <a:pt x="106" y="44"/>
                  </a:lnTo>
                  <a:lnTo>
                    <a:pt x="76" y="44"/>
                  </a:lnTo>
                  <a:lnTo>
                    <a:pt x="76" y="2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2" y="4"/>
                  </a:lnTo>
                  <a:lnTo>
                    <a:pt x="48" y="8"/>
                  </a:lnTo>
                  <a:lnTo>
                    <a:pt x="36" y="16"/>
                  </a:lnTo>
                  <a:lnTo>
                    <a:pt x="26" y="26"/>
                  </a:lnTo>
                  <a:lnTo>
                    <a:pt x="18" y="36"/>
                  </a:lnTo>
                  <a:lnTo>
                    <a:pt x="10" y="48"/>
                  </a:lnTo>
                  <a:lnTo>
                    <a:pt x="4" y="62"/>
                  </a:lnTo>
                  <a:lnTo>
                    <a:pt x="0" y="76"/>
                  </a:lnTo>
                  <a:lnTo>
                    <a:pt x="2" y="76"/>
                  </a:lnTo>
                  <a:lnTo>
                    <a:pt x="46" y="76"/>
                  </a:lnTo>
                  <a:lnTo>
                    <a:pt x="46" y="106"/>
                  </a:lnTo>
                  <a:lnTo>
                    <a:pt x="2" y="106"/>
                  </a:lnTo>
                  <a:lnTo>
                    <a:pt x="0" y="106"/>
                  </a:lnTo>
                  <a:lnTo>
                    <a:pt x="0" y="106"/>
                  </a:lnTo>
                  <a:lnTo>
                    <a:pt x="4" y="120"/>
                  </a:lnTo>
                  <a:lnTo>
                    <a:pt x="10" y="134"/>
                  </a:lnTo>
                  <a:lnTo>
                    <a:pt x="18" y="146"/>
                  </a:lnTo>
                  <a:lnTo>
                    <a:pt x="26" y="156"/>
                  </a:lnTo>
                  <a:lnTo>
                    <a:pt x="36" y="166"/>
                  </a:lnTo>
                  <a:lnTo>
                    <a:pt x="48" y="172"/>
                  </a:lnTo>
                  <a:lnTo>
                    <a:pt x="62" y="178"/>
                  </a:lnTo>
                  <a:lnTo>
                    <a:pt x="76" y="182"/>
                  </a:lnTo>
                  <a:lnTo>
                    <a:pt x="76" y="180"/>
                  </a:lnTo>
                  <a:lnTo>
                    <a:pt x="76" y="136"/>
                  </a:lnTo>
                  <a:lnTo>
                    <a:pt x="106" y="136"/>
                  </a:lnTo>
                  <a:lnTo>
                    <a:pt x="106" y="180"/>
                  </a:lnTo>
                  <a:lnTo>
                    <a:pt x="106" y="182"/>
                  </a:lnTo>
                  <a:lnTo>
                    <a:pt x="106" y="182"/>
                  </a:lnTo>
                  <a:lnTo>
                    <a:pt x="120" y="178"/>
                  </a:lnTo>
                  <a:lnTo>
                    <a:pt x="134" y="172"/>
                  </a:lnTo>
                  <a:lnTo>
                    <a:pt x="146" y="166"/>
                  </a:lnTo>
                  <a:lnTo>
                    <a:pt x="156" y="156"/>
                  </a:lnTo>
                  <a:lnTo>
                    <a:pt x="166" y="146"/>
                  </a:lnTo>
                  <a:lnTo>
                    <a:pt x="174" y="134"/>
                  </a:lnTo>
                  <a:lnTo>
                    <a:pt x="178" y="120"/>
                  </a:lnTo>
                  <a:lnTo>
                    <a:pt x="182" y="106"/>
                  </a:lnTo>
                  <a:lnTo>
                    <a:pt x="182" y="106"/>
                  </a:lnTo>
                  <a:lnTo>
                    <a:pt x="138" y="106"/>
                  </a:lnTo>
                  <a:lnTo>
                    <a:pt x="138" y="76"/>
                  </a:lnTo>
                  <a:lnTo>
                    <a:pt x="182" y="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73" name="Freeform 27"/>
            <p:cNvSpPr>
              <a:spLocks noEditPoints="1"/>
            </p:cNvSpPr>
            <p:nvPr/>
          </p:nvSpPr>
          <p:spPr bwMode="auto">
            <a:xfrm>
              <a:off x="2528888" y="2047875"/>
              <a:ext cx="631825" cy="631825"/>
            </a:xfrm>
            <a:custGeom>
              <a:avLst/>
              <a:gdLst/>
              <a:ahLst/>
              <a:cxnLst>
                <a:cxn ang="0">
                  <a:pos x="200" y="0"/>
                </a:cxn>
                <a:cxn ang="0">
                  <a:pos x="160" y="4"/>
                </a:cxn>
                <a:cxn ang="0">
                  <a:pos x="122" y="16"/>
                </a:cxn>
                <a:cxn ang="0">
                  <a:pos x="88" y="34"/>
                </a:cxn>
                <a:cxn ang="0">
                  <a:pos x="58" y="58"/>
                </a:cxn>
                <a:cxn ang="0">
                  <a:pos x="34" y="88"/>
                </a:cxn>
                <a:cxn ang="0">
                  <a:pos x="16" y="122"/>
                </a:cxn>
                <a:cxn ang="0">
                  <a:pos x="4" y="160"/>
                </a:cxn>
                <a:cxn ang="0">
                  <a:pos x="0" y="200"/>
                </a:cxn>
                <a:cxn ang="0">
                  <a:pos x="2" y="220"/>
                </a:cxn>
                <a:cxn ang="0">
                  <a:pos x="10" y="258"/>
                </a:cxn>
                <a:cxn ang="0">
                  <a:pos x="24" y="294"/>
                </a:cxn>
                <a:cxn ang="0">
                  <a:pos x="46" y="326"/>
                </a:cxn>
                <a:cxn ang="0">
                  <a:pos x="72" y="352"/>
                </a:cxn>
                <a:cxn ang="0">
                  <a:pos x="104" y="374"/>
                </a:cxn>
                <a:cxn ang="0">
                  <a:pos x="140" y="390"/>
                </a:cxn>
                <a:cxn ang="0">
                  <a:pos x="180" y="398"/>
                </a:cxn>
                <a:cxn ang="0">
                  <a:pos x="200" y="398"/>
                </a:cxn>
                <a:cxn ang="0">
                  <a:pos x="240" y="394"/>
                </a:cxn>
                <a:cxn ang="0">
                  <a:pos x="276" y="382"/>
                </a:cxn>
                <a:cxn ang="0">
                  <a:pos x="310" y="364"/>
                </a:cxn>
                <a:cxn ang="0">
                  <a:pos x="340" y="340"/>
                </a:cxn>
                <a:cxn ang="0">
                  <a:pos x="364" y="310"/>
                </a:cxn>
                <a:cxn ang="0">
                  <a:pos x="382" y="276"/>
                </a:cxn>
                <a:cxn ang="0">
                  <a:pos x="394" y="240"/>
                </a:cxn>
                <a:cxn ang="0">
                  <a:pos x="398" y="200"/>
                </a:cxn>
                <a:cxn ang="0">
                  <a:pos x="398" y="178"/>
                </a:cxn>
                <a:cxn ang="0">
                  <a:pos x="390" y="140"/>
                </a:cxn>
                <a:cxn ang="0">
                  <a:pos x="374" y="104"/>
                </a:cxn>
                <a:cxn ang="0">
                  <a:pos x="352" y="72"/>
                </a:cxn>
                <a:cxn ang="0">
                  <a:pos x="326" y="46"/>
                </a:cxn>
                <a:cxn ang="0">
                  <a:pos x="294" y="24"/>
                </a:cxn>
                <a:cxn ang="0">
                  <a:pos x="258" y="10"/>
                </a:cxn>
                <a:cxn ang="0">
                  <a:pos x="220" y="2"/>
                </a:cxn>
                <a:cxn ang="0">
                  <a:pos x="200" y="0"/>
                </a:cxn>
                <a:cxn ang="0">
                  <a:pos x="322" y="214"/>
                </a:cxn>
                <a:cxn ang="0">
                  <a:pos x="310" y="254"/>
                </a:cxn>
                <a:cxn ang="0">
                  <a:pos x="286" y="286"/>
                </a:cxn>
                <a:cxn ang="0">
                  <a:pos x="254" y="308"/>
                </a:cxn>
                <a:cxn ang="0">
                  <a:pos x="214" y="320"/>
                </a:cxn>
                <a:cxn ang="0">
                  <a:pos x="184" y="340"/>
                </a:cxn>
                <a:cxn ang="0">
                  <a:pos x="184" y="320"/>
                </a:cxn>
                <a:cxn ang="0">
                  <a:pos x="146" y="308"/>
                </a:cxn>
                <a:cxn ang="0">
                  <a:pos x="112" y="286"/>
                </a:cxn>
                <a:cxn ang="0">
                  <a:pos x="90" y="254"/>
                </a:cxn>
                <a:cxn ang="0">
                  <a:pos x="78" y="214"/>
                </a:cxn>
                <a:cxn ang="0">
                  <a:pos x="58" y="184"/>
                </a:cxn>
                <a:cxn ang="0">
                  <a:pos x="78" y="184"/>
                </a:cxn>
                <a:cxn ang="0">
                  <a:pos x="90" y="144"/>
                </a:cxn>
                <a:cxn ang="0">
                  <a:pos x="112" y="112"/>
                </a:cxn>
                <a:cxn ang="0">
                  <a:pos x="146" y="88"/>
                </a:cxn>
                <a:cxn ang="0">
                  <a:pos x="184" y="76"/>
                </a:cxn>
                <a:cxn ang="0">
                  <a:pos x="214" y="58"/>
                </a:cxn>
                <a:cxn ang="0">
                  <a:pos x="214" y="76"/>
                </a:cxn>
                <a:cxn ang="0">
                  <a:pos x="254" y="88"/>
                </a:cxn>
                <a:cxn ang="0">
                  <a:pos x="286" y="112"/>
                </a:cxn>
                <a:cxn ang="0">
                  <a:pos x="310" y="144"/>
                </a:cxn>
                <a:cxn ang="0">
                  <a:pos x="322" y="184"/>
                </a:cxn>
                <a:cxn ang="0">
                  <a:pos x="340" y="214"/>
                </a:cxn>
              </a:cxnLst>
              <a:rect l="0" t="0" r="r" b="b"/>
              <a:pathLst>
                <a:path w="398" h="398">
                  <a:moveTo>
                    <a:pt x="200" y="0"/>
                  </a:moveTo>
                  <a:lnTo>
                    <a:pt x="200" y="0"/>
                  </a:lnTo>
                  <a:lnTo>
                    <a:pt x="180" y="2"/>
                  </a:lnTo>
                  <a:lnTo>
                    <a:pt x="160" y="4"/>
                  </a:lnTo>
                  <a:lnTo>
                    <a:pt x="140" y="10"/>
                  </a:lnTo>
                  <a:lnTo>
                    <a:pt x="122" y="16"/>
                  </a:lnTo>
                  <a:lnTo>
                    <a:pt x="104" y="24"/>
                  </a:lnTo>
                  <a:lnTo>
                    <a:pt x="88" y="34"/>
                  </a:lnTo>
                  <a:lnTo>
                    <a:pt x="72" y="46"/>
                  </a:lnTo>
                  <a:lnTo>
                    <a:pt x="58" y="58"/>
                  </a:lnTo>
                  <a:lnTo>
                    <a:pt x="46" y="72"/>
                  </a:lnTo>
                  <a:lnTo>
                    <a:pt x="34" y="88"/>
                  </a:lnTo>
                  <a:lnTo>
                    <a:pt x="24" y="104"/>
                  </a:lnTo>
                  <a:lnTo>
                    <a:pt x="16" y="122"/>
                  </a:lnTo>
                  <a:lnTo>
                    <a:pt x="10" y="140"/>
                  </a:lnTo>
                  <a:lnTo>
                    <a:pt x="4" y="160"/>
                  </a:lnTo>
                  <a:lnTo>
                    <a:pt x="2" y="178"/>
                  </a:lnTo>
                  <a:lnTo>
                    <a:pt x="0" y="200"/>
                  </a:lnTo>
                  <a:lnTo>
                    <a:pt x="0" y="200"/>
                  </a:lnTo>
                  <a:lnTo>
                    <a:pt x="2" y="220"/>
                  </a:lnTo>
                  <a:lnTo>
                    <a:pt x="4" y="240"/>
                  </a:lnTo>
                  <a:lnTo>
                    <a:pt x="10" y="258"/>
                  </a:lnTo>
                  <a:lnTo>
                    <a:pt x="16" y="276"/>
                  </a:lnTo>
                  <a:lnTo>
                    <a:pt x="24" y="294"/>
                  </a:lnTo>
                  <a:lnTo>
                    <a:pt x="34" y="310"/>
                  </a:lnTo>
                  <a:lnTo>
                    <a:pt x="46" y="326"/>
                  </a:lnTo>
                  <a:lnTo>
                    <a:pt x="58" y="340"/>
                  </a:lnTo>
                  <a:lnTo>
                    <a:pt x="72" y="352"/>
                  </a:lnTo>
                  <a:lnTo>
                    <a:pt x="88" y="364"/>
                  </a:lnTo>
                  <a:lnTo>
                    <a:pt x="104" y="374"/>
                  </a:lnTo>
                  <a:lnTo>
                    <a:pt x="122" y="382"/>
                  </a:lnTo>
                  <a:lnTo>
                    <a:pt x="140" y="390"/>
                  </a:lnTo>
                  <a:lnTo>
                    <a:pt x="160" y="394"/>
                  </a:lnTo>
                  <a:lnTo>
                    <a:pt x="180" y="398"/>
                  </a:lnTo>
                  <a:lnTo>
                    <a:pt x="200" y="398"/>
                  </a:lnTo>
                  <a:lnTo>
                    <a:pt x="200" y="398"/>
                  </a:lnTo>
                  <a:lnTo>
                    <a:pt x="220" y="398"/>
                  </a:lnTo>
                  <a:lnTo>
                    <a:pt x="240" y="394"/>
                  </a:lnTo>
                  <a:lnTo>
                    <a:pt x="258" y="390"/>
                  </a:lnTo>
                  <a:lnTo>
                    <a:pt x="276" y="382"/>
                  </a:lnTo>
                  <a:lnTo>
                    <a:pt x="294" y="374"/>
                  </a:lnTo>
                  <a:lnTo>
                    <a:pt x="310" y="364"/>
                  </a:lnTo>
                  <a:lnTo>
                    <a:pt x="326" y="352"/>
                  </a:lnTo>
                  <a:lnTo>
                    <a:pt x="340" y="340"/>
                  </a:lnTo>
                  <a:lnTo>
                    <a:pt x="352" y="326"/>
                  </a:lnTo>
                  <a:lnTo>
                    <a:pt x="364" y="310"/>
                  </a:lnTo>
                  <a:lnTo>
                    <a:pt x="374" y="294"/>
                  </a:lnTo>
                  <a:lnTo>
                    <a:pt x="382" y="276"/>
                  </a:lnTo>
                  <a:lnTo>
                    <a:pt x="390" y="258"/>
                  </a:lnTo>
                  <a:lnTo>
                    <a:pt x="394" y="240"/>
                  </a:lnTo>
                  <a:lnTo>
                    <a:pt x="398" y="220"/>
                  </a:lnTo>
                  <a:lnTo>
                    <a:pt x="398" y="200"/>
                  </a:lnTo>
                  <a:lnTo>
                    <a:pt x="398" y="200"/>
                  </a:lnTo>
                  <a:lnTo>
                    <a:pt x="398" y="178"/>
                  </a:lnTo>
                  <a:lnTo>
                    <a:pt x="394" y="160"/>
                  </a:lnTo>
                  <a:lnTo>
                    <a:pt x="390" y="140"/>
                  </a:lnTo>
                  <a:lnTo>
                    <a:pt x="382" y="122"/>
                  </a:lnTo>
                  <a:lnTo>
                    <a:pt x="374" y="104"/>
                  </a:lnTo>
                  <a:lnTo>
                    <a:pt x="364" y="88"/>
                  </a:lnTo>
                  <a:lnTo>
                    <a:pt x="352" y="72"/>
                  </a:lnTo>
                  <a:lnTo>
                    <a:pt x="340" y="58"/>
                  </a:lnTo>
                  <a:lnTo>
                    <a:pt x="326" y="46"/>
                  </a:lnTo>
                  <a:lnTo>
                    <a:pt x="310" y="34"/>
                  </a:lnTo>
                  <a:lnTo>
                    <a:pt x="294" y="24"/>
                  </a:lnTo>
                  <a:lnTo>
                    <a:pt x="276" y="16"/>
                  </a:lnTo>
                  <a:lnTo>
                    <a:pt x="258" y="10"/>
                  </a:lnTo>
                  <a:lnTo>
                    <a:pt x="240" y="4"/>
                  </a:lnTo>
                  <a:lnTo>
                    <a:pt x="220" y="2"/>
                  </a:lnTo>
                  <a:lnTo>
                    <a:pt x="200" y="0"/>
                  </a:lnTo>
                  <a:lnTo>
                    <a:pt x="200" y="0"/>
                  </a:lnTo>
                  <a:close/>
                  <a:moveTo>
                    <a:pt x="322" y="214"/>
                  </a:moveTo>
                  <a:lnTo>
                    <a:pt x="322" y="214"/>
                  </a:lnTo>
                  <a:lnTo>
                    <a:pt x="318" y="234"/>
                  </a:lnTo>
                  <a:lnTo>
                    <a:pt x="310" y="254"/>
                  </a:lnTo>
                  <a:lnTo>
                    <a:pt x="300" y="270"/>
                  </a:lnTo>
                  <a:lnTo>
                    <a:pt x="286" y="286"/>
                  </a:lnTo>
                  <a:lnTo>
                    <a:pt x="272" y="298"/>
                  </a:lnTo>
                  <a:lnTo>
                    <a:pt x="254" y="308"/>
                  </a:lnTo>
                  <a:lnTo>
                    <a:pt x="236" y="316"/>
                  </a:lnTo>
                  <a:lnTo>
                    <a:pt x="214" y="320"/>
                  </a:lnTo>
                  <a:lnTo>
                    <a:pt x="214" y="340"/>
                  </a:lnTo>
                  <a:lnTo>
                    <a:pt x="184" y="340"/>
                  </a:lnTo>
                  <a:lnTo>
                    <a:pt x="184" y="320"/>
                  </a:lnTo>
                  <a:lnTo>
                    <a:pt x="184" y="320"/>
                  </a:lnTo>
                  <a:lnTo>
                    <a:pt x="164" y="316"/>
                  </a:lnTo>
                  <a:lnTo>
                    <a:pt x="146" y="308"/>
                  </a:lnTo>
                  <a:lnTo>
                    <a:pt x="128" y="298"/>
                  </a:lnTo>
                  <a:lnTo>
                    <a:pt x="112" y="286"/>
                  </a:lnTo>
                  <a:lnTo>
                    <a:pt x="100" y="270"/>
                  </a:lnTo>
                  <a:lnTo>
                    <a:pt x="90" y="254"/>
                  </a:lnTo>
                  <a:lnTo>
                    <a:pt x="82" y="234"/>
                  </a:lnTo>
                  <a:lnTo>
                    <a:pt x="78" y="214"/>
                  </a:lnTo>
                  <a:lnTo>
                    <a:pt x="58" y="214"/>
                  </a:lnTo>
                  <a:lnTo>
                    <a:pt x="58" y="184"/>
                  </a:lnTo>
                  <a:lnTo>
                    <a:pt x="78" y="184"/>
                  </a:lnTo>
                  <a:lnTo>
                    <a:pt x="78" y="184"/>
                  </a:lnTo>
                  <a:lnTo>
                    <a:pt x="82" y="164"/>
                  </a:lnTo>
                  <a:lnTo>
                    <a:pt x="90" y="144"/>
                  </a:lnTo>
                  <a:lnTo>
                    <a:pt x="100" y="128"/>
                  </a:lnTo>
                  <a:lnTo>
                    <a:pt x="112" y="112"/>
                  </a:lnTo>
                  <a:lnTo>
                    <a:pt x="128" y="98"/>
                  </a:lnTo>
                  <a:lnTo>
                    <a:pt x="146" y="88"/>
                  </a:lnTo>
                  <a:lnTo>
                    <a:pt x="164" y="82"/>
                  </a:lnTo>
                  <a:lnTo>
                    <a:pt x="184" y="76"/>
                  </a:lnTo>
                  <a:lnTo>
                    <a:pt x="184" y="58"/>
                  </a:lnTo>
                  <a:lnTo>
                    <a:pt x="214" y="58"/>
                  </a:lnTo>
                  <a:lnTo>
                    <a:pt x="214" y="76"/>
                  </a:lnTo>
                  <a:lnTo>
                    <a:pt x="214" y="76"/>
                  </a:lnTo>
                  <a:lnTo>
                    <a:pt x="236" y="82"/>
                  </a:lnTo>
                  <a:lnTo>
                    <a:pt x="254" y="88"/>
                  </a:lnTo>
                  <a:lnTo>
                    <a:pt x="272" y="98"/>
                  </a:lnTo>
                  <a:lnTo>
                    <a:pt x="286" y="112"/>
                  </a:lnTo>
                  <a:lnTo>
                    <a:pt x="300" y="128"/>
                  </a:lnTo>
                  <a:lnTo>
                    <a:pt x="310" y="144"/>
                  </a:lnTo>
                  <a:lnTo>
                    <a:pt x="318" y="164"/>
                  </a:lnTo>
                  <a:lnTo>
                    <a:pt x="322" y="184"/>
                  </a:lnTo>
                  <a:lnTo>
                    <a:pt x="340" y="184"/>
                  </a:lnTo>
                  <a:lnTo>
                    <a:pt x="340" y="214"/>
                  </a:lnTo>
                  <a:lnTo>
                    <a:pt x="322" y="2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/>
            </a:p>
          </p:txBody>
        </p:sp>
      </p:grpSp>
      <p:grpSp>
        <p:nvGrpSpPr>
          <p:cNvPr id="78" name="组 77"/>
          <p:cNvGrpSpPr/>
          <p:nvPr/>
        </p:nvGrpSpPr>
        <p:grpSpPr>
          <a:xfrm>
            <a:off x="6487071" y="1913354"/>
            <a:ext cx="1019260" cy="1019260"/>
            <a:chOff x="919163" y="2047875"/>
            <a:chExt cx="635000" cy="635000"/>
          </a:xfrm>
          <a:solidFill>
            <a:srgbClr val="FFFFFF"/>
          </a:solidFill>
        </p:grpSpPr>
        <p:sp>
          <p:nvSpPr>
            <p:cNvPr id="79" name="Freeform 21"/>
            <p:cNvSpPr/>
            <p:nvPr/>
          </p:nvSpPr>
          <p:spPr bwMode="auto">
            <a:xfrm>
              <a:off x="1166813" y="2263775"/>
              <a:ext cx="34925" cy="57150"/>
            </a:xfrm>
            <a:custGeom>
              <a:avLst/>
              <a:gdLst/>
              <a:ahLst/>
              <a:cxnLst>
                <a:cxn ang="0">
                  <a:pos x="22" y="36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2" y="4"/>
                </a:cxn>
                <a:cxn ang="0">
                  <a:pos x="6" y="8"/>
                </a:cxn>
                <a:cxn ang="0">
                  <a:pos x="2" y="14"/>
                </a:cxn>
                <a:cxn ang="0">
                  <a:pos x="0" y="20"/>
                </a:cxn>
                <a:cxn ang="0">
                  <a:pos x="2" y="26"/>
                </a:cxn>
                <a:cxn ang="0">
                  <a:pos x="6" y="30"/>
                </a:cxn>
                <a:cxn ang="0">
                  <a:pos x="12" y="34"/>
                </a:cxn>
                <a:cxn ang="0">
                  <a:pos x="22" y="36"/>
                </a:cxn>
                <a:cxn ang="0">
                  <a:pos x="22" y="36"/>
                </a:cxn>
              </a:cxnLst>
              <a:rect l="0" t="0" r="r" b="b"/>
              <a:pathLst>
                <a:path w="22" h="36">
                  <a:moveTo>
                    <a:pt x="22" y="36"/>
                  </a:moveTo>
                  <a:lnTo>
                    <a:pt x="22" y="0"/>
                  </a:lnTo>
                  <a:lnTo>
                    <a:pt x="22" y="0"/>
                  </a:lnTo>
                  <a:lnTo>
                    <a:pt x="12" y="4"/>
                  </a:lnTo>
                  <a:lnTo>
                    <a:pt x="6" y="8"/>
                  </a:lnTo>
                  <a:lnTo>
                    <a:pt x="2" y="14"/>
                  </a:lnTo>
                  <a:lnTo>
                    <a:pt x="0" y="20"/>
                  </a:lnTo>
                  <a:lnTo>
                    <a:pt x="2" y="26"/>
                  </a:lnTo>
                  <a:lnTo>
                    <a:pt x="6" y="30"/>
                  </a:lnTo>
                  <a:lnTo>
                    <a:pt x="12" y="34"/>
                  </a:lnTo>
                  <a:lnTo>
                    <a:pt x="22" y="36"/>
                  </a:lnTo>
                  <a:lnTo>
                    <a:pt x="22" y="3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80" name="Freeform 22"/>
            <p:cNvSpPr/>
            <p:nvPr/>
          </p:nvSpPr>
          <p:spPr bwMode="auto">
            <a:xfrm>
              <a:off x="1262063" y="2397125"/>
              <a:ext cx="44450" cy="635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8" y="40"/>
                </a:cxn>
                <a:cxn ang="0">
                  <a:pos x="8" y="8"/>
                </a:cxn>
                <a:cxn ang="0">
                  <a:pos x="8" y="40"/>
                </a:cxn>
                <a:cxn ang="0">
                  <a:pos x="8" y="40"/>
                </a:cxn>
                <a:cxn ang="0">
                  <a:pos x="18" y="34"/>
                </a:cxn>
                <a:cxn ang="0">
                  <a:pos x="24" y="30"/>
                </a:cxn>
                <a:cxn ang="0">
                  <a:pos x="28" y="24"/>
                </a:cxn>
                <a:cxn ang="0">
                  <a:pos x="28" y="16"/>
                </a:cxn>
                <a:cxn ang="0">
                  <a:pos x="24" y="10"/>
                </a:cxn>
                <a:cxn ang="0">
                  <a:pos x="20" y="6"/>
                </a:cxn>
                <a:cxn ang="0">
                  <a:pos x="12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8" h="40">
                  <a:moveTo>
                    <a:pt x="0" y="0"/>
                  </a:moveTo>
                  <a:lnTo>
                    <a:pt x="0" y="40"/>
                  </a:lnTo>
                  <a:lnTo>
                    <a:pt x="0" y="40"/>
                  </a:lnTo>
                  <a:lnTo>
                    <a:pt x="8" y="40"/>
                  </a:lnTo>
                  <a:lnTo>
                    <a:pt x="8" y="8"/>
                  </a:lnTo>
                  <a:lnTo>
                    <a:pt x="8" y="40"/>
                  </a:lnTo>
                  <a:lnTo>
                    <a:pt x="8" y="40"/>
                  </a:lnTo>
                  <a:lnTo>
                    <a:pt x="18" y="34"/>
                  </a:lnTo>
                  <a:lnTo>
                    <a:pt x="24" y="30"/>
                  </a:lnTo>
                  <a:lnTo>
                    <a:pt x="28" y="24"/>
                  </a:lnTo>
                  <a:lnTo>
                    <a:pt x="28" y="16"/>
                  </a:lnTo>
                  <a:lnTo>
                    <a:pt x="24" y="10"/>
                  </a:lnTo>
                  <a:lnTo>
                    <a:pt x="20" y="6"/>
                  </a:lnTo>
                  <a:lnTo>
                    <a:pt x="1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81" name="Freeform 23"/>
            <p:cNvSpPr>
              <a:spLocks noEditPoints="1"/>
            </p:cNvSpPr>
            <p:nvPr/>
          </p:nvSpPr>
          <p:spPr bwMode="auto">
            <a:xfrm>
              <a:off x="919163" y="2047875"/>
              <a:ext cx="635000" cy="635000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122" y="16"/>
                </a:cxn>
                <a:cxn ang="0">
                  <a:pos x="74" y="46"/>
                </a:cxn>
                <a:cxn ang="0">
                  <a:pos x="34" y="88"/>
                </a:cxn>
                <a:cxn ang="0">
                  <a:pos x="10" y="140"/>
                </a:cxn>
                <a:cxn ang="0">
                  <a:pos x="0" y="200"/>
                </a:cxn>
                <a:cxn ang="0">
                  <a:pos x="4" y="240"/>
                </a:cxn>
                <a:cxn ang="0">
                  <a:pos x="24" y="294"/>
                </a:cxn>
                <a:cxn ang="0">
                  <a:pos x="60" y="340"/>
                </a:cxn>
                <a:cxn ang="0">
                  <a:pos x="106" y="376"/>
                </a:cxn>
                <a:cxn ang="0">
                  <a:pos x="160" y="396"/>
                </a:cxn>
                <a:cxn ang="0">
                  <a:pos x="200" y="400"/>
                </a:cxn>
                <a:cxn ang="0">
                  <a:pos x="260" y="390"/>
                </a:cxn>
                <a:cxn ang="0">
                  <a:pos x="312" y="364"/>
                </a:cxn>
                <a:cxn ang="0">
                  <a:pos x="354" y="326"/>
                </a:cxn>
                <a:cxn ang="0">
                  <a:pos x="384" y="278"/>
                </a:cxn>
                <a:cxn ang="0">
                  <a:pos x="400" y="220"/>
                </a:cxn>
                <a:cxn ang="0">
                  <a:pos x="400" y="178"/>
                </a:cxn>
                <a:cxn ang="0">
                  <a:pos x="384" y="122"/>
                </a:cxn>
                <a:cxn ang="0">
                  <a:pos x="354" y="72"/>
                </a:cxn>
                <a:cxn ang="0">
                  <a:pos x="312" y="34"/>
                </a:cxn>
                <a:cxn ang="0">
                  <a:pos x="260" y="8"/>
                </a:cxn>
                <a:cxn ang="0">
                  <a:pos x="200" y="0"/>
                </a:cxn>
                <a:cxn ang="0">
                  <a:pos x="216" y="328"/>
                </a:cxn>
                <a:cxn ang="0">
                  <a:pos x="178" y="300"/>
                </a:cxn>
                <a:cxn ang="0">
                  <a:pos x="148" y="288"/>
                </a:cxn>
                <a:cxn ang="0">
                  <a:pos x="120" y="258"/>
                </a:cxn>
                <a:cxn ang="0">
                  <a:pos x="152" y="228"/>
                </a:cxn>
                <a:cxn ang="0">
                  <a:pos x="158" y="246"/>
                </a:cxn>
                <a:cxn ang="0">
                  <a:pos x="178" y="260"/>
                </a:cxn>
                <a:cxn ang="0">
                  <a:pos x="156" y="210"/>
                </a:cxn>
                <a:cxn ang="0">
                  <a:pos x="128" y="192"/>
                </a:cxn>
                <a:cxn ang="0">
                  <a:pos x="114" y="158"/>
                </a:cxn>
                <a:cxn ang="0">
                  <a:pos x="122" y="128"/>
                </a:cxn>
                <a:cxn ang="0">
                  <a:pos x="152" y="104"/>
                </a:cxn>
                <a:cxn ang="0">
                  <a:pos x="178" y="68"/>
                </a:cxn>
                <a:cxn ang="0">
                  <a:pos x="216" y="96"/>
                </a:cxn>
                <a:cxn ang="0">
                  <a:pos x="248" y="106"/>
                </a:cxn>
                <a:cxn ang="0">
                  <a:pos x="274" y="134"/>
                </a:cxn>
                <a:cxn ang="0">
                  <a:pos x="238" y="162"/>
                </a:cxn>
                <a:cxn ang="0">
                  <a:pos x="232" y="144"/>
                </a:cxn>
                <a:cxn ang="0">
                  <a:pos x="216" y="178"/>
                </a:cxn>
                <a:cxn ang="0">
                  <a:pos x="252" y="188"/>
                </a:cxn>
                <a:cxn ang="0">
                  <a:pos x="278" y="210"/>
                </a:cxn>
                <a:cxn ang="0">
                  <a:pos x="284" y="236"/>
                </a:cxn>
                <a:cxn ang="0">
                  <a:pos x="270" y="272"/>
                </a:cxn>
                <a:cxn ang="0">
                  <a:pos x="240" y="294"/>
                </a:cxn>
                <a:cxn ang="0">
                  <a:pos x="216" y="300"/>
                </a:cxn>
              </a:cxnLst>
              <a:rect l="0" t="0" r="r" b="b"/>
              <a:pathLst>
                <a:path w="400" h="400">
                  <a:moveTo>
                    <a:pt x="200" y="0"/>
                  </a:moveTo>
                  <a:lnTo>
                    <a:pt x="200" y="0"/>
                  </a:lnTo>
                  <a:lnTo>
                    <a:pt x="180" y="0"/>
                  </a:lnTo>
                  <a:lnTo>
                    <a:pt x="160" y="4"/>
                  </a:lnTo>
                  <a:lnTo>
                    <a:pt x="142" y="8"/>
                  </a:lnTo>
                  <a:lnTo>
                    <a:pt x="122" y="16"/>
                  </a:lnTo>
                  <a:lnTo>
                    <a:pt x="106" y="24"/>
                  </a:lnTo>
                  <a:lnTo>
                    <a:pt x="88" y="34"/>
                  </a:lnTo>
                  <a:lnTo>
                    <a:pt x="74" y="46"/>
                  </a:lnTo>
                  <a:lnTo>
                    <a:pt x="60" y="58"/>
                  </a:lnTo>
                  <a:lnTo>
                    <a:pt x="46" y="72"/>
                  </a:lnTo>
                  <a:lnTo>
                    <a:pt x="34" y="88"/>
                  </a:lnTo>
                  <a:lnTo>
                    <a:pt x="24" y="104"/>
                  </a:lnTo>
                  <a:lnTo>
                    <a:pt x="16" y="122"/>
                  </a:lnTo>
                  <a:lnTo>
                    <a:pt x="10" y="140"/>
                  </a:lnTo>
                  <a:lnTo>
                    <a:pt x="4" y="160"/>
                  </a:lnTo>
                  <a:lnTo>
                    <a:pt x="2" y="178"/>
                  </a:lnTo>
                  <a:lnTo>
                    <a:pt x="0" y="200"/>
                  </a:lnTo>
                  <a:lnTo>
                    <a:pt x="0" y="200"/>
                  </a:lnTo>
                  <a:lnTo>
                    <a:pt x="2" y="220"/>
                  </a:lnTo>
                  <a:lnTo>
                    <a:pt x="4" y="240"/>
                  </a:lnTo>
                  <a:lnTo>
                    <a:pt x="10" y="258"/>
                  </a:lnTo>
                  <a:lnTo>
                    <a:pt x="16" y="278"/>
                  </a:lnTo>
                  <a:lnTo>
                    <a:pt x="24" y="294"/>
                  </a:lnTo>
                  <a:lnTo>
                    <a:pt x="34" y="310"/>
                  </a:lnTo>
                  <a:lnTo>
                    <a:pt x="46" y="326"/>
                  </a:lnTo>
                  <a:lnTo>
                    <a:pt x="60" y="340"/>
                  </a:lnTo>
                  <a:lnTo>
                    <a:pt x="74" y="354"/>
                  </a:lnTo>
                  <a:lnTo>
                    <a:pt x="88" y="364"/>
                  </a:lnTo>
                  <a:lnTo>
                    <a:pt x="106" y="376"/>
                  </a:lnTo>
                  <a:lnTo>
                    <a:pt x="122" y="384"/>
                  </a:lnTo>
                  <a:lnTo>
                    <a:pt x="142" y="390"/>
                  </a:lnTo>
                  <a:lnTo>
                    <a:pt x="160" y="396"/>
                  </a:lnTo>
                  <a:lnTo>
                    <a:pt x="180" y="398"/>
                  </a:lnTo>
                  <a:lnTo>
                    <a:pt x="200" y="400"/>
                  </a:lnTo>
                  <a:lnTo>
                    <a:pt x="200" y="400"/>
                  </a:lnTo>
                  <a:lnTo>
                    <a:pt x="220" y="398"/>
                  </a:lnTo>
                  <a:lnTo>
                    <a:pt x="240" y="396"/>
                  </a:lnTo>
                  <a:lnTo>
                    <a:pt x="260" y="390"/>
                  </a:lnTo>
                  <a:lnTo>
                    <a:pt x="278" y="384"/>
                  </a:lnTo>
                  <a:lnTo>
                    <a:pt x="296" y="376"/>
                  </a:lnTo>
                  <a:lnTo>
                    <a:pt x="312" y="364"/>
                  </a:lnTo>
                  <a:lnTo>
                    <a:pt x="328" y="354"/>
                  </a:lnTo>
                  <a:lnTo>
                    <a:pt x="342" y="340"/>
                  </a:lnTo>
                  <a:lnTo>
                    <a:pt x="354" y="326"/>
                  </a:lnTo>
                  <a:lnTo>
                    <a:pt x="366" y="310"/>
                  </a:lnTo>
                  <a:lnTo>
                    <a:pt x="376" y="294"/>
                  </a:lnTo>
                  <a:lnTo>
                    <a:pt x="384" y="278"/>
                  </a:lnTo>
                  <a:lnTo>
                    <a:pt x="392" y="258"/>
                  </a:lnTo>
                  <a:lnTo>
                    <a:pt x="396" y="240"/>
                  </a:lnTo>
                  <a:lnTo>
                    <a:pt x="400" y="220"/>
                  </a:lnTo>
                  <a:lnTo>
                    <a:pt x="400" y="200"/>
                  </a:lnTo>
                  <a:lnTo>
                    <a:pt x="400" y="200"/>
                  </a:lnTo>
                  <a:lnTo>
                    <a:pt x="400" y="178"/>
                  </a:lnTo>
                  <a:lnTo>
                    <a:pt x="396" y="160"/>
                  </a:lnTo>
                  <a:lnTo>
                    <a:pt x="392" y="140"/>
                  </a:lnTo>
                  <a:lnTo>
                    <a:pt x="384" y="122"/>
                  </a:lnTo>
                  <a:lnTo>
                    <a:pt x="376" y="104"/>
                  </a:lnTo>
                  <a:lnTo>
                    <a:pt x="366" y="88"/>
                  </a:lnTo>
                  <a:lnTo>
                    <a:pt x="354" y="72"/>
                  </a:lnTo>
                  <a:lnTo>
                    <a:pt x="342" y="58"/>
                  </a:lnTo>
                  <a:lnTo>
                    <a:pt x="328" y="46"/>
                  </a:lnTo>
                  <a:lnTo>
                    <a:pt x="312" y="34"/>
                  </a:lnTo>
                  <a:lnTo>
                    <a:pt x="296" y="24"/>
                  </a:lnTo>
                  <a:lnTo>
                    <a:pt x="278" y="16"/>
                  </a:lnTo>
                  <a:lnTo>
                    <a:pt x="260" y="8"/>
                  </a:lnTo>
                  <a:lnTo>
                    <a:pt x="240" y="4"/>
                  </a:lnTo>
                  <a:lnTo>
                    <a:pt x="220" y="0"/>
                  </a:lnTo>
                  <a:lnTo>
                    <a:pt x="200" y="0"/>
                  </a:lnTo>
                  <a:lnTo>
                    <a:pt x="200" y="0"/>
                  </a:lnTo>
                  <a:close/>
                  <a:moveTo>
                    <a:pt x="216" y="300"/>
                  </a:moveTo>
                  <a:lnTo>
                    <a:pt x="216" y="328"/>
                  </a:lnTo>
                  <a:lnTo>
                    <a:pt x="178" y="328"/>
                  </a:lnTo>
                  <a:lnTo>
                    <a:pt x="178" y="300"/>
                  </a:lnTo>
                  <a:lnTo>
                    <a:pt x="178" y="300"/>
                  </a:lnTo>
                  <a:lnTo>
                    <a:pt x="168" y="298"/>
                  </a:lnTo>
                  <a:lnTo>
                    <a:pt x="158" y="294"/>
                  </a:lnTo>
                  <a:lnTo>
                    <a:pt x="148" y="288"/>
                  </a:lnTo>
                  <a:lnTo>
                    <a:pt x="136" y="280"/>
                  </a:lnTo>
                  <a:lnTo>
                    <a:pt x="128" y="270"/>
                  </a:lnTo>
                  <a:lnTo>
                    <a:pt x="120" y="258"/>
                  </a:lnTo>
                  <a:lnTo>
                    <a:pt x="114" y="244"/>
                  </a:lnTo>
                  <a:lnTo>
                    <a:pt x="112" y="228"/>
                  </a:lnTo>
                  <a:lnTo>
                    <a:pt x="152" y="228"/>
                  </a:lnTo>
                  <a:lnTo>
                    <a:pt x="152" y="228"/>
                  </a:lnTo>
                  <a:lnTo>
                    <a:pt x="154" y="238"/>
                  </a:lnTo>
                  <a:lnTo>
                    <a:pt x="158" y="246"/>
                  </a:lnTo>
                  <a:lnTo>
                    <a:pt x="166" y="254"/>
                  </a:lnTo>
                  <a:lnTo>
                    <a:pt x="170" y="258"/>
                  </a:lnTo>
                  <a:lnTo>
                    <a:pt x="178" y="260"/>
                  </a:lnTo>
                  <a:lnTo>
                    <a:pt x="178" y="214"/>
                  </a:lnTo>
                  <a:lnTo>
                    <a:pt x="178" y="214"/>
                  </a:lnTo>
                  <a:lnTo>
                    <a:pt x="156" y="210"/>
                  </a:lnTo>
                  <a:lnTo>
                    <a:pt x="146" y="206"/>
                  </a:lnTo>
                  <a:lnTo>
                    <a:pt x="136" y="200"/>
                  </a:lnTo>
                  <a:lnTo>
                    <a:pt x="128" y="192"/>
                  </a:lnTo>
                  <a:lnTo>
                    <a:pt x="120" y="184"/>
                  </a:lnTo>
                  <a:lnTo>
                    <a:pt x="116" y="172"/>
                  </a:lnTo>
                  <a:lnTo>
                    <a:pt x="114" y="158"/>
                  </a:lnTo>
                  <a:lnTo>
                    <a:pt x="114" y="158"/>
                  </a:lnTo>
                  <a:lnTo>
                    <a:pt x="116" y="142"/>
                  </a:lnTo>
                  <a:lnTo>
                    <a:pt x="122" y="128"/>
                  </a:lnTo>
                  <a:lnTo>
                    <a:pt x="132" y="118"/>
                  </a:lnTo>
                  <a:lnTo>
                    <a:pt x="142" y="110"/>
                  </a:lnTo>
                  <a:lnTo>
                    <a:pt x="152" y="104"/>
                  </a:lnTo>
                  <a:lnTo>
                    <a:pt x="162" y="100"/>
                  </a:lnTo>
                  <a:lnTo>
                    <a:pt x="178" y="96"/>
                  </a:lnTo>
                  <a:lnTo>
                    <a:pt x="178" y="68"/>
                  </a:lnTo>
                  <a:lnTo>
                    <a:pt x="216" y="68"/>
                  </a:lnTo>
                  <a:lnTo>
                    <a:pt x="216" y="96"/>
                  </a:lnTo>
                  <a:lnTo>
                    <a:pt x="216" y="96"/>
                  </a:lnTo>
                  <a:lnTo>
                    <a:pt x="226" y="98"/>
                  </a:lnTo>
                  <a:lnTo>
                    <a:pt x="236" y="102"/>
                  </a:lnTo>
                  <a:lnTo>
                    <a:pt x="248" y="106"/>
                  </a:lnTo>
                  <a:lnTo>
                    <a:pt x="258" y="114"/>
                  </a:lnTo>
                  <a:lnTo>
                    <a:pt x="266" y="122"/>
                  </a:lnTo>
                  <a:lnTo>
                    <a:pt x="274" y="134"/>
                  </a:lnTo>
                  <a:lnTo>
                    <a:pt x="278" y="146"/>
                  </a:lnTo>
                  <a:lnTo>
                    <a:pt x="280" y="162"/>
                  </a:lnTo>
                  <a:lnTo>
                    <a:pt x="238" y="162"/>
                  </a:lnTo>
                  <a:lnTo>
                    <a:pt x="238" y="162"/>
                  </a:lnTo>
                  <a:lnTo>
                    <a:pt x="236" y="152"/>
                  </a:lnTo>
                  <a:lnTo>
                    <a:pt x="232" y="144"/>
                  </a:lnTo>
                  <a:lnTo>
                    <a:pt x="224" y="138"/>
                  </a:lnTo>
                  <a:lnTo>
                    <a:pt x="216" y="136"/>
                  </a:lnTo>
                  <a:lnTo>
                    <a:pt x="216" y="178"/>
                  </a:lnTo>
                  <a:lnTo>
                    <a:pt x="216" y="178"/>
                  </a:lnTo>
                  <a:lnTo>
                    <a:pt x="240" y="184"/>
                  </a:lnTo>
                  <a:lnTo>
                    <a:pt x="252" y="188"/>
                  </a:lnTo>
                  <a:lnTo>
                    <a:pt x="262" y="192"/>
                  </a:lnTo>
                  <a:lnTo>
                    <a:pt x="270" y="200"/>
                  </a:lnTo>
                  <a:lnTo>
                    <a:pt x="278" y="210"/>
                  </a:lnTo>
                  <a:lnTo>
                    <a:pt x="282" y="222"/>
                  </a:lnTo>
                  <a:lnTo>
                    <a:pt x="284" y="236"/>
                  </a:lnTo>
                  <a:lnTo>
                    <a:pt x="284" y="236"/>
                  </a:lnTo>
                  <a:lnTo>
                    <a:pt x="282" y="248"/>
                  </a:lnTo>
                  <a:lnTo>
                    <a:pt x="278" y="260"/>
                  </a:lnTo>
                  <a:lnTo>
                    <a:pt x="270" y="272"/>
                  </a:lnTo>
                  <a:lnTo>
                    <a:pt x="262" y="282"/>
                  </a:lnTo>
                  <a:lnTo>
                    <a:pt x="252" y="288"/>
                  </a:lnTo>
                  <a:lnTo>
                    <a:pt x="240" y="294"/>
                  </a:lnTo>
                  <a:lnTo>
                    <a:pt x="228" y="298"/>
                  </a:lnTo>
                  <a:lnTo>
                    <a:pt x="216" y="300"/>
                  </a:lnTo>
                  <a:lnTo>
                    <a:pt x="216" y="30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/>
            </a:p>
          </p:txBody>
        </p:sp>
      </p:grpSp>
      <p:grpSp>
        <p:nvGrpSpPr>
          <p:cNvPr id="82" name="组 81"/>
          <p:cNvGrpSpPr/>
          <p:nvPr/>
        </p:nvGrpSpPr>
        <p:grpSpPr>
          <a:xfrm>
            <a:off x="9875887" y="1930418"/>
            <a:ext cx="1025980" cy="1025980"/>
            <a:chOff x="1754188" y="2047875"/>
            <a:chExt cx="631825" cy="631825"/>
          </a:xfrm>
          <a:solidFill>
            <a:srgbClr val="FFFFFF"/>
          </a:solidFill>
        </p:grpSpPr>
        <p:sp>
          <p:nvSpPr>
            <p:cNvPr id="83" name="Freeform 24"/>
            <p:cNvSpPr/>
            <p:nvPr/>
          </p:nvSpPr>
          <p:spPr bwMode="auto">
            <a:xfrm>
              <a:off x="1979613" y="2219325"/>
              <a:ext cx="177800" cy="17780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56" y="0"/>
                </a:cxn>
                <a:cxn ang="0">
                  <a:pos x="44" y="0"/>
                </a:cxn>
                <a:cxn ang="0">
                  <a:pos x="34" y="4"/>
                </a:cxn>
                <a:cxn ang="0">
                  <a:pos x="24" y="8"/>
                </a:cxn>
                <a:cxn ang="0">
                  <a:pos x="16" y="16"/>
                </a:cxn>
                <a:cxn ang="0">
                  <a:pos x="10" y="24"/>
                </a:cxn>
                <a:cxn ang="0">
                  <a:pos x="4" y="34"/>
                </a:cxn>
                <a:cxn ang="0">
                  <a:pos x="2" y="44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2" y="66"/>
                </a:cxn>
                <a:cxn ang="0">
                  <a:pos x="4" y="78"/>
                </a:cxn>
                <a:cxn ang="0">
                  <a:pos x="10" y="86"/>
                </a:cxn>
                <a:cxn ang="0">
                  <a:pos x="16" y="96"/>
                </a:cxn>
                <a:cxn ang="0">
                  <a:pos x="24" y="102"/>
                </a:cxn>
                <a:cxn ang="0">
                  <a:pos x="34" y="108"/>
                </a:cxn>
                <a:cxn ang="0">
                  <a:pos x="44" y="110"/>
                </a:cxn>
                <a:cxn ang="0">
                  <a:pos x="56" y="112"/>
                </a:cxn>
                <a:cxn ang="0">
                  <a:pos x="56" y="112"/>
                </a:cxn>
                <a:cxn ang="0">
                  <a:pos x="68" y="110"/>
                </a:cxn>
                <a:cxn ang="0">
                  <a:pos x="78" y="108"/>
                </a:cxn>
                <a:cxn ang="0">
                  <a:pos x="88" y="102"/>
                </a:cxn>
                <a:cxn ang="0">
                  <a:pos x="96" y="96"/>
                </a:cxn>
                <a:cxn ang="0">
                  <a:pos x="102" y="86"/>
                </a:cxn>
                <a:cxn ang="0">
                  <a:pos x="108" y="78"/>
                </a:cxn>
                <a:cxn ang="0">
                  <a:pos x="112" y="66"/>
                </a:cxn>
                <a:cxn ang="0">
                  <a:pos x="112" y="56"/>
                </a:cxn>
                <a:cxn ang="0">
                  <a:pos x="112" y="56"/>
                </a:cxn>
                <a:cxn ang="0">
                  <a:pos x="112" y="44"/>
                </a:cxn>
                <a:cxn ang="0">
                  <a:pos x="108" y="34"/>
                </a:cxn>
                <a:cxn ang="0">
                  <a:pos x="102" y="24"/>
                </a:cxn>
                <a:cxn ang="0">
                  <a:pos x="96" y="16"/>
                </a:cxn>
                <a:cxn ang="0">
                  <a:pos x="88" y="8"/>
                </a:cxn>
                <a:cxn ang="0">
                  <a:pos x="78" y="4"/>
                </a:cxn>
                <a:cxn ang="0">
                  <a:pos x="68" y="0"/>
                </a:cxn>
                <a:cxn ang="0">
                  <a:pos x="56" y="0"/>
                </a:cxn>
                <a:cxn ang="0">
                  <a:pos x="56" y="0"/>
                </a:cxn>
              </a:cxnLst>
              <a:rect l="0" t="0" r="r" b="b"/>
              <a:pathLst>
                <a:path w="112" h="112">
                  <a:moveTo>
                    <a:pt x="56" y="0"/>
                  </a:moveTo>
                  <a:lnTo>
                    <a:pt x="56" y="0"/>
                  </a:lnTo>
                  <a:lnTo>
                    <a:pt x="44" y="0"/>
                  </a:lnTo>
                  <a:lnTo>
                    <a:pt x="34" y="4"/>
                  </a:lnTo>
                  <a:lnTo>
                    <a:pt x="24" y="8"/>
                  </a:lnTo>
                  <a:lnTo>
                    <a:pt x="16" y="16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2" y="4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2" y="66"/>
                  </a:lnTo>
                  <a:lnTo>
                    <a:pt x="4" y="78"/>
                  </a:lnTo>
                  <a:lnTo>
                    <a:pt x="10" y="86"/>
                  </a:lnTo>
                  <a:lnTo>
                    <a:pt x="16" y="96"/>
                  </a:lnTo>
                  <a:lnTo>
                    <a:pt x="24" y="102"/>
                  </a:lnTo>
                  <a:lnTo>
                    <a:pt x="34" y="108"/>
                  </a:lnTo>
                  <a:lnTo>
                    <a:pt x="44" y="110"/>
                  </a:lnTo>
                  <a:lnTo>
                    <a:pt x="56" y="112"/>
                  </a:lnTo>
                  <a:lnTo>
                    <a:pt x="56" y="112"/>
                  </a:lnTo>
                  <a:lnTo>
                    <a:pt x="68" y="110"/>
                  </a:lnTo>
                  <a:lnTo>
                    <a:pt x="78" y="108"/>
                  </a:lnTo>
                  <a:lnTo>
                    <a:pt x="88" y="102"/>
                  </a:lnTo>
                  <a:lnTo>
                    <a:pt x="96" y="96"/>
                  </a:lnTo>
                  <a:lnTo>
                    <a:pt x="102" y="86"/>
                  </a:lnTo>
                  <a:lnTo>
                    <a:pt x="108" y="78"/>
                  </a:lnTo>
                  <a:lnTo>
                    <a:pt x="112" y="66"/>
                  </a:lnTo>
                  <a:lnTo>
                    <a:pt x="112" y="56"/>
                  </a:lnTo>
                  <a:lnTo>
                    <a:pt x="112" y="56"/>
                  </a:lnTo>
                  <a:lnTo>
                    <a:pt x="112" y="44"/>
                  </a:lnTo>
                  <a:lnTo>
                    <a:pt x="108" y="34"/>
                  </a:lnTo>
                  <a:lnTo>
                    <a:pt x="102" y="24"/>
                  </a:lnTo>
                  <a:lnTo>
                    <a:pt x="96" y="16"/>
                  </a:lnTo>
                  <a:lnTo>
                    <a:pt x="88" y="8"/>
                  </a:lnTo>
                  <a:lnTo>
                    <a:pt x="78" y="4"/>
                  </a:lnTo>
                  <a:lnTo>
                    <a:pt x="68" y="0"/>
                  </a:lnTo>
                  <a:lnTo>
                    <a:pt x="56" y="0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84" name="Freeform 25"/>
            <p:cNvSpPr>
              <a:spLocks noEditPoints="1"/>
            </p:cNvSpPr>
            <p:nvPr/>
          </p:nvSpPr>
          <p:spPr bwMode="auto">
            <a:xfrm>
              <a:off x="1754188" y="2047875"/>
              <a:ext cx="631825" cy="631825"/>
            </a:xfrm>
            <a:custGeom>
              <a:avLst/>
              <a:gdLst/>
              <a:ahLst/>
              <a:cxnLst>
                <a:cxn ang="0">
                  <a:pos x="198" y="0"/>
                </a:cxn>
                <a:cxn ang="0">
                  <a:pos x="158" y="4"/>
                </a:cxn>
                <a:cxn ang="0">
                  <a:pos x="120" y="16"/>
                </a:cxn>
                <a:cxn ang="0">
                  <a:pos x="86" y="34"/>
                </a:cxn>
                <a:cxn ang="0">
                  <a:pos x="58" y="58"/>
                </a:cxn>
                <a:cxn ang="0">
                  <a:pos x="34" y="88"/>
                </a:cxn>
                <a:cxn ang="0">
                  <a:pos x="14" y="122"/>
                </a:cxn>
                <a:cxn ang="0">
                  <a:pos x="4" y="160"/>
                </a:cxn>
                <a:cxn ang="0">
                  <a:pos x="0" y="200"/>
                </a:cxn>
                <a:cxn ang="0">
                  <a:pos x="0" y="220"/>
                </a:cxn>
                <a:cxn ang="0">
                  <a:pos x="8" y="258"/>
                </a:cxn>
                <a:cxn ang="0">
                  <a:pos x="24" y="294"/>
                </a:cxn>
                <a:cxn ang="0">
                  <a:pos x="44" y="326"/>
                </a:cxn>
                <a:cxn ang="0">
                  <a:pos x="72" y="352"/>
                </a:cxn>
                <a:cxn ang="0">
                  <a:pos x="104" y="374"/>
                </a:cxn>
                <a:cxn ang="0">
                  <a:pos x="138" y="390"/>
                </a:cxn>
                <a:cxn ang="0">
                  <a:pos x="178" y="398"/>
                </a:cxn>
                <a:cxn ang="0">
                  <a:pos x="198" y="398"/>
                </a:cxn>
                <a:cxn ang="0">
                  <a:pos x="238" y="394"/>
                </a:cxn>
                <a:cxn ang="0">
                  <a:pos x="276" y="382"/>
                </a:cxn>
                <a:cxn ang="0">
                  <a:pos x="310" y="364"/>
                </a:cxn>
                <a:cxn ang="0">
                  <a:pos x="338" y="340"/>
                </a:cxn>
                <a:cxn ang="0">
                  <a:pos x="364" y="310"/>
                </a:cxn>
                <a:cxn ang="0">
                  <a:pos x="382" y="276"/>
                </a:cxn>
                <a:cxn ang="0">
                  <a:pos x="392" y="240"/>
                </a:cxn>
                <a:cxn ang="0">
                  <a:pos x="398" y="200"/>
                </a:cxn>
                <a:cxn ang="0">
                  <a:pos x="396" y="178"/>
                </a:cxn>
                <a:cxn ang="0">
                  <a:pos x="388" y="140"/>
                </a:cxn>
                <a:cxn ang="0">
                  <a:pos x="372" y="104"/>
                </a:cxn>
                <a:cxn ang="0">
                  <a:pos x="352" y="72"/>
                </a:cxn>
                <a:cxn ang="0">
                  <a:pos x="324" y="46"/>
                </a:cxn>
                <a:cxn ang="0">
                  <a:pos x="292" y="24"/>
                </a:cxn>
                <a:cxn ang="0">
                  <a:pos x="258" y="10"/>
                </a:cxn>
                <a:cxn ang="0">
                  <a:pos x="218" y="2"/>
                </a:cxn>
                <a:cxn ang="0">
                  <a:pos x="198" y="0"/>
                </a:cxn>
                <a:cxn ang="0">
                  <a:pos x="198" y="330"/>
                </a:cxn>
                <a:cxn ang="0">
                  <a:pos x="150" y="266"/>
                </a:cxn>
                <a:cxn ang="0">
                  <a:pos x="118" y="212"/>
                </a:cxn>
                <a:cxn ang="0">
                  <a:pos x="104" y="174"/>
                </a:cxn>
                <a:cxn ang="0">
                  <a:pos x="102" y="164"/>
                </a:cxn>
                <a:cxn ang="0">
                  <a:pos x="110" y="126"/>
                </a:cxn>
                <a:cxn ang="0">
                  <a:pos x="130" y="96"/>
                </a:cxn>
                <a:cxn ang="0">
                  <a:pos x="162" y="76"/>
                </a:cxn>
                <a:cxn ang="0">
                  <a:pos x="198" y="68"/>
                </a:cxn>
                <a:cxn ang="0">
                  <a:pos x="218" y="70"/>
                </a:cxn>
                <a:cxn ang="0">
                  <a:pos x="252" y="84"/>
                </a:cxn>
                <a:cxn ang="0">
                  <a:pos x="278" y="110"/>
                </a:cxn>
                <a:cxn ang="0">
                  <a:pos x="292" y="144"/>
                </a:cxn>
                <a:cxn ang="0">
                  <a:pos x="294" y="164"/>
                </a:cxn>
                <a:cxn ang="0">
                  <a:pos x="290" y="186"/>
                </a:cxn>
                <a:cxn ang="0">
                  <a:pos x="264" y="240"/>
                </a:cxn>
                <a:cxn ang="0">
                  <a:pos x="212" y="312"/>
                </a:cxn>
                <a:cxn ang="0">
                  <a:pos x="198" y="330"/>
                </a:cxn>
              </a:cxnLst>
              <a:rect l="0" t="0" r="r" b="b"/>
              <a:pathLst>
                <a:path w="398" h="398">
                  <a:moveTo>
                    <a:pt x="198" y="0"/>
                  </a:moveTo>
                  <a:lnTo>
                    <a:pt x="198" y="0"/>
                  </a:lnTo>
                  <a:lnTo>
                    <a:pt x="178" y="2"/>
                  </a:lnTo>
                  <a:lnTo>
                    <a:pt x="158" y="4"/>
                  </a:lnTo>
                  <a:lnTo>
                    <a:pt x="138" y="10"/>
                  </a:lnTo>
                  <a:lnTo>
                    <a:pt x="120" y="16"/>
                  </a:lnTo>
                  <a:lnTo>
                    <a:pt x="104" y="24"/>
                  </a:lnTo>
                  <a:lnTo>
                    <a:pt x="86" y="34"/>
                  </a:lnTo>
                  <a:lnTo>
                    <a:pt x="72" y="46"/>
                  </a:lnTo>
                  <a:lnTo>
                    <a:pt x="58" y="58"/>
                  </a:lnTo>
                  <a:lnTo>
                    <a:pt x="44" y="72"/>
                  </a:lnTo>
                  <a:lnTo>
                    <a:pt x="34" y="88"/>
                  </a:lnTo>
                  <a:lnTo>
                    <a:pt x="24" y="104"/>
                  </a:lnTo>
                  <a:lnTo>
                    <a:pt x="14" y="122"/>
                  </a:lnTo>
                  <a:lnTo>
                    <a:pt x="8" y="140"/>
                  </a:lnTo>
                  <a:lnTo>
                    <a:pt x="4" y="160"/>
                  </a:lnTo>
                  <a:lnTo>
                    <a:pt x="0" y="178"/>
                  </a:lnTo>
                  <a:lnTo>
                    <a:pt x="0" y="200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4" y="240"/>
                  </a:lnTo>
                  <a:lnTo>
                    <a:pt x="8" y="258"/>
                  </a:lnTo>
                  <a:lnTo>
                    <a:pt x="14" y="276"/>
                  </a:lnTo>
                  <a:lnTo>
                    <a:pt x="24" y="294"/>
                  </a:lnTo>
                  <a:lnTo>
                    <a:pt x="34" y="310"/>
                  </a:lnTo>
                  <a:lnTo>
                    <a:pt x="44" y="326"/>
                  </a:lnTo>
                  <a:lnTo>
                    <a:pt x="58" y="340"/>
                  </a:lnTo>
                  <a:lnTo>
                    <a:pt x="72" y="352"/>
                  </a:lnTo>
                  <a:lnTo>
                    <a:pt x="86" y="364"/>
                  </a:lnTo>
                  <a:lnTo>
                    <a:pt x="104" y="374"/>
                  </a:lnTo>
                  <a:lnTo>
                    <a:pt x="120" y="382"/>
                  </a:lnTo>
                  <a:lnTo>
                    <a:pt x="138" y="390"/>
                  </a:lnTo>
                  <a:lnTo>
                    <a:pt x="158" y="394"/>
                  </a:lnTo>
                  <a:lnTo>
                    <a:pt x="178" y="398"/>
                  </a:lnTo>
                  <a:lnTo>
                    <a:pt x="198" y="398"/>
                  </a:lnTo>
                  <a:lnTo>
                    <a:pt x="198" y="398"/>
                  </a:lnTo>
                  <a:lnTo>
                    <a:pt x="218" y="398"/>
                  </a:lnTo>
                  <a:lnTo>
                    <a:pt x="238" y="394"/>
                  </a:lnTo>
                  <a:lnTo>
                    <a:pt x="258" y="390"/>
                  </a:lnTo>
                  <a:lnTo>
                    <a:pt x="276" y="382"/>
                  </a:lnTo>
                  <a:lnTo>
                    <a:pt x="292" y="374"/>
                  </a:lnTo>
                  <a:lnTo>
                    <a:pt x="310" y="364"/>
                  </a:lnTo>
                  <a:lnTo>
                    <a:pt x="324" y="352"/>
                  </a:lnTo>
                  <a:lnTo>
                    <a:pt x="338" y="340"/>
                  </a:lnTo>
                  <a:lnTo>
                    <a:pt x="352" y="326"/>
                  </a:lnTo>
                  <a:lnTo>
                    <a:pt x="364" y="310"/>
                  </a:lnTo>
                  <a:lnTo>
                    <a:pt x="372" y="294"/>
                  </a:lnTo>
                  <a:lnTo>
                    <a:pt x="382" y="276"/>
                  </a:lnTo>
                  <a:lnTo>
                    <a:pt x="388" y="258"/>
                  </a:lnTo>
                  <a:lnTo>
                    <a:pt x="392" y="240"/>
                  </a:lnTo>
                  <a:lnTo>
                    <a:pt x="396" y="220"/>
                  </a:lnTo>
                  <a:lnTo>
                    <a:pt x="398" y="200"/>
                  </a:lnTo>
                  <a:lnTo>
                    <a:pt x="398" y="200"/>
                  </a:lnTo>
                  <a:lnTo>
                    <a:pt x="396" y="178"/>
                  </a:lnTo>
                  <a:lnTo>
                    <a:pt x="392" y="160"/>
                  </a:lnTo>
                  <a:lnTo>
                    <a:pt x="388" y="140"/>
                  </a:lnTo>
                  <a:lnTo>
                    <a:pt x="382" y="122"/>
                  </a:lnTo>
                  <a:lnTo>
                    <a:pt x="372" y="104"/>
                  </a:lnTo>
                  <a:lnTo>
                    <a:pt x="364" y="88"/>
                  </a:lnTo>
                  <a:lnTo>
                    <a:pt x="352" y="72"/>
                  </a:lnTo>
                  <a:lnTo>
                    <a:pt x="338" y="58"/>
                  </a:lnTo>
                  <a:lnTo>
                    <a:pt x="324" y="46"/>
                  </a:lnTo>
                  <a:lnTo>
                    <a:pt x="310" y="34"/>
                  </a:lnTo>
                  <a:lnTo>
                    <a:pt x="292" y="24"/>
                  </a:lnTo>
                  <a:lnTo>
                    <a:pt x="276" y="16"/>
                  </a:lnTo>
                  <a:lnTo>
                    <a:pt x="258" y="10"/>
                  </a:lnTo>
                  <a:lnTo>
                    <a:pt x="238" y="4"/>
                  </a:lnTo>
                  <a:lnTo>
                    <a:pt x="218" y="2"/>
                  </a:lnTo>
                  <a:lnTo>
                    <a:pt x="198" y="0"/>
                  </a:lnTo>
                  <a:lnTo>
                    <a:pt x="198" y="0"/>
                  </a:lnTo>
                  <a:close/>
                  <a:moveTo>
                    <a:pt x="198" y="330"/>
                  </a:moveTo>
                  <a:lnTo>
                    <a:pt x="198" y="330"/>
                  </a:lnTo>
                  <a:lnTo>
                    <a:pt x="184" y="312"/>
                  </a:lnTo>
                  <a:lnTo>
                    <a:pt x="150" y="266"/>
                  </a:lnTo>
                  <a:lnTo>
                    <a:pt x="134" y="240"/>
                  </a:lnTo>
                  <a:lnTo>
                    <a:pt x="118" y="212"/>
                  </a:lnTo>
                  <a:lnTo>
                    <a:pt x="108" y="186"/>
                  </a:lnTo>
                  <a:lnTo>
                    <a:pt x="104" y="174"/>
                  </a:lnTo>
                  <a:lnTo>
                    <a:pt x="102" y="164"/>
                  </a:lnTo>
                  <a:lnTo>
                    <a:pt x="102" y="164"/>
                  </a:lnTo>
                  <a:lnTo>
                    <a:pt x="104" y="144"/>
                  </a:lnTo>
                  <a:lnTo>
                    <a:pt x="110" y="126"/>
                  </a:lnTo>
                  <a:lnTo>
                    <a:pt x="120" y="110"/>
                  </a:lnTo>
                  <a:lnTo>
                    <a:pt x="130" y="96"/>
                  </a:lnTo>
                  <a:lnTo>
                    <a:pt x="144" y="84"/>
                  </a:lnTo>
                  <a:lnTo>
                    <a:pt x="162" y="76"/>
                  </a:lnTo>
                  <a:lnTo>
                    <a:pt x="178" y="70"/>
                  </a:lnTo>
                  <a:lnTo>
                    <a:pt x="198" y="68"/>
                  </a:lnTo>
                  <a:lnTo>
                    <a:pt x="198" y="68"/>
                  </a:lnTo>
                  <a:lnTo>
                    <a:pt x="218" y="70"/>
                  </a:lnTo>
                  <a:lnTo>
                    <a:pt x="236" y="76"/>
                  </a:lnTo>
                  <a:lnTo>
                    <a:pt x="252" y="84"/>
                  </a:lnTo>
                  <a:lnTo>
                    <a:pt x="266" y="96"/>
                  </a:lnTo>
                  <a:lnTo>
                    <a:pt x="278" y="110"/>
                  </a:lnTo>
                  <a:lnTo>
                    <a:pt x="286" y="126"/>
                  </a:lnTo>
                  <a:lnTo>
                    <a:pt x="292" y="144"/>
                  </a:lnTo>
                  <a:lnTo>
                    <a:pt x="294" y="164"/>
                  </a:lnTo>
                  <a:lnTo>
                    <a:pt x="294" y="164"/>
                  </a:lnTo>
                  <a:lnTo>
                    <a:pt x="292" y="174"/>
                  </a:lnTo>
                  <a:lnTo>
                    <a:pt x="290" y="186"/>
                  </a:lnTo>
                  <a:lnTo>
                    <a:pt x="278" y="212"/>
                  </a:lnTo>
                  <a:lnTo>
                    <a:pt x="264" y="240"/>
                  </a:lnTo>
                  <a:lnTo>
                    <a:pt x="246" y="266"/>
                  </a:lnTo>
                  <a:lnTo>
                    <a:pt x="212" y="312"/>
                  </a:lnTo>
                  <a:lnTo>
                    <a:pt x="198" y="330"/>
                  </a:lnTo>
                  <a:lnTo>
                    <a:pt x="198" y="33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730907" y="1587365"/>
            <a:ext cx="3356363" cy="4362311"/>
          </a:xfrm>
          <a:prstGeom prst="rect">
            <a:avLst/>
          </a:prstGeom>
          <a:solidFill>
            <a:srgbClr val="FFFFFF">
              <a:alpha val="3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51" name="矩形 50"/>
          <p:cNvSpPr/>
          <p:nvPr/>
        </p:nvSpPr>
        <p:spPr>
          <a:xfrm>
            <a:off x="730907" y="1587365"/>
            <a:ext cx="3356363" cy="786321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48" name="文本框 47"/>
          <p:cNvSpPr txBox="1"/>
          <p:nvPr/>
        </p:nvSpPr>
        <p:spPr>
          <a:xfrm>
            <a:off x="730907" y="1587364"/>
            <a:ext cx="3364008" cy="7489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265" b="1" dirty="0">
                <a:solidFill>
                  <a:schemeClr val="bg1"/>
                </a:solidFill>
              </a:rPr>
              <a:t>2008</a:t>
            </a:r>
            <a:endParaRPr kumimoji="1" lang="zh-CN" altLang="en-US" sz="4265" b="1" dirty="0">
              <a:solidFill>
                <a:schemeClr val="bg1"/>
              </a:solidFill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976859" y="2397203"/>
            <a:ext cx="2872104" cy="2759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毕业于北京大学，获得博士学位</a:t>
            </a:r>
            <a:endParaRPr kumimoji="1" lang="en-US" altLang="zh-CN" sz="1335" dirty="0">
              <a:solidFill>
                <a:srgbClr val="FFFFFF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Graduated from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 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Peking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 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University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 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with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 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doctor’s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 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degree</a:t>
            </a:r>
          </a:p>
          <a:p>
            <a:pPr>
              <a:lnSpc>
                <a:spcPct val="130000"/>
              </a:lnSpc>
            </a:pP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专业 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|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 点击此处填写专业名称</a:t>
            </a:r>
            <a:endParaRPr kumimoji="1" lang="en-US" altLang="zh-CN" sz="1335" dirty="0">
              <a:solidFill>
                <a:srgbClr val="FFFFFF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Major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 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|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 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Click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 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here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 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to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 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add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 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your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 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major</a:t>
            </a:r>
          </a:p>
          <a:p>
            <a:pPr>
              <a:lnSpc>
                <a:spcPct val="130000"/>
              </a:lnSpc>
            </a:pPr>
            <a:endParaRPr kumimoji="1" lang="en-US" altLang="zh-CN" sz="1335" dirty="0">
              <a:solidFill>
                <a:srgbClr val="FFFFFF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期间获校内奖励</a:t>
            </a:r>
            <a:endParaRPr kumimoji="1" lang="en-US" altLang="zh-CN" sz="1335" dirty="0">
              <a:solidFill>
                <a:srgbClr val="FFFFFF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Click here to add the introduction of the award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.</a:t>
            </a:r>
            <a:endParaRPr kumimoji="1" lang="en-US" altLang="zh-CN" sz="1335" dirty="0">
              <a:solidFill>
                <a:srgbClr val="FFFFFF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endParaRPr kumimoji="1" lang="en-US" altLang="zh-CN" sz="1335" dirty="0">
              <a:solidFill>
                <a:srgbClr val="FFFFFF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4356470" y="1587365"/>
            <a:ext cx="3356363" cy="4362311"/>
          </a:xfrm>
          <a:prstGeom prst="rect">
            <a:avLst/>
          </a:prstGeom>
          <a:solidFill>
            <a:srgbClr val="FFFFFF">
              <a:alpha val="3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57" name="矩形 56"/>
          <p:cNvSpPr/>
          <p:nvPr/>
        </p:nvSpPr>
        <p:spPr>
          <a:xfrm>
            <a:off x="4356470" y="1587365"/>
            <a:ext cx="3356363" cy="786321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58" name="文本框 57"/>
          <p:cNvSpPr txBox="1"/>
          <p:nvPr/>
        </p:nvSpPr>
        <p:spPr>
          <a:xfrm>
            <a:off x="4356470" y="1587364"/>
            <a:ext cx="3364008" cy="7489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265" b="1" dirty="0">
                <a:solidFill>
                  <a:schemeClr val="bg1"/>
                </a:solidFill>
              </a:rPr>
              <a:t>2010</a:t>
            </a:r>
            <a:endParaRPr kumimoji="1" lang="zh-CN" altLang="en-US" sz="4265" b="1" dirty="0">
              <a:solidFill>
                <a:schemeClr val="bg1"/>
              </a:solidFill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4602422" y="2397203"/>
            <a:ext cx="2872104" cy="2759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毕业于北京大学，获得硕士学位</a:t>
            </a:r>
            <a:endParaRPr kumimoji="1" lang="en-US" altLang="zh-CN" sz="1335" dirty="0">
              <a:solidFill>
                <a:srgbClr val="FFFFFF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Graduated from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 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Peking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 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University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 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with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 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master’s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 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degree</a:t>
            </a:r>
          </a:p>
          <a:p>
            <a:pPr>
              <a:lnSpc>
                <a:spcPct val="130000"/>
              </a:lnSpc>
            </a:pP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专业 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|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 点击此处填写专业名称</a:t>
            </a:r>
            <a:endParaRPr kumimoji="1" lang="en-US" altLang="zh-CN" sz="1335" dirty="0">
              <a:solidFill>
                <a:srgbClr val="FFFFFF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Major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 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|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 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Click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 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here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 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to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 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add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 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your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 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major</a:t>
            </a:r>
          </a:p>
          <a:p>
            <a:pPr>
              <a:lnSpc>
                <a:spcPct val="130000"/>
              </a:lnSpc>
            </a:pPr>
            <a:endParaRPr kumimoji="1" lang="en-US" altLang="zh-CN" sz="1335" dirty="0">
              <a:solidFill>
                <a:srgbClr val="FFFFFF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期间获校内奖励</a:t>
            </a:r>
            <a:endParaRPr kumimoji="1" lang="en-US" altLang="zh-CN" sz="1335" dirty="0">
              <a:solidFill>
                <a:srgbClr val="FFFFFF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Click here to add the introduction of the award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.</a:t>
            </a:r>
            <a:endParaRPr kumimoji="1" lang="en-US" altLang="zh-CN" sz="1335" dirty="0">
              <a:solidFill>
                <a:srgbClr val="FFFFFF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endParaRPr kumimoji="1" lang="en-US" altLang="zh-CN" sz="1335" dirty="0">
              <a:solidFill>
                <a:srgbClr val="FFFFFF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8109037" y="1587365"/>
            <a:ext cx="3356363" cy="4362311"/>
          </a:xfrm>
          <a:prstGeom prst="rect">
            <a:avLst/>
          </a:prstGeom>
          <a:solidFill>
            <a:srgbClr val="FFFFFF">
              <a:alpha val="3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62" name="矩形 61"/>
          <p:cNvSpPr/>
          <p:nvPr/>
        </p:nvSpPr>
        <p:spPr>
          <a:xfrm>
            <a:off x="8109037" y="1587365"/>
            <a:ext cx="3356363" cy="786321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63" name="文本框 62"/>
          <p:cNvSpPr txBox="1"/>
          <p:nvPr/>
        </p:nvSpPr>
        <p:spPr>
          <a:xfrm>
            <a:off x="8109037" y="1587364"/>
            <a:ext cx="3364008" cy="7489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265" b="1" dirty="0">
                <a:solidFill>
                  <a:schemeClr val="bg1"/>
                </a:solidFill>
              </a:rPr>
              <a:t>2013</a:t>
            </a:r>
            <a:endParaRPr kumimoji="1" lang="zh-CN" altLang="en-US" sz="4265" b="1" dirty="0">
              <a:solidFill>
                <a:schemeClr val="bg1"/>
              </a:solidFill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8354989" y="2397203"/>
            <a:ext cx="2872104" cy="2759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毕业于北京大学，获得学士学位</a:t>
            </a:r>
            <a:endParaRPr kumimoji="1" lang="en-US" altLang="zh-CN" sz="1335" dirty="0">
              <a:solidFill>
                <a:srgbClr val="FFFFFF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Graduated from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 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Peking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 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University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 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with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 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bachelor’s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 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degree</a:t>
            </a:r>
          </a:p>
          <a:p>
            <a:pPr>
              <a:lnSpc>
                <a:spcPct val="130000"/>
              </a:lnSpc>
            </a:pP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专业 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|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 点击此处填写专业名称</a:t>
            </a:r>
            <a:endParaRPr kumimoji="1" lang="en-US" altLang="zh-CN" sz="1335" dirty="0">
              <a:solidFill>
                <a:srgbClr val="FFFFFF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Major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 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|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 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Click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 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here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 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to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 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add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 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your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 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major</a:t>
            </a:r>
          </a:p>
          <a:p>
            <a:pPr>
              <a:lnSpc>
                <a:spcPct val="130000"/>
              </a:lnSpc>
            </a:pPr>
            <a:endParaRPr kumimoji="1" lang="en-US" altLang="zh-CN" sz="1335" dirty="0">
              <a:solidFill>
                <a:srgbClr val="FFFFFF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期间获校内奖励</a:t>
            </a:r>
            <a:endParaRPr kumimoji="1" lang="en-US" altLang="zh-CN" sz="1335" dirty="0">
              <a:solidFill>
                <a:srgbClr val="FFFFFF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Click here to add the introduction of the award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.</a:t>
            </a:r>
            <a:endParaRPr kumimoji="1" lang="en-US" altLang="zh-CN" sz="1335" dirty="0">
              <a:solidFill>
                <a:srgbClr val="FFFFFF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endParaRPr kumimoji="1" lang="en-US" altLang="zh-CN" sz="1335" dirty="0">
              <a:solidFill>
                <a:srgbClr val="FFFFFF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7009786" y="621525"/>
            <a:ext cx="1457450" cy="25654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kumimoji="1" lang="en-US" altLang="zh-CN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WORK</a:t>
            </a:r>
            <a:r>
              <a: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EXPERIENCE</a:t>
            </a:r>
            <a:endParaRPr kumimoji="1" lang="zh-CN" altLang="en-US" sz="1065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7009787" y="362415"/>
            <a:ext cx="729687" cy="25654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工作经历</a:t>
            </a:r>
          </a:p>
        </p:txBody>
      </p:sp>
      <p:sp>
        <p:nvSpPr>
          <p:cNvPr id="66" name="文本框 65"/>
          <p:cNvSpPr txBox="1"/>
          <p:nvPr/>
        </p:nvSpPr>
        <p:spPr>
          <a:xfrm>
            <a:off x="280090" y="621525"/>
            <a:ext cx="909223" cy="25654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kumimoji="1" lang="en-US" altLang="zh-CN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ABOUT</a:t>
            </a:r>
            <a:r>
              <a: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ME</a:t>
            </a:r>
            <a:endParaRPr kumimoji="1" lang="zh-CN" altLang="en-US" sz="1065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280086" y="362415"/>
            <a:ext cx="593432" cy="25654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关于我</a:t>
            </a:r>
          </a:p>
        </p:txBody>
      </p:sp>
      <p:sp>
        <p:nvSpPr>
          <p:cNvPr id="69" name="文本框 68"/>
          <p:cNvSpPr txBox="1"/>
          <p:nvPr/>
        </p:nvSpPr>
        <p:spPr>
          <a:xfrm>
            <a:off x="1962517" y="621525"/>
            <a:ext cx="1449436" cy="25654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kumimoji="1" lang="en-US" altLang="zh-CN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CAREER</a:t>
            </a:r>
            <a:r>
              <a: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OBJECTIVE</a:t>
            </a:r>
            <a:endParaRPr kumimoji="1" lang="zh-CN" altLang="en-US" sz="1065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1962516" y="362415"/>
            <a:ext cx="729687" cy="25654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求职目标</a:t>
            </a:r>
          </a:p>
        </p:txBody>
      </p:sp>
      <p:sp>
        <p:nvSpPr>
          <p:cNvPr id="72" name="文本框 71"/>
          <p:cNvSpPr txBox="1"/>
          <p:nvPr/>
        </p:nvSpPr>
        <p:spPr>
          <a:xfrm>
            <a:off x="3644938" y="621525"/>
            <a:ext cx="995785" cy="25654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kumimoji="1" lang="en-US" altLang="zh-CN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EDUCATION</a:t>
            </a:r>
            <a:endParaRPr kumimoji="1" lang="zh-CN" altLang="en-US" sz="1065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3644939" y="362415"/>
            <a:ext cx="729687" cy="25654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教育背景</a:t>
            </a:r>
          </a:p>
        </p:txBody>
      </p:sp>
      <p:sp>
        <p:nvSpPr>
          <p:cNvPr id="75" name="文本框 74"/>
          <p:cNvSpPr txBox="1"/>
          <p:nvPr/>
        </p:nvSpPr>
        <p:spPr>
          <a:xfrm>
            <a:off x="10374645" y="621525"/>
            <a:ext cx="691215" cy="25654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kumimoji="1" lang="en-US" altLang="zh-CN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WORKS</a:t>
            </a:r>
          </a:p>
        </p:txBody>
      </p:sp>
      <p:sp>
        <p:nvSpPr>
          <p:cNvPr id="76" name="文本框 75"/>
          <p:cNvSpPr txBox="1"/>
          <p:nvPr/>
        </p:nvSpPr>
        <p:spPr>
          <a:xfrm>
            <a:off x="10374643" y="362415"/>
            <a:ext cx="457176" cy="25654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作品</a:t>
            </a:r>
          </a:p>
        </p:txBody>
      </p:sp>
      <p:sp>
        <p:nvSpPr>
          <p:cNvPr id="78" name="文本框 77"/>
          <p:cNvSpPr txBox="1"/>
          <p:nvPr/>
        </p:nvSpPr>
        <p:spPr>
          <a:xfrm>
            <a:off x="8692207" y="621525"/>
            <a:ext cx="530915" cy="25654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kumimoji="1" lang="en-US" altLang="zh-CN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SKILL</a:t>
            </a:r>
            <a:endParaRPr kumimoji="1" lang="zh-CN" altLang="en-US" sz="1065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9" name="文本框 78"/>
          <p:cNvSpPr txBox="1"/>
          <p:nvPr/>
        </p:nvSpPr>
        <p:spPr>
          <a:xfrm>
            <a:off x="8692211" y="362415"/>
            <a:ext cx="457176" cy="25654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技能</a:t>
            </a:r>
          </a:p>
        </p:txBody>
      </p:sp>
      <p:sp>
        <p:nvSpPr>
          <p:cNvPr id="81" name="文本框 80"/>
          <p:cNvSpPr txBox="1"/>
          <p:nvPr/>
        </p:nvSpPr>
        <p:spPr>
          <a:xfrm>
            <a:off x="5327364" y="621525"/>
            <a:ext cx="788999" cy="25654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kumimoji="1" lang="en-US" altLang="zh-CN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AWARDS</a:t>
            </a:r>
            <a:endParaRPr kumimoji="1" lang="zh-CN" altLang="en-US" sz="1065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2" name="文本框 81"/>
          <p:cNvSpPr txBox="1"/>
          <p:nvPr/>
        </p:nvSpPr>
        <p:spPr>
          <a:xfrm>
            <a:off x="5327360" y="362415"/>
            <a:ext cx="729687" cy="25654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获奖经历</a:t>
            </a:r>
          </a:p>
        </p:txBody>
      </p:sp>
      <p:sp>
        <p:nvSpPr>
          <p:cNvPr id="83" name="矩形 82"/>
          <p:cNvSpPr/>
          <p:nvPr/>
        </p:nvSpPr>
        <p:spPr>
          <a:xfrm>
            <a:off x="3655684" y="316266"/>
            <a:ext cx="1528113" cy="679703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065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/>
          <p:nvPr/>
        </p:nvGrpSpPr>
        <p:grpSpPr>
          <a:xfrm>
            <a:off x="7009788" y="362416"/>
            <a:ext cx="1457451" cy="515654"/>
            <a:chOff x="5277609" y="332189"/>
            <a:chExt cx="1299415" cy="386741"/>
          </a:xfrm>
        </p:grpSpPr>
        <p:sp>
          <p:nvSpPr>
            <p:cNvPr id="3" name="文本框 2"/>
            <p:cNvSpPr txBox="1"/>
            <p:nvPr/>
          </p:nvSpPr>
          <p:spPr>
            <a:xfrm>
              <a:off x="5277609" y="526521"/>
              <a:ext cx="1299415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WORK</a:t>
              </a:r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EXPERIENCE</a:t>
              </a:r>
              <a:endPara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5277609" y="332189"/>
              <a:ext cx="650565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工作经历</a:t>
              </a:r>
            </a:p>
          </p:txBody>
        </p:sp>
      </p:grpSp>
      <p:grpSp>
        <p:nvGrpSpPr>
          <p:cNvPr id="5" name="组 4"/>
          <p:cNvGrpSpPr/>
          <p:nvPr/>
        </p:nvGrpSpPr>
        <p:grpSpPr>
          <a:xfrm>
            <a:off x="280090" y="362416"/>
            <a:ext cx="909225" cy="515654"/>
            <a:chOff x="5277609" y="332189"/>
            <a:chExt cx="810635" cy="386741"/>
          </a:xfrm>
        </p:grpSpPr>
        <p:sp>
          <p:nvSpPr>
            <p:cNvPr id="6" name="文本框 5"/>
            <p:cNvSpPr txBox="1"/>
            <p:nvPr/>
          </p:nvSpPr>
          <p:spPr>
            <a:xfrm>
              <a:off x="5277611" y="526521"/>
              <a:ext cx="810633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ABOUT</a:t>
              </a:r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ME</a:t>
              </a:r>
              <a:endPara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5277609" y="332189"/>
              <a:ext cx="529084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关于我</a:t>
              </a:r>
            </a:p>
          </p:txBody>
        </p:sp>
      </p:grpSp>
      <p:grpSp>
        <p:nvGrpSpPr>
          <p:cNvPr id="8" name="组 7"/>
          <p:cNvGrpSpPr/>
          <p:nvPr/>
        </p:nvGrpSpPr>
        <p:grpSpPr>
          <a:xfrm>
            <a:off x="1962516" y="362416"/>
            <a:ext cx="1449437" cy="515654"/>
            <a:chOff x="5277609" y="332189"/>
            <a:chExt cx="1292269" cy="386741"/>
          </a:xfrm>
        </p:grpSpPr>
        <p:sp>
          <p:nvSpPr>
            <p:cNvPr id="9" name="文本框 8"/>
            <p:cNvSpPr txBox="1"/>
            <p:nvPr/>
          </p:nvSpPr>
          <p:spPr>
            <a:xfrm>
              <a:off x="5277610" y="526521"/>
              <a:ext cx="1292268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CAREER</a:t>
              </a:r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OBJECTIVE</a:t>
              </a:r>
              <a:endPara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277609" y="332189"/>
              <a:ext cx="650564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求职目标</a:t>
              </a:r>
            </a:p>
          </p:txBody>
        </p:sp>
      </p:grpSp>
      <p:grpSp>
        <p:nvGrpSpPr>
          <p:cNvPr id="11" name="组 10"/>
          <p:cNvGrpSpPr/>
          <p:nvPr/>
        </p:nvGrpSpPr>
        <p:grpSpPr>
          <a:xfrm>
            <a:off x="3644936" y="362416"/>
            <a:ext cx="995785" cy="515654"/>
            <a:chOff x="5277608" y="332189"/>
            <a:chExt cx="887810" cy="386741"/>
          </a:xfrm>
        </p:grpSpPr>
        <p:sp>
          <p:nvSpPr>
            <p:cNvPr id="12" name="文本框 11"/>
            <p:cNvSpPr txBox="1"/>
            <p:nvPr/>
          </p:nvSpPr>
          <p:spPr>
            <a:xfrm>
              <a:off x="5277608" y="526521"/>
              <a:ext cx="887810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EDUCATION</a:t>
              </a:r>
              <a:endPara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5277609" y="332189"/>
              <a:ext cx="650566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教育背景</a:t>
              </a:r>
            </a:p>
          </p:txBody>
        </p:sp>
      </p:grpSp>
      <p:grpSp>
        <p:nvGrpSpPr>
          <p:cNvPr id="14" name="组 13"/>
          <p:cNvGrpSpPr/>
          <p:nvPr/>
        </p:nvGrpSpPr>
        <p:grpSpPr>
          <a:xfrm>
            <a:off x="10374649" y="362416"/>
            <a:ext cx="691217" cy="515654"/>
            <a:chOff x="5277609" y="332189"/>
            <a:chExt cx="616266" cy="386741"/>
          </a:xfrm>
        </p:grpSpPr>
        <p:sp>
          <p:nvSpPr>
            <p:cNvPr id="15" name="文本框 14"/>
            <p:cNvSpPr txBox="1"/>
            <p:nvPr/>
          </p:nvSpPr>
          <p:spPr>
            <a:xfrm>
              <a:off x="5277610" y="526521"/>
              <a:ext cx="616265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WORKS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5277609" y="332189"/>
              <a:ext cx="407603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作品</a:t>
              </a:r>
            </a:p>
          </p:txBody>
        </p:sp>
      </p:grpSp>
      <p:grpSp>
        <p:nvGrpSpPr>
          <p:cNvPr id="17" name="组 16"/>
          <p:cNvGrpSpPr/>
          <p:nvPr/>
        </p:nvGrpSpPr>
        <p:grpSpPr>
          <a:xfrm>
            <a:off x="8692204" y="362416"/>
            <a:ext cx="530915" cy="515654"/>
            <a:chOff x="5277604" y="332189"/>
            <a:chExt cx="473346" cy="386741"/>
          </a:xfrm>
        </p:grpSpPr>
        <p:sp>
          <p:nvSpPr>
            <p:cNvPr id="18" name="文本框 17"/>
            <p:cNvSpPr txBox="1"/>
            <p:nvPr/>
          </p:nvSpPr>
          <p:spPr>
            <a:xfrm>
              <a:off x="5277604" y="526521"/>
              <a:ext cx="473346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SKILL</a:t>
              </a:r>
              <a:endPara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5277609" y="332189"/>
              <a:ext cx="407603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技能</a:t>
              </a:r>
            </a:p>
          </p:txBody>
        </p:sp>
      </p:grpSp>
      <p:grpSp>
        <p:nvGrpSpPr>
          <p:cNvPr id="20" name="组 19"/>
          <p:cNvGrpSpPr/>
          <p:nvPr/>
        </p:nvGrpSpPr>
        <p:grpSpPr>
          <a:xfrm>
            <a:off x="5327364" y="362416"/>
            <a:ext cx="789003" cy="515654"/>
            <a:chOff x="5277609" y="332189"/>
            <a:chExt cx="703449" cy="386741"/>
          </a:xfrm>
        </p:grpSpPr>
        <p:sp>
          <p:nvSpPr>
            <p:cNvPr id="21" name="文本框 20"/>
            <p:cNvSpPr txBox="1"/>
            <p:nvPr/>
          </p:nvSpPr>
          <p:spPr>
            <a:xfrm>
              <a:off x="5277613" y="526521"/>
              <a:ext cx="703445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AWARDS</a:t>
              </a:r>
              <a:endPara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5277609" y="332189"/>
              <a:ext cx="650565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获奖经历</a:t>
              </a:r>
            </a:p>
          </p:txBody>
        </p:sp>
      </p:grpSp>
      <p:sp>
        <p:nvSpPr>
          <p:cNvPr id="23" name="矩形 22"/>
          <p:cNvSpPr/>
          <p:nvPr/>
        </p:nvSpPr>
        <p:spPr>
          <a:xfrm>
            <a:off x="5338112" y="316266"/>
            <a:ext cx="1528113" cy="679703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065"/>
          </a:p>
        </p:txBody>
      </p:sp>
      <p:grpSp>
        <p:nvGrpSpPr>
          <p:cNvPr id="24" name="组合 23"/>
          <p:cNvGrpSpPr/>
          <p:nvPr/>
        </p:nvGrpSpPr>
        <p:grpSpPr>
          <a:xfrm>
            <a:off x="1095768" y="1469574"/>
            <a:ext cx="8189146" cy="1470420"/>
            <a:chOff x="1095768" y="1469574"/>
            <a:chExt cx="8189146" cy="1470420"/>
          </a:xfrm>
        </p:grpSpPr>
        <p:sp>
          <p:nvSpPr>
            <p:cNvPr id="26" name="矩形 25"/>
            <p:cNvSpPr/>
            <p:nvPr/>
          </p:nvSpPr>
          <p:spPr>
            <a:xfrm>
              <a:off x="2218930" y="1592666"/>
              <a:ext cx="7065984" cy="1224233"/>
            </a:xfrm>
            <a:prstGeom prst="rect">
              <a:avLst/>
            </a:prstGeom>
            <a:gradFill flip="none" rotWithShape="1">
              <a:gsLst>
                <a:gs pos="0">
                  <a:srgbClr val="FFFFFF">
                    <a:alpha val="35000"/>
                  </a:srgb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 dirty="0"/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2629920" y="1663217"/>
              <a:ext cx="6499556" cy="8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kumimoji="1" lang="zh-CN" altLang="en-US" sz="1335" dirty="0">
                  <a:solidFill>
                    <a:srgbClr val="FFFFFF"/>
                  </a:solidFill>
                  <a:latin typeface="Arial" panose="020B0604020202020204"/>
                  <a:ea typeface="微软雅黑" panose="020B0503020204020204" charset="-122"/>
                  <a:cs typeface="Arial" panose="020B0604020202020204"/>
                </a:rPr>
                <a:t>点击此处添加获奖经历以及简短说明。</a:t>
              </a:r>
              <a:endPara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endParaRPr>
            </a:p>
            <a:p>
              <a:pPr>
                <a:lnSpc>
                  <a:spcPct val="130000"/>
                </a:lnSpc>
              </a:pPr>
              <a:r>
                <a:rPr kumimoji="1" lang="zh-CN" altLang="en-US" sz="1335" dirty="0">
                  <a:solidFill>
                    <a:srgbClr val="FFFFFF"/>
                  </a:solidFill>
                  <a:latin typeface="Arial" panose="020B0604020202020204"/>
                  <a:ea typeface="微软雅黑" panose="020B0503020204020204" charset="-122"/>
                  <a:cs typeface="Arial" panose="020B0604020202020204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kumimoji="1" lang="en-US" altLang="zh-CN" sz="1335" dirty="0">
                  <a:solidFill>
                    <a:srgbClr val="FFFFFF"/>
                  </a:solidFill>
                  <a:latin typeface="Arial" panose="020B0604020202020204"/>
                  <a:ea typeface="微软雅黑" panose="020B0503020204020204" charset="-122"/>
                  <a:cs typeface="Arial" panose="020B0604020202020204"/>
                </a:rPr>
                <a:t>10</a:t>
              </a:r>
              <a:r>
                <a:rPr kumimoji="1" lang="zh-CN" altLang="en-US" sz="1335" dirty="0">
                  <a:solidFill>
                    <a:srgbClr val="FFFFFF"/>
                  </a:solidFill>
                  <a:latin typeface="Arial" panose="020B0604020202020204"/>
                  <a:ea typeface="微软雅黑" panose="020B0503020204020204" charset="-122"/>
                  <a:cs typeface="Arial" panose="020B0604020202020204"/>
                </a:rPr>
                <a:t>号字，</a:t>
              </a:r>
              <a:r>
                <a:rPr kumimoji="1" lang="en-US" altLang="zh-CN" sz="1335" dirty="0">
                  <a:solidFill>
                    <a:srgbClr val="FFFFFF"/>
                  </a:solidFill>
                  <a:latin typeface="Arial" panose="020B0604020202020204"/>
                  <a:ea typeface="微软雅黑" panose="020B0503020204020204" charset="-122"/>
                  <a:cs typeface="Arial" panose="020B0604020202020204"/>
                </a:rPr>
                <a:t>1.3</a:t>
              </a:r>
              <a:r>
                <a:rPr kumimoji="1" lang="zh-CN" altLang="en-US" sz="1335" dirty="0">
                  <a:solidFill>
                    <a:srgbClr val="FFFFFF"/>
                  </a:solidFill>
                  <a:latin typeface="Arial" panose="020B0604020202020204"/>
                  <a:ea typeface="微软雅黑" panose="020B0503020204020204" charset="-122"/>
                  <a:cs typeface="Arial" panose="020B0604020202020204"/>
                </a:rPr>
                <a:t>倍字间距。</a:t>
              </a:r>
              <a:endPara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1095768" y="1469574"/>
              <a:ext cx="1470420" cy="147042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9" name="Freeform 234"/>
            <p:cNvSpPr>
              <a:spLocks noEditPoints="1"/>
            </p:cNvSpPr>
            <p:nvPr/>
          </p:nvSpPr>
          <p:spPr bwMode="auto">
            <a:xfrm>
              <a:off x="1454002" y="1640118"/>
              <a:ext cx="778921" cy="1144041"/>
            </a:xfrm>
            <a:custGeom>
              <a:avLst/>
              <a:gdLst/>
              <a:ahLst/>
              <a:cxnLst>
                <a:cxn ang="0">
                  <a:pos x="90" y="470"/>
                </a:cxn>
                <a:cxn ang="0">
                  <a:pos x="0" y="436"/>
                </a:cxn>
                <a:cxn ang="0">
                  <a:pos x="64" y="270"/>
                </a:cxn>
                <a:cxn ang="0">
                  <a:pos x="106" y="292"/>
                </a:cxn>
                <a:cxn ang="0">
                  <a:pos x="154" y="302"/>
                </a:cxn>
                <a:cxn ang="0">
                  <a:pos x="256" y="270"/>
                </a:cxn>
                <a:cxn ang="0">
                  <a:pos x="258" y="408"/>
                </a:cxn>
                <a:cxn ang="0">
                  <a:pos x="166" y="302"/>
                </a:cxn>
                <a:cxn ang="0">
                  <a:pos x="192" y="300"/>
                </a:cxn>
                <a:cxn ang="0">
                  <a:pos x="236" y="282"/>
                </a:cxn>
                <a:cxn ang="0">
                  <a:pos x="256" y="270"/>
                </a:cxn>
                <a:cxn ang="0">
                  <a:pos x="160" y="286"/>
                </a:cxn>
                <a:cxn ang="0">
                  <a:pos x="188" y="284"/>
                </a:cxn>
                <a:cxn ang="0">
                  <a:pos x="216" y="274"/>
                </a:cxn>
                <a:cxn ang="0">
                  <a:pos x="240" y="262"/>
                </a:cxn>
                <a:cxn ang="0">
                  <a:pos x="262" y="244"/>
                </a:cxn>
                <a:cxn ang="0">
                  <a:pos x="278" y="222"/>
                </a:cxn>
                <a:cxn ang="0">
                  <a:pos x="292" y="198"/>
                </a:cxn>
                <a:cxn ang="0">
                  <a:pos x="300" y="172"/>
                </a:cxn>
                <a:cxn ang="0">
                  <a:pos x="304" y="142"/>
                </a:cxn>
                <a:cxn ang="0">
                  <a:pos x="302" y="128"/>
                </a:cxn>
                <a:cxn ang="0">
                  <a:pos x="296" y="100"/>
                </a:cxn>
                <a:cxn ang="0">
                  <a:pos x="286" y="74"/>
                </a:cxn>
                <a:cxn ang="0">
                  <a:pos x="270" y="52"/>
                </a:cxn>
                <a:cxn ang="0">
                  <a:pos x="252" y="32"/>
                </a:cxn>
                <a:cxn ang="0">
                  <a:pos x="228" y="16"/>
                </a:cxn>
                <a:cxn ang="0">
                  <a:pos x="202" y="6"/>
                </a:cxn>
                <a:cxn ang="0">
                  <a:pos x="174" y="0"/>
                </a:cxn>
                <a:cxn ang="0">
                  <a:pos x="160" y="0"/>
                </a:cxn>
                <a:cxn ang="0">
                  <a:pos x="130" y="2"/>
                </a:cxn>
                <a:cxn ang="0">
                  <a:pos x="104" y="10"/>
                </a:cxn>
                <a:cxn ang="0">
                  <a:pos x="80" y="24"/>
                </a:cxn>
                <a:cxn ang="0">
                  <a:pos x="58" y="42"/>
                </a:cxn>
                <a:cxn ang="0">
                  <a:pos x="40" y="62"/>
                </a:cxn>
                <a:cxn ang="0">
                  <a:pos x="28" y="86"/>
                </a:cxn>
                <a:cxn ang="0">
                  <a:pos x="20" y="114"/>
                </a:cxn>
                <a:cxn ang="0">
                  <a:pos x="16" y="142"/>
                </a:cxn>
                <a:cxn ang="0">
                  <a:pos x="18" y="158"/>
                </a:cxn>
                <a:cxn ang="0">
                  <a:pos x="22" y="186"/>
                </a:cxn>
                <a:cxn ang="0">
                  <a:pos x="34" y="212"/>
                </a:cxn>
                <a:cxn ang="0">
                  <a:pos x="50" y="234"/>
                </a:cxn>
                <a:cxn ang="0">
                  <a:pos x="68" y="254"/>
                </a:cxn>
                <a:cxn ang="0">
                  <a:pos x="92" y="268"/>
                </a:cxn>
                <a:cxn ang="0">
                  <a:pos x="118" y="280"/>
                </a:cxn>
                <a:cxn ang="0">
                  <a:pos x="146" y="286"/>
                </a:cxn>
                <a:cxn ang="0">
                  <a:pos x="160" y="286"/>
                </a:cxn>
                <a:cxn ang="0">
                  <a:pos x="104" y="222"/>
                </a:cxn>
                <a:cxn ang="0">
                  <a:pos x="80" y="126"/>
                </a:cxn>
                <a:cxn ang="0">
                  <a:pos x="160" y="64"/>
                </a:cxn>
                <a:cxn ang="0">
                  <a:pos x="240" y="126"/>
                </a:cxn>
                <a:cxn ang="0">
                  <a:pos x="216" y="222"/>
                </a:cxn>
              </a:cxnLst>
              <a:rect l="0" t="0" r="r" b="b"/>
              <a:pathLst>
                <a:path w="320" h="470">
                  <a:moveTo>
                    <a:pt x="154" y="302"/>
                  </a:moveTo>
                  <a:lnTo>
                    <a:pt x="90" y="470"/>
                  </a:lnTo>
                  <a:lnTo>
                    <a:pt x="62" y="408"/>
                  </a:lnTo>
                  <a:lnTo>
                    <a:pt x="0" y="436"/>
                  </a:lnTo>
                  <a:lnTo>
                    <a:pt x="64" y="270"/>
                  </a:lnTo>
                  <a:lnTo>
                    <a:pt x="64" y="270"/>
                  </a:lnTo>
                  <a:lnTo>
                    <a:pt x="84" y="282"/>
                  </a:lnTo>
                  <a:lnTo>
                    <a:pt x="106" y="292"/>
                  </a:lnTo>
                  <a:lnTo>
                    <a:pt x="128" y="300"/>
                  </a:lnTo>
                  <a:lnTo>
                    <a:pt x="154" y="302"/>
                  </a:lnTo>
                  <a:lnTo>
                    <a:pt x="154" y="302"/>
                  </a:lnTo>
                  <a:close/>
                  <a:moveTo>
                    <a:pt x="256" y="270"/>
                  </a:moveTo>
                  <a:lnTo>
                    <a:pt x="320" y="436"/>
                  </a:lnTo>
                  <a:lnTo>
                    <a:pt x="258" y="408"/>
                  </a:lnTo>
                  <a:lnTo>
                    <a:pt x="230" y="470"/>
                  </a:lnTo>
                  <a:lnTo>
                    <a:pt x="166" y="302"/>
                  </a:lnTo>
                  <a:lnTo>
                    <a:pt x="166" y="302"/>
                  </a:lnTo>
                  <a:lnTo>
                    <a:pt x="192" y="300"/>
                  </a:lnTo>
                  <a:lnTo>
                    <a:pt x="214" y="292"/>
                  </a:lnTo>
                  <a:lnTo>
                    <a:pt x="236" y="282"/>
                  </a:lnTo>
                  <a:lnTo>
                    <a:pt x="256" y="270"/>
                  </a:lnTo>
                  <a:lnTo>
                    <a:pt x="256" y="270"/>
                  </a:lnTo>
                  <a:close/>
                  <a:moveTo>
                    <a:pt x="160" y="286"/>
                  </a:moveTo>
                  <a:lnTo>
                    <a:pt x="160" y="286"/>
                  </a:lnTo>
                  <a:lnTo>
                    <a:pt x="174" y="286"/>
                  </a:lnTo>
                  <a:lnTo>
                    <a:pt x="188" y="284"/>
                  </a:lnTo>
                  <a:lnTo>
                    <a:pt x="202" y="280"/>
                  </a:lnTo>
                  <a:lnTo>
                    <a:pt x="216" y="274"/>
                  </a:lnTo>
                  <a:lnTo>
                    <a:pt x="228" y="268"/>
                  </a:lnTo>
                  <a:lnTo>
                    <a:pt x="240" y="262"/>
                  </a:lnTo>
                  <a:lnTo>
                    <a:pt x="252" y="254"/>
                  </a:lnTo>
                  <a:lnTo>
                    <a:pt x="262" y="244"/>
                  </a:lnTo>
                  <a:lnTo>
                    <a:pt x="270" y="234"/>
                  </a:lnTo>
                  <a:lnTo>
                    <a:pt x="278" y="222"/>
                  </a:lnTo>
                  <a:lnTo>
                    <a:pt x="286" y="212"/>
                  </a:lnTo>
                  <a:lnTo>
                    <a:pt x="292" y="198"/>
                  </a:lnTo>
                  <a:lnTo>
                    <a:pt x="296" y="186"/>
                  </a:lnTo>
                  <a:lnTo>
                    <a:pt x="300" y="172"/>
                  </a:lnTo>
                  <a:lnTo>
                    <a:pt x="302" y="158"/>
                  </a:lnTo>
                  <a:lnTo>
                    <a:pt x="304" y="142"/>
                  </a:lnTo>
                  <a:lnTo>
                    <a:pt x="304" y="142"/>
                  </a:lnTo>
                  <a:lnTo>
                    <a:pt x="302" y="128"/>
                  </a:lnTo>
                  <a:lnTo>
                    <a:pt x="300" y="114"/>
                  </a:lnTo>
                  <a:lnTo>
                    <a:pt x="296" y="100"/>
                  </a:lnTo>
                  <a:lnTo>
                    <a:pt x="292" y="86"/>
                  </a:lnTo>
                  <a:lnTo>
                    <a:pt x="286" y="74"/>
                  </a:lnTo>
                  <a:lnTo>
                    <a:pt x="278" y="62"/>
                  </a:lnTo>
                  <a:lnTo>
                    <a:pt x="270" y="52"/>
                  </a:lnTo>
                  <a:lnTo>
                    <a:pt x="262" y="42"/>
                  </a:lnTo>
                  <a:lnTo>
                    <a:pt x="252" y="32"/>
                  </a:lnTo>
                  <a:lnTo>
                    <a:pt x="240" y="24"/>
                  </a:lnTo>
                  <a:lnTo>
                    <a:pt x="228" y="16"/>
                  </a:lnTo>
                  <a:lnTo>
                    <a:pt x="216" y="10"/>
                  </a:lnTo>
                  <a:lnTo>
                    <a:pt x="202" y="6"/>
                  </a:lnTo>
                  <a:lnTo>
                    <a:pt x="188" y="2"/>
                  </a:lnTo>
                  <a:lnTo>
                    <a:pt x="174" y="0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146" y="0"/>
                  </a:lnTo>
                  <a:lnTo>
                    <a:pt x="130" y="2"/>
                  </a:lnTo>
                  <a:lnTo>
                    <a:pt x="118" y="6"/>
                  </a:lnTo>
                  <a:lnTo>
                    <a:pt x="104" y="10"/>
                  </a:lnTo>
                  <a:lnTo>
                    <a:pt x="92" y="16"/>
                  </a:lnTo>
                  <a:lnTo>
                    <a:pt x="80" y="24"/>
                  </a:lnTo>
                  <a:lnTo>
                    <a:pt x="68" y="32"/>
                  </a:lnTo>
                  <a:lnTo>
                    <a:pt x="58" y="42"/>
                  </a:lnTo>
                  <a:lnTo>
                    <a:pt x="50" y="52"/>
                  </a:lnTo>
                  <a:lnTo>
                    <a:pt x="40" y="62"/>
                  </a:lnTo>
                  <a:lnTo>
                    <a:pt x="34" y="74"/>
                  </a:lnTo>
                  <a:lnTo>
                    <a:pt x="28" y="86"/>
                  </a:lnTo>
                  <a:lnTo>
                    <a:pt x="22" y="100"/>
                  </a:lnTo>
                  <a:lnTo>
                    <a:pt x="20" y="114"/>
                  </a:lnTo>
                  <a:lnTo>
                    <a:pt x="18" y="128"/>
                  </a:lnTo>
                  <a:lnTo>
                    <a:pt x="16" y="142"/>
                  </a:lnTo>
                  <a:lnTo>
                    <a:pt x="16" y="142"/>
                  </a:lnTo>
                  <a:lnTo>
                    <a:pt x="18" y="158"/>
                  </a:lnTo>
                  <a:lnTo>
                    <a:pt x="20" y="172"/>
                  </a:lnTo>
                  <a:lnTo>
                    <a:pt x="22" y="186"/>
                  </a:lnTo>
                  <a:lnTo>
                    <a:pt x="28" y="198"/>
                  </a:lnTo>
                  <a:lnTo>
                    <a:pt x="34" y="212"/>
                  </a:lnTo>
                  <a:lnTo>
                    <a:pt x="40" y="222"/>
                  </a:lnTo>
                  <a:lnTo>
                    <a:pt x="50" y="234"/>
                  </a:lnTo>
                  <a:lnTo>
                    <a:pt x="58" y="244"/>
                  </a:lnTo>
                  <a:lnTo>
                    <a:pt x="68" y="254"/>
                  </a:lnTo>
                  <a:lnTo>
                    <a:pt x="80" y="262"/>
                  </a:lnTo>
                  <a:lnTo>
                    <a:pt x="92" y="268"/>
                  </a:lnTo>
                  <a:lnTo>
                    <a:pt x="104" y="274"/>
                  </a:lnTo>
                  <a:lnTo>
                    <a:pt x="118" y="280"/>
                  </a:lnTo>
                  <a:lnTo>
                    <a:pt x="130" y="284"/>
                  </a:lnTo>
                  <a:lnTo>
                    <a:pt x="146" y="286"/>
                  </a:lnTo>
                  <a:lnTo>
                    <a:pt x="160" y="286"/>
                  </a:lnTo>
                  <a:lnTo>
                    <a:pt x="160" y="286"/>
                  </a:lnTo>
                  <a:close/>
                  <a:moveTo>
                    <a:pt x="160" y="186"/>
                  </a:moveTo>
                  <a:lnTo>
                    <a:pt x="104" y="222"/>
                  </a:lnTo>
                  <a:lnTo>
                    <a:pt x="128" y="158"/>
                  </a:lnTo>
                  <a:lnTo>
                    <a:pt x="80" y="126"/>
                  </a:lnTo>
                  <a:lnTo>
                    <a:pt x="136" y="126"/>
                  </a:lnTo>
                  <a:lnTo>
                    <a:pt x="160" y="64"/>
                  </a:lnTo>
                  <a:lnTo>
                    <a:pt x="184" y="126"/>
                  </a:lnTo>
                  <a:lnTo>
                    <a:pt x="240" y="126"/>
                  </a:lnTo>
                  <a:lnTo>
                    <a:pt x="192" y="158"/>
                  </a:lnTo>
                  <a:lnTo>
                    <a:pt x="216" y="222"/>
                  </a:lnTo>
                  <a:lnTo>
                    <a:pt x="160" y="186"/>
                  </a:lnTo>
                  <a:close/>
                </a:path>
              </a:pathLst>
            </a:custGeom>
            <a:solidFill>
              <a:srgbClr val="0F0F0F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1096527" y="4577059"/>
            <a:ext cx="8188387" cy="1470420"/>
            <a:chOff x="1096527" y="4577059"/>
            <a:chExt cx="8188387" cy="1470420"/>
          </a:xfrm>
        </p:grpSpPr>
        <p:sp>
          <p:nvSpPr>
            <p:cNvPr id="59" name="矩形 58"/>
            <p:cNvSpPr/>
            <p:nvPr/>
          </p:nvSpPr>
          <p:spPr>
            <a:xfrm>
              <a:off x="2218930" y="4700153"/>
              <a:ext cx="7065984" cy="1224233"/>
            </a:xfrm>
            <a:prstGeom prst="rect">
              <a:avLst/>
            </a:prstGeom>
            <a:gradFill flip="none" rotWithShape="1">
              <a:gsLst>
                <a:gs pos="0">
                  <a:srgbClr val="FFFFFF">
                    <a:alpha val="35000"/>
                  </a:srgb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 dirty="0"/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2629920" y="4770705"/>
              <a:ext cx="6499556" cy="8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kumimoji="1" lang="zh-CN" altLang="en-US" sz="1335" dirty="0">
                  <a:solidFill>
                    <a:srgbClr val="FFFFFF"/>
                  </a:solidFill>
                  <a:latin typeface="Arial" panose="020B0604020202020204"/>
                  <a:ea typeface="微软雅黑" panose="020B0503020204020204" charset="-122"/>
                  <a:cs typeface="Arial" panose="020B0604020202020204"/>
                </a:rPr>
                <a:t>点击此处添加获奖经历以及简短说明。</a:t>
              </a:r>
              <a:endPara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endParaRPr>
            </a:p>
            <a:p>
              <a:pPr lvl="0">
                <a:lnSpc>
                  <a:spcPct val="130000"/>
                </a:lnSpc>
              </a:pPr>
              <a:r>
                <a:rPr kumimoji="1" lang="zh-CN" altLang="en-US" sz="1335" dirty="0">
                  <a:solidFill>
                    <a:srgbClr val="FFFFFF"/>
                  </a:solidFill>
                  <a:latin typeface="Arial" panose="020B0604020202020204"/>
                  <a:ea typeface="微软雅黑" panose="020B0503020204020204" charset="-122"/>
                  <a:cs typeface="Arial" panose="020B0604020202020204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kumimoji="1" lang="en-US" altLang="zh-CN" sz="1335" dirty="0">
                  <a:solidFill>
                    <a:srgbClr val="FFFFFF"/>
                  </a:solidFill>
                  <a:latin typeface="Arial" panose="020B0604020202020204"/>
                  <a:ea typeface="微软雅黑" panose="020B0503020204020204" charset="-122"/>
                  <a:cs typeface="Arial" panose="020B0604020202020204"/>
                </a:rPr>
                <a:t>10</a:t>
              </a:r>
              <a:r>
                <a:rPr kumimoji="1" lang="zh-CN" altLang="en-US" sz="1335" dirty="0">
                  <a:solidFill>
                    <a:srgbClr val="FFFFFF"/>
                  </a:solidFill>
                  <a:latin typeface="Arial" panose="020B0604020202020204"/>
                  <a:ea typeface="微软雅黑" panose="020B0503020204020204" charset="-122"/>
                  <a:cs typeface="Arial" panose="020B0604020202020204"/>
                </a:rPr>
                <a:t>号字，</a:t>
              </a:r>
              <a:r>
                <a:rPr kumimoji="1" lang="en-US" altLang="zh-CN" sz="1335" dirty="0">
                  <a:solidFill>
                    <a:srgbClr val="FFFFFF"/>
                  </a:solidFill>
                  <a:latin typeface="Arial" panose="020B0604020202020204"/>
                  <a:ea typeface="微软雅黑" panose="020B0503020204020204" charset="-122"/>
                  <a:cs typeface="Arial" panose="020B0604020202020204"/>
                </a:rPr>
                <a:t>1.3</a:t>
              </a:r>
              <a:r>
                <a:rPr kumimoji="1" lang="zh-CN" altLang="en-US" sz="1335" dirty="0">
                  <a:solidFill>
                    <a:srgbClr val="FFFFFF"/>
                  </a:solidFill>
                  <a:latin typeface="Arial" panose="020B0604020202020204"/>
                  <a:ea typeface="微软雅黑" panose="020B0503020204020204" charset="-122"/>
                  <a:cs typeface="Arial" panose="020B0604020202020204"/>
                </a:rPr>
                <a:t>倍字间距。</a:t>
              </a:r>
              <a:endPara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endParaRPr>
            </a:p>
          </p:txBody>
        </p:sp>
        <p:sp>
          <p:nvSpPr>
            <p:cNvPr id="54" name="椭圆 53"/>
            <p:cNvSpPr/>
            <p:nvPr/>
          </p:nvSpPr>
          <p:spPr>
            <a:xfrm>
              <a:off x="1096527" y="4577059"/>
              <a:ext cx="1470420" cy="147042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60" name="Freeform 234"/>
            <p:cNvSpPr>
              <a:spLocks noEditPoints="1"/>
            </p:cNvSpPr>
            <p:nvPr/>
          </p:nvSpPr>
          <p:spPr bwMode="auto">
            <a:xfrm>
              <a:off x="1454760" y="4747604"/>
              <a:ext cx="778921" cy="1144041"/>
            </a:xfrm>
            <a:custGeom>
              <a:avLst/>
              <a:gdLst/>
              <a:ahLst/>
              <a:cxnLst>
                <a:cxn ang="0">
                  <a:pos x="90" y="470"/>
                </a:cxn>
                <a:cxn ang="0">
                  <a:pos x="0" y="436"/>
                </a:cxn>
                <a:cxn ang="0">
                  <a:pos x="64" y="270"/>
                </a:cxn>
                <a:cxn ang="0">
                  <a:pos x="106" y="292"/>
                </a:cxn>
                <a:cxn ang="0">
                  <a:pos x="154" y="302"/>
                </a:cxn>
                <a:cxn ang="0">
                  <a:pos x="256" y="270"/>
                </a:cxn>
                <a:cxn ang="0">
                  <a:pos x="258" y="408"/>
                </a:cxn>
                <a:cxn ang="0">
                  <a:pos x="166" y="302"/>
                </a:cxn>
                <a:cxn ang="0">
                  <a:pos x="192" y="300"/>
                </a:cxn>
                <a:cxn ang="0">
                  <a:pos x="236" y="282"/>
                </a:cxn>
                <a:cxn ang="0">
                  <a:pos x="256" y="270"/>
                </a:cxn>
                <a:cxn ang="0">
                  <a:pos x="160" y="286"/>
                </a:cxn>
                <a:cxn ang="0">
                  <a:pos x="188" y="284"/>
                </a:cxn>
                <a:cxn ang="0">
                  <a:pos x="216" y="274"/>
                </a:cxn>
                <a:cxn ang="0">
                  <a:pos x="240" y="262"/>
                </a:cxn>
                <a:cxn ang="0">
                  <a:pos x="262" y="244"/>
                </a:cxn>
                <a:cxn ang="0">
                  <a:pos x="278" y="222"/>
                </a:cxn>
                <a:cxn ang="0">
                  <a:pos x="292" y="198"/>
                </a:cxn>
                <a:cxn ang="0">
                  <a:pos x="300" y="172"/>
                </a:cxn>
                <a:cxn ang="0">
                  <a:pos x="304" y="142"/>
                </a:cxn>
                <a:cxn ang="0">
                  <a:pos x="302" y="128"/>
                </a:cxn>
                <a:cxn ang="0">
                  <a:pos x="296" y="100"/>
                </a:cxn>
                <a:cxn ang="0">
                  <a:pos x="286" y="74"/>
                </a:cxn>
                <a:cxn ang="0">
                  <a:pos x="270" y="52"/>
                </a:cxn>
                <a:cxn ang="0">
                  <a:pos x="252" y="32"/>
                </a:cxn>
                <a:cxn ang="0">
                  <a:pos x="228" y="16"/>
                </a:cxn>
                <a:cxn ang="0">
                  <a:pos x="202" y="6"/>
                </a:cxn>
                <a:cxn ang="0">
                  <a:pos x="174" y="0"/>
                </a:cxn>
                <a:cxn ang="0">
                  <a:pos x="160" y="0"/>
                </a:cxn>
                <a:cxn ang="0">
                  <a:pos x="130" y="2"/>
                </a:cxn>
                <a:cxn ang="0">
                  <a:pos x="104" y="10"/>
                </a:cxn>
                <a:cxn ang="0">
                  <a:pos x="80" y="24"/>
                </a:cxn>
                <a:cxn ang="0">
                  <a:pos x="58" y="42"/>
                </a:cxn>
                <a:cxn ang="0">
                  <a:pos x="40" y="62"/>
                </a:cxn>
                <a:cxn ang="0">
                  <a:pos x="28" y="86"/>
                </a:cxn>
                <a:cxn ang="0">
                  <a:pos x="20" y="114"/>
                </a:cxn>
                <a:cxn ang="0">
                  <a:pos x="16" y="142"/>
                </a:cxn>
                <a:cxn ang="0">
                  <a:pos x="18" y="158"/>
                </a:cxn>
                <a:cxn ang="0">
                  <a:pos x="22" y="186"/>
                </a:cxn>
                <a:cxn ang="0">
                  <a:pos x="34" y="212"/>
                </a:cxn>
                <a:cxn ang="0">
                  <a:pos x="50" y="234"/>
                </a:cxn>
                <a:cxn ang="0">
                  <a:pos x="68" y="254"/>
                </a:cxn>
                <a:cxn ang="0">
                  <a:pos x="92" y="268"/>
                </a:cxn>
                <a:cxn ang="0">
                  <a:pos x="118" y="280"/>
                </a:cxn>
                <a:cxn ang="0">
                  <a:pos x="146" y="286"/>
                </a:cxn>
                <a:cxn ang="0">
                  <a:pos x="160" y="286"/>
                </a:cxn>
                <a:cxn ang="0">
                  <a:pos x="104" y="222"/>
                </a:cxn>
                <a:cxn ang="0">
                  <a:pos x="80" y="126"/>
                </a:cxn>
                <a:cxn ang="0">
                  <a:pos x="160" y="64"/>
                </a:cxn>
                <a:cxn ang="0">
                  <a:pos x="240" y="126"/>
                </a:cxn>
                <a:cxn ang="0">
                  <a:pos x="216" y="222"/>
                </a:cxn>
              </a:cxnLst>
              <a:rect l="0" t="0" r="r" b="b"/>
              <a:pathLst>
                <a:path w="320" h="470">
                  <a:moveTo>
                    <a:pt x="154" y="302"/>
                  </a:moveTo>
                  <a:lnTo>
                    <a:pt x="90" y="470"/>
                  </a:lnTo>
                  <a:lnTo>
                    <a:pt x="62" y="408"/>
                  </a:lnTo>
                  <a:lnTo>
                    <a:pt x="0" y="436"/>
                  </a:lnTo>
                  <a:lnTo>
                    <a:pt x="64" y="270"/>
                  </a:lnTo>
                  <a:lnTo>
                    <a:pt x="64" y="270"/>
                  </a:lnTo>
                  <a:lnTo>
                    <a:pt x="84" y="282"/>
                  </a:lnTo>
                  <a:lnTo>
                    <a:pt x="106" y="292"/>
                  </a:lnTo>
                  <a:lnTo>
                    <a:pt x="128" y="300"/>
                  </a:lnTo>
                  <a:lnTo>
                    <a:pt x="154" y="302"/>
                  </a:lnTo>
                  <a:lnTo>
                    <a:pt x="154" y="302"/>
                  </a:lnTo>
                  <a:close/>
                  <a:moveTo>
                    <a:pt x="256" y="270"/>
                  </a:moveTo>
                  <a:lnTo>
                    <a:pt x="320" y="436"/>
                  </a:lnTo>
                  <a:lnTo>
                    <a:pt x="258" y="408"/>
                  </a:lnTo>
                  <a:lnTo>
                    <a:pt x="230" y="470"/>
                  </a:lnTo>
                  <a:lnTo>
                    <a:pt x="166" y="302"/>
                  </a:lnTo>
                  <a:lnTo>
                    <a:pt x="166" y="302"/>
                  </a:lnTo>
                  <a:lnTo>
                    <a:pt x="192" y="300"/>
                  </a:lnTo>
                  <a:lnTo>
                    <a:pt x="214" y="292"/>
                  </a:lnTo>
                  <a:lnTo>
                    <a:pt x="236" y="282"/>
                  </a:lnTo>
                  <a:lnTo>
                    <a:pt x="256" y="270"/>
                  </a:lnTo>
                  <a:lnTo>
                    <a:pt x="256" y="270"/>
                  </a:lnTo>
                  <a:close/>
                  <a:moveTo>
                    <a:pt x="160" y="286"/>
                  </a:moveTo>
                  <a:lnTo>
                    <a:pt x="160" y="286"/>
                  </a:lnTo>
                  <a:lnTo>
                    <a:pt x="174" y="286"/>
                  </a:lnTo>
                  <a:lnTo>
                    <a:pt x="188" y="284"/>
                  </a:lnTo>
                  <a:lnTo>
                    <a:pt x="202" y="280"/>
                  </a:lnTo>
                  <a:lnTo>
                    <a:pt x="216" y="274"/>
                  </a:lnTo>
                  <a:lnTo>
                    <a:pt x="228" y="268"/>
                  </a:lnTo>
                  <a:lnTo>
                    <a:pt x="240" y="262"/>
                  </a:lnTo>
                  <a:lnTo>
                    <a:pt x="252" y="254"/>
                  </a:lnTo>
                  <a:lnTo>
                    <a:pt x="262" y="244"/>
                  </a:lnTo>
                  <a:lnTo>
                    <a:pt x="270" y="234"/>
                  </a:lnTo>
                  <a:lnTo>
                    <a:pt x="278" y="222"/>
                  </a:lnTo>
                  <a:lnTo>
                    <a:pt x="286" y="212"/>
                  </a:lnTo>
                  <a:lnTo>
                    <a:pt x="292" y="198"/>
                  </a:lnTo>
                  <a:lnTo>
                    <a:pt x="296" y="186"/>
                  </a:lnTo>
                  <a:lnTo>
                    <a:pt x="300" y="172"/>
                  </a:lnTo>
                  <a:lnTo>
                    <a:pt x="302" y="158"/>
                  </a:lnTo>
                  <a:lnTo>
                    <a:pt x="304" y="142"/>
                  </a:lnTo>
                  <a:lnTo>
                    <a:pt x="304" y="142"/>
                  </a:lnTo>
                  <a:lnTo>
                    <a:pt x="302" y="128"/>
                  </a:lnTo>
                  <a:lnTo>
                    <a:pt x="300" y="114"/>
                  </a:lnTo>
                  <a:lnTo>
                    <a:pt x="296" y="100"/>
                  </a:lnTo>
                  <a:lnTo>
                    <a:pt x="292" y="86"/>
                  </a:lnTo>
                  <a:lnTo>
                    <a:pt x="286" y="74"/>
                  </a:lnTo>
                  <a:lnTo>
                    <a:pt x="278" y="62"/>
                  </a:lnTo>
                  <a:lnTo>
                    <a:pt x="270" y="52"/>
                  </a:lnTo>
                  <a:lnTo>
                    <a:pt x="262" y="42"/>
                  </a:lnTo>
                  <a:lnTo>
                    <a:pt x="252" y="32"/>
                  </a:lnTo>
                  <a:lnTo>
                    <a:pt x="240" y="24"/>
                  </a:lnTo>
                  <a:lnTo>
                    <a:pt x="228" y="16"/>
                  </a:lnTo>
                  <a:lnTo>
                    <a:pt x="216" y="10"/>
                  </a:lnTo>
                  <a:lnTo>
                    <a:pt x="202" y="6"/>
                  </a:lnTo>
                  <a:lnTo>
                    <a:pt x="188" y="2"/>
                  </a:lnTo>
                  <a:lnTo>
                    <a:pt x="174" y="0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146" y="0"/>
                  </a:lnTo>
                  <a:lnTo>
                    <a:pt x="130" y="2"/>
                  </a:lnTo>
                  <a:lnTo>
                    <a:pt x="118" y="6"/>
                  </a:lnTo>
                  <a:lnTo>
                    <a:pt x="104" y="10"/>
                  </a:lnTo>
                  <a:lnTo>
                    <a:pt x="92" y="16"/>
                  </a:lnTo>
                  <a:lnTo>
                    <a:pt x="80" y="24"/>
                  </a:lnTo>
                  <a:lnTo>
                    <a:pt x="68" y="32"/>
                  </a:lnTo>
                  <a:lnTo>
                    <a:pt x="58" y="42"/>
                  </a:lnTo>
                  <a:lnTo>
                    <a:pt x="50" y="52"/>
                  </a:lnTo>
                  <a:lnTo>
                    <a:pt x="40" y="62"/>
                  </a:lnTo>
                  <a:lnTo>
                    <a:pt x="34" y="74"/>
                  </a:lnTo>
                  <a:lnTo>
                    <a:pt x="28" y="86"/>
                  </a:lnTo>
                  <a:lnTo>
                    <a:pt x="22" y="100"/>
                  </a:lnTo>
                  <a:lnTo>
                    <a:pt x="20" y="114"/>
                  </a:lnTo>
                  <a:lnTo>
                    <a:pt x="18" y="128"/>
                  </a:lnTo>
                  <a:lnTo>
                    <a:pt x="16" y="142"/>
                  </a:lnTo>
                  <a:lnTo>
                    <a:pt x="16" y="142"/>
                  </a:lnTo>
                  <a:lnTo>
                    <a:pt x="18" y="158"/>
                  </a:lnTo>
                  <a:lnTo>
                    <a:pt x="20" y="172"/>
                  </a:lnTo>
                  <a:lnTo>
                    <a:pt x="22" y="186"/>
                  </a:lnTo>
                  <a:lnTo>
                    <a:pt x="28" y="198"/>
                  </a:lnTo>
                  <a:lnTo>
                    <a:pt x="34" y="212"/>
                  </a:lnTo>
                  <a:lnTo>
                    <a:pt x="40" y="222"/>
                  </a:lnTo>
                  <a:lnTo>
                    <a:pt x="50" y="234"/>
                  </a:lnTo>
                  <a:lnTo>
                    <a:pt x="58" y="244"/>
                  </a:lnTo>
                  <a:lnTo>
                    <a:pt x="68" y="254"/>
                  </a:lnTo>
                  <a:lnTo>
                    <a:pt x="80" y="262"/>
                  </a:lnTo>
                  <a:lnTo>
                    <a:pt x="92" y="268"/>
                  </a:lnTo>
                  <a:lnTo>
                    <a:pt x="104" y="274"/>
                  </a:lnTo>
                  <a:lnTo>
                    <a:pt x="118" y="280"/>
                  </a:lnTo>
                  <a:lnTo>
                    <a:pt x="130" y="284"/>
                  </a:lnTo>
                  <a:lnTo>
                    <a:pt x="146" y="286"/>
                  </a:lnTo>
                  <a:lnTo>
                    <a:pt x="160" y="286"/>
                  </a:lnTo>
                  <a:lnTo>
                    <a:pt x="160" y="286"/>
                  </a:lnTo>
                  <a:close/>
                  <a:moveTo>
                    <a:pt x="160" y="186"/>
                  </a:moveTo>
                  <a:lnTo>
                    <a:pt x="104" y="222"/>
                  </a:lnTo>
                  <a:lnTo>
                    <a:pt x="128" y="158"/>
                  </a:lnTo>
                  <a:lnTo>
                    <a:pt x="80" y="126"/>
                  </a:lnTo>
                  <a:lnTo>
                    <a:pt x="136" y="126"/>
                  </a:lnTo>
                  <a:lnTo>
                    <a:pt x="160" y="64"/>
                  </a:lnTo>
                  <a:lnTo>
                    <a:pt x="184" y="126"/>
                  </a:lnTo>
                  <a:lnTo>
                    <a:pt x="240" y="126"/>
                  </a:lnTo>
                  <a:lnTo>
                    <a:pt x="192" y="158"/>
                  </a:lnTo>
                  <a:lnTo>
                    <a:pt x="216" y="222"/>
                  </a:lnTo>
                  <a:lnTo>
                    <a:pt x="160" y="186"/>
                  </a:lnTo>
                  <a:close/>
                </a:path>
              </a:pathLst>
            </a:custGeom>
            <a:solidFill>
              <a:srgbClr val="11111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 dirty="0"/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2908672" y="3023318"/>
            <a:ext cx="8201183" cy="1470420"/>
            <a:chOff x="2908672" y="3023318"/>
            <a:chExt cx="8201183" cy="1470420"/>
          </a:xfrm>
        </p:grpSpPr>
        <p:sp>
          <p:nvSpPr>
            <p:cNvPr id="45" name="矩形 44"/>
            <p:cNvSpPr/>
            <p:nvPr/>
          </p:nvSpPr>
          <p:spPr>
            <a:xfrm flipH="1">
              <a:off x="2908672" y="3146410"/>
              <a:ext cx="7065988" cy="1224233"/>
            </a:xfrm>
            <a:prstGeom prst="rect">
              <a:avLst/>
            </a:prstGeom>
            <a:gradFill flip="none" rotWithShape="1">
              <a:gsLst>
                <a:gs pos="0">
                  <a:srgbClr val="FFFFFF">
                    <a:alpha val="35000"/>
                  </a:srgb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 dirty="0"/>
            </a:p>
          </p:txBody>
        </p:sp>
        <p:sp>
          <p:nvSpPr>
            <p:cNvPr id="43" name="文本框 42"/>
            <p:cNvSpPr txBox="1"/>
            <p:nvPr/>
          </p:nvSpPr>
          <p:spPr>
            <a:xfrm flipH="1">
              <a:off x="3064115" y="3216961"/>
              <a:ext cx="6499556" cy="8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>
                <a:lnSpc>
                  <a:spcPct val="130000"/>
                </a:lnSpc>
              </a:pPr>
              <a:r>
                <a:rPr kumimoji="1" lang="zh-CN" altLang="en-US" sz="1335" dirty="0">
                  <a:solidFill>
                    <a:srgbClr val="FFFFFF"/>
                  </a:solidFill>
                  <a:latin typeface="Arial" panose="020B0604020202020204"/>
                  <a:ea typeface="微软雅黑" panose="020B0503020204020204" charset="-122"/>
                  <a:cs typeface="Arial" panose="020B0604020202020204"/>
                </a:rPr>
                <a:t>点击此处添加获奖经历以及简短说明。</a:t>
              </a:r>
              <a:endPara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endParaRPr>
            </a:p>
            <a:p>
              <a:pPr lvl="0" algn="r">
                <a:lnSpc>
                  <a:spcPct val="130000"/>
                </a:lnSpc>
              </a:pPr>
              <a:r>
                <a:rPr kumimoji="1" lang="zh-CN" altLang="en-US" sz="1335" dirty="0">
                  <a:solidFill>
                    <a:srgbClr val="FFFFFF"/>
                  </a:solidFill>
                  <a:latin typeface="Arial" panose="020B0604020202020204"/>
                  <a:ea typeface="微软雅黑" panose="020B0503020204020204" charset="-122"/>
                  <a:cs typeface="Arial" panose="020B0604020202020204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kumimoji="1" lang="en-US" altLang="zh-CN" sz="1335" dirty="0">
                  <a:solidFill>
                    <a:srgbClr val="FFFFFF"/>
                  </a:solidFill>
                  <a:latin typeface="Arial" panose="020B0604020202020204"/>
                  <a:ea typeface="微软雅黑" panose="020B0503020204020204" charset="-122"/>
                  <a:cs typeface="Arial" panose="020B0604020202020204"/>
                </a:rPr>
                <a:t>10</a:t>
              </a:r>
              <a:r>
                <a:rPr kumimoji="1" lang="zh-CN" altLang="en-US" sz="1335" dirty="0">
                  <a:solidFill>
                    <a:srgbClr val="FFFFFF"/>
                  </a:solidFill>
                  <a:latin typeface="Arial" panose="020B0604020202020204"/>
                  <a:ea typeface="微软雅黑" panose="020B0503020204020204" charset="-122"/>
                  <a:cs typeface="Arial" panose="020B0604020202020204"/>
                </a:rPr>
                <a:t>号字，</a:t>
              </a:r>
              <a:r>
                <a:rPr kumimoji="1" lang="en-US" altLang="zh-CN" sz="1335" dirty="0">
                  <a:solidFill>
                    <a:srgbClr val="FFFFFF"/>
                  </a:solidFill>
                  <a:latin typeface="Arial" panose="020B0604020202020204"/>
                  <a:ea typeface="微软雅黑" panose="020B0503020204020204" charset="-122"/>
                  <a:cs typeface="Arial" panose="020B0604020202020204"/>
                </a:rPr>
                <a:t>1.3</a:t>
              </a:r>
              <a:r>
                <a:rPr kumimoji="1" lang="zh-CN" altLang="en-US" sz="1335" dirty="0">
                  <a:solidFill>
                    <a:srgbClr val="FFFFFF"/>
                  </a:solidFill>
                  <a:latin typeface="Arial" panose="020B0604020202020204"/>
                  <a:ea typeface="微软雅黑" panose="020B0503020204020204" charset="-122"/>
                  <a:cs typeface="Arial" panose="020B0604020202020204"/>
                </a:rPr>
                <a:t>倍字间距。</a:t>
              </a:r>
              <a:endPara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endParaRPr>
            </a:p>
          </p:txBody>
        </p:sp>
        <p:sp>
          <p:nvSpPr>
            <p:cNvPr id="63" name="椭圆 62"/>
            <p:cNvSpPr/>
            <p:nvPr/>
          </p:nvSpPr>
          <p:spPr>
            <a:xfrm>
              <a:off x="9639435" y="3023318"/>
              <a:ext cx="1470420" cy="147042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64" name="Freeform 234"/>
            <p:cNvSpPr>
              <a:spLocks noEditPoints="1"/>
            </p:cNvSpPr>
            <p:nvPr/>
          </p:nvSpPr>
          <p:spPr bwMode="auto">
            <a:xfrm>
              <a:off x="9997668" y="3193862"/>
              <a:ext cx="778921" cy="1144041"/>
            </a:xfrm>
            <a:custGeom>
              <a:avLst/>
              <a:gdLst/>
              <a:ahLst/>
              <a:cxnLst>
                <a:cxn ang="0">
                  <a:pos x="90" y="470"/>
                </a:cxn>
                <a:cxn ang="0">
                  <a:pos x="0" y="436"/>
                </a:cxn>
                <a:cxn ang="0">
                  <a:pos x="64" y="270"/>
                </a:cxn>
                <a:cxn ang="0">
                  <a:pos x="106" y="292"/>
                </a:cxn>
                <a:cxn ang="0">
                  <a:pos x="154" y="302"/>
                </a:cxn>
                <a:cxn ang="0">
                  <a:pos x="256" y="270"/>
                </a:cxn>
                <a:cxn ang="0">
                  <a:pos x="258" y="408"/>
                </a:cxn>
                <a:cxn ang="0">
                  <a:pos x="166" y="302"/>
                </a:cxn>
                <a:cxn ang="0">
                  <a:pos x="192" y="300"/>
                </a:cxn>
                <a:cxn ang="0">
                  <a:pos x="236" y="282"/>
                </a:cxn>
                <a:cxn ang="0">
                  <a:pos x="256" y="270"/>
                </a:cxn>
                <a:cxn ang="0">
                  <a:pos x="160" y="286"/>
                </a:cxn>
                <a:cxn ang="0">
                  <a:pos x="188" y="284"/>
                </a:cxn>
                <a:cxn ang="0">
                  <a:pos x="216" y="274"/>
                </a:cxn>
                <a:cxn ang="0">
                  <a:pos x="240" y="262"/>
                </a:cxn>
                <a:cxn ang="0">
                  <a:pos x="262" y="244"/>
                </a:cxn>
                <a:cxn ang="0">
                  <a:pos x="278" y="222"/>
                </a:cxn>
                <a:cxn ang="0">
                  <a:pos x="292" y="198"/>
                </a:cxn>
                <a:cxn ang="0">
                  <a:pos x="300" y="172"/>
                </a:cxn>
                <a:cxn ang="0">
                  <a:pos x="304" y="142"/>
                </a:cxn>
                <a:cxn ang="0">
                  <a:pos x="302" y="128"/>
                </a:cxn>
                <a:cxn ang="0">
                  <a:pos x="296" y="100"/>
                </a:cxn>
                <a:cxn ang="0">
                  <a:pos x="286" y="74"/>
                </a:cxn>
                <a:cxn ang="0">
                  <a:pos x="270" y="52"/>
                </a:cxn>
                <a:cxn ang="0">
                  <a:pos x="252" y="32"/>
                </a:cxn>
                <a:cxn ang="0">
                  <a:pos x="228" y="16"/>
                </a:cxn>
                <a:cxn ang="0">
                  <a:pos x="202" y="6"/>
                </a:cxn>
                <a:cxn ang="0">
                  <a:pos x="174" y="0"/>
                </a:cxn>
                <a:cxn ang="0">
                  <a:pos x="160" y="0"/>
                </a:cxn>
                <a:cxn ang="0">
                  <a:pos x="130" y="2"/>
                </a:cxn>
                <a:cxn ang="0">
                  <a:pos x="104" y="10"/>
                </a:cxn>
                <a:cxn ang="0">
                  <a:pos x="80" y="24"/>
                </a:cxn>
                <a:cxn ang="0">
                  <a:pos x="58" y="42"/>
                </a:cxn>
                <a:cxn ang="0">
                  <a:pos x="40" y="62"/>
                </a:cxn>
                <a:cxn ang="0">
                  <a:pos x="28" y="86"/>
                </a:cxn>
                <a:cxn ang="0">
                  <a:pos x="20" y="114"/>
                </a:cxn>
                <a:cxn ang="0">
                  <a:pos x="16" y="142"/>
                </a:cxn>
                <a:cxn ang="0">
                  <a:pos x="18" y="158"/>
                </a:cxn>
                <a:cxn ang="0">
                  <a:pos x="22" y="186"/>
                </a:cxn>
                <a:cxn ang="0">
                  <a:pos x="34" y="212"/>
                </a:cxn>
                <a:cxn ang="0">
                  <a:pos x="50" y="234"/>
                </a:cxn>
                <a:cxn ang="0">
                  <a:pos x="68" y="254"/>
                </a:cxn>
                <a:cxn ang="0">
                  <a:pos x="92" y="268"/>
                </a:cxn>
                <a:cxn ang="0">
                  <a:pos x="118" y="280"/>
                </a:cxn>
                <a:cxn ang="0">
                  <a:pos x="146" y="286"/>
                </a:cxn>
                <a:cxn ang="0">
                  <a:pos x="160" y="286"/>
                </a:cxn>
                <a:cxn ang="0">
                  <a:pos x="104" y="222"/>
                </a:cxn>
                <a:cxn ang="0">
                  <a:pos x="80" y="126"/>
                </a:cxn>
                <a:cxn ang="0">
                  <a:pos x="160" y="64"/>
                </a:cxn>
                <a:cxn ang="0">
                  <a:pos x="240" y="126"/>
                </a:cxn>
                <a:cxn ang="0">
                  <a:pos x="216" y="222"/>
                </a:cxn>
              </a:cxnLst>
              <a:rect l="0" t="0" r="r" b="b"/>
              <a:pathLst>
                <a:path w="320" h="470">
                  <a:moveTo>
                    <a:pt x="154" y="302"/>
                  </a:moveTo>
                  <a:lnTo>
                    <a:pt x="90" y="470"/>
                  </a:lnTo>
                  <a:lnTo>
                    <a:pt x="62" y="408"/>
                  </a:lnTo>
                  <a:lnTo>
                    <a:pt x="0" y="436"/>
                  </a:lnTo>
                  <a:lnTo>
                    <a:pt x="64" y="270"/>
                  </a:lnTo>
                  <a:lnTo>
                    <a:pt x="64" y="270"/>
                  </a:lnTo>
                  <a:lnTo>
                    <a:pt x="84" y="282"/>
                  </a:lnTo>
                  <a:lnTo>
                    <a:pt x="106" y="292"/>
                  </a:lnTo>
                  <a:lnTo>
                    <a:pt x="128" y="300"/>
                  </a:lnTo>
                  <a:lnTo>
                    <a:pt x="154" y="302"/>
                  </a:lnTo>
                  <a:lnTo>
                    <a:pt x="154" y="302"/>
                  </a:lnTo>
                  <a:close/>
                  <a:moveTo>
                    <a:pt x="256" y="270"/>
                  </a:moveTo>
                  <a:lnTo>
                    <a:pt x="320" y="436"/>
                  </a:lnTo>
                  <a:lnTo>
                    <a:pt x="258" y="408"/>
                  </a:lnTo>
                  <a:lnTo>
                    <a:pt x="230" y="470"/>
                  </a:lnTo>
                  <a:lnTo>
                    <a:pt x="166" y="302"/>
                  </a:lnTo>
                  <a:lnTo>
                    <a:pt x="166" y="302"/>
                  </a:lnTo>
                  <a:lnTo>
                    <a:pt x="192" y="300"/>
                  </a:lnTo>
                  <a:lnTo>
                    <a:pt x="214" y="292"/>
                  </a:lnTo>
                  <a:lnTo>
                    <a:pt x="236" y="282"/>
                  </a:lnTo>
                  <a:lnTo>
                    <a:pt x="256" y="270"/>
                  </a:lnTo>
                  <a:lnTo>
                    <a:pt x="256" y="270"/>
                  </a:lnTo>
                  <a:close/>
                  <a:moveTo>
                    <a:pt x="160" y="286"/>
                  </a:moveTo>
                  <a:lnTo>
                    <a:pt x="160" y="286"/>
                  </a:lnTo>
                  <a:lnTo>
                    <a:pt x="174" y="286"/>
                  </a:lnTo>
                  <a:lnTo>
                    <a:pt x="188" y="284"/>
                  </a:lnTo>
                  <a:lnTo>
                    <a:pt x="202" y="280"/>
                  </a:lnTo>
                  <a:lnTo>
                    <a:pt x="216" y="274"/>
                  </a:lnTo>
                  <a:lnTo>
                    <a:pt x="228" y="268"/>
                  </a:lnTo>
                  <a:lnTo>
                    <a:pt x="240" y="262"/>
                  </a:lnTo>
                  <a:lnTo>
                    <a:pt x="252" y="254"/>
                  </a:lnTo>
                  <a:lnTo>
                    <a:pt x="262" y="244"/>
                  </a:lnTo>
                  <a:lnTo>
                    <a:pt x="270" y="234"/>
                  </a:lnTo>
                  <a:lnTo>
                    <a:pt x="278" y="222"/>
                  </a:lnTo>
                  <a:lnTo>
                    <a:pt x="286" y="212"/>
                  </a:lnTo>
                  <a:lnTo>
                    <a:pt x="292" y="198"/>
                  </a:lnTo>
                  <a:lnTo>
                    <a:pt x="296" y="186"/>
                  </a:lnTo>
                  <a:lnTo>
                    <a:pt x="300" y="172"/>
                  </a:lnTo>
                  <a:lnTo>
                    <a:pt x="302" y="158"/>
                  </a:lnTo>
                  <a:lnTo>
                    <a:pt x="304" y="142"/>
                  </a:lnTo>
                  <a:lnTo>
                    <a:pt x="304" y="142"/>
                  </a:lnTo>
                  <a:lnTo>
                    <a:pt x="302" y="128"/>
                  </a:lnTo>
                  <a:lnTo>
                    <a:pt x="300" y="114"/>
                  </a:lnTo>
                  <a:lnTo>
                    <a:pt x="296" y="100"/>
                  </a:lnTo>
                  <a:lnTo>
                    <a:pt x="292" y="86"/>
                  </a:lnTo>
                  <a:lnTo>
                    <a:pt x="286" y="74"/>
                  </a:lnTo>
                  <a:lnTo>
                    <a:pt x="278" y="62"/>
                  </a:lnTo>
                  <a:lnTo>
                    <a:pt x="270" y="52"/>
                  </a:lnTo>
                  <a:lnTo>
                    <a:pt x="262" y="42"/>
                  </a:lnTo>
                  <a:lnTo>
                    <a:pt x="252" y="32"/>
                  </a:lnTo>
                  <a:lnTo>
                    <a:pt x="240" y="24"/>
                  </a:lnTo>
                  <a:lnTo>
                    <a:pt x="228" y="16"/>
                  </a:lnTo>
                  <a:lnTo>
                    <a:pt x="216" y="10"/>
                  </a:lnTo>
                  <a:lnTo>
                    <a:pt x="202" y="6"/>
                  </a:lnTo>
                  <a:lnTo>
                    <a:pt x="188" y="2"/>
                  </a:lnTo>
                  <a:lnTo>
                    <a:pt x="174" y="0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146" y="0"/>
                  </a:lnTo>
                  <a:lnTo>
                    <a:pt x="130" y="2"/>
                  </a:lnTo>
                  <a:lnTo>
                    <a:pt x="118" y="6"/>
                  </a:lnTo>
                  <a:lnTo>
                    <a:pt x="104" y="10"/>
                  </a:lnTo>
                  <a:lnTo>
                    <a:pt x="92" y="16"/>
                  </a:lnTo>
                  <a:lnTo>
                    <a:pt x="80" y="24"/>
                  </a:lnTo>
                  <a:lnTo>
                    <a:pt x="68" y="32"/>
                  </a:lnTo>
                  <a:lnTo>
                    <a:pt x="58" y="42"/>
                  </a:lnTo>
                  <a:lnTo>
                    <a:pt x="50" y="52"/>
                  </a:lnTo>
                  <a:lnTo>
                    <a:pt x="40" y="62"/>
                  </a:lnTo>
                  <a:lnTo>
                    <a:pt x="34" y="74"/>
                  </a:lnTo>
                  <a:lnTo>
                    <a:pt x="28" y="86"/>
                  </a:lnTo>
                  <a:lnTo>
                    <a:pt x="22" y="100"/>
                  </a:lnTo>
                  <a:lnTo>
                    <a:pt x="20" y="114"/>
                  </a:lnTo>
                  <a:lnTo>
                    <a:pt x="18" y="128"/>
                  </a:lnTo>
                  <a:lnTo>
                    <a:pt x="16" y="142"/>
                  </a:lnTo>
                  <a:lnTo>
                    <a:pt x="16" y="142"/>
                  </a:lnTo>
                  <a:lnTo>
                    <a:pt x="18" y="158"/>
                  </a:lnTo>
                  <a:lnTo>
                    <a:pt x="20" y="172"/>
                  </a:lnTo>
                  <a:lnTo>
                    <a:pt x="22" y="186"/>
                  </a:lnTo>
                  <a:lnTo>
                    <a:pt x="28" y="198"/>
                  </a:lnTo>
                  <a:lnTo>
                    <a:pt x="34" y="212"/>
                  </a:lnTo>
                  <a:lnTo>
                    <a:pt x="40" y="222"/>
                  </a:lnTo>
                  <a:lnTo>
                    <a:pt x="50" y="234"/>
                  </a:lnTo>
                  <a:lnTo>
                    <a:pt x="58" y="244"/>
                  </a:lnTo>
                  <a:lnTo>
                    <a:pt x="68" y="254"/>
                  </a:lnTo>
                  <a:lnTo>
                    <a:pt x="80" y="262"/>
                  </a:lnTo>
                  <a:lnTo>
                    <a:pt x="92" y="268"/>
                  </a:lnTo>
                  <a:lnTo>
                    <a:pt x="104" y="274"/>
                  </a:lnTo>
                  <a:lnTo>
                    <a:pt x="118" y="280"/>
                  </a:lnTo>
                  <a:lnTo>
                    <a:pt x="130" y="284"/>
                  </a:lnTo>
                  <a:lnTo>
                    <a:pt x="146" y="286"/>
                  </a:lnTo>
                  <a:lnTo>
                    <a:pt x="160" y="286"/>
                  </a:lnTo>
                  <a:lnTo>
                    <a:pt x="160" y="286"/>
                  </a:lnTo>
                  <a:close/>
                  <a:moveTo>
                    <a:pt x="160" y="186"/>
                  </a:moveTo>
                  <a:lnTo>
                    <a:pt x="104" y="222"/>
                  </a:lnTo>
                  <a:lnTo>
                    <a:pt x="128" y="158"/>
                  </a:lnTo>
                  <a:lnTo>
                    <a:pt x="80" y="126"/>
                  </a:lnTo>
                  <a:lnTo>
                    <a:pt x="136" y="126"/>
                  </a:lnTo>
                  <a:lnTo>
                    <a:pt x="160" y="64"/>
                  </a:lnTo>
                  <a:lnTo>
                    <a:pt x="184" y="126"/>
                  </a:lnTo>
                  <a:lnTo>
                    <a:pt x="240" y="126"/>
                  </a:lnTo>
                  <a:lnTo>
                    <a:pt x="192" y="158"/>
                  </a:lnTo>
                  <a:lnTo>
                    <a:pt x="216" y="222"/>
                  </a:lnTo>
                  <a:lnTo>
                    <a:pt x="160" y="186"/>
                  </a:lnTo>
                  <a:close/>
                </a:path>
              </a:pathLst>
            </a:custGeom>
            <a:solidFill>
              <a:srgbClr val="110F0E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3200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730907" y="1587365"/>
            <a:ext cx="3356363" cy="4362311"/>
          </a:xfrm>
          <a:prstGeom prst="rect">
            <a:avLst/>
          </a:prstGeom>
          <a:solidFill>
            <a:srgbClr val="FFFFFF">
              <a:alpha val="3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26" name="矩形 25"/>
          <p:cNvSpPr/>
          <p:nvPr/>
        </p:nvSpPr>
        <p:spPr>
          <a:xfrm>
            <a:off x="730907" y="1587365"/>
            <a:ext cx="3356363" cy="786321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27" name="文本框 26"/>
          <p:cNvSpPr txBox="1"/>
          <p:nvPr/>
        </p:nvSpPr>
        <p:spPr>
          <a:xfrm>
            <a:off x="730907" y="1587364"/>
            <a:ext cx="3364008" cy="7489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265" b="1" dirty="0">
                <a:solidFill>
                  <a:schemeClr val="bg1"/>
                </a:solidFill>
              </a:rPr>
              <a:t>2012</a:t>
            </a:r>
            <a:endParaRPr kumimoji="1" lang="zh-CN" altLang="en-US" sz="4265" b="1" dirty="0">
              <a:solidFill>
                <a:schemeClr val="bg1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976859" y="2397203"/>
            <a:ext cx="2872104" cy="169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公司名称 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| 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职位名称</a:t>
            </a:r>
          </a:p>
          <a:p>
            <a:pPr>
              <a:lnSpc>
                <a:spcPct val="130000"/>
              </a:lnSpc>
            </a:pP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Company | Position</a:t>
            </a:r>
          </a:p>
          <a:p>
            <a:pPr>
              <a:lnSpc>
                <a:spcPct val="130000"/>
              </a:lnSpc>
            </a:pP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点击此处填写公司简介以及你的职位工作介绍</a:t>
            </a:r>
          </a:p>
          <a:p>
            <a:pPr>
              <a:lnSpc>
                <a:spcPct val="130000"/>
              </a:lnSpc>
            </a:pP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Introduction of the company and the position</a:t>
            </a:r>
          </a:p>
        </p:txBody>
      </p:sp>
      <p:sp>
        <p:nvSpPr>
          <p:cNvPr id="30" name="矩形 29"/>
          <p:cNvSpPr/>
          <p:nvPr/>
        </p:nvSpPr>
        <p:spPr>
          <a:xfrm>
            <a:off x="4356470" y="1587365"/>
            <a:ext cx="3356363" cy="4362311"/>
          </a:xfrm>
          <a:prstGeom prst="rect">
            <a:avLst/>
          </a:prstGeom>
          <a:solidFill>
            <a:srgbClr val="FFFFFF">
              <a:alpha val="3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31" name="矩形 30"/>
          <p:cNvSpPr/>
          <p:nvPr/>
        </p:nvSpPr>
        <p:spPr>
          <a:xfrm>
            <a:off x="4356470" y="1587365"/>
            <a:ext cx="3356363" cy="786321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32" name="文本框 31"/>
          <p:cNvSpPr txBox="1"/>
          <p:nvPr/>
        </p:nvSpPr>
        <p:spPr>
          <a:xfrm>
            <a:off x="4356470" y="1587364"/>
            <a:ext cx="3364008" cy="7489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265" b="1" dirty="0">
                <a:solidFill>
                  <a:schemeClr val="bg1"/>
                </a:solidFill>
              </a:rPr>
              <a:t>2013</a:t>
            </a:r>
            <a:endParaRPr kumimoji="1" lang="zh-CN" altLang="en-US" sz="4265" b="1" dirty="0">
              <a:solidFill>
                <a:schemeClr val="bg1"/>
              </a:solidFill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4602422" y="2397203"/>
            <a:ext cx="2872104" cy="169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公司名称 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| 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职位名称</a:t>
            </a:r>
          </a:p>
          <a:p>
            <a:pPr>
              <a:lnSpc>
                <a:spcPct val="130000"/>
              </a:lnSpc>
            </a:pP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Company | Position</a:t>
            </a:r>
          </a:p>
          <a:p>
            <a:pPr>
              <a:lnSpc>
                <a:spcPct val="130000"/>
              </a:lnSpc>
            </a:pP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点击此处填写公司简介以及你的职位工作介绍</a:t>
            </a:r>
          </a:p>
          <a:p>
            <a:pPr>
              <a:lnSpc>
                <a:spcPct val="130000"/>
              </a:lnSpc>
            </a:pP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Introduction of the company and the position</a:t>
            </a:r>
          </a:p>
        </p:txBody>
      </p:sp>
      <p:sp>
        <p:nvSpPr>
          <p:cNvPr id="35" name="矩形 34"/>
          <p:cNvSpPr/>
          <p:nvPr/>
        </p:nvSpPr>
        <p:spPr>
          <a:xfrm>
            <a:off x="8109037" y="1587365"/>
            <a:ext cx="3356363" cy="4362311"/>
          </a:xfrm>
          <a:prstGeom prst="rect">
            <a:avLst/>
          </a:prstGeom>
          <a:solidFill>
            <a:srgbClr val="FFFFFF">
              <a:alpha val="3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36" name="矩形 35"/>
          <p:cNvSpPr/>
          <p:nvPr/>
        </p:nvSpPr>
        <p:spPr>
          <a:xfrm>
            <a:off x="8109037" y="1587365"/>
            <a:ext cx="3356363" cy="786321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37" name="文本框 36"/>
          <p:cNvSpPr txBox="1"/>
          <p:nvPr/>
        </p:nvSpPr>
        <p:spPr>
          <a:xfrm>
            <a:off x="8109037" y="1587364"/>
            <a:ext cx="3364008" cy="7489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265" b="1" dirty="0">
                <a:solidFill>
                  <a:schemeClr val="bg1"/>
                </a:solidFill>
              </a:rPr>
              <a:t>2014</a:t>
            </a:r>
            <a:endParaRPr kumimoji="1" lang="zh-CN" altLang="en-US" sz="4265" b="1" dirty="0">
              <a:solidFill>
                <a:schemeClr val="bg1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8354989" y="2397203"/>
            <a:ext cx="2872104" cy="169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公司名称 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| 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职位名称</a:t>
            </a:r>
          </a:p>
          <a:p>
            <a:pPr>
              <a:lnSpc>
                <a:spcPct val="130000"/>
              </a:lnSpc>
            </a:pP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Company | Position</a:t>
            </a:r>
          </a:p>
          <a:p>
            <a:pPr>
              <a:lnSpc>
                <a:spcPct val="130000"/>
              </a:lnSpc>
            </a:pP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点击此处填写公司简介以及你的职位工作介绍</a:t>
            </a:r>
          </a:p>
          <a:p>
            <a:pPr>
              <a:lnSpc>
                <a:spcPct val="130000"/>
              </a:lnSpc>
            </a:pP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Introduction of the company and the position</a:t>
            </a:r>
          </a:p>
        </p:txBody>
      </p:sp>
      <p:grpSp>
        <p:nvGrpSpPr>
          <p:cNvPr id="47" name="组 46"/>
          <p:cNvGrpSpPr/>
          <p:nvPr/>
        </p:nvGrpSpPr>
        <p:grpSpPr>
          <a:xfrm>
            <a:off x="7009788" y="362416"/>
            <a:ext cx="1457451" cy="515654"/>
            <a:chOff x="5277609" y="332189"/>
            <a:chExt cx="1299415" cy="386741"/>
          </a:xfrm>
        </p:grpSpPr>
        <p:sp>
          <p:nvSpPr>
            <p:cNvPr id="48" name="文本框 47"/>
            <p:cNvSpPr txBox="1"/>
            <p:nvPr/>
          </p:nvSpPr>
          <p:spPr>
            <a:xfrm>
              <a:off x="5277609" y="526521"/>
              <a:ext cx="1299415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WORK</a:t>
              </a:r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EXPERIENCE</a:t>
              </a:r>
              <a:endPara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5277609" y="332189"/>
              <a:ext cx="650565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工作经历</a:t>
              </a:r>
            </a:p>
          </p:txBody>
        </p:sp>
      </p:grpSp>
      <p:grpSp>
        <p:nvGrpSpPr>
          <p:cNvPr id="50" name="组 49"/>
          <p:cNvGrpSpPr/>
          <p:nvPr/>
        </p:nvGrpSpPr>
        <p:grpSpPr>
          <a:xfrm>
            <a:off x="280090" y="362416"/>
            <a:ext cx="909225" cy="515654"/>
            <a:chOff x="5277609" y="332189"/>
            <a:chExt cx="810635" cy="386741"/>
          </a:xfrm>
        </p:grpSpPr>
        <p:sp>
          <p:nvSpPr>
            <p:cNvPr id="51" name="文本框 50"/>
            <p:cNvSpPr txBox="1"/>
            <p:nvPr/>
          </p:nvSpPr>
          <p:spPr>
            <a:xfrm>
              <a:off x="5277611" y="526521"/>
              <a:ext cx="810633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ABOUT</a:t>
              </a:r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ME</a:t>
              </a:r>
              <a:endPara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5277609" y="332189"/>
              <a:ext cx="529084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关于我</a:t>
              </a:r>
            </a:p>
          </p:txBody>
        </p:sp>
      </p:grpSp>
      <p:grpSp>
        <p:nvGrpSpPr>
          <p:cNvPr id="53" name="组 52"/>
          <p:cNvGrpSpPr/>
          <p:nvPr/>
        </p:nvGrpSpPr>
        <p:grpSpPr>
          <a:xfrm>
            <a:off x="1962516" y="362416"/>
            <a:ext cx="1449437" cy="515654"/>
            <a:chOff x="5277609" y="332189"/>
            <a:chExt cx="1292269" cy="386741"/>
          </a:xfrm>
        </p:grpSpPr>
        <p:sp>
          <p:nvSpPr>
            <p:cNvPr id="54" name="文本框 53"/>
            <p:cNvSpPr txBox="1"/>
            <p:nvPr/>
          </p:nvSpPr>
          <p:spPr>
            <a:xfrm>
              <a:off x="5277610" y="526521"/>
              <a:ext cx="1292268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CAREER</a:t>
              </a:r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OBJECTIVE</a:t>
              </a:r>
              <a:endPara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5277609" y="332189"/>
              <a:ext cx="650564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求职目标</a:t>
              </a:r>
            </a:p>
          </p:txBody>
        </p:sp>
      </p:grpSp>
      <p:grpSp>
        <p:nvGrpSpPr>
          <p:cNvPr id="56" name="组 55"/>
          <p:cNvGrpSpPr/>
          <p:nvPr/>
        </p:nvGrpSpPr>
        <p:grpSpPr>
          <a:xfrm>
            <a:off x="3644936" y="362416"/>
            <a:ext cx="995785" cy="515654"/>
            <a:chOff x="5277608" y="332189"/>
            <a:chExt cx="887810" cy="386741"/>
          </a:xfrm>
        </p:grpSpPr>
        <p:sp>
          <p:nvSpPr>
            <p:cNvPr id="57" name="文本框 56"/>
            <p:cNvSpPr txBox="1"/>
            <p:nvPr/>
          </p:nvSpPr>
          <p:spPr>
            <a:xfrm>
              <a:off x="5277608" y="526521"/>
              <a:ext cx="887810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EDUCATION</a:t>
              </a:r>
              <a:endPara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5277609" y="332189"/>
              <a:ext cx="650566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教育背景</a:t>
              </a:r>
            </a:p>
          </p:txBody>
        </p:sp>
      </p:grpSp>
      <p:grpSp>
        <p:nvGrpSpPr>
          <p:cNvPr id="59" name="组 58"/>
          <p:cNvGrpSpPr/>
          <p:nvPr/>
        </p:nvGrpSpPr>
        <p:grpSpPr>
          <a:xfrm>
            <a:off x="10374649" y="362416"/>
            <a:ext cx="691217" cy="515654"/>
            <a:chOff x="5277609" y="332189"/>
            <a:chExt cx="616266" cy="386741"/>
          </a:xfrm>
        </p:grpSpPr>
        <p:sp>
          <p:nvSpPr>
            <p:cNvPr id="60" name="文本框 59"/>
            <p:cNvSpPr txBox="1"/>
            <p:nvPr/>
          </p:nvSpPr>
          <p:spPr>
            <a:xfrm>
              <a:off x="5277610" y="526521"/>
              <a:ext cx="616265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WORKS</a:t>
              </a:r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5277609" y="332189"/>
              <a:ext cx="407603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作品</a:t>
              </a:r>
            </a:p>
          </p:txBody>
        </p:sp>
      </p:grpSp>
      <p:grpSp>
        <p:nvGrpSpPr>
          <p:cNvPr id="62" name="组 61"/>
          <p:cNvGrpSpPr/>
          <p:nvPr/>
        </p:nvGrpSpPr>
        <p:grpSpPr>
          <a:xfrm>
            <a:off x="8692204" y="362416"/>
            <a:ext cx="530915" cy="515654"/>
            <a:chOff x="5277604" y="332189"/>
            <a:chExt cx="473346" cy="386741"/>
          </a:xfrm>
        </p:grpSpPr>
        <p:sp>
          <p:nvSpPr>
            <p:cNvPr id="63" name="文本框 62"/>
            <p:cNvSpPr txBox="1"/>
            <p:nvPr/>
          </p:nvSpPr>
          <p:spPr>
            <a:xfrm>
              <a:off x="5277604" y="526521"/>
              <a:ext cx="473346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SKILL</a:t>
              </a:r>
              <a:endPara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64" name="文本框 63"/>
            <p:cNvSpPr txBox="1"/>
            <p:nvPr/>
          </p:nvSpPr>
          <p:spPr>
            <a:xfrm>
              <a:off x="5277609" y="332189"/>
              <a:ext cx="407603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技能</a:t>
              </a:r>
            </a:p>
          </p:txBody>
        </p:sp>
      </p:grpSp>
      <p:grpSp>
        <p:nvGrpSpPr>
          <p:cNvPr id="65" name="组 64"/>
          <p:cNvGrpSpPr/>
          <p:nvPr/>
        </p:nvGrpSpPr>
        <p:grpSpPr>
          <a:xfrm>
            <a:off x="5327364" y="362416"/>
            <a:ext cx="789003" cy="515654"/>
            <a:chOff x="5277609" y="332189"/>
            <a:chExt cx="703449" cy="386741"/>
          </a:xfrm>
        </p:grpSpPr>
        <p:sp>
          <p:nvSpPr>
            <p:cNvPr id="66" name="文本框 65"/>
            <p:cNvSpPr txBox="1"/>
            <p:nvPr/>
          </p:nvSpPr>
          <p:spPr>
            <a:xfrm>
              <a:off x="5277613" y="526521"/>
              <a:ext cx="703445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AWARDS</a:t>
              </a:r>
              <a:endPara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67" name="文本框 66"/>
            <p:cNvSpPr txBox="1"/>
            <p:nvPr/>
          </p:nvSpPr>
          <p:spPr>
            <a:xfrm>
              <a:off x="5277609" y="332189"/>
              <a:ext cx="650565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获奖经历</a:t>
              </a:r>
            </a:p>
          </p:txBody>
        </p:sp>
      </p:grpSp>
      <p:sp>
        <p:nvSpPr>
          <p:cNvPr id="69" name="矩形 68"/>
          <p:cNvSpPr/>
          <p:nvPr/>
        </p:nvSpPr>
        <p:spPr>
          <a:xfrm>
            <a:off x="7020538" y="316266"/>
            <a:ext cx="1528113" cy="679703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065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3" name="组 202"/>
          <p:cNvGrpSpPr/>
          <p:nvPr/>
        </p:nvGrpSpPr>
        <p:grpSpPr>
          <a:xfrm>
            <a:off x="936881" y="1240454"/>
            <a:ext cx="3101383" cy="369332"/>
            <a:chOff x="500760" y="1097605"/>
            <a:chExt cx="2326037" cy="276999"/>
          </a:xfrm>
        </p:grpSpPr>
        <p:sp>
          <p:nvSpPr>
            <p:cNvPr id="201" name="五边形 200"/>
            <p:cNvSpPr/>
            <p:nvPr/>
          </p:nvSpPr>
          <p:spPr>
            <a:xfrm>
              <a:off x="520006" y="1097605"/>
              <a:ext cx="2306791" cy="276999"/>
            </a:xfrm>
            <a:prstGeom prst="homePlate">
              <a:avLst>
                <a:gd name="adj" fmla="val 53184"/>
              </a:avLst>
            </a:prstGeom>
            <a:solidFill>
              <a:srgbClr val="FFFFFF">
                <a:alpha val="3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500760" y="1097605"/>
              <a:ext cx="219247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6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语言能力 </a:t>
              </a:r>
              <a:r>
                <a:rPr kumimoji="1" lang="en-US" altLang="zh-CN" sz="16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|</a:t>
              </a:r>
              <a:r>
                <a:rPr kumimoji="1" lang="zh-CN" altLang="en-US" sz="16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sz="16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LANGUAGE</a:t>
              </a:r>
              <a:r>
                <a:rPr kumimoji="1" lang="zh-CN" altLang="en-US" sz="16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sz="16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SHILL</a:t>
              </a:r>
            </a:p>
          </p:txBody>
        </p:sp>
      </p:grpSp>
      <p:grpSp>
        <p:nvGrpSpPr>
          <p:cNvPr id="205" name="组 204"/>
          <p:cNvGrpSpPr/>
          <p:nvPr/>
        </p:nvGrpSpPr>
        <p:grpSpPr>
          <a:xfrm>
            <a:off x="936881" y="1844854"/>
            <a:ext cx="10319828" cy="874376"/>
            <a:chOff x="615531" y="1550906"/>
            <a:chExt cx="7739871" cy="655782"/>
          </a:xfrm>
        </p:grpSpPr>
        <p:grpSp>
          <p:nvGrpSpPr>
            <p:cNvPr id="21" name="组 20"/>
            <p:cNvGrpSpPr/>
            <p:nvPr/>
          </p:nvGrpSpPr>
          <p:grpSpPr>
            <a:xfrm>
              <a:off x="615531" y="1555906"/>
              <a:ext cx="2077280" cy="509777"/>
              <a:chOff x="5441860" y="1633034"/>
              <a:chExt cx="984566" cy="509777"/>
            </a:xfrm>
          </p:grpSpPr>
          <p:sp>
            <p:nvSpPr>
              <p:cNvPr id="22" name="文本框 21"/>
              <p:cNvSpPr txBox="1"/>
              <p:nvPr/>
            </p:nvSpPr>
            <p:spPr>
              <a:xfrm>
                <a:off x="5772825" y="1861978"/>
                <a:ext cx="322638" cy="223091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zh-CN" sz="1335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CHINESE</a:t>
                </a:r>
                <a:endParaRPr kumimoji="1" lang="zh-CN" altLang="en-US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23" name="文本框 22"/>
              <p:cNvSpPr txBox="1"/>
              <p:nvPr/>
            </p:nvSpPr>
            <p:spPr>
              <a:xfrm>
                <a:off x="5812996" y="1667646"/>
                <a:ext cx="242292" cy="223090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zh-CN" altLang="en-US" sz="1335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汉</a:t>
                </a:r>
                <a:r>
                  <a:rPr kumimoji="1" lang="en-US" altLang="zh-CN" sz="1335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 </a:t>
                </a:r>
                <a:r>
                  <a:rPr kumimoji="1" lang="zh-CN" altLang="en-US" sz="1335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 </a:t>
                </a:r>
                <a:r>
                  <a:rPr kumimoji="1" lang="en-US" altLang="zh-CN" sz="1335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 </a:t>
                </a:r>
                <a:r>
                  <a:rPr kumimoji="1" lang="zh-CN" altLang="en-US" sz="1335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语</a:t>
                </a: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5441860" y="1633034"/>
                <a:ext cx="984566" cy="509777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/>
              </a:p>
            </p:txBody>
          </p:sp>
        </p:grpSp>
        <p:grpSp>
          <p:nvGrpSpPr>
            <p:cNvPr id="25" name="组 24"/>
            <p:cNvGrpSpPr/>
            <p:nvPr/>
          </p:nvGrpSpPr>
          <p:grpSpPr>
            <a:xfrm>
              <a:off x="3444220" y="1555906"/>
              <a:ext cx="2077280" cy="509777"/>
              <a:chOff x="5441860" y="1633034"/>
              <a:chExt cx="984566" cy="509777"/>
            </a:xfrm>
          </p:grpSpPr>
          <p:sp>
            <p:nvSpPr>
              <p:cNvPr id="26" name="文本框 25"/>
              <p:cNvSpPr txBox="1"/>
              <p:nvPr/>
            </p:nvSpPr>
            <p:spPr>
              <a:xfrm>
                <a:off x="5771686" y="1861978"/>
                <a:ext cx="324917" cy="223091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zh-CN" sz="1335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ENGLISH</a:t>
                </a:r>
                <a:endParaRPr kumimoji="1" lang="zh-CN" altLang="en-US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27" name="文本框 26"/>
              <p:cNvSpPr txBox="1"/>
              <p:nvPr/>
            </p:nvSpPr>
            <p:spPr>
              <a:xfrm>
                <a:off x="5812997" y="1667646"/>
                <a:ext cx="242292" cy="223090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zh-CN" altLang="en-US" sz="1335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英</a:t>
                </a:r>
                <a:r>
                  <a:rPr kumimoji="1" lang="en-US" altLang="zh-CN" sz="1335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  </a:t>
                </a:r>
                <a:r>
                  <a:rPr kumimoji="1" lang="zh-CN" altLang="en-US" sz="1335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 语</a:t>
                </a:r>
              </a:p>
            </p:txBody>
          </p:sp>
          <p:sp>
            <p:nvSpPr>
              <p:cNvPr id="28" name="矩形 27"/>
              <p:cNvSpPr/>
              <p:nvPr/>
            </p:nvSpPr>
            <p:spPr>
              <a:xfrm>
                <a:off x="5441860" y="1633034"/>
                <a:ext cx="984566" cy="509777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/>
              </a:p>
            </p:txBody>
          </p:sp>
        </p:grpSp>
        <p:grpSp>
          <p:nvGrpSpPr>
            <p:cNvPr id="29" name="组 28"/>
            <p:cNvGrpSpPr/>
            <p:nvPr/>
          </p:nvGrpSpPr>
          <p:grpSpPr>
            <a:xfrm>
              <a:off x="6272909" y="1550906"/>
              <a:ext cx="2077280" cy="509777"/>
              <a:chOff x="5441860" y="1633034"/>
              <a:chExt cx="984566" cy="509777"/>
            </a:xfrm>
          </p:grpSpPr>
          <p:sp>
            <p:nvSpPr>
              <p:cNvPr id="30" name="文本框 29"/>
              <p:cNvSpPr txBox="1"/>
              <p:nvPr/>
            </p:nvSpPr>
            <p:spPr>
              <a:xfrm>
                <a:off x="5755162" y="1861978"/>
                <a:ext cx="357967" cy="223091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zh-CN" sz="1335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JAPANESE</a:t>
                </a:r>
                <a:endParaRPr kumimoji="1" lang="zh-CN" altLang="en-US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31" name="文本框 30"/>
              <p:cNvSpPr txBox="1"/>
              <p:nvPr/>
            </p:nvSpPr>
            <p:spPr>
              <a:xfrm>
                <a:off x="5812994" y="1667646"/>
                <a:ext cx="242292" cy="223090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zh-CN" altLang="en-US" sz="1335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日</a:t>
                </a:r>
                <a:r>
                  <a:rPr kumimoji="1" lang="en-US" altLang="zh-CN" sz="1335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 </a:t>
                </a:r>
                <a:r>
                  <a:rPr kumimoji="1" lang="zh-CN" altLang="en-US" sz="1335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 </a:t>
                </a:r>
                <a:r>
                  <a:rPr kumimoji="1" lang="en-US" altLang="zh-CN" sz="1335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 </a:t>
                </a:r>
                <a:r>
                  <a:rPr kumimoji="1" lang="zh-CN" altLang="en-US" sz="1335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语</a:t>
                </a:r>
              </a:p>
            </p:txBody>
          </p:sp>
          <p:sp>
            <p:nvSpPr>
              <p:cNvPr id="32" name="矩形 31"/>
              <p:cNvSpPr/>
              <p:nvPr/>
            </p:nvSpPr>
            <p:spPr>
              <a:xfrm>
                <a:off x="5441860" y="1633034"/>
                <a:ext cx="984566" cy="509777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/>
              </a:p>
            </p:txBody>
          </p:sp>
        </p:grpSp>
        <p:sp>
          <p:nvSpPr>
            <p:cNvPr id="35" name="矩形 34"/>
            <p:cNvSpPr/>
            <p:nvPr/>
          </p:nvSpPr>
          <p:spPr>
            <a:xfrm>
              <a:off x="615531" y="2115986"/>
              <a:ext cx="173113" cy="907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36" name="矩形 35"/>
            <p:cNvSpPr/>
            <p:nvPr/>
          </p:nvSpPr>
          <p:spPr>
            <a:xfrm>
              <a:off x="827105" y="2115986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37" name="矩形 36"/>
            <p:cNvSpPr/>
            <p:nvPr/>
          </p:nvSpPr>
          <p:spPr>
            <a:xfrm>
              <a:off x="1038679" y="2115986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38" name="矩形 37"/>
            <p:cNvSpPr/>
            <p:nvPr/>
          </p:nvSpPr>
          <p:spPr>
            <a:xfrm>
              <a:off x="1250254" y="2115986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39" name="矩形 38"/>
            <p:cNvSpPr/>
            <p:nvPr/>
          </p:nvSpPr>
          <p:spPr>
            <a:xfrm>
              <a:off x="1461828" y="2115986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0" name="矩形 39"/>
            <p:cNvSpPr/>
            <p:nvPr/>
          </p:nvSpPr>
          <p:spPr>
            <a:xfrm>
              <a:off x="1673402" y="2115986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1" name="矩形 40"/>
            <p:cNvSpPr/>
            <p:nvPr/>
          </p:nvSpPr>
          <p:spPr>
            <a:xfrm>
              <a:off x="1884976" y="2115986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2" name="矩形 41"/>
            <p:cNvSpPr/>
            <p:nvPr/>
          </p:nvSpPr>
          <p:spPr>
            <a:xfrm>
              <a:off x="2096550" y="2115986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3" name="矩形 42"/>
            <p:cNvSpPr/>
            <p:nvPr/>
          </p:nvSpPr>
          <p:spPr>
            <a:xfrm>
              <a:off x="2308125" y="2115986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4" name="矩形 43"/>
            <p:cNvSpPr/>
            <p:nvPr/>
          </p:nvSpPr>
          <p:spPr>
            <a:xfrm>
              <a:off x="2519698" y="2115986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 dirty="0"/>
            </a:p>
          </p:txBody>
        </p:sp>
        <p:sp>
          <p:nvSpPr>
            <p:cNvPr id="49" name="矩形 48"/>
            <p:cNvSpPr/>
            <p:nvPr/>
          </p:nvSpPr>
          <p:spPr>
            <a:xfrm>
              <a:off x="3444220" y="2115986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0" name="矩形 49"/>
            <p:cNvSpPr/>
            <p:nvPr/>
          </p:nvSpPr>
          <p:spPr>
            <a:xfrm>
              <a:off x="3655794" y="2115986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1" name="矩形 50"/>
            <p:cNvSpPr/>
            <p:nvPr/>
          </p:nvSpPr>
          <p:spPr>
            <a:xfrm>
              <a:off x="3867368" y="2115986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2" name="矩形 51"/>
            <p:cNvSpPr/>
            <p:nvPr/>
          </p:nvSpPr>
          <p:spPr>
            <a:xfrm>
              <a:off x="4078943" y="2115986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3" name="矩形 52"/>
            <p:cNvSpPr/>
            <p:nvPr/>
          </p:nvSpPr>
          <p:spPr>
            <a:xfrm>
              <a:off x="4290517" y="2115986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4" name="矩形 53"/>
            <p:cNvSpPr/>
            <p:nvPr/>
          </p:nvSpPr>
          <p:spPr>
            <a:xfrm>
              <a:off x="4502091" y="2115986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5" name="矩形 54"/>
            <p:cNvSpPr/>
            <p:nvPr/>
          </p:nvSpPr>
          <p:spPr>
            <a:xfrm>
              <a:off x="4713665" y="2115986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6" name="矩形 55"/>
            <p:cNvSpPr/>
            <p:nvPr/>
          </p:nvSpPr>
          <p:spPr>
            <a:xfrm>
              <a:off x="4925239" y="2115986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7" name="矩形 56"/>
            <p:cNvSpPr/>
            <p:nvPr/>
          </p:nvSpPr>
          <p:spPr>
            <a:xfrm>
              <a:off x="5136814" y="2115986"/>
              <a:ext cx="173113" cy="9070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8" name="矩形 57"/>
            <p:cNvSpPr/>
            <p:nvPr/>
          </p:nvSpPr>
          <p:spPr>
            <a:xfrm>
              <a:off x="5348387" y="2115986"/>
              <a:ext cx="173113" cy="9070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 dirty="0"/>
            </a:p>
          </p:txBody>
        </p:sp>
        <p:sp>
          <p:nvSpPr>
            <p:cNvPr id="60" name="矩形 59"/>
            <p:cNvSpPr/>
            <p:nvPr/>
          </p:nvSpPr>
          <p:spPr>
            <a:xfrm>
              <a:off x="6278122" y="2115986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61" name="矩形 60"/>
            <p:cNvSpPr/>
            <p:nvPr/>
          </p:nvSpPr>
          <p:spPr>
            <a:xfrm>
              <a:off x="6489696" y="2115986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62" name="矩形 61"/>
            <p:cNvSpPr/>
            <p:nvPr/>
          </p:nvSpPr>
          <p:spPr>
            <a:xfrm>
              <a:off x="6701270" y="2115986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63" name="矩形 62"/>
            <p:cNvSpPr/>
            <p:nvPr/>
          </p:nvSpPr>
          <p:spPr>
            <a:xfrm>
              <a:off x="6912845" y="2115986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64" name="矩形 63"/>
            <p:cNvSpPr/>
            <p:nvPr/>
          </p:nvSpPr>
          <p:spPr>
            <a:xfrm>
              <a:off x="7124419" y="2115986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65" name="矩形 64"/>
            <p:cNvSpPr/>
            <p:nvPr/>
          </p:nvSpPr>
          <p:spPr>
            <a:xfrm>
              <a:off x="7335993" y="2115986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66" name="矩形 65"/>
            <p:cNvSpPr/>
            <p:nvPr/>
          </p:nvSpPr>
          <p:spPr>
            <a:xfrm>
              <a:off x="7547567" y="2115986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67" name="矩形 66"/>
            <p:cNvSpPr/>
            <p:nvPr/>
          </p:nvSpPr>
          <p:spPr>
            <a:xfrm>
              <a:off x="7759141" y="2115986"/>
              <a:ext cx="173113" cy="9070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68" name="矩形 67"/>
            <p:cNvSpPr/>
            <p:nvPr/>
          </p:nvSpPr>
          <p:spPr>
            <a:xfrm>
              <a:off x="7970716" y="2115986"/>
              <a:ext cx="173113" cy="9070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69" name="矩形 68"/>
            <p:cNvSpPr/>
            <p:nvPr/>
          </p:nvSpPr>
          <p:spPr>
            <a:xfrm>
              <a:off x="8182289" y="2115986"/>
              <a:ext cx="173113" cy="9070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 dirty="0"/>
            </a:p>
          </p:txBody>
        </p:sp>
      </p:grpSp>
      <p:grpSp>
        <p:nvGrpSpPr>
          <p:cNvPr id="204" name="组 203"/>
          <p:cNvGrpSpPr/>
          <p:nvPr/>
        </p:nvGrpSpPr>
        <p:grpSpPr>
          <a:xfrm>
            <a:off x="936881" y="3228448"/>
            <a:ext cx="3075722" cy="369332"/>
            <a:chOff x="520006" y="2588599"/>
            <a:chExt cx="2306791" cy="276999"/>
          </a:xfrm>
        </p:grpSpPr>
        <p:sp>
          <p:nvSpPr>
            <p:cNvPr id="202" name="五边形 201"/>
            <p:cNvSpPr/>
            <p:nvPr/>
          </p:nvSpPr>
          <p:spPr>
            <a:xfrm>
              <a:off x="520006" y="2588599"/>
              <a:ext cx="2306791" cy="276999"/>
            </a:xfrm>
            <a:prstGeom prst="homePlate">
              <a:avLst>
                <a:gd name="adj" fmla="val 53184"/>
              </a:avLst>
            </a:prstGeom>
            <a:solidFill>
              <a:srgbClr val="FFFFFF">
                <a:alpha val="3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28" name="文本框 127"/>
            <p:cNvSpPr txBox="1"/>
            <p:nvPr/>
          </p:nvSpPr>
          <p:spPr>
            <a:xfrm>
              <a:off x="520006" y="2588599"/>
              <a:ext cx="219247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6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软件技术 </a:t>
              </a:r>
              <a:r>
                <a:rPr kumimoji="1" lang="en-US" altLang="zh-CN" sz="16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|</a:t>
              </a:r>
              <a:r>
                <a:rPr kumimoji="1" lang="zh-CN" altLang="en-US" sz="16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sz="16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LANGUAGE</a:t>
              </a:r>
              <a:r>
                <a:rPr kumimoji="1" lang="zh-CN" altLang="en-US" sz="16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sz="16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SHILL</a:t>
              </a:r>
            </a:p>
          </p:txBody>
        </p:sp>
      </p:grpSp>
      <p:grpSp>
        <p:nvGrpSpPr>
          <p:cNvPr id="206" name="组 205"/>
          <p:cNvGrpSpPr/>
          <p:nvPr/>
        </p:nvGrpSpPr>
        <p:grpSpPr>
          <a:xfrm>
            <a:off x="936881" y="3832846"/>
            <a:ext cx="10319828" cy="874376"/>
            <a:chOff x="634777" y="3041900"/>
            <a:chExt cx="7739871" cy="655782"/>
          </a:xfrm>
        </p:grpSpPr>
        <p:grpSp>
          <p:nvGrpSpPr>
            <p:cNvPr id="116" name="组 115"/>
            <p:cNvGrpSpPr/>
            <p:nvPr/>
          </p:nvGrpSpPr>
          <p:grpSpPr>
            <a:xfrm>
              <a:off x="634777" y="3046900"/>
              <a:ext cx="2077280" cy="509777"/>
              <a:chOff x="5441860" y="1633034"/>
              <a:chExt cx="984566" cy="509777"/>
            </a:xfrm>
          </p:grpSpPr>
          <p:sp>
            <p:nvSpPr>
              <p:cNvPr id="117" name="文本框 116"/>
              <p:cNvSpPr txBox="1"/>
              <p:nvPr/>
            </p:nvSpPr>
            <p:spPr>
              <a:xfrm>
                <a:off x="5802457" y="1785756"/>
                <a:ext cx="263375" cy="223090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zh-CN" sz="1335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WORD</a:t>
                </a:r>
                <a:endParaRPr kumimoji="1" lang="zh-CN" altLang="en-US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119" name="矩形 118"/>
              <p:cNvSpPr/>
              <p:nvPr/>
            </p:nvSpPr>
            <p:spPr>
              <a:xfrm>
                <a:off x="5441860" y="1633034"/>
                <a:ext cx="984566" cy="509777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/>
              </a:p>
            </p:txBody>
          </p:sp>
        </p:grpSp>
        <p:grpSp>
          <p:nvGrpSpPr>
            <p:cNvPr id="120" name="组 119"/>
            <p:cNvGrpSpPr/>
            <p:nvPr/>
          </p:nvGrpSpPr>
          <p:grpSpPr>
            <a:xfrm>
              <a:off x="3463466" y="3046900"/>
              <a:ext cx="2077280" cy="509777"/>
              <a:chOff x="5441860" y="1633034"/>
              <a:chExt cx="984566" cy="509777"/>
            </a:xfrm>
          </p:grpSpPr>
          <p:sp>
            <p:nvSpPr>
              <p:cNvPr id="121" name="文本框 120"/>
              <p:cNvSpPr txBox="1"/>
              <p:nvPr/>
            </p:nvSpPr>
            <p:spPr>
              <a:xfrm>
                <a:off x="5695901" y="1785756"/>
                <a:ext cx="476492" cy="223090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zh-CN" sz="1335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POWERPOINT</a:t>
                </a:r>
                <a:endParaRPr kumimoji="1" lang="zh-CN" altLang="en-US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123" name="矩形 122"/>
              <p:cNvSpPr/>
              <p:nvPr/>
            </p:nvSpPr>
            <p:spPr>
              <a:xfrm>
                <a:off x="5441860" y="1633034"/>
                <a:ext cx="984566" cy="509777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/>
              </a:p>
            </p:txBody>
          </p:sp>
        </p:grpSp>
        <p:grpSp>
          <p:nvGrpSpPr>
            <p:cNvPr id="124" name="组 123"/>
            <p:cNvGrpSpPr/>
            <p:nvPr/>
          </p:nvGrpSpPr>
          <p:grpSpPr>
            <a:xfrm>
              <a:off x="6292155" y="3041900"/>
              <a:ext cx="2077280" cy="509777"/>
              <a:chOff x="5441860" y="1633034"/>
              <a:chExt cx="984566" cy="509777"/>
            </a:xfrm>
          </p:grpSpPr>
          <p:sp>
            <p:nvSpPr>
              <p:cNvPr id="125" name="文本框 124"/>
              <p:cNvSpPr txBox="1"/>
              <p:nvPr/>
            </p:nvSpPr>
            <p:spPr>
              <a:xfrm>
                <a:off x="5812385" y="1773759"/>
                <a:ext cx="243522" cy="223090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zh-CN" sz="1335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EXCEL</a:t>
                </a:r>
                <a:endParaRPr kumimoji="1" lang="zh-CN" altLang="en-US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127" name="矩形 126"/>
              <p:cNvSpPr/>
              <p:nvPr/>
            </p:nvSpPr>
            <p:spPr>
              <a:xfrm>
                <a:off x="5441860" y="1633034"/>
                <a:ext cx="984566" cy="509777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/>
              </a:p>
            </p:txBody>
          </p:sp>
        </p:grpSp>
        <p:sp>
          <p:nvSpPr>
            <p:cNvPr id="130" name="矩形 129"/>
            <p:cNvSpPr/>
            <p:nvPr/>
          </p:nvSpPr>
          <p:spPr>
            <a:xfrm>
              <a:off x="634777" y="3606980"/>
              <a:ext cx="173113" cy="907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31" name="矩形 130"/>
            <p:cNvSpPr/>
            <p:nvPr/>
          </p:nvSpPr>
          <p:spPr>
            <a:xfrm>
              <a:off x="846351" y="3606980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32" name="矩形 131"/>
            <p:cNvSpPr/>
            <p:nvPr/>
          </p:nvSpPr>
          <p:spPr>
            <a:xfrm>
              <a:off x="1057925" y="3606980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33" name="矩形 132"/>
            <p:cNvSpPr/>
            <p:nvPr/>
          </p:nvSpPr>
          <p:spPr>
            <a:xfrm>
              <a:off x="1269500" y="3606980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34" name="矩形 133"/>
            <p:cNvSpPr/>
            <p:nvPr/>
          </p:nvSpPr>
          <p:spPr>
            <a:xfrm>
              <a:off x="1481074" y="3606980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35" name="矩形 134"/>
            <p:cNvSpPr/>
            <p:nvPr/>
          </p:nvSpPr>
          <p:spPr>
            <a:xfrm>
              <a:off x="1692648" y="3606980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36" name="矩形 135"/>
            <p:cNvSpPr/>
            <p:nvPr/>
          </p:nvSpPr>
          <p:spPr>
            <a:xfrm>
              <a:off x="1904222" y="3606980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37" name="矩形 136"/>
            <p:cNvSpPr/>
            <p:nvPr/>
          </p:nvSpPr>
          <p:spPr>
            <a:xfrm>
              <a:off x="2115796" y="3606980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38" name="矩形 137"/>
            <p:cNvSpPr/>
            <p:nvPr/>
          </p:nvSpPr>
          <p:spPr>
            <a:xfrm>
              <a:off x="2327371" y="3606980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39" name="矩形 138"/>
            <p:cNvSpPr/>
            <p:nvPr/>
          </p:nvSpPr>
          <p:spPr>
            <a:xfrm>
              <a:off x="2538944" y="3606980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 dirty="0"/>
            </a:p>
          </p:txBody>
        </p:sp>
        <p:sp>
          <p:nvSpPr>
            <p:cNvPr id="141" name="矩形 140"/>
            <p:cNvSpPr/>
            <p:nvPr/>
          </p:nvSpPr>
          <p:spPr>
            <a:xfrm>
              <a:off x="3463466" y="3606980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42" name="矩形 141"/>
            <p:cNvSpPr/>
            <p:nvPr/>
          </p:nvSpPr>
          <p:spPr>
            <a:xfrm>
              <a:off x="3675040" y="3606980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43" name="矩形 142"/>
            <p:cNvSpPr/>
            <p:nvPr/>
          </p:nvSpPr>
          <p:spPr>
            <a:xfrm>
              <a:off x="3886614" y="3606980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44" name="矩形 143"/>
            <p:cNvSpPr/>
            <p:nvPr/>
          </p:nvSpPr>
          <p:spPr>
            <a:xfrm>
              <a:off x="4098189" y="3606980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45" name="矩形 144"/>
            <p:cNvSpPr/>
            <p:nvPr/>
          </p:nvSpPr>
          <p:spPr>
            <a:xfrm>
              <a:off x="4309763" y="3606980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46" name="矩形 145"/>
            <p:cNvSpPr/>
            <p:nvPr/>
          </p:nvSpPr>
          <p:spPr>
            <a:xfrm>
              <a:off x="4521337" y="3606980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47" name="矩形 146"/>
            <p:cNvSpPr/>
            <p:nvPr/>
          </p:nvSpPr>
          <p:spPr>
            <a:xfrm>
              <a:off x="4732911" y="3606980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48" name="矩形 147"/>
            <p:cNvSpPr/>
            <p:nvPr/>
          </p:nvSpPr>
          <p:spPr>
            <a:xfrm>
              <a:off x="4944485" y="3606980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49" name="矩形 148"/>
            <p:cNvSpPr/>
            <p:nvPr/>
          </p:nvSpPr>
          <p:spPr>
            <a:xfrm>
              <a:off x="5156060" y="3606980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50" name="矩形 149"/>
            <p:cNvSpPr/>
            <p:nvPr/>
          </p:nvSpPr>
          <p:spPr>
            <a:xfrm>
              <a:off x="5367633" y="3606980"/>
              <a:ext cx="173113" cy="9070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 dirty="0"/>
            </a:p>
          </p:txBody>
        </p:sp>
        <p:sp>
          <p:nvSpPr>
            <p:cNvPr id="152" name="矩形 151"/>
            <p:cNvSpPr/>
            <p:nvPr/>
          </p:nvSpPr>
          <p:spPr>
            <a:xfrm>
              <a:off x="6297368" y="3606980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53" name="矩形 152"/>
            <p:cNvSpPr/>
            <p:nvPr/>
          </p:nvSpPr>
          <p:spPr>
            <a:xfrm>
              <a:off x="6508942" y="3606980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54" name="矩形 153"/>
            <p:cNvSpPr/>
            <p:nvPr/>
          </p:nvSpPr>
          <p:spPr>
            <a:xfrm>
              <a:off x="6720516" y="3606980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55" name="矩形 154"/>
            <p:cNvSpPr/>
            <p:nvPr/>
          </p:nvSpPr>
          <p:spPr>
            <a:xfrm>
              <a:off x="6932091" y="3606980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56" name="矩形 155"/>
            <p:cNvSpPr/>
            <p:nvPr/>
          </p:nvSpPr>
          <p:spPr>
            <a:xfrm>
              <a:off x="7143665" y="3606980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57" name="矩形 156"/>
            <p:cNvSpPr/>
            <p:nvPr/>
          </p:nvSpPr>
          <p:spPr>
            <a:xfrm>
              <a:off x="7355239" y="3606980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58" name="矩形 157"/>
            <p:cNvSpPr/>
            <p:nvPr/>
          </p:nvSpPr>
          <p:spPr>
            <a:xfrm>
              <a:off x="7566813" y="3606980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59" name="矩形 158"/>
            <p:cNvSpPr/>
            <p:nvPr/>
          </p:nvSpPr>
          <p:spPr>
            <a:xfrm>
              <a:off x="7778387" y="3606980"/>
              <a:ext cx="173113" cy="9070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60" name="矩形 159"/>
            <p:cNvSpPr/>
            <p:nvPr/>
          </p:nvSpPr>
          <p:spPr>
            <a:xfrm>
              <a:off x="7989962" y="3606980"/>
              <a:ext cx="173113" cy="9070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61" name="矩形 160"/>
            <p:cNvSpPr/>
            <p:nvPr/>
          </p:nvSpPr>
          <p:spPr>
            <a:xfrm>
              <a:off x="8201535" y="3606980"/>
              <a:ext cx="173113" cy="9070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 dirty="0"/>
            </a:p>
          </p:txBody>
        </p:sp>
      </p:grpSp>
      <p:grpSp>
        <p:nvGrpSpPr>
          <p:cNvPr id="207" name="组 206"/>
          <p:cNvGrpSpPr/>
          <p:nvPr/>
        </p:nvGrpSpPr>
        <p:grpSpPr>
          <a:xfrm>
            <a:off x="936881" y="5000222"/>
            <a:ext cx="10319828" cy="874376"/>
            <a:chOff x="634777" y="3917432"/>
            <a:chExt cx="7739871" cy="655782"/>
          </a:xfrm>
        </p:grpSpPr>
        <p:grpSp>
          <p:nvGrpSpPr>
            <p:cNvPr id="162" name="组 161"/>
            <p:cNvGrpSpPr/>
            <p:nvPr/>
          </p:nvGrpSpPr>
          <p:grpSpPr>
            <a:xfrm>
              <a:off x="634777" y="3922432"/>
              <a:ext cx="2077280" cy="509777"/>
              <a:chOff x="5441860" y="1633034"/>
              <a:chExt cx="984566" cy="509777"/>
            </a:xfrm>
          </p:grpSpPr>
          <p:sp>
            <p:nvSpPr>
              <p:cNvPr id="163" name="文本框 162"/>
              <p:cNvSpPr txBox="1"/>
              <p:nvPr/>
            </p:nvSpPr>
            <p:spPr>
              <a:xfrm>
                <a:off x="5711091" y="1785756"/>
                <a:ext cx="446109" cy="223090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zh-CN" sz="1335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PHOTOSHOP</a:t>
                </a:r>
                <a:endParaRPr kumimoji="1" lang="zh-CN" altLang="en-US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164" name="矩形 163"/>
              <p:cNvSpPr/>
              <p:nvPr/>
            </p:nvSpPr>
            <p:spPr>
              <a:xfrm>
                <a:off x="5441860" y="1633034"/>
                <a:ext cx="984566" cy="509777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/>
              </a:p>
            </p:txBody>
          </p:sp>
        </p:grpSp>
        <p:grpSp>
          <p:nvGrpSpPr>
            <p:cNvPr id="165" name="组 164"/>
            <p:cNvGrpSpPr/>
            <p:nvPr/>
          </p:nvGrpSpPr>
          <p:grpSpPr>
            <a:xfrm>
              <a:off x="3463466" y="3922432"/>
              <a:ext cx="2077280" cy="509777"/>
              <a:chOff x="5441860" y="1633034"/>
              <a:chExt cx="984566" cy="509777"/>
            </a:xfrm>
          </p:grpSpPr>
          <p:sp>
            <p:nvSpPr>
              <p:cNvPr id="166" name="文本框 165"/>
              <p:cNvSpPr txBox="1"/>
              <p:nvPr/>
            </p:nvSpPr>
            <p:spPr>
              <a:xfrm>
                <a:off x="5704178" y="1785756"/>
                <a:ext cx="459944" cy="223090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zh-CN" sz="1335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ILLUSTRATOR</a:t>
                </a:r>
                <a:endParaRPr kumimoji="1" lang="zh-CN" altLang="en-US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167" name="矩形 166"/>
              <p:cNvSpPr/>
              <p:nvPr/>
            </p:nvSpPr>
            <p:spPr>
              <a:xfrm>
                <a:off x="5441860" y="1633034"/>
                <a:ext cx="984566" cy="509777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/>
              </a:p>
            </p:txBody>
          </p:sp>
        </p:grpSp>
        <p:grpSp>
          <p:nvGrpSpPr>
            <p:cNvPr id="168" name="组 167"/>
            <p:cNvGrpSpPr/>
            <p:nvPr/>
          </p:nvGrpSpPr>
          <p:grpSpPr>
            <a:xfrm>
              <a:off x="6292155" y="3917432"/>
              <a:ext cx="2077280" cy="509777"/>
              <a:chOff x="5441860" y="1633034"/>
              <a:chExt cx="984566" cy="509777"/>
            </a:xfrm>
          </p:grpSpPr>
          <p:sp>
            <p:nvSpPr>
              <p:cNvPr id="169" name="文本框 168"/>
              <p:cNvSpPr txBox="1"/>
              <p:nvPr/>
            </p:nvSpPr>
            <p:spPr>
              <a:xfrm>
                <a:off x="5754024" y="1773759"/>
                <a:ext cx="360246" cy="223090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zh-CN" sz="1335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PREMIERE</a:t>
                </a:r>
                <a:endParaRPr kumimoji="1" lang="zh-CN" altLang="en-US" sz="13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170" name="矩形 169"/>
              <p:cNvSpPr/>
              <p:nvPr/>
            </p:nvSpPr>
            <p:spPr>
              <a:xfrm>
                <a:off x="5441860" y="1633034"/>
                <a:ext cx="984566" cy="509777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3200"/>
              </a:p>
            </p:txBody>
          </p:sp>
        </p:grpSp>
        <p:sp>
          <p:nvSpPr>
            <p:cNvPr id="171" name="矩形 170"/>
            <p:cNvSpPr/>
            <p:nvPr/>
          </p:nvSpPr>
          <p:spPr>
            <a:xfrm>
              <a:off x="634777" y="4482512"/>
              <a:ext cx="173113" cy="907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72" name="矩形 171"/>
            <p:cNvSpPr/>
            <p:nvPr/>
          </p:nvSpPr>
          <p:spPr>
            <a:xfrm>
              <a:off x="846351" y="4482512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73" name="矩形 172"/>
            <p:cNvSpPr/>
            <p:nvPr/>
          </p:nvSpPr>
          <p:spPr>
            <a:xfrm>
              <a:off x="1057925" y="4482512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74" name="矩形 173"/>
            <p:cNvSpPr/>
            <p:nvPr/>
          </p:nvSpPr>
          <p:spPr>
            <a:xfrm>
              <a:off x="1269500" y="4482512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75" name="矩形 174"/>
            <p:cNvSpPr/>
            <p:nvPr/>
          </p:nvSpPr>
          <p:spPr>
            <a:xfrm>
              <a:off x="1481074" y="4482512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76" name="矩形 175"/>
            <p:cNvSpPr/>
            <p:nvPr/>
          </p:nvSpPr>
          <p:spPr>
            <a:xfrm>
              <a:off x="1692648" y="4482512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77" name="矩形 176"/>
            <p:cNvSpPr/>
            <p:nvPr/>
          </p:nvSpPr>
          <p:spPr>
            <a:xfrm>
              <a:off x="1904222" y="4482512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78" name="矩形 177"/>
            <p:cNvSpPr/>
            <p:nvPr/>
          </p:nvSpPr>
          <p:spPr>
            <a:xfrm>
              <a:off x="2115796" y="4482512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79" name="矩形 178"/>
            <p:cNvSpPr/>
            <p:nvPr/>
          </p:nvSpPr>
          <p:spPr>
            <a:xfrm>
              <a:off x="2327371" y="4482512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80" name="矩形 179"/>
            <p:cNvSpPr/>
            <p:nvPr/>
          </p:nvSpPr>
          <p:spPr>
            <a:xfrm>
              <a:off x="2538944" y="4482512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 dirty="0"/>
            </a:p>
          </p:txBody>
        </p:sp>
        <p:sp>
          <p:nvSpPr>
            <p:cNvPr id="181" name="矩形 180"/>
            <p:cNvSpPr/>
            <p:nvPr/>
          </p:nvSpPr>
          <p:spPr>
            <a:xfrm>
              <a:off x="3463466" y="4482512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82" name="矩形 181"/>
            <p:cNvSpPr/>
            <p:nvPr/>
          </p:nvSpPr>
          <p:spPr>
            <a:xfrm>
              <a:off x="3675040" y="4482512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83" name="矩形 182"/>
            <p:cNvSpPr/>
            <p:nvPr/>
          </p:nvSpPr>
          <p:spPr>
            <a:xfrm>
              <a:off x="3886614" y="4482512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84" name="矩形 183"/>
            <p:cNvSpPr/>
            <p:nvPr/>
          </p:nvSpPr>
          <p:spPr>
            <a:xfrm>
              <a:off x="4098189" y="4482512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85" name="矩形 184"/>
            <p:cNvSpPr/>
            <p:nvPr/>
          </p:nvSpPr>
          <p:spPr>
            <a:xfrm>
              <a:off x="4309763" y="4482512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86" name="矩形 185"/>
            <p:cNvSpPr/>
            <p:nvPr/>
          </p:nvSpPr>
          <p:spPr>
            <a:xfrm>
              <a:off x="4521337" y="4482512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87" name="矩形 186"/>
            <p:cNvSpPr/>
            <p:nvPr/>
          </p:nvSpPr>
          <p:spPr>
            <a:xfrm>
              <a:off x="4732911" y="4482512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88" name="矩形 187"/>
            <p:cNvSpPr/>
            <p:nvPr/>
          </p:nvSpPr>
          <p:spPr>
            <a:xfrm>
              <a:off x="4944485" y="4482512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89" name="矩形 188"/>
            <p:cNvSpPr/>
            <p:nvPr/>
          </p:nvSpPr>
          <p:spPr>
            <a:xfrm>
              <a:off x="5156060" y="4482512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90" name="矩形 189"/>
            <p:cNvSpPr/>
            <p:nvPr/>
          </p:nvSpPr>
          <p:spPr>
            <a:xfrm>
              <a:off x="5367633" y="4482512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 dirty="0"/>
            </a:p>
          </p:txBody>
        </p:sp>
        <p:sp>
          <p:nvSpPr>
            <p:cNvPr id="191" name="矩形 190"/>
            <p:cNvSpPr/>
            <p:nvPr/>
          </p:nvSpPr>
          <p:spPr>
            <a:xfrm>
              <a:off x="6297368" y="4482512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92" name="矩形 191"/>
            <p:cNvSpPr/>
            <p:nvPr/>
          </p:nvSpPr>
          <p:spPr>
            <a:xfrm>
              <a:off x="6508942" y="4482512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93" name="矩形 192"/>
            <p:cNvSpPr/>
            <p:nvPr/>
          </p:nvSpPr>
          <p:spPr>
            <a:xfrm>
              <a:off x="6720516" y="4482512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94" name="矩形 193"/>
            <p:cNvSpPr/>
            <p:nvPr/>
          </p:nvSpPr>
          <p:spPr>
            <a:xfrm>
              <a:off x="6932091" y="4482512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95" name="矩形 194"/>
            <p:cNvSpPr/>
            <p:nvPr/>
          </p:nvSpPr>
          <p:spPr>
            <a:xfrm>
              <a:off x="7143665" y="4482512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96" name="矩形 195"/>
            <p:cNvSpPr/>
            <p:nvPr/>
          </p:nvSpPr>
          <p:spPr>
            <a:xfrm>
              <a:off x="7355239" y="4482512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97" name="矩形 196"/>
            <p:cNvSpPr/>
            <p:nvPr/>
          </p:nvSpPr>
          <p:spPr>
            <a:xfrm>
              <a:off x="7566813" y="4482512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98" name="矩形 197"/>
            <p:cNvSpPr/>
            <p:nvPr/>
          </p:nvSpPr>
          <p:spPr>
            <a:xfrm>
              <a:off x="7778387" y="4482512"/>
              <a:ext cx="173113" cy="9070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99" name="矩形 198"/>
            <p:cNvSpPr/>
            <p:nvPr/>
          </p:nvSpPr>
          <p:spPr>
            <a:xfrm>
              <a:off x="7989962" y="4482512"/>
              <a:ext cx="173113" cy="9070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200" name="矩形 199"/>
            <p:cNvSpPr/>
            <p:nvPr/>
          </p:nvSpPr>
          <p:spPr>
            <a:xfrm>
              <a:off x="8201535" y="4482512"/>
              <a:ext cx="173113" cy="9070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 dirty="0"/>
            </a:p>
          </p:txBody>
        </p:sp>
      </p:grpSp>
      <p:grpSp>
        <p:nvGrpSpPr>
          <p:cNvPr id="208" name="组 207"/>
          <p:cNvGrpSpPr/>
          <p:nvPr/>
        </p:nvGrpSpPr>
        <p:grpSpPr>
          <a:xfrm>
            <a:off x="7009788" y="362416"/>
            <a:ext cx="1457451" cy="515654"/>
            <a:chOff x="5277609" y="332189"/>
            <a:chExt cx="1299415" cy="386741"/>
          </a:xfrm>
        </p:grpSpPr>
        <p:sp>
          <p:nvSpPr>
            <p:cNvPr id="209" name="文本框 208"/>
            <p:cNvSpPr txBox="1"/>
            <p:nvPr/>
          </p:nvSpPr>
          <p:spPr>
            <a:xfrm>
              <a:off x="5277609" y="526521"/>
              <a:ext cx="1299415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WORK</a:t>
              </a:r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EXPERIENCE</a:t>
              </a:r>
              <a:endPara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210" name="文本框 209"/>
            <p:cNvSpPr txBox="1"/>
            <p:nvPr/>
          </p:nvSpPr>
          <p:spPr>
            <a:xfrm>
              <a:off x="5277609" y="332189"/>
              <a:ext cx="650565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工作经历</a:t>
              </a:r>
            </a:p>
          </p:txBody>
        </p:sp>
      </p:grpSp>
      <p:grpSp>
        <p:nvGrpSpPr>
          <p:cNvPr id="211" name="组 210"/>
          <p:cNvGrpSpPr/>
          <p:nvPr/>
        </p:nvGrpSpPr>
        <p:grpSpPr>
          <a:xfrm>
            <a:off x="280090" y="362416"/>
            <a:ext cx="909225" cy="515654"/>
            <a:chOff x="5277609" y="332189"/>
            <a:chExt cx="810635" cy="386741"/>
          </a:xfrm>
        </p:grpSpPr>
        <p:sp>
          <p:nvSpPr>
            <p:cNvPr id="212" name="文本框 211"/>
            <p:cNvSpPr txBox="1"/>
            <p:nvPr/>
          </p:nvSpPr>
          <p:spPr>
            <a:xfrm>
              <a:off x="5277611" y="526521"/>
              <a:ext cx="810633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ABOUT</a:t>
              </a:r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ME</a:t>
              </a:r>
              <a:endPara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213" name="文本框 212"/>
            <p:cNvSpPr txBox="1"/>
            <p:nvPr/>
          </p:nvSpPr>
          <p:spPr>
            <a:xfrm>
              <a:off x="5277609" y="332189"/>
              <a:ext cx="529084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关于我</a:t>
              </a:r>
            </a:p>
          </p:txBody>
        </p:sp>
      </p:grpSp>
      <p:grpSp>
        <p:nvGrpSpPr>
          <p:cNvPr id="214" name="组 213"/>
          <p:cNvGrpSpPr/>
          <p:nvPr/>
        </p:nvGrpSpPr>
        <p:grpSpPr>
          <a:xfrm>
            <a:off x="1962516" y="362416"/>
            <a:ext cx="1449437" cy="515654"/>
            <a:chOff x="5277609" y="332189"/>
            <a:chExt cx="1292269" cy="386741"/>
          </a:xfrm>
        </p:grpSpPr>
        <p:sp>
          <p:nvSpPr>
            <p:cNvPr id="215" name="文本框 214"/>
            <p:cNvSpPr txBox="1"/>
            <p:nvPr/>
          </p:nvSpPr>
          <p:spPr>
            <a:xfrm>
              <a:off x="5277610" y="526521"/>
              <a:ext cx="1292268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CAREER</a:t>
              </a:r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OBJECTIVE</a:t>
              </a:r>
              <a:endPara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216" name="文本框 215"/>
            <p:cNvSpPr txBox="1"/>
            <p:nvPr/>
          </p:nvSpPr>
          <p:spPr>
            <a:xfrm>
              <a:off x="5277609" y="332189"/>
              <a:ext cx="650564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求职目标</a:t>
              </a:r>
            </a:p>
          </p:txBody>
        </p:sp>
      </p:grpSp>
      <p:grpSp>
        <p:nvGrpSpPr>
          <p:cNvPr id="217" name="组 216"/>
          <p:cNvGrpSpPr/>
          <p:nvPr/>
        </p:nvGrpSpPr>
        <p:grpSpPr>
          <a:xfrm>
            <a:off x="3644936" y="362416"/>
            <a:ext cx="995785" cy="515654"/>
            <a:chOff x="5277608" y="332189"/>
            <a:chExt cx="887810" cy="386741"/>
          </a:xfrm>
        </p:grpSpPr>
        <p:sp>
          <p:nvSpPr>
            <p:cNvPr id="218" name="文本框 217"/>
            <p:cNvSpPr txBox="1"/>
            <p:nvPr/>
          </p:nvSpPr>
          <p:spPr>
            <a:xfrm>
              <a:off x="5277608" y="526521"/>
              <a:ext cx="887810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EDUCATION</a:t>
              </a:r>
              <a:endPara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219" name="文本框 218"/>
            <p:cNvSpPr txBox="1"/>
            <p:nvPr/>
          </p:nvSpPr>
          <p:spPr>
            <a:xfrm>
              <a:off x="5277609" y="332189"/>
              <a:ext cx="650566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教育背景</a:t>
              </a:r>
            </a:p>
          </p:txBody>
        </p:sp>
      </p:grpSp>
      <p:grpSp>
        <p:nvGrpSpPr>
          <p:cNvPr id="220" name="组 219"/>
          <p:cNvGrpSpPr/>
          <p:nvPr/>
        </p:nvGrpSpPr>
        <p:grpSpPr>
          <a:xfrm>
            <a:off x="10374649" y="362416"/>
            <a:ext cx="691217" cy="515654"/>
            <a:chOff x="5277609" y="332189"/>
            <a:chExt cx="616266" cy="386741"/>
          </a:xfrm>
        </p:grpSpPr>
        <p:sp>
          <p:nvSpPr>
            <p:cNvPr id="221" name="文本框 220"/>
            <p:cNvSpPr txBox="1"/>
            <p:nvPr/>
          </p:nvSpPr>
          <p:spPr>
            <a:xfrm>
              <a:off x="5277610" y="526521"/>
              <a:ext cx="616265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WORKS</a:t>
              </a:r>
            </a:p>
          </p:txBody>
        </p:sp>
        <p:sp>
          <p:nvSpPr>
            <p:cNvPr id="222" name="文本框 221"/>
            <p:cNvSpPr txBox="1"/>
            <p:nvPr/>
          </p:nvSpPr>
          <p:spPr>
            <a:xfrm>
              <a:off x="5277609" y="332189"/>
              <a:ext cx="407603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作品</a:t>
              </a:r>
            </a:p>
          </p:txBody>
        </p:sp>
      </p:grpSp>
      <p:grpSp>
        <p:nvGrpSpPr>
          <p:cNvPr id="223" name="组 222"/>
          <p:cNvGrpSpPr/>
          <p:nvPr/>
        </p:nvGrpSpPr>
        <p:grpSpPr>
          <a:xfrm>
            <a:off x="8692204" y="362416"/>
            <a:ext cx="530915" cy="515654"/>
            <a:chOff x="5277604" y="332189"/>
            <a:chExt cx="473346" cy="386741"/>
          </a:xfrm>
        </p:grpSpPr>
        <p:sp>
          <p:nvSpPr>
            <p:cNvPr id="224" name="文本框 223"/>
            <p:cNvSpPr txBox="1"/>
            <p:nvPr/>
          </p:nvSpPr>
          <p:spPr>
            <a:xfrm>
              <a:off x="5277604" y="526521"/>
              <a:ext cx="473346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SKILL</a:t>
              </a:r>
              <a:endPara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225" name="文本框 224"/>
            <p:cNvSpPr txBox="1"/>
            <p:nvPr/>
          </p:nvSpPr>
          <p:spPr>
            <a:xfrm>
              <a:off x="5277609" y="332189"/>
              <a:ext cx="407603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技能</a:t>
              </a:r>
            </a:p>
          </p:txBody>
        </p:sp>
      </p:grpSp>
      <p:grpSp>
        <p:nvGrpSpPr>
          <p:cNvPr id="226" name="组 225"/>
          <p:cNvGrpSpPr/>
          <p:nvPr/>
        </p:nvGrpSpPr>
        <p:grpSpPr>
          <a:xfrm>
            <a:off x="5327364" y="362416"/>
            <a:ext cx="789003" cy="515654"/>
            <a:chOff x="5277609" y="332189"/>
            <a:chExt cx="703449" cy="386741"/>
          </a:xfrm>
        </p:grpSpPr>
        <p:sp>
          <p:nvSpPr>
            <p:cNvPr id="227" name="文本框 226"/>
            <p:cNvSpPr txBox="1"/>
            <p:nvPr/>
          </p:nvSpPr>
          <p:spPr>
            <a:xfrm>
              <a:off x="5277613" y="526521"/>
              <a:ext cx="703445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AWARDS</a:t>
              </a:r>
              <a:endPara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228" name="文本框 227"/>
            <p:cNvSpPr txBox="1"/>
            <p:nvPr/>
          </p:nvSpPr>
          <p:spPr>
            <a:xfrm>
              <a:off x="5277609" y="332189"/>
              <a:ext cx="650565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获奖经历</a:t>
              </a:r>
            </a:p>
          </p:txBody>
        </p:sp>
      </p:grpSp>
      <p:sp>
        <p:nvSpPr>
          <p:cNvPr id="230" name="矩形 229"/>
          <p:cNvSpPr/>
          <p:nvPr/>
        </p:nvSpPr>
        <p:spPr>
          <a:xfrm>
            <a:off x="8702963" y="316266"/>
            <a:ext cx="1528113" cy="679703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065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482947" y="1505056"/>
            <a:ext cx="8596432" cy="4427393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作品展示区域</a:t>
            </a:r>
          </a:p>
        </p:txBody>
      </p:sp>
      <p:sp>
        <p:nvSpPr>
          <p:cNvPr id="23" name="矩形 22"/>
          <p:cNvSpPr/>
          <p:nvPr/>
        </p:nvSpPr>
        <p:spPr>
          <a:xfrm>
            <a:off x="9282579" y="1505056"/>
            <a:ext cx="2596939" cy="4427393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9352547" y="1505056"/>
            <a:ext cx="2596937" cy="3399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zh-CN" altLang="en-US" sz="186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作品介绍区域</a:t>
            </a:r>
            <a:endParaRPr kumimoji="1" lang="en-US" altLang="zh-CN" sz="1865" dirty="0">
              <a:solidFill>
                <a:srgbClr val="FFFFFF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endParaRPr kumimoji="1" lang="en-US" altLang="zh-CN" sz="1335" dirty="0">
              <a:solidFill>
                <a:srgbClr val="FFFFFF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标题数字等都可以通过点击和重新输入进行更改，顶部“开始”面板中可以对字体、字号、颜色、行距等进行修改。建议正文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335" dirty="0">
                <a:solidFill>
                  <a:srgbClr val="FFFFFF"/>
                </a:solidFill>
                <a:latin typeface="Arial" panose="020B0604020202020204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335" dirty="0">
              <a:solidFill>
                <a:srgbClr val="FFFFFF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</p:txBody>
      </p:sp>
      <p:grpSp>
        <p:nvGrpSpPr>
          <p:cNvPr id="25" name="组 24"/>
          <p:cNvGrpSpPr/>
          <p:nvPr/>
        </p:nvGrpSpPr>
        <p:grpSpPr>
          <a:xfrm>
            <a:off x="7009788" y="362416"/>
            <a:ext cx="1457451" cy="515654"/>
            <a:chOff x="5277609" y="332189"/>
            <a:chExt cx="1299415" cy="386741"/>
          </a:xfrm>
        </p:grpSpPr>
        <p:sp>
          <p:nvSpPr>
            <p:cNvPr id="26" name="文本框 25"/>
            <p:cNvSpPr txBox="1"/>
            <p:nvPr/>
          </p:nvSpPr>
          <p:spPr>
            <a:xfrm>
              <a:off x="5277609" y="526521"/>
              <a:ext cx="1299415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WORK</a:t>
              </a:r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EXPERIENCE</a:t>
              </a:r>
              <a:endPara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277609" y="332189"/>
              <a:ext cx="650565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工作经历</a:t>
              </a:r>
            </a:p>
          </p:txBody>
        </p:sp>
      </p:grpSp>
      <p:grpSp>
        <p:nvGrpSpPr>
          <p:cNvPr id="28" name="组 27"/>
          <p:cNvGrpSpPr/>
          <p:nvPr/>
        </p:nvGrpSpPr>
        <p:grpSpPr>
          <a:xfrm>
            <a:off x="280090" y="362416"/>
            <a:ext cx="909225" cy="515654"/>
            <a:chOff x="5277609" y="332189"/>
            <a:chExt cx="810635" cy="386741"/>
          </a:xfrm>
        </p:grpSpPr>
        <p:sp>
          <p:nvSpPr>
            <p:cNvPr id="29" name="文本框 28"/>
            <p:cNvSpPr txBox="1"/>
            <p:nvPr/>
          </p:nvSpPr>
          <p:spPr>
            <a:xfrm>
              <a:off x="5277611" y="526521"/>
              <a:ext cx="810633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ABOUT</a:t>
              </a:r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ME</a:t>
              </a:r>
              <a:endPara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5277609" y="332189"/>
              <a:ext cx="529084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关于我</a:t>
              </a:r>
            </a:p>
          </p:txBody>
        </p:sp>
      </p:grpSp>
      <p:grpSp>
        <p:nvGrpSpPr>
          <p:cNvPr id="31" name="组 30"/>
          <p:cNvGrpSpPr/>
          <p:nvPr/>
        </p:nvGrpSpPr>
        <p:grpSpPr>
          <a:xfrm>
            <a:off x="1962516" y="362416"/>
            <a:ext cx="1449437" cy="515654"/>
            <a:chOff x="5277609" y="332189"/>
            <a:chExt cx="1292269" cy="386741"/>
          </a:xfrm>
        </p:grpSpPr>
        <p:sp>
          <p:nvSpPr>
            <p:cNvPr id="32" name="文本框 31"/>
            <p:cNvSpPr txBox="1"/>
            <p:nvPr/>
          </p:nvSpPr>
          <p:spPr>
            <a:xfrm>
              <a:off x="5277610" y="526521"/>
              <a:ext cx="1292268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CAREER</a:t>
              </a:r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OBJECTIVE</a:t>
              </a:r>
              <a:endPara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5277609" y="332189"/>
              <a:ext cx="650564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求职目标</a:t>
              </a:r>
            </a:p>
          </p:txBody>
        </p:sp>
      </p:grpSp>
      <p:grpSp>
        <p:nvGrpSpPr>
          <p:cNvPr id="34" name="组 33"/>
          <p:cNvGrpSpPr/>
          <p:nvPr/>
        </p:nvGrpSpPr>
        <p:grpSpPr>
          <a:xfrm>
            <a:off x="3644936" y="362416"/>
            <a:ext cx="995785" cy="515654"/>
            <a:chOff x="5277608" y="332189"/>
            <a:chExt cx="887810" cy="386741"/>
          </a:xfrm>
        </p:grpSpPr>
        <p:sp>
          <p:nvSpPr>
            <p:cNvPr id="35" name="文本框 34"/>
            <p:cNvSpPr txBox="1"/>
            <p:nvPr/>
          </p:nvSpPr>
          <p:spPr>
            <a:xfrm>
              <a:off x="5277608" y="526521"/>
              <a:ext cx="887810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EDUCATION</a:t>
              </a:r>
              <a:endPara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5277609" y="332189"/>
              <a:ext cx="650566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教育背景</a:t>
              </a:r>
            </a:p>
          </p:txBody>
        </p:sp>
      </p:grpSp>
      <p:grpSp>
        <p:nvGrpSpPr>
          <p:cNvPr id="37" name="组 36"/>
          <p:cNvGrpSpPr/>
          <p:nvPr/>
        </p:nvGrpSpPr>
        <p:grpSpPr>
          <a:xfrm>
            <a:off x="10374649" y="362416"/>
            <a:ext cx="691217" cy="515654"/>
            <a:chOff x="5277609" y="332189"/>
            <a:chExt cx="616266" cy="386741"/>
          </a:xfrm>
        </p:grpSpPr>
        <p:sp>
          <p:nvSpPr>
            <p:cNvPr id="38" name="文本框 37"/>
            <p:cNvSpPr txBox="1"/>
            <p:nvPr/>
          </p:nvSpPr>
          <p:spPr>
            <a:xfrm>
              <a:off x="5277610" y="526521"/>
              <a:ext cx="616265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WORKS</a:t>
              </a: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5277609" y="332189"/>
              <a:ext cx="407603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作品</a:t>
              </a:r>
            </a:p>
          </p:txBody>
        </p:sp>
      </p:grpSp>
      <p:grpSp>
        <p:nvGrpSpPr>
          <p:cNvPr id="40" name="组 39"/>
          <p:cNvGrpSpPr/>
          <p:nvPr/>
        </p:nvGrpSpPr>
        <p:grpSpPr>
          <a:xfrm>
            <a:off x="8692204" y="362416"/>
            <a:ext cx="530915" cy="515654"/>
            <a:chOff x="5277604" y="332189"/>
            <a:chExt cx="473346" cy="386741"/>
          </a:xfrm>
        </p:grpSpPr>
        <p:sp>
          <p:nvSpPr>
            <p:cNvPr id="41" name="文本框 40"/>
            <p:cNvSpPr txBox="1"/>
            <p:nvPr/>
          </p:nvSpPr>
          <p:spPr>
            <a:xfrm>
              <a:off x="5277604" y="526521"/>
              <a:ext cx="473346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SKILL</a:t>
              </a:r>
              <a:endPara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5277609" y="332189"/>
              <a:ext cx="407603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技能</a:t>
              </a:r>
            </a:p>
          </p:txBody>
        </p:sp>
      </p:grpSp>
      <p:grpSp>
        <p:nvGrpSpPr>
          <p:cNvPr id="43" name="组 42"/>
          <p:cNvGrpSpPr/>
          <p:nvPr/>
        </p:nvGrpSpPr>
        <p:grpSpPr>
          <a:xfrm>
            <a:off x="5327364" y="362416"/>
            <a:ext cx="789003" cy="515654"/>
            <a:chOff x="5277609" y="332189"/>
            <a:chExt cx="703449" cy="386741"/>
          </a:xfrm>
        </p:grpSpPr>
        <p:sp>
          <p:nvSpPr>
            <p:cNvPr id="44" name="文本框 43"/>
            <p:cNvSpPr txBox="1"/>
            <p:nvPr/>
          </p:nvSpPr>
          <p:spPr>
            <a:xfrm>
              <a:off x="5277613" y="526521"/>
              <a:ext cx="703445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en-US" altLang="zh-CN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AWARDS</a:t>
              </a:r>
              <a:endParaRPr kumimoji="1" lang="zh-CN" altLang="en-US" sz="10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5277609" y="332189"/>
              <a:ext cx="650565" cy="192409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r>
                <a:rPr kumimoji="1" lang="zh-CN" altLang="en-US" sz="106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获奖经历</a:t>
              </a:r>
            </a:p>
          </p:txBody>
        </p:sp>
      </p:grpSp>
      <p:sp>
        <p:nvSpPr>
          <p:cNvPr id="46" name="矩形 45"/>
          <p:cNvSpPr/>
          <p:nvPr/>
        </p:nvSpPr>
        <p:spPr>
          <a:xfrm>
            <a:off x="10385386" y="316266"/>
            <a:ext cx="1528113" cy="679703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065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01836" y="345584"/>
            <a:ext cx="1805301" cy="74898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4265" b="1" dirty="0">
                <a:solidFill>
                  <a:schemeClr val="bg1"/>
                </a:solidFill>
              </a:rPr>
              <a:t>LOGO</a:t>
            </a:r>
            <a:endParaRPr kumimoji="1" lang="zh-CN" altLang="en-US" sz="4265" b="1" dirty="0">
              <a:solidFill>
                <a:schemeClr val="bg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243821" y="630080"/>
            <a:ext cx="7366184" cy="37965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kumimoji="1" lang="en-US" altLang="zh-CN" sz="1865" dirty="0">
                <a:solidFill>
                  <a:schemeClr val="bg1"/>
                </a:solidFill>
              </a:rPr>
              <a:t>Click</a:t>
            </a:r>
            <a:r>
              <a:rPr kumimoji="1" lang="zh-CN" altLang="en-US" sz="1865" dirty="0">
                <a:solidFill>
                  <a:schemeClr val="bg1"/>
                </a:solidFill>
              </a:rPr>
              <a:t> </a:t>
            </a:r>
            <a:r>
              <a:rPr kumimoji="1" lang="en-US" altLang="zh-CN" sz="1865" dirty="0">
                <a:solidFill>
                  <a:schemeClr val="bg1"/>
                </a:solidFill>
              </a:rPr>
              <a:t>here</a:t>
            </a:r>
            <a:r>
              <a:rPr kumimoji="1" lang="zh-CN" altLang="en-US" sz="1865" dirty="0">
                <a:solidFill>
                  <a:schemeClr val="bg1"/>
                </a:solidFill>
              </a:rPr>
              <a:t> </a:t>
            </a:r>
            <a:r>
              <a:rPr kumimoji="1" lang="en-US" altLang="zh-CN" sz="1865" dirty="0">
                <a:solidFill>
                  <a:schemeClr val="bg1"/>
                </a:solidFill>
              </a:rPr>
              <a:t>to</a:t>
            </a:r>
            <a:r>
              <a:rPr kumimoji="1" lang="zh-CN" altLang="en-US" sz="1865" dirty="0">
                <a:solidFill>
                  <a:schemeClr val="bg1"/>
                </a:solidFill>
              </a:rPr>
              <a:t> </a:t>
            </a:r>
            <a:r>
              <a:rPr kumimoji="1" lang="en-US" altLang="zh-CN" sz="1865" dirty="0">
                <a:solidFill>
                  <a:schemeClr val="bg1"/>
                </a:solidFill>
              </a:rPr>
              <a:t>add</a:t>
            </a:r>
            <a:r>
              <a:rPr kumimoji="1" lang="zh-CN" altLang="en-US" sz="1865" dirty="0">
                <a:solidFill>
                  <a:schemeClr val="bg1"/>
                </a:solidFill>
              </a:rPr>
              <a:t> </a:t>
            </a:r>
            <a:r>
              <a:rPr kumimoji="1" lang="en-US" altLang="zh-CN" sz="1865" dirty="0">
                <a:solidFill>
                  <a:schemeClr val="bg1"/>
                </a:solidFill>
              </a:rPr>
              <a:t>you</a:t>
            </a:r>
            <a:r>
              <a:rPr kumimoji="1" lang="zh-CN" altLang="zh-CN" sz="1865" dirty="0">
                <a:solidFill>
                  <a:schemeClr val="bg1"/>
                </a:solidFill>
              </a:rPr>
              <a:t> </a:t>
            </a:r>
            <a:r>
              <a:rPr kumimoji="1" lang="en-US" altLang="zh-CN" sz="1865" dirty="0">
                <a:solidFill>
                  <a:schemeClr val="bg1"/>
                </a:solidFill>
              </a:rPr>
              <a:t>own</a:t>
            </a:r>
            <a:r>
              <a:rPr kumimoji="1" lang="zh-CN" altLang="en-US" sz="1865" dirty="0">
                <a:solidFill>
                  <a:schemeClr val="bg1"/>
                </a:solidFill>
              </a:rPr>
              <a:t> </a:t>
            </a:r>
            <a:r>
              <a:rPr kumimoji="1" lang="en-US" altLang="zh-CN" sz="1865" dirty="0">
                <a:solidFill>
                  <a:schemeClr val="bg1"/>
                </a:solidFill>
              </a:rPr>
              <a:t>logo</a:t>
            </a:r>
            <a:r>
              <a:rPr kumimoji="1" lang="zh-CN" altLang="en-US" sz="1865" dirty="0">
                <a:solidFill>
                  <a:schemeClr val="bg1"/>
                </a:solidFill>
              </a:rPr>
              <a:t> </a:t>
            </a:r>
            <a:r>
              <a:rPr kumimoji="1" lang="en-US" altLang="zh-CN" sz="1865" dirty="0">
                <a:solidFill>
                  <a:schemeClr val="bg1"/>
                </a:solidFill>
              </a:rPr>
              <a:t>&amp;</a:t>
            </a:r>
            <a:r>
              <a:rPr kumimoji="1" lang="zh-CN" altLang="en-US" sz="1865" dirty="0">
                <a:solidFill>
                  <a:schemeClr val="bg1"/>
                </a:solidFill>
              </a:rPr>
              <a:t> </a:t>
            </a:r>
            <a:r>
              <a:rPr kumimoji="1" lang="en-US" altLang="zh-CN" sz="1865" dirty="0">
                <a:solidFill>
                  <a:schemeClr val="bg1"/>
                </a:solidFill>
              </a:rPr>
              <a:t>name</a:t>
            </a:r>
            <a:r>
              <a:rPr kumimoji="1" lang="zh-CN" altLang="en-US" sz="1865" dirty="0">
                <a:solidFill>
                  <a:schemeClr val="bg1"/>
                </a:solidFill>
              </a:rPr>
              <a:t>  </a:t>
            </a:r>
            <a:r>
              <a:rPr kumimoji="1" lang="zh-CN" altLang="en-US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点击此处添加你的</a:t>
            </a:r>
            <a:r>
              <a:rPr kumimoji="1"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LOGO</a:t>
            </a:r>
            <a:r>
              <a:rPr kumimoji="1" lang="zh-CN" altLang="en-US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和姓名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21339" y="4398317"/>
            <a:ext cx="2092239" cy="74898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kumimoji="1" lang="en-US" altLang="zh-CN" sz="4265" b="1" dirty="0">
                <a:solidFill>
                  <a:schemeClr val="bg1"/>
                </a:solidFill>
              </a:rPr>
              <a:t>ENJOY!</a:t>
            </a:r>
            <a:endParaRPr kumimoji="1" lang="zh-CN" altLang="en-US" sz="4265" b="1" dirty="0">
              <a:solidFill>
                <a:schemeClr val="bg1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21339" y="1415538"/>
            <a:ext cx="3395481" cy="140564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kumimoji="1" lang="zh-CN" altLang="en-US" sz="4265" b="1" dirty="0">
                <a:solidFill>
                  <a:schemeClr val="bg1"/>
                </a:solidFill>
              </a:rPr>
              <a:t>感谢聆听</a:t>
            </a:r>
            <a:r>
              <a:rPr kumimoji="1" lang="en-US" altLang="zh-CN" sz="4265" b="1" dirty="0">
                <a:solidFill>
                  <a:schemeClr val="bg1"/>
                </a:solidFill>
              </a:rPr>
              <a:t>!</a:t>
            </a:r>
          </a:p>
          <a:p>
            <a:r>
              <a:rPr kumimoji="1" lang="en-US" altLang="zh-CN" sz="4265" b="1" dirty="0">
                <a:solidFill>
                  <a:schemeClr val="bg1"/>
                </a:solidFill>
              </a:rPr>
              <a:t>THANK</a:t>
            </a:r>
            <a:r>
              <a:rPr kumimoji="1" lang="zh-CN" altLang="en-US" sz="4265" b="1" dirty="0">
                <a:solidFill>
                  <a:schemeClr val="bg1"/>
                </a:solidFill>
              </a:rPr>
              <a:t> </a:t>
            </a:r>
            <a:r>
              <a:rPr kumimoji="1" lang="en-US" altLang="zh-CN" sz="4265" b="1" dirty="0">
                <a:solidFill>
                  <a:schemeClr val="bg1"/>
                </a:solidFill>
              </a:rPr>
              <a:t>YOU!</a:t>
            </a:r>
            <a:endParaRPr kumimoji="1" lang="zh-CN" altLang="en-US" sz="4265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自定义 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B2739"/>
      </a:accent1>
      <a:accent2>
        <a:srgbClr val="0582A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948</Words>
  <Application>Microsoft Office PowerPoint</Application>
  <PresentationFormat>自定义</PresentationFormat>
  <Paragraphs>198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微软雅黑</vt:lpstr>
      <vt:lpstr>Arial</vt:lpstr>
      <vt:lpstr>Calibri</vt:lpstr>
      <vt:lpstr>Century Gothic</vt:lpstr>
      <vt:lpstr>Segoe UI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Office PLUS</dc:creator>
  <cp:lastModifiedBy>天 下</cp:lastModifiedBy>
  <cp:revision>123</cp:revision>
  <dcterms:created xsi:type="dcterms:W3CDTF">2010-04-12T23:12:00Z</dcterms:created>
  <dcterms:modified xsi:type="dcterms:W3CDTF">2021-01-05T16:05:22Z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  <property fmtid="{D5CDD505-2E9C-101B-9397-08002B2CF9AE}" pid="3" name="KSOProductBuildVer">
    <vt:lpwstr>2052-11.1.0.9022</vt:lpwstr>
  </property>
</Properties>
</file>