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2"/>
  </p:sldMasterIdLst>
  <p:notesMasterIdLst>
    <p:notesMasterId r:id="rId29"/>
  </p:notesMasterIdLst>
  <p:handoutMasterIdLst>
    <p:handoutMasterId r:id="rId30"/>
  </p:handoutMasterIdLst>
  <p:sldIdLst>
    <p:sldId id="257" r:id="rId3"/>
    <p:sldId id="269" r:id="rId4"/>
    <p:sldId id="270" r:id="rId5"/>
    <p:sldId id="276" r:id="rId6"/>
    <p:sldId id="277" r:id="rId7"/>
    <p:sldId id="278" r:id="rId8"/>
    <p:sldId id="279" r:id="rId9"/>
    <p:sldId id="271" r:id="rId10"/>
    <p:sldId id="280" r:id="rId11"/>
    <p:sldId id="281" r:id="rId12"/>
    <p:sldId id="282" r:id="rId13"/>
    <p:sldId id="272" r:id="rId14"/>
    <p:sldId id="283" r:id="rId15"/>
    <p:sldId id="289" r:id="rId16"/>
    <p:sldId id="284" r:id="rId17"/>
    <p:sldId id="293" r:id="rId18"/>
    <p:sldId id="285" r:id="rId19"/>
    <p:sldId id="273" r:id="rId20"/>
    <p:sldId id="286" r:id="rId21"/>
    <p:sldId id="287" r:id="rId22"/>
    <p:sldId id="291" r:id="rId23"/>
    <p:sldId id="292" r:id="rId24"/>
    <p:sldId id="290" r:id="rId25"/>
    <p:sldId id="288" r:id="rId26"/>
    <p:sldId id="294" r:id="rId27"/>
    <p:sldId id="266" r:id="rId28"/>
  </p:sldIdLst>
  <p:sldSz cx="12192000" cy="6858000"/>
  <p:notesSz cx="6858000" cy="9144000"/>
  <p:defaultTextStyle>
    <a:defPPr>
      <a:defRPr lang="zh-CN"/>
    </a:defPPr>
    <a:lvl1pPr marL="0" algn="l" defTabSz="912495" rtl="0" eaLnBrk="1" latinLnBrk="0" hangingPunct="1">
      <a:defRPr sz="1800" kern="1200">
        <a:solidFill>
          <a:schemeClr val="tx1"/>
        </a:solidFill>
        <a:latin typeface="+mn-lt"/>
        <a:ea typeface="+mn-ea"/>
        <a:cs typeface="+mn-cs"/>
      </a:defRPr>
    </a:lvl1pPr>
    <a:lvl2pPr marL="456565"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9060" algn="l" defTabSz="912495" rtl="0" eaLnBrk="1" latinLnBrk="0" hangingPunct="1">
      <a:defRPr sz="1800" kern="1200">
        <a:solidFill>
          <a:schemeClr val="tx1"/>
        </a:solidFill>
        <a:latin typeface="+mn-lt"/>
        <a:ea typeface="+mn-ea"/>
        <a:cs typeface="+mn-cs"/>
      </a:defRPr>
    </a:lvl4pPr>
    <a:lvl5pPr marL="1824990" algn="l" defTabSz="912495" rtl="0" eaLnBrk="1" latinLnBrk="0" hangingPunct="1">
      <a:defRPr sz="1800" kern="1200">
        <a:solidFill>
          <a:schemeClr val="tx1"/>
        </a:solidFill>
        <a:latin typeface="+mn-lt"/>
        <a:ea typeface="+mn-ea"/>
        <a:cs typeface="+mn-cs"/>
      </a:defRPr>
    </a:lvl5pPr>
    <a:lvl6pPr marL="2281555" algn="l" defTabSz="912495" rtl="0" eaLnBrk="1" latinLnBrk="0" hangingPunct="1">
      <a:defRPr sz="1800" kern="1200">
        <a:solidFill>
          <a:schemeClr val="tx1"/>
        </a:solidFill>
        <a:latin typeface="+mn-lt"/>
        <a:ea typeface="+mn-ea"/>
        <a:cs typeface="+mn-cs"/>
      </a:defRPr>
    </a:lvl6pPr>
    <a:lvl7pPr marL="2737485" algn="l" defTabSz="912495" rtl="0" eaLnBrk="1" latinLnBrk="0" hangingPunct="1">
      <a:defRPr sz="1800" kern="1200">
        <a:solidFill>
          <a:schemeClr val="tx1"/>
        </a:solidFill>
        <a:latin typeface="+mn-lt"/>
        <a:ea typeface="+mn-ea"/>
        <a:cs typeface="+mn-cs"/>
      </a:defRPr>
    </a:lvl7pPr>
    <a:lvl8pPr marL="3194050" algn="l" defTabSz="912495" rtl="0" eaLnBrk="1" latinLnBrk="0" hangingPunct="1">
      <a:defRPr sz="1800" kern="1200">
        <a:solidFill>
          <a:schemeClr val="tx1"/>
        </a:solidFill>
        <a:latin typeface="+mn-lt"/>
        <a:ea typeface="+mn-ea"/>
        <a:cs typeface="+mn-cs"/>
      </a:defRPr>
    </a:lvl8pPr>
    <a:lvl9pPr marL="3649980" algn="l" defTabSz="91249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B50"/>
    <a:srgbClr val="215758"/>
    <a:srgbClr val="ACB398"/>
    <a:srgbClr val="FBFCFF"/>
    <a:srgbClr val="FE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20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pieChart>
        <c:varyColors val="1"/>
        <c:ser>
          <c:idx val="0"/>
          <c:order val="0"/>
          <c:tx>
            <c:strRef>
              <c:f>Sheet1!$B$1</c:f>
              <c:strCache>
                <c:ptCount val="1"/>
                <c:pt idx="0">
                  <c:v>销售额</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362-44B3-A03A-59D56391FCF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362-44B3-A03A-59D56391FCF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362-44B3-A03A-59D56391FCF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362-44B3-A03A-59D56391FCF7}"/>
              </c:ext>
            </c:extLst>
          </c:dPt>
          <c:cat>
            <c:numRef>
              <c:f>Sheet1!$A$2:$A$5</c:f>
              <c:numCache>
                <c:formatCode>General</c:formatCode>
                <c:ptCount val="4"/>
                <c:pt idx="0">
                  <c:v>2016</c:v>
                </c:pt>
                <c:pt idx="1">
                  <c:v>2016</c:v>
                </c:pt>
                <c:pt idx="2">
                  <c:v>2016</c:v>
                </c:pt>
                <c:pt idx="3">
                  <c:v>2016</c:v>
                </c:pt>
              </c:numCache>
            </c:num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2362-44B3-A03A-59D56391FCF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2495" rtl="0" eaLnBrk="1" latinLnBrk="0" hangingPunct="1">
      <a:defRPr sz="1200" kern="1200">
        <a:solidFill>
          <a:schemeClr val="tx1"/>
        </a:solidFill>
        <a:latin typeface="+mn-lt"/>
        <a:ea typeface="+mn-ea"/>
        <a:cs typeface="+mn-cs"/>
      </a:defRPr>
    </a:lvl1pPr>
    <a:lvl2pPr marL="456565" algn="l" defTabSz="912495" rtl="0" eaLnBrk="1" latinLnBrk="0" hangingPunct="1">
      <a:defRPr sz="1200" kern="1200">
        <a:solidFill>
          <a:schemeClr val="tx1"/>
        </a:solidFill>
        <a:latin typeface="+mn-lt"/>
        <a:ea typeface="+mn-ea"/>
        <a:cs typeface="+mn-cs"/>
      </a:defRPr>
    </a:lvl2pPr>
    <a:lvl3pPr marL="912495" algn="l" defTabSz="912495" rtl="0" eaLnBrk="1" latinLnBrk="0" hangingPunct="1">
      <a:defRPr sz="1200" kern="1200">
        <a:solidFill>
          <a:schemeClr val="tx1"/>
        </a:solidFill>
        <a:latin typeface="+mn-lt"/>
        <a:ea typeface="+mn-ea"/>
        <a:cs typeface="+mn-cs"/>
      </a:defRPr>
    </a:lvl3pPr>
    <a:lvl4pPr marL="1369060" algn="l" defTabSz="912495" rtl="0" eaLnBrk="1" latinLnBrk="0" hangingPunct="1">
      <a:defRPr sz="1200" kern="1200">
        <a:solidFill>
          <a:schemeClr val="tx1"/>
        </a:solidFill>
        <a:latin typeface="+mn-lt"/>
        <a:ea typeface="+mn-ea"/>
        <a:cs typeface="+mn-cs"/>
      </a:defRPr>
    </a:lvl4pPr>
    <a:lvl5pPr marL="1824990" algn="l" defTabSz="912495" rtl="0" eaLnBrk="1" latinLnBrk="0" hangingPunct="1">
      <a:defRPr sz="1200" kern="1200">
        <a:solidFill>
          <a:schemeClr val="tx1"/>
        </a:solidFill>
        <a:latin typeface="+mn-lt"/>
        <a:ea typeface="+mn-ea"/>
        <a:cs typeface="+mn-cs"/>
      </a:defRPr>
    </a:lvl5pPr>
    <a:lvl6pPr marL="2281555" algn="l" defTabSz="912495" rtl="0" eaLnBrk="1" latinLnBrk="0" hangingPunct="1">
      <a:defRPr sz="1200" kern="1200">
        <a:solidFill>
          <a:schemeClr val="tx1"/>
        </a:solidFill>
        <a:latin typeface="+mn-lt"/>
        <a:ea typeface="+mn-ea"/>
        <a:cs typeface="+mn-cs"/>
      </a:defRPr>
    </a:lvl6pPr>
    <a:lvl7pPr marL="2737485" algn="l" defTabSz="912495" rtl="0" eaLnBrk="1" latinLnBrk="0" hangingPunct="1">
      <a:defRPr sz="1200" kern="1200">
        <a:solidFill>
          <a:schemeClr val="tx1"/>
        </a:solidFill>
        <a:latin typeface="+mn-lt"/>
        <a:ea typeface="+mn-ea"/>
        <a:cs typeface="+mn-cs"/>
      </a:defRPr>
    </a:lvl7pPr>
    <a:lvl8pPr marL="3194050" algn="l" defTabSz="912495" rtl="0" eaLnBrk="1" latinLnBrk="0" hangingPunct="1">
      <a:defRPr sz="1200" kern="1200">
        <a:solidFill>
          <a:schemeClr val="tx1"/>
        </a:solidFill>
        <a:latin typeface="+mn-lt"/>
        <a:ea typeface="+mn-ea"/>
        <a:cs typeface="+mn-cs"/>
      </a:defRPr>
    </a:lvl8pPr>
    <a:lvl9pPr marL="3649980" algn="l" defTabSz="91249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1B8331-9DF8-4033-A17B-945CD7D8D027}" type="slidenum">
              <a:rPr lang="zh-CN" altLang="en-US" smtClean="0">
                <a:solidFill>
                  <a:prstClr val="black"/>
                </a:solidFill>
              </a:rPr>
              <a:t>10</a:t>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1B8331-9DF8-4033-A17B-945CD7D8D027}" type="slidenum">
              <a:rPr lang="zh-CN" altLang="en-US" smtClean="0">
                <a:solidFill>
                  <a:prstClr val="black"/>
                </a:solidFill>
              </a:rPr>
              <a:t>11</a:t>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1B8331-9DF8-4033-A17B-945CD7D8D027}" type="slidenum">
              <a:rPr lang="zh-CN" altLang="en-US" smtClean="0">
                <a:solidFill>
                  <a:prstClr val="black"/>
                </a:solidFill>
              </a:rPr>
              <a:t>13</a:t>
            </a:fld>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p:sp>
      <p:sp>
        <p:nvSpPr>
          <p:cNvPr id="6963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eaLnBrk="1" hangingPunct="1">
              <a:spcBef>
                <a:spcPct val="0"/>
              </a:spcBef>
            </a:pPr>
            <a:r>
              <a:rPr lang="zh-CN" altLang="en-US" b="1">
                <a:latin typeface="Arial" panose="020B0604020202020204" pitchFamily="34" charset="0"/>
                <a:ea typeface="微软雅黑" panose="020B0503020204020204" pitchFamily="34" charset="-122"/>
                <a:sym typeface="Arial" panose="020B0604020202020204" pitchFamily="34" charset="0"/>
              </a:rPr>
              <a:t>更多作品请搜索</a:t>
            </a:r>
            <a:r>
              <a:rPr lang="en-US" altLang="zh-CN" b="1">
                <a:latin typeface="Arial" panose="020B0604020202020204" pitchFamily="34" charset="0"/>
                <a:ea typeface="微软雅黑" panose="020B0503020204020204" pitchFamily="34" charset="-122"/>
                <a:sym typeface="Arial" panose="020B0604020202020204" pitchFamily="34" charset="0"/>
              </a:rPr>
              <a:t>:  http://dwz.cn/Wu2UP</a:t>
            </a:r>
            <a:endParaRPr lang="zh-CN" altLang="en-US" b="1">
              <a:latin typeface="Arial" panose="020B0604020202020204" pitchFamily="34" charset="0"/>
              <a:ea typeface="微软雅黑" panose="020B0503020204020204" pitchFamily="34" charset="-122"/>
              <a:sym typeface="Arial" panose="020B0604020202020204" pitchFamily="34" charset="0"/>
            </a:endParaRPr>
          </a:p>
          <a:p>
            <a:pPr eaLnBrk="1" hangingPunct="1">
              <a:spcBef>
                <a:spcPct val="0"/>
              </a:spcBef>
            </a:pPr>
            <a:endParaRPr lang="zh-CN" altLang="en-US"/>
          </a:p>
          <a:p>
            <a:pPr eaLnBrk="1" hangingPunct="1">
              <a:spcBef>
                <a:spcPct val="0"/>
              </a:spcBef>
            </a:pPr>
            <a:endParaRPr lang="zh-CN" altLang="en-US"/>
          </a:p>
        </p:txBody>
      </p:sp>
      <p:sp>
        <p:nvSpPr>
          <p:cNvPr id="69636"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r" defTabSz="914400" fontAlgn="base">
              <a:spcBef>
                <a:spcPct val="0"/>
              </a:spcBef>
              <a:spcAft>
                <a:spcPct val="0"/>
              </a:spcAft>
              <a:buFont typeface="Arial" panose="020B0604020202020204" pitchFamily="34" charset="0"/>
              <a:buNone/>
            </a:pPr>
            <a:fld id="{B834058C-EEA0-4CF2-87DA-662F1FAC44BE}" type="slidenum">
              <a:rPr lang="zh-CN" altLang="en-US" sz="1200">
                <a:solidFill>
                  <a:srgbClr val="000000"/>
                </a:solidFill>
                <a:latin typeface="等线" panose="02010600030101010101" pitchFamily="2" charset="-122"/>
                <a:ea typeface="等线" panose="02010600030101010101" pitchFamily="2" charset="-122"/>
              </a:rPr>
              <a:t>14</a:t>
            </a:fld>
            <a:endParaRPr lang="zh-CN" altLang="en-US" sz="1200">
              <a:solidFill>
                <a:srgbClr val="000000"/>
              </a:solidFill>
              <a:latin typeface="等线" panose="02010600030101010101" pitchFamily="2" charset="-122"/>
              <a:ea typeface="等线"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76D80A-9C4E-4C5F-A6C1-7C5B99C315CB}" type="slidenum">
              <a:rPr lang="zh-CN" altLang="en-US" smtClean="0">
                <a:solidFill>
                  <a:prstClr val="black"/>
                </a:solidFill>
              </a:rPr>
              <a:t>15</a:t>
            </a:fld>
            <a:endParaRPr lang="zh-CN"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76D80A-9C4E-4C5F-A6C1-7C5B99C315CB}" type="slidenum">
              <a:rPr lang="zh-CN" altLang="en-US" smtClean="0">
                <a:solidFill>
                  <a:prstClr val="black"/>
                </a:solidFill>
              </a:rPr>
              <a:t>16</a:t>
            </a:fld>
            <a:endParaRPr lang="zh-CN"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1B8331-9DF8-4033-A17B-945CD7D8D027}" type="slidenum">
              <a:rPr lang="zh-CN" altLang="en-US" smtClean="0">
                <a:solidFill>
                  <a:prstClr val="black"/>
                </a:solidFill>
              </a:rPr>
              <a:t>17</a:t>
            </a:fld>
            <a:endParaRPr lang="zh-CN"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76D80A-9C4E-4C5F-A6C1-7C5B99C315CB}" type="slidenum">
              <a:rPr lang="zh-CN" altLang="en-US" smtClean="0">
                <a:solidFill>
                  <a:prstClr val="black"/>
                </a:solidFill>
              </a:rPr>
              <a:t>19</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t>20</a:t>
            </a:fld>
            <a:endParaRPr lang="zh-CN"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t>23</a:t>
            </a:fld>
            <a:endParaRPr lang="zh-CN" alt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t>24</a:t>
            </a:fld>
            <a:endParaRPr lang="zh-CN" alt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t>25</a:t>
            </a:fld>
            <a:endParaRPr lang="zh-CN" alt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solidFill>
                  <a:prstClr val="black"/>
                </a:solidFill>
              </a:rPr>
              <a:t>4</a:t>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solidFill>
                  <a:prstClr val="black"/>
                </a:solidFill>
              </a:rPr>
              <a:t>My First Template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AD6DD38-D176-4641-AFA7-7D9BAEFE43AE}" type="slidenum">
              <a:rPr lang="zh-CN" altLang="en-US" smtClean="0">
                <a:solidFill>
                  <a:prstClr val="black"/>
                </a:solidFill>
              </a:rPr>
              <a:t>6</a:t>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D71FAE-F02B-4105-9FB8-6BE5C8896EA8}" type="slidenum">
              <a:rPr lang="zh-CN" altLang="en-US" smtClean="0">
                <a:solidFill>
                  <a:prstClr val="black"/>
                </a:solidFill>
              </a:rPr>
              <a:t>7</a:t>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1B8331-9DF8-4033-A17B-945CD7D8D027}" type="slidenum">
              <a:rPr lang="zh-CN" altLang="en-US" smtClean="0">
                <a:solidFill>
                  <a:prstClr val="black"/>
                </a:solidFill>
              </a:rPr>
              <a:t>9</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MH_Others_2"/>
          <p:cNvSpPr/>
          <p:nvPr userDrawn="1">
            <p:custDataLst>
              <p:tags r:id="rId1"/>
            </p:custDataLst>
          </p:nvPr>
        </p:nvSpPr>
        <p:spPr>
          <a:xfrm>
            <a:off x="335" y="151656"/>
            <a:ext cx="1384742" cy="474197"/>
          </a:xfrm>
          <a:prstGeom prst="rect">
            <a:avLst/>
          </a:prstGeom>
          <a:solidFill>
            <a:srgbClr val="2F5B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noAutofit/>
          </a:bodyPr>
          <a:lstStyle/>
          <a:p>
            <a:pPr defTabSz="914400" fontAlgn="base">
              <a:spcBef>
                <a:spcPct val="0"/>
              </a:spcBef>
              <a:spcAft>
                <a:spcPct val="0"/>
              </a:spcAft>
            </a:pPr>
            <a:endParaRPr lang="zh-CN" altLang="en-US" sz="19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7"/>
          <p:cNvSpPr txBox="1"/>
          <p:nvPr userDrawn="1"/>
        </p:nvSpPr>
        <p:spPr>
          <a:xfrm>
            <a:off x="71402" y="188102"/>
            <a:ext cx="1339262" cy="437751"/>
          </a:xfrm>
          <a:prstGeom prst="rect">
            <a:avLst/>
          </a:prstGeom>
          <a:noFill/>
        </p:spPr>
        <p:txBody>
          <a:bodyPr wrap="none" lIns="86694" tIns="43347" rIns="86694" bIns="43347" rtlCol="0">
            <a:spAutoFit/>
          </a:bodyPr>
          <a:lstStyle/>
          <a:p>
            <a:pPr defTabSz="914400" fontAlgn="base">
              <a:spcBef>
                <a:spcPct val="0"/>
              </a:spcBef>
              <a:spcAft>
                <a:spcPct val="0"/>
              </a:spcAft>
            </a:pPr>
            <a:r>
              <a:rPr lang="en-US" altLang="zh-CN" sz="2300" dirty="0">
                <a:solidFill>
                  <a:srgbClr val="FFFFFF"/>
                </a:solidFill>
                <a:latin typeface="微软雅黑" panose="020B0503020204020204" pitchFamily="34" charset="-122"/>
                <a:ea typeface="微软雅黑" panose="020B0503020204020204" pitchFamily="34" charset="-122"/>
              </a:rPr>
              <a:t>PARK 01</a:t>
            </a:r>
            <a:endParaRPr lang="zh-CN" altLang="en-US" sz="230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MH_Others_2"/>
          <p:cNvSpPr/>
          <p:nvPr userDrawn="1">
            <p:custDataLst>
              <p:tags r:id="rId1"/>
            </p:custDataLst>
          </p:nvPr>
        </p:nvSpPr>
        <p:spPr>
          <a:xfrm>
            <a:off x="335" y="151656"/>
            <a:ext cx="1384742" cy="474197"/>
          </a:xfrm>
          <a:prstGeom prst="rect">
            <a:avLst/>
          </a:prstGeom>
          <a:solidFill>
            <a:srgbClr val="2F5B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noAutofit/>
          </a:bodyPr>
          <a:lstStyle/>
          <a:p>
            <a:pPr defTabSz="914400" fontAlgn="base">
              <a:spcBef>
                <a:spcPct val="0"/>
              </a:spcBef>
              <a:spcAft>
                <a:spcPct val="0"/>
              </a:spcAft>
            </a:pPr>
            <a:endParaRPr lang="zh-CN" altLang="en-US" sz="19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7"/>
          <p:cNvSpPr txBox="1"/>
          <p:nvPr userDrawn="1"/>
        </p:nvSpPr>
        <p:spPr>
          <a:xfrm>
            <a:off x="71402" y="188102"/>
            <a:ext cx="1339262" cy="437751"/>
          </a:xfrm>
          <a:prstGeom prst="rect">
            <a:avLst/>
          </a:prstGeom>
          <a:noFill/>
        </p:spPr>
        <p:txBody>
          <a:bodyPr wrap="none" lIns="86694" tIns="43347" rIns="86694" bIns="43347" rtlCol="0">
            <a:spAutoFit/>
          </a:bodyPr>
          <a:lstStyle/>
          <a:p>
            <a:pPr defTabSz="914400" fontAlgn="base">
              <a:spcBef>
                <a:spcPct val="0"/>
              </a:spcBef>
              <a:spcAft>
                <a:spcPct val="0"/>
              </a:spcAft>
            </a:pPr>
            <a:r>
              <a:rPr lang="en-US" altLang="zh-CN" sz="2300" dirty="0">
                <a:solidFill>
                  <a:srgbClr val="FFFFFF"/>
                </a:solidFill>
                <a:latin typeface="微软雅黑" panose="020B0503020204020204" pitchFamily="34" charset="-122"/>
                <a:ea typeface="微软雅黑" panose="020B0503020204020204" pitchFamily="34" charset="-122"/>
              </a:rPr>
              <a:t>PARK 02</a:t>
            </a:r>
            <a:endParaRPr lang="zh-CN" altLang="en-US" sz="230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MH_Others_2"/>
          <p:cNvSpPr/>
          <p:nvPr userDrawn="1">
            <p:custDataLst>
              <p:tags r:id="rId1"/>
            </p:custDataLst>
          </p:nvPr>
        </p:nvSpPr>
        <p:spPr>
          <a:xfrm>
            <a:off x="335" y="151656"/>
            <a:ext cx="1384742" cy="474197"/>
          </a:xfrm>
          <a:prstGeom prst="rect">
            <a:avLst/>
          </a:prstGeom>
          <a:solidFill>
            <a:srgbClr val="2F5B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noAutofit/>
          </a:bodyPr>
          <a:lstStyle/>
          <a:p>
            <a:pPr defTabSz="914400" fontAlgn="base">
              <a:spcBef>
                <a:spcPct val="0"/>
              </a:spcBef>
              <a:spcAft>
                <a:spcPct val="0"/>
              </a:spcAft>
            </a:pPr>
            <a:endParaRPr lang="zh-CN" altLang="en-US" sz="19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7"/>
          <p:cNvSpPr txBox="1"/>
          <p:nvPr userDrawn="1"/>
        </p:nvSpPr>
        <p:spPr>
          <a:xfrm>
            <a:off x="71402" y="188102"/>
            <a:ext cx="1339262" cy="437751"/>
          </a:xfrm>
          <a:prstGeom prst="rect">
            <a:avLst/>
          </a:prstGeom>
          <a:noFill/>
        </p:spPr>
        <p:txBody>
          <a:bodyPr wrap="none" lIns="86694" tIns="43347" rIns="86694" bIns="43347" rtlCol="0">
            <a:spAutoFit/>
          </a:bodyPr>
          <a:lstStyle/>
          <a:p>
            <a:pPr defTabSz="914400" fontAlgn="base">
              <a:spcBef>
                <a:spcPct val="0"/>
              </a:spcBef>
              <a:spcAft>
                <a:spcPct val="0"/>
              </a:spcAft>
            </a:pPr>
            <a:r>
              <a:rPr lang="en-US" altLang="zh-CN" sz="2300" dirty="0">
                <a:solidFill>
                  <a:srgbClr val="FFFFFF"/>
                </a:solidFill>
                <a:latin typeface="微软雅黑" panose="020B0503020204020204" pitchFamily="34" charset="-122"/>
                <a:ea typeface="微软雅黑" panose="020B0503020204020204" pitchFamily="34" charset="-122"/>
              </a:rPr>
              <a:t>PARK 03</a:t>
            </a:r>
            <a:endParaRPr lang="zh-CN" altLang="en-US" sz="230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5" name="MH_Others_2"/>
          <p:cNvSpPr/>
          <p:nvPr userDrawn="1">
            <p:custDataLst>
              <p:tags r:id="rId1"/>
            </p:custDataLst>
          </p:nvPr>
        </p:nvSpPr>
        <p:spPr>
          <a:xfrm>
            <a:off x="335" y="151656"/>
            <a:ext cx="1384742" cy="474197"/>
          </a:xfrm>
          <a:prstGeom prst="rect">
            <a:avLst/>
          </a:prstGeom>
          <a:solidFill>
            <a:srgbClr val="2F5B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noAutofit/>
          </a:bodyPr>
          <a:lstStyle/>
          <a:p>
            <a:pPr defTabSz="914400" fontAlgn="base">
              <a:spcBef>
                <a:spcPct val="0"/>
              </a:spcBef>
              <a:spcAft>
                <a:spcPct val="0"/>
              </a:spcAft>
            </a:pPr>
            <a:endParaRPr lang="zh-CN" altLang="en-US" sz="19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7"/>
          <p:cNvSpPr txBox="1"/>
          <p:nvPr userDrawn="1"/>
        </p:nvSpPr>
        <p:spPr>
          <a:xfrm>
            <a:off x="71402" y="188102"/>
            <a:ext cx="1339262" cy="437751"/>
          </a:xfrm>
          <a:prstGeom prst="rect">
            <a:avLst/>
          </a:prstGeom>
          <a:noFill/>
        </p:spPr>
        <p:txBody>
          <a:bodyPr wrap="none" lIns="86694" tIns="43347" rIns="86694" bIns="43347" rtlCol="0">
            <a:spAutoFit/>
          </a:bodyPr>
          <a:lstStyle/>
          <a:p>
            <a:pPr defTabSz="914400" fontAlgn="base">
              <a:spcBef>
                <a:spcPct val="0"/>
              </a:spcBef>
              <a:spcAft>
                <a:spcPct val="0"/>
              </a:spcAft>
            </a:pPr>
            <a:r>
              <a:rPr lang="en-US" altLang="zh-CN" sz="2300" dirty="0">
                <a:solidFill>
                  <a:srgbClr val="FFFFFF"/>
                </a:solidFill>
                <a:latin typeface="微软雅黑" panose="020B0503020204020204" pitchFamily="34" charset="-122"/>
                <a:ea typeface="微软雅黑" panose="020B0503020204020204" pitchFamily="34" charset="-122"/>
              </a:rPr>
              <a:t>PARK 04</a:t>
            </a:r>
            <a:endParaRPr lang="zh-CN" altLang="en-US" sz="230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defTabSz="913765" eaLnBrk="0" hangingPunct="0">
              <a:defRPr>
                <a:latin typeface="Arial" panose="020B0604020202020204" pitchFamily="34" charset="0"/>
                <a:ea typeface="微软雅黑" panose="020B0503020204020204" pitchFamily="34" charset="-122"/>
              </a:defRPr>
            </a:lvl1pPr>
          </a:lstStyle>
          <a:p>
            <a:pPr>
              <a:defRPr/>
            </a:pPr>
            <a:fld id="{7B2866B3-7C68-4BE3-8279-9D9A785A703B}" type="datetimeFigureOut">
              <a:rPr lang="zh-CN" altLang="en-US"/>
              <a:t>2021/1/6</a:t>
            </a:fld>
            <a:endParaRPr lang="zh-CN" altLang="en-US"/>
          </a:p>
        </p:txBody>
      </p:sp>
      <p:sp>
        <p:nvSpPr>
          <p:cNvPr id="3" name="页脚占位符 2"/>
          <p:cNvSpPr>
            <a:spLocks noGrp="1"/>
          </p:cNvSpPr>
          <p:nvPr>
            <p:ph type="ftr" sz="quarter" idx="11"/>
          </p:nvPr>
        </p:nvSpPr>
        <p:spPr/>
        <p:txBody>
          <a:bodyPr/>
          <a:lstStyle>
            <a:lvl1pPr defTabSz="913765" eaLnBrk="0" hangingPunct="0">
              <a:defRPr>
                <a:latin typeface="Arial" panose="020B0604020202020204" pitchFamily="34" charset="0"/>
                <a:ea typeface="微软雅黑" panose="020B0503020204020204" pitchFamily="34" charset="-122"/>
              </a:defRPr>
            </a:lvl1pPr>
          </a:lstStyle>
          <a:p>
            <a:pPr>
              <a:defRPr/>
            </a:pPr>
            <a:endParaRPr lang="zh-CN" altLang="en-US"/>
          </a:p>
        </p:txBody>
      </p:sp>
      <p:sp>
        <p:nvSpPr>
          <p:cNvPr id="4" name="灯片编号占位符 3"/>
          <p:cNvSpPr>
            <a:spLocks noGrp="1"/>
          </p:cNvSpPr>
          <p:nvPr>
            <p:ph type="sldNum" sz="quarter" idx="12"/>
          </p:nvPr>
        </p:nvSpPr>
        <p:spPr/>
        <p:txBody>
          <a:bodyPr/>
          <a:lstStyle>
            <a:lvl1pPr defTabSz="913765" eaLnBrk="0" hangingPunct="0">
              <a:defRPr>
                <a:latin typeface="Arial" panose="020B0604020202020204" pitchFamily="34" charset="0"/>
                <a:ea typeface="微软雅黑" panose="020B0503020204020204" pitchFamily="34" charset="-122"/>
              </a:defRPr>
            </a:lvl1pPr>
          </a:lstStyle>
          <a:p>
            <a:pPr>
              <a:defRPr/>
            </a:pPr>
            <a:fld id="{8D11AC61-967E-4BF2-B62D-45F701E91E0F}"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7_标题幻灯片">
    <p:spTree>
      <p:nvGrpSpPr>
        <p:cNvPr id="1" name=""/>
        <p:cNvGrpSpPr/>
        <p:nvPr/>
      </p:nvGrpSpPr>
      <p:grpSpPr>
        <a:xfrm>
          <a:off x="0" y="0"/>
          <a:ext cx="0" cy="0"/>
          <a:chOff x="0" y="0"/>
          <a:chExt cx="0" cy="0"/>
        </a:xfrm>
      </p:grpSpPr>
      <p:grpSp>
        <p:nvGrpSpPr>
          <p:cNvPr id="2" name="组合 3"/>
          <p:cNvGrpSpPr/>
          <p:nvPr userDrawn="1"/>
        </p:nvGrpSpPr>
        <p:grpSpPr bwMode="auto">
          <a:xfrm rot="-7200000">
            <a:off x="32555" y="-59532"/>
            <a:ext cx="822327" cy="550863"/>
            <a:chOff x="107004" y="-16739"/>
            <a:chExt cx="1037441" cy="968188"/>
          </a:xfrm>
        </p:grpSpPr>
        <p:sp>
          <p:nvSpPr>
            <p:cNvPr id="3" name="平行四边形 18"/>
            <p:cNvSpPr>
              <a:spLocks noChangeArrowheads="1"/>
            </p:cNvSpPr>
            <p:nvPr/>
          </p:nvSpPr>
          <p:spPr bwMode="auto">
            <a:xfrm flipH="1" flipV="1">
              <a:off x="137170" y="-16640"/>
              <a:ext cx="1009402" cy="968188"/>
            </a:xfrm>
            <a:prstGeom prst="parallelogram">
              <a:avLst>
                <a:gd name="adj" fmla="val 56360"/>
              </a:avLst>
            </a:prstGeom>
            <a:solidFill>
              <a:srgbClr val="3F3E40"/>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defTabSz="1218565" fontAlgn="base">
                <a:lnSpc>
                  <a:spcPct val="100000"/>
                </a:lnSpc>
                <a:spcBef>
                  <a:spcPct val="0"/>
                </a:spcBef>
                <a:spcAft>
                  <a:spcPct val="0"/>
                </a:spcAft>
                <a:buFont typeface="Arial" panose="020B0604020202020204" pitchFamily="34" charset="0"/>
                <a:buNone/>
                <a:defRPr/>
              </a:pPr>
              <a:endParaRPr lang="zh-CN" altLang="zh-CN" sz="1700">
                <a:solidFill>
                  <a:srgbClr val="FFFFFF"/>
                </a:solidFill>
                <a:latin typeface="宋体" panose="02010600030101010101" pitchFamily="2" charset="-122"/>
                <a:sym typeface="宋体" panose="02010600030101010101" pitchFamily="2" charset="-122"/>
              </a:endParaRPr>
            </a:p>
          </p:txBody>
        </p:sp>
        <p:sp>
          <p:nvSpPr>
            <p:cNvPr id="4" name="平行四边形 16"/>
            <p:cNvSpPr>
              <a:spLocks noChangeArrowheads="1"/>
            </p:cNvSpPr>
            <p:nvPr/>
          </p:nvSpPr>
          <p:spPr bwMode="auto">
            <a:xfrm flipH="1" flipV="1">
              <a:off x="108501" y="50608"/>
              <a:ext cx="827149" cy="792407"/>
            </a:xfrm>
            <a:prstGeom prst="parallelogram">
              <a:avLst>
                <a:gd name="adj" fmla="val 56360"/>
              </a:avLst>
            </a:prstGeom>
            <a:solidFill>
              <a:srgbClr val="00A1D8"/>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defTabSz="1218565" fontAlgn="base">
                <a:lnSpc>
                  <a:spcPct val="100000"/>
                </a:lnSpc>
                <a:spcBef>
                  <a:spcPct val="0"/>
                </a:spcBef>
                <a:spcAft>
                  <a:spcPct val="0"/>
                </a:spcAft>
                <a:buFont typeface="Arial" panose="020B0604020202020204" pitchFamily="34" charset="0"/>
                <a:buNone/>
                <a:defRPr/>
              </a:pPr>
              <a:endParaRPr lang="zh-CN" altLang="zh-CN" sz="1700">
                <a:solidFill>
                  <a:srgbClr val="FFFFFF"/>
                </a:solidFill>
                <a:latin typeface="宋体" panose="02010600030101010101" pitchFamily="2" charset="-122"/>
                <a:sym typeface="宋体" panose="02010600030101010101" pitchFamily="2" charset="-122"/>
              </a:endParaRPr>
            </a:p>
          </p:txBody>
        </p:sp>
        <p:sp>
          <p:nvSpPr>
            <p:cNvPr id="5" name="平行四边形 15"/>
            <p:cNvSpPr>
              <a:spLocks noChangeArrowheads="1"/>
            </p:cNvSpPr>
            <p:nvPr/>
          </p:nvSpPr>
          <p:spPr bwMode="auto">
            <a:xfrm flipH="1" flipV="1">
              <a:off x="369493" y="-17079"/>
              <a:ext cx="676939" cy="650107"/>
            </a:xfrm>
            <a:prstGeom prst="parallelogram">
              <a:avLst>
                <a:gd name="adj" fmla="val 56360"/>
              </a:avLst>
            </a:prstGeom>
            <a:solidFill>
              <a:srgbClr val="D6DADD"/>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defTabSz="1218565" fontAlgn="base">
                <a:lnSpc>
                  <a:spcPct val="100000"/>
                </a:lnSpc>
                <a:spcBef>
                  <a:spcPct val="0"/>
                </a:spcBef>
                <a:spcAft>
                  <a:spcPct val="0"/>
                </a:spcAft>
                <a:buFont typeface="Arial" panose="020B0604020202020204" pitchFamily="34" charset="0"/>
                <a:buNone/>
                <a:defRPr/>
              </a:pPr>
              <a:endParaRPr lang="zh-CN" altLang="zh-CN" sz="1700">
                <a:solidFill>
                  <a:srgbClr val="FFFFFF"/>
                </a:solidFill>
                <a:latin typeface="宋体" panose="02010600030101010101" pitchFamily="2" charset="-122"/>
                <a:sym typeface="宋体" panose="02010600030101010101" pitchFamily="2" charset="-122"/>
              </a:endParaRPr>
            </a:p>
          </p:txBody>
        </p:sp>
      </p:grpSp>
      <p:sp>
        <p:nvSpPr>
          <p:cNvPr id="6" name="日期占位符 3"/>
          <p:cNvSpPr>
            <a:spLocks noGrp="1"/>
          </p:cNvSpPr>
          <p:nvPr>
            <p:ph type="dt" sz="half" idx="10"/>
          </p:nvPr>
        </p:nvSpPr>
        <p:spPr>
          <a:xfrm>
            <a:off x="238125" y="6356352"/>
            <a:ext cx="2743200" cy="365125"/>
          </a:xfrm>
        </p:spPr>
        <p:txBody>
          <a:bodyPr/>
          <a:lstStyle>
            <a:lvl1pPr defTabSz="913765" eaLnBrk="0" hangingPunct="0">
              <a:defRPr smtClean="0">
                <a:solidFill>
                  <a:prstClr val="white">
                    <a:lumMod val="50000"/>
                  </a:prstClr>
                </a:solidFill>
                <a:latin typeface="Arial" panose="020B0604020202020204" pitchFamily="34" charset="0"/>
                <a:ea typeface="微软雅黑" panose="020B0503020204020204" pitchFamily="34" charset="-122"/>
              </a:defRPr>
            </a:lvl1pPr>
          </a:lstStyle>
          <a:p>
            <a:pPr>
              <a:defRPr/>
            </a:pPr>
            <a:fld id="{D46C3A0F-B09B-48F1-8C07-A3E14FD82818}" type="datetimeFigureOut">
              <a:rPr lang="zh-CN" altLang="en-US"/>
              <a:t>2021/1/6</a:t>
            </a:fld>
            <a:endParaRPr lang="zh-CN" altLang="en-US" dirty="0"/>
          </a:p>
        </p:txBody>
      </p:sp>
      <p:sp>
        <p:nvSpPr>
          <p:cNvPr id="7" name="灯片编号占位符 5"/>
          <p:cNvSpPr>
            <a:spLocks noGrp="1"/>
          </p:cNvSpPr>
          <p:nvPr>
            <p:ph type="sldNum" sz="quarter" idx="11"/>
          </p:nvPr>
        </p:nvSpPr>
        <p:spPr>
          <a:xfrm>
            <a:off x="11815776" y="6583374"/>
            <a:ext cx="377825" cy="271463"/>
          </a:xfrm>
          <a:solidFill>
            <a:srgbClr val="00A1D8"/>
          </a:solidFill>
        </p:spPr>
        <p:txBody>
          <a:bodyPr/>
          <a:lstStyle>
            <a:lvl1pPr defTabSz="913765" eaLnBrk="0" hangingPunct="0">
              <a:defRPr smtClean="0">
                <a:solidFill>
                  <a:prstClr val="white"/>
                </a:solidFill>
                <a:latin typeface="Arial" panose="020B0604020202020204" pitchFamily="34" charset="0"/>
                <a:ea typeface="微软雅黑" panose="020B0503020204020204" pitchFamily="34" charset="-122"/>
              </a:defRPr>
            </a:lvl1pPr>
          </a:lstStyle>
          <a:p>
            <a:pPr>
              <a:defRPr/>
            </a:pPr>
            <a:fld id="{85CB2C62-35FA-4087-B6F5-912DF3AB4FAF}" type="slidenum">
              <a:rPr lang="zh-CN" altLang="en-US"/>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86694" tIns="43347" rIns="86694" bIns="43347"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86694" tIns="43347" rIns="86694" bIns="43347"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86694" tIns="43347" rIns="86694" bIns="43347" rtlCol="0" anchor="ctr"/>
          <a:lstStyle>
            <a:lvl1pPr algn="l">
              <a:defRPr sz="1100">
                <a:solidFill>
                  <a:schemeClr val="tx1">
                    <a:tint val="75000"/>
                  </a:schemeClr>
                </a:solidFill>
              </a:defRPr>
            </a:lvl1pPr>
          </a:lstStyle>
          <a:p>
            <a:pPr defTabSz="914400" fontAlgn="base">
              <a:spcBef>
                <a:spcPct val="0"/>
              </a:spcBef>
              <a:spcAft>
                <a:spcPct val="0"/>
              </a:spcAft>
            </a:pPr>
            <a:fld id="{32BF82D2-7A68-459D-A996-9BDDA2518FA4}" type="datetimeFigureOut">
              <a:rPr lang="zh-CN" altLang="en-US" smtClean="0">
                <a:solidFill>
                  <a:srgbClr val="393939">
                    <a:tint val="75000"/>
                  </a:srgbClr>
                </a:solidFill>
              </a:rPr>
              <a:t>2021/1/6</a:t>
            </a:fld>
            <a:endParaRPr lang="zh-CN" altLang="en-US">
              <a:solidFill>
                <a:srgbClr val="393939">
                  <a:tint val="75000"/>
                </a:srgbClr>
              </a:solidFill>
            </a:endParaRPr>
          </a:p>
        </p:txBody>
      </p:sp>
      <p:sp>
        <p:nvSpPr>
          <p:cNvPr id="5" name="页脚占位符 4"/>
          <p:cNvSpPr>
            <a:spLocks noGrp="1"/>
          </p:cNvSpPr>
          <p:nvPr>
            <p:ph type="ftr" sz="quarter" idx="3"/>
          </p:nvPr>
        </p:nvSpPr>
        <p:spPr>
          <a:xfrm>
            <a:off x="4038413" y="6356747"/>
            <a:ext cx="4115176" cy="364275"/>
          </a:xfrm>
          <a:prstGeom prst="rect">
            <a:avLst/>
          </a:prstGeom>
        </p:spPr>
        <p:txBody>
          <a:bodyPr vert="horz" lIns="86694" tIns="43347" rIns="86694" bIns="43347" rtlCol="0" anchor="ctr"/>
          <a:lstStyle>
            <a:lvl1pPr algn="ctr">
              <a:defRPr sz="1100">
                <a:solidFill>
                  <a:schemeClr val="tx1">
                    <a:tint val="75000"/>
                  </a:schemeClr>
                </a:solidFill>
              </a:defRPr>
            </a:lvl1pPr>
          </a:lstStyle>
          <a:p>
            <a:pPr defTabSz="914400" fontAlgn="base">
              <a:spcBef>
                <a:spcPct val="0"/>
              </a:spcBef>
              <a:spcAft>
                <a:spcPct val="0"/>
              </a:spcAft>
            </a:pPr>
            <a:endParaRPr lang="zh-CN" altLang="en-US">
              <a:solidFill>
                <a:srgbClr val="393939">
                  <a:tint val="75000"/>
                </a:srgbClr>
              </a:solidFill>
            </a:endParaRPr>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86694" tIns="43347" rIns="86694" bIns="43347" rtlCol="0" anchor="ctr"/>
          <a:lstStyle>
            <a:lvl1pPr algn="r">
              <a:defRPr sz="1100">
                <a:solidFill>
                  <a:schemeClr val="tx1">
                    <a:tint val="75000"/>
                  </a:schemeClr>
                </a:solidFill>
              </a:defRPr>
            </a:lvl1pPr>
          </a:lstStyle>
          <a:p>
            <a:pPr defTabSz="914400" fontAlgn="base">
              <a:spcBef>
                <a:spcPct val="0"/>
              </a:spcBef>
              <a:spcAft>
                <a:spcPct val="0"/>
              </a:spcAft>
            </a:pPr>
            <a:fld id="{3E01EE5D-26FB-46D5-A381-ECFB35BF1D34}" type="slidenum">
              <a:rPr lang="zh-CN" altLang="en-US" smtClean="0">
                <a:solidFill>
                  <a:srgbClr val="393939">
                    <a:tint val="75000"/>
                  </a:srgbClr>
                </a:solidFill>
              </a:rPr>
              <a:t>‹#›</a:t>
            </a:fld>
            <a:endParaRPr lang="zh-CN" altLang="en-US">
              <a:solidFill>
                <a:srgbClr val="393939">
                  <a:tint val="75000"/>
                </a:srgb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xmlns:p14="http://schemas.microsoft.com/office/powerpoint/2010/main">
    <mc:Choice Requires="p14">
      <p:transition spd="slow" p14:dur="2000" advTm="0"/>
    </mc:Choice>
    <mc:Fallback xmlns="">
      <p:transition spd="slow" advTm="0"/>
    </mc:Fallback>
  </mc:AlternateContent>
  <p:txStyles>
    <p:titleStyle>
      <a:lvl1pPr algn="l" defTabSz="866775" rtl="0" eaLnBrk="1" latinLnBrk="0" hangingPunct="1">
        <a:lnSpc>
          <a:spcPct val="90000"/>
        </a:lnSpc>
        <a:spcBef>
          <a:spcPct val="0"/>
        </a:spcBef>
        <a:buNone/>
        <a:defRPr sz="420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ts val="950"/>
        </a:spcBef>
        <a:buFont typeface="Arial" panose="020B0604020202020204" pitchFamily="34" charset="0"/>
        <a:buChar char="•"/>
        <a:defRPr sz="2700" kern="1200">
          <a:solidFill>
            <a:schemeClr val="tx1"/>
          </a:solidFill>
          <a:latin typeface="+mn-lt"/>
          <a:ea typeface="+mn-ea"/>
          <a:cs typeface="+mn-cs"/>
        </a:defRPr>
      </a:lvl1pPr>
      <a:lvl2pPr marL="650240" indent="-216535" algn="l" defTabSz="866775" rtl="0" eaLnBrk="1" latinLnBrk="0" hangingPunct="1">
        <a:lnSpc>
          <a:spcPct val="90000"/>
        </a:lnSpc>
        <a:spcBef>
          <a:spcPts val="475"/>
        </a:spcBef>
        <a:buFont typeface="Arial" panose="020B0604020202020204" pitchFamily="34" charset="0"/>
        <a:buChar char="•"/>
        <a:defRPr sz="2300" kern="1200">
          <a:solidFill>
            <a:schemeClr val="tx1"/>
          </a:solidFill>
          <a:latin typeface="+mn-lt"/>
          <a:ea typeface="+mn-ea"/>
          <a:cs typeface="+mn-cs"/>
        </a:defRPr>
      </a:lvl2pPr>
      <a:lvl3pPr marL="1083945" indent="-216535" algn="l" defTabSz="866775" rtl="0" eaLnBrk="1" latinLnBrk="0" hangingPunct="1">
        <a:lnSpc>
          <a:spcPct val="90000"/>
        </a:lnSpc>
        <a:spcBef>
          <a:spcPts val="475"/>
        </a:spcBef>
        <a:buFont typeface="Arial" panose="020B0604020202020204" pitchFamily="34" charset="0"/>
        <a:buChar char="•"/>
        <a:defRPr sz="1900" kern="1200">
          <a:solidFill>
            <a:schemeClr val="tx1"/>
          </a:solidFill>
          <a:latin typeface="+mn-lt"/>
          <a:ea typeface="+mn-ea"/>
          <a:cs typeface="+mn-cs"/>
        </a:defRPr>
      </a:lvl3pPr>
      <a:lvl4pPr marL="1517015" indent="-216535" algn="l" defTabSz="866775"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4pPr>
      <a:lvl5pPr marL="1950720" indent="-216535" algn="l" defTabSz="866775"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5pPr>
      <a:lvl6pPr marL="2383790" indent="-216535" algn="l" defTabSz="866775"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6pPr>
      <a:lvl7pPr marL="2817495" indent="-216535" algn="l" defTabSz="866775"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7pPr>
      <a:lvl8pPr marL="3251200" indent="-216535" algn="l" defTabSz="866775"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8pPr>
      <a:lvl9pPr marL="3684270" indent="-216535" algn="l" defTabSz="866775"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6775" rtl="0" eaLnBrk="1" latinLnBrk="0" hangingPunct="1">
        <a:defRPr sz="1700" kern="1200">
          <a:solidFill>
            <a:schemeClr val="tx1"/>
          </a:solidFill>
          <a:latin typeface="+mn-lt"/>
          <a:ea typeface="+mn-ea"/>
          <a:cs typeface="+mn-cs"/>
        </a:defRPr>
      </a:lvl1pPr>
      <a:lvl2pPr marL="433705" algn="l" defTabSz="866775" rtl="0" eaLnBrk="1" latinLnBrk="0" hangingPunct="1">
        <a:defRPr sz="1700" kern="1200">
          <a:solidFill>
            <a:schemeClr val="tx1"/>
          </a:solidFill>
          <a:latin typeface="+mn-lt"/>
          <a:ea typeface="+mn-ea"/>
          <a:cs typeface="+mn-cs"/>
        </a:defRPr>
      </a:lvl2pPr>
      <a:lvl3pPr marL="866775" algn="l" defTabSz="866775" rtl="0" eaLnBrk="1" latinLnBrk="0" hangingPunct="1">
        <a:defRPr sz="1700" kern="1200">
          <a:solidFill>
            <a:schemeClr val="tx1"/>
          </a:solidFill>
          <a:latin typeface="+mn-lt"/>
          <a:ea typeface="+mn-ea"/>
          <a:cs typeface="+mn-cs"/>
        </a:defRPr>
      </a:lvl3pPr>
      <a:lvl4pPr marL="1300480" algn="l" defTabSz="866775" rtl="0" eaLnBrk="1" latinLnBrk="0" hangingPunct="1">
        <a:defRPr sz="1700" kern="1200">
          <a:solidFill>
            <a:schemeClr val="tx1"/>
          </a:solidFill>
          <a:latin typeface="+mn-lt"/>
          <a:ea typeface="+mn-ea"/>
          <a:cs typeface="+mn-cs"/>
        </a:defRPr>
      </a:lvl4pPr>
      <a:lvl5pPr marL="1734185" algn="l" defTabSz="866775" rtl="0" eaLnBrk="1" latinLnBrk="0" hangingPunct="1">
        <a:defRPr sz="1700" kern="1200">
          <a:solidFill>
            <a:schemeClr val="tx1"/>
          </a:solidFill>
          <a:latin typeface="+mn-lt"/>
          <a:ea typeface="+mn-ea"/>
          <a:cs typeface="+mn-cs"/>
        </a:defRPr>
      </a:lvl5pPr>
      <a:lvl6pPr marL="2167255" algn="l" defTabSz="866775" rtl="0" eaLnBrk="1" latinLnBrk="0" hangingPunct="1">
        <a:defRPr sz="1700" kern="1200">
          <a:solidFill>
            <a:schemeClr val="tx1"/>
          </a:solidFill>
          <a:latin typeface="+mn-lt"/>
          <a:ea typeface="+mn-ea"/>
          <a:cs typeface="+mn-cs"/>
        </a:defRPr>
      </a:lvl6pPr>
      <a:lvl7pPr marL="2600960" algn="l" defTabSz="866775" rtl="0" eaLnBrk="1" latinLnBrk="0" hangingPunct="1">
        <a:defRPr sz="1700" kern="1200">
          <a:solidFill>
            <a:schemeClr val="tx1"/>
          </a:solidFill>
          <a:latin typeface="+mn-lt"/>
          <a:ea typeface="+mn-ea"/>
          <a:cs typeface="+mn-cs"/>
        </a:defRPr>
      </a:lvl7pPr>
      <a:lvl8pPr marL="3034030" algn="l" defTabSz="866775" rtl="0" eaLnBrk="1" latinLnBrk="0" hangingPunct="1">
        <a:defRPr sz="1700" kern="1200">
          <a:solidFill>
            <a:schemeClr val="tx1"/>
          </a:solidFill>
          <a:latin typeface="+mn-lt"/>
          <a:ea typeface="+mn-ea"/>
          <a:cs typeface="+mn-cs"/>
        </a:defRPr>
      </a:lvl8pPr>
      <a:lvl9pPr marL="3467735" algn="l" defTabSz="866775"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617" tIns="43318" rIns="86617" bIns="43318" numCol="1" anchor="ctr" anchorCtr="0" compatLnSpc="1"/>
          <a:lstStyle/>
          <a:p>
            <a:pPr lvl="0"/>
            <a:r>
              <a:rPr lang="zh-CN" altLang="en-US"/>
              <a:t>单击此处编辑母版标题样式</a:t>
            </a:r>
          </a:p>
        </p:txBody>
      </p:sp>
      <p:sp>
        <p:nvSpPr>
          <p:cNvPr id="4099" name="文本占位符 2"/>
          <p:cNvSpPr>
            <a:spLocks noGrp="1"/>
          </p:cNvSpPr>
          <p:nvPr>
            <p:ph type="body" idx="1"/>
          </p:nvPr>
        </p:nvSpPr>
        <p:spPr bwMode="auto">
          <a:xfrm>
            <a:off x="838200" y="1825625"/>
            <a:ext cx="10515600" cy="435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617" tIns="43318" rIns="86617" bIns="43318"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86617" tIns="43318" rIns="86617" bIns="43318" rtlCol="0" anchor="ctr"/>
          <a:lstStyle>
            <a:lvl1pPr algn="l" defTabSz="1218565" eaLnBrk="1" hangingPunct="1">
              <a:defRPr sz="1200" smtClean="0">
                <a:solidFill>
                  <a:prstClr val="black">
                    <a:tint val="75000"/>
                  </a:prstClr>
                </a:solidFill>
                <a:latin typeface="Calibri" panose="020F0502020204030204"/>
                <a:ea typeface="宋体" panose="02010600030101010101" pitchFamily="2" charset="-122"/>
              </a:defRPr>
            </a:lvl1pPr>
          </a:lstStyle>
          <a:p>
            <a:pPr fontAlgn="base">
              <a:spcBef>
                <a:spcPct val="0"/>
              </a:spcBef>
              <a:spcAft>
                <a:spcPct val="0"/>
              </a:spcAft>
              <a:buFont typeface="Arial" panose="020B0604020202020204" pitchFamily="34" charset="0"/>
              <a:buNone/>
              <a:defRPr/>
            </a:pPr>
            <a:fld id="{858A7A94-BDEC-4469-B0E2-F2C91E9E6E00}" type="datetimeFigureOut">
              <a:rPr lang="zh-CN" altLang="en-US"/>
              <a:t>2021/1/6</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86617" tIns="43318" rIns="86617" bIns="43318" rtlCol="0" anchor="ctr"/>
          <a:lstStyle>
            <a:lvl1pPr algn="ctr" defTabSz="1218565" eaLnBrk="1" hangingPunct="1">
              <a:defRPr sz="1200">
                <a:solidFill>
                  <a:prstClr val="black">
                    <a:tint val="75000"/>
                  </a:prstClr>
                </a:solidFill>
                <a:latin typeface="Calibri" panose="020F0502020204030204"/>
                <a:ea typeface="宋体" panose="02010600030101010101" pitchFamily="2" charset="-122"/>
              </a:defRPr>
            </a:lvl1pPr>
          </a:lstStyle>
          <a:p>
            <a:pPr fontAlgn="base">
              <a:spcBef>
                <a:spcPct val="0"/>
              </a:spcBef>
              <a:spcAft>
                <a:spcPct val="0"/>
              </a:spcAft>
              <a:buFont typeface="Arial" panose="020B0604020202020204" pitchFamily="34" charset="0"/>
              <a:buNone/>
              <a:defRPr/>
            </a:pPr>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86617" tIns="43318" rIns="86617" bIns="43318" rtlCol="0" anchor="ctr"/>
          <a:lstStyle>
            <a:lvl1pPr algn="r" defTabSz="1218565" eaLnBrk="1" hangingPunct="1">
              <a:defRPr sz="1200" smtClean="0">
                <a:solidFill>
                  <a:prstClr val="black">
                    <a:tint val="75000"/>
                  </a:prstClr>
                </a:solidFill>
                <a:latin typeface="Calibri" panose="020F0502020204030204"/>
                <a:ea typeface="宋体" panose="02010600030101010101" pitchFamily="2" charset="-122"/>
              </a:defRPr>
            </a:lvl1pPr>
          </a:lstStyle>
          <a:p>
            <a:pPr fontAlgn="base">
              <a:spcBef>
                <a:spcPct val="0"/>
              </a:spcBef>
              <a:spcAft>
                <a:spcPct val="0"/>
              </a:spcAft>
              <a:buFont typeface="Arial" panose="020B0604020202020204" pitchFamily="34" charset="0"/>
              <a:buNone/>
              <a:defRPr/>
            </a:pPr>
            <a:fld id="{E7B1C239-AC70-402D-861A-C082B1F0F268}"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Lst>
  <mc:AlternateContent xmlns:mc="http://schemas.openxmlformats.org/markup-compatibility/2006" xmlns:p14="http://schemas.microsoft.com/office/powerpoint/2010/main">
    <mc:Choice Requires="p14">
      <p:transition spd="slow" p14:dur="2000" advTm="0"/>
    </mc:Choice>
    <mc:Fallback xmlns="">
      <p:transition spd="slow" advTm="0"/>
    </mc:Fallback>
  </mc:AlternateContent>
  <p:txStyles>
    <p:titleStyle>
      <a:lvl1pPr algn="l" defTabSz="864870" rtl="0" fontAlgn="base">
        <a:lnSpc>
          <a:spcPct val="90000"/>
        </a:lnSpc>
        <a:spcBef>
          <a:spcPct val="0"/>
        </a:spcBef>
        <a:spcAft>
          <a:spcPct val="0"/>
        </a:spcAft>
        <a:defRPr sz="4100" kern="1200">
          <a:solidFill>
            <a:schemeClr val="tx1"/>
          </a:solidFill>
          <a:latin typeface="+mj-lt"/>
          <a:ea typeface="+mj-ea"/>
          <a:cs typeface="+mj-cs"/>
        </a:defRPr>
      </a:lvl1pPr>
      <a:lvl2pPr algn="l" defTabSz="864870" rtl="0" fontAlgn="base">
        <a:lnSpc>
          <a:spcPct val="90000"/>
        </a:lnSpc>
        <a:spcBef>
          <a:spcPct val="0"/>
        </a:spcBef>
        <a:spcAft>
          <a:spcPct val="0"/>
        </a:spcAft>
        <a:defRPr sz="4100">
          <a:solidFill>
            <a:schemeClr val="tx1"/>
          </a:solidFill>
          <a:latin typeface="Calibri Light" panose="020F0302020204030204" pitchFamily="34" charset="0"/>
          <a:ea typeface="宋体" panose="02010600030101010101" pitchFamily="2" charset="-122"/>
        </a:defRPr>
      </a:lvl2pPr>
      <a:lvl3pPr algn="l" defTabSz="864870" rtl="0" fontAlgn="base">
        <a:lnSpc>
          <a:spcPct val="90000"/>
        </a:lnSpc>
        <a:spcBef>
          <a:spcPct val="0"/>
        </a:spcBef>
        <a:spcAft>
          <a:spcPct val="0"/>
        </a:spcAft>
        <a:defRPr sz="4100">
          <a:solidFill>
            <a:schemeClr val="tx1"/>
          </a:solidFill>
          <a:latin typeface="Calibri Light" panose="020F0302020204030204" pitchFamily="34" charset="0"/>
          <a:ea typeface="宋体" panose="02010600030101010101" pitchFamily="2" charset="-122"/>
        </a:defRPr>
      </a:lvl3pPr>
      <a:lvl4pPr algn="l" defTabSz="864870" rtl="0" fontAlgn="base">
        <a:lnSpc>
          <a:spcPct val="90000"/>
        </a:lnSpc>
        <a:spcBef>
          <a:spcPct val="0"/>
        </a:spcBef>
        <a:spcAft>
          <a:spcPct val="0"/>
        </a:spcAft>
        <a:defRPr sz="4100">
          <a:solidFill>
            <a:schemeClr val="tx1"/>
          </a:solidFill>
          <a:latin typeface="Calibri Light" panose="020F0302020204030204" pitchFamily="34" charset="0"/>
          <a:ea typeface="宋体" panose="02010600030101010101" pitchFamily="2" charset="-122"/>
        </a:defRPr>
      </a:lvl4pPr>
      <a:lvl5pPr algn="l" defTabSz="864870" rtl="0" fontAlgn="base">
        <a:lnSpc>
          <a:spcPct val="90000"/>
        </a:lnSpc>
        <a:spcBef>
          <a:spcPct val="0"/>
        </a:spcBef>
        <a:spcAft>
          <a:spcPct val="0"/>
        </a:spcAft>
        <a:defRPr sz="4100">
          <a:solidFill>
            <a:schemeClr val="tx1"/>
          </a:solidFill>
          <a:latin typeface="Calibri Light" panose="020F0302020204030204" pitchFamily="34" charset="0"/>
          <a:ea typeface="宋体" panose="02010600030101010101" pitchFamily="2" charset="-122"/>
        </a:defRPr>
      </a:lvl5pPr>
      <a:lvl6pPr marL="457200" algn="l" defTabSz="864870" rtl="0" fontAlgn="base">
        <a:lnSpc>
          <a:spcPct val="90000"/>
        </a:lnSpc>
        <a:spcBef>
          <a:spcPct val="0"/>
        </a:spcBef>
        <a:spcAft>
          <a:spcPct val="0"/>
        </a:spcAft>
        <a:defRPr sz="4100">
          <a:solidFill>
            <a:schemeClr val="tx1"/>
          </a:solidFill>
          <a:latin typeface="Calibri Light" panose="020F0302020204030204" pitchFamily="34" charset="0"/>
          <a:ea typeface="宋体" panose="02010600030101010101" pitchFamily="2" charset="-122"/>
        </a:defRPr>
      </a:lvl6pPr>
      <a:lvl7pPr marL="914400" algn="l" defTabSz="864870" rtl="0" fontAlgn="base">
        <a:lnSpc>
          <a:spcPct val="90000"/>
        </a:lnSpc>
        <a:spcBef>
          <a:spcPct val="0"/>
        </a:spcBef>
        <a:spcAft>
          <a:spcPct val="0"/>
        </a:spcAft>
        <a:defRPr sz="4100">
          <a:solidFill>
            <a:schemeClr val="tx1"/>
          </a:solidFill>
          <a:latin typeface="Calibri Light" panose="020F0302020204030204" pitchFamily="34" charset="0"/>
          <a:ea typeface="宋体" panose="02010600030101010101" pitchFamily="2" charset="-122"/>
        </a:defRPr>
      </a:lvl7pPr>
      <a:lvl8pPr marL="1371600" algn="l" defTabSz="864870" rtl="0" fontAlgn="base">
        <a:lnSpc>
          <a:spcPct val="90000"/>
        </a:lnSpc>
        <a:spcBef>
          <a:spcPct val="0"/>
        </a:spcBef>
        <a:spcAft>
          <a:spcPct val="0"/>
        </a:spcAft>
        <a:defRPr sz="4100">
          <a:solidFill>
            <a:schemeClr val="tx1"/>
          </a:solidFill>
          <a:latin typeface="Calibri Light" panose="020F0302020204030204" pitchFamily="34" charset="0"/>
          <a:ea typeface="宋体" panose="02010600030101010101" pitchFamily="2" charset="-122"/>
        </a:defRPr>
      </a:lvl8pPr>
      <a:lvl9pPr marL="1828165" algn="l" defTabSz="864870" rtl="0" fontAlgn="base">
        <a:lnSpc>
          <a:spcPct val="90000"/>
        </a:lnSpc>
        <a:spcBef>
          <a:spcPct val="0"/>
        </a:spcBef>
        <a:spcAft>
          <a:spcPct val="0"/>
        </a:spcAft>
        <a:defRPr sz="4100">
          <a:solidFill>
            <a:schemeClr val="tx1"/>
          </a:solidFill>
          <a:latin typeface="Calibri Light" panose="020F0302020204030204" pitchFamily="34" charset="0"/>
          <a:ea typeface="宋体" panose="02010600030101010101" pitchFamily="2" charset="-122"/>
        </a:defRPr>
      </a:lvl9pPr>
    </p:titleStyle>
    <p:bodyStyle>
      <a:lvl1pPr marL="215900" indent="-215900" algn="l" defTabSz="864870" rtl="0" fontAlgn="base">
        <a:lnSpc>
          <a:spcPct val="90000"/>
        </a:lnSpc>
        <a:spcBef>
          <a:spcPts val="950"/>
        </a:spcBef>
        <a:spcAft>
          <a:spcPct val="0"/>
        </a:spcAft>
        <a:buFont typeface="Arial" panose="020B0604020202020204" pitchFamily="34" charset="0"/>
        <a:buChar char="•"/>
        <a:defRPr sz="2700" kern="1200">
          <a:solidFill>
            <a:schemeClr val="tx1"/>
          </a:solidFill>
          <a:latin typeface="+mn-lt"/>
          <a:ea typeface="+mn-ea"/>
          <a:cs typeface="+mn-cs"/>
        </a:defRPr>
      </a:lvl1pPr>
      <a:lvl2pPr marL="648970" indent="-215900" algn="l" defTabSz="864870" rtl="0" fontAlgn="base">
        <a:lnSpc>
          <a:spcPct val="90000"/>
        </a:lnSpc>
        <a:spcBef>
          <a:spcPts val="475"/>
        </a:spcBef>
        <a:spcAft>
          <a:spcPct val="0"/>
        </a:spcAft>
        <a:buFont typeface="Arial" panose="020B0604020202020204" pitchFamily="34" charset="0"/>
        <a:buChar char="•"/>
        <a:defRPr sz="2300" kern="1200">
          <a:solidFill>
            <a:schemeClr val="tx1"/>
          </a:solidFill>
          <a:latin typeface="+mn-lt"/>
          <a:ea typeface="+mn-ea"/>
          <a:cs typeface="+mn-cs"/>
        </a:defRPr>
      </a:lvl2pPr>
      <a:lvl3pPr marL="1082675" indent="-215900" algn="l" defTabSz="864870" rtl="0" fontAlgn="base">
        <a:lnSpc>
          <a:spcPct val="90000"/>
        </a:lnSpc>
        <a:spcBef>
          <a:spcPts val="475"/>
        </a:spcBef>
        <a:spcAft>
          <a:spcPct val="0"/>
        </a:spcAft>
        <a:buFont typeface="Arial" panose="020B0604020202020204" pitchFamily="34" charset="0"/>
        <a:buChar char="•"/>
        <a:defRPr sz="1900" kern="1200">
          <a:solidFill>
            <a:schemeClr val="tx1"/>
          </a:solidFill>
          <a:latin typeface="+mn-lt"/>
          <a:ea typeface="+mn-ea"/>
          <a:cs typeface="+mn-cs"/>
        </a:defRPr>
      </a:lvl3pPr>
      <a:lvl4pPr marL="1515745" indent="-215900" algn="l" defTabSz="864870" rtl="0" fontAlgn="base">
        <a:lnSpc>
          <a:spcPct val="90000"/>
        </a:lnSpc>
        <a:spcBef>
          <a:spcPts val="475"/>
        </a:spcBef>
        <a:spcAft>
          <a:spcPct val="0"/>
        </a:spcAft>
        <a:buFont typeface="Arial" panose="020B0604020202020204" pitchFamily="34" charset="0"/>
        <a:buChar char="•"/>
        <a:defRPr sz="1700" kern="1200">
          <a:solidFill>
            <a:schemeClr val="tx1"/>
          </a:solidFill>
          <a:latin typeface="+mn-lt"/>
          <a:ea typeface="+mn-ea"/>
          <a:cs typeface="+mn-cs"/>
        </a:defRPr>
      </a:lvl4pPr>
      <a:lvl5pPr marL="1947545" indent="-215900" algn="l" defTabSz="864870" rtl="0" fontAlgn="base">
        <a:lnSpc>
          <a:spcPct val="90000"/>
        </a:lnSpc>
        <a:spcBef>
          <a:spcPts val="475"/>
        </a:spcBef>
        <a:spcAft>
          <a:spcPct val="0"/>
        </a:spcAft>
        <a:buFont typeface="Arial" panose="020B0604020202020204" pitchFamily="34" charset="0"/>
        <a:buChar char="•"/>
        <a:defRPr sz="1700" kern="1200">
          <a:solidFill>
            <a:schemeClr val="tx1"/>
          </a:solidFill>
          <a:latin typeface="+mn-lt"/>
          <a:ea typeface="+mn-ea"/>
          <a:cs typeface="+mn-cs"/>
        </a:defRPr>
      </a:lvl5pPr>
      <a:lvl6pPr marL="2381885" indent="-216535" algn="l" defTabSz="866140"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6pPr>
      <a:lvl7pPr marL="2814955" indent="-216535" algn="l" defTabSz="866140"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7pPr>
      <a:lvl8pPr marL="3248025" indent="-216535" algn="l" defTabSz="866140"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8pPr>
      <a:lvl9pPr marL="3681095" indent="-216535" algn="l" defTabSz="866140"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6140" rtl="0" eaLnBrk="1" latinLnBrk="0" hangingPunct="1">
        <a:defRPr sz="1700" kern="1200">
          <a:solidFill>
            <a:schemeClr val="tx1"/>
          </a:solidFill>
          <a:latin typeface="+mn-lt"/>
          <a:ea typeface="+mn-ea"/>
          <a:cs typeface="+mn-cs"/>
        </a:defRPr>
      </a:lvl1pPr>
      <a:lvl2pPr marL="433070" algn="l" defTabSz="866140" rtl="0" eaLnBrk="1" latinLnBrk="0" hangingPunct="1">
        <a:defRPr sz="1700" kern="1200">
          <a:solidFill>
            <a:schemeClr val="tx1"/>
          </a:solidFill>
          <a:latin typeface="+mn-lt"/>
          <a:ea typeface="+mn-ea"/>
          <a:cs typeface="+mn-cs"/>
        </a:defRPr>
      </a:lvl2pPr>
      <a:lvl3pPr marL="866140" algn="l" defTabSz="866140" rtl="0" eaLnBrk="1" latinLnBrk="0" hangingPunct="1">
        <a:defRPr sz="1700" kern="1200">
          <a:solidFill>
            <a:schemeClr val="tx1"/>
          </a:solidFill>
          <a:latin typeface="+mn-lt"/>
          <a:ea typeface="+mn-ea"/>
          <a:cs typeface="+mn-cs"/>
        </a:defRPr>
      </a:lvl3pPr>
      <a:lvl4pPr marL="1299210" algn="l" defTabSz="866140" rtl="0" eaLnBrk="1" latinLnBrk="0" hangingPunct="1">
        <a:defRPr sz="1700" kern="1200">
          <a:solidFill>
            <a:schemeClr val="tx1"/>
          </a:solidFill>
          <a:latin typeface="+mn-lt"/>
          <a:ea typeface="+mn-ea"/>
          <a:cs typeface="+mn-cs"/>
        </a:defRPr>
      </a:lvl4pPr>
      <a:lvl5pPr marL="1732280" algn="l" defTabSz="866140" rtl="0" eaLnBrk="1" latinLnBrk="0" hangingPunct="1">
        <a:defRPr sz="1700" kern="1200">
          <a:solidFill>
            <a:schemeClr val="tx1"/>
          </a:solidFill>
          <a:latin typeface="+mn-lt"/>
          <a:ea typeface="+mn-ea"/>
          <a:cs typeface="+mn-cs"/>
        </a:defRPr>
      </a:lvl5pPr>
      <a:lvl6pPr marL="2165350" algn="l" defTabSz="866140" rtl="0" eaLnBrk="1" latinLnBrk="0" hangingPunct="1">
        <a:defRPr sz="1700" kern="1200">
          <a:solidFill>
            <a:schemeClr val="tx1"/>
          </a:solidFill>
          <a:latin typeface="+mn-lt"/>
          <a:ea typeface="+mn-ea"/>
          <a:cs typeface="+mn-cs"/>
        </a:defRPr>
      </a:lvl6pPr>
      <a:lvl7pPr marL="2598420" algn="l" defTabSz="866140" rtl="0" eaLnBrk="1" latinLnBrk="0" hangingPunct="1">
        <a:defRPr sz="1700" kern="1200">
          <a:solidFill>
            <a:schemeClr val="tx1"/>
          </a:solidFill>
          <a:latin typeface="+mn-lt"/>
          <a:ea typeface="+mn-ea"/>
          <a:cs typeface="+mn-cs"/>
        </a:defRPr>
      </a:lvl7pPr>
      <a:lvl8pPr marL="3031490" algn="l" defTabSz="866140" rtl="0" eaLnBrk="1" latinLnBrk="0" hangingPunct="1">
        <a:defRPr sz="1700" kern="1200">
          <a:solidFill>
            <a:schemeClr val="tx1"/>
          </a:solidFill>
          <a:latin typeface="+mn-lt"/>
          <a:ea typeface="+mn-ea"/>
          <a:cs typeface="+mn-cs"/>
        </a:defRPr>
      </a:lvl8pPr>
      <a:lvl9pPr marL="3464560" algn="l" defTabSz="866140"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6.GIF"/><Relationship Id="rId7" Type="http://schemas.openxmlformats.org/officeDocument/2006/relationships/image" Target="../media/image10.GIF"/><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descr="C:\Users\book pro\Desktop\图片\32.png32"/>
          <p:cNvPicPr>
            <a:picLocks noChangeAspect="1"/>
          </p:cNvPicPr>
          <p:nvPr/>
        </p:nvPicPr>
        <p:blipFill>
          <a:blip r:embed="rId3"/>
          <a:srcRect t="9822" b="9994"/>
          <a:stretch>
            <a:fillRect/>
          </a:stretch>
        </p:blipFill>
        <p:spPr>
          <a:xfrm>
            <a:off x="1812409" y="-155664"/>
            <a:ext cx="8689752" cy="6968370"/>
          </a:xfrm>
          <a:prstGeom prst="rect">
            <a:avLst/>
          </a:prstGeom>
        </p:spPr>
      </p:pic>
      <p:sp>
        <p:nvSpPr>
          <p:cNvPr id="6" name="椭圆 5"/>
          <p:cNvSpPr/>
          <p:nvPr/>
        </p:nvSpPr>
        <p:spPr>
          <a:xfrm>
            <a:off x="4027523" y="1412690"/>
            <a:ext cx="4205722" cy="4046816"/>
          </a:xfrm>
          <a:prstGeom prst="ellipse">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209" tIns="45606" rIns="91209" bIns="45606" rtlCol="0" anchor="ctr"/>
          <a:lstStyle/>
          <a:p>
            <a:pPr algn="ctr" defTabSz="911860"/>
            <a:endParaRPr lang="zh-CN" altLang="en-US" sz="4800" dirty="0">
              <a:solidFill>
                <a:srgbClr val="1C83AA"/>
              </a:solidFill>
            </a:endParaRPr>
          </a:p>
        </p:txBody>
      </p:sp>
      <p:sp>
        <p:nvSpPr>
          <p:cNvPr id="7" name="椭圆 6"/>
          <p:cNvSpPr/>
          <p:nvPr/>
        </p:nvSpPr>
        <p:spPr>
          <a:xfrm>
            <a:off x="4238096" y="1596636"/>
            <a:ext cx="3823384" cy="3678924"/>
          </a:xfrm>
          <a:prstGeom prst="ellipse">
            <a:avLst/>
          </a:prstGeom>
          <a:noFill/>
          <a:ln w="28575">
            <a:solidFill>
              <a:srgbClr val="215758"/>
            </a:solidFill>
          </a:ln>
          <a:effectLst/>
        </p:spPr>
        <p:style>
          <a:lnRef idx="2">
            <a:schemeClr val="accent1">
              <a:shade val="50000"/>
            </a:schemeClr>
          </a:lnRef>
          <a:fillRef idx="1">
            <a:schemeClr val="accent1"/>
          </a:fillRef>
          <a:effectRef idx="0">
            <a:schemeClr val="accent1"/>
          </a:effectRef>
          <a:fontRef idx="minor">
            <a:schemeClr val="lt1"/>
          </a:fontRef>
        </p:style>
        <p:txBody>
          <a:bodyPr lIns="91209" tIns="45606" rIns="91209" bIns="45606" rtlCol="0" anchor="ctr"/>
          <a:lstStyle/>
          <a:p>
            <a:pPr algn="ctr" defTabSz="911860"/>
            <a:endParaRPr lang="zh-CN" altLang="en-US" sz="4800" dirty="0">
              <a:solidFill>
                <a:srgbClr val="1C83AA"/>
              </a:solidFill>
            </a:endParaRPr>
          </a:p>
        </p:txBody>
      </p:sp>
      <p:sp>
        <p:nvSpPr>
          <p:cNvPr id="8" name="矩形 259"/>
          <p:cNvSpPr>
            <a:spLocks noChangeArrowheads="1"/>
          </p:cNvSpPr>
          <p:nvPr/>
        </p:nvSpPr>
        <p:spPr bwMode="auto">
          <a:xfrm>
            <a:off x="4270733" y="2240732"/>
            <a:ext cx="3582363" cy="88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fontAlgn="base">
              <a:spcAft>
                <a:spcPct val="0"/>
              </a:spcAft>
              <a:buFont typeface="Arial" panose="020B0604020202020204" pitchFamily="34" charset="0"/>
              <a:buNone/>
            </a:pPr>
            <a:r>
              <a:rPr lang="en-US" altLang="zh-CN" sz="2600" dirty="0">
                <a:solidFill>
                  <a:srgbClr val="55663C"/>
                </a:solidFill>
                <a:latin typeface="Embassy BT" panose="03030602040507090C03" pitchFamily="66" charset="0"/>
                <a:cs typeface="Arial" panose="020B0604020202020204" pitchFamily="34" charset="0"/>
              </a:rPr>
              <a:t>  Small And Pure </a:t>
            </a:r>
          </a:p>
          <a:p>
            <a:pPr algn="ctr" fontAlgn="base">
              <a:spcAft>
                <a:spcPct val="0"/>
              </a:spcAft>
              <a:buFont typeface="Arial" panose="020B0604020202020204" pitchFamily="34" charset="0"/>
              <a:buNone/>
            </a:pPr>
            <a:r>
              <a:rPr lang="en-US" altLang="zh-CN" sz="2600" dirty="0">
                <a:solidFill>
                  <a:srgbClr val="55663C"/>
                </a:solidFill>
                <a:latin typeface="Embassy BT" panose="03030602040507090C03" pitchFamily="66" charset="0"/>
                <a:cs typeface="Arial" panose="020B0604020202020204" pitchFamily="34" charset="0"/>
              </a:rPr>
              <a:t>And Fresh Flowers PPT</a:t>
            </a:r>
            <a:endParaRPr lang="zh-CN" altLang="en-US" sz="2600" dirty="0">
              <a:solidFill>
                <a:srgbClr val="55663C"/>
              </a:solidFill>
              <a:latin typeface="Embassy BT" panose="03030602040507090C03" pitchFamily="66" charset="0"/>
              <a:cs typeface="Arial" panose="020B0604020202020204" pitchFamily="34" charset="0"/>
            </a:endParaRPr>
          </a:p>
        </p:txBody>
      </p:sp>
      <p:sp>
        <p:nvSpPr>
          <p:cNvPr id="10" name="矩形 259"/>
          <p:cNvSpPr>
            <a:spLocks noChangeArrowheads="1"/>
          </p:cNvSpPr>
          <p:nvPr/>
        </p:nvSpPr>
        <p:spPr bwMode="auto">
          <a:xfrm>
            <a:off x="4380637" y="3157018"/>
            <a:ext cx="3565196"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fontAlgn="base">
              <a:spcAft>
                <a:spcPct val="0"/>
              </a:spcAft>
              <a:buFont typeface="Arial" panose="020B0604020202020204" pitchFamily="34" charset="0"/>
              <a:buNone/>
            </a:pPr>
            <a:r>
              <a:rPr lang="zh-CN" altLang="en-US" sz="5200" dirty="0">
                <a:solidFill>
                  <a:srgbClr val="55663C"/>
                </a:solidFill>
                <a:latin typeface="幼圆" panose="02010509060101010101" pitchFamily="49" charset="-122"/>
                <a:ea typeface="幼圆" panose="02010509060101010101" pitchFamily="49" charset="-122"/>
                <a:cs typeface="Arial" panose="020B0604020202020204" pitchFamily="34" charset="0"/>
              </a:rPr>
              <a:t>小清新简历</a:t>
            </a:r>
          </a:p>
        </p:txBody>
      </p:sp>
      <p:sp>
        <p:nvSpPr>
          <p:cNvPr id="2" name="TextBox 1"/>
          <p:cNvSpPr txBox="1"/>
          <p:nvPr/>
        </p:nvSpPr>
        <p:spPr>
          <a:xfrm>
            <a:off x="5325040" y="4136614"/>
            <a:ext cx="1338458" cy="369150"/>
          </a:xfrm>
          <a:prstGeom prst="rect">
            <a:avLst/>
          </a:prstGeom>
          <a:noFill/>
        </p:spPr>
        <p:txBody>
          <a:bodyPr wrap="none" lIns="91257" tIns="45630" rIns="91257" bIns="45630" rtlCol="0">
            <a:spAutoFit/>
          </a:bodyPr>
          <a:lstStyle/>
          <a:p>
            <a:r>
              <a:rPr lang="zh-CN" altLang="en-US" dirty="0">
                <a:solidFill>
                  <a:srgbClr val="2F5B50"/>
                </a:solidFill>
                <a:latin typeface="幼圆" panose="02010509060101010101" pitchFamily="49" charset="-122"/>
                <a:ea typeface="幼圆" panose="02010509060101010101" pitchFamily="49" charset="-122"/>
              </a:rPr>
              <a:t>应聘人：</a:t>
            </a:r>
            <a:r>
              <a:rPr lang="en-US" altLang="zh-CN" dirty="0">
                <a:solidFill>
                  <a:srgbClr val="2F5B50"/>
                </a:solidFill>
                <a:latin typeface="幼圆" panose="02010509060101010101" pitchFamily="49" charset="-122"/>
                <a:ea typeface="幼圆" panose="02010509060101010101" pitchFamily="49" charset="-122"/>
              </a:rPr>
              <a:t>xx</a:t>
            </a:r>
            <a:endParaRPr lang="zh-CN" altLang="en-US" dirty="0">
              <a:solidFill>
                <a:srgbClr val="2F5B50"/>
              </a:solidFill>
              <a:latin typeface="幼圆" panose="02010509060101010101" pitchFamily="49" charset="-122"/>
              <a:ea typeface="幼圆" panose="020105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par>
                          <p:cTn id="19" fill="hold">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8"/>
                                        </p:tgtEl>
                                        <p:attrNameLst>
                                          <p:attrName>ppt_y</p:attrName>
                                        </p:attrNameLst>
                                      </p:cBhvr>
                                      <p:tavLst>
                                        <p:tav tm="0">
                                          <p:val>
                                            <p:strVal val="#ppt_y"/>
                                          </p:val>
                                        </p:tav>
                                        <p:tav tm="100000">
                                          <p:val>
                                            <p:strVal val="#ppt_y"/>
                                          </p:val>
                                        </p:tav>
                                      </p:tavLst>
                                    </p:anim>
                                    <p:anim calcmode="lin" valueType="num">
                                      <p:cBhvr>
                                        <p:cTn id="24"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8"/>
                                        </p:tgtEl>
                                      </p:cBhvr>
                                    </p:animEffect>
                                  </p:childTnLst>
                                </p:cTn>
                              </p:par>
                            </p:childTnLst>
                          </p:cTn>
                        </p:par>
                        <p:par>
                          <p:cTn id="27" fill="hold">
                            <p:stCondLst>
                              <p:cond delay="2849"/>
                            </p:stCondLst>
                            <p:childTnLst>
                              <p:par>
                                <p:cTn id="28" presetID="26" presetClass="emph" presetSubtype="0" fill="hold" grpId="1" nodeType="afterEffect">
                                  <p:stCondLst>
                                    <p:cond delay="0"/>
                                  </p:stCondLst>
                                  <p:iterate type="lt">
                                    <p:tmPct val="0"/>
                                  </p:iterate>
                                  <p:childTnLst>
                                    <p:animEffect transition="out" filter="fade">
                                      <p:cBhvr>
                                        <p:cTn id="29" dur="500" tmFilter="0, 0; .2, .5; .8, .5; 1, 0"/>
                                        <p:tgtEl>
                                          <p:spTgt spid="8"/>
                                        </p:tgtEl>
                                      </p:cBhvr>
                                    </p:animEffect>
                                    <p:animScale>
                                      <p:cBhvr>
                                        <p:cTn id="30" dur="250" autoRev="1" fill="hold"/>
                                        <p:tgtEl>
                                          <p:spTgt spid="8"/>
                                        </p:tgtEl>
                                      </p:cBhvr>
                                      <p:by x="105000" y="105000"/>
                                    </p:animScale>
                                  </p:childTnLst>
                                </p:cTn>
                              </p:par>
                            </p:childTnLst>
                          </p:cTn>
                        </p:par>
                        <p:par>
                          <p:cTn id="31" fill="hold">
                            <p:stCondLst>
                              <p:cond delay="3349"/>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0"/>
                                        </p:tgtEl>
                                        <p:attrNameLst>
                                          <p:attrName>ppt_y</p:attrName>
                                        </p:attrNameLst>
                                      </p:cBhvr>
                                      <p:tavLst>
                                        <p:tav tm="0">
                                          <p:val>
                                            <p:strVal val="#ppt_y"/>
                                          </p:val>
                                        </p:tav>
                                        <p:tav tm="100000">
                                          <p:val>
                                            <p:strVal val="#ppt_y"/>
                                          </p:val>
                                        </p:tav>
                                      </p:tavLst>
                                    </p:anim>
                                    <p:anim calcmode="lin" valueType="num">
                                      <p:cBhvr>
                                        <p:cTn id="36"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0"/>
                                        </p:tgtEl>
                                      </p:cBhvr>
                                    </p:animEffect>
                                  </p:childTnLst>
                                </p:cTn>
                              </p:par>
                            </p:childTnLst>
                          </p:cTn>
                        </p:par>
                        <p:par>
                          <p:cTn id="39" fill="hold">
                            <p:stCondLst>
                              <p:cond delay="4050"/>
                            </p:stCondLst>
                            <p:childTnLst>
                              <p:par>
                                <p:cTn id="40" presetID="26" presetClass="emph" presetSubtype="0" fill="hold" grpId="1" nodeType="afterEffect">
                                  <p:stCondLst>
                                    <p:cond delay="0"/>
                                  </p:stCondLst>
                                  <p:iterate type="lt">
                                    <p:tmPct val="0"/>
                                  </p:iterate>
                                  <p:childTnLst>
                                    <p:animEffect transition="out" filter="fade">
                                      <p:cBhvr>
                                        <p:cTn id="41" dur="500" tmFilter="0, 0; .2, .5; .8, .5; 1, 0"/>
                                        <p:tgtEl>
                                          <p:spTgt spid="10"/>
                                        </p:tgtEl>
                                      </p:cBhvr>
                                    </p:animEffect>
                                    <p:animScale>
                                      <p:cBhvr>
                                        <p:cTn id="42" dur="250" autoRev="1" fill="hold"/>
                                        <p:tgtEl>
                                          <p:spTgt spid="10"/>
                                        </p:tgtEl>
                                      </p:cBhvr>
                                      <p:by x="105000" y="105000"/>
                                    </p:animScale>
                                  </p:childTnLst>
                                </p:cTn>
                              </p:par>
                            </p:childTnLst>
                          </p:cTn>
                        </p:par>
                        <p:par>
                          <p:cTn id="43" fill="hold">
                            <p:stCondLst>
                              <p:cond delay="4550"/>
                            </p:stCondLst>
                            <p:childTnLst>
                              <p:par>
                                <p:cTn id="44" presetID="42" presetClass="entr" presetSubtype="0" fill="hold" grpId="0"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1000"/>
                                        <p:tgtEl>
                                          <p:spTgt spid="2"/>
                                        </p:tgtEl>
                                      </p:cBhvr>
                                    </p:animEffect>
                                    <p:anim calcmode="lin" valueType="num">
                                      <p:cBhvr>
                                        <p:cTn id="47" dur="1000" fill="hold"/>
                                        <p:tgtEl>
                                          <p:spTgt spid="2"/>
                                        </p:tgtEl>
                                        <p:attrNameLst>
                                          <p:attrName>ppt_x</p:attrName>
                                        </p:attrNameLst>
                                      </p:cBhvr>
                                      <p:tavLst>
                                        <p:tav tm="0">
                                          <p:val>
                                            <p:strVal val="#ppt_x"/>
                                          </p:val>
                                        </p:tav>
                                        <p:tav tm="100000">
                                          <p:val>
                                            <p:strVal val="#ppt_x"/>
                                          </p:val>
                                        </p:tav>
                                      </p:tavLst>
                                    </p:anim>
                                    <p:anim calcmode="lin" valueType="num">
                                      <p:cBhvr>
                                        <p:cTn id="4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8" grpId="1"/>
      <p:bldP spid="10" grpId="0"/>
      <p:bldP spid="10" grpId="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1384768" y="138399"/>
            <a:ext cx="1631141" cy="621670"/>
          </a:xfrm>
          <a:prstGeom prst="rect">
            <a:avLst/>
          </a:prstGeom>
        </p:spPr>
        <p:txBody>
          <a:bodyPr wrap="none" lIns="121720" tIns="60859" rIns="121720" bIns="60859" anchor="ctr">
            <a:spAutoFit/>
          </a:bodyPr>
          <a:lstStyle/>
          <a:p>
            <a:pPr defTabSz="1216660">
              <a:lnSpc>
                <a:spcPct val="120000"/>
              </a:lnSpc>
            </a:pPr>
            <a:r>
              <a:rPr lang="zh-CN" altLang="en-US" sz="2700" dirty="0">
                <a:solidFill>
                  <a:prstClr val="black">
                    <a:lumMod val="85000"/>
                    <a:lumOff val="15000"/>
                  </a:prstClr>
                </a:solidFill>
                <a:latin typeface="微软雅黑" panose="020B0503020204020204" pitchFamily="34" charset="-122"/>
                <a:ea typeface="微软雅黑" panose="020B0503020204020204" pitchFamily="34" charset="-122"/>
              </a:rPr>
              <a:t>解决问题</a:t>
            </a:r>
          </a:p>
        </p:txBody>
      </p:sp>
      <p:grpSp>
        <p:nvGrpSpPr>
          <p:cNvPr id="50" name="组合 49"/>
          <p:cNvGrpSpPr/>
          <p:nvPr/>
        </p:nvGrpSpPr>
        <p:grpSpPr>
          <a:xfrm>
            <a:off x="3921221" y="1552406"/>
            <a:ext cx="3838587" cy="3821589"/>
            <a:chOff x="4176708" y="2023031"/>
            <a:chExt cx="3838586" cy="3821589"/>
          </a:xfrm>
        </p:grpSpPr>
        <p:sp>
          <p:nvSpPr>
            <p:cNvPr id="56" name="任意多边形 55"/>
            <p:cNvSpPr/>
            <p:nvPr/>
          </p:nvSpPr>
          <p:spPr bwMode="auto">
            <a:xfrm>
              <a:off x="6834363" y="3952240"/>
              <a:ext cx="168167" cy="85367"/>
            </a:xfrm>
            <a:custGeom>
              <a:avLst/>
              <a:gdLst>
                <a:gd name="connsiteX0" fmla="*/ 6747 w 168167"/>
                <a:gd name="connsiteY0" fmla="*/ 0 h 85367"/>
                <a:gd name="connsiteX1" fmla="*/ 163674 w 168167"/>
                <a:gd name="connsiteY1" fmla="*/ 0 h 85367"/>
                <a:gd name="connsiteX2" fmla="*/ 168167 w 168167"/>
                <a:gd name="connsiteY2" fmla="*/ 85367 h 85367"/>
                <a:gd name="connsiteX3" fmla="*/ 0 w 168167"/>
                <a:gd name="connsiteY3" fmla="*/ 85367 h 85367"/>
              </a:gdLst>
              <a:ahLst/>
              <a:cxnLst>
                <a:cxn ang="0">
                  <a:pos x="connsiteX0" y="connsiteY0"/>
                </a:cxn>
                <a:cxn ang="0">
                  <a:pos x="connsiteX1" y="connsiteY1"/>
                </a:cxn>
                <a:cxn ang="0">
                  <a:pos x="connsiteX2" y="connsiteY2"/>
                </a:cxn>
                <a:cxn ang="0">
                  <a:pos x="connsiteX3" y="connsiteY3"/>
                </a:cxn>
              </a:cxnLst>
              <a:rect l="l" t="t" r="r" b="b"/>
              <a:pathLst>
                <a:path w="168167" h="85367">
                  <a:moveTo>
                    <a:pt x="6747" y="0"/>
                  </a:moveTo>
                  <a:cubicBezTo>
                    <a:pt x="163674" y="0"/>
                    <a:pt x="163674" y="0"/>
                    <a:pt x="163674" y="0"/>
                  </a:cubicBezTo>
                  <a:lnTo>
                    <a:pt x="168167" y="85367"/>
                  </a:lnTo>
                  <a:lnTo>
                    <a:pt x="0" y="85367"/>
                  </a:lnTo>
                  <a:close/>
                </a:path>
              </a:pathLst>
            </a:custGeom>
            <a:solidFill>
              <a:srgbClr val="CF3C27"/>
            </a:solidFill>
            <a:ln w="23813" cap="flat">
              <a:noFill/>
              <a:prstDash val="solid"/>
              <a:miter lim="800000"/>
            </a:ln>
          </p:spPr>
          <p:txBody>
            <a:bodyPr vert="horz" wrap="square" lIns="91440" tIns="45720" rIns="91440" bIns="45720" numCol="1" anchor="t" anchorCtr="0" compatLnSpc="1">
              <a:noAutofit/>
            </a:bodyPr>
            <a:lstStyle/>
            <a:p>
              <a:pPr defTabSz="911225"/>
              <a:endParaRPr lang="zh-CN" altLang="en-US" sz="1700">
                <a:solidFill>
                  <a:prstClr val="black"/>
                </a:solidFill>
                <a:latin typeface="Calibri" panose="020F0502020204030204"/>
                <a:ea typeface="宋体" panose="02010600030101010101" pitchFamily="2" charset="-122"/>
              </a:endParaRPr>
            </a:p>
          </p:txBody>
        </p:sp>
        <p:sp>
          <p:nvSpPr>
            <p:cNvPr id="57" name="Freeform 7"/>
            <p:cNvSpPr/>
            <p:nvPr/>
          </p:nvSpPr>
          <p:spPr bwMode="auto">
            <a:xfrm>
              <a:off x="4379261" y="2023031"/>
              <a:ext cx="1978784" cy="1725239"/>
            </a:xfrm>
            <a:custGeom>
              <a:avLst/>
              <a:gdLst>
                <a:gd name="T0" fmla="*/ 796 w 833"/>
                <a:gd name="T1" fmla="*/ 446 h 726"/>
                <a:gd name="T2" fmla="*/ 682 w 833"/>
                <a:gd name="T3" fmla="*/ 464 h 726"/>
                <a:gd name="T4" fmla="*/ 450 w 833"/>
                <a:gd name="T5" fmla="*/ 726 h 726"/>
                <a:gd name="T6" fmla="*/ 450 w 833"/>
                <a:gd name="T7" fmla="*/ 726 h 726"/>
                <a:gd name="T8" fmla="*/ 1 w 833"/>
                <a:gd name="T9" fmla="*/ 726 h 726"/>
                <a:gd name="T10" fmla="*/ 0 w 833"/>
                <a:gd name="T11" fmla="*/ 726 h 726"/>
                <a:gd name="T12" fmla="*/ 539 w 833"/>
                <a:gd name="T13" fmla="*/ 43 h 726"/>
                <a:gd name="T14" fmla="*/ 794 w 833"/>
                <a:gd name="T15" fmla="*/ 0 h 726"/>
                <a:gd name="T16" fmla="*/ 827 w 833"/>
                <a:gd name="T17" fmla="*/ 1 h 726"/>
                <a:gd name="T18" fmla="*/ 827 w 833"/>
                <a:gd name="T19" fmla="*/ 445 h 726"/>
                <a:gd name="T20" fmla="*/ 814 w 833"/>
                <a:gd name="T21" fmla="*/ 446 h 726"/>
                <a:gd name="T22" fmla="*/ 796 w 833"/>
                <a:gd name="T23" fmla="*/ 446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3" h="726">
                  <a:moveTo>
                    <a:pt x="796" y="446"/>
                  </a:moveTo>
                  <a:cubicBezTo>
                    <a:pt x="758" y="446"/>
                    <a:pt x="720" y="452"/>
                    <a:pt x="682" y="464"/>
                  </a:cubicBezTo>
                  <a:cubicBezTo>
                    <a:pt x="559" y="506"/>
                    <a:pt x="475" y="608"/>
                    <a:pt x="450" y="726"/>
                  </a:cubicBezTo>
                  <a:cubicBezTo>
                    <a:pt x="450" y="726"/>
                    <a:pt x="450" y="726"/>
                    <a:pt x="450" y="726"/>
                  </a:cubicBezTo>
                  <a:cubicBezTo>
                    <a:pt x="1" y="726"/>
                    <a:pt x="1" y="726"/>
                    <a:pt x="1" y="726"/>
                  </a:cubicBezTo>
                  <a:cubicBezTo>
                    <a:pt x="0" y="726"/>
                    <a:pt x="0" y="726"/>
                    <a:pt x="0" y="726"/>
                  </a:cubicBezTo>
                  <a:cubicBezTo>
                    <a:pt x="28" y="421"/>
                    <a:pt x="231" y="147"/>
                    <a:pt x="539" y="43"/>
                  </a:cubicBezTo>
                  <a:cubicBezTo>
                    <a:pt x="623" y="14"/>
                    <a:pt x="709" y="0"/>
                    <a:pt x="794" y="0"/>
                  </a:cubicBezTo>
                  <a:cubicBezTo>
                    <a:pt x="797" y="0"/>
                    <a:pt x="828" y="0"/>
                    <a:pt x="827" y="1"/>
                  </a:cubicBezTo>
                  <a:cubicBezTo>
                    <a:pt x="827" y="445"/>
                    <a:pt x="827" y="445"/>
                    <a:pt x="827" y="445"/>
                  </a:cubicBezTo>
                  <a:cubicBezTo>
                    <a:pt x="833" y="445"/>
                    <a:pt x="808" y="445"/>
                    <a:pt x="814" y="446"/>
                  </a:cubicBezTo>
                  <a:cubicBezTo>
                    <a:pt x="796" y="446"/>
                    <a:pt x="796" y="446"/>
                    <a:pt x="796" y="446"/>
                  </a:cubicBezTo>
                  <a:close/>
                </a:path>
              </a:pathLst>
            </a:custGeom>
            <a:solidFill>
              <a:srgbClr val="2F5B50"/>
            </a:solidFill>
            <a:ln w="23813" cap="flat">
              <a:noFill/>
              <a:prstDash val="solid"/>
              <a:miter lim="800000"/>
            </a:ln>
          </p:spPr>
          <p:txBody>
            <a:bodyPr vert="horz" wrap="square" lIns="91440" tIns="45720" rIns="91440" bIns="45720" numCol="1" anchor="t" anchorCtr="0" compatLnSpc="1"/>
            <a:lstStyle/>
            <a:p>
              <a:pPr defTabSz="911225"/>
              <a:endParaRPr lang="zh-CN" altLang="en-US" sz="1700">
                <a:solidFill>
                  <a:prstClr val="black"/>
                </a:solidFill>
                <a:latin typeface="Calibri" panose="020F0502020204030204"/>
                <a:ea typeface="宋体" panose="02010600030101010101" pitchFamily="2" charset="-122"/>
              </a:endParaRPr>
            </a:p>
          </p:txBody>
        </p:sp>
        <p:sp>
          <p:nvSpPr>
            <p:cNvPr id="58" name="任意多边形 57"/>
            <p:cNvSpPr/>
            <p:nvPr/>
          </p:nvSpPr>
          <p:spPr bwMode="auto">
            <a:xfrm>
              <a:off x="4339972" y="3500639"/>
              <a:ext cx="1174315" cy="287731"/>
            </a:xfrm>
            <a:custGeom>
              <a:avLst/>
              <a:gdLst>
                <a:gd name="connsiteX0" fmla="*/ 1174010 w 1174315"/>
                <a:gd name="connsiteY0" fmla="*/ 141172 h 287731"/>
                <a:gd name="connsiteX1" fmla="*/ 1174315 w 1174315"/>
                <a:gd name="connsiteY1" fmla="*/ 141259 h 287731"/>
                <a:gd name="connsiteX2" fmla="*/ 1173196 w 1174315"/>
                <a:gd name="connsiteY2" fmla="*/ 143012 h 287731"/>
                <a:gd name="connsiteX3" fmla="*/ 46747 w 1174315"/>
                <a:gd name="connsiteY3" fmla="*/ 0 h 287731"/>
                <a:gd name="connsiteX4" fmla="*/ 64332 w 1174315"/>
                <a:gd name="connsiteY4" fmla="*/ 0 h 287731"/>
                <a:gd name="connsiteX5" fmla="*/ 1170420 w 1174315"/>
                <a:gd name="connsiteY5" fmla="*/ 147364 h 287731"/>
                <a:gd name="connsiteX6" fmla="*/ 1173196 w 1174315"/>
                <a:gd name="connsiteY6" fmla="*/ 143012 h 287731"/>
                <a:gd name="connsiteX7" fmla="*/ 1154831 w 1174315"/>
                <a:gd name="connsiteY7" fmla="*/ 184564 h 287731"/>
                <a:gd name="connsiteX8" fmla="*/ 1124588 w 1174315"/>
                <a:gd name="connsiteY8" fmla="*/ 287731 h 287731"/>
                <a:gd name="connsiteX9" fmla="*/ 2500 w 1174315"/>
                <a:gd name="connsiteY9" fmla="*/ 287731 h 287731"/>
                <a:gd name="connsiteX10" fmla="*/ 0 w 1174315"/>
                <a:gd name="connsiteY10" fmla="*/ 287731 h 287731"/>
                <a:gd name="connsiteX11" fmla="*/ 33927 w 1174315"/>
                <a:gd name="connsiteY11" fmla="*/ 50753 h 28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4315" h="287731">
                  <a:moveTo>
                    <a:pt x="1174010" y="141172"/>
                  </a:moveTo>
                  <a:lnTo>
                    <a:pt x="1174315" y="141259"/>
                  </a:lnTo>
                  <a:lnTo>
                    <a:pt x="1173196" y="143012"/>
                  </a:lnTo>
                  <a:close/>
                  <a:moveTo>
                    <a:pt x="46747" y="0"/>
                  </a:moveTo>
                  <a:lnTo>
                    <a:pt x="64332" y="0"/>
                  </a:lnTo>
                  <a:lnTo>
                    <a:pt x="1170420" y="147364"/>
                  </a:lnTo>
                  <a:lnTo>
                    <a:pt x="1173196" y="143012"/>
                  </a:lnTo>
                  <a:lnTo>
                    <a:pt x="1154831" y="184564"/>
                  </a:lnTo>
                  <a:cubicBezTo>
                    <a:pt x="1142512" y="218223"/>
                    <a:pt x="1132398" y="252680"/>
                    <a:pt x="1124588" y="287731"/>
                  </a:cubicBezTo>
                  <a:lnTo>
                    <a:pt x="2500" y="287731"/>
                  </a:lnTo>
                  <a:lnTo>
                    <a:pt x="0" y="287731"/>
                  </a:lnTo>
                  <a:cubicBezTo>
                    <a:pt x="7654" y="208457"/>
                    <a:pt x="18739" y="129171"/>
                    <a:pt x="33927" y="50753"/>
                  </a:cubicBezTo>
                  <a:close/>
                </a:path>
              </a:pathLst>
            </a:custGeom>
            <a:solidFill>
              <a:schemeClr val="accent1">
                <a:lumMod val="75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1225"/>
              <a:endParaRPr lang="zh-CN" altLang="en-US" sz="1700">
                <a:solidFill>
                  <a:prstClr val="white"/>
                </a:solidFill>
              </a:endParaRPr>
            </a:p>
          </p:txBody>
        </p:sp>
        <p:grpSp>
          <p:nvGrpSpPr>
            <p:cNvPr id="59" name="组合 58"/>
            <p:cNvGrpSpPr/>
            <p:nvPr/>
          </p:nvGrpSpPr>
          <p:grpSpPr>
            <a:xfrm>
              <a:off x="4176708" y="3653367"/>
              <a:ext cx="1961624" cy="2094970"/>
              <a:chOff x="4176708" y="3653367"/>
              <a:chExt cx="1961624" cy="2094970"/>
            </a:xfrm>
          </p:grpSpPr>
          <p:sp>
            <p:nvSpPr>
              <p:cNvPr id="85" name="Freeform 12"/>
              <p:cNvSpPr/>
              <p:nvPr/>
            </p:nvSpPr>
            <p:spPr bwMode="auto">
              <a:xfrm>
                <a:off x="4176708" y="3653367"/>
                <a:ext cx="1932041" cy="2048190"/>
              </a:xfrm>
              <a:custGeom>
                <a:avLst/>
                <a:gdLst>
                  <a:gd name="T0" fmla="*/ 455 w 813"/>
                  <a:gd name="T1" fmla="*/ 46 h 862"/>
                  <a:gd name="T2" fmla="*/ 474 w 813"/>
                  <a:gd name="T3" fmla="*/ 163 h 862"/>
                  <a:gd name="T4" fmla="*/ 813 w 813"/>
                  <a:gd name="T5" fmla="*/ 407 h 862"/>
                  <a:gd name="T6" fmla="*/ 813 w 813"/>
                  <a:gd name="T7" fmla="*/ 862 h 862"/>
                  <a:gd name="T8" fmla="*/ 0 w 813"/>
                  <a:gd name="T9" fmla="*/ 48 h 862"/>
                  <a:gd name="T10" fmla="*/ 0 w 813"/>
                  <a:gd name="T11" fmla="*/ 0 h 862"/>
                  <a:gd name="T12" fmla="*/ 455 w 813"/>
                  <a:gd name="T13" fmla="*/ 0 h 862"/>
                  <a:gd name="T14" fmla="*/ 455 w 813"/>
                  <a:gd name="T15" fmla="*/ 46 h 8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3" h="862">
                    <a:moveTo>
                      <a:pt x="455" y="46"/>
                    </a:moveTo>
                    <a:cubicBezTo>
                      <a:pt x="455" y="85"/>
                      <a:pt x="461" y="124"/>
                      <a:pt x="474" y="163"/>
                    </a:cubicBezTo>
                    <a:cubicBezTo>
                      <a:pt x="524" y="312"/>
                      <a:pt x="664" y="407"/>
                      <a:pt x="813" y="407"/>
                    </a:cubicBezTo>
                    <a:cubicBezTo>
                      <a:pt x="813" y="862"/>
                      <a:pt x="813" y="862"/>
                      <a:pt x="813" y="862"/>
                    </a:cubicBezTo>
                    <a:cubicBezTo>
                      <a:pt x="397" y="861"/>
                      <a:pt x="10" y="451"/>
                      <a:pt x="0" y="48"/>
                    </a:cubicBezTo>
                    <a:cubicBezTo>
                      <a:pt x="0" y="0"/>
                      <a:pt x="0" y="0"/>
                      <a:pt x="0" y="0"/>
                    </a:cubicBezTo>
                    <a:cubicBezTo>
                      <a:pt x="455" y="0"/>
                      <a:pt x="455" y="0"/>
                      <a:pt x="455" y="0"/>
                    </a:cubicBezTo>
                    <a:cubicBezTo>
                      <a:pt x="455" y="46"/>
                      <a:pt x="455" y="46"/>
                      <a:pt x="455" y="46"/>
                    </a:cubicBezTo>
                    <a:close/>
                  </a:path>
                </a:pathLst>
              </a:custGeom>
              <a:solidFill>
                <a:schemeClr val="bg1">
                  <a:lumMod val="50000"/>
                </a:schemeClr>
              </a:solidFill>
              <a:ln w="23813" cap="flat">
                <a:noFill/>
                <a:prstDash val="solid"/>
                <a:miter lim="800000"/>
              </a:ln>
            </p:spPr>
            <p:txBody>
              <a:bodyPr vert="horz" wrap="square" lIns="91440" tIns="45720" rIns="91440" bIns="45720" numCol="1" anchor="t" anchorCtr="0" compatLnSpc="1"/>
              <a:lstStyle/>
              <a:p>
                <a:pPr defTabSz="911225"/>
                <a:endParaRPr lang="zh-CN" altLang="en-US" sz="1700">
                  <a:solidFill>
                    <a:prstClr val="black"/>
                  </a:solidFill>
                  <a:latin typeface="Calibri" panose="020F0502020204030204"/>
                  <a:ea typeface="宋体" panose="02010600030101010101" pitchFamily="2" charset="-122"/>
                </a:endParaRPr>
              </a:p>
            </p:txBody>
          </p:sp>
          <p:sp>
            <p:nvSpPr>
              <p:cNvPr id="86" name="任意多边形 85"/>
              <p:cNvSpPr/>
              <p:nvPr/>
            </p:nvSpPr>
            <p:spPr bwMode="auto">
              <a:xfrm rot="5400000" flipH="1" flipV="1">
                <a:off x="5361872" y="4971876"/>
                <a:ext cx="1182854" cy="370067"/>
              </a:xfrm>
              <a:custGeom>
                <a:avLst/>
                <a:gdLst>
                  <a:gd name="connsiteX0" fmla="*/ 1174010 w 1174315"/>
                  <a:gd name="connsiteY0" fmla="*/ 141172 h 287731"/>
                  <a:gd name="connsiteX1" fmla="*/ 1174315 w 1174315"/>
                  <a:gd name="connsiteY1" fmla="*/ 141259 h 287731"/>
                  <a:gd name="connsiteX2" fmla="*/ 1173196 w 1174315"/>
                  <a:gd name="connsiteY2" fmla="*/ 143012 h 287731"/>
                  <a:gd name="connsiteX3" fmla="*/ 46747 w 1174315"/>
                  <a:gd name="connsiteY3" fmla="*/ 0 h 287731"/>
                  <a:gd name="connsiteX4" fmla="*/ 64332 w 1174315"/>
                  <a:gd name="connsiteY4" fmla="*/ 0 h 287731"/>
                  <a:gd name="connsiteX5" fmla="*/ 1170420 w 1174315"/>
                  <a:gd name="connsiteY5" fmla="*/ 147364 h 287731"/>
                  <a:gd name="connsiteX6" fmla="*/ 1173196 w 1174315"/>
                  <a:gd name="connsiteY6" fmla="*/ 143012 h 287731"/>
                  <a:gd name="connsiteX7" fmla="*/ 1154831 w 1174315"/>
                  <a:gd name="connsiteY7" fmla="*/ 184564 h 287731"/>
                  <a:gd name="connsiteX8" fmla="*/ 1124588 w 1174315"/>
                  <a:gd name="connsiteY8" fmla="*/ 287731 h 287731"/>
                  <a:gd name="connsiteX9" fmla="*/ 2500 w 1174315"/>
                  <a:gd name="connsiteY9" fmla="*/ 287731 h 287731"/>
                  <a:gd name="connsiteX10" fmla="*/ 0 w 1174315"/>
                  <a:gd name="connsiteY10" fmla="*/ 287731 h 287731"/>
                  <a:gd name="connsiteX11" fmla="*/ 33927 w 1174315"/>
                  <a:gd name="connsiteY11" fmla="*/ 50753 h 28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4315" h="287731">
                    <a:moveTo>
                      <a:pt x="1174010" y="141172"/>
                    </a:moveTo>
                    <a:lnTo>
                      <a:pt x="1174315" y="141259"/>
                    </a:lnTo>
                    <a:lnTo>
                      <a:pt x="1173196" y="143012"/>
                    </a:lnTo>
                    <a:close/>
                    <a:moveTo>
                      <a:pt x="46747" y="0"/>
                    </a:moveTo>
                    <a:lnTo>
                      <a:pt x="64332" y="0"/>
                    </a:lnTo>
                    <a:lnTo>
                      <a:pt x="1170420" y="147364"/>
                    </a:lnTo>
                    <a:lnTo>
                      <a:pt x="1173196" y="143012"/>
                    </a:lnTo>
                    <a:lnTo>
                      <a:pt x="1154831" y="184564"/>
                    </a:lnTo>
                    <a:cubicBezTo>
                      <a:pt x="1142512" y="218223"/>
                      <a:pt x="1132398" y="252680"/>
                      <a:pt x="1124588" y="287731"/>
                    </a:cubicBezTo>
                    <a:lnTo>
                      <a:pt x="2500" y="287731"/>
                    </a:lnTo>
                    <a:lnTo>
                      <a:pt x="0" y="287731"/>
                    </a:lnTo>
                    <a:cubicBezTo>
                      <a:pt x="7654" y="208457"/>
                      <a:pt x="18739" y="129171"/>
                      <a:pt x="33927" y="50753"/>
                    </a:cubicBezTo>
                    <a:close/>
                  </a:path>
                </a:pathLst>
              </a:custGeom>
              <a:solidFill>
                <a:schemeClr val="accent4">
                  <a:lumMod val="75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1225"/>
                <a:endParaRPr lang="zh-CN" altLang="en-US" sz="1700">
                  <a:solidFill>
                    <a:prstClr val="white"/>
                  </a:solidFill>
                </a:endParaRPr>
              </a:p>
            </p:txBody>
          </p:sp>
        </p:grpSp>
        <p:sp>
          <p:nvSpPr>
            <p:cNvPr id="60" name="任意多边形 59"/>
            <p:cNvSpPr/>
            <p:nvPr/>
          </p:nvSpPr>
          <p:spPr bwMode="auto">
            <a:xfrm>
              <a:off x="5972770" y="4037607"/>
              <a:ext cx="1923542" cy="1807013"/>
            </a:xfrm>
            <a:custGeom>
              <a:avLst/>
              <a:gdLst>
                <a:gd name="connsiteX0" fmla="*/ 861106 w 1923542"/>
                <a:gd name="connsiteY0" fmla="*/ 0 h 1807013"/>
                <a:gd name="connsiteX1" fmla="*/ 1029273 w 1923542"/>
                <a:gd name="connsiteY1" fmla="*/ 0 h 1807013"/>
                <a:gd name="connsiteX2" fmla="*/ 1029535 w 1923542"/>
                <a:gd name="connsiteY2" fmla="*/ 4973 h 1807013"/>
                <a:gd name="connsiteX3" fmla="*/ 1923542 w 1923542"/>
                <a:gd name="connsiteY3" fmla="*/ 4973 h 1807013"/>
                <a:gd name="connsiteX4" fmla="*/ 33288 w 1923542"/>
                <a:gd name="connsiteY4" fmla="*/ 1807013 h 1807013"/>
                <a:gd name="connsiteX5" fmla="*/ 0 w 1923542"/>
                <a:gd name="connsiteY5" fmla="*/ 1807013 h 1807013"/>
                <a:gd name="connsiteX6" fmla="*/ 0 w 1923542"/>
                <a:gd name="connsiteY6" fmla="*/ 749087 h 1807013"/>
                <a:gd name="connsiteX7" fmla="*/ 28532 w 1923542"/>
                <a:gd name="connsiteY7" fmla="*/ 749087 h 1807013"/>
                <a:gd name="connsiteX8" fmla="*/ 299588 w 1923542"/>
                <a:gd name="connsiteY8" fmla="*/ 703917 h 1807013"/>
                <a:gd name="connsiteX9" fmla="*/ 857673 w 1923542"/>
                <a:gd name="connsiteY9" fmla="*/ 43424 h 180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3542" h="1807013">
                  <a:moveTo>
                    <a:pt x="861106" y="0"/>
                  </a:moveTo>
                  <a:lnTo>
                    <a:pt x="1029273" y="0"/>
                  </a:lnTo>
                  <a:lnTo>
                    <a:pt x="1029535" y="4973"/>
                  </a:lnTo>
                  <a:cubicBezTo>
                    <a:pt x="1923542" y="4973"/>
                    <a:pt x="1923542" y="4973"/>
                    <a:pt x="1923542" y="4973"/>
                  </a:cubicBezTo>
                  <a:cubicBezTo>
                    <a:pt x="1875989" y="1012974"/>
                    <a:pt x="1041423" y="1807013"/>
                    <a:pt x="33288" y="1807013"/>
                  </a:cubicBezTo>
                  <a:cubicBezTo>
                    <a:pt x="0" y="1807013"/>
                    <a:pt x="0" y="1807013"/>
                    <a:pt x="0" y="1807013"/>
                  </a:cubicBezTo>
                  <a:cubicBezTo>
                    <a:pt x="0" y="749087"/>
                    <a:pt x="0" y="749087"/>
                    <a:pt x="0" y="749087"/>
                  </a:cubicBezTo>
                  <a:cubicBezTo>
                    <a:pt x="28532" y="749087"/>
                    <a:pt x="28532" y="749087"/>
                    <a:pt x="28532" y="749087"/>
                  </a:cubicBezTo>
                  <a:cubicBezTo>
                    <a:pt x="118884" y="749087"/>
                    <a:pt x="209236" y="734823"/>
                    <a:pt x="299588" y="703917"/>
                  </a:cubicBezTo>
                  <a:cubicBezTo>
                    <a:pt x="603336" y="601988"/>
                    <a:pt x="810603" y="339884"/>
                    <a:pt x="857673" y="43424"/>
                  </a:cubicBezTo>
                  <a:close/>
                </a:path>
              </a:pathLst>
            </a:custGeom>
            <a:solidFill>
              <a:srgbClr val="2F5B50"/>
            </a:solidFill>
            <a:ln w="23813" cap="flat">
              <a:noFill/>
              <a:prstDash val="solid"/>
              <a:miter lim="800000"/>
            </a:ln>
          </p:spPr>
          <p:txBody>
            <a:bodyPr vert="horz" wrap="square" lIns="91440" tIns="45720" rIns="91440" bIns="45720" numCol="1" anchor="t" anchorCtr="0" compatLnSpc="1">
              <a:noAutofit/>
            </a:bodyPr>
            <a:lstStyle/>
            <a:p>
              <a:pPr defTabSz="911225"/>
              <a:endParaRPr lang="zh-CN" altLang="en-US" sz="1700">
                <a:solidFill>
                  <a:prstClr val="black"/>
                </a:solidFill>
                <a:latin typeface="Calibri" panose="020F0502020204030204"/>
                <a:ea typeface="宋体" panose="02010600030101010101" pitchFamily="2" charset="-122"/>
              </a:endParaRPr>
            </a:p>
          </p:txBody>
        </p:sp>
        <p:sp>
          <p:nvSpPr>
            <p:cNvPr id="61" name="任意多边形 60"/>
            <p:cNvSpPr/>
            <p:nvPr/>
          </p:nvSpPr>
          <p:spPr bwMode="auto">
            <a:xfrm flipH="1" flipV="1">
              <a:off x="6777310" y="3916665"/>
              <a:ext cx="1179239" cy="287731"/>
            </a:xfrm>
            <a:custGeom>
              <a:avLst/>
              <a:gdLst>
                <a:gd name="connsiteX0" fmla="*/ 1174010 w 1174315"/>
                <a:gd name="connsiteY0" fmla="*/ 141172 h 287731"/>
                <a:gd name="connsiteX1" fmla="*/ 1174315 w 1174315"/>
                <a:gd name="connsiteY1" fmla="*/ 141259 h 287731"/>
                <a:gd name="connsiteX2" fmla="*/ 1173196 w 1174315"/>
                <a:gd name="connsiteY2" fmla="*/ 143012 h 287731"/>
                <a:gd name="connsiteX3" fmla="*/ 46747 w 1174315"/>
                <a:gd name="connsiteY3" fmla="*/ 0 h 287731"/>
                <a:gd name="connsiteX4" fmla="*/ 64332 w 1174315"/>
                <a:gd name="connsiteY4" fmla="*/ 0 h 287731"/>
                <a:gd name="connsiteX5" fmla="*/ 1170420 w 1174315"/>
                <a:gd name="connsiteY5" fmla="*/ 147364 h 287731"/>
                <a:gd name="connsiteX6" fmla="*/ 1173196 w 1174315"/>
                <a:gd name="connsiteY6" fmla="*/ 143012 h 287731"/>
                <a:gd name="connsiteX7" fmla="*/ 1154831 w 1174315"/>
                <a:gd name="connsiteY7" fmla="*/ 184564 h 287731"/>
                <a:gd name="connsiteX8" fmla="*/ 1124588 w 1174315"/>
                <a:gd name="connsiteY8" fmla="*/ 287731 h 287731"/>
                <a:gd name="connsiteX9" fmla="*/ 2500 w 1174315"/>
                <a:gd name="connsiteY9" fmla="*/ 287731 h 287731"/>
                <a:gd name="connsiteX10" fmla="*/ 0 w 1174315"/>
                <a:gd name="connsiteY10" fmla="*/ 287731 h 287731"/>
                <a:gd name="connsiteX11" fmla="*/ 33927 w 1174315"/>
                <a:gd name="connsiteY11" fmla="*/ 50753 h 28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4315" h="287731">
                  <a:moveTo>
                    <a:pt x="1174010" y="141172"/>
                  </a:moveTo>
                  <a:lnTo>
                    <a:pt x="1174315" y="141259"/>
                  </a:lnTo>
                  <a:lnTo>
                    <a:pt x="1173196" y="143012"/>
                  </a:lnTo>
                  <a:close/>
                  <a:moveTo>
                    <a:pt x="46747" y="0"/>
                  </a:moveTo>
                  <a:lnTo>
                    <a:pt x="64332" y="0"/>
                  </a:lnTo>
                  <a:lnTo>
                    <a:pt x="1170420" y="147364"/>
                  </a:lnTo>
                  <a:lnTo>
                    <a:pt x="1173196" y="143012"/>
                  </a:lnTo>
                  <a:lnTo>
                    <a:pt x="1154831" y="184564"/>
                  </a:lnTo>
                  <a:cubicBezTo>
                    <a:pt x="1142512" y="218223"/>
                    <a:pt x="1132398" y="252680"/>
                    <a:pt x="1124588" y="287731"/>
                  </a:cubicBezTo>
                  <a:lnTo>
                    <a:pt x="2500" y="287731"/>
                  </a:lnTo>
                  <a:lnTo>
                    <a:pt x="0" y="287731"/>
                  </a:lnTo>
                  <a:cubicBezTo>
                    <a:pt x="7654" y="208457"/>
                    <a:pt x="18739" y="129171"/>
                    <a:pt x="33927" y="50753"/>
                  </a:cubicBezTo>
                  <a:close/>
                </a:path>
              </a:pathLst>
            </a:custGeom>
            <a:solidFill>
              <a:schemeClr val="accent3">
                <a:lumMod val="75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1225"/>
              <a:endParaRPr lang="zh-CN" altLang="en-US" sz="1700">
                <a:solidFill>
                  <a:prstClr val="white"/>
                </a:solidFill>
              </a:endParaRPr>
            </a:p>
          </p:txBody>
        </p:sp>
        <p:grpSp>
          <p:nvGrpSpPr>
            <p:cNvPr id="62" name="组合 61"/>
            <p:cNvGrpSpPr/>
            <p:nvPr/>
          </p:nvGrpSpPr>
          <p:grpSpPr>
            <a:xfrm>
              <a:off x="6238297" y="2188168"/>
              <a:ext cx="1776997" cy="1854724"/>
              <a:chOff x="6238297" y="2188168"/>
              <a:chExt cx="1776997" cy="1854724"/>
            </a:xfrm>
          </p:grpSpPr>
          <p:sp>
            <p:nvSpPr>
              <p:cNvPr id="83" name="Freeform 5"/>
              <p:cNvSpPr/>
              <p:nvPr/>
            </p:nvSpPr>
            <p:spPr bwMode="auto">
              <a:xfrm>
                <a:off x="6273058" y="2232666"/>
                <a:ext cx="1742236" cy="1810226"/>
              </a:xfrm>
              <a:custGeom>
                <a:avLst/>
                <a:gdLst>
                  <a:gd name="T0" fmla="*/ 307 w 733"/>
                  <a:gd name="T1" fmla="*/ 762 h 762"/>
                  <a:gd name="T2" fmla="*/ 289 w 733"/>
                  <a:gd name="T3" fmla="*/ 653 h 762"/>
                  <a:gd name="T4" fmla="*/ 0 w 733"/>
                  <a:gd name="T5" fmla="*/ 424 h 762"/>
                  <a:gd name="T6" fmla="*/ 0 w 733"/>
                  <a:gd name="T7" fmla="*/ 0 h 762"/>
                  <a:gd name="T8" fmla="*/ 733 w 733"/>
                  <a:gd name="T9" fmla="*/ 761 h 762"/>
                  <a:gd name="T10" fmla="*/ 733 w 733"/>
                  <a:gd name="T11" fmla="*/ 762 h 762"/>
                  <a:gd name="T12" fmla="*/ 307 w 733"/>
                  <a:gd name="T13" fmla="*/ 762 h 762"/>
                  <a:gd name="T14" fmla="*/ 307 w 733"/>
                  <a:gd name="T15" fmla="*/ 762 h 7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3" h="762">
                    <a:moveTo>
                      <a:pt x="307" y="762"/>
                    </a:moveTo>
                    <a:cubicBezTo>
                      <a:pt x="307" y="726"/>
                      <a:pt x="301" y="689"/>
                      <a:pt x="289" y="653"/>
                    </a:cubicBezTo>
                    <a:cubicBezTo>
                      <a:pt x="241" y="513"/>
                      <a:pt x="140" y="425"/>
                      <a:pt x="0" y="424"/>
                    </a:cubicBezTo>
                    <a:cubicBezTo>
                      <a:pt x="0" y="0"/>
                      <a:pt x="0" y="0"/>
                      <a:pt x="0" y="0"/>
                    </a:cubicBezTo>
                    <a:cubicBezTo>
                      <a:pt x="365" y="0"/>
                      <a:pt x="733" y="393"/>
                      <a:pt x="733" y="761"/>
                    </a:cubicBezTo>
                    <a:cubicBezTo>
                      <a:pt x="733" y="762"/>
                      <a:pt x="733" y="762"/>
                      <a:pt x="733" y="762"/>
                    </a:cubicBezTo>
                    <a:cubicBezTo>
                      <a:pt x="307" y="762"/>
                      <a:pt x="307" y="762"/>
                      <a:pt x="307" y="762"/>
                    </a:cubicBezTo>
                    <a:cubicBezTo>
                      <a:pt x="307" y="762"/>
                      <a:pt x="307" y="762"/>
                      <a:pt x="307" y="762"/>
                    </a:cubicBezTo>
                    <a:close/>
                  </a:path>
                </a:pathLst>
              </a:custGeom>
              <a:solidFill>
                <a:schemeClr val="bg1">
                  <a:lumMod val="50000"/>
                </a:schemeClr>
              </a:solidFill>
              <a:ln w="23813" cap="flat">
                <a:noFill/>
                <a:prstDash val="solid"/>
                <a:miter lim="800000"/>
              </a:ln>
            </p:spPr>
            <p:txBody>
              <a:bodyPr vert="horz" wrap="square" lIns="91440" tIns="45720" rIns="91440" bIns="45720" numCol="1" anchor="t" anchorCtr="0" compatLnSpc="1"/>
              <a:lstStyle/>
              <a:p>
                <a:pPr defTabSz="911225"/>
                <a:endParaRPr lang="zh-CN" altLang="en-US" sz="1700">
                  <a:solidFill>
                    <a:prstClr val="black"/>
                  </a:solidFill>
                  <a:latin typeface="Calibri" panose="020F0502020204030204"/>
                  <a:ea typeface="宋体" panose="02010600030101010101" pitchFamily="2" charset="-122"/>
                </a:endParaRPr>
              </a:p>
            </p:txBody>
          </p:sp>
          <p:sp>
            <p:nvSpPr>
              <p:cNvPr id="84" name="任意多边形 83"/>
              <p:cNvSpPr/>
              <p:nvPr/>
            </p:nvSpPr>
            <p:spPr bwMode="auto">
              <a:xfrm rot="5400000">
                <a:off x="5826040" y="2600425"/>
                <a:ext cx="1112245" cy="287731"/>
              </a:xfrm>
              <a:custGeom>
                <a:avLst/>
                <a:gdLst>
                  <a:gd name="connsiteX0" fmla="*/ 1174010 w 1174315"/>
                  <a:gd name="connsiteY0" fmla="*/ 141172 h 287731"/>
                  <a:gd name="connsiteX1" fmla="*/ 1174315 w 1174315"/>
                  <a:gd name="connsiteY1" fmla="*/ 141259 h 287731"/>
                  <a:gd name="connsiteX2" fmla="*/ 1173196 w 1174315"/>
                  <a:gd name="connsiteY2" fmla="*/ 143012 h 287731"/>
                  <a:gd name="connsiteX3" fmla="*/ 46747 w 1174315"/>
                  <a:gd name="connsiteY3" fmla="*/ 0 h 287731"/>
                  <a:gd name="connsiteX4" fmla="*/ 64332 w 1174315"/>
                  <a:gd name="connsiteY4" fmla="*/ 0 h 287731"/>
                  <a:gd name="connsiteX5" fmla="*/ 1170420 w 1174315"/>
                  <a:gd name="connsiteY5" fmla="*/ 147364 h 287731"/>
                  <a:gd name="connsiteX6" fmla="*/ 1173196 w 1174315"/>
                  <a:gd name="connsiteY6" fmla="*/ 143012 h 287731"/>
                  <a:gd name="connsiteX7" fmla="*/ 1154831 w 1174315"/>
                  <a:gd name="connsiteY7" fmla="*/ 184564 h 287731"/>
                  <a:gd name="connsiteX8" fmla="*/ 1124588 w 1174315"/>
                  <a:gd name="connsiteY8" fmla="*/ 287731 h 287731"/>
                  <a:gd name="connsiteX9" fmla="*/ 2500 w 1174315"/>
                  <a:gd name="connsiteY9" fmla="*/ 287731 h 287731"/>
                  <a:gd name="connsiteX10" fmla="*/ 0 w 1174315"/>
                  <a:gd name="connsiteY10" fmla="*/ 287731 h 287731"/>
                  <a:gd name="connsiteX11" fmla="*/ 33927 w 1174315"/>
                  <a:gd name="connsiteY11" fmla="*/ 50753 h 28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4315" h="287731">
                    <a:moveTo>
                      <a:pt x="1174010" y="141172"/>
                    </a:moveTo>
                    <a:lnTo>
                      <a:pt x="1174315" y="141259"/>
                    </a:lnTo>
                    <a:lnTo>
                      <a:pt x="1173196" y="143012"/>
                    </a:lnTo>
                    <a:close/>
                    <a:moveTo>
                      <a:pt x="46747" y="0"/>
                    </a:moveTo>
                    <a:lnTo>
                      <a:pt x="64332" y="0"/>
                    </a:lnTo>
                    <a:lnTo>
                      <a:pt x="1170420" y="147364"/>
                    </a:lnTo>
                    <a:lnTo>
                      <a:pt x="1173196" y="143012"/>
                    </a:lnTo>
                    <a:lnTo>
                      <a:pt x="1154831" y="184564"/>
                    </a:lnTo>
                    <a:cubicBezTo>
                      <a:pt x="1142512" y="218223"/>
                      <a:pt x="1132398" y="252680"/>
                      <a:pt x="1124588" y="287731"/>
                    </a:cubicBezTo>
                    <a:lnTo>
                      <a:pt x="2500" y="287731"/>
                    </a:lnTo>
                    <a:lnTo>
                      <a:pt x="0" y="287731"/>
                    </a:lnTo>
                    <a:cubicBezTo>
                      <a:pt x="7654" y="208457"/>
                      <a:pt x="18739" y="129171"/>
                      <a:pt x="33927" y="50753"/>
                    </a:cubicBezTo>
                    <a:close/>
                  </a:path>
                </a:pathLst>
              </a:custGeom>
              <a:solidFill>
                <a:schemeClr val="accent2">
                  <a:lumMod val="50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1225"/>
                <a:endParaRPr lang="zh-CN" altLang="en-US" sz="1700">
                  <a:solidFill>
                    <a:prstClr val="white"/>
                  </a:solidFill>
                </a:endParaRPr>
              </a:p>
            </p:txBody>
          </p:sp>
        </p:grpSp>
        <p:sp>
          <p:nvSpPr>
            <p:cNvPr id="63" name="Freeform 7"/>
            <p:cNvSpPr/>
            <p:nvPr/>
          </p:nvSpPr>
          <p:spPr bwMode="auto">
            <a:xfrm>
              <a:off x="4498729" y="2025446"/>
              <a:ext cx="1846059" cy="1388359"/>
            </a:xfrm>
            <a:custGeom>
              <a:avLst/>
              <a:gdLst>
                <a:gd name="T0" fmla="*/ 796 w 833"/>
                <a:gd name="T1" fmla="*/ 446 h 726"/>
                <a:gd name="T2" fmla="*/ 682 w 833"/>
                <a:gd name="T3" fmla="*/ 464 h 726"/>
                <a:gd name="T4" fmla="*/ 450 w 833"/>
                <a:gd name="T5" fmla="*/ 726 h 726"/>
                <a:gd name="T6" fmla="*/ 450 w 833"/>
                <a:gd name="T7" fmla="*/ 726 h 726"/>
                <a:gd name="T8" fmla="*/ 1 w 833"/>
                <a:gd name="T9" fmla="*/ 726 h 726"/>
                <a:gd name="T10" fmla="*/ 0 w 833"/>
                <a:gd name="T11" fmla="*/ 726 h 726"/>
                <a:gd name="T12" fmla="*/ 539 w 833"/>
                <a:gd name="T13" fmla="*/ 43 h 726"/>
                <a:gd name="T14" fmla="*/ 794 w 833"/>
                <a:gd name="T15" fmla="*/ 0 h 726"/>
                <a:gd name="T16" fmla="*/ 827 w 833"/>
                <a:gd name="T17" fmla="*/ 1 h 726"/>
                <a:gd name="T18" fmla="*/ 827 w 833"/>
                <a:gd name="T19" fmla="*/ 445 h 726"/>
                <a:gd name="T20" fmla="*/ 814 w 833"/>
                <a:gd name="T21" fmla="*/ 446 h 726"/>
                <a:gd name="T22" fmla="*/ 796 w 833"/>
                <a:gd name="T23" fmla="*/ 446 h 726"/>
                <a:gd name="connsiteX0" fmla="*/ 9965 w 10348"/>
                <a:gd name="connsiteY0" fmla="*/ 6143 h 10079"/>
                <a:gd name="connsiteX1" fmla="*/ 8596 w 10348"/>
                <a:gd name="connsiteY1" fmla="*/ 6391 h 10079"/>
                <a:gd name="connsiteX2" fmla="*/ 5811 w 10348"/>
                <a:gd name="connsiteY2" fmla="*/ 10000 h 10079"/>
                <a:gd name="connsiteX3" fmla="*/ 6064 w 10348"/>
                <a:gd name="connsiteY3" fmla="*/ 8979 h 10079"/>
                <a:gd name="connsiteX4" fmla="*/ 421 w 10348"/>
                <a:gd name="connsiteY4" fmla="*/ 10000 h 10079"/>
                <a:gd name="connsiteX5" fmla="*/ 409 w 10348"/>
                <a:gd name="connsiteY5" fmla="*/ 10000 h 10079"/>
                <a:gd name="connsiteX6" fmla="*/ 6880 w 10348"/>
                <a:gd name="connsiteY6" fmla="*/ 592 h 10079"/>
                <a:gd name="connsiteX7" fmla="*/ 9941 w 10348"/>
                <a:gd name="connsiteY7" fmla="*/ 0 h 10079"/>
                <a:gd name="connsiteX8" fmla="*/ 10337 w 10348"/>
                <a:gd name="connsiteY8" fmla="*/ 14 h 10079"/>
                <a:gd name="connsiteX9" fmla="*/ 10337 w 10348"/>
                <a:gd name="connsiteY9" fmla="*/ 6129 h 10079"/>
                <a:gd name="connsiteX10" fmla="*/ 10181 w 10348"/>
                <a:gd name="connsiteY10" fmla="*/ 6143 h 10079"/>
                <a:gd name="connsiteX11" fmla="*/ 9965 w 10348"/>
                <a:gd name="connsiteY11" fmla="*/ 6143 h 10079"/>
                <a:gd name="connsiteX0-1" fmla="*/ 9768 w 10151"/>
                <a:gd name="connsiteY0-2" fmla="*/ 6316 h 10252"/>
                <a:gd name="connsiteX1-3" fmla="*/ 8399 w 10151"/>
                <a:gd name="connsiteY1-4" fmla="*/ 6564 h 10252"/>
                <a:gd name="connsiteX2-5" fmla="*/ 5614 w 10151"/>
                <a:gd name="connsiteY2-6" fmla="*/ 10173 h 10252"/>
                <a:gd name="connsiteX3-7" fmla="*/ 5867 w 10151"/>
                <a:gd name="connsiteY3-8" fmla="*/ 9152 h 10252"/>
                <a:gd name="connsiteX4-9" fmla="*/ 224 w 10151"/>
                <a:gd name="connsiteY4-10" fmla="*/ 10173 h 10252"/>
                <a:gd name="connsiteX5-11" fmla="*/ 1042 w 10151"/>
                <a:gd name="connsiteY5-12" fmla="*/ 7675 h 10252"/>
                <a:gd name="connsiteX6-13" fmla="*/ 6683 w 10151"/>
                <a:gd name="connsiteY6-14" fmla="*/ 765 h 10252"/>
                <a:gd name="connsiteX7-15" fmla="*/ 9744 w 10151"/>
                <a:gd name="connsiteY7-16" fmla="*/ 173 h 10252"/>
                <a:gd name="connsiteX8-17" fmla="*/ 10140 w 10151"/>
                <a:gd name="connsiteY8-18" fmla="*/ 187 h 10252"/>
                <a:gd name="connsiteX9-19" fmla="*/ 10140 w 10151"/>
                <a:gd name="connsiteY9-20" fmla="*/ 6302 h 10252"/>
                <a:gd name="connsiteX10-21" fmla="*/ 9984 w 10151"/>
                <a:gd name="connsiteY10-22" fmla="*/ 6316 h 10252"/>
                <a:gd name="connsiteX11-23" fmla="*/ 9768 w 10151"/>
                <a:gd name="connsiteY11-24" fmla="*/ 6316 h 10252"/>
                <a:gd name="connsiteX0-25" fmla="*/ 8730 w 9113"/>
                <a:gd name="connsiteY0-26" fmla="*/ 6316 h 10275"/>
                <a:gd name="connsiteX1-27" fmla="*/ 7361 w 9113"/>
                <a:gd name="connsiteY1-28" fmla="*/ 6564 h 10275"/>
                <a:gd name="connsiteX2-29" fmla="*/ 4576 w 9113"/>
                <a:gd name="connsiteY2-30" fmla="*/ 10173 h 10275"/>
                <a:gd name="connsiteX3-31" fmla="*/ 4829 w 9113"/>
                <a:gd name="connsiteY3-32" fmla="*/ 9152 h 10275"/>
                <a:gd name="connsiteX4-33" fmla="*/ 4 w 9113"/>
                <a:gd name="connsiteY4-34" fmla="*/ 7675 h 10275"/>
                <a:gd name="connsiteX5-35" fmla="*/ 5645 w 9113"/>
                <a:gd name="connsiteY5-36" fmla="*/ 765 h 10275"/>
                <a:gd name="connsiteX6-37" fmla="*/ 8706 w 9113"/>
                <a:gd name="connsiteY6-38" fmla="*/ 173 h 10275"/>
                <a:gd name="connsiteX7-39" fmla="*/ 9102 w 9113"/>
                <a:gd name="connsiteY7-40" fmla="*/ 187 h 10275"/>
                <a:gd name="connsiteX8-41" fmla="*/ 9102 w 9113"/>
                <a:gd name="connsiteY8-42" fmla="*/ 6302 h 10275"/>
                <a:gd name="connsiteX9-43" fmla="*/ 8946 w 9113"/>
                <a:gd name="connsiteY9-44" fmla="*/ 6316 h 10275"/>
                <a:gd name="connsiteX10-45" fmla="*/ 8730 w 9113"/>
                <a:gd name="connsiteY10-46" fmla="*/ 6316 h 10275"/>
                <a:gd name="connsiteX0-47" fmla="*/ 9642 w 10490"/>
                <a:gd name="connsiteY0-48" fmla="*/ 6518 h 10371"/>
                <a:gd name="connsiteX1-49" fmla="*/ 8139 w 10490"/>
                <a:gd name="connsiteY1-50" fmla="*/ 6759 h 10371"/>
                <a:gd name="connsiteX2-51" fmla="*/ 5083 w 10490"/>
                <a:gd name="connsiteY2-52" fmla="*/ 10272 h 10371"/>
                <a:gd name="connsiteX3-53" fmla="*/ 5361 w 10490"/>
                <a:gd name="connsiteY3-54" fmla="*/ 9278 h 10371"/>
                <a:gd name="connsiteX4-55" fmla="*/ 66 w 10490"/>
                <a:gd name="connsiteY4-56" fmla="*/ 7841 h 10371"/>
                <a:gd name="connsiteX5-57" fmla="*/ 9615 w 10490"/>
                <a:gd name="connsiteY5-58" fmla="*/ 539 h 10371"/>
                <a:gd name="connsiteX6-59" fmla="*/ 10050 w 10490"/>
                <a:gd name="connsiteY6-60" fmla="*/ 553 h 10371"/>
                <a:gd name="connsiteX7-61" fmla="*/ 10050 w 10490"/>
                <a:gd name="connsiteY7-62" fmla="*/ 6504 h 10371"/>
                <a:gd name="connsiteX8-63" fmla="*/ 9879 w 10490"/>
                <a:gd name="connsiteY8-64" fmla="*/ 6518 h 10371"/>
                <a:gd name="connsiteX9-65" fmla="*/ 9642 w 10490"/>
                <a:gd name="connsiteY9-66" fmla="*/ 6518 h 10371"/>
                <a:gd name="connsiteX0-67" fmla="*/ 9655 w 10075"/>
                <a:gd name="connsiteY0-68" fmla="*/ 5965 h 9818"/>
                <a:gd name="connsiteX1-69" fmla="*/ 8152 w 10075"/>
                <a:gd name="connsiteY1-70" fmla="*/ 6206 h 9818"/>
                <a:gd name="connsiteX2-71" fmla="*/ 5096 w 10075"/>
                <a:gd name="connsiteY2-72" fmla="*/ 9719 h 9818"/>
                <a:gd name="connsiteX3-73" fmla="*/ 5374 w 10075"/>
                <a:gd name="connsiteY3-74" fmla="*/ 8725 h 9818"/>
                <a:gd name="connsiteX4-75" fmla="*/ 79 w 10075"/>
                <a:gd name="connsiteY4-76" fmla="*/ 7288 h 9818"/>
                <a:gd name="connsiteX5-77" fmla="*/ 10063 w 10075"/>
                <a:gd name="connsiteY5-78" fmla="*/ 0 h 9818"/>
                <a:gd name="connsiteX6-79" fmla="*/ 10063 w 10075"/>
                <a:gd name="connsiteY6-80" fmla="*/ 5951 h 9818"/>
                <a:gd name="connsiteX7-81" fmla="*/ 9892 w 10075"/>
                <a:gd name="connsiteY7-82" fmla="*/ 5965 h 9818"/>
                <a:gd name="connsiteX8-83" fmla="*/ 9655 w 10075"/>
                <a:gd name="connsiteY8-84" fmla="*/ 5965 h 9818"/>
                <a:gd name="connsiteX0-85" fmla="*/ 9590 w 10007"/>
                <a:gd name="connsiteY0-86" fmla="*/ 6076 h 8947"/>
                <a:gd name="connsiteX1-87" fmla="*/ 8098 w 10007"/>
                <a:gd name="connsiteY1-88" fmla="*/ 6321 h 8947"/>
                <a:gd name="connsiteX2-89" fmla="*/ 5341 w 10007"/>
                <a:gd name="connsiteY2-90" fmla="*/ 8887 h 8947"/>
                <a:gd name="connsiteX3-91" fmla="*/ 85 w 10007"/>
                <a:gd name="connsiteY3-92" fmla="*/ 7423 h 8947"/>
                <a:gd name="connsiteX4-93" fmla="*/ 9995 w 10007"/>
                <a:gd name="connsiteY4-94" fmla="*/ 0 h 8947"/>
                <a:gd name="connsiteX5-95" fmla="*/ 9995 w 10007"/>
                <a:gd name="connsiteY5-96" fmla="*/ 6061 h 8947"/>
                <a:gd name="connsiteX6-97" fmla="*/ 9825 w 10007"/>
                <a:gd name="connsiteY6-98" fmla="*/ 6076 h 8947"/>
                <a:gd name="connsiteX7-99" fmla="*/ 9590 w 10007"/>
                <a:gd name="connsiteY7-100" fmla="*/ 6076 h 8947"/>
                <a:gd name="connsiteX0-101" fmla="*/ 9737 w 10154"/>
                <a:gd name="connsiteY0-102" fmla="*/ 6791 h 8916"/>
                <a:gd name="connsiteX1-103" fmla="*/ 8246 w 10154"/>
                <a:gd name="connsiteY1-104" fmla="*/ 7065 h 8916"/>
                <a:gd name="connsiteX2-105" fmla="*/ 3487 w 10154"/>
                <a:gd name="connsiteY2-106" fmla="*/ 8174 h 8916"/>
                <a:gd name="connsiteX3-107" fmla="*/ 239 w 10154"/>
                <a:gd name="connsiteY3-108" fmla="*/ 8297 h 8916"/>
                <a:gd name="connsiteX4-109" fmla="*/ 10142 w 10154"/>
                <a:gd name="connsiteY4-110" fmla="*/ 0 h 8916"/>
                <a:gd name="connsiteX5-111" fmla="*/ 10142 w 10154"/>
                <a:gd name="connsiteY5-112" fmla="*/ 6774 h 8916"/>
                <a:gd name="connsiteX6-113" fmla="*/ 9972 w 10154"/>
                <a:gd name="connsiteY6-114" fmla="*/ 6791 h 8916"/>
                <a:gd name="connsiteX7-115" fmla="*/ 9737 w 10154"/>
                <a:gd name="connsiteY7-116" fmla="*/ 6791 h 89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0154" h="8916">
                  <a:moveTo>
                    <a:pt x="9737" y="6791"/>
                  </a:moveTo>
                  <a:cubicBezTo>
                    <a:pt x="9241" y="6791"/>
                    <a:pt x="9288" y="6835"/>
                    <a:pt x="8246" y="7065"/>
                  </a:cubicBezTo>
                  <a:cubicBezTo>
                    <a:pt x="7204" y="7295"/>
                    <a:pt x="4822" y="7968"/>
                    <a:pt x="3487" y="8174"/>
                  </a:cubicBezTo>
                  <a:cubicBezTo>
                    <a:pt x="2153" y="8380"/>
                    <a:pt x="-870" y="9659"/>
                    <a:pt x="239" y="8297"/>
                  </a:cubicBezTo>
                  <a:cubicBezTo>
                    <a:pt x="1348" y="6935"/>
                    <a:pt x="8491" y="254"/>
                    <a:pt x="10142" y="0"/>
                  </a:cubicBezTo>
                  <a:lnTo>
                    <a:pt x="10142" y="6774"/>
                  </a:lnTo>
                  <a:cubicBezTo>
                    <a:pt x="10221" y="6774"/>
                    <a:pt x="9894" y="6774"/>
                    <a:pt x="9972" y="6791"/>
                  </a:cubicBezTo>
                  <a:lnTo>
                    <a:pt x="9737" y="6791"/>
                  </a:lnTo>
                  <a:close/>
                </a:path>
              </a:pathLst>
            </a:custGeom>
            <a:solidFill>
              <a:srgbClr val="2F5B50"/>
            </a:solidFill>
            <a:ln w="23813" cap="flat">
              <a:noFill/>
              <a:prstDash val="solid"/>
              <a:miter lim="800000"/>
            </a:ln>
          </p:spPr>
          <p:txBody>
            <a:bodyPr vert="horz" wrap="square" lIns="91440" tIns="45720" rIns="91440" bIns="45720" numCol="1" anchor="t" anchorCtr="0" compatLnSpc="1"/>
            <a:lstStyle/>
            <a:p>
              <a:pPr defTabSz="911225"/>
              <a:endParaRPr lang="zh-CN" altLang="en-US" sz="1700">
                <a:solidFill>
                  <a:prstClr val="black"/>
                </a:solidFill>
                <a:latin typeface="Calibri" panose="020F0502020204030204"/>
                <a:ea typeface="宋体" panose="02010600030101010101" pitchFamily="2" charset="-122"/>
              </a:endParaRPr>
            </a:p>
          </p:txBody>
        </p:sp>
        <p:grpSp>
          <p:nvGrpSpPr>
            <p:cNvPr id="64" name="组合 63"/>
            <p:cNvGrpSpPr/>
            <p:nvPr/>
          </p:nvGrpSpPr>
          <p:grpSpPr>
            <a:xfrm>
              <a:off x="5670155" y="3421280"/>
              <a:ext cx="942846" cy="948890"/>
              <a:chOff x="4554538" y="4102100"/>
              <a:chExt cx="495300" cy="498475"/>
            </a:xfrm>
            <a:solidFill>
              <a:srgbClr val="1D495D"/>
            </a:solidFill>
          </p:grpSpPr>
          <p:sp>
            <p:nvSpPr>
              <p:cNvPr id="80" name="Freeform 90"/>
              <p:cNvSpPr/>
              <p:nvPr/>
            </p:nvSpPr>
            <p:spPr bwMode="auto">
              <a:xfrm>
                <a:off x="4554538" y="4154487"/>
                <a:ext cx="446088" cy="446088"/>
              </a:xfrm>
              <a:custGeom>
                <a:avLst/>
                <a:gdLst>
                  <a:gd name="T0" fmla="*/ 104 w 208"/>
                  <a:gd name="T1" fmla="*/ 208 h 208"/>
                  <a:gd name="T2" fmla="*/ 208 w 208"/>
                  <a:gd name="T3" fmla="*/ 104 h 208"/>
                  <a:gd name="T4" fmla="*/ 196 w 208"/>
                  <a:gd name="T5" fmla="*/ 55 h 208"/>
                  <a:gd name="T6" fmla="*/ 194 w 208"/>
                  <a:gd name="T7" fmla="*/ 55 h 208"/>
                  <a:gd name="T8" fmla="*/ 192 w 208"/>
                  <a:gd name="T9" fmla="*/ 55 h 208"/>
                  <a:gd name="T10" fmla="*/ 179 w 208"/>
                  <a:gd name="T11" fmla="*/ 54 h 208"/>
                  <a:gd name="T12" fmla="*/ 169 w 208"/>
                  <a:gd name="T13" fmla="*/ 63 h 208"/>
                  <a:gd name="T14" fmla="*/ 181 w 208"/>
                  <a:gd name="T15" fmla="*/ 104 h 208"/>
                  <a:gd name="T16" fmla="*/ 104 w 208"/>
                  <a:gd name="T17" fmla="*/ 180 h 208"/>
                  <a:gd name="T18" fmla="*/ 28 w 208"/>
                  <a:gd name="T19" fmla="*/ 104 h 208"/>
                  <a:gd name="T20" fmla="*/ 104 w 208"/>
                  <a:gd name="T21" fmla="*/ 27 h 208"/>
                  <a:gd name="T22" fmla="*/ 145 w 208"/>
                  <a:gd name="T23" fmla="*/ 39 h 208"/>
                  <a:gd name="T24" fmla="*/ 153 w 208"/>
                  <a:gd name="T25" fmla="*/ 30 h 208"/>
                  <a:gd name="T26" fmla="*/ 152 w 208"/>
                  <a:gd name="T27" fmla="*/ 15 h 208"/>
                  <a:gd name="T28" fmla="*/ 152 w 208"/>
                  <a:gd name="T29" fmla="*/ 11 h 208"/>
                  <a:gd name="T30" fmla="*/ 104 w 208"/>
                  <a:gd name="T31" fmla="*/ 0 h 208"/>
                  <a:gd name="T32" fmla="*/ 0 w 208"/>
                  <a:gd name="T33" fmla="*/ 104 h 208"/>
                  <a:gd name="T34" fmla="*/ 104 w 208"/>
                  <a:gd name="T35"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208">
                    <a:moveTo>
                      <a:pt x="104" y="208"/>
                    </a:moveTo>
                    <a:cubicBezTo>
                      <a:pt x="162" y="208"/>
                      <a:pt x="208" y="161"/>
                      <a:pt x="208" y="104"/>
                    </a:cubicBezTo>
                    <a:cubicBezTo>
                      <a:pt x="208" y="86"/>
                      <a:pt x="204" y="69"/>
                      <a:pt x="196" y="55"/>
                    </a:cubicBezTo>
                    <a:cubicBezTo>
                      <a:pt x="195" y="55"/>
                      <a:pt x="194" y="55"/>
                      <a:pt x="194" y="55"/>
                    </a:cubicBezTo>
                    <a:cubicBezTo>
                      <a:pt x="193" y="55"/>
                      <a:pt x="193" y="55"/>
                      <a:pt x="192" y="55"/>
                    </a:cubicBezTo>
                    <a:cubicBezTo>
                      <a:pt x="179" y="54"/>
                      <a:pt x="179" y="54"/>
                      <a:pt x="179" y="54"/>
                    </a:cubicBezTo>
                    <a:cubicBezTo>
                      <a:pt x="169" y="63"/>
                      <a:pt x="169" y="63"/>
                      <a:pt x="169" y="63"/>
                    </a:cubicBezTo>
                    <a:cubicBezTo>
                      <a:pt x="177" y="75"/>
                      <a:pt x="181" y="89"/>
                      <a:pt x="181" y="104"/>
                    </a:cubicBezTo>
                    <a:cubicBezTo>
                      <a:pt x="181" y="146"/>
                      <a:pt x="147" y="180"/>
                      <a:pt x="104" y="180"/>
                    </a:cubicBezTo>
                    <a:cubicBezTo>
                      <a:pt x="62" y="180"/>
                      <a:pt x="28" y="146"/>
                      <a:pt x="28" y="104"/>
                    </a:cubicBezTo>
                    <a:cubicBezTo>
                      <a:pt x="28" y="61"/>
                      <a:pt x="62" y="27"/>
                      <a:pt x="104" y="27"/>
                    </a:cubicBezTo>
                    <a:cubicBezTo>
                      <a:pt x="119" y="27"/>
                      <a:pt x="133" y="31"/>
                      <a:pt x="145" y="39"/>
                    </a:cubicBezTo>
                    <a:cubicBezTo>
                      <a:pt x="153" y="30"/>
                      <a:pt x="153" y="30"/>
                      <a:pt x="153" y="30"/>
                    </a:cubicBezTo>
                    <a:cubicBezTo>
                      <a:pt x="152" y="15"/>
                      <a:pt x="152" y="15"/>
                      <a:pt x="152" y="15"/>
                    </a:cubicBezTo>
                    <a:cubicBezTo>
                      <a:pt x="152" y="14"/>
                      <a:pt x="152" y="12"/>
                      <a:pt x="152" y="11"/>
                    </a:cubicBezTo>
                    <a:cubicBezTo>
                      <a:pt x="138" y="4"/>
                      <a:pt x="121" y="0"/>
                      <a:pt x="104" y="0"/>
                    </a:cubicBezTo>
                    <a:cubicBezTo>
                      <a:pt x="47" y="0"/>
                      <a:pt x="0" y="46"/>
                      <a:pt x="0" y="104"/>
                    </a:cubicBezTo>
                    <a:cubicBezTo>
                      <a:pt x="0" y="161"/>
                      <a:pt x="47" y="208"/>
                      <a:pt x="104" y="2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1225"/>
                <a:endParaRPr lang="zh-CN" altLang="en-US" sz="1700">
                  <a:solidFill>
                    <a:prstClr val="black"/>
                  </a:solidFill>
                  <a:latin typeface="Calibri" panose="020F0502020204030204"/>
                  <a:ea typeface="宋体" panose="02010600030101010101" pitchFamily="2" charset="-122"/>
                </a:endParaRPr>
              </a:p>
            </p:txBody>
          </p:sp>
          <p:sp>
            <p:nvSpPr>
              <p:cNvPr id="81" name="Freeform 91"/>
              <p:cNvSpPr/>
              <p:nvPr/>
            </p:nvSpPr>
            <p:spPr bwMode="auto">
              <a:xfrm>
                <a:off x="4668838" y="4265612"/>
                <a:ext cx="217488" cy="220663"/>
              </a:xfrm>
              <a:custGeom>
                <a:avLst/>
                <a:gdLst>
                  <a:gd name="T0" fmla="*/ 51 w 102"/>
                  <a:gd name="T1" fmla="*/ 25 h 103"/>
                  <a:gd name="T2" fmla="*/ 53 w 102"/>
                  <a:gd name="T3" fmla="*/ 25 h 103"/>
                  <a:gd name="T4" fmla="*/ 73 w 102"/>
                  <a:gd name="T5" fmla="*/ 6 h 103"/>
                  <a:gd name="T6" fmla="*/ 73 w 102"/>
                  <a:gd name="T7" fmla="*/ 5 h 103"/>
                  <a:gd name="T8" fmla="*/ 51 w 102"/>
                  <a:gd name="T9" fmla="*/ 0 h 103"/>
                  <a:gd name="T10" fmla="*/ 0 w 102"/>
                  <a:gd name="T11" fmla="*/ 52 h 103"/>
                  <a:gd name="T12" fmla="*/ 51 w 102"/>
                  <a:gd name="T13" fmla="*/ 103 h 103"/>
                  <a:gd name="T14" fmla="*/ 102 w 102"/>
                  <a:gd name="T15" fmla="*/ 52 h 103"/>
                  <a:gd name="T16" fmla="*/ 98 w 102"/>
                  <a:gd name="T17" fmla="*/ 30 h 103"/>
                  <a:gd name="T18" fmla="*/ 97 w 102"/>
                  <a:gd name="T19" fmla="*/ 30 h 103"/>
                  <a:gd name="T20" fmla="*/ 78 w 102"/>
                  <a:gd name="T21" fmla="*/ 50 h 103"/>
                  <a:gd name="T22" fmla="*/ 78 w 102"/>
                  <a:gd name="T23" fmla="*/ 52 h 103"/>
                  <a:gd name="T24" fmla="*/ 51 w 102"/>
                  <a:gd name="T25" fmla="*/ 79 h 103"/>
                  <a:gd name="T26" fmla="*/ 24 w 102"/>
                  <a:gd name="T27" fmla="*/ 52 h 103"/>
                  <a:gd name="T28" fmla="*/ 51 w 102"/>
                  <a:gd name="T29" fmla="*/ 2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03">
                    <a:moveTo>
                      <a:pt x="51" y="25"/>
                    </a:moveTo>
                    <a:cubicBezTo>
                      <a:pt x="52" y="25"/>
                      <a:pt x="53" y="25"/>
                      <a:pt x="53" y="25"/>
                    </a:cubicBezTo>
                    <a:cubicBezTo>
                      <a:pt x="73" y="6"/>
                      <a:pt x="73" y="6"/>
                      <a:pt x="73" y="6"/>
                    </a:cubicBezTo>
                    <a:cubicBezTo>
                      <a:pt x="73" y="5"/>
                      <a:pt x="73" y="5"/>
                      <a:pt x="73" y="5"/>
                    </a:cubicBezTo>
                    <a:cubicBezTo>
                      <a:pt x="66" y="2"/>
                      <a:pt x="59" y="0"/>
                      <a:pt x="51" y="0"/>
                    </a:cubicBezTo>
                    <a:cubicBezTo>
                      <a:pt x="23" y="0"/>
                      <a:pt x="0" y="23"/>
                      <a:pt x="0" y="52"/>
                    </a:cubicBezTo>
                    <a:cubicBezTo>
                      <a:pt x="0" y="80"/>
                      <a:pt x="23" y="103"/>
                      <a:pt x="51" y="103"/>
                    </a:cubicBezTo>
                    <a:cubicBezTo>
                      <a:pt x="80" y="103"/>
                      <a:pt x="102" y="80"/>
                      <a:pt x="102" y="52"/>
                    </a:cubicBezTo>
                    <a:cubicBezTo>
                      <a:pt x="102" y="44"/>
                      <a:pt x="101" y="37"/>
                      <a:pt x="98" y="30"/>
                    </a:cubicBezTo>
                    <a:cubicBezTo>
                      <a:pt x="97" y="30"/>
                      <a:pt x="97" y="30"/>
                      <a:pt x="97" y="30"/>
                    </a:cubicBezTo>
                    <a:cubicBezTo>
                      <a:pt x="78" y="50"/>
                      <a:pt x="78" y="50"/>
                      <a:pt x="78" y="50"/>
                    </a:cubicBezTo>
                    <a:cubicBezTo>
                      <a:pt x="78" y="50"/>
                      <a:pt x="78" y="51"/>
                      <a:pt x="78" y="52"/>
                    </a:cubicBezTo>
                    <a:cubicBezTo>
                      <a:pt x="78" y="67"/>
                      <a:pt x="66" y="79"/>
                      <a:pt x="51" y="79"/>
                    </a:cubicBezTo>
                    <a:cubicBezTo>
                      <a:pt x="36" y="79"/>
                      <a:pt x="24" y="67"/>
                      <a:pt x="24" y="52"/>
                    </a:cubicBezTo>
                    <a:cubicBezTo>
                      <a:pt x="24" y="37"/>
                      <a:pt x="36" y="25"/>
                      <a:pt x="5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1225"/>
                <a:endParaRPr lang="zh-CN" altLang="en-US" sz="1700">
                  <a:solidFill>
                    <a:prstClr val="black"/>
                  </a:solidFill>
                  <a:latin typeface="Calibri" panose="020F0502020204030204"/>
                  <a:ea typeface="宋体" panose="02010600030101010101" pitchFamily="2" charset="-122"/>
                </a:endParaRPr>
              </a:p>
            </p:txBody>
          </p:sp>
          <p:sp>
            <p:nvSpPr>
              <p:cNvPr id="82" name="Freeform 92"/>
              <p:cNvSpPr/>
              <p:nvPr/>
            </p:nvSpPr>
            <p:spPr bwMode="auto">
              <a:xfrm>
                <a:off x="4776788" y="4102100"/>
                <a:ext cx="273050" cy="273050"/>
              </a:xfrm>
              <a:custGeom>
                <a:avLst/>
                <a:gdLst>
                  <a:gd name="T0" fmla="*/ 107 w 127"/>
                  <a:gd name="T1" fmla="*/ 35 h 127"/>
                  <a:gd name="T2" fmla="*/ 114 w 127"/>
                  <a:gd name="T3" fmla="*/ 29 h 127"/>
                  <a:gd name="T4" fmla="*/ 114 w 127"/>
                  <a:gd name="T5" fmla="*/ 19 h 127"/>
                  <a:gd name="T6" fmla="*/ 109 w 127"/>
                  <a:gd name="T7" fmla="*/ 14 h 127"/>
                  <a:gd name="T8" fmla="*/ 104 w 127"/>
                  <a:gd name="T9" fmla="*/ 12 h 127"/>
                  <a:gd name="T10" fmla="*/ 99 w 127"/>
                  <a:gd name="T11" fmla="*/ 14 h 127"/>
                  <a:gd name="T12" fmla="*/ 92 w 127"/>
                  <a:gd name="T13" fmla="*/ 21 h 127"/>
                  <a:gd name="T14" fmla="*/ 91 w 127"/>
                  <a:gd name="T15" fmla="*/ 3 h 127"/>
                  <a:gd name="T16" fmla="*/ 88 w 127"/>
                  <a:gd name="T17" fmla="*/ 0 h 127"/>
                  <a:gd name="T18" fmla="*/ 87 w 127"/>
                  <a:gd name="T19" fmla="*/ 1 h 127"/>
                  <a:gd name="T20" fmla="*/ 59 w 127"/>
                  <a:gd name="T21" fmla="*/ 29 h 127"/>
                  <a:gd name="T22" fmla="*/ 55 w 127"/>
                  <a:gd name="T23" fmla="*/ 38 h 127"/>
                  <a:gd name="T24" fmla="*/ 55 w 127"/>
                  <a:gd name="T25" fmla="*/ 39 h 127"/>
                  <a:gd name="T26" fmla="*/ 57 w 127"/>
                  <a:gd name="T27" fmla="*/ 57 h 127"/>
                  <a:gd name="T28" fmla="*/ 47 w 127"/>
                  <a:gd name="T29" fmla="*/ 67 h 127"/>
                  <a:gd name="T30" fmla="*/ 29 w 127"/>
                  <a:gd name="T31" fmla="*/ 85 h 127"/>
                  <a:gd name="T32" fmla="*/ 28 w 127"/>
                  <a:gd name="T33" fmla="*/ 85 h 127"/>
                  <a:gd name="T34" fmla="*/ 11 w 127"/>
                  <a:gd name="T35" fmla="*/ 103 h 127"/>
                  <a:gd name="T36" fmla="*/ 3 w 127"/>
                  <a:gd name="T37" fmla="*/ 111 h 127"/>
                  <a:gd name="T38" fmla="*/ 1 w 127"/>
                  <a:gd name="T39" fmla="*/ 114 h 127"/>
                  <a:gd name="T40" fmla="*/ 1 w 127"/>
                  <a:gd name="T41" fmla="*/ 121 h 127"/>
                  <a:gd name="T42" fmla="*/ 7 w 127"/>
                  <a:gd name="T43" fmla="*/ 127 h 127"/>
                  <a:gd name="T44" fmla="*/ 7 w 127"/>
                  <a:gd name="T45" fmla="*/ 127 h 127"/>
                  <a:gd name="T46" fmla="*/ 13 w 127"/>
                  <a:gd name="T47" fmla="*/ 127 h 127"/>
                  <a:gd name="T48" fmla="*/ 17 w 127"/>
                  <a:gd name="T49" fmla="*/ 125 h 127"/>
                  <a:gd name="T50" fmla="*/ 72 w 127"/>
                  <a:gd name="T51" fmla="*/ 70 h 127"/>
                  <a:gd name="T52" fmla="*/ 88 w 127"/>
                  <a:gd name="T53" fmla="*/ 72 h 127"/>
                  <a:gd name="T54" fmla="*/ 89 w 127"/>
                  <a:gd name="T55" fmla="*/ 72 h 127"/>
                  <a:gd name="T56" fmla="*/ 90 w 127"/>
                  <a:gd name="T57" fmla="*/ 72 h 127"/>
                  <a:gd name="T58" fmla="*/ 98 w 127"/>
                  <a:gd name="T59" fmla="*/ 68 h 127"/>
                  <a:gd name="T60" fmla="*/ 126 w 127"/>
                  <a:gd name="T61" fmla="*/ 40 h 127"/>
                  <a:gd name="T62" fmla="*/ 124 w 127"/>
                  <a:gd name="T63" fmla="*/ 36 h 127"/>
                  <a:gd name="T64" fmla="*/ 107 w 127"/>
                  <a:gd name="T65" fmla="*/ 3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127">
                    <a:moveTo>
                      <a:pt x="107" y="35"/>
                    </a:moveTo>
                    <a:cubicBezTo>
                      <a:pt x="114" y="29"/>
                      <a:pt x="114" y="29"/>
                      <a:pt x="114" y="29"/>
                    </a:cubicBezTo>
                    <a:cubicBezTo>
                      <a:pt x="116" y="26"/>
                      <a:pt x="116" y="21"/>
                      <a:pt x="114" y="19"/>
                    </a:cubicBezTo>
                    <a:cubicBezTo>
                      <a:pt x="109" y="14"/>
                      <a:pt x="109" y="14"/>
                      <a:pt x="109" y="14"/>
                    </a:cubicBezTo>
                    <a:cubicBezTo>
                      <a:pt x="108" y="13"/>
                      <a:pt x="106" y="12"/>
                      <a:pt x="104" y="12"/>
                    </a:cubicBezTo>
                    <a:cubicBezTo>
                      <a:pt x="102" y="12"/>
                      <a:pt x="101" y="13"/>
                      <a:pt x="99" y="14"/>
                    </a:cubicBezTo>
                    <a:cubicBezTo>
                      <a:pt x="92" y="21"/>
                      <a:pt x="92" y="21"/>
                      <a:pt x="92" y="21"/>
                    </a:cubicBezTo>
                    <a:cubicBezTo>
                      <a:pt x="91" y="3"/>
                      <a:pt x="91" y="3"/>
                      <a:pt x="91" y="3"/>
                    </a:cubicBezTo>
                    <a:cubicBezTo>
                      <a:pt x="91" y="1"/>
                      <a:pt x="89" y="0"/>
                      <a:pt x="88" y="0"/>
                    </a:cubicBezTo>
                    <a:cubicBezTo>
                      <a:pt x="88" y="0"/>
                      <a:pt x="87" y="1"/>
                      <a:pt x="87" y="1"/>
                    </a:cubicBezTo>
                    <a:cubicBezTo>
                      <a:pt x="59" y="29"/>
                      <a:pt x="59" y="29"/>
                      <a:pt x="59" y="29"/>
                    </a:cubicBezTo>
                    <a:cubicBezTo>
                      <a:pt x="56" y="31"/>
                      <a:pt x="55" y="35"/>
                      <a:pt x="55" y="38"/>
                    </a:cubicBezTo>
                    <a:cubicBezTo>
                      <a:pt x="55" y="39"/>
                      <a:pt x="55" y="39"/>
                      <a:pt x="55" y="39"/>
                    </a:cubicBezTo>
                    <a:cubicBezTo>
                      <a:pt x="57" y="57"/>
                      <a:pt x="57" y="57"/>
                      <a:pt x="57" y="57"/>
                    </a:cubicBezTo>
                    <a:cubicBezTo>
                      <a:pt x="47" y="67"/>
                      <a:pt x="47" y="67"/>
                      <a:pt x="47" y="67"/>
                    </a:cubicBezTo>
                    <a:cubicBezTo>
                      <a:pt x="29" y="85"/>
                      <a:pt x="29" y="85"/>
                      <a:pt x="29" y="85"/>
                    </a:cubicBezTo>
                    <a:cubicBezTo>
                      <a:pt x="28" y="85"/>
                      <a:pt x="28" y="85"/>
                      <a:pt x="28" y="85"/>
                    </a:cubicBezTo>
                    <a:cubicBezTo>
                      <a:pt x="11" y="103"/>
                      <a:pt x="11" y="103"/>
                      <a:pt x="11" y="103"/>
                    </a:cubicBezTo>
                    <a:cubicBezTo>
                      <a:pt x="3" y="111"/>
                      <a:pt x="3" y="111"/>
                      <a:pt x="3" y="111"/>
                    </a:cubicBezTo>
                    <a:cubicBezTo>
                      <a:pt x="2" y="112"/>
                      <a:pt x="1" y="113"/>
                      <a:pt x="1" y="114"/>
                    </a:cubicBezTo>
                    <a:cubicBezTo>
                      <a:pt x="1" y="121"/>
                      <a:pt x="1" y="121"/>
                      <a:pt x="1" y="121"/>
                    </a:cubicBezTo>
                    <a:cubicBezTo>
                      <a:pt x="0" y="124"/>
                      <a:pt x="3" y="127"/>
                      <a:pt x="7" y="127"/>
                    </a:cubicBezTo>
                    <a:cubicBezTo>
                      <a:pt x="7" y="127"/>
                      <a:pt x="7" y="127"/>
                      <a:pt x="7" y="127"/>
                    </a:cubicBezTo>
                    <a:cubicBezTo>
                      <a:pt x="13" y="127"/>
                      <a:pt x="13" y="127"/>
                      <a:pt x="13" y="127"/>
                    </a:cubicBezTo>
                    <a:cubicBezTo>
                      <a:pt x="15" y="127"/>
                      <a:pt x="16" y="126"/>
                      <a:pt x="17" y="125"/>
                    </a:cubicBezTo>
                    <a:cubicBezTo>
                      <a:pt x="72" y="70"/>
                      <a:pt x="72" y="70"/>
                      <a:pt x="72" y="70"/>
                    </a:cubicBezTo>
                    <a:cubicBezTo>
                      <a:pt x="88" y="72"/>
                      <a:pt x="88" y="72"/>
                      <a:pt x="88" y="72"/>
                    </a:cubicBezTo>
                    <a:cubicBezTo>
                      <a:pt x="89" y="72"/>
                      <a:pt x="89" y="72"/>
                      <a:pt x="89" y="72"/>
                    </a:cubicBezTo>
                    <a:cubicBezTo>
                      <a:pt x="90" y="72"/>
                      <a:pt x="90" y="72"/>
                      <a:pt x="90" y="72"/>
                    </a:cubicBezTo>
                    <a:cubicBezTo>
                      <a:pt x="93" y="72"/>
                      <a:pt x="96" y="70"/>
                      <a:pt x="98" y="68"/>
                    </a:cubicBezTo>
                    <a:cubicBezTo>
                      <a:pt x="126" y="40"/>
                      <a:pt x="126" y="40"/>
                      <a:pt x="126" y="40"/>
                    </a:cubicBezTo>
                    <a:cubicBezTo>
                      <a:pt x="127" y="39"/>
                      <a:pt x="126" y="36"/>
                      <a:pt x="124" y="36"/>
                    </a:cubicBezTo>
                    <a:lnTo>
                      <a:pt x="107"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1225"/>
                <a:endParaRPr lang="zh-CN" altLang="en-US" sz="1700">
                  <a:solidFill>
                    <a:prstClr val="black"/>
                  </a:solidFill>
                  <a:latin typeface="Calibri" panose="020F0502020204030204"/>
                  <a:ea typeface="宋体" panose="02010600030101010101" pitchFamily="2" charset="-122"/>
                </a:endParaRPr>
              </a:p>
            </p:txBody>
          </p:sp>
        </p:grpSp>
        <p:sp>
          <p:nvSpPr>
            <p:cNvPr id="65" name="文本框 2054"/>
            <p:cNvSpPr txBox="1"/>
            <p:nvPr/>
          </p:nvSpPr>
          <p:spPr>
            <a:xfrm>
              <a:off x="5588957" y="2312287"/>
              <a:ext cx="797617" cy="584775"/>
            </a:xfrm>
            <a:prstGeom prst="rect">
              <a:avLst/>
            </a:prstGeom>
            <a:noFill/>
          </p:spPr>
          <p:txBody>
            <a:bodyPr wrap="square" rtlCol="0">
              <a:spAutoFit/>
            </a:bodyPr>
            <a:lstStyle/>
            <a:p>
              <a:pPr defTabSz="911225"/>
              <a:r>
                <a:rPr lang="en-US" altLang="zh-CN" sz="3200" dirty="0">
                  <a:solidFill>
                    <a:srgbClr val="F5EDE8"/>
                  </a:solidFill>
                  <a:latin typeface="方正综艺简体" panose="03000509000000000000" pitchFamily="65" charset="-122"/>
                  <a:ea typeface="方正综艺简体" panose="03000509000000000000" pitchFamily="65" charset="-122"/>
                </a:rPr>
                <a:t>01</a:t>
              </a:r>
              <a:endParaRPr lang="zh-CN" altLang="en-US" sz="3200" dirty="0">
                <a:solidFill>
                  <a:srgbClr val="F5EDE8"/>
                </a:solidFill>
                <a:latin typeface="方正综艺简体" panose="03000509000000000000" pitchFamily="65" charset="-122"/>
                <a:ea typeface="方正综艺简体" panose="03000509000000000000" pitchFamily="65" charset="-122"/>
              </a:endParaRPr>
            </a:p>
          </p:txBody>
        </p:sp>
        <p:sp>
          <p:nvSpPr>
            <p:cNvPr id="66" name="文本框 68"/>
            <p:cNvSpPr txBox="1"/>
            <p:nvPr/>
          </p:nvSpPr>
          <p:spPr>
            <a:xfrm>
              <a:off x="6076637" y="5023373"/>
              <a:ext cx="797617" cy="584775"/>
            </a:xfrm>
            <a:prstGeom prst="rect">
              <a:avLst/>
            </a:prstGeom>
            <a:noFill/>
          </p:spPr>
          <p:txBody>
            <a:bodyPr wrap="square" rtlCol="0">
              <a:spAutoFit/>
            </a:bodyPr>
            <a:lstStyle/>
            <a:p>
              <a:pPr defTabSz="911225"/>
              <a:r>
                <a:rPr lang="en-US" altLang="zh-CN" sz="3200" dirty="0">
                  <a:solidFill>
                    <a:srgbClr val="F5EDE8"/>
                  </a:solidFill>
                  <a:latin typeface="方正综艺简体" panose="03000509000000000000" pitchFamily="65" charset="-122"/>
                  <a:ea typeface="方正综艺简体" panose="03000509000000000000" pitchFamily="65" charset="-122"/>
                </a:rPr>
                <a:t>03</a:t>
              </a:r>
              <a:endParaRPr lang="zh-CN" altLang="en-US" sz="3200" dirty="0">
                <a:solidFill>
                  <a:srgbClr val="F5EDE8"/>
                </a:solidFill>
                <a:latin typeface="方正综艺简体" panose="03000509000000000000" pitchFamily="65" charset="-122"/>
                <a:ea typeface="方正综艺简体" panose="03000509000000000000" pitchFamily="65" charset="-122"/>
              </a:endParaRPr>
            </a:p>
          </p:txBody>
        </p:sp>
        <p:sp>
          <p:nvSpPr>
            <p:cNvPr id="67" name="文本框 69"/>
            <p:cNvSpPr txBox="1"/>
            <p:nvPr/>
          </p:nvSpPr>
          <p:spPr>
            <a:xfrm>
              <a:off x="7144175" y="3398420"/>
              <a:ext cx="797617" cy="584775"/>
            </a:xfrm>
            <a:prstGeom prst="rect">
              <a:avLst/>
            </a:prstGeom>
            <a:noFill/>
          </p:spPr>
          <p:txBody>
            <a:bodyPr wrap="square" rtlCol="0">
              <a:spAutoFit/>
            </a:bodyPr>
            <a:lstStyle/>
            <a:p>
              <a:pPr defTabSz="911225"/>
              <a:r>
                <a:rPr lang="en-US" altLang="zh-CN" sz="3200" dirty="0">
                  <a:solidFill>
                    <a:srgbClr val="F5EDE8"/>
                  </a:solidFill>
                  <a:latin typeface="方正综艺简体" panose="03000509000000000000" pitchFamily="65" charset="-122"/>
                  <a:ea typeface="方正综艺简体" panose="03000509000000000000" pitchFamily="65" charset="-122"/>
                </a:rPr>
                <a:t>02</a:t>
              </a:r>
              <a:endParaRPr lang="zh-CN" altLang="en-US" sz="3200" dirty="0">
                <a:solidFill>
                  <a:srgbClr val="F5EDE8"/>
                </a:solidFill>
                <a:latin typeface="方正综艺简体" panose="03000509000000000000" pitchFamily="65" charset="-122"/>
                <a:ea typeface="方正综艺简体" panose="03000509000000000000" pitchFamily="65" charset="-122"/>
              </a:endParaRPr>
            </a:p>
          </p:txBody>
        </p:sp>
        <p:sp>
          <p:nvSpPr>
            <p:cNvPr id="68" name="文本框 70"/>
            <p:cNvSpPr txBox="1"/>
            <p:nvPr/>
          </p:nvSpPr>
          <p:spPr>
            <a:xfrm>
              <a:off x="4428001" y="3766832"/>
              <a:ext cx="797617" cy="584775"/>
            </a:xfrm>
            <a:prstGeom prst="rect">
              <a:avLst/>
            </a:prstGeom>
            <a:noFill/>
          </p:spPr>
          <p:txBody>
            <a:bodyPr wrap="square" rtlCol="0">
              <a:spAutoFit/>
            </a:bodyPr>
            <a:lstStyle/>
            <a:p>
              <a:pPr defTabSz="911225"/>
              <a:r>
                <a:rPr lang="en-US" altLang="zh-CN" sz="3200" dirty="0">
                  <a:solidFill>
                    <a:srgbClr val="F5EDE8"/>
                  </a:solidFill>
                  <a:latin typeface="方正综艺简体" panose="03000509000000000000" pitchFamily="65" charset="-122"/>
                  <a:ea typeface="方正综艺简体" panose="03000509000000000000" pitchFamily="65" charset="-122"/>
                </a:rPr>
                <a:t>04</a:t>
              </a:r>
              <a:endParaRPr lang="zh-CN" altLang="en-US" sz="3200" dirty="0">
                <a:solidFill>
                  <a:srgbClr val="F5EDE8"/>
                </a:solidFill>
                <a:latin typeface="方正综艺简体" panose="03000509000000000000" pitchFamily="65" charset="-122"/>
                <a:ea typeface="方正综艺简体" panose="03000509000000000000" pitchFamily="65" charset="-122"/>
              </a:endParaRPr>
            </a:p>
          </p:txBody>
        </p:sp>
        <p:grpSp>
          <p:nvGrpSpPr>
            <p:cNvPr id="69" name="组合 68"/>
            <p:cNvGrpSpPr>
              <a:grpSpLocks noChangeAspect="1"/>
            </p:cNvGrpSpPr>
            <p:nvPr/>
          </p:nvGrpSpPr>
          <p:grpSpPr>
            <a:xfrm>
              <a:off x="6934541" y="4717612"/>
              <a:ext cx="288000" cy="288000"/>
              <a:chOff x="7463847" y="1611569"/>
              <a:chExt cx="360000" cy="360000"/>
            </a:xfrm>
          </p:grpSpPr>
          <p:sp>
            <p:nvSpPr>
              <p:cNvPr id="78" name="Oval 128"/>
              <p:cNvSpPr>
                <a:spLocks noChangeArrowheads="1"/>
              </p:cNvSpPr>
              <p:nvPr/>
            </p:nvSpPr>
            <p:spPr bwMode="auto">
              <a:xfrm>
                <a:off x="7463847" y="1611569"/>
                <a:ext cx="360000" cy="360000"/>
              </a:xfrm>
              <a:prstGeom prst="ellipse">
                <a:avLst/>
              </a:prstGeom>
              <a:solidFill>
                <a:srgbClr val="F5EDE8"/>
              </a:solidFill>
              <a:ln>
                <a:noFill/>
              </a:ln>
            </p:spPr>
            <p:txBody>
              <a:bodyPr vert="horz" wrap="square" lIns="91440" tIns="45720" rIns="91440" bIns="45720" numCol="1" anchor="t" anchorCtr="0" compatLnSpc="1"/>
              <a:lstStyle/>
              <a:p>
                <a:pPr defTabSz="911225"/>
                <a:endParaRPr lang="zh-CN" altLang="en-US" sz="1700">
                  <a:solidFill>
                    <a:prstClr val="black"/>
                  </a:solidFill>
                  <a:latin typeface="Calibri" panose="020F0502020204030204"/>
                  <a:ea typeface="宋体" panose="02010600030101010101" pitchFamily="2" charset="-122"/>
                </a:endParaRPr>
              </a:p>
            </p:txBody>
          </p:sp>
          <p:sp>
            <p:nvSpPr>
              <p:cNvPr id="79" name="Freeform 129"/>
              <p:cNvSpPr/>
              <p:nvPr/>
            </p:nvSpPr>
            <p:spPr bwMode="auto">
              <a:xfrm>
                <a:off x="7560683" y="1710370"/>
                <a:ext cx="167469" cy="164669"/>
              </a:xfrm>
              <a:custGeom>
                <a:avLst/>
                <a:gdLst>
                  <a:gd name="T0" fmla="*/ 51 w 61"/>
                  <a:gd name="T1" fmla="*/ 0 h 60"/>
                  <a:gd name="T2" fmla="*/ 50 w 61"/>
                  <a:gd name="T3" fmla="*/ 0 h 60"/>
                  <a:gd name="T4" fmla="*/ 31 w 61"/>
                  <a:gd name="T5" fmla="*/ 19 h 60"/>
                  <a:gd name="T6" fmla="*/ 11 w 61"/>
                  <a:gd name="T7" fmla="*/ 0 h 60"/>
                  <a:gd name="T8" fmla="*/ 10 w 61"/>
                  <a:gd name="T9" fmla="*/ 0 h 60"/>
                  <a:gd name="T10" fmla="*/ 9 w 61"/>
                  <a:gd name="T11" fmla="*/ 0 h 60"/>
                  <a:gd name="T12" fmla="*/ 1 w 61"/>
                  <a:gd name="T13" fmla="*/ 8 h 60"/>
                  <a:gd name="T14" fmla="*/ 1 w 61"/>
                  <a:gd name="T15" fmla="*/ 11 h 60"/>
                  <a:gd name="T16" fmla="*/ 20 w 61"/>
                  <a:gd name="T17" fmla="*/ 30 h 60"/>
                  <a:gd name="T18" fmla="*/ 1 w 61"/>
                  <a:gd name="T19" fmla="*/ 49 h 60"/>
                  <a:gd name="T20" fmla="*/ 1 w 61"/>
                  <a:gd name="T21" fmla="*/ 51 h 60"/>
                  <a:gd name="T22" fmla="*/ 9 w 61"/>
                  <a:gd name="T23" fmla="*/ 59 h 60"/>
                  <a:gd name="T24" fmla="*/ 10 w 61"/>
                  <a:gd name="T25" fmla="*/ 60 h 60"/>
                  <a:gd name="T26" fmla="*/ 11 w 61"/>
                  <a:gd name="T27" fmla="*/ 59 h 60"/>
                  <a:gd name="T28" fmla="*/ 31 w 61"/>
                  <a:gd name="T29" fmla="*/ 40 h 60"/>
                  <a:gd name="T30" fmla="*/ 50 w 61"/>
                  <a:gd name="T31" fmla="*/ 59 h 60"/>
                  <a:gd name="T32" fmla="*/ 51 w 61"/>
                  <a:gd name="T33" fmla="*/ 60 h 60"/>
                  <a:gd name="T34" fmla="*/ 52 w 61"/>
                  <a:gd name="T35" fmla="*/ 59 h 60"/>
                  <a:gd name="T36" fmla="*/ 60 w 61"/>
                  <a:gd name="T37" fmla="*/ 51 h 60"/>
                  <a:gd name="T38" fmla="*/ 60 w 61"/>
                  <a:gd name="T39" fmla="*/ 49 h 60"/>
                  <a:gd name="T40" fmla="*/ 41 w 61"/>
                  <a:gd name="T41" fmla="*/ 30 h 60"/>
                  <a:gd name="T42" fmla="*/ 60 w 61"/>
                  <a:gd name="T43" fmla="*/ 11 h 60"/>
                  <a:gd name="T44" fmla="*/ 60 w 61"/>
                  <a:gd name="T45" fmla="*/ 8 h 60"/>
                  <a:gd name="T46" fmla="*/ 52 w 61"/>
                  <a:gd name="T47" fmla="*/ 0 h 60"/>
                  <a:gd name="T48" fmla="*/ 51 w 61"/>
                  <a:gd name="T4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60">
                    <a:moveTo>
                      <a:pt x="51" y="0"/>
                    </a:moveTo>
                    <a:cubicBezTo>
                      <a:pt x="50" y="0"/>
                      <a:pt x="50" y="0"/>
                      <a:pt x="50" y="0"/>
                    </a:cubicBezTo>
                    <a:cubicBezTo>
                      <a:pt x="31" y="19"/>
                      <a:pt x="31" y="19"/>
                      <a:pt x="31" y="19"/>
                    </a:cubicBezTo>
                    <a:cubicBezTo>
                      <a:pt x="11" y="0"/>
                      <a:pt x="11" y="0"/>
                      <a:pt x="11" y="0"/>
                    </a:cubicBezTo>
                    <a:cubicBezTo>
                      <a:pt x="11" y="0"/>
                      <a:pt x="11" y="0"/>
                      <a:pt x="10" y="0"/>
                    </a:cubicBezTo>
                    <a:cubicBezTo>
                      <a:pt x="10" y="0"/>
                      <a:pt x="9" y="0"/>
                      <a:pt x="9" y="0"/>
                    </a:cubicBezTo>
                    <a:cubicBezTo>
                      <a:pt x="1" y="8"/>
                      <a:pt x="1" y="8"/>
                      <a:pt x="1" y="8"/>
                    </a:cubicBezTo>
                    <a:cubicBezTo>
                      <a:pt x="0" y="9"/>
                      <a:pt x="0" y="10"/>
                      <a:pt x="1" y="11"/>
                    </a:cubicBezTo>
                    <a:cubicBezTo>
                      <a:pt x="20" y="30"/>
                      <a:pt x="20" y="30"/>
                      <a:pt x="20" y="30"/>
                    </a:cubicBezTo>
                    <a:cubicBezTo>
                      <a:pt x="1" y="49"/>
                      <a:pt x="1" y="49"/>
                      <a:pt x="1" y="49"/>
                    </a:cubicBezTo>
                    <a:cubicBezTo>
                      <a:pt x="0" y="49"/>
                      <a:pt x="0" y="51"/>
                      <a:pt x="1" y="51"/>
                    </a:cubicBezTo>
                    <a:cubicBezTo>
                      <a:pt x="9" y="59"/>
                      <a:pt x="9" y="59"/>
                      <a:pt x="9" y="59"/>
                    </a:cubicBezTo>
                    <a:cubicBezTo>
                      <a:pt x="9" y="59"/>
                      <a:pt x="10" y="60"/>
                      <a:pt x="10" y="60"/>
                    </a:cubicBezTo>
                    <a:cubicBezTo>
                      <a:pt x="11" y="60"/>
                      <a:pt x="11" y="59"/>
                      <a:pt x="11" y="59"/>
                    </a:cubicBezTo>
                    <a:cubicBezTo>
                      <a:pt x="31" y="40"/>
                      <a:pt x="31" y="40"/>
                      <a:pt x="31" y="40"/>
                    </a:cubicBezTo>
                    <a:cubicBezTo>
                      <a:pt x="50" y="59"/>
                      <a:pt x="50" y="59"/>
                      <a:pt x="50" y="59"/>
                    </a:cubicBezTo>
                    <a:cubicBezTo>
                      <a:pt x="50" y="59"/>
                      <a:pt x="50" y="60"/>
                      <a:pt x="51" y="60"/>
                    </a:cubicBezTo>
                    <a:cubicBezTo>
                      <a:pt x="51" y="60"/>
                      <a:pt x="52" y="59"/>
                      <a:pt x="52" y="59"/>
                    </a:cubicBezTo>
                    <a:cubicBezTo>
                      <a:pt x="60" y="51"/>
                      <a:pt x="60" y="51"/>
                      <a:pt x="60" y="51"/>
                    </a:cubicBezTo>
                    <a:cubicBezTo>
                      <a:pt x="61" y="51"/>
                      <a:pt x="61" y="49"/>
                      <a:pt x="60" y="49"/>
                    </a:cubicBezTo>
                    <a:cubicBezTo>
                      <a:pt x="41" y="30"/>
                      <a:pt x="41" y="30"/>
                      <a:pt x="41" y="30"/>
                    </a:cubicBezTo>
                    <a:cubicBezTo>
                      <a:pt x="60" y="11"/>
                      <a:pt x="60" y="11"/>
                      <a:pt x="60" y="11"/>
                    </a:cubicBezTo>
                    <a:cubicBezTo>
                      <a:pt x="61" y="10"/>
                      <a:pt x="61" y="9"/>
                      <a:pt x="60" y="8"/>
                    </a:cubicBezTo>
                    <a:cubicBezTo>
                      <a:pt x="52" y="0"/>
                      <a:pt x="52" y="0"/>
                      <a:pt x="52" y="0"/>
                    </a:cubicBezTo>
                    <a:cubicBezTo>
                      <a:pt x="52" y="0"/>
                      <a:pt x="51" y="0"/>
                      <a:pt x="51" y="0"/>
                    </a:cubicBezTo>
                  </a:path>
                </a:pathLst>
              </a:custGeom>
              <a:solidFill>
                <a:srgbClr val="CF3C27"/>
              </a:solidFill>
              <a:ln>
                <a:noFill/>
              </a:ln>
            </p:spPr>
            <p:txBody>
              <a:bodyPr vert="horz" wrap="square" lIns="91440" tIns="45720" rIns="91440" bIns="45720" numCol="1" anchor="t" anchorCtr="0" compatLnSpc="1"/>
              <a:lstStyle/>
              <a:p>
                <a:pPr defTabSz="911225"/>
                <a:endParaRPr lang="zh-CN" altLang="en-US" sz="1700">
                  <a:solidFill>
                    <a:prstClr val="black"/>
                  </a:solidFill>
                  <a:latin typeface="Calibri" panose="020F0502020204030204"/>
                  <a:ea typeface="宋体" panose="02010600030101010101" pitchFamily="2" charset="-122"/>
                </a:endParaRPr>
              </a:p>
            </p:txBody>
          </p:sp>
        </p:grpSp>
        <p:grpSp>
          <p:nvGrpSpPr>
            <p:cNvPr id="70" name="组合 69"/>
            <p:cNvGrpSpPr>
              <a:grpSpLocks noChangeAspect="1"/>
            </p:cNvGrpSpPr>
            <p:nvPr/>
          </p:nvGrpSpPr>
          <p:grpSpPr>
            <a:xfrm>
              <a:off x="6934541" y="2965752"/>
              <a:ext cx="288000" cy="288000"/>
              <a:chOff x="8867230" y="1631100"/>
              <a:chExt cx="360000" cy="360000"/>
            </a:xfrm>
          </p:grpSpPr>
          <p:sp>
            <p:nvSpPr>
              <p:cNvPr id="76" name="Oval 133"/>
              <p:cNvSpPr>
                <a:spLocks noChangeArrowheads="1"/>
              </p:cNvSpPr>
              <p:nvPr/>
            </p:nvSpPr>
            <p:spPr bwMode="auto">
              <a:xfrm>
                <a:off x="8867230" y="1631100"/>
                <a:ext cx="360000" cy="360000"/>
              </a:xfrm>
              <a:prstGeom prst="ellipse">
                <a:avLst/>
              </a:prstGeom>
              <a:solidFill>
                <a:srgbClr val="F5EDE8"/>
              </a:solidFill>
              <a:ln>
                <a:noFill/>
              </a:ln>
            </p:spPr>
            <p:txBody>
              <a:bodyPr vert="horz" wrap="square" lIns="91440" tIns="45720" rIns="91440" bIns="45720" numCol="1" anchor="t" anchorCtr="0" compatLnSpc="1"/>
              <a:lstStyle/>
              <a:p>
                <a:pPr defTabSz="911225"/>
                <a:endParaRPr lang="zh-CN" altLang="en-US" sz="1700">
                  <a:solidFill>
                    <a:prstClr val="black"/>
                  </a:solidFill>
                  <a:latin typeface="Calibri" panose="020F0502020204030204"/>
                  <a:ea typeface="宋体" panose="02010600030101010101" pitchFamily="2" charset="-122"/>
                </a:endParaRPr>
              </a:p>
            </p:txBody>
          </p:sp>
          <p:sp>
            <p:nvSpPr>
              <p:cNvPr id="77" name="Freeform 134"/>
              <p:cNvSpPr/>
              <p:nvPr/>
            </p:nvSpPr>
            <p:spPr bwMode="auto">
              <a:xfrm>
                <a:off x="8923656" y="1785548"/>
                <a:ext cx="246019" cy="52240"/>
              </a:xfrm>
              <a:custGeom>
                <a:avLst/>
                <a:gdLst>
                  <a:gd name="T0" fmla="*/ 88 w 90"/>
                  <a:gd name="T1" fmla="*/ 0 h 19"/>
                  <a:gd name="T2" fmla="*/ 2 w 90"/>
                  <a:gd name="T3" fmla="*/ 0 h 19"/>
                  <a:gd name="T4" fmla="*/ 0 w 90"/>
                  <a:gd name="T5" fmla="*/ 3 h 19"/>
                  <a:gd name="T6" fmla="*/ 0 w 90"/>
                  <a:gd name="T7" fmla="*/ 16 h 19"/>
                  <a:gd name="T8" fmla="*/ 2 w 90"/>
                  <a:gd name="T9" fmla="*/ 19 h 19"/>
                  <a:gd name="T10" fmla="*/ 88 w 90"/>
                  <a:gd name="T11" fmla="*/ 19 h 19"/>
                  <a:gd name="T12" fmla="*/ 90 w 90"/>
                  <a:gd name="T13" fmla="*/ 16 h 19"/>
                  <a:gd name="T14" fmla="*/ 90 w 90"/>
                  <a:gd name="T15" fmla="*/ 3 h 19"/>
                  <a:gd name="T16" fmla="*/ 88 w 90"/>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9">
                    <a:moveTo>
                      <a:pt x="88" y="0"/>
                    </a:moveTo>
                    <a:cubicBezTo>
                      <a:pt x="2" y="0"/>
                      <a:pt x="2" y="0"/>
                      <a:pt x="2" y="0"/>
                    </a:cubicBezTo>
                    <a:cubicBezTo>
                      <a:pt x="1" y="0"/>
                      <a:pt x="0" y="1"/>
                      <a:pt x="0" y="3"/>
                    </a:cubicBezTo>
                    <a:cubicBezTo>
                      <a:pt x="0" y="16"/>
                      <a:pt x="0" y="16"/>
                      <a:pt x="0" y="16"/>
                    </a:cubicBezTo>
                    <a:cubicBezTo>
                      <a:pt x="0" y="18"/>
                      <a:pt x="1" y="19"/>
                      <a:pt x="2" y="19"/>
                    </a:cubicBezTo>
                    <a:cubicBezTo>
                      <a:pt x="88" y="19"/>
                      <a:pt x="88" y="19"/>
                      <a:pt x="88" y="19"/>
                    </a:cubicBezTo>
                    <a:cubicBezTo>
                      <a:pt x="89" y="19"/>
                      <a:pt x="90" y="18"/>
                      <a:pt x="90" y="16"/>
                    </a:cubicBezTo>
                    <a:cubicBezTo>
                      <a:pt x="90" y="3"/>
                      <a:pt x="90" y="3"/>
                      <a:pt x="90" y="3"/>
                    </a:cubicBezTo>
                    <a:cubicBezTo>
                      <a:pt x="90" y="1"/>
                      <a:pt x="89" y="0"/>
                      <a:pt x="88" y="0"/>
                    </a:cubicBezTo>
                  </a:path>
                </a:pathLst>
              </a:custGeom>
              <a:solidFill>
                <a:srgbClr val="498B9C"/>
              </a:solidFill>
              <a:ln>
                <a:noFill/>
              </a:ln>
            </p:spPr>
            <p:txBody>
              <a:bodyPr vert="horz" wrap="square" lIns="91440" tIns="45720" rIns="91440" bIns="45720" numCol="1" anchor="t" anchorCtr="0" compatLnSpc="1"/>
              <a:lstStyle/>
              <a:p>
                <a:pPr defTabSz="911225"/>
                <a:endParaRPr lang="zh-CN" altLang="en-US" sz="1700">
                  <a:solidFill>
                    <a:prstClr val="black"/>
                  </a:solidFill>
                  <a:latin typeface="Calibri" panose="020F0502020204030204"/>
                  <a:ea typeface="宋体" panose="02010600030101010101" pitchFamily="2" charset="-122"/>
                </a:endParaRPr>
              </a:p>
            </p:txBody>
          </p:sp>
        </p:grpSp>
        <p:sp>
          <p:nvSpPr>
            <p:cNvPr id="71" name="Oval 138"/>
            <p:cNvSpPr>
              <a:spLocks noChangeArrowheads="1"/>
            </p:cNvSpPr>
            <p:nvPr/>
          </p:nvSpPr>
          <p:spPr bwMode="auto">
            <a:xfrm>
              <a:off x="5025894" y="2777779"/>
              <a:ext cx="288000" cy="288000"/>
            </a:xfrm>
            <a:prstGeom prst="ellipse">
              <a:avLst/>
            </a:prstGeom>
            <a:solidFill>
              <a:srgbClr val="F5EDE8"/>
            </a:solidFill>
            <a:ln>
              <a:noFill/>
            </a:ln>
          </p:spPr>
          <p:txBody>
            <a:bodyPr vert="horz" wrap="square" lIns="91440" tIns="45720" rIns="91440" bIns="45720" numCol="1" anchor="t" anchorCtr="0" compatLnSpc="1"/>
            <a:lstStyle/>
            <a:p>
              <a:pPr defTabSz="911225"/>
              <a:endParaRPr lang="zh-CN" altLang="en-US" sz="1700">
                <a:solidFill>
                  <a:prstClr val="black"/>
                </a:solidFill>
                <a:latin typeface="Calibri" panose="020F0502020204030204"/>
                <a:ea typeface="宋体" panose="02010600030101010101" pitchFamily="2" charset="-122"/>
              </a:endParaRPr>
            </a:p>
          </p:txBody>
        </p:sp>
        <p:sp>
          <p:nvSpPr>
            <p:cNvPr id="72" name="Freeform 139"/>
            <p:cNvSpPr/>
            <p:nvPr/>
          </p:nvSpPr>
          <p:spPr bwMode="auto">
            <a:xfrm>
              <a:off x="5122501" y="2834285"/>
              <a:ext cx="110278" cy="174987"/>
            </a:xfrm>
            <a:custGeom>
              <a:avLst/>
              <a:gdLst>
                <a:gd name="T0" fmla="*/ 10 w 50"/>
                <a:gd name="T1" fmla="*/ 0 h 79"/>
                <a:gd name="T2" fmla="*/ 9 w 50"/>
                <a:gd name="T3" fmla="*/ 0 h 79"/>
                <a:gd name="T4" fmla="*/ 1 w 50"/>
                <a:gd name="T5" fmla="*/ 8 h 79"/>
                <a:gd name="T6" fmla="*/ 1 w 50"/>
                <a:gd name="T7" fmla="*/ 11 h 79"/>
                <a:gd name="T8" fmla="*/ 29 w 50"/>
                <a:gd name="T9" fmla="*/ 39 h 79"/>
                <a:gd name="T10" fmla="*/ 1 w 50"/>
                <a:gd name="T11" fmla="*/ 68 h 79"/>
                <a:gd name="T12" fmla="*/ 1 w 50"/>
                <a:gd name="T13" fmla="*/ 70 h 79"/>
                <a:gd name="T14" fmla="*/ 9 w 50"/>
                <a:gd name="T15" fmla="*/ 79 h 79"/>
                <a:gd name="T16" fmla="*/ 10 w 50"/>
                <a:gd name="T17" fmla="*/ 79 h 79"/>
                <a:gd name="T18" fmla="*/ 12 w 50"/>
                <a:gd name="T19" fmla="*/ 79 h 79"/>
                <a:gd name="T20" fmla="*/ 41 w 50"/>
                <a:gd name="T21" fmla="*/ 49 h 79"/>
                <a:gd name="T22" fmla="*/ 50 w 50"/>
                <a:gd name="T23" fmla="*/ 41 h 79"/>
                <a:gd name="T24" fmla="*/ 50 w 50"/>
                <a:gd name="T25" fmla="*/ 38 h 79"/>
                <a:gd name="T26" fmla="*/ 41 w 50"/>
                <a:gd name="T27" fmla="*/ 30 h 79"/>
                <a:gd name="T28" fmla="*/ 12 w 50"/>
                <a:gd name="T29" fmla="*/ 0 h 79"/>
                <a:gd name="T30" fmla="*/ 10 w 50"/>
                <a:gd name="T3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79">
                  <a:moveTo>
                    <a:pt x="10" y="0"/>
                  </a:moveTo>
                  <a:cubicBezTo>
                    <a:pt x="10" y="0"/>
                    <a:pt x="9" y="0"/>
                    <a:pt x="9" y="0"/>
                  </a:cubicBezTo>
                  <a:cubicBezTo>
                    <a:pt x="1" y="8"/>
                    <a:pt x="1" y="8"/>
                    <a:pt x="1" y="8"/>
                  </a:cubicBezTo>
                  <a:cubicBezTo>
                    <a:pt x="0" y="9"/>
                    <a:pt x="0" y="10"/>
                    <a:pt x="1" y="11"/>
                  </a:cubicBezTo>
                  <a:cubicBezTo>
                    <a:pt x="29" y="39"/>
                    <a:pt x="29" y="39"/>
                    <a:pt x="29" y="39"/>
                  </a:cubicBezTo>
                  <a:cubicBezTo>
                    <a:pt x="1" y="68"/>
                    <a:pt x="1" y="68"/>
                    <a:pt x="1" y="68"/>
                  </a:cubicBezTo>
                  <a:cubicBezTo>
                    <a:pt x="0" y="68"/>
                    <a:pt x="0" y="70"/>
                    <a:pt x="1" y="70"/>
                  </a:cubicBezTo>
                  <a:cubicBezTo>
                    <a:pt x="9" y="79"/>
                    <a:pt x="9" y="79"/>
                    <a:pt x="9" y="79"/>
                  </a:cubicBezTo>
                  <a:cubicBezTo>
                    <a:pt x="9" y="79"/>
                    <a:pt x="10" y="79"/>
                    <a:pt x="10" y="79"/>
                  </a:cubicBezTo>
                  <a:cubicBezTo>
                    <a:pt x="11" y="79"/>
                    <a:pt x="11" y="79"/>
                    <a:pt x="12" y="79"/>
                  </a:cubicBezTo>
                  <a:cubicBezTo>
                    <a:pt x="41" y="49"/>
                    <a:pt x="41" y="49"/>
                    <a:pt x="41" y="49"/>
                  </a:cubicBezTo>
                  <a:cubicBezTo>
                    <a:pt x="50" y="41"/>
                    <a:pt x="50" y="41"/>
                    <a:pt x="50" y="41"/>
                  </a:cubicBezTo>
                  <a:cubicBezTo>
                    <a:pt x="50" y="40"/>
                    <a:pt x="50" y="39"/>
                    <a:pt x="50" y="38"/>
                  </a:cubicBezTo>
                  <a:cubicBezTo>
                    <a:pt x="41" y="30"/>
                    <a:pt x="41" y="30"/>
                    <a:pt x="41" y="30"/>
                  </a:cubicBezTo>
                  <a:cubicBezTo>
                    <a:pt x="12" y="0"/>
                    <a:pt x="12" y="0"/>
                    <a:pt x="12" y="0"/>
                  </a:cubicBezTo>
                  <a:cubicBezTo>
                    <a:pt x="11" y="0"/>
                    <a:pt x="11" y="0"/>
                    <a:pt x="10" y="0"/>
                  </a:cubicBezTo>
                </a:path>
              </a:pathLst>
            </a:custGeom>
            <a:solidFill>
              <a:schemeClr val="accent1"/>
            </a:solidFill>
            <a:ln>
              <a:noFill/>
            </a:ln>
          </p:spPr>
          <p:txBody>
            <a:bodyPr vert="horz" wrap="square" lIns="91440" tIns="45720" rIns="91440" bIns="45720" numCol="1" anchor="t" anchorCtr="0" compatLnSpc="1"/>
            <a:lstStyle/>
            <a:p>
              <a:pPr defTabSz="911225"/>
              <a:endParaRPr lang="zh-CN" altLang="en-US" sz="1700">
                <a:solidFill>
                  <a:prstClr val="black"/>
                </a:solidFill>
                <a:latin typeface="Calibri" panose="020F0502020204030204"/>
                <a:ea typeface="宋体" panose="02010600030101010101" pitchFamily="2" charset="-122"/>
              </a:endParaRPr>
            </a:p>
          </p:txBody>
        </p:sp>
        <p:grpSp>
          <p:nvGrpSpPr>
            <p:cNvPr id="73" name="组合 72"/>
            <p:cNvGrpSpPr>
              <a:grpSpLocks noChangeAspect="1"/>
            </p:cNvGrpSpPr>
            <p:nvPr/>
          </p:nvGrpSpPr>
          <p:grpSpPr>
            <a:xfrm>
              <a:off x="4998728" y="4640388"/>
              <a:ext cx="288000" cy="288000"/>
              <a:chOff x="9479777" y="1641940"/>
              <a:chExt cx="360000" cy="360000"/>
            </a:xfrm>
          </p:grpSpPr>
          <p:sp>
            <p:nvSpPr>
              <p:cNvPr id="74" name="Oval 143"/>
              <p:cNvSpPr>
                <a:spLocks noChangeArrowheads="1"/>
              </p:cNvSpPr>
              <p:nvPr/>
            </p:nvSpPr>
            <p:spPr bwMode="auto">
              <a:xfrm>
                <a:off x="9479777" y="1641940"/>
                <a:ext cx="360000" cy="360000"/>
              </a:xfrm>
              <a:prstGeom prst="ellipse">
                <a:avLst/>
              </a:prstGeom>
              <a:solidFill>
                <a:srgbClr val="F5EDE8"/>
              </a:solidFill>
              <a:ln>
                <a:noFill/>
              </a:ln>
            </p:spPr>
            <p:txBody>
              <a:bodyPr vert="horz" wrap="square" lIns="91440" tIns="45720" rIns="91440" bIns="45720" numCol="1" anchor="t" anchorCtr="0" compatLnSpc="1"/>
              <a:lstStyle/>
              <a:p>
                <a:pPr defTabSz="911225"/>
                <a:endParaRPr lang="zh-CN" altLang="en-US" sz="1700">
                  <a:solidFill>
                    <a:prstClr val="black"/>
                  </a:solidFill>
                  <a:latin typeface="Calibri" panose="020F0502020204030204"/>
                  <a:ea typeface="宋体" panose="02010600030101010101" pitchFamily="2" charset="-122"/>
                </a:endParaRPr>
              </a:p>
            </p:txBody>
          </p:sp>
          <p:sp>
            <p:nvSpPr>
              <p:cNvPr id="75" name="Freeform 144"/>
              <p:cNvSpPr/>
              <p:nvPr/>
            </p:nvSpPr>
            <p:spPr bwMode="auto">
              <a:xfrm>
                <a:off x="9561286" y="1726580"/>
                <a:ext cx="196981" cy="192978"/>
              </a:xfrm>
              <a:custGeom>
                <a:avLst/>
                <a:gdLst>
                  <a:gd name="T0" fmla="*/ 41 w 72"/>
                  <a:gd name="T1" fmla="*/ 0 h 71"/>
                  <a:gd name="T2" fmla="*/ 30 w 72"/>
                  <a:gd name="T3" fmla="*/ 0 h 71"/>
                  <a:gd name="T4" fmla="*/ 29 w 72"/>
                  <a:gd name="T5" fmla="*/ 1 h 71"/>
                  <a:gd name="T6" fmla="*/ 29 w 72"/>
                  <a:gd name="T7" fmla="*/ 28 h 71"/>
                  <a:gd name="T8" fmla="*/ 2 w 72"/>
                  <a:gd name="T9" fmla="*/ 28 h 71"/>
                  <a:gd name="T10" fmla="*/ 0 w 72"/>
                  <a:gd name="T11" fmla="*/ 30 h 71"/>
                  <a:gd name="T12" fmla="*/ 0 w 72"/>
                  <a:gd name="T13" fmla="*/ 41 h 71"/>
                  <a:gd name="T14" fmla="*/ 2 w 72"/>
                  <a:gd name="T15" fmla="*/ 43 h 71"/>
                  <a:gd name="T16" fmla="*/ 29 w 72"/>
                  <a:gd name="T17" fmla="*/ 43 h 71"/>
                  <a:gd name="T18" fmla="*/ 29 w 72"/>
                  <a:gd name="T19" fmla="*/ 69 h 71"/>
                  <a:gd name="T20" fmla="*/ 30 w 72"/>
                  <a:gd name="T21" fmla="*/ 71 h 71"/>
                  <a:gd name="T22" fmla="*/ 41 w 72"/>
                  <a:gd name="T23" fmla="*/ 71 h 71"/>
                  <a:gd name="T24" fmla="*/ 43 w 72"/>
                  <a:gd name="T25" fmla="*/ 69 h 71"/>
                  <a:gd name="T26" fmla="*/ 43 w 72"/>
                  <a:gd name="T27" fmla="*/ 43 h 71"/>
                  <a:gd name="T28" fmla="*/ 70 w 72"/>
                  <a:gd name="T29" fmla="*/ 43 h 71"/>
                  <a:gd name="T30" fmla="*/ 72 w 72"/>
                  <a:gd name="T31" fmla="*/ 41 h 71"/>
                  <a:gd name="T32" fmla="*/ 72 w 72"/>
                  <a:gd name="T33" fmla="*/ 30 h 71"/>
                  <a:gd name="T34" fmla="*/ 70 w 72"/>
                  <a:gd name="T35" fmla="*/ 28 h 71"/>
                  <a:gd name="T36" fmla="*/ 43 w 72"/>
                  <a:gd name="T37" fmla="*/ 28 h 71"/>
                  <a:gd name="T38" fmla="*/ 43 w 72"/>
                  <a:gd name="T39" fmla="*/ 1 h 71"/>
                  <a:gd name="T40" fmla="*/ 41 w 72"/>
                  <a:gd name="T4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 h="71">
                    <a:moveTo>
                      <a:pt x="41" y="0"/>
                    </a:moveTo>
                    <a:cubicBezTo>
                      <a:pt x="30" y="0"/>
                      <a:pt x="30" y="0"/>
                      <a:pt x="30" y="0"/>
                    </a:cubicBezTo>
                    <a:cubicBezTo>
                      <a:pt x="30" y="0"/>
                      <a:pt x="29" y="0"/>
                      <a:pt x="29" y="1"/>
                    </a:cubicBezTo>
                    <a:cubicBezTo>
                      <a:pt x="29" y="28"/>
                      <a:pt x="29" y="28"/>
                      <a:pt x="29" y="28"/>
                    </a:cubicBezTo>
                    <a:cubicBezTo>
                      <a:pt x="2" y="28"/>
                      <a:pt x="2" y="28"/>
                      <a:pt x="2" y="28"/>
                    </a:cubicBezTo>
                    <a:cubicBezTo>
                      <a:pt x="1" y="28"/>
                      <a:pt x="0" y="29"/>
                      <a:pt x="0" y="30"/>
                    </a:cubicBezTo>
                    <a:cubicBezTo>
                      <a:pt x="0" y="41"/>
                      <a:pt x="0" y="41"/>
                      <a:pt x="0" y="41"/>
                    </a:cubicBezTo>
                    <a:cubicBezTo>
                      <a:pt x="0" y="42"/>
                      <a:pt x="1" y="43"/>
                      <a:pt x="2" y="43"/>
                    </a:cubicBezTo>
                    <a:cubicBezTo>
                      <a:pt x="29" y="43"/>
                      <a:pt x="29" y="43"/>
                      <a:pt x="29" y="43"/>
                    </a:cubicBezTo>
                    <a:cubicBezTo>
                      <a:pt x="29" y="69"/>
                      <a:pt x="29" y="69"/>
                      <a:pt x="29" y="69"/>
                    </a:cubicBezTo>
                    <a:cubicBezTo>
                      <a:pt x="29" y="70"/>
                      <a:pt x="30" y="71"/>
                      <a:pt x="30" y="71"/>
                    </a:cubicBezTo>
                    <a:cubicBezTo>
                      <a:pt x="41" y="71"/>
                      <a:pt x="41" y="71"/>
                      <a:pt x="41" y="71"/>
                    </a:cubicBezTo>
                    <a:cubicBezTo>
                      <a:pt x="42" y="71"/>
                      <a:pt x="43" y="70"/>
                      <a:pt x="43" y="69"/>
                    </a:cubicBezTo>
                    <a:cubicBezTo>
                      <a:pt x="43" y="43"/>
                      <a:pt x="43" y="43"/>
                      <a:pt x="43" y="43"/>
                    </a:cubicBezTo>
                    <a:cubicBezTo>
                      <a:pt x="70" y="43"/>
                      <a:pt x="70" y="43"/>
                      <a:pt x="70" y="43"/>
                    </a:cubicBezTo>
                    <a:cubicBezTo>
                      <a:pt x="71" y="43"/>
                      <a:pt x="72" y="42"/>
                      <a:pt x="72" y="41"/>
                    </a:cubicBezTo>
                    <a:cubicBezTo>
                      <a:pt x="72" y="30"/>
                      <a:pt x="72" y="30"/>
                      <a:pt x="72" y="30"/>
                    </a:cubicBezTo>
                    <a:cubicBezTo>
                      <a:pt x="72" y="29"/>
                      <a:pt x="71" y="28"/>
                      <a:pt x="70" y="28"/>
                    </a:cubicBezTo>
                    <a:cubicBezTo>
                      <a:pt x="43" y="28"/>
                      <a:pt x="43" y="28"/>
                      <a:pt x="43" y="28"/>
                    </a:cubicBezTo>
                    <a:cubicBezTo>
                      <a:pt x="43" y="1"/>
                      <a:pt x="43" y="1"/>
                      <a:pt x="43" y="1"/>
                    </a:cubicBezTo>
                    <a:cubicBezTo>
                      <a:pt x="43" y="0"/>
                      <a:pt x="42" y="0"/>
                      <a:pt x="41" y="0"/>
                    </a:cubicBezTo>
                  </a:path>
                </a:pathLst>
              </a:custGeom>
              <a:solidFill>
                <a:srgbClr val="498B9C"/>
              </a:solidFill>
              <a:ln>
                <a:noFill/>
              </a:ln>
            </p:spPr>
            <p:txBody>
              <a:bodyPr vert="horz" wrap="square" lIns="91440" tIns="45720" rIns="91440" bIns="45720" numCol="1" anchor="t" anchorCtr="0" compatLnSpc="1"/>
              <a:lstStyle/>
              <a:p>
                <a:pPr defTabSz="911225"/>
                <a:endParaRPr lang="zh-CN" altLang="en-US" sz="1700">
                  <a:solidFill>
                    <a:prstClr val="black"/>
                  </a:solidFill>
                  <a:latin typeface="Calibri" panose="020F0502020204030204"/>
                  <a:ea typeface="宋体" panose="02010600030101010101" pitchFamily="2" charset="-122"/>
                </a:endParaRPr>
              </a:p>
            </p:txBody>
          </p:sp>
        </p:grpSp>
      </p:grpSp>
      <p:grpSp>
        <p:nvGrpSpPr>
          <p:cNvPr id="87" name="组合 86"/>
          <p:cNvGrpSpPr/>
          <p:nvPr/>
        </p:nvGrpSpPr>
        <p:grpSpPr>
          <a:xfrm>
            <a:off x="1231247" y="1564543"/>
            <a:ext cx="3374889" cy="1269888"/>
            <a:chOff x="1230207" y="2124531"/>
            <a:chExt cx="3374889" cy="1269889"/>
          </a:xfrm>
        </p:grpSpPr>
        <p:grpSp>
          <p:nvGrpSpPr>
            <p:cNvPr id="88" name="组合 87"/>
            <p:cNvGrpSpPr/>
            <p:nvPr/>
          </p:nvGrpSpPr>
          <p:grpSpPr>
            <a:xfrm>
              <a:off x="1230207" y="2124531"/>
              <a:ext cx="3374889" cy="353943"/>
              <a:chOff x="980608" y="1870075"/>
              <a:chExt cx="3374889" cy="353943"/>
            </a:xfrm>
          </p:grpSpPr>
          <p:grpSp>
            <p:nvGrpSpPr>
              <p:cNvPr id="90" name="组合 89"/>
              <p:cNvGrpSpPr/>
              <p:nvPr/>
            </p:nvGrpSpPr>
            <p:grpSpPr>
              <a:xfrm>
                <a:off x="980608" y="1948657"/>
                <a:ext cx="216000" cy="216443"/>
                <a:chOff x="980608" y="2248535"/>
                <a:chExt cx="216000" cy="216443"/>
              </a:xfrm>
            </p:grpSpPr>
            <p:sp>
              <p:nvSpPr>
                <p:cNvPr id="92" name="Freeform 15"/>
                <p:cNvSpPr>
                  <a:spLocks noEditPoints="1"/>
                </p:cNvSpPr>
                <p:nvPr/>
              </p:nvSpPr>
              <p:spPr bwMode="auto">
                <a:xfrm>
                  <a:off x="1061331" y="2279139"/>
                  <a:ext cx="46127" cy="154349"/>
                </a:xfrm>
                <a:custGeom>
                  <a:avLst/>
                  <a:gdLst>
                    <a:gd name="T0" fmla="*/ 41 w 44"/>
                    <a:gd name="T1" fmla="*/ 117 h 147"/>
                    <a:gd name="T2" fmla="*/ 44 w 44"/>
                    <a:gd name="T3" fmla="*/ 120 h 147"/>
                    <a:gd name="T4" fmla="*/ 26 w 44"/>
                    <a:gd name="T5" fmla="*/ 140 h 147"/>
                    <a:gd name="T6" fmla="*/ 12 w 44"/>
                    <a:gd name="T7" fmla="*/ 147 h 147"/>
                    <a:gd name="T8" fmla="*/ 7 w 44"/>
                    <a:gd name="T9" fmla="*/ 145 h 147"/>
                    <a:gd name="T10" fmla="*/ 6 w 44"/>
                    <a:gd name="T11" fmla="*/ 138 h 147"/>
                    <a:gd name="T12" fmla="*/ 11 w 44"/>
                    <a:gd name="T13" fmla="*/ 103 h 147"/>
                    <a:gd name="T14" fmla="*/ 16 w 44"/>
                    <a:gd name="T15" fmla="*/ 68 h 147"/>
                    <a:gd name="T16" fmla="*/ 16 w 44"/>
                    <a:gd name="T17" fmla="*/ 66 h 147"/>
                    <a:gd name="T18" fmla="*/ 14 w 44"/>
                    <a:gd name="T19" fmla="*/ 65 h 147"/>
                    <a:gd name="T20" fmla="*/ 10 w 44"/>
                    <a:gd name="T21" fmla="*/ 66 h 147"/>
                    <a:gd name="T22" fmla="*/ 4 w 44"/>
                    <a:gd name="T23" fmla="*/ 72 h 147"/>
                    <a:gd name="T24" fmla="*/ 0 w 44"/>
                    <a:gd name="T25" fmla="*/ 69 h 147"/>
                    <a:gd name="T26" fmla="*/ 19 w 44"/>
                    <a:gd name="T27" fmla="*/ 50 h 147"/>
                    <a:gd name="T28" fmla="*/ 32 w 44"/>
                    <a:gd name="T29" fmla="*/ 43 h 147"/>
                    <a:gd name="T30" fmla="*/ 37 w 44"/>
                    <a:gd name="T31" fmla="*/ 45 h 147"/>
                    <a:gd name="T32" fmla="*/ 39 w 44"/>
                    <a:gd name="T33" fmla="*/ 51 h 147"/>
                    <a:gd name="T34" fmla="*/ 35 w 44"/>
                    <a:gd name="T35" fmla="*/ 76 h 147"/>
                    <a:gd name="T36" fmla="*/ 33 w 44"/>
                    <a:gd name="T37" fmla="*/ 87 h 147"/>
                    <a:gd name="T38" fmla="*/ 30 w 44"/>
                    <a:gd name="T39" fmla="*/ 110 h 147"/>
                    <a:gd name="T40" fmla="*/ 28 w 44"/>
                    <a:gd name="T41" fmla="*/ 120 h 147"/>
                    <a:gd name="T42" fmla="*/ 29 w 44"/>
                    <a:gd name="T43" fmla="*/ 124 h 147"/>
                    <a:gd name="T44" fmla="*/ 31 w 44"/>
                    <a:gd name="T45" fmla="*/ 125 h 147"/>
                    <a:gd name="T46" fmla="*/ 35 w 44"/>
                    <a:gd name="T47" fmla="*/ 123 h 147"/>
                    <a:gd name="T48" fmla="*/ 41 w 44"/>
                    <a:gd name="T49" fmla="*/ 117 h 147"/>
                    <a:gd name="T50" fmla="*/ 34 w 44"/>
                    <a:gd name="T51" fmla="*/ 0 h 147"/>
                    <a:gd name="T52" fmla="*/ 41 w 44"/>
                    <a:gd name="T53" fmla="*/ 3 h 147"/>
                    <a:gd name="T54" fmla="*/ 44 w 44"/>
                    <a:gd name="T55" fmla="*/ 10 h 147"/>
                    <a:gd name="T56" fmla="*/ 40 w 44"/>
                    <a:gd name="T57" fmla="*/ 22 h 147"/>
                    <a:gd name="T58" fmla="*/ 31 w 44"/>
                    <a:gd name="T59" fmla="*/ 27 h 147"/>
                    <a:gd name="T60" fmla="*/ 23 w 44"/>
                    <a:gd name="T61" fmla="*/ 24 h 147"/>
                    <a:gd name="T62" fmla="*/ 21 w 44"/>
                    <a:gd name="T63" fmla="*/ 16 h 147"/>
                    <a:gd name="T64" fmla="*/ 25 w 44"/>
                    <a:gd name="T65" fmla="*/ 5 h 147"/>
                    <a:gd name="T66" fmla="*/ 34 w 44"/>
                    <a:gd name="T6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147">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solidFill>
                  <a:srgbClr val="CF3C27"/>
                </a:solidFill>
                <a:ln>
                  <a:noFill/>
                </a:ln>
              </p:spPr>
              <p:txBody>
                <a:bodyPr vert="horz" wrap="square" lIns="91440" tIns="45720" rIns="91440" bIns="45720" numCol="1" anchor="t" anchorCtr="0" compatLnSpc="1"/>
                <a:lstStyle/>
                <a:p>
                  <a:pPr defTabSz="911225"/>
                  <a:endParaRPr lang="zh-CN" altLang="en-US" sz="1700">
                    <a:solidFill>
                      <a:srgbClr val="1D495D"/>
                    </a:solidFill>
                    <a:latin typeface="Calibri" panose="020F0502020204030204"/>
                    <a:ea typeface="宋体" panose="02010600030101010101" pitchFamily="2" charset="-122"/>
                  </a:endParaRPr>
                </a:p>
              </p:txBody>
            </p:sp>
            <p:sp>
              <p:nvSpPr>
                <p:cNvPr id="93" name="Freeform 16"/>
                <p:cNvSpPr>
                  <a:spLocks noEditPoints="1"/>
                </p:cNvSpPr>
                <p:nvPr/>
              </p:nvSpPr>
              <p:spPr bwMode="auto">
                <a:xfrm>
                  <a:off x="980608" y="2248535"/>
                  <a:ext cx="216000" cy="216443"/>
                </a:xfrm>
                <a:custGeom>
                  <a:avLst/>
                  <a:gdLst>
                    <a:gd name="T0" fmla="*/ 0 w 206"/>
                    <a:gd name="T1" fmla="*/ 103 h 206"/>
                    <a:gd name="T2" fmla="*/ 103 w 206"/>
                    <a:gd name="T3" fmla="*/ 0 h 206"/>
                    <a:gd name="T4" fmla="*/ 103 w 206"/>
                    <a:gd name="T5" fmla="*/ 0 h 206"/>
                    <a:gd name="T6" fmla="*/ 206 w 206"/>
                    <a:gd name="T7" fmla="*/ 103 h 206"/>
                    <a:gd name="T8" fmla="*/ 206 w 206"/>
                    <a:gd name="T9" fmla="*/ 103 h 206"/>
                    <a:gd name="T10" fmla="*/ 206 w 206"/>
                    <a:gd name="T11" fmla="*/ 103 h 206"/>
                    <a:gd name="T12" fmla="*/ 103 w 206"/>
                    <a:gd name="T13" fmla="*/ 206 h 206"/>
                    <a:gd name="T14" fmla="*/ 103 w 206"/>
                    <a:gd name="T15" fmla="*/ 206 h 206"/>
                    <a:gd name="T16" fmla="*/ 0 w 206"/>
                    <a:gd name="T17" fmla="*/ 103 h 206"/>
                    <a:gd name="T18" fmla="*/ 40 w 206"/>
                    <a:gd name="T19" fmla="*/ 40 h 206"/>
                    <a:gd name="T20" fmla="*/ 13 w 206"/>
                    <a:gd name="T21" fmla="*/ 103 h 206"/>
                    <a:gd name="T22" fmla="*/ 13 w 206"/>
                    <a:gd name="T23" fmla="*/ 103 h 206"/>
                    <a:gd name="T24" fmla="*/ 40 w 206"/>
                    <a:gd name="T25" fmla="*/ 167 h 206"/>
                    <a:gd name="T26" fmla="*/ 40 w 206"/>
                    <a:gd name="T27" fmla="*/ 167 h 206"/>
                    <a:gd name="T28" fmla="*/ 103 w 206"/>
                    <a:gd name="T29" fmla="*/ 193 h 206"/>
                    <a:gd name="T30" fmla="*/ 103 w 206"/>
                    <a:gd name="T31" fmla="*/ 193 h 206"/>
                    <a:gd name="T32" fmla="*/ 166 w 206"/>
                    <a:gd name="T33" fmla="*/ 167 h 206"/>
                    <a:gd name="T34" fmla="*/ 166 w 206"/>
                    <a:gd name="T35" fmla="*/ 167 h 206"/>
                    <a:gd name="T36" fmla="*/ 192 w 206"/>
                    <a:gd name="T37" fmla="*/ 103 h 206"/>
                    <a:gd name="T38" fmla="*/ 192 w 206"/>
                    <a:gd name="T39" fmla="*/ 103 h 206"/>
                    <a:gd name="T40" fmla="*/ 166 w 206"/>
                    <a:gd name="T41" fmla="*/ 40 h 206"/>
                    <a:gd name="T42" fmla="*/ 166 w 206"/>
                    <a:gd name="T43" fmla="*/ 40 h 206"/>
                    <a:gd name="T44" fmla="*/ 103 w 206"/>
                    <a:gd name="T45" fmla="*/ 14 h 206"/>
                    <a:gd name="T46" fmla="*/ 103 w 206"/>
                    <a:gd name="T47" fmla="*/ 14 h 206"/>
                    <a:gd name="T48" fmla="*/ 40 w 206"/>
                    <a:gd name="T49" fmla="*/ 4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6" h="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solidFill>
                  <a:srgbClr val="CF3C27"/>
                </a:solidFill>
                <a:ln>
                  <a:noFill/>
                </a:ln>
              </p:spPr>
              <p:txBody>
                <a:bodyPr vert="horz" wrap="square" lIns="91440" tIns="45720" rIns="91440" bIns="45720" numCol="1" anchor="t" anchorCtr="0" compatLnSpc="1"/>
                <a:lstStyle/>
                <a:p>
                  <a:pPr defTabSz="911225"/>
                  <a:endParaRPr lang="zh-CN" altLang="en-US" sz="1700">
                    <a:solidFill>
                      <a:srgbClr val="1D495D"/>
                    </a:solidFill>
                    <a:latin typeface="Calibri" panose="020F0502020204030204"/>
                    <a:ea typeface="宋体" panose="02010600030101010101" pitchFamily="2" charset="-122"/>
                  </a:endParaRPr>
                </a:p>
              </p:txBody>
            </p:sp>
          </p:grpSp>
          <p:sp>
            <p:nvSpPr>
              <p:cNvPr id="91" name="文本框 71"/>
              <p:cNvSpPr txBox="1"/>
              <p:nvPr/>
            </p:nvSpPr>
            <p:spPr>
              <a:xfrm>
                <a:off x="1255541" y="1870075"/>
                <a:ext cx="3099956" cy="353943"/>
              </a:xfrm>
              <a:prstGeom prst="rect">
                <a:avLst/>
              </a:prstGeom>
              <a:noFill/>
            </p:spPr>
            <p:txBody>
              <a:bodyPr wrap="square" rtlCol="0">
                <a:spAutoFit/>
              </a:bodyPr>
              <a:lstStyle/>
              <a:p>
                <a:pPr defTabSz="911225"/>
                <a:r>
                  <a:rPr lang="zh-CN" altLang="en-US" sz="1700" b="1" dirty="0">
                    <a:solidFill>
                      <a:srgbClr val="1D495D"/>
                    </a:solidFill>
                    <a:latin typeface="微软雅黑" panose="020B0503020204020204" pitchFamily="34" charset="-122"/>
                  </a:rPr>
                  <a:t>点击添加标题</a:t>
                </a:r>
              </a:p>
            </p:txBody>
          </p:sp>
        </p:grpSp>
        <p:sp>
          <p:nvSpPr>
            <p:cNvPr id="89" name="矩形 88"/>
            <p:cNvSpPr/>
            <p:nvPr/>
          </p:nvSpPr>
          <p:spPr>
            <a:xfrm>
              <a:off x="1333794" y="2532645"/>
              <a:ext cx="2513146" cy="861775"/>
            </a:xfrm>
            <a:prstGeom prst="rect">
              <a:avLst/>
            </a:prstGeom>
          </p:spPr>
          <p:txBody>
            <a:bodyPr wrap="square">
              <a:spAutoFit/>
            </a:bodyPr>
            <a:lstStyle/>
            <a:p>
              <a:pPr defTabSz="911225"/>
              <a:r>
                <a:rPr lang="zh-CN" altLang="en-US" sz="1600" dirty="0">
                  <a:solidFill>
                    <a:srgbClr val="242424">
                      <a:lumMod val="75000"/>
                      <a:lumOff val="25000"/>
                    </a:srgbClr>
                  </a:solidFill>
                  <a:latin typeface="微软雅黑" panose="020B0503020204020204" pitchFamily="34" charset="-122"/>
                </a:rPr>
                <a:t>添加你的文字添加你的文字添加你的文字添加你的文字</a:t>
              </a:r>
            </a:p>
          </p:txBody>
        </p:sp>
      </p:grpSp>
      <p:grpSp>
        <p:nvGrpSpPr>
          <p:cNvPr id="94" name="组合 93"/>
          <p:cNvGrpSpPr/>
          <p:nvPr/>
        </p:nvGrpSpPr>
        <p:grpSpPr>
          <a:xfrm>
            <a:off x="1218634" y="4220998"/>
            <a:ext cx="3374889" cy="1269888"/>
            <a:chOff x="1230207" y="2124531"/>
            <a:chExt cx="3374889" cy="1269889"/>
          </a:xfrm>
        </p:grpSpPr>
        <p:grpSp>
          <p:nvGrpSpPr>
            <p:cNvPr id="95" name="组合 94"/>
            <p:cNvGrpSpPr/>
            <p:nvPr/>
          </p:nvGrpSpPr>
          <p:grpSpPr>
            <a:xfrm>
              <a:off x="1230207" y="2124531"/>
              <a:ext cx="3374889" cy="353943"/>
              <a:chOff x="980608" y="1870075"/>
              <a:chExt cx="3374889" cy="353943"/>
            </a:xfrm>
          </p:grpSpPr>
          <p:grpSp>
            <p:nvGrpSpPr>
              <p:cNvPr id="97" name="组合 96"/>
              <p:cNvGrpSpPr/>
              <p:nvPr/>
            </p:nvGrpSpPr>
            <p:grpSpPr>
              <a:xfrm>
                <a:off x="980608" y="1948657"/>
                <a:ext cx="216000" cy="216443"/>
                <a:chOff x="980608" y="2248535"/>
                <a:chExt cx="216000" cy="216443"/>
              </a:xfrm>
            </p:grpSpPr>
            <p:sp>
              <p:nvSpPr>
                <p:cNvPr id="99" name="Freeform 15"/>
                <p:cNvSpPr>
                  <a:spLocks noEditPoints="1"/>
                </p:cNvSpPr>
                <p:nvPr/>
              </p:nvSpPr>
              <p:spPr bwMode="auto">
                <a:xfrm>
                  <a:off x="1061331" y="2279139"/>
                  <a:ext cx="46127" cy="154349"/>
                </a:xfrm>
                <a:custGeom>
                  <a:avLst/>
                  <a:gdLst>
                    <a:gd name="T0" fmla="*/ 41 w 44"/>
                    <a:gd name="T1" fmla="*/ 117 h 147"/>
                    <a:gd name="T2" fmla="*/ 44 w 44"/>
                    <a:gd name="T3" fmla="*/ 120 h 147"/>
                    <a:gd name="T4" fmla="*/ 26 w 44"/>
                    <a:gd name="T5" fmla="*/ 140 h 147"/>
                    <a:gd name="T6" fmla="*/ 12 w 44"/>
                    <a:gd name="T7" fmla="*/ 147 h 147"/>
                    <a:gd name="T8" fmla="*/ 7 w 44"/>
                    <a:gd name="T9" fmla="*/ 145 h 147"/>
                    <a:gd name="T10" fmla="*/ 6 w 44"/>
                    <a:gd name="T11" fmla="*/ 138 h 147"/>
                    <a:gd name="T12" fmla="*/ 11 w 44"/>
                    <a:gd name="T13" fmla="*/ 103 h 147"/>
                    <a:gd name="T14" fmla="*/ 16 w 44"/>
                    <a:gd name="T15" fmla="*/ 68 h 147"/>
                    <a:gd name="T16" fmla="*/ 16 w 44"/>
                    <a:gd name="T17" fmla="*/ 66 h 147"/>
                    <a:gd name="T18" fmla="*/ 14 w 44"/>
                    <a:gd name="T19" fmla="*/ 65 h 147"/>
                    <a:gd name="T20" fmla="*/ 10 w 44"/>
                    <a:gd name="T21" fmla="*/ 66 h 147"/>
                    <a:gd name="T22" fmla="*/ 4 w 44"/>
                    <a:gd name="T23" fmla="*/ 72 h 147"/>
                    <a:gd name="T24" fmla="*/ 0 w 44"/>
                    <a:gd name="T25" fmla="*/ 69 h 147"/>
                    <a:gd name="T26" fmla="*/ 19 w 44"/>
                    <a:gd name="T27" fmla="*/ 50 h 147"/>
                    <a:gd name="T28" fmla="*/ 32 w 44"/>
                    <a:gd name="T29" fmla="*/ 43 h 147"/>
                    <a:gd name="T30" fmla="*/ 37 w 44"/>
                    <a:gd name="T31" fmla="*/ 45 h 147"/>
                    <a:gd name="T32" fmla="*/ 39 w 44"/>
                    <a:gd name="T33" fmla="*/ 51 h 147"/>
                    <a:gd name="T34" fmla="*/ 35 w 44"/>
                    <a:gd name="T35" fmla="*/ 76 h 147"/>
                    <a:gd name="T36" fmla="*/ 33 w 44"/>
                    <a:gd name="T37" fmla="*/ 87 h 147"/>
                    <a:gd name="T38" fmla="*/ 30 w 44"/>
                    <a:gd name="T39" fmla="*/ 110 h 147"/>
                    <a:gd name="T40" fmla="*/ 28 w 44"/>
                    <a:gd name="T41" fmla="*/ 120 h 147"/>
                    <a:gd name="T42" fmla="*/ 29 w 44"/>
                    <a:gd name="T43" fmla="*/ 124 h 147"/>
                    <a:gd name="T44" fmla="*/ 31 w 44"/>
                    <a:gd name="T45" fmla="*/ 125 h 147"/>
                    <a:gd name="T46" fmla="*/ 35 w 44"/>
                    <a:gd name="T47" fmla="*/ 123 h 147"/>
                    <a:gd name="T48" fmla="*/ 41 w 44"/>
                    <a:gd name="T49" fmla="*/ 117 h 147"/>
                    <a:gd name="T50" fmla="*/ 34 w 44"/>
                    <a:gd name="T51" fmla="*/ 0 h 147"/>
                    <a:gd name="T52" fmla="*/ 41 w 44"/>
                    <a:gd name="T53" fmla="*/ 3 h 147"/>
                    <a:gd name="T54" fmla="*/ 44 w 44"/>
                    <a:gd name="T55" fmla="*/ 10 h 147"/>
                    <a:gd name="T56" fmla="*/ 40 w 44"/>
                    <a:gd name="T57" fmla="*/ 22 h 147"/>
                    <a:gd name="T58" fmla="*/ 31 w 44"/>
                    <a:gd name="T59" fmla="*/ 27 h 147"/>
                    <a:gd name="T60" fmla="*/ 23 w 44"/>
                    <a:gd name="T61" fmla="*/ 24 h 147"/>
                    <a:gd name="T62" fmla="*/ 21 w 44"/>
                    <a:gd name="T63" fmla="*/ 16 h 147"/>
                    <a:gd name="T64" fmla="*/ 25 w 44"/>
                    <a:gd name="T65" fmla="*/ 5 h 147"/>
                    <a:gd name="T66" fmla="*/ 34 w 44"/>
                    <a:gd name="T6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147">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solidFill>
                  <a:srgbClr val="CF3C27"/>
                </a:solidFill>
                <a:ln>
                  <a:noFill/>
                </a:ln>
              </p:spPr>
              <p:txBody>
                <a:bodyPr vert="horz" wrap="square" lIns="91440" tIns="45720" rIns="91440" bIns="45720" numCol="1" anchor="t" anchorCtr="0" compatLnSpc="1"/>
                <a:lstStyle/>
                <a:p>
                  <a:pPr defTabSz="911225"/>
                  <a:endParaRPr lang="zh-CN" altLang="en-US" sz="1700">
                    <a:solidFill>
                      <a:srgbClr val="1D495D"/>
                    </a:solidFill>
                    <a:latin typeface="Calibri" panose="020F0502020204030204"/>
                    <a:ea typeface="宋体" panose="02010600030101010101" pitchFamily="2" charset="-122"/>
                  </a:endParaRPr>
                </a:p>
              </p:txBody>
            </p:sp>
            <p:sp>
              <p:nvSpPr>
                <p:cNvPr id="100" name="Freeform 16"/>
                <p:cNvSpPr>
                  <a:spLocks noEditPoints="1"/>
                </p:cNvSpPr>
                <p:nvPr/>
              </p:nvSpPr>
              <p:spPr bwMode="auto">
                <a:xfrm>
                  <a:off x="980608" y="2248535"/>
                  <a:ext cx="216000" cy="216443"/>
                </a:xfrm>
                <a:custGeom>
                  <a:avLst/>
                  <a:gdLst>
                    <a:gd name="T0" fmla="*/ 0 w 206"/>
                    <a:gd name="T1" fmla="*/ 103 h 206"/>
                    <a:gd name="T2" fmla="*/ 103 w 206"/>
                    <a:gd name="T3" fmla="*/ 0 h 206"/>
                    <a:gd name="T4" fmla="*/ 103 w 206"/>
                    <a:gd name="T5" fmla="*/ 0 h 206"/>
                    <a:gd name="T6" fmla="*/ 206 w 206"/>
                    <a:gd name="T7" fmla="*/ 103 h 206"/>
                    <a:gd name="T8" fmla="*/ 206 w 206"/>
                    <a:gd name="T9" fmla="*/ 103 h 206"/>
                    <a:gd name="T10" fmla="*/ 206 w 206"/>
                    <a:gd name="T11" fmla="*/ 103 h 206"/>
                    <a:gd name="T12" fmla="*/ 103 w 206"/>
                    <a:gd name="T13" fmla="*/ 206 h 206"/>
                    <a:gd name="T14" fmla="*/ 103 w 206"/>
                    <a:gd name="T15" fmla="*/ 206 h 206"/>
                    <a:gd name="T16" fmla="*/ 0 w 206"/>
                    <a:gd name="T17" fmla="*/ 103 h 206"/>
                    <a:gd name="T18" fmla="*/ 40 w 206"/>
                    <a:gd name="T19" fmla="*/ 40 h 206"/>
                    <a:gd name="T20" fmla="*/ 13 w 206"/>
                    <a:gd name="T21" fmla="*/ 103 h 206"/>
                    <a:gd name="T22" fmla="*/ 13 w 206"/>
                    <a:gd name="T23" fmla="*/ 103 h 206"/>
                    <a:gd name="T24" fmla="*/ 40 w 206"/>
                    <a:gd name="T25" fmla="*/ 167 h 206"/>
                    <a:gd name="T26" fmla="*/ 40 w 206"/>
                    <a:gd name="T27" fmla="*/ 167 h 206"/>
                    <a:gd name="T28" fmla="*/ 103 w 206"/>
                    <a:gd name="T29" fmla="*/ 193 h 206"/>
                    <a:gd name="T30" fmla="*/ 103 w 206"/>
                    <a:gd name="T31" fmla="*/ 193 h 206"/>
                    <a:gd name="T32" fmla="*/ 166 w 206"/>
                    <a:gd name="T33" fmla="*/ 167 h 206"/>
                    <a:gd name="T34" fmla="*/ 166 w 206"/>
                    <a:gd name="T35" fmla="*/ 167 h 206"/>
                    <a:gd name="T36" fmla="*/ 192 w 206"/>
                    <a:gd name="T37" fmla="*/ 103 h 206"/>
                    <a:gd name="T38" fmla="*/ 192 w 206"/>
                    <a:gd name="T39" fmla="*/ 103 h 206"/>
                    <a:gd name="T40" fmla="*/ 166 w 206"/>
                    <a:gd name="T41" fmla="*/ 40 h 206"/>
                    <a:gd name="T42" fmla="*/ 166 w 206"/>
                    <a:gd name="T43" fmla="*/ 40 h 206"/>
                    <a:gd name="T44" fmla="*/ 103 w 206"/>
                    <a:gd name="T45" fmla="*/ 14 h 206"/>
                    <a:gd name="T46" fmla="*/ 103 w 206"/>
                    <a:gd name="T47" fmla="*/ 14 h 206"/>
                    <a:gd name="T48" fmla="*/ 40 w 206"/>
                    <a:gd name="T49" fmla="*/ 4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6" h="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solidFill>
                  <a:srgbClr val="CF3C27"/>
                </a:solidFill>
                <a:ln>
                  <a:noFill/>
                </a:ln>
              </p:spPr>
              <p:txBody>
                <a:bodyPr vert="horz" wrap="square" lIns="91440" tIns="45720" rIns="91440" bIns="45720" numCol="1" anchor="t" anchorCtr="0" compatLnSpc="1"/>
                <a:lstStyle/>
                <a:p>
                  <a:pPr defTabSz="911225"/>
                  <a:endParaRPr lang="zh-CN" altLang="en-US" sz="1700">
                    <a:solidFill>
                      <a:srgbClr val="1D495D"/>
                    </a:solidFill>
                    <a:latin typeface="Calibri" panose="020F0502020204030204"/>
                    <a:ea typeface="宋体" panose="02010600030101010101" pitchFamily="2" charset="-122"/>
                  </a:endParaRPr>
                </a:p>
              </p:txBody>
            </p:sp>
          </p:grpSp>
          <p:sp>
            <p:nvSpPr>
              <p:cNvPr id="98" name="文本框 86"/>
              <p:cNvSpPr txBox="1"/>
              <p:nvPr/>
            </p:nvSpPr>
            <p:spPr>
              <a:xfrm>
                <a:off x="1255541" y="1870075"/>
                <a:ext cx="3099956" cy="353943"/>
              </a:xfrm>
              <a:prstGeom prst="rect">
                <a:avLst/>
              </a:prstGeom>
              <a:noFill/>
            </p:spPr>
            <p:txBody>
              <a:bodyPr wrap="square" rtlCol="0">
                <a:spAutoFit/>
              </a:bodyPr>
              <a:lstStyle/>
              <a:p>
                <a:pPr defTabSz="911225"/>
                <a:r>
                  <a:rPr lang="zh-CN" altLang="en-US" sz="1700" b="1" dirty="0">
                    <a:solidFill>
                      <a:srgbClr val="1D495D"/>
                    </a:solidFill>
                    <a:latin typeface="微软雅黑" panose="020B0503020204020204" pitchFamily="34" charset="-122"/>
                  </a:rPr>
                  <a:t>点击添加标题</a:t>
                </a:r>
              </a:p>
            </p:txBody>
          </p:sp>
        </p:grpSp>
        <p:sp>
          <p:nvSpPr>
            <p:cNvPr id="96" name="矩形 95"/>
            <p:cNvSpPr/>
            <p:nvPr/>
          </p:nvSpPr>
          <p:spPr>
            <a:xfrm>
              <a:off x="1333794" y="2532645"/>
              <a:ext cx="2513146" cy="861775"/>
            </a:xfrm>
            <a:prstGeom prst="rect">
              <a:avLst/>
            </a:prstGeom>
          </p:spPr>
          <p:txBody>
            <a:bodyPr wrap="square">
              <a:spAutoFit/>
            </a:bodyPr>
            <a:lstStyle/>
            <a:p>
              <a:pPr defTabSz="911225"/>
              <a:r>
                <a:rPr lang="zh-CN" altLang="en-US" sz="1600" dirty="0">
                  <a:solidFill>
                    <a:srgbClr val="242424">
                      <a:lumMod val="75000"/>
                      <a:lumOff val="25000"/>
                    </a:srgbClr>
                  </a:solidFill>
                  <a:latin typeface="微软雅黑" panose="020B0503020204020204" pitchFamily="34" charset="-122"/>
                </a:rPr>
                <a:t>添加你的文字添加你的文字添加你的文字添加你的文字</a:t>
              </a:r>
            </a:p>
          </p:txBody>
        </p:sp>
      </p:grpSp>
      <p:grpSp>
        <p:nvGrpSpPr>
          <p:cNvPr id="101" name="组合 100"/>
          <p:cNvGrpSpPr/>
          <p:nvPr/>
        </p:nvGrpSpPr>
        <p:grpSpPr>
          <a:xfrm>
            <a:off x="8178112" y="1564543"/>
            <a:ext cx="3374889" cy="1269888"/>
            <a:chOff x="1230207" y="2124531"/>
            <a:chExt cx="3374889" cy="1269889"/>
          </a:xfrm>
        </p:grpSpPr>
        <p:grpSp>
          <p:nvGrpSpPr>
            <p:cNvPr id="102" name="组合 101"/>
            <p:cNvGrpSpPr/>
            <p:nvPr/>
          </p:nvGrpSpPr>
          <p:grpSpPr>
            <a:xfrm>
              <a:off x="1230207" y="2124531"/>
              <a:ext cx="3374889" cy="353943"/>
              <a:chOff x="980608" y="1870075"/>
              <a:chExt cx="3374889" cy="353943"/>
            </a:xfrm>
          </p:grpSpPr>
          <p:grpSp>
            <p:nvGrpSpPr>
              <p:cNvPr id="104" name="组合 103"/>
              <p:cNvGrpSpPr/>
              <p:nvPr/>
            </p:nvGrpSpPr>
            <p:grpSpPr>
              <a:xfrm>
                <a:off x="980608" y="1948657"/>
                <a:ext cx="216000" cy="216443"/>
                <a:chOff x="980608" y="2248535"/>
                <a:chExt cx="216000" cy="216443"/>
              </a:xfrm>
            </p:grpSpPr>
            <p:sp>
              <p:nvSpPr>
                <p:cNvPr id="106" name="Freeform 15"/>
                <p:cNvSpPr>
                  <a:spLocks noEditPoints="1"/>
                </p:cNvSpPr>
                <p:nvPr/>
              </p:nvSpPr>
              <p:spPr bwMode="auto">
                <a:xfrm>
                  <a:off x="1061331" y="2279139"/>
                  <a:ext cx="46127" cy="154349"/>
                </a:xfrm>
                <a:custGeom>
                  <a:avLst/>
                  <a:gdLst>
                    <a:gd name="T0" fmla="*/ 41 w 44"/>
                    <a:gd name="T1" fmla="*/ 117 h 147"/>
                    <a:gd name="T2" fmla="*/ 44 w 44"/>
                    <a:gd name="T3" fmla="*/ 120 h 147"/>
                    <a:gd name="T4" fmla="*/ 26 w 44"/>
                    <a:gd name="T5" fmla="*/ 140 h 147"/>
                    <a:gd name="T6" fmla="*/ 12 w 44"/>
                    <a:gd name="T7" fmla="*/ 147 h 147"/>
                    <a:gd name="T8" fmla="*/ 7 w 44"/>
                    <a:gd name="T9" fmla="*/ 145 h 147"/>
                    <a:gd name="T10" fmla="*/ 6 w 44"/>
                    <a:gd name="T11" fmla="*/ 138 h 147"/>
                    <a:gd name="T12" fmla="*/ 11 w 44"/>
                    <a:gd name="T13" fmla="*/ 103 h 147"/>
                    <a:gd name="T14" fmla="*/ 16 w 44"/>
                    <a:gd name="T15" fmla="*/ 68 h 147"/>
                    <a:gd name="T16" fmla="*/ 16 w 44"/>
                    <a:gd name="T17" fmla="*/ 66 h 147"/>
                    <a:gd name="T18" fmla="*/ 14 w 44"/>
                    <a:gd name="T19" fmla="*/ 65 h 147"/>
                    <a:gd name="T20" fmla="*/ 10 w 44"/>
                    <a:gd name="T21" fmla="*/ 66 h 147"/>
                    <a:gd name="T22" fmla="*/ 4 w 44"/>
                    <a:gd name="T23" fmla="*/ 72 h 147"/>
                    <a:gd name="T24" fmla="*/ 0 w 44"/>
                    <a:gd name="T25" fmla="*/ 69 h 147"/>
                    <a:gd name="T26" fmla="*/ 19 w 44"/>
                    <a:gd name="T27" fmla="*/ 50 h 147"/>
                    <a:gd name="T28" fmla="*/ 32 w 44"/>
                    <a:gd name="T29" fmla="*/ 43 h 147"/>
                    <a:gd name="T30" fmla="*/ 37 w 44"/>
                    <a:gd name="T31" fmla="*/ 45 h 147"/>
                    <a:gd name="T32" fmla="*/ 39 w 44"/>
                    <a:gd name="T33" fmla="*/ 51 h 147"/>
                    <a:gd name="T34" fmla="*/ 35 w 44"/>
                    <a:gd name="T35" fmla="*/ 76 h 147"/>
                    <a:gd name="T36" fmla="*/ 33 w 44"/>
                    <a:gd name="T37" fmla="*/ 87 h 147"/>
                    <a:gd name="T38" fmla="*/ 30 w 44"/>
                    <a:gd name="T39" fmla="*/ 110 h 147"/>
                    <a:gd name="T40" fmla="*/ 28 w 44"/>
                    <a:gd name="T41" fmla="*/ 120 h 147"/>
                    <a:gd name="T42" fmla="*/ 29 w 44"/>
                    <a:gd name="T43" fmla="*/ 124 h 147"/>
                    <a:gd name="T44" fmla="*/ 31 w 44"/>
                    <a:gd name="T45" fmla="*/ 125 h 147"/>
                    <a:gd name="T46" fmla="*/ 35 w 44"/>
                    <a:gd name="T47" fmla="*/ 123 h 147"/>
                    <a:gd name="T48" fmla="*/ 41 w 44"/>
                    <a:gd name="T49" fmla="*/ 117 h 147"/>
                    <a:gd name="T50" fmla="*/ 34 w 44"/>
                    <a:gd name="T51" fmla="*/ 0 h 147"/>
                    <a:gd name="T52" fmla="*/ 41 w 44"/>
                    <a:gd name="T53" fmla="*/ 3 h 147"/>
                    <a:gd name="T54" fmla="*/ 44 w 44"/>
                    <a:gd name="T55" fmla="*/ 10 h 147"/>
                    <a:gd name="T56" fmla="*/ 40 w 44"/>
                    <a:gd name="T57" fmla="*/ 22 h 147"/>
                    <a:gd name="T58" fmla="*/ 31 w 44"/>
                    <a:gd name="T59" fmla="*/ 27 h 147"/>
                    <a:gd name="T60" fmla="*/ 23 w 44"/>
                    <a:gd name="T61" fmla="*/ 24 h 147"/>
                    <a:gd name="T62" fmla="*/ 21 w 44"/>
                    <a:gd name="T63" fmla="*/ 16 h 147"/>
                    <a:gd name="T64" fmla="*/ 25 w 44"/>
                    <a:gd name="T65" fmla="*/ 5 h 147"/>
                    <a:gd name="T66" fmla="*/ 34 w 44"/>
                    <a:gd name="T6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147">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solidFill>
                  <a:srgbClr val="CF3C27"/>
                </a:solidFill>
                <a:ln>
                  <a:noFill/>
                </a:ln>
              </p:spPr>
              <p:txBody>
                <a:bodyPr vert="horz" wrap="square" lIns="91440" tIns="45720" rIns="91440" bIns="45720" numCol="1" anchor="t" anchorCtr="0" compatLnSpc="1"/>
                <a:lstStyle/>
                <a:p>
                  <a:pPr defTabSz="911225"/>
                  <a:endParaRPr lang="zh-CN" altLang="en-US" sz="1700">
                    <a:solidFill>
                      <a:srgbClr val="1D495D"/>
                    </a:solidFill>
                    <a:latin typeface="Calibri" panose="020F0502020204030204"/>
                    <a:ea typeface="宋体" panose="02010600030101010101" pitchFamily="2" charset="-122"/>
                  </a:endParaRPr>
                </a:p>
              </p:txBody>
            </p:sp>
            <p:sp>
              <p:nvSpPr>
                <p:cNvPr id="107" name="Freeform 16"/>
                <p:cNvSpPr>
                  <a:spLocks noEditPoints="1"/>
                </p:cNvSpPr>
                <p:nvPr/>
              </p:nvSpPr>
              <p:spPr bwMode="auto">
                <a:xfrm>
                  <a:off x="980608" y="2248535"/>
                  <a:ext cx="216000" cy="216443"/>
                </a:xfrm>
                <a:custGeom>
                  <a:avLst/>
                  <a:gdLst>
                    <a:gd name="T0" fmla="*/ 0 w 206"/>
                    <a:gd name="T1" fmla="*/ 103 h 206"/>
                    <a:gd name="T2" fmla="*/ 103 w 206"/>
                    <a:gd name="T3" fmla="*/ 0 h 206"/>
                    <a:gd name="T4" fmla="*/ 103 w 206"/>
                    <a:gd name="T5" fmla="*/ 0 h 206"/>
                    <a:gd name="T6" fmla="*/ 206 w 206"/>
                    <a:gd name="T7" fmla="*/ 103 h 206"/>
                    <a:gd name="T8" fmla="*/ 206 w 206"/>
                    <a:gd name="T9" fmla="*/ 103 h 206"/>
                    <a:gd name="T10" fmla="*/ 206 w 206"/>
                    <a:gd name="T11" fmla="*/ 103 h 206"/>
                    <a:gd name="T12" fmla="*/ 103 w 206"/>
                    <a:gd name="T13" fmla="*/ 206 h 206"/>
                    <a:gd name="T14" fmla="*/ 103 w 206"/>
                    <a:gd name="T15" fmla="*/ 206 h 206"/>
                    <a:gd name="T16" fmla="*/ 0 w 206"/>
                    <a:gd name="T17" fmla="*/ 103 h 206"/>
                    <a:gd name="T18" fmla="*/ 40 w 206"/>
                    <a:gd name="T19" fmla="*/ 40 h 206"/>
                    <a:gd name="T20" fmla="*/ 13 w 206"/>
                    <a:gd name="T21" fmla="*/ 103 h 206"/>
                    <a:gd name="T22" fmla="*/ 13 w 206"/>
                    <a:gd name="T23" fmla="*/ 103 h 206"/>
                    <a:gd name="T24" fmla="*/ 40 w 206"/>
                    <a:gd name="T25" fmla="*/ 167 h 206"/>
                    <a:gd name="T26" fmla="*/ 40 w 206"/>
                    <a:gd name="T27" fmla="*/ 167 h 206"/>
                    <a:gd name="T28" fmla="*/ 103 w 206"/>
                    <a:gd name="T29" fmla="*/ 193 h 206"/>
                    <a:gd name="T30" fmla="*/ 103 w 206"/>
                    <a:gd name="T31" fmla="*/ 193 h 206"/>
                    <a:gd name="T32" fmla="*/ 166 w 206"/>
                    <a:gd name="T33" fmla="*/ 167 h 206"/>
                    <a:gd name="T34" fmla="*/ 166 w 206"/>
                    <a:gd name="T35" fmla="*/ 167 h 206"/>
                    <a:gd name="T36" fmla="*/ 192 w 206"/>
                    <a:gd name="T37" fmla="*/ 103 h 206"/>
                    <a:gd name="T38" fmla="*/ 192 w 206"/>
                    <a:gd name="T39" fmla="*/ 103 h 206"/>
                    <a:gd name="T40" fmla="*/ 166 w 206"/>
                    <a:gd name="T41" fmla="*/ 40 h 206"/>
                    <a:gd name="T42" fmla="*/ 166 w 206"/>
                    <a:gd name="T43" fmla="*/ 40 h 206"/>
                    <a:gd name="T44" fmla="*/ 103 w 206"/>
                    <a:gd name="T45" fmla="*/ 14 h 206"/>
                    <a:gd name="T46" fmla="*/ 103 w 206"/>
                    <a:gd name="T47" fmla="*/ 14 h 206"/>
                    <a:gd name="T48" fmla="*/ 40 w 206"/>
                    <a:gd name="T49" fmla="*/ 4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6" h="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solidFill>
                  <a:srgbClr val="CF3C27"/>
                </a:solidFill>
                <a:ln>
                  <a:noFill/>
                </a:ln>
              </p:spPr>
              <p:txBody>
                <a:bodyPr vert="horz" wrap="square" lIns="91440" tIns="45720" rIns="91440" bIns="45720" numCol="1" anchor="t" anchorCtr="0" compatLnSpc="1"/>
                <a:lstStyle/>
                <a:p>
                  <a:pPr defTabSz="911225"/>
                  <a:endParaRPr lang="zh-CN" altLang="en-US" sz="1700">
                    <a:solidFill>
                      <a:srgbClr val="1D495D"/>
                    </a:solidFill>
                    <a:latin typeface="Calibri" panose="020F0502020204030204"/>
                    <a:ea typeface="宋体" panose="02010600030101010101" pitchFamily="2" charset="-122"/>
                  </a:endParaRPr>
                </a:p>
              </p:txBody>
            </p:sp>
          </p:grpSp>
          <p:sp>
            <p:nvSpPr>
              <p:cNvPr id="105" name="文本框 117"/>
              <p:cNvSpPr txBox="1"/>
              <p:nvPr/>
            </p:nvSpPr>
            <p:spPr>
              <a:xfrm>
                <a:off x="1255541" y="1870075"/>
                <a:ext cx="3099956" cy="353943"/>
              </a:xfrm>
              <a:prstGeom prst="rect">
                <a:avLst/>
              </a:prstGeom>
              <a:noFill/>
            </p:spPr>
            <p:txBody>
              <a:bodyPr wrap="square" rtlCol="0">
                <a:spAutoFit/>
              </a:bodyPr>
              <a:lstStyle/>
              <a:p>
                <a:pPr defTabSz="911225"/>
                <a:r>
                  <a:rPr lang="zh-CN" altLang="en-US" sz="1700" b="1" dirty="0">
                    <a:solidFill>
                      <a:srgbClr val="1D495D"/>
                    </a:solidFill>
                    <a:latin typeface="微软雅黑" panose="020B0503020204020204" pitchFamily="34" charset="-122"/>
                  </a:rPr>
                  <a:t>点击添加标题</a:t>
                </a:r>
              </a:p>
            </p:txBody>
          </p:sp>
        </p:grpSp>
        <p:sp>
          <p:nvSpPr>
            <p:cNvPr id="103" name="矩形 102"/>
            <p:cNvSpPr/>
            <p:nvPr/>
          </p:nvSpPr>
          <p:spPr>
            <a:xfrm>
              <a:off x="1333794" y="2532645"/>
              <a:ext cx="2513146" cy="861775"/>
            </a:xfrm>
            <a:prstGeom prst="rect">
              <a:avLst/>
            </a:prstGeom>
          </p:spPr>
          <p:txBody>
            <a:bodyPr wrap="square">
              <a:spAutoFit/>
            </a:bodyPr>
            <a:lstStyle/>
            <a:p>
              <a:pPr defTabSz="911225"/>
              <a:r>
                <a:rPr lang="zh-CN" altLang="en-US" sz="1600" dirty="0">
                  <a:solidFill>
                    <a:srgbClr val="242424">
                      <a:lumMod val="75000"/>
                      <a:lumOff val="25000"/>
                    </a:srgbClr>
                  </a:solidFill>
                  <a:latin typeface="微软雅黑" panose="020B0503020204020204" pitchFamily="34" charset="-122"/>
                </a:rPr>
                <a:t>添加你的文字添加你的文字添加你的文字添加你的文字</a:t>
              </a:r>
            </a:p>
          </p:txBody>
        </p:sp>
      </p:grpSp>
      <p:grpSp>
        <p:nvGrpSpPr>
          <p:cNvPr id="108" name="组合 107"/>
          <p:cNvGrpSpPr/>
          <p:nvPr/>
        </p:nvGrpSpPr>
        <p:grpSpPr>
          <a:xfrm>
            <a:off x="8178112" y="4220998"/>
            <a:ext cx="3374889" cy="1269888"/>
            <a:chOff x="1230207" y="2124531"/>
            <a:chExt cx="3374889" cy="1269889"/>
          </a:xfrm>
        </p:grpSpPr>
        <p:grpSp>
          <p:nvGrpSpPr>
            <p:cNvPr id="109" name="组合 108"/>
            <p:cNvGrpSpPr/>
            <p:nvPr/>
          </p:nvGrpSpPr>
          <p:grpSpPr>
            <a:xfrm>
              <a:off x="1230207" y="2124531"/>
              <a:ext cx="3374889" cy="353943"/>
              <a:chOff x="980608" y="1870075"/>
              <a:chExt cx="3374889" cy="353943"/>
            </a:xfrm>
          </p:grpSpPr>
          <p:grpSp>
            <p:nvGrpSpPr>
              <p:cNvPr id="111" name="组合 110"/>
              <p:cNvGrpSpPr/>
              <p:nvPr/>
            </p:nvGrpSpPr>
            <p:grpSpPr>
              <a:xfrm>
                <a:off x="980608" y="1948657"/>
                <a:ext cx="216000" cy="216443"/>
                <a:chOff x="980608" y="2248535"/>
                <a:chExt cx="216000" cy="216443"/>
              </a:xfrm>
            </p:grpSpPr>
            <p:sp>
              <p:nvSpPr>
                <p:cNvPr id="113" name="Freeform 15"/>
                <p:cNvSpPr>
                  <a:spLocks noEditPoints="1"/>
                </p:cNvSpPr>
                <p:nvPr/>
              </p:nvSpPr>
              <p:spPr bwMode="auto">
                <a:xfrm>
                  <a:off x="1061331" y="2279139"/>
                  <a:ext cx="46127" cy="154349"/>
                </a:xfrm>
                <a:custGeom>
                  <a:avLst/>
                  <a:gdLst>
                    <a:gd name="T0" fmla="*/ 41 w 44"/>
                    <a:gd name="T1" fmla="*/ 117 h 147"/>
                    <a:gd name="T2" fmla="*/ 44 w 44"/>
                    <a:gd name="T3" fmla="*/ 120 h 147"/>
                    <a:gd name="T4" fmla="*/ 26 w 44"/>
                    <a:gd name="T5" fmla="*/ 140 h 147"/>
                    <a:gd name="T6" fmla="*/ 12 w 44"/>
                    <a:gd name="T7" fmla="*/ 147 h 147"/>
                    <a:gd name="T8" fmla="*/ 7 w 44"/>
                    <a:gd name="T9" fmla="*/ 145 h 147"/>
                    <a:gd name="T10" fmla="*/ 6 w 44"/>
                    <a:gd name="T11" fmla="*/ 138 h 147"/>
                    <a:gd name="T12" fmla="*/ 11 w 44"/>
                    <a:gd name="T13" fmla="*/ 103 h 147"/>
                    <a:gd name="T14" fmla="*/ 16 w 44"/>
                    <a:gd name="T15" fmla="*/ 68 h 147"/>
                    <a:gd name="T16" fmla="*/ 16 w 44"/>
                    <a:gd name="T17" fmla="*/ 66 h 147"/>
                    <a:gd name="T18" fmla="*/ 14 w 44"/>
                    <a:gd name="T19" fmla="*/ 65 h 147"/>
                    <a:gd name="T20" fmla="*/ 10 w 44"/>
                    <a:gd name="T21" fmla="*/ 66 h 147"/>
                    <a:gd name="T22" fmla="*/ 4 w 44"/>
                    <a:gd name="T23" fmla="*/ 72 h 147"/>
                    <a:gd name="T24" fmla="*/ 0 w 44"/>
                    <a:gd name="T25" fmla="*/ 69 h 147"/>
                    <a:gd name="T26" fmla="*/ 19 w 44"/>
                    <a:gd name="T27" fmla="*/ 50 h 147"/>
                    <a:gd name="T28" fmla="*/ 32 w 44"/>
                    <a:gd name="T29" fmla="*/ 43 h 147"/>
                    <a:gd name="T30" fmla="*/ 37 w 44"/>
                    <a:gd name="T31" fmla="*/ 45 h 147"/>
                    <a:gd name="T32" fmla="*/ 39 w 44"/>
                    <a:gd name="T33" fmla="*/ 51 h 147"/>
                    <a:gd name="T34" fmla="*/ 35 w 44"/>
                    <a:gd name="T35" fmla="*/ 76 h 147"/>
                    <a:gd name="T36" fmla="*/ 33 w 44"/>
                    <a:gd name="T37" fmla="*/ 87 h 147"/>
                    <a:gd name="T38" fmla="*/ 30 w 44"/>
                    <a:gd name="T39" fmla="*/ 110 h 147"/>
                    <a:gd name="T40" fmla="*/ 28 w 44"/>
                    <a:gd name="T41" fmla="*/ 120 h 147"/>
                    <a:gd name="T42" fmla="*/ 29 w 44"/>
                    <a:gd name="T43" fmla="*/ 124 h 147"/>
                    <a:gd name="T44" fmla="*/ 31 w 44"/>
                    <a:gd name="T45" fmla="*/ 125 h 147"/>
                    <a:gd name="T46" fmla="*/ 35 w 44"/>
                    <a:gd name="T47" fmla="*/ 123 h 147"/>
                    <a:gd name="T48" fmla="*/ 41 w 44"/>
                    <a:gd name="T49" fmla="*/ 117 h 147"/>
                    <a:gd name="T50" fmla="*/ 34 w 44"/>
                    <a:gd name="T51" fmla="*/ 0 h 147"/>
                    <a:gd name="T52" fmla="*/ 41 w 44"/>
                    <a:gd name="T53" fmla="*/ 3 h 147"/>
                    <a:gd name="T54" fmla="*/ 44 w 44"/>
                    <a:gd name="T55" fmla="*/ 10 h 147"/>
                    <a:gd name="T56" fmla="*/ 40 w 44"/>
                    <a:gd name="T57" fmla="*/ 22 h 147"/>
                    <a:gd name="T58" fmla="*/ 31 w 44"/>
                    <a:gd name="T59" fmla="*/ 27 h 147"/>
                    <a:gd name="T60" fmla="*/ 23 w 44"/>
                    <a:gd name="T61" fmla="*/ 24 h 147"/>
                    <a:gd name="T62" fmla="*/ 21 w 44"/>
                    <a:gd name="T63" fmla="*/ 16 h 147"/>
                    <a:gd name="T64" fmla="*/ 25 w 44"/>
                    <a:gd name="T65" fmla="*/ 5 h 147"/>
                    <a:gd name="T66" fmla="*/ 34 w 44"/>
                    <a:gd name="T6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147">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solidFill>
                  <a:srgbClr val="CF3C27"/>
                </a:solidFill>
                <a:ln>
                  <a:noFill/>
                </a:ln>
              </p:spPr>
              <p:txBody>
                <a:bodyPr vert="horz" wrap="square" lIns="91440" tIns="45720" rIns="91440" bIns="45720" numCol="1" anchor="t" anchorCtr="0" compatLnSpc="1"/>
                <a:lstStyle/>
                <a:p>
                  <a:pPr defTabSz="911225"/>
                  <a:endParaRPr lang="zh-CN" altLang="en-US" sz="1700">
                    <a:solidFill>
                      <a:srgbClr val="1D495D"/>
                    </a:solidFill>
                    <a:latin typeface="Calibri" panose="020F0502020204030204"/>
                    <a:ea typeface="宋体" panose="02010600030101010101" pitchFamily="2" charset="-122"/>
                  </a:endParaRPr>
                </a:p>
              </p:txBody>
            </p:sp>
            <p:sp>
              <p:nvSpPr>
                <p:cNvPr id="114" name="Freeform 16"/>
                <p:cNvSpPr>
                  <a:spLocks noEditPoints="1"/>
                </p:cNvSpPr>
                <p:nvPr/>
              </p:nvSpPr>
              <p:spPr bwMode="auto">
                <a:xfrm>
                  <a:off x="980608" y="2248535"/>
                  <a:ext cx="216000" cy="216443"/>
                </a:xfrm>
                <a:custGeom>
                  <a:avLst/>
                  <a:gdLst>
                    <a:gd name="T0" fmla="*/ 0 w 206"/>
                    <a:gd name="T1" fmla="*/ 103 h 206"/>
                    <a:gd name="T2" fmla="*/ 103 w 206"/>
                    <a:gd name="T3" fmla="*/ 0 h 206"/>
                    <a:gd name="T4" fmla="*/ 103 w 206"/>
                    <a:gd name="T5" fmla="*/ 0 h 206"/>
                    <a:gd name="T6" fmla="*/ 206 w 206"/>
                    <a:gd name="T7" fmla="*/ 103 h 206"/>
                    <a:gd name="T8" fmla="*/ 206 w 206"/>
                    <a:gd name="T9" fmla="*/ 103 h 206"/>
                    <a:gd name="T10" fmla="*/ 206 w 206"/>
                    <a:gd name="T11" fmla="*/ 103 h 206"/>
                    <a:gd name="T12" fmla="*/ 103 w 206"/>
                    <a:gd name="T13" fmla="*/ 206 h 206"/>
                    <a:gd name="T14" fmla="*/ 103 w 206"/>
                    <a:gd name="T15" fmla="*/ 206 h 206"/>
                    <a:gd name="T16" fmla="*/ 0 w 206"/>
                    <a:gd name="T17" fmla="*/ 103 h 206"/>
                    <a:gd name="T18" fmla="*/ 40 w 206"/>
                    <a:gd name="T19" fmla="*/ 40 h 206"/>
                    <a:gd name="T20" fmla="*/ 13 w 206"/>
                    <a:gd name="T21" fmla="*/ 103 h 206"/>
                    <a:gd name="T22" fmla="*/ 13 w 206"/>
                    <a:gd name="T23" fmla="*/ 103 h 206"/>
                    <a:gd name="T24" fmla="*/ 40 w 206"/>
                    <a:gd name="T25" fmla="*/ 167 h 206"/>
                    <a:gd name="T26" fmla="*/ 40 w 206"/>
                    <a:gd name="T27" fmla="*/ 167 h 206"/>
                    <a:gd name="T28" fmla="*/ 103 w 206"/>
                    <a:gd name="T29" fmla="*/ 193 h 206"/>
                    <a:gd name="T30" fmla="*/ 103 w 206"/>
                    <a:gd name="T31" fmla="*/ 193 h 206"/>
                    <a:gd name="T32" fmla="*/ 166 w 206"/>
                    <a:gd name="T33" fmla="*/ 167 h 206"/>
                    <a:gd name="T34" fmla="*/ 166 w 206"/>
                    <a:gd name="T35" fmla="*/ 167 h 206"/>
                    <a:gd name="T36" fmla="*/ 192 w 206"/>
                    <a:gd name="T37" fmla="*/ 103 h 206"/>
                    <a:gd name="T38" fmla="*/ 192 w 206"/>
                    <a:gd name="T39" fmla="*/ 103 h 206"/>
                    <a:gd name="T40" fmla="*/ 166 w 206"/>
                    <a:gd name="T41" fmla="*/ 40 h 206"/>
                    <a:gd name="T42" fmla="*/ 166 w 206"/>
                    <a:gd name="T43" fmla="*/ 40 h 206"/>
                    <a:gd name="T44" fmla="*/ 103 w 206"/>
                    <a:gd name="T45" fmla="*/ 14 h 206"/>
                    <a:gd name="T46" fmla="*/ 103 w 206"/>
                    <a:gd name="T47" fmla="*/ 14 h 206"/>
                    <a:gd name="T48" fmla="*/ 40 w 206"/>
                    <a:gd name="T49" fmla="*/ 4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6" h="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solidFill>
                  <a:srgbClr val="CF3C27"/>
                </a:solidFill>
                <a:ln>
                  <a:noFill/>
                </a:ln>
              </p:spPr>
              <p:txBody>
                <a:bodyPr vert="horz" wrap="square" lIns="91440" tIns="45720" rIns="91440" bIns="45720" numCol="1" anchor="t" anchorCtr="0" compatLnSpc="1"/>
                <a:lstStyle/>
                <a:p>
                  <a:pPr defTabSz="911225"/>
                  <a:endParaRPr lang="zh-CN" altLang="en-US" sz="1700">
                    <a:solidFill>
                      <a:srgbClr val="1D495D"/>
                    </a:solidFill>
                    <a:latin typeface="Calibri" panose="020F0502020204030204"/>
                    <a:ea typeface="宋体" panose="02010600030101010101" pitchFamily="2" charset="-122"/>
                  </a:endParaRPr>
                </a:p>
              </p:txBody>
            </p:sp>
          </p:grpSp>
          <p:sp>
            <p:nvSpPr>
              <p:cNvPr id="112" name="文本框 124"/>
              <p:cNvSpPr txBox="1"/>
              <p:nvPr/>
            </p:nvSpPr>
            <p:spPr>
              <a:xfrm>
                <a:off x="1255541" y="1870075"/>
                <a:ext cx="3099956" cy="353943"/>
              </a:xfrm>
              <a:prstGeom prst="rect">
                <a:avLst/>
              </a:prstGeom>
              <a:noFill/>
            </p:spPr>
            <p:txBody>
              <a:bodyPr wrap="square" rtlCol="0">
                <a:spAutoFit/>
              </a:bodyPr>
              <a:lstStyle/>
              <a:p>
                <a:pPr defTabSz="911225"/>
                <a:r>
                  <a:rPr lang="zh-CN" altLang="en-US" sz="1700" b="1" dirty="0">
                    <a:solidFill>
                      <a:srgbClr val="1D495D"/>
                    </a:solidFill>
                    <a:latin typeface="微软雅黑" panose="020B0503020204020204" pitchFamily="34" charset="-122"/>
                  </a:rPr>
                  <a:t>点击添加标题</a:t>
                </a:r>
              </a:p>
            </p:txBody>
          </p:sp>
        </p:grpSp>
        <p:sp>
          <p:nvSpPr>
            <p:cNvPr id="110" name="矩形 109"/>
            <p:cNvSpPr/>
            <p:nvPr/>
          </p:nvSpPr>
          <p:spPr>
            <a:xfrm>
              <a:off x="1333794" y="2532645"/>
              <a:ext cx="2513146" cy="861775"/>
            </a:xfrm>
            <a:prstGeom prst="rect">
              <a:avLst/>
            </a:prstGeom>
          </p:spPr>
          <p:txBody>
            <a:bodyPr wrap="square">
              <a:spAutoFit/>
            </a:bodyPr>
            <a:lstStyle/>
            <a:p>
              <a:pPr defTabSz="911225"/>
              <a:r>
                <a:rPr lang="zh-CN" altLang="en-US" sz="1600" dirty="0">
                  <a:solidFill>
                    <a:srgbClr val="242424">
                      <a:lumMod val="75000"/>
                      <a:lumOff val="25000"/>
                    </a:srgbClr>
                  </a:solidFill>
                  <a:latin typeface="微软雅黑" panose="020B0503020204020204" pitchFamily="34" charset="-122"/>
                </a:rPr>
                <a:t>添加你的文字添加你的文字添加你的文字添加你的文字</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heel(1)">
                                      <p:cBhvr>
                                        <p:cTn id="7"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7"/>
          <p:cNvSpPr>
            <a:spLocks noChangeAspect="1"/>
          </p:cNvSpPr>
          <p:nvPr/>
        </p:nvSpPr>
        <p:spPr bwMode="auto">
          <a:xfrm>
            <a:off x="1871284" y="1980673"/>
            <a:ext cx="3755656" cy="4877337"/>
          </a:xfrm>
          <a:custGeom>
            <a:avLst/>
            <a:gdLst>
              <a:gd name="T0" fmla="*/ 401 w 1218"/>
              <a:gd name="T1" fmla="*/ 1586 h 1586"/>
              <a:gd name="T2" fmla="*/ 665 w 1218"/>
              <a:gd name="T3" fmla="*/ 1586 h 1586"/>
              <a:gd name="T4" fmla="*/ 647 w 1218"/>
              <a:gd name="T5" fmla="*/ 1268 h 1586"/>
              <a:gd name="T6" fmla="*/ 765 w 1218"/>
              <a:gd name="T7" fmla="*/ 746 h 1586"/>
              <a:gd name="T8" fmla="*/ 1178 w 1218"/>
              <a:gd name="T9" fmla="*/ 746 h 1586"/>
              <a:gd name="T10" fmla="*/ 775 w 1218"/>
              <a:gd name="T11" fmla="*/ 674 h 1586"/>
              <a:gd name="T12" fmla="*/ 1218 w 1218"/>
              <a:gd name="T13" fmla="*/ 459 h 1586"/>
              <a:gd name="T14" fmla="*/ 945 w 1218"/>
              <a:gd name="T15" fmla="*/ 448 h 1586"/>
              <a:gd name="T16" fmla="*/ 952 w 1218"/>
              <a:gd name="T17" fmla="*/ 198 h 1586"/>
              <a:gd name="T18" fmla="*/ 821 w 1218"/>
              <a:gd name="T19" fmla="*/ 523 h 1586"/>
              <a:gd name="T20" fmla="*/ 632 w 1218"/>
              <a:gd name="T21" fmla="*/ 746 h 1586"/>
              <a:gd name="T22" fmla="*/ 821 w 1218"/>
              <a:gd name="T23" fmla="*/ 208 h 1586"/>
              <a:gd name="T24" fmla="*/ 608 w 1218"/>
              <a:gd name="T25" fmla="*/ 360 h 1586"/>
              <a:gd name="T26" fmla="*/ 313 w 1218"/>
              <a:gd name="T27" fmla="*/ 26 h 1586"/>
              <a:gd name="T28" fmla="*/ 541 w 1218"/>
              <a:gd name="T29" fmla="*/ 318 h 1586"/>
              <a:gd name="T30" fmla="*/ 321 w 1218"/>
              <a:gd name="T31" fmla="*/ 217 h 1586"/>
              <a:gd name="T32" fmla="*/ 113 w 1218"/>
              <a:gd name="T33" fmla="*/ 107 h 1586"/>
              <a:gd name="T34" fmla="*/ 321 w 1218"/>
              <a:gd name="T35" fmla="*/ 240 h 1586"/>
              <a:gd name="T36" fmla="*/ 557 w 1218"/>
              <a:gd name="T37" fmla="*/ 448 h 1586"/>
              <a:gd name="T38" fmla="*/ 577 w 1218"/>
              <a:gd name="T39" fmla="*/ 904 h 1586"/>
              <a:gd name="T40" fmla="*/ 377 w 1218"/>
              <a:gd name="T41" fmla="*/ 693 h 1586"/>
              <a:gd name="T42" fmla="*/ 299 w 1218"/>
              <a:gd name="T43" fmla="*/ 407 h 1586"/>
              <a:gd name="T44" fmla="*/ 275 w 1218"/>
              <a:gd name="T45" fmla="*/ 648 h 1586"/>
              <a:gd name="T46" fmla="*/ 0 w 1218"/>
              <a:gd name="T47" fmla="*/ 662 h 1586"/>
              <a:gd name="T48" fmla="*/ 321 w 1218"/>
              <a:gd name="T49" fmla="*/ 710 h 1586"/>
              <a:gd name="T50" fmla="*/ 513 w 1218"/>
              <a:gd name="T51" fmla="*/ 980 h 1586"/>
              <a:gd name="T52" fmla="*/ 125 w 1218"/>
              <a:gd name="T53" fmla="*/ 1038 h 1586"/>
              <a:gd name="T54" fmla="*/ 501 w 1218"/>
              <a:gd name="T55" fmla="*/ 1050 h 1586"/>
              <a:gd name="T56" fmla="*/ 401 w 1218"/>
              <a:gd name="T57" fmla="*/ 1586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18" h="1586">
                <a:moveTo>
                  <a:pt x="401" y="1586"/>
                </a:moveTo>
                <a:cubicBezTo>
                  <a:pt x="665" y="1586"/>
                  <a:pt x="665" y="1586"/>
                  <a:pt x="665" y="1586"/>
                </a:cubicBezTo>
                <a:cubicBezTo>
                  <a:pt x="665" y="1586"/>
                  <a:pt x="659" y="1456"/>
                  <a:pt x="647" y="1268"/>
                </a:cubicBezTo>
                <a:cubicBezTo>
                  <a:pt x="635" y="1080"/>
                  <a:pt x="629" y="840"/>
                  <a:pt x="765" y="746"/>
                </a:cubicBezTo>
                <a:cubicBezTo>
                  <a:pt x="901" y="652"/>
                  <a:pt x="1096" y="648"/>
                  <a:pt x="1178" y="746"/>
                </a:cubicBezTo>
                <a:cubicBezTo>
                  <a:pt x="1178" y="746"/>
                  <a:pt x="1017" y="568"/>
                  <a:pt x="775" y="674"/>
                </a:cubicBezTo>
                <a:cubicBezTo>
                  <a:pt x="775" y="674"/>
                  <a:pt x="912" y="370"/>
                  <a:pt x="1218" y="459"/>
                </a:cubicBezTo>
                <a:cubicBezTo>
                  <a:pt x="1218" y="459"/>
                  <a:pt x="1081" y="404"/>
                  <a:pt x="945" y="448"/>
                </a:cubicBezTo>
                <a:cubicBezTo>
                  <a:pt x="945" y="448"/>
                  <a:pt x="1022" y="359"/>
                  <a:pt x="952" y="198"/>
                </a:cubicBezTo>
                <a:cubicBezTo>
                  <a:pt x="952" y="198"/>
                  <a:pt x="1027" y="402"/>
                  <a:pt x="821" y="523"/>
                </a:cubicBezTo>
                <a:cubicBezTo>
                  <a:pt x="714" y="586"/>
                  <a:pt x="632" y="746"/>
                  <a:pt x="632" y="746"/>
                </a:cubicBezTo>
                <a:cubicBezTo>
                  <a:pt x="632" y="746"/>
                  <a:pt x="551" y="236"/>
                  <a:pt x="821" y="208"/>
                </a:cubicBezTo>
                <a:cubicBezTo>
                  <a:pt x="821" y="208"/>
                  <a:pt x="668" y="205"/>
                  <a:pt x="608" y="360"/>
                </a:cubicBezTo>
                <a:cubicBezTo>
                  <a:pt x="608" y="360"/>
                  <a:pt x="557" y="0"/>
                  <a:pt x="313" y="26"/>
                </a:cubicBezTo>
                <a:cubicBezTo>
                  <a:pt x="313" y="26"/>
                  <a:pt x="521" y="8"/>
                  <a:pt x="541" y="318"/>
                </a:cubicBezTo>
                <a:cubicBezTo>
                  <a:pt x="541" y="318"/>
                  <a:pt x="482" y="198"/>
                  <a:pt x="321" y="217"/>
                </a:cubicBezTo>
                <a:cubicBezTo>
                  <a:pt x="161" y="236"/>
                  <a:pt x="113" y="107"/>
                  <a:pt x="113" y="107"/>
                </a:cubicBezTo>
                <a:cubicBezTo>
                  <a:pt x="113" y="107"/>
                  <a:pt x="154" y="229"/>
                  <a:pt x="321" y="240"/>
                </a:cubicBezTo>
                <a:cubicBezTo>
                  <a:pt x="489" y="252"/>
                  <a:pt x="555" y="378"/>
                  <a:pt x="557" y="448"/>
                </a:cubicBezTo>
                <a:cubicBezTo>
                  <a:pt x="559" y="518"/>
                  <a:pt x="577" y="904"/>
                  <a:pt x="577" y="904"/>
                </a:cubicBezTo>
                <a:cubicBezTo>
                  <a:pt x="577" y="904"/>
                  <a:pt x="485" y="767"/>
                  <a:pt x="377" y="693"/>
                </a:cubicBezTo>
                <a:cubicBezTo>
                  <a:pt x="269" y="618"/>
                  <a:pt x="229" y="510"/>
                  <a:pt x="299" y="407"/>
                </a:cubicBezTo>
                <a:cubicBezTo>
                  <a:pt x="299" y="407"/>
                  <a:pt x="213" y="494"/>
                  <a:pt x="275" y="648"/>
                </a:cubicBezTo>
                <a:cubicBezTo>
                  <a:pt x="275" y="648"/>
                  <a:pt x="135" y="592"/>
                  <a:pt x="0" y="662"/>
                </a:cubicBezTo>
                <a:cubicBezTo>
                  <a:pt x="0" y="662"/>
                  <a:pt x="192" y="586"/>
                  <a:pt x="321" y="710"/>
                </a:cubicBezTo>
                <a:cubicBezTo>
                  <a:pt x="451" y="834"/>
                  <a:pt x="513" y="980"/>
                  <a:pt x="513" y="980"/>
                </a:cubicBezTo>
                <a:cubicBezTo>
                  <a:pt x="513" y="980"/>
                  <a:pt x="297" y="886"/>
                  <a:pt x="125" y="1038"/>
                </a:cubicBezTo>
                <a:cubicBezTo>
                  <a:pt x="125" y="1038"/>
                  <a:pt x="431" y="886"/>
                  <a:pt x="501" y="1050"/>
                </a:cubicBezTo>
                <a:cubicBezTo>
                  <a:pt x="571" y="1214"/>
                  <a:pt x="551" y="1440"/>
                  <a:pt x="401" y="1586"/>
                </a:cubicBezTo>
                <a:close/>
              </a:path>
            </a:pathLst>
          </a:custGeom>
          <a:solidFill>
            <a:srgbClr val="2F5B50">
              <a:alpha val="78000"/>
            </a:srgbClr>
          </a:solidFill>
          <a:ln>
            <a:noFill/>
          </a:ln>
        </p:spPr>
        <p:txBody>
          <a:bodyPr lIns="91220" tIns="45612" rIns="91220" bIns="45612"/>
          <a:lstStyle/>
          <a:p>
            <a:pPr defTabSz="1101090">
              <a:defRPr/>
            </a:pPr>
            <a:endParaRPr lang="en-US" sz="2100" dirty="0">
              <a:solidFill>
                <a:srgbClr val="FFD85F"/>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7142400" y="2612569"/>
            <a:ext cx="4405251" cy="530017"/>
          </a:xfrm>
          <a:prstGeom prst="rect">
            <a:avLst/>
          </a:prstGeom>
          <a:noFill/>
        </p:spPr>
        <p:txBody>
          <a:bodyPr wrap="square" lIns="91220" tIns="45612" rIns="91220" bIns="45612" rtlCol="0">
            <a:spAutoFit/>
          </a:bodyPr>
          <a:lstStyle/>
          <a:p>
            <a:pPr defTabSz="1101090"/>
            <a:r>
              <a:rPr lang="zh-CN" altLang="en-US" sz="2800" b="1" dirty="0">
                <a:solidFill>
                  <a:prstClr val="black">
                    <a:lumMod val="75000"/>
                    <a:lumOff val="25000"/>
                  </a:prstClr>
                </a:solidFill>
                <a:latin typeface="微软雅黑" panose="020B0503020204020204" pitchFamily="34" charset="-122"/>
                <a:ea typeface="微软雅黑" panose="020B0503020204020204" pitchFamily="34" charset="-122"/>
              </a:rPr>
              <a:t>个人素质</a:t>
            </a:r>
          </a:p>
        </p:txBody>
      </p:sp>
      <p:sp>
        <p:nvSpPr>
          <p:cNvPr id="27" name="TextBox 26"/>
          <p:cNvSpPr txBox="1"/>
          <p:nvPr/>
        </p:nvSpPr>
        <p:spPr>
          <a:xfrm>
            <a:off x="7142390" y="3296760"/>
            <a:ext cx="3781304" cy="1815818"/>
          </a:xfrm>
          <a:prstGeom prst="rect">
            <a:avLst/>
          </a:prstGeom>
          <a:noFill/>
        </p:spPr>
        <p:txBody>
          <a:bodyPr wrap="square" lIns="91220" tIns="45612" rIns="91220" bIns="45612">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just" defTabSz="1101090">
              <a:lnSpc>
                <a:spcPct val="120000"/>
              </a:lnSpc>
            </a:pPr>
            <a:r>
              <a:rPr lang="zh-CN" altLang="en-US" sz="1300" dirty="0">
                <a:solidFill>
                  <a:prstClr val="black">
                    <a:lumMod val="75000"/>
                    <a:lumOff val="25000"/>
                  </a:prstClr>
                </a:solidFill>
                <a:latin typeface="微软雅黑" panose="020B0503020204020204" pitchFamily="34" charset="-122"/>
                <a:ea typeface="微软雅黑" panose="020B0503020204020204" pitchFamily="34" charset="-122"/>
              </a:rPr>
              <a:t>在持续长期发展过程中，继承优良传统，适应时代要求，由企业家积极倡导，全体员工自觉实践，从而形成的代表企业信念、激发企业活力、推动企业生产经营的团体精神和行为规范。按照不同层次划分为精神文化型和组织制度型两类。划分为精神文化型和组织制度型两类。</a:t>
            </a:r>
          </a:p>
          <a:p>
            <a:pPr algn="just" defTabSz="1101090">
              <a:lnSpc>
                <a:spcPct val="120000"/>
              </a:lnSpc>
            </a:pPr>
            <a:endParaRPr lang="zh-CN" altLang="en-US" sz="13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5185752" y="3975469"/>
            <a:ext cx="1056724" cy="1057031"/>
            <a:chOff x="3304057" y="4004437"/>
            <a:chExt cx="1057275" cy="1057275"/>
          </a:xfrm>
          <a:noFill/>
        </p:grpSpPr>
        <p:sp>
          <p:nvSpPr>
            <p:cNvPr id="29" name="Oval 38"/>
            <p:cNvSpPr/>
            <p:nvPr/>
          </p:nvSpPr>
          <p:spPr>
            <a:xfrm>
              <a:off x="3304057" y="4004437"/>
              <a:ext cx="1057275" cy="1057275"/>
            </a:xfrm>
            <a:prstGeom prst="ellipse">
              <a:avLst/>
            </a:prstGeom>
            <a:grpFill/>
            <a:ln>
              <a:solidFill>
                <a:srgbClr val="0C27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01090">
                <a:defRPr/>
              </a:pPr>
              <a:endParaRPr lang="en-US" altLang="zh-CN" sz="13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3416637" y="4356362"/>
              <a:ext cx="877620" cy="369417"/>
            </a:xfrm>
            <a:prstGeom prst="rect">
              <a:avLst/>
            </a:prstGeom>
            <a:grpFill/>
            <a:ln>
              <a:noFill/>
            </a:ln>
          </p:spPr>
          <p:txBody>
            <a:bodyPr wrap="none" rtlCol="0">
              <a:spAutoFit/>
            </a:bodyPr>
            <a:lstStyle/>
            <a:p>
              <a:pPr defTabSz="1101090"/>
              <a:r>
                <a:rPr lang="zh-CN" altLang="en-US" dirty="0">
                  <a:solidFill>
                    <a:prstClr val="black">
                      <a:lumMod val="75000"/>
                      <a:lumOff val="25000"/>
                    </a:prstClr>
                  </a:solidFill>
                  <a:latin typeface="微软雅黑" panose="020B0503020204020204" pitchFamily="34" charset="-122"/>
                  <a:ea typeface="微软雅黑" panose="020B0503020204020204" pitchFamily="34" charset="-122"/>
                </a:rPr>
                <a:t>执行力</a:t>
              </a:r>
            </a:p>
          </p:txBody>
        </p:sp>
      </p:grpSp>
      <p:grpSp>
        <p:nvGrpSpPr>
          <p:cNvPr id="31" name="组合 30"/>
          <p:cNvGrpSpPr/>
          <p:nvPr/>
        </p:nvGrpSpPr>
        <p:grpSpPr>
          <a:xfrm>
            <a:off x="986111" y="3480776"/>
            <a:ext cx="954107" cy="938557"/>
            <a:chOff x="1137556" y="3419675"/>
            <a:chExt cx="954600" cy="938775"/>
          </a:xfrm>
          <a:noFill/>
        </p:grpSpPr>
        <p:sp>
          <p:nvSpPr>
            <p:cNvPr id="32" name="Oval 35"/>
            <p:cNvSpPr/>
            <p:nvPr/>
          </p:nvSpPr>
          <p:spPr bwMode="auto">
            <a:xfrm>
              <a:off x="1137556" y="3419675"/>
              <a:ext cx="938775" cy="938775"/>
            </a:xfrm>
            <a:prstGeom prst="ellipse">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01090">
                <a:defRPr/>
              </a:pPr>
              <a:endParaRPr lang="en-US" altLang="zh-CN" sz="2100">
                <a:solidFill>
                  <a:srgbClr val="242424"/>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1137556" y="3689007"/>
              <a:ext cx="954600" cy="400203"/>
            </a:xfrm>
            <a:prstGeom prst="rect">
              <a:avLst/>
            </a:prstGeom>
            <a:grpFill/>
            <a:ln>
              <a:noFill/>
            </a:ln>
          </p:spPr>
          <p:txBody>
            <a:bodyPr wrap="none" rtlCol="0">
              <a:spAutoFit/>
            </a:bodyPr>
            <a:lstStyle/>
            <a:p>
              <a:pPr defTabSz="1101090"/>
              <a:r>
                <a:rPr lang="zh-CN" altLang="en-US" sz="2000" b="1" dirty="0">
                  <a:solidFill>
                    <a:srgbClr val="242424"/>
                  </a:solidFill>
                  <a:latin typeface="微软雅黑" panose="020B0503020204020204" pitchFamily="34" charset="-122"/>
                  <a:ea typeface="微软雅黑" panose="020B0503020204020204" pitchFamily="34" charset="-122"/>
                </a:rPr>
                <a:t>创新力</a:t>
              </a:r>
            </a:p>
          </p:txBody>
        </p:sp>
      </p:grpSp>
      <p:grpSp>
        <p:nvGrpSpPr>
          <p:cNvPr id="34" name="组合 33"/>
          <p:cNvGrpSpPr/>
          <p:nvPr/>
        </p:nvGrpSpPr>
        <p:grpSpPr>
          <a:xfrm>
            <a:off x="5460048" y="2839272"/>
            <a:ext cx="964350" cy="925480"/>
            <a:chOff x="5077317" y="2803490"/>
            <a:chExt cx="964849" cy="925694"/>
          </a:xfrm>
        </p:grpSpPr>
        <p:sp>
          <p:nvSpPr>
            <p:cNvPr id="35" name="Oval 26"/>
            <p:cNvSpPr/>
            <p:nvPr/>
          </p:nvSpPr>
          <p:spPr bwMode="auto">
            <a:xfrm>
              <a:off x="5077317" y="2803490"/>
              <a:ext cx="925696" cy="925694"/>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01090">
                <a:defRPr/>
              </a:pPr>
              <a:endParaRPr lang="en-US" altLang="zh-CN" sz="2100">
                <a:solidFill>
                  <a:srgbClr val="242424"/>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5087566" y="3075496"/>
              <a:ext cx="954600" cy="400203"/>
            </a:xfrm>
            <a:prstGeom prst="rect">
              <a:avLst/>
            </a:prstGeom>
            <a:noFill/>
          </p:spPr>
          <p:txBody>
            <a:bodyPr wrap="none" rtlCol="0">
              <a:spAutoFit/>
            </a:bodyPr>
            <a:lstStyle/>
            <a:p>
              <a:pPr defTabSz="1101090"/>
              <a:r>
                <a:rPr lang="zh-CN" altLang="en-US" sz="2000" dirty="0">
                  <a:solidFill>
                    <a:srgbClr val="242424"/>
                  </a:solidFill>
                  <a:latin typeface="微软雅黑" panose="020B0503020204020204" pitchFamily="34" charset="-122"/>
                  <a:ea typeface="微软雅黑" panose="020B0503020204020204" pitchFamily="34" charset="-122"/>
                </a:rPr>
                <a:t>感召力</a:t>
              </a:r>
            </a:p>
          </p:txBody>
        </p:sp>
      </p:grpSp>
      <p:grpSp>
        <p:nvGrpSpPr>
          <p:cNvPr id="37" name="组合 36"/>
          <p:cNvGrpSpPr/>
          <p:nvPr/>
        </p:nvGrpSpPr>
        <p:grpSpPr>
          <a:xfrm>
            <a:off x="3823397" y="1764667"/>
            <a:ext cx="954107" cy="867722"/>
            <a:chOff x="3770224" y="1850960"/>
            <a:chExt cx="954600" cy="867922"/>
          </a:xfrm>
          <a:solidFill>
            <a:schemeClr val="tx1">
              <a:lumMod val="50000"/>
            </a:schemeClr>
          </a:solidFill>
        </p:grpSpPr>
        <p:sp>
          <p:nvSpPr>
            <p:cNvPr id="38" name="Oval 22"/>
            <p:cNvSpPr/>
            <p:nvPr/>
          </p:nvSpPr>
          <p:spPr bwMode="auto">
            <a:xfrm>
              <a:off x="3814606" y="1850960"/>
              <a:ext cx="867926" cy="867922"/>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01090">
                <a:defRPr/>
              </a:pPr>
              <a:endParaRPr lang="en-US" altLang="zh-CN" sz="2100">
                <a:solidFill>
                  <a:srgbClr val="242424"/>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3770224" y="2081271"/>
              <a:ext cx="954600" cy="400202"/>
            </a:xfrm>
            <a:prstGeom prst="rect">
              <a:avLst/>
            </a:prstGeom>
            <a:noFill/>
          </p:spPr>
          <p:txBody>
            <a:bodyPr wrap="none" rtlCol="0">
              <a:spAutoFit/>
            </a:bodyPr>
            <a:lstStyle/>
            <a:p>
              <a:pPr defTabSz="1101090"/>
              <a:r>
                <a:rPr lang="zh-CN" altLang="en-US" sz="2000" b="1" dirty="0">
                  <a:solidFill>
                    <a:srgbClr val="242424"/>
                  </a:solidFill>
                  <a:latin typeface="微软雅黑" panose="020B0503020204020204" pitchFamily="34" charset="-122"/>
                  <a:ea typeface="微软雅黑" panose="020B0503020204020204" pitchFamily="34" charset="-122"/>
                </a:rPr>
                <a:t>决策力</a:t>
              </a:r>
            </a:p>
          </p:txBody>
        </p:sp>
      </p:grpSp>
      <p:grpSp>
        <p:nvGrpSpPr>
          <p:cNvPr id="40" name="组合 39"/>
          <p:cNvGrpSpPr/>
          <p:nvPr/>
        </p:nvGrpSpPr>
        <p:grpSpPr>
          <a:xfrm>
            <a:off x="2068716" y="1282606"/>
            <a:ext cx="956264" cy="923770"/>
            <a:chOff x="1537333" y="1706936"/>
            <a:chExt cx="956760" cy="923983"/>
          </a:xfrm>
          <a:noFill/>
        </p:grpSpPr>
        <p:sp>
          <p:nvSpPr>
            <p:cNvPr id="41" name="Oval 18"/>
            <p:cNvSpPr/>
            <p:nvPr/>
          </p:nvSpPr>
          <p:spPr bwMode="auto">
            <a:xfrm>
              <a:off x="1537333" y="1706936"/>
              <a:ext cx="923981" cy="923983"/>
            </a:xfrm>
            <a:prstGeom prst="ellipse">
              <a:avLst/>
            </a:prstGeom>
            <a:grpFill/>
            <a:ln>
              <a:solidFill>
                <a:schemeClr val="accent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01090">
                <a:defRPr/>
              </a:pPr>
              <a:endParaRPr lang="en-US" altLang="zh-CN" sz="2100">
                <a:solidFill>
                  <a:srgbClr val="242424"/>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1539491" y="2020981"/>
              <a:ext cx="954602" cy="400202"/>
            </a:xfrm>
            <a:prstGeom prst="rect">
              <a:avLst/>
            </a:prstGeom>
            <a:grpFill/>
            <a:ln>
              <a:noFill/>
            </a:ln>
          </p:spPr>
          <p:txBody>
            <a:bodyPr wrap="none" rtlCol="0">
              <a:spAutoFit/>
            </a:bodyPr>
            <a:lstStyle/>
            <a:p>
              <a:pPr defTabSz="1101090"/>
              <a:r>
                <a:rPr lang="zh-CN" altLang="en-US" sz="2000" b="1" dirty="0">
                  <a:solidFill>
                    <a:srgbClr val="242424"/>
                  </a:solidFill>
                  <a:latin typeface="微软雅黑" panose="020B0503020204020204" pitchFamily="34" charset="-122"/>
                  <a:ea typeface="微软雅黑" panose="020B0503020204020204" pitchFamily="34" charset="-122"/>
                </a:rPr>
                <a:t>远见力</a:t>
              </a:r>
            </a:p>
          </p:txBody>
        </p:sp>
      </p:grpSp>
      <p:sp>
        <p:nvSpPr>
          <p:cNvPr id="43" name="Oval 18"/>
          <p:cNvSpPr/>
          <p:nvPr/>
        </p:nvSpPr>
        <p:spPr bwMode="auto">
          <a:xfrm>
            <a:off x="1885395" y="2206368"/>
            <a:ext cx="370961" cy="371070"/>
          </a:xfrm>
          <a:prstGeom prst="ellipse">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220" tIns="45612" rIns="91220" bIns="45612" anchor="ctr"/>
          <a:lstStyle/>
          <a:p>
            <a:pPr algn="ctr" defTabSz="1101090">
              <a:defRPr/>
            </a:pPr>
            <a:endParaRPr lang="en-US" altLang="zh-CN" sz="2100">
              <a:solidFill>
                <a:srgbClr val="FFD85F"/>
              </a:solidFill>
              <a:latin typeface="微软雅黑" panose="020B0503020204020204" pitchFamily="34" charset="-122"/>
              <a:ea typeface="微软雅黑" panose="020B0503020204020204" pitchFamily="34" charset="-122"/>
            </a:endParaRPr>
          </a:p>
        </p:txBody>
      </p:sp>
      <p:sp>
        <p:nvSpPr>
          <p:cNvPr id="44" name="Oval 18"/>
          <p:cNvSpPr/>
          <p:nvPr/>
        </p:nvSpPr>
        <p:spPr bwMode="auto">
          <a:xfrm>
            <a:off x="2653523" y="2925681"/>
            <a:ext cx="370961" cy="37107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220" tIns="45612" rIns="91220" bIns="45612" anchor="ctr"/>
          <a:lstStyle/>
          <a:p>
            <a:pPr algn="ctr" defTabSz="1101090">
              <a:defRPr/>
            </a:pPr>
            <a:endParaRPr lang="en-US" altLang="zh-CN" sz="2100">
              <a:solidFill>
                <a:srgbClr val="FFD85F"/>
              </a:solidFill>
              <a:latin typeface="微软雅黑" panose="020B0503020204020204" pitchFamily="34" charset="-122"/>
              <a:ea typeface="微软雅黑" panose="020B0503020204020204" pitchFamily="34" charset="-122"/>
            </a:endParaRPr>
          </a:p>
        </p:txBody>
      </p:sp>
      <p:sp>
        <p:nvSpPr>
          <p:cNvPr id="45" name="Oval 18"/>
          <p:cNvSpPr/>
          <p:nvPr/>
        </p:nvSpPr>
        <p:spPr bwMode="auto">
          <a:xfrm>
            <a:off x="4776991" y="2402520"/>
            <a:ext cx="370961" cy="371070"/>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220" tIns="45612" rIns="91220" bIns="45612" anchor="ctr"/>
          <a:lstStyle/>
          <a:p>
            <a:pPr algn="ctr" defTabSz="1101090">
              <a:defRPr/>
            </a:pPr>
            <a:endParaRPr lang="en-US" altLang="zh-CN" sz="2100">
              <a:solidFill>
                <a:srgbClr val="FFD85F"/>
              </a:solidFill>
              <a:latin typeface="微软雅黑" panose="020B0503020204020204" pitchFamily="34" charset="-122"/>
              <a:ea typeface="微软雅黑" panose="020B0503020204020204" pitchFamily="34" charset="-122"/>
            </a:endParaRPr>
          </a:p>
        </p:txBody>
      </p:sp>
      <p:sp>
        <p:nvSpPr>
          <p:cNvPr id="46" name="Oval 18"/>
          <p:cNvSpPr/>
          <p:nvPr/>
        </p:nvSpPr>
        <p:spPr bwMode="auto">
          <a:xfrm>
            <a:off x="1945921" y="5032492"/>
            <a:ext cx="370961" cy="37107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220" tIns="45612" rIns="91220" bIns="45612" anchor="ctr"/>
          <a:lstStyle/>
          <a:p>
            <a:pPr algn="ctr" defTabSz="1101090">
              <a:defRPr/>
            </a:pPr>
            <a:endParaRPr lang="en-US" altLang="zh-CN" sz="2100">
              <a:solidFill>
                <a:srgbClr val="FFD85F"/>
              </a:solidFill>
              <a:latin typeface="微软雅黑" panose="020B0503020204020204" pitchFamily="34" charset="-122"/>
              <a:ea typeface="微软雅黑" panose="020B0503020204020204" pitchFamily="34" charset="-122"/>
            </a:endParaRPr>
          </a:p>
        </p:txBody>
      </p:sp>
      <p:sp>
        <p:nvSpPr>
          <p:cNvPr id="48" name="矩形 47"/>
          <p:cNvSpPr/>
          <p:nvPr/>
        </p:nvSpPr>
        <p:spPr>
          <a:xfrm>
            <a:off x="1396656" y="113135"/>
            <a:ext cx="1631141" cy="621670"/>
          </a:xfrm>
          <a:prstGeom prst="rect">
            <a:avLst/>
          </a:prstGeom>
        </p:spPr>
        <p:txBody>
          <a:bodyPr wrap="none" lIns="121720" tIns="60859" rIns="121720" bIns="60859" anchor="ctr">
            <a:spAutoFit/>
          </a:bodyPr>
          <a:lstStyle/>
          <a:p>
            <a:pPr defTabSz="1216660">
              <a:lnSpc>
                <a:spcPct val="120000"/>
              </a:lnSpc>
            </a:pPr>
            <a:r>
              <a:rPr lang="zh-CN" altLang="en-US" sz="2700" dirty="0">
                <a:solidFill>
                  <a:prstClr val="black">
                    <a:lumMod val="85000"/>
                    <a:lumOff val="15000"/>
                  </a:prstClr>
                </a:solidFill>
                <a:latin typeface="微软雅黑" panose="020B0503020204020204" pitchFamily="34" charset="-122"/>
                <a:ea typeface="微软雅黑" panose="020B0503020204020204" pitchFamily="34" charset="-122"/>
              </a:rPr>
              <a:t>个人素质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fltVal val="0"/>
                                          </p:val>
                                        </p:tav>
                                        <p:tav tm="100000">
                                          <p:val>
                                            <p:strVal val="#ppt_w"/>
                                          </p:val>
                                        </p:tav>
                                      </p:tavLst>
                                    </p:anim>
                                    <p:anim calcmode="lin" valueType="num">
                                      <p:cBhvr>
                                        <p:cTn id="12" dur="500" fill="hold"/>
                                        <p:tgtEl>
                                          <p:spTgt spid="31"/>
                                        </p:tgtEl>
                                        <p:attrNameLst>
                                          <p:attrName>ppt_h</p:attrName>
                                        </p:attrNameLst>
                                      </p:cBhvr>
                                      <p:tavLst>
                                        <p:tav tm="0">
                                          <p:val>
                                            <p:fltVal val="0"/>
                                          </p:val>
                                        </p:tav>
                                        <p:tav tm="100000">
                                          <p:val>
                                            <p:strVal val="#ppt_h"/>
                                          </p:val>
                                        </p:tav>
                                      </p:tavLst>
                                    </p:anim>
                                    <p:animEffect transition="in" filter="fade">
                                      <p:cBhvr>
                                        <p:cTn id="13" dur="500"/>
                                        <p:tgtEl>
                                          <p:spTgt spid="31"/>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fltVal val="0"/>
                                          </p:val>
                                        </p:tav>
                                        <p:tav tm="100000">
                                          <p:val>
                                            <p:strVal val="#ppt_h"/>
                                          </p:val>
                                        </p:tav>
                                      </p:tavLst>
                                    </p:anim>
                                    <p:animEffect transition="in" filter="fade">
                                      <p:cBhvr>
                                        <p:cTn id="19" dur="500"/>
                                        <p:tgtEl>
                                          <p:spTgt spid="34"/>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animEffect transition="in" filter="fade">
                                      <p:cBhvr>
                                        <p:cTn id="37" dur="500"/>
                                        <p:tgtEl>
                                          <p:spTgt spid="37"/>
                                        </p:tgtEl>
                                      </p:cBhvr>
                                    </p:animEffect>
                                  </p:childTnLst>
                                </p:cTn>
                              </p:par>
                              <p:par>
                                <p:cTn id="38" presetID="23" presetClass="entr" presetSubtype="16" fill="hold" grpId="0" nodeType="withEffect">
                                  <p:stCondLst>
                                    <p:cond delay="1500"/>
                                  </p:stCondLst>
                                  <p:iterate type="lt">
                                    <p:tmPct val="10000"/>
                                  </p:iterate>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2250"/>
                                  </p:stCondLst>
                                  <p:iterate type="lt">
                                    <p:tmPct val="10000"/>
                                  </p:iterate>
                                  <p:childTnLst>
                                    <p:set>
                                      <p:cBhvr>
                                        <p:cTn id="43" dur="1" fill="hold">
                                          <p:stCondLst>
                                            <p:cond delay="0"/>
                                          </p:stCondLst>
                                        </p:cTn>
                                        <p:tgtEl>
                                          <p:spTgt spid="27"/>
                                        </p:tgtEl>
                                        <p:attrNameLst>
                                          <p:attrName>style.visibility</p:attrName>
                                        </p:attrNameLst>
                                      </p:cBhvr>
                                      <p:to>
                                        <p:strVal val="visible"/>
                                      </p:to>
                                    </p:set>
                                    <p:anim calcmode="lin" valueType="num">
                                      <p:cBhvr>
                                        <p:cTn id="44" dur="300" fill="hold"/>
                                        <p:tgtEl>
                                          <p:spTgt spid="27"/>
                                        </p:tgtEl>
                                        <p:attrNameLst>
                                          <p:attrName>ppt_w</p:attrName>
                                        </p:attrNameLst>
                                      </p:cBhvr>
                                      <p:tavLst>
                                        <p:tav tm="0">
                                          <p:val>
                                            <p:fltVal val="0"/>
                                          </p:val>
                                        </p:tav>
                                        <p:tav tm="100000">
                                          <p:val>
                                            <p:strVal val="#ppt_w"/>
                                          </p:val>
                                        </p:tav>
                                      </p:tavLst>
                                    </p:anim>
                                    <p:anim calcmode="lin" valueType="num">
                                      <p:cBhvr>
                                        <p:cTn id="45" dur="300" fill="hold"/>
                                        <p:tgtEl>
                                          <p:spTgt spid="27"/>
                                        </p:tgtEl>
                                        <p:attrNameLst>
                                          <p:attrName>ppt_h</p:attrName>
                                        </p:attrNameLst>
                                      </p:cBhvr>
                                      <p:tavLst>
                                        <p:tav tm="0">
                                          <p:val>
                                            <p:fltVal val="0"/>
                                          </p:val>
                                        </p:tav>
                                        <p:tav tm="100000">
                                          <p:val>
                                            <p:strVal val="#ppt_h"/>
                                          </p:val>
                                        </p:tav>
                                      </p:tavLst>
                                    </p:anim>
                                  </p:childTnLst>
                                </p:cTn>
                              </p:par>
                              <p:par>
                                <p:cTn id="46" presetID="10" presetClass="entr" presetSubtype="0"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childTnLst>
                                </p:cTn>
                              </p:par>
                              <p:par>
                                <p:cTn id="49" presetID="10" presetClass="entr" presetSubtype="0" fill="hold" grpId="0" nodeType="withEffect">
                                  <p:stCondLst>
                                    <p:cond delay="25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childTnLst>
                                </p:cTn>
                              </p:par>
                              <p:par>
                                <p:cTn id="52" presetID="10" presetClass="entr" presetSubtype="0" fill="hold" grpId="0" nodeType="withEffect">
                                  <p:stCondLst>
                                    <p:cond delay="50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500"/>
                                        <p:tgtEl>
                                          <p:spTgt spid="43"/>
                                        </p:tgtEl>
                                      </p:cBhvr>
                                    </p:animEffect>
                                  </p:childTnLst>
                                </p:cTn>
                              </p:par>
                              <p:par>
                                <p:cTn id="55" presetID="10" presetClass="entr" presetSubtype="0" fill="hold" grpId="0" nodeType="withEffect">
                                  <p:stCondLst>
                                    <p:cond delay="75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43" grpId="0" animBg="1"/>
      <p:bldP spid="44" grpId="0" animBg="1"/>
      <p:bldP spid="45" grpId="0" animBg="1"/>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descr="C:\Users\book pro\Desktop\图片\32.png32"/>
          <p:cNvPicPr>
            <a:picLocks noChangeAspect="1"/>
          </p:cNvPicPr>
          <p:nvPr/>
        </p:nvPicPr>
        <p:blipFill>
          <a:blip r:embed="rId3"/>
          <a:srcRect t="9822" b="9994"/>
          <a:stretch>
            <a:fillRect/>
          </a:stretch>
        </p:blipFill>
        <p:spPr>
          <a:xfrm>
            <a:off x="1600216" y="1479176"/>
            <a:ext cx="4234275" cy="3395493"/>
          </a:xfrm>
          <a:prstGeom prst="rect">
            <a:avLst/>
          </a:prstGeom>
        </p:spPr>
      </p:pic>
      <p:sp>
        <p:nvSpPr>
          <p:cNvPr id="7" name="椭圆 6"/>
          <p:cNvSpPr/>
          <p:nvPr/>
        </p:nvSpPr>
        <p:spPr>
          <a:xfrm>
            <a:off x="2744899" y="2266590"/>
            <a:ext cx="1898829" cy="1898829"/>
          </a:xfrm>
          <a:prstGeom prst="ellipse">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209" tIns="45606" rIns="91209" bIns="45606" rtlCol="0" anchor="ctr"/>
          <a:lstStyle/>
          <a:p>
            <a:pPr algn="ctr" defTabSz="911860"/>
            <a:endParaRPr lang="zh-CN" altLang="en-US" sz="4800" dirty="0">
              <a:solidFill>
                <a:srgbClr val="1C83AA"/>
              </a:solidFill>
            </a:endParaRPr>
          </a:p>
        </p:txBody>
      </p:sp>
      <p:sp>
        <p:nvSpPr>
          <p:cNvPr id="8" name="矩形 7"/>
          <p:cNvSpPr/>
          <p:nvPr/>
        </p:nvSpPr>
        <p:spPr>
          <a:xfrm>
            <a:off x="2721347" y="2423172"/>
            <a:ext cx="1922367" cy="1600369"/>
          </a:xfrm>
          <a:prstGeom prst="rect">
            <a:avLst/>
          </a:prstGeom>
        </p:spPr>
        <p:txBody>
          <a:bodyPr vert="horz" wrap="square" lIns="121610" tIns="60805" rIns="121610" bIns="60805">
            <a:spAutoFit/>
          </a:bodyPr>
          <a:lstStyle/>
          <a:p>
            <a:pPr algn="ctr" defTabSz="1215390"/>
            <a:r>
              <a:rPr lang="en-US" altLang="zh-CN" sz="9600" b="1" dirty="0">
                <a:solidFill>
                  <a:srgbClr val="2F5B50"/>
                </a:solidFill>
                <a:latin typeface="Agency FB" panose="020B0503020202020204" pitchFamily="34" charset="0"/>
                <a:cs typeface="+mn-ea"/>
                <a:sym typeface="+mn-lt"/>
              </a:rPr>
              <a:t>03</a:t>
            </a:r>
          </a:p>
        </p:txBody>
      </p:sp>
      <p:sp>
        <p:nvSpPr>
          <p:cNvPr id="32" name="原创设计师QQ598969553          _4"/>
          <p:cNvSpPr txBox="1">
            <a:spLocks noChangeArrowheads="1"/>
          </p:cNvSpPr>
          <p:nvPr/>
        </p:nvSpPr>
        <p:spPr bwMode="auto">
          <a:xfrm>
            <a:off x="5653906" y="2708372"/>
            <a:ext cx="5629652" cy="106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17" tIns="45561" rIns="91117" bIns="45561">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0590" fontAlgn="base">
              <a:lnSpc>
                <a:spcPct val="100000"/>
              </a:lnSpc>
              <a:spcBef>
                <a:spcPct val="0"/>
              </a:spcBef>
              <a:spcAft>
                <a:spcPct val="0"/>
              </a:spcAft>
              <a:buNone/>
            </a:pPr>
            <a:r>
              <a:rPr lang="zh-CN" altLang="en-US" sz="6300" dirty="0">
                <a:solidFill>
                  <a:srgbClr val="2F5B50"/>
                </a:solidFill>
                <a:latin typeface="微软雅黑" panose="020B0503020204020204" pitchFamily="34" charset="-122"/>
                <a:ea typeface="微软雅黑" panose="020B0503020204020204" pitchFamily="34" charset="-122"/>
              </a:rPr>
              <a:t>胜任能力</a:t>
            </a:r>
          </a:p>
        </p:txBody>
      </p:sp>
      <p:sp>
        <p:nvSpPr>
          <p:cNvPr id="33" name="原创设计师QQ598969553          _5"/>
          <p:cNvSpPr>
            <a:spLocks noChangeArrowheads="1"/>
          </p:cNvSpPr>
          <p:nvPr/>
        </p:nvSpPr>
        <p:spPr bwMode="auto">
          <a:xfrm>
            <a:off x="5703243" y="2192297"/>
            <a:ext cx="4367285" cy="412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17" tIns="45561" rIns="91117" bIns="45561">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0590" fontAlgn="base">
              <a:lnSpc>
                <a:spcPct val="120000"/>
              </a:lnSpc>
              <a:spcBef>
                <a:spcPct val="0"/>
              </a:spcBef>
              <a:spcAft>
                <a:spcPct val="0"/>
              </a:spcAft>
              <a:buNone/>
            </a:pPr>
            <a:r>
              <a:rPr lang="en-US" altLang="zh-CN" sz="1700" dirty="0">
                <a:solidFill>
                  <a:srgbClr val="003466"/>
                </a:solidFill>
                <a:latin typeface="Arial" panose="020B0604020202020204" pitchFamily="34" charset="0"/>
                <a:cs typeface="Arial" panose="020B0604020202020204" pitchFamily="34" charset="0"/>
              </a:rPr>
              <a:t>ABOUT OUR BUSINESS</a:t>
            </a:r>
          </a:p>
        </p:txBody>
      </p:sp>
      <p:sp>
        <p:nvSpPr>
          <p:cNvPr id="34" name="TextBox 33"/>
          <p:cNvSpPr txBox="1"/>
          <p:nvPr/>
        </p:nvSpPr>
        <p:spPr>
          <a:xfrm>
            <a:off x="5613996" y="3889261"/>
            <a:ext cx="1493167" cy="318258"/>
          </a:xfrm>
          <a:prstGeom prst="rect">
            <a:avLst/>
          </a:prstGeom>
          <a:noFill/>
        </p:spPr>
        <p:txBody>
          <a:bodyPr wrap="none" lIns="86410" tIns="43201" rIns="86410" bIns="43201" rtlCol="0">
            <a:spAutoFit/>
          </a:bodyPr>
          <a:lstStyle/>
          <a:p>
            <a:pPr marL="161925" lvl="1" indent="-161925" defTabSz="864235" fontAlgn="base">
              <a:spcBef>
                <a:spcPct val="0"/>
              </a:spcBef>
              <a:spcAft>
                <a:spcPct val="0"/>
              </a:spcAft>
              <a:buFont typeface="Arial" panose="020B0604020202020204" pitchFamily="34" charset="0"/>
              <a:buChar char="•"/>
            </a:pPr>
            <a:r>
              <a:rPr lang="zh-CN" altLang="en-US" sz="1500" dirty="0">
                <a:solidFill>
                  <a:srgbClr val="003466"/>
                </a:solidFill>
                <a:latin typeface="Arial" panose="020B0604020202020204" pitchFamily="34" charset="0"/>
                <a:cs typeface="+mn-ea"/>
                <a:sym typeface="Arial" panose="020B0604020202020204" pitchFamily="34" charset="0"/>
              </a:rPr>
              <a:t>添加标题文字</a:t>
            </a:r>
            <a:endParaRPr lang="en-US" altLang="zh-CN" sz="1500" dirty="0">
              <a:solidFill>
                <a:srgbClr val="003466"/>
              </a:solidFill>
              <a:latin typeface="Arial" panose="020B0604020202020204" pitchFamily="34" charset="0"/>
              <a:sym typeface="Arial" panose="020B0604020202020204" pitchFamily="34" charset="0"/>
            </a:endParaRPr>
          </a:p>
        </p:txBody>
      </p:sp>
      <p:sp>
        <p:nvSpPr>
          <p:cNvPr id="35" name="TextBox 34"/>
          <p:cNvSpPr txBox="1"/>
          <p:nvPr/>
        </p:nvSpPr>
        <p:spPr>
          <a:xfrm>
            <a:off x="7428016" y="3889261"/>
            <a:ext cx="1493167" cy="318258"/>
          </a:xfrm>
          <a:prstGeom prst="rect">
            <a:avLst/>
          </a:prstGeom>
          <a:noFill/>
        </p:spPr>
        <p:txBody>
          <a:bodyPr wrap="none" lIns="86410" tIns="43201" rIns="86410" bIns="43201" rtlCol="0">
            <a:spAutoFit/>
          </a:bodyPr>
          <a:lstStyle/>
          <a:p>
            <a:pPr marL="161925" lvl="1" indent="-161925" defTabSz="864235" fontAlgn="base">
              <a:spcBef>
                <a:spcPct val="0"/>
              </a:spcBef>
              <a:spcAft>
                <a:spcPct val="0"/>
              </a:spcAft>
              <a:buFont typeface="Arial" panose="020B0604020202020204" pitchFamily="34" charset="0"/>
              <a:buChar char="•"/>
            </a:pPr>
            <a:r>
              <a:rPr lang="zh-CN" altLang="en-US" sz="1500" dirty="0">
                <a:solidFill>
                  <a:srgbClr val="003466"/>
                </a:solidFill>
                <a:latin typeface="Arial" panose="020B0604020202020204" pitchFamily="34" charset="0"/>
                <a:cs typeface="+mn-ea"/>
                <a:sym typeface="Arial" panose="020B0604020202020204" pitchFamily="34" charset="0"/>
              </a:rPr>
              <a:t>添加标题文字</a:t>
            </a:r>
            <a:endParaRPr lang="en-US" altLang="zh-CN" sz="1500" dirty="0">
              <a:solidFill>
                <a:srgbClr val="003466"/>
              </a:solidFill>
              <a:latin typeface="Arial" panose="020B0604020202020204" pitchFamily="34" charset="0"/>
              <a:sym typeface="Arial" panose="020B0604020202020204" pitchFamily="34" charset="0"/>
            </a:endParaRPr>
          </a:p>
        </p:txBody>
      </p:sp>
      <p:sp>
        <p:nvSpPr>
          <p:cNvPr id="36" name="TextBox 11"/>
          <p:cNvSpPr txBox="1"/>
          <p:nvPr/>
        </p:nvSpPr>
        <p:spPr>
          <a:xfrm>
            <a:off x="5613996" y="4244304"/>
            <a:ext cx="1493167" cy="318258"/>
          </a:xfrm>
          <a:prstGeom prst="rect">
            <a:avLst/>
          </a:prstGeom>
          <a:noFill/>
        </p:spPr>
        <p:txBody>
          <a:bodyPr wrap="none" lIns="86410" tIns="43201" rIns="86410" bIns="43201" rtlCol="0">
            <a:spAutoFit/>
          </a:bodyPr>
          <a:lstStyle/>
          <a:p>
            <a:pPr marL="161925" lvl="1" indent="-161925" defTabSz="864235" fontAlgn="base">
              <a:spcBef>
                <a:spcPct val="0"/>
              </a:spcBef>
              <a:spcAft>
                <a:spcPct val="0"/>
              </a:spcAft>
              <a:buFont typeface="Arial" panose="020B0604020202020204" pitchFamily="34" charset="0"/>
              <a:buChar char="•"/>
            </a:pPr>
            <a:r>
              <a:rPr lang="zh-CN" altLang="en-US" sz="1500" dirty="0">
                <a:solidFill>
                  <a:srgbClr val="003466"/>
                </a:solidFill>
                <a:latin typeface="Arial" panose="020B0604020202020204" pitchFamily="34" charset="0"/>
                <a:cs typeface="+mn-ea"/>
                <a:sym typeface="Arial" panose="020B0604020202020204" pitchFamily="34" charset="0"/>
              </a:rPr>
              <a:t>添加标题文字</a:t>
            </a:r>
            <a:endParaRPr lang="en-US" altLang="zh-CN" sz="1500" dirty="0">
              <a:solidFill>
                <a:srgbClr val="003466"/>
              </a:solidFill>
              <a:latin typeface="Arial" panose="020B0604020202020204" pitchFamily="34" charset="0"/>
              <a:sym typeface="Arial" panose="020B0604020202020204" pitchFamily="34" charset="0"/>
            </a:endParaRPr>
          </a:p>
        </p:txBody>
      </p:sp>
      <p:sp>
        <p:nvSpPr>
          <p:cNvPr id="37" name="TextBox 11"/>
          <p:cNvSpPr txBox="1"/>
          <p:nvPr/>
        </p:nvSpPr>
        <p:spPr>
          <a:xfrm>
            <a:off x="7428016" y="4244304"/>
            <a:ext cx="1493167" cy="318258"/>
          </a:xfrm>
          <a:prstGeom prst="rect">
            <a:avLst/>
          </a:prstGeom>
          <a:noFill/>
        </p:spPr>
        <p:txBody>
          <a:bodyPr wrap="none" lIns="86410" tIns="43201" rIns="86410" bIns="43201" rtlCol="0">
            <a:spAutoFit/>
          </a:bodyPr>
          <a:lstStyle/>
          <a:p>
            <a:pPr marL="161925" lvl="1" indent="-161925" defTabSz="864235" fontAlgn="base">
              <a:spcBef>
                <a:spcPct val="0"/>
              </a:spcBef>
              <a:spcAft>
                <a:spcPct val="0"/>
              </a:spcAft>
              <a:buFont typeface="Arial" panose="020B0604020202020204" pitchFamily="34" charset="0"/>
              <a:buChar char="•"/>
            </a:pPr>
            <a:r>
              <a:rPr lang="zh-CN" altLang="en-US" sz="1500" dirty="0">
                <a:solidFill>
                  <a:srgbClr val="003466"/>
                </a:solidFill>
                <a:latin typeface="Arial" panose="020B0604020202020204" pitchFamily="34" charset="0"/>
                <a:cs typeface="+mn-ea"/>
                <a:sym typeface="Arial" panose="020B0604020202020204" pitchFamily="34" charset="0"/>
              </a:rPr>
              <a:t>添加标题文字</a:t>
            </a:r>
            <a:endParaRPr lang="en-US" altLang="zh-CN" sz="1500" dirty="0">
              <a:solidFill>
                <a:srgbClr val="003466"/>
              </a:solidFill>
              <a:latin typeface="Arial" panose="020B0604020202020204" pitchFamily="34" charset="0"/>
              <a:sym typeface="Arial" panose="020B0604020202020204" pitchFamily="34" charset="0"/>
            </a:endParaRPr>
          </a:p>
        </p:txBody>
      </p:sp>
      <p:sp>
        <p:nvSpPr>
          <p:cNvPr id="38" name="直接连接符 11"/>
          <p:cNvSpPr>
            <a:spLocks noChangeShapeType="1"/>
          </p:cNvSpPr>
          <p:nvPr/>
        </p:nvSpPr>
        <p:spPr bwMode="auto">
          <a:xfrm>
            <a:off x="5790455" y="2624026"/>
            <a:ext cx="3168160" cy="1588"/>
          </a:xfrm>
          <a:prstGeom prst="line">
            <a:avLst/>
          </a:prstGeom>
          <a:noFill/>
          <a:ln w="6350" cap="flat" cmpd="sng">
            <a:solidFill>
              <a:srgbClr val="2F5B50"/>
            </a:solidFill>
            <a:prstDash val="dash"/>
            <a:bevel/>
          </a:ln>
          <a:extLst>
            <a:ext uri="{909E8E84-426E-40DD-AFC4-6F175D3DCCD1}">
              <a14:hiddenFill xmlns:a14="http://schemas.microsoft.com/office/drawing/2010/main">
                <a:noFill/>
              </a14:hiddenFill>
            </a:ext>
          </a:extLst>
        </p:spPr>
        <p:txBody>
          <a:bodyPr lIns="86479" tIns="43238" rIns="86479" bIns="43238"/>
          <a:lstStyle/>
          <a:p>
            <a:pPr defTabSz="864235" fontAlgn="base">
              <a:spcBef>
                <a:spcPct val="0"/>
              </a:spcBef>
              <a:spcAft>
                <a:spcPct val="0"/>
              </a:spcAft>
            </a:pPr>
            <a:endParaRPr lang="zh-CN" altLang="en-US" sz="1900">
              <a:solidFill>
                <a:srgbClr val="003466"/>
              </a:solidFill>
              <a:latin typeface="Arial" panose="020B0604020202020204" pitchFamily="34" charset="0"/>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 presetClass="entr" presetSubtype="8" fill="hold" grpId="0" nodeType="after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additive="base">
                                        <p:cTn id="24" dur="500" fill="hold"/>
                                        <p:tgtEl>
                                          <p:spTgt spid="38"/>
                                        </p:tgtEl>
                                        <p:attrNameLst>
                                          <p:attrName>ppt_x</p:attrName>
                                        </p:attrNameLst>
                                      </p:cBhvr>
                                      <p:tavLst>
                                        <p:tav tm="0">
                                          <p:val>
                                            <p:strVal val="0-#ppt_w/2"/>
                                          </p:val>
                                        </p:tav>
                                        <p:tav tm="100000">
                                          <p:val>
                                            <p:strVal val="#ppt_x"/>
                                          </p:val>
                                        </p:tav>
                                      </p:tavLst>
                                    </p:anim>
                                    <p:anim calcmode="lin" valueType="num">
                                      <p:cBhvr additive="base">
                                        <p:cTn id="25" dur="500" fill="hold"/>
                                        <p:tgtEl>
                                          <p:spTgt spid="38"/>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14" presetClass="entr" presetSubtype="1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randombar(horizontal)">
                                      <p:cBhvr>
                                        <p:cTn id="29" dur="500"/>
                                        <p:tgtEl>
                                          <p:spTgt spid="32"/>
                                        </p:tgtEl>
                                      </p:cBhvr>
                                    </p:animEffect>
                                  </p:childTnLst>
                                </p:cTn>
                              </p:par>
                            </p:childTnLst>
                          </p:cTn>
                        </p:par>
                        <p:par>
                          <p:cTn id="30" fill="hold">
                            <p:stCondLst>
                              <p:cond delay="3000"/>
                            </p:stCondLst>
                            <p:childTnLst>
                              <p:par>
                                <p:cTn id="31" presetID="12" presetClass="entr" presetSubtype="8"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p:tgtEl>
                                          <p:spTgt spid="34"/>
                                        </p:tgtEl>
                                        <p:attrNameLst>
                                          <p:attrName>ppt_x</p:attrName>
                                        </p:attrNameLst>
                                      </p:cBhvr>
                                      <p:tavLst>
                                        <p:tav tm="0">
                                          <p:val>
                                            <p:strVal val="#ppt_x-#ppt_w*1.125000"/>
                                          </p:val>
                                        </p:tav>
                                        <p:tav tm="100000">
                                          <p:val>
                                            <p:strVal val="#ppt_x"/>
                                          </p:val>
                                        </p:tav>
                                      </p:tavLst>
                                    </p:anim>
                                    <p:animEffect transition="in" filter="wipe(right)">
                                      <p:cBhvr>
                                        <p:cTn id="34" dur="500"/>
                                        <p:tgtEl>
                                          <p:spTgt spid="34"/>
                                        </p:tgtEl>
                                      </p:cBhvr>
                                    </p:animEffect>
                                  </p:childTnLst>
                                </p:cTn>
                              </p:par>
                            </p:childTnLst>
                          </p:cTn>
                        </p:par>
                        <p:par>
                          <p:cTn id="35" fill="hold">
                            <p:stCondLst>
                              <p:cond delay="3500"/>
                            </p:stCondLst>
                            <p:childTnLst>
                              <p:par>
                                <p:cTn id="36" presetID="12" presetClass="entr" presetSubtype="8"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500"/>
                                        <p:tgtEl>
                                          <p:spTgt spid="35"/>
                                        </p:tgtEl>
                                        <p:attrNameLst>
                                          <p:attrName>ppt_x</p:attrName>
                                        </p:attrNameLst>
                                      </p:cBhvr>
                                      <p:tavLst>
                                        <p:tav tm="0">
                                          <p:val>
                                            <p:strVal val="#ppt_x-#ppt_w*1.125000"/>
                                          </p:val>
                                        </p:tav>
                                        <p:tav tm="100000">
                                          <p:val>
                                            <p:strVal val="#ppt_x"/>
                                          </p:val>
                                        </p:tav>
                                      </p:tavLst>
                                    </p:anim>
                                    <p:animEffect transition="in" filter="wipe(right)">
                                      <p:cBhvr>
                                        <p:cTn id="39" dur="500"/>
                                        <p:tgtEl>
                                          <p:spTgt spid="35"/>
                                        </p:tgtEl>
                                      </p:cBhvr>
                                    </p:animEffect>
                                  </p:childTnLst>
                                </p:cTn>
                              </p:par>
                            </p:childTnLst>
                          </p:cTn>
                        </p:par>
                        <p:par>
                          <p:cTn id="40" fill="hold">
                            <p:stCondLst>
                              <p:cond delay="4000"/>
                            </p:stCondLst>
                            <p:childTnLst>
                              <p:par>
                                <p:cTn id="41" presetID="12" presetClass="entr" presetSubtype="8"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p:tgtEl>
                                          <p:spTgt spid="36"/>
                                        </p:tgtEl>
                                        <p:attrNameLst>
                                          <p:attrName>ppt_x</p:attrName>
                                        </p:attrNameLst>
                                      </p:cBhvr>
                                      <p:tavLst>
                                        <p:tav tm="0">
                                          <p:val>
                                            <p:strVal val="#ppt_x-#ppt_w*1.125000"/>
                                          </p:val>
                                        </p:tav>
                                        <p:tav tm="100000">
                                          <p:val>
                                            <p:strVal val="#ppt_x"/>
                                          </p:val>
                                        </p:tav>
                                      </p:tavLst>
                                    </p:anim>
                                    <p:animEffect transition="in" filter="wipe(right)">
                                      <p:cBhvr>
                                        <p:cTn id="44" dur="500"/>
                                        <p:tgtEl>
                                          <p:spTgt spid="36"/>
                                        </p:tgtEl>
                                      </p:cBhvr>
                                    </p:animEffect>
                                  </p:childTnLst>
                                </p:cTn>
                              </p:par>
                            </p:childTnLst>
                          </p:cTn>
                        </p:par>
                        <p:par>
                          <p:cTn id="45" fill="hold">
                            <p:stCondLst>
                              <p:cond delay="4500"/>
                            </p:stCondLst>
                            <p:childTnLst>
                              <p:par>
                                <p:cTn id="46" presetID="12" presetClass="entr" presetSubtype="8"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cBhvr additive="base">
                                        <p:cTn id="48" dur="500"/>
                                        <p:tgtEl>
                                          <p:spTgt spid="37"/>
                                        </p:tgtEl>
                                        <p:attrNameLst>
                                          <p:attrName>ppt_x</p:attrName>
                                        </p:attrNameLst>
                                      </p:cBhvr>
                                      <p:tavLst>
                                        <p:tav tm="0">
                                          <p:val>
                                            <p:strVal val="#ppt_x-#ppt_w*1.125000"/>
                                          </p:val>
                                        </p:tav>
                                        <p:tav tm="100000">
                                          <p:val>
                                            <p:strVal val="#ppt_x"/>
                                          </p:val>
                                        </p:tav>
                                      </p:tavLst>
                                    </p:anim>
                                    <p:animEffect transition="in" filter="wipe(right)">
                                      <p:cBhvr>
                                        <p:cTn id="4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32" grpId="0"/>
      <p:bldP spid="33" grpId="0"/>
      <p:bldP spid="34" grpId="0"/>
      <p:bldP spid="35" grpId="0"/>
      <p:bldP spid="36" grpId="0"/>
      <p:bldP spid="37" grpId="0"/>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灯片编号占位符 1"/>
          <p:cNvSpPr>
            <a:spLocks noGrp="1"/>
          </p:cNvSpPr>
          <p:nvPr>
            <p:ph type="sldNum" sz="quarter" idx="4294967295"/>
          </p:nvPr>
        </p:nvSpPr>
        <p:spPr bwMode="auto">
          <a:xfrm>
            <a:off x="11761788" y="6048375"/>
            <a:ext cx="4302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315"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173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598295"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5495"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206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68625"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519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239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a:lnSpc>
                <a:spcPct val="100000"/>
              </a:lnSpc>
              <a:spcBef>
                <a:spcPct val="0"/>
              </a:spcBef>
              <a:buFontTx/>
              <a:buNone/>
            </a:pPr>
            <a:fld id="{2C03D9D1-ED24-47C4-A690-B4B507B1F270}" type="slidenum">
              <a:rPr lang="zh-CN" altLang="en-US" sz="1200">
                <a:solidFill>
                  <a:prstClr val="white"/>
                </a:solidFill>
                <a:latin typeface="微软雅黑" panose="020B0503020204020204" pitchFamily="34" charset="-122"/>
                <a:ea typeface="微软雅黑" panose="020B0503020204020204" pitchFamily="34" charset="-122"/>
              </a:rPr>
              <a:t>13</a:t>
            </a:fld>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6" name="Freeform 135"/>
          <p:cNvSpPr>
            <a:spLocks noEditPoints="1"/>
          </p:cNvSpPr>
          <p:nvPr/>
        </p:nvSpPr>
        <p:spPr bwMode="auto">
          <a:xfrm>
            <a:off x="539750" y="1479550"/>
            <a:ext cx="4794250" cy="3835400"/>
          </a:xfrm>
          <a:custGeom>
            <a:avLst/>
            <a:gdLst>
              <a:gd name="T0" fmla="*/ 197 w 207"/>
              <a:gd name="T1" fmla="*/ 0 h 166"/>
              <a:gd name="T2" fmla="*/ 9 w 207"/>
              <a:gd name="T3" fmla="*/ 0 h 166"/>
              <a:gd name="T4" fmla="*/ 0 w 207"/>
              <a:gd name="T5" fmla="*/ 10 h 166"/>
              <a:gd name="T6" fmla="*/ 0 w 207"/>
              <a:gd name="T7" fmla="*/ 126 h 166"/>
              <a:gd name="T8" fmla="*/ 9 w 207"/>
              <a:gd name="T9" fmla="*/ 135 h 166"/>
              <a:gd name="T10" fmla="*/ 80 w 207"/>
              <a:gd name="T11" fmla="*/ 135 h 166"/>
              <a:gd name="T12" fmla="*/ 80 w 207"/>
              <a:gd name="T13" fmla="*/ 157 h 166"/>
              <a:gd name="T14" fmla="*/ 60 w 207"/>
              <a:gd name="T15" fmla="*/ 157 h 166"/>
              <a:gd name="T16" fmla="*/ 60 w 207"/>
              <a:gd name="T17" fmla="*/ 166 h 166"/>
              <a:gd name="T18" fmla="*/ 147 w 207"/>
              <a:gd name="T19" fmla="*/ 166 h 166"/>
              <a:gd name="T20" fmla="*/ 147 w 207"/>
              <a:gd name="T21" fmla="*/ 157 h 166"/>
              <a:gd name="T22" fmla="*/ 126 w 207"/>
              <a:gd name="T23" fmla="*/ 157 h 166"/>
              <a:gd name="T24" fmla="*/ 126 w 207"/>
              <a:gd name="T25" fmla="*/ 135 h 166"/>
              <a:gd name="T26" fmla="*/ 197 w 207"/>
              <a:gd name="T27" fmla="*/ 135 h 166"/>
              <a:gd name="T28" fmla="*/ 207 w 207"/>
              <a:gd name="T29" fmla="*/ 126 h 166"/>
              <a:gd name="T30" fmla="*/ 207 w 207"/>
              <a:gd name="T31" fmla="*/ 10 h 166"/>
              <a:gd name="T32" fmla="*/ 197 w 207"/>
              <a:gd name="T33" fmla="*/ 0 h 166"/>
              <a:gd name="T34" fmla="*/ 199 w 207"/>
              <a:gd name="T35" fmla="*/ 126 h 166"/>
              <a:gd name="T36" fmla="*/ 197 w 207"/>
              <a:gd name="T37" fmla="*/ 127 h 166"/>
              <a:gd name="T38" fmla="*/ 9 w 207"/>
              <a:gd name="T39" fmla="*/ 127 h 166"/>
              <a:gd name="T40" fmla="*/ 8 w 207"/>
              <a:gd name="T41" fmla="*/ 126 h 166"/>
              <a:gd name="T42" fmla="*/ 8 w 207"/>
              <a:gd name="T43" fmla="*/ 10 h 166"/>
              <a:gd name="T44" fmla="*/ 9 w 207"/>
              <a:gd name="T45" fmla="*/ 8 h 166"/>
              <a:gd name="T46" fmla="*/ 197 w 207"/>
              <a:gd name="T47" fmla="*/ 8 h 166"/>
              <a:gd name="T48" fmla="*/ 199 w 207"/>
              <a:gd name="T49" fmla="*/ 10 h 166"/>
              <a:gd name="T50" fmla="*/ 199 w 207"/>
              <a:gd name="T51" fmla="*/ 12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7" h="166">
                <a:moveTo>
                  <a:pt x="197" y="0"/>
                </a:moveTo>
                <a:cubicBezTo>
                  <a:pt x="9" y="0"/>
                  <a:pt x="9" y="0"/>
                  <a:pt x="9" y="0"/>
                </a:cubicBezTo>
                <a:cubicBezTo>
                  <a:pt x="4" y="0"/>
                  <a:pt x="0" y="4"/>
                  <a:pt x="0" y="10"/>
                </a:cubicBezTo>
                <a:cubicBezTo>
                  <a:pt x="0" y="126"/>
                  <a:pt x="0" y="126"/>
                  <a:pt x="0" y="126"/>
                </a:cubicBezTo>
                <a:cubicBezTo>
                  <a:pt x="0" y="131"/>
                  <a:pt x="4" y="135"/>
                  <a:pt x="9" y="135"/>
                </a:cubicBezTo>
                <a:cubicBezTo>
                  <a:pt x="80" y="135"/>
                  <a:pt x="80" y="135"/>
                  <a:pt x="80" y="135"/>
                </a:cubicBezTo>
                <a:cubicBezTo>
                  <a:pt x="80" y="157"/>
                  <a:pt x="80" y="157"/>
                  <a:pt x="80" y="157"/>
                </a:cubicBezTo>
                <a:cubicBezTo>
                  <a:pt x="60" y="157"/>
                  <a:pt x="60" y="157"/>
                  <a:pt x="60" y="157"/>
                </a:cubicBezTo>
                <a:cubicBezTo>
                  <a:pt x="60" y="166"/>
                  <a:pt x="60" y="166"/>
                  <a:pt x="60" y="166"/>
                </a:cubicBezTo>
                <a:cubicBezTo>
                  <a:pt x="147" y="166"/>
                  <a:pt x="147" y="166"/>
                  <a:pt x="147" y="166"/>
                </a:cubicBezTo>
                <a:cubicBezTo>
                  <a:pt x="147" y="157"/>
                  <a:pt x="147" y="157"/>
                  <a:pt x="147" y="157"/>
                </a:cubicBezTo>
                <a:cubicBezTo>
                  <a:pt x="126" y="157"/>
                  <a:pt x="126" y="157"/>
                  <a:pt x="126" y="157"/>
                </a:cubicBezTo>
                <a:cubicBezTo>
                  <a:pt x="126" y="135"/>
                  <a:pt x="126" y="135"/>
                  <a:pt x="126" y="135"/>
                </a:cubicBezTo>
                <a:cubicBezTo>
                  <a:pt x="197" y="135"/>
                  <a:pt x="197" y="135"/>
                  <a:pt x="197" y="135"/>
                </a:cubicBezTo>
                <a:cubicBezTo>
                  <a:pt x="202" y="135"/>
                  <a:pt x="207" y="131"/>
                  <a:pt x="207" y="126"/>
                </a:cubicBezTo>
                <a:cubicBezTo>
                  <a:pt x="207" y="10"/>
                  <a:pt x="207" y="10"/>
                  <a:pt x="207" y="10"/>
                </a:cubicBezTo>
                <a:cubicBezTo>
                  <a:pt x="207" y="4"/>
                  <a:pt x="202" y="0"/>
                  <a:pt x="197" y="0"/>
                </a:cubicBezTo>
                <a:close/>
                <a:moveTo>
                  <a:pt x="199" y="126"/>
                </a:moveTo>
                <a:cubicBezTo>
                  <a:pt x="199" y="126"/>
                  <a:pt x="198" y="127"/>
                  <a:pt x="197" y="127"/>
                </a:cubicBezTo>
                <a:cubicBezTo>
                  <a:pt x="9" y="127"/>
                  <a:pt x="9" y="127"/>
                  <a:pt x="9" y="127"/>
                </a:cubicBezTo>
                <a:cubicBezTo>
                  <a:pt x="8" y="127"/>
                  <a:pt x="8" y="126"/>
                  <a:pt x="8" y="126"/>
                </a:cubicBezTo>
                <a:cubicBezTo>
                  <a:pt x="8" y="10"/>
                  <a:pt x="8" y="10"/>
                  <a:pt x="8" y="10"/>
                </a:cubicBezTo>
                <a:cubicBezTo>
                  <a:pt x="8" y="9"/>
                  <a:pt x="8" y="8"/>
                  <a:pt x="9" y="8"/>
                </a:cubicBezTo>
                <a:cubicBezTo>
                  <a:pt x="197" y="8"/>
                  <a:pt x="197" y="8"/>
                  <a:pt x="197" y="8"/>
                </a:cubicBezTo>
                <a:cubicBezTo>
                  <a:pt x="198" y="8"/>
                  <a:pt x="199" y="9"/>
                  <a:pt x="199" y="10"/>
                </a:cubicBezTo>
                <a:lnTo>
                  <a:pt x="199" y="126"/>
                </a:lnTo>
                <a:close/>
              </a:path>
            </a:pathLst>
          </a:custGeom>
          <a:solidFill>
            <a:srgbClr val="2F5B50"/>
          </a:solidFill>
          <a:ln>
            <a:noFill/>
          </a:ln>
        </p:spPr>
        <p:txBody>
          <a:bodyPr/>
          <a:lstStyle/>
          <a:p>
            <a:pPr defTabSz="1217295">
              <a:defRPr/>
            </a:pPr>
            <a:endParaRPr lang="zh-CN" altLang="en-US" sz="1900">
              <a:solidFill>
                <a:prstClr val="black"/>
              </a:solidFill>
              <a:latin typeface="微软雅黑" panose="020B0503020204020204" pitchFamily="34" charset="-122"/>
              <a:ea typeface="微软雅黑" panose="020B0503020204020204" pitchFamily="34" charset="-122"/>
            </a:endParaRPr>
          </a:p>
        </p:txBody>
      </p:sp>
      <p:pic>
        <p:nvPicPr>
          <p:cNvPr id="18462"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21059" y="1661206"/>
            <a:ext cx="4431956" cy="277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组合 13"/>
          <p:cNvGrpSpPr/>
          <p:nvPr/>
        </p:nvGrpSpPr>
        <p:grpSpPr bwMode="auto">
          <a:xfrm>
            <a:off x="1829292" y="1985966"/>
            <a:ext cx="2001357" cy="1920874"/>
            <a:chOff x="2022632" y="2175005"/>
            <a:chExt cx="1607617" cy="1543555"/>
          </a:xfrm>
        </p:grpSpPr>
        <p:grpSp>
          <p:nvGrpSpPr>
            <p:cNvPr id="18456" name="组合 10"/>
            <p:cNvGrpSpPr/>
            <p:nvPr/>
          </p:nvGrpSpPr>
          <p:grpSpPr bwMode="auto">
            <a:xfrm>
              <a:off x="2022632" y="2175005"/>
              <a:ext cx="1607617" cy="1543555"/>
              <a:chOff x="1795281" y="2175005"/>
              <a:chExt cx="1818454" cy="1745992"/>
            </a:xfrm>
          </p:grpSpPr>
          <p:sp>
            <p:nvSpPr>
              <p:cNvPr id="10" name="椭圆 9"/>
              <p:cNvSpPr/>
              <p:nvPr/>
            </p:nvSpPr>
            <p:spPr>
              <a:xfrm>
                <a:off x="1868407" y="2175005"/>
                <a:ext cx="1745328" cy="1745992"/>
              </a:xfrm>
              <a:prstGeom prst="ellipse">
                <a:avLst/>
              </a:prstGeom>
              <a:solidFill>
                <a:srgbClr val="2F5B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295">
                  <a:defRPr/>
                </a:pPr>
                <a:endParaRPr lang="zh-CN" altLang="en-US" sz="2000">
                  <a:solidFill>
                    <a:prstClr val="white"/>
                  </a:solidFill>
                  <a:latin typeface="微软雅黑" panose="020B0503020204020204" pitchFamily="34" charset="-122"/>
                  <a:ea typeface="微软雅黑" panose="020B0503020204020204" pitchFamily="34" charset="-122"/>
                </a:endParaRPr>
              </a:p>
            </p:txBody>
          </p:sp>
          <p:sp>
            <p:nvSpPr>
              <p:cNvPr id="18460" name="文本框 8"/>
              <p:cNvSpPr txBox="1">
                <a:spLocks noChangeArrowheads="1"/>
              </p:cNvSpPr>
              <p:nvPr/>
            </p:nvSpPr>
            <p:spPr bwMode="auto">
              <a:xfrm>
                <a:off x="1795281" y="2738693"/>
                <a:ext cx="1791793" cy="69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algn="ctr" defTabSz="1217295">
                  <a:lnSpc>
                    <a:spcPct val="100000"/>
                  </a:lnSpc>
                  <a:spcBef>
                    <a:spcPct val="0"/>
                  </a:spcBef>
                  <a:buNone/>
                </a:pPr>
                <a:r>
                  <a:rPr lang="en-US" altLang="zh-CN" sz="4400" dirty="0">
                    <a:solidFill>
                      <a:prstClr val="white"/>
                    </a:solidFill>
                    <a:latin typeface="微软雅黑" panose="020B0503020204020204" pitchFamily="34" charset="-122"/>
                    <a:ea typeface="微软雅黑" panose="020B0503020204020204" pitchFamily="34" charset="-122"/>
                  </a:rPr>
                  <a:t>19,400</a:t>
                </a:r>
                <a:endParaRPr lang="zh-CN" altLang="en-US" sz="4400" dirty="0">
                  <a:solidFill>
                    <a:prstClr val="white"/>
                  </a:solidFill>
                  <a:latin typeface="微软雅黑" panose="020B0503020204020204" pitchFamily="34" charset="-122"/>
                  <a:ea typeface="微软雅黑" panose="020B0503020204020204" pitchFamily="34" charset="-122"/>
                </a:endParaRPr>
              </a:p>
            </p:txBody>
          </p:sp>
        </p:grpSp>
        <p:sp>
          <p:nvSpPr>
            <p:cNvPr id="18457" name="矩形 11"/>
            <p:cNvSpPr>
              <a:spLocks noChangeArrowheads="1"/>
            </p:cNvSpPr>
            <p:nvPr/>
          </p:nvSpPr>
          <p:spPr bwMode="auto">
            <a:xfrm>
              <a:off x="2208097" y="2434268"/>
              <a:ext cx="1302910" cy="26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algn="ctr" defTabSz="1217295">
                <a:lnSpc>
                  <a:spcPct val="100000"/>
                </a:lnSpc>
                <a:spcBef>
                  <a:spcPct val="0"/>
                </a:spcBef>
                <a:buNone/>
              </a:pPr>
              <a:r>
                <a:rPr lang="zh-CN" altLang="en-US" sz="1600" dirty="0">
                  <a:solidFill>
                    <a:prstClr val="white"/>
                  </a:solidFill>
                  <a:latin typeface="微软雅黑" panose="020B0503020204020204" pitchFamily="34" charset="-122"/>
                  <a:ea typeface="微软雅黑" panose="020B0503020204020204" pitchFamily="34" charset="-122"/>
                </a:rPr>
                <a:t>大约每秒钟售出</a:t>
              </a:r>
            </a:p>
          </p:txBody>
        </p:sp>
        <p:sp>
          <p:nvSpPr>
            <p:cNvPr id="18458" name="矩形 12"/>
            <p:cNvSpPr>
              <a:spLocks noChangeArrowheads="1"/>
            </p:cNvSpPr>
            <p:nvPr/>
          </p:nvSpPr>
          <p:spPr bwMode="auto">
            <a:xfrm>
              <a:off x="2372260" y="3238654"/>
              <a:ext cx="972422" cy="321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algn="ctr" defTabSz="1217295">
                <a:lnSpc>
                  <a:spcPct val="100000"/>
                </a:lnSpc>
                <a:spcBef>
                  <a:spcPct val="0"/>
                </a:spcBef>
                <a:buNone/>
              </a:pPr>
              <a:r>
                <a:rPr lang="zh-CN" altLang="en-US" sz="2000" dirty="0">
                  <a:solidFill>
                    <a:prstClr val="white"/>
                  </a:solidFill>
                  <a:latin typeface="微软雅黑" panose="020B0503020204020204" pitchFamily="34" charset="-122"/>
                  <a:ea typeface="微软雅黑" panose="020B0503020204020204" pitchFamily="34" charset="-122"/>
                </a:rPr>
                <a:t>你的文字</a:t>
              </a:r>
            </a:p>
          </p:txBody>
        </p:sp>
      </p:grpSp>
      <p:grpSp>
        <p:nvGrpSpPr>
          <p:cNvPr id="19" name="组合 18"/>
          <p:cNvGrpSpPr/>
          <p:nvPr/>
        </p:nvGrpSpPr>
        <p:grpSpPr bwMode="auto">
          <a:xfrm>
            <a:off x="5622932" y="1479554"/>
            <a:ext cx="6324600" cy="1031714"/>
            <a:chOff x="5623560" y="1479512"/>
            <a:chExt cx="6324600" cy="1031135"/>
          </a:xfrm>
        </p:grpSpPr>
        <p:grpSp>
          <p:nvGrpSpPr>
            <p:cNvPr id="18452" name="组合 17"/>
            <p:cNvGrpSpPr/>
            <p:nvPr/>
          </p:nvGrpSpPr>
          <p:grpSpPr bwMode="auto">
            <a:xfrm>
              <a:off x="5623560" y="1479512"/>
              <a:ext cx="6324600" cy="1031135"/>
              <a:chOff x="5623560" y="1479512"/>
              <a:chExt cx="6324600" cy="1031135"/>
            </a:xfrm>
          </p:grpSpPr>
          <p:sp>
            <p:nvSpPr>
              <p:cNvPr id="15" name="矩形 14"/>
              <p:cNvSpPr/>
              <p:nvPr/>
            </p:nvSpPr>
            <p:spPr>
              <a:xfrm>
                <a:off x="5623560" y="1479512"/>
                <a:ext cx="6324600" cy="434731"/>
              </a:xfrm>
              <a:prstGeom prst="rect">
                <a:avLst/>
              </a:prstGeom>
              <a:solidFill>
                <a:srgbClr val="2F5B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295">
                  <a:defRPr/>
                </a:pPr>
                <a:endParaRPr lang="zh-CN" altLang="en-US" sz="1900">
                  <a:solidFill>
                    <a:prstClr val="white"/>
                  </a:solidFill>
                  <a:latin typeface="微软雅黑" panose="020B0503020204020204" pitchFamily="34" charset="-122"/>
                  <a:ea typeface="微软雅黑" panose="020B0503020204020204" pitchFamily="34" charset="-122"/>
                </a:endParaRPr>
              </a:p>
            </p:txBody>
          </p:sp>
          <p:sp>
            <p:nvSpPr>
              <p:cNvPr id="17" name="矩形 16"/>
              <p:cNvSpPr/>
              <p:nvPr/>
            </p:nvSpPr>
            <p:spPr>
              <a:xfrm>
                <a:off x="5791835" y="1985641"/>
                <a:ext cx="6156325" cy="525006"/>
              </a:xfrm>
              <a:prstGeom prst="rect">
                <a:avLst/>
              </a:prstGeom>
            </p:spPr>
            <p:txBody>
              <a:bodyPr>
                <a:spAutoFit/>
              </a:bodyPr>
              <a:lstStyle/>
              <a:p>
                <a:pPr defTabSz="1217295">
                  <a:defRPr/>
                </a:pPr>
                <a:r>
                  <a:rPr lang="en-US" altLang="zh-CN" sz="1400" dirty="0">
                    <a:solidFill>
                      <a:srgbClr val="242424"/>
                    </a:solidFill>
                    <a:latin typeface="微软雅黑" panose="020B0503020204020204" pitchFamily="34" charset="-122"/>
                    <a:ea typeface="微软雅黑" panose="020B0503020204020204" pitchFamily="34" charset="-122"/>
                  </a:rPr>
                  <a:t>1886</a:t>
                </a:r>
                <a:r>
                  <a:rPr lang="zh-CN" altLang="en-US" sz="1400" dirty="0">
                    <a:solidFill>
                      <a:srgbClr val="242424"/>
                    </a:solidFill>
                    <a:latin typeface="微软雅黑" panose="020B0503020204020204" pitchFamily="34" charset="-122"/>
                    <a:ea typeface="微软雅黑" panose="020B0503020204020204" pitchFamily="34" charset="-122"/>
                  </a:rPr>
                  <a:t>年，可口可乐在美国乔治亚州亚特兰大市诞生，自此便与社会发展相互交融，激发创新灵感。</a:t>
                </a:r>
              </a:p>
            </p:txBody>
          </p:sp>
        </p:grpSp>
        <p:sp>
          <p:nvSpPr>
            <p:cNvPr id="18453" name="文本框 15"/>
            <p:cNvSpPr txBox="1">
              <a:spLocks noChangeArrowheads="1"/>
            </p:cNvSpPr>
            <p:nvPr/>
          </p:nvSpPr>
          <p:spPr bwMode="auto">
            <a:xfrm>
              <a:off x="5897880" y="1512294"/>
              <a:ext cx="1402948" cy="38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defTabSz="1217295">
                <a:lnSpc>
                  <a:spcPct val="100000"/>
                </a:lnSpc>
                <a:spcBef>
                  <a:spcPct val="0"/>
                </a:spcBef>
                <a:buNone/>
              </a:pPr>
              <a:r>
                <a:rPr lang="zh-CN" altLang="en-US" sz="1900" b="1">
                  <a:solidFill>
                    <a:prstClr val="white"/>
                  </a:solidFill>
                  <a:latin typeface="微软雅黑" panose="020B0503020204020204" pitchFamily="34" charset="-122"/>
                  <a:ea typeface="微软雅黑" panose="020B0503020204020204" pitchFamily="34" charset="-122"/>
                </a:rPr>
                <a:t>输入小标题</a:t>
              </a:r>
            </a:p>
          </p:txBody>
        </p:sp>
      </p:grpSp>
      <p:grpSp>
        <p:nvGrpSpPr>
          <p:cNvPr id="20" name="组合 19"/>
          <p:cNvGrpSpPr/>
          <p:nvPr/>
        </p:nvGrpSpPr>
        <p:grpSpPr bwMode="auto">
          <a:xfrm>
            <a:off x="5622932" y="2681293"/>
            <a:ext cx="6324600" cy="1250586"/>
            <a:chOff x="5623560" y="1479512"/>
            <a:chExt cx="6324600" cy="1251144"/>
          </a:xfrm>
        </p:grpSpPr>
        <p:grpSp>
          <p:nvGrpSpPr>
            <p:cNvPr id="18448" name="组合 20"/>
            <p:cNvGrpSpPr/>
            <p:nvPr/>
          </p:nvGrpSpPr>
          <p:grpSpPr bwMode="auto">
            <a:xfrm>
              <a:off x="5623560" y="1479512"/>
              <a:ext cx="6324600" cy="1251144"/>
              <a:chOff x="5623560" y="1479512"/>
              <a:chExt cx="6324600" cy="1251144"/>
            </a:xfrm>
          </p:grpSpPr>
          <p:sp>
            <p:nvSpPr>
              <p:cNvPr id="23" name="矩形 22"/>
              <p:cNvSpPr/>
              <p:nvPr/>
            </p:nvSpPr>
            <p:spPr>
              <a:xfrm>
                <a:off x="5623560" y="1479512"/>
                <a:ext cx="6324600" cy="4351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295">
                  <a:defRPr/>
                </a:pPr>
                <a:endParaRPr lang="zh-CN" altLang="en-US" sz="1900">
                  <a:solidFill>
                    <a:prstClr val="white"/>
                  </a:solidFill>
                  <a:latin typeface="微软雅黑" panose="020B0503020204020204" pitchFamily="34" charset="-122"/>
                  <a:ea typeface="微软雅黑" panose="020B0503020204020204" pitchFamily="34" charset="-122"/>
                </a:endParaRPr>
              </a:p>
            </p:txBody>
          </p:sp>
          <p:sp>
            <p:nvSpPr>
              <p:cNvPr id="24" name="矩形 23"/>
              <p:cNvSpPr/>
              <p:nvPr/>
            </p:nvSpPr>
            <p:spPr>
              <a:xfrm>
                <a:off x="5791835" y="1986148"/>
                <a:ext cx="6156325" cy="744508"/>
              </a:xfrm>
              <a:prstGeom prst="rect">
                <a:avLst/>
              </a:prstGeom>
            </p:spPr>
            <p:txBody>
              <a:bodyPr>
                <a:spAutoFit/>
              </a:bodyPr>
              <a:lstStyle/>
              <a:p>
                <a:pPr defTabSz="1217295">
                  <a:defRPr/>
                </a:pPr>
                <a:r>
                  <a:rPr lang="zh-CN" altLang="en-US" sz="1400" dirty="0">
                    <a:solidFill>
                      <a:srgbClr val="242424"/>
                    </a:solidFill>
                    <a:latin typeface="微软雅黑" panose="020B0503020204020204" pitchFamily="34" charset="-122"/>
                    <a:ea typeface="微软雅黑" panose="020B0503020204020204" pitchFamily="34" charset="-122"/>
                  </a:rPr>
                  <a:t>现在，它每天为全球的人们带来怡 神畅快的美妙感受。目前，全球每天有</a:t>
                </a:r>
                <a:r>
                  <a:rPr lang="en-US" altLang="zh-CN" sz="1400" dirty="0">
                    <a:solidFill>
                      <a:srgbClr val="242424"/>
                    </a:solidFill>
                    <a:latin typeface="微软雅黑" panose="020B0503020204020204" pitchFamily="34" charset="-122"/>
                    <a:ea typeface="微软雅黑" panose="020B0503020204020204" pitchFamily="34" charset="-122"/>
                  </a:rPr>
                  <a:t>17</a:t>
                </a:r>
                <a:r>
                  <a:rPr lang="zh-CN" altLang="en-US" sz="1400" dirty="0">
                    <a:solidFill>
                      <a:srgbClr val="242424"/>
                    </a:solidFill>
                    <a:latin typeface="微软雅黑" panose="020B0503020204020204" pitchFamily="34" charset="-122"/>
                    <a:ea typeface="微软雅黑" panose="020B0503020204020204" pitchFamily="34" charset="-122"/>
                  </a:rPr>
                  <a:t>亿人次的消费者在畅饮可口可乐公司的产品，大约每秒钟售出</a:t>
                </a:r>
                <a:r>
                  <a:rPr lang="en-US" altLang="zh-CN" sz="1400" dirty="0">
                    <a:solidFill>
                      <a:srgbClr val="242424"/>
                    </a:solidFill>
                    <a:latin typeface="微软雅黑" panose="020B0503020204020204" pitchFamily="34" charset="-122"/>
                    <a:ea typeface="微软雅黑" panose="020B0503020204020204" pitchFamily="34" charset="-122"/>
                  </a:rPr>
                  <a:t>19,400</a:t>
                </a:r>
                <a:r>
                  <a:rPr lang="zh-CN" altLang="en-US" sz="1400" dirty="0">
                    <a:solidFill>
                      <a:srgbClr val="242424"/>
                    </a:solidFill>
                    <a:latin typeface="微软雅黑" panose="020B0503020204020204" pitchFamily="34" charset="-122"/>
                    <a:ea typeface="微软雅黑" panose="020B0503020204020204" pitchFamily="34" charset="-122"/>
                  </a:rPr>
                  <a:t>瓶饮料。目前为全球最大的饮料厂商。</a:t>
                </a:r>
              </a:p>
            </p:txBody>
          </p:sp>
        </p:grpSp>
        <p:sp>
          <p:nvSpPr>
            <p:cNvPr id="18449" name="文本框 21"/>
            <p:cNvSpPr txBox="1">
              <a:spLocks noChangeArrowheads="1"/>
            </p:cNvSpPr>
            <p:nvPr/>
          </p:nvSpPr>
          <p:spPr bwMode="auto">
            <a:xfrm>
              <a:off x="5897880" y="1512293"/>
              <a:ext cx="1402948" cy="384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defTabSz="1217295">
                <a:lnSpc>
                  <a:spcPct val="100000"/>
                </a:lnSpc>
                <a:spcBef>
                  <a:spcPct val="0"/>
                </a:spcBef>
                <a:buNone/>
              </a:pPr>
              <a:r>
                <a:rPr lang="zh-CN" altLang="en-US" sz="1900" b="1">
                  <a:solidFill>
                    <a:prstClr val="white"/>
                  </a:solidFill>
                  <a:latin typeface="微软雅黑" panose="020B0503020204020204" pitchFamily="34" charset="-122"/>
                  <a:ea typeface="微软雅黑" panose="020B0503020204020204" pitchFamily="34" charset="-122"/>
                </a:rPr>
                <a:t>输入小标题</a:t>
              </a:r>
            </a:p>
          </p:txBody>
        </p:sp>
      </p:grpSp>
      <p:grpSp>
        <p:nvGrpSpPr>
          <p:cNvPr id="25" name="组合 24"/>
          <p:cNvGrpSpPr/>
          <p:nvPr/>
        </p:nvGrpSpPr>
        <p:grpSpPr bwMode="auto">
          <a:xfrm>
            <a:off x="5622932" y="4175133"/>
            <a:ext cx="6324600" cy="1125416"/>
            <a:chOff x="5623560" y="1479512"/>
            <a:chExt cx="6324600" cy="1124785"/>
          </a:xfrm>
        </p:grpSpPr>
        <p:grpSp>
          <p:nvGrpSpPr>
            <p:cNvPr id="18444" name="组合 25"/>
            <p:cNvGrpSpPr/>
            <p:nvPr/>
          </p:nvGrpSpPr>
          <p:grpSpPr bwMode="auto">
            <a:xfrm>
              <a:off x="5623560" y="1479512"/>
              <a:ext cx="6324600" cy="1124785"/>
              <a:chOff x="5623560" y="1479512"/>
              <a:chExt cx="6324600" cy="1124785"/>
            </a:xfrm>
          </p:grpSpPr>
          <p:sp>
            <p:nvSpPr>
              <p:cNvPr id="28" name="矩形 27"/>
              <p:cNvSpPr/>
              <p:nvPr/>
            </p:nvSpPr>
            <p:spPr>
              <a:xfrm>
                <a:off x="5623560" y="1479512"/>
                <a:ext cx="6324600" cy="434731"/>
              </a:xfrm>
              <a:prstGeom prst="rect">
                <a:avLst/>
              </a:prstGeom>
              <a:solidFill>
                <a:srgbClr val="2F5B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295">
                  <a:defRPr/>
                </a:pPr>
                <a:endParaRPr lang="zh-CN" altLang="en-US" sz="1900">
                  <a:solidFill>
                    <a:prstClr val="white"/>
                  </a:solidFill>
                  <a:latin typeface="微软雅黑" panose="020B0503020204020204" pitchFamily="34" charset="-122"/>
                  <a:ea typeface="微软雅黑" panose="020B0503020204020204" pitchFamily="34" charset="-122"/>
                </a:endParaRPr>
              </a:p>
            </p:txBody>
          </p:sp>
          <p:sp>
            <p:nvSpPr>
              <p:cNvPr id="29" name="矩形 28"/>
              <p:cNvSpPr/>
              <p:nvPr/>
            </p:nvSpPr>
            <p:spPr>
              <a:xfrm>
                <a:off x="5791835" y="2079290"/>
                <a:ext cx="6156325" cy="525007"/>
              </a:xfrm>
              <a:prstGeom prst="rect">
                <a:avLst/>
              </a:prstGeom>
            </p:spPr>
            <p:txBody>
              <a:bodyPr>
                <a:spAutoFit/>
              </a:bodyPr>
              <a:lstStyle/>
              <a:p>
                <a:pPr defTabSz="1217295">
                  <a:defRPr/>
                </a:pPr>
                <a:r>
                  <a:rPr lang="en-US" altLang="zh-CN" sz="1400" dirty="0">
                    <a:solidFill>
                      <a:srgbClr val="242424"/>
                    </a:solidFill>
                    <a:latin typeface="微软雅黑" panose="020B0503020204020204" pitchFamily="34" charset="-122"/>
                    <a:ea typeface="微软雅黑" panose="020B0503020204020204" pitchFamily="34" charset="-122"/>
                  </a:rPr>
                  <a:t>1886</a:t>
                </a:r>
                <a:r>
                  <a:rPr lang="zh-CN" altLang="en-US" sz="1400" dirty="0">
                    <a:solidFill>
                      <a:srgbClr val="242424"/>
                    </a:solidFill>
                    <a:latin typeface="微软雅黑" panose="020B0503020204020204" pitchFamily="34" charset="-122"/>
                    <a:ea typeface="微软雅黑" panose="020B0503020204020204" pitchFamily="34" charset="-122"/>
                  </a:rPr>
                  <a:t>年，可口可乐在美国乔治亚州亚特兰大市诞生，自此便与社会发展相互交融，激发创新灵感。</a:t>
                </a:r>
              </a:p>
            </p:txBody>
          </p:sp>
        </p:grpSp>
        <p:sp>
          <p:nvSpPr>
            <p:cNvPr id="18445" name="文本框 26"/>
            <p:cNvSpPr txBox="1">
              <a:spLocks noChangeArrowheads="1"/>
            </p:cNvSpPr>
            <p:nvPr/>
          </p:nvSpPr>
          <p:spPr bwMode="auto">
            <a:xfrm>
              <a:off x="5897880" y="1512294"/>
              <a:ext cx="1402948" cy="38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defTabSz="1217295">
                <a:lnSpc>
                  <a:spcPct val="100000"/>
                </a:lnSpc>
                <a:spcBef>
                  <a:spcPct val="0"/>
                </a:spcBef>
                <a:buNone/>
              </a:pPr>
              <a:r>
                <a:rPr lang="zh-CN" altLang="en-US" sz="1900" b="1">
                  <a:solidFill>
                    <a:prstClr val="white"/>
                  </a:solidFill>
                  <a:latin typeface="微软雅黑" panose="020B0503020204020204" pitchFamily="34" charset="-122"/>
                  <a:ea typeface="微软雅黑" panose="020B0503020204020204" pitchFamily="34" charset="-122"/>
                </a:rPr>
                <a:t>输入小标题</a:t>
              </a:r>
            </a:p>
          </p:txBody>
        </p:sp>
      </p:grpSp>
      <p:sp>
        <p:nvSpPr>
          <p:cNvPr id="18441" name="文本框 29"/>
          <p:cNvSpPr txBox="1">
            <a:spLocks noChangeArrowheads="1"/>
          </p:cNvSpPr>
          <p:nvPr/>
        </p:nvSpPr>
        <p:spPr bwMode="auto">
          <a:xfrm>
            <a:off x="5535445" y="1449179"/>
            <a:ext cx="455955" cy="55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91" tIns="60896" rIns="121791" bIns="60896">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algn="ctr" defTabSz="1217295">
              <a:lnSpc>
                <a:spcPct val="100000"/>
              </a:lnSpc>
              <a:spcBef>
                <a:spcPct val="0"/>
              </a:spcBef>
              <a:buNone/>
            </a:pPr>
            <a:r>
              <a:rPr lang="en-US" altLang="zh-CN" dirty="0">
                <a:solidFill>
                  <a:prstClr val="white"/>
                </a:solidFill>
                <a:latin typeface="微软雅黑" panose="020B0503020204020204" pitchFamily="34" charset="-122"/>
                <a:ea typeface="微软雅黑" panose="020B0503020204020204" pitchFamily="34" charset="-122"/>
              </a:rPr>
              <a:t>1</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18442" name="文本框 30"/>
          <p:cNvSpPr txBox="1">
            <a:spLocks noChangeArrowheads="1"/>
          </p:cNvSpPr>
          <p:nvPr/>
        </p:nvSpPr>
        <p:spPr bwMode="auto">
          <a:xfrm>
            <a:off x="5535445" y="2631184"/>
            <a:ext cx="455955" cy="55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91" tIns="60896" rIns="121791" bIns="60896">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algn="ctr" defTabSz="1217295">
              <a:lnSpc>
                <a:spcPct val="100000"/>
              </a:lnSpc>
              <a:spcBef>
                <a:spcPct val="0"/>
              </a:spcBef>
              <a:buNone/>
            </a:pPr>
            <a:r>
              <a:rPr lang="en-US" altLang="zh-CN" dirty="0">
                <a:solidFill>
                  <a:prstClr val="white"/>
                </a:solidFill>
                <a:latin typeface="微软雅黑" panose="020B0503020204020204" pitchFamily="34" charset="-122"/>
                <a:ea typeface="微软雅黑" panose="020B0503020204020204" pitchFamily="34" charset="-122"/>
              </a:rPr>
              <a:t>2</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18443" name="文本框 37"/>
          <p:cNvSpPr txBox="1">
            <a:spLocks noChangeArrowheads="1"/>
          </p:cNvSpPr>
          <p:nvPr/>
        </p:nvSpPr>
        <p:spPr bwMode="auto">
          <a:xfrm>
            <a:off x="5535445" y="4148836"/>
            <a:ext cx="455955" cy="55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91" tIns="60896" rIns="121791" bIns="60896">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algn="ctr" defTabSz="1217295">
              <a:lnSpc>
                <a:spcPct val="100000"/>
              </a:lnSpc>
              <a:spcBef>
                <a:spcPct val="0"/>
              </a:spcBef>
              <a:buNone/>
            </a:pPr>
            <a:r>
              <a:rPr lang="en-US" altLang="zh-CN" dirty="0">
                <a:solidFill>
                  <a:prstClr val="white"/>
                </a:solidFill>
                <a:latin typeface="微软雅黑" panose="020B0503020204020204" pitchFamily="34" charset="-122"/>
                <a:ea typeface="微软雅黑" panose="020B0503020204020204" pitchFamily="34" charset="-122"/>
              </a:rPr>
              <a:t>3</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35" name="矩形 34"/>
          <p:cNvSpPr/>
          <p:nvPr/>
        </p:nvSpPr>
        <p:spPr>
          <a:xfrm>
            <a:off x="1385083" y="98604"/>
            <a:ext cx="1977404" cy="621676"/>
          </a:xfrm>
          <a:prstGeom prst="rect">
            <a:avLst/>
          </a:prstGeom>
        </p:spPr>
        <p:txBody>
          <a:bodyPr wrap="none" lIns="121791" tIns="60896" rIns="121791" bIns="60896" anchor="ctr">
            <a:spAutoFit/>
          </a:bodyPr>
          <a:lstStyle/>
          <a:p>
            <a:pPr defTabSz="1217295">
              <a:lnSpc>
                <a:spcPct val="120000"/>
              </a:lnSpc>
            </a:pPr>
            <a:r>
              <a:rPr lang="zh-CN" altLang="en-US" sz="2700" dirty="0">
                <a:solidFill>
                  <a:prstClr val="black">
                    <a:lumMod val="85000"/>
                    <a:lumOff val="15000"/>
                  </a:prstClr>
                </a:solidFill>
                <a:latin typeface="微软雅黑" panose="020B0503020204020204" pitchFamily="34" charset="-122"/>
                <a:ea typeface="微软雅黑" panose="020B0503020204020204" pitchFamily="34" charset="-122"/>
              </a:rPr>
              <a:t>核心竞争力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par>
                                <p:cTn id="14" presetID="22" presetClass="entr" presetSubtype="8" fill="hold" nodeType="withEffect">
                                  <p:stCondLst>
                                    <p:cond delay="20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par>
                                <p:cTn id="17" presetID="22" presetClass="entr" presetSubtype="8" fill="hold" nodeType="withEffect">
                                  <p:stCondLst>
                                    <p:cond delay="40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稻壳儿小白白(http://dwz.cn/Wu2UP)"/>
          <p:cNvSpPr>
            <a:spLocks noChangeAspect="1"/>
          </p:cNvSpPr>
          <p:nvPr/>
        </p:nvSpPr>
        <p:spPr bwMode="auto">
          <a:xfrm>
            <a:off x="6529400" y="2806712"/>
            <a:ext cx="1938337" cy="1908175"/>
          </a:xfrm>
          <a:custGeom>
            <a:avLst/>
            <a:gdLst>
              <a:gd name="T0" fmla="*/ 1938337 w 145"/>
              <a:gd name="T1" fmla="*/ 987447 h 143"/>
              <a:gd name="T2" fmla="*/ 1777923 w 145"/>
              <a:gd name="T3" fmla="*/ 1174262 h 143"/>
              <a:gd name="T4" fmla="*/ 106943 w 145"/>
              <a:gd name="T5" fmla="*/ 1908175 h 143"/>
              <a:gd name="T6" fmla="*/ 26736 w 145"/>
              <a:gd name="T7" fmla="*/ 1881487 h 143"/>
              <a:gd name="T8" fmla="*/ 0 w 145"/>
              <a:gd name="T9" fmla="*/ 1801424 h 143"/>
              <a:gd name="T10" fmla="*/ 80207 w 145"/>
              <a:gd name="T11" fmla="*/ 1441139 h 143"/>
              <a:gd name="T12" fmla="*/ 668392 w 145"/>
              <a:gd name="T13" fmla="*/ 974103 h 143"/>
              <a:gd name="T14" fmla="*/ 280725 w 145"/>
              <a:gd name="T15" fmla="*/ 587131 h 143"/>
              <a:gd name="T16" fmla="*/ 387667 w 145"/>
              <a:gd name="T17" fmla="*/ 106751 h 143"/>
              <a:gd name="T18" fmla="*/ 481242 w 145"/>
              <a:gd name="T19" fmla="*/ 13344 h 143"/>
              <a:gd name="T20" fmla="*/ 588185 w 145"/>
              <a:gd name="T21" fmla="*/ 40032 h 143"/>
              <a:gd name="T22" fmla="*/ 1844762 w 145"/>
              <a:gd name="T23" fmla="*/ 813977 h 143"/>
              <a:gd name="T24" fmla="*/ 1938337 w 145"/>
              <a:gd name="T25" fmla="*/ 987447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
              <a:gd name="T40" fmla="*/ 0 h 143"/>
              <a:gd name="T41" fmla="*/ 145 w 145"/>
              <a:gd name="T42" fmla="*/ 143 h 1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2F5B50"/>
          </a:solidFill>
          <a:ln>
            <a:noFill/>
          </a:ln>
        </p:spPr>
        <p:txBody>
          <a:bodyPr lIns="91404" tIns="45718" rIns="91404" bIns="45718" anchor="ctr"/>
          <a:lstStyle/>
          <a:p>
            <a:pPr defTabSz="913765"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31747" name="稻壳儿小白白(http://dwz.cn/Wu2UP)"/>
          <p:cNvSpPr/>
          <p:nvPr/>
        </p:nvSpPr>
        <p:spPr bwMode="auto">
          <a:xfrm>
            <a:off x="5530849" y="3046413"/>
            <a:ext cx="1481139" cy="1458912"/>
          </a:xfrm>
          <a:custGeom>
            <a:avLst/>
            <a:gdLst>
              <a:gd name="T0" fmla="*/ 1481139 w 145"/>
              <a:gd name="T1" fmla="*/ 754961 h 143"/>
              <a:gd name="T2" fmla="*/ 1358562 w 145"/>
              <a:gd name="T3" fmla="*/ 897792 h 143"/>
              <a:gd name="T4" fmla="*/ 81718 w 145"/>
              <a:gd name="T5" fmla="*/ 1458912 h 143"/>
              <a:gd name="T6" fmla="*/ 20430 w 145"/>
              <a:gd name="T7" fmla="*/ 1438508 h 143"/>
              <a:gd name="T8" fmla="*/ 0 w 145"/>
              <a:gd name="T9" fmla="*/ 1377295 h 143"/>
              <a:gd name="T10" fmla="*/ 61289 w 145"/>
              <a:gd name="T11" fmla="*/ 1101836 h 143"/>
              <a:gd name="T12" fmla="*/ 510738 w 145"/>
              <a:gd name="T13" fmla="*/ 744759 h 143"/>
              <a:gd name="T14" fmla="*/ 214510 w 145"/>
              <a:gd name="T15" fmla="*/ 448896 h 143"/>
              <a:gd name="T16" fmla="*/ 296228 w 145"/>
              <a:gd name="T17" fmla="*/ 81617 h 143"/>
              <a:gd name="T18" fmla="*/ 367731 w 145"/>
              <a:gd name="T19" fmla="*/ 10202 h 143"/>
              <a:gd name="T20" fmla="*/ 449449 w 145"/>
              <a:gd name="T21" fmla="*/ 30607 h 143"/>
              <a:gd name="T22" fmla="*/ 1409636 w 145"/>
              <a:gd name="T23" fmla="*/ 622333 h 143"/>
              <a:gd name="T24" fmla="*/ 1481139 w 145"/>
              <a:gd name="T25" fmla="*/ 754961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
              <a:gd name="T40" fmla="*/ 0 h 143"/>
              <a:gd name="T41" fmla="*/ 145 w 145"/>
              <a:gd name="T42" fmla="*/ 143 h 1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2F5B50"/>
          </a:solidFill>
          <a:ln>
            <a:noFill/>
          </a:ln>
        </p:spPr>
        <p:txBody>
          <a:bodyPr lIns="91404" tIns="45718" rIns="91404" bIns="45718" anchor="ctr"/>
          <a:lstStyle/>
          <a:p>
            <a:pPr defTabSz="913765"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31748" name="稻壳儿小白白(http://dwz.cn/Wu2UP)"/>
          <p:cNvSpPr/>
          <p:nvPr/>
        </p:nvSpPr>
        <p:spPr bwMode="auto">
          <a:xfrm>
            <a:off x="4611688" y="3165486"/>
            <a:ext cx="1295400" cy="1265239"/>
          </a:xfrm>
          <a:custGeom>
            <a:avLst/>
            <a:gdLst>
              <a:gd name="T0" fmla="*/ 1295400 w 127"/>
              <a:gd name="T1" fmla="*/ 653027 h 124"/>
              <a:gd name="T2" fmla="*/ 1193400 w 127"/>
              <a:gd name="T3" fmla="*/ 775469 h 124"/>
              <a:gd name="T4" fmla="*/ 81600 w 127"/>
              <a:gd name="T5" fmla="*/ 1265239 h 124"/>
              <a:gd name="T6" fmla="*/ 20400 w 127"/>
              <a:gd name="T7" fmla="*/ 1255035 h 124"/>
              <a:gd name="T8" fmla="*/ 10200 w 127"/>
              <a:gd name="T9" fmla="*/ 1204018 h 124"/>
              <a:gd name="T10" fmla="*/ 61200 w 127"/>
              <a:gd name="T11" fmla="*/ 959133 h 124"/>
              <a:gd name="T12" fmla="*/ 397800 w 127"/>
              <a:gd name="T13" fmla="*/ 632620 h 124"/>
              <a:gd name="T14" fmla="*/ 193800 w 127"/>
              <a:gd name="T15" fmla="*/ 387735 h 124"/>
              <a:gd name="T16" fmla="*/ 265200 w 127"/>
              <a:gd name="T17" fmla="*/ 61221 h 124"/>
              <a:gd name="T18" fmla="*/ 326400 w 127"/>
              <a:gd name="T19" fmla="*/ 10204 h 124"/>
              <a:gd name="T20" fmla="*/ 397800 w 127"/>
              <a:gd name="T21" fmla="*/ 20407 h 124"/>
              <a:gd name="T22" fmla="*/ 1234200 w 127"/>
              <a:gd name="T23" fmla="*/ 530584 h 124"/>
              <a:gd name="T24" fmla="*/ 1295400 w 127"/>
              <a:gd name="T25" fmla="*/ 653027 h 1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7"/>
              <a:gd name="T40" fmla="*/ 0 h 124"/>
              <a:gd name="T41" fmla="*/ 127 w 127"/>
              <a:gd name="T42" fmla="*/ 124 h 1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2F5B50"/>
          </a:solidFill>
          <a:ln>
            <a:noFill/>
          </a:ln>
        </p:spPr>
        <p:txBody>
          <a:bodyPr lIns="91404" tIns="45718" rIns="91404" bIns="45718" anchor="ctr"/>
          <a:lstStyle/>
          <a:p>
            <a:pPr defTabSz="913765"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31749" name="稻壳儿小白白(http://dwz.cn/Wu2UP)"/>
          <p:cNvSpPr/>
          <p:nvPr/>
        </p:nvSpPr>
        <p:spPr bwMode="auto">
          <a:xfrm>
            <a:off x="3889375" y="3292475"/>
            <a:ext cx="1028700" cy="1041400"/>
          </a:xfrm>
          <a:custGeom>
            <a:avLst/>
            <a:gdLst>
              <a:gd name="T0" fmla="*/ 152777 w 101"/>
              <a:gd name="T1" fmla="*/ 316504 h 102"/>
              <a:gd name="T2" fmla="*/ 213888 w 101"/>
              <a:gd name="T3" fmla="*/ 51049 h 102"/>
              <a:gd name="T4" fmla="*/ 264814 w 101"/>
              <a:gd name="T5" fmla="*/ 10210 h 102"/>
              <a:gd name="T6" fmla="*/ 325925 w 101"/>
              <a:gd name="T7" fmla="*/ 20420 h 102"/>
              <a:gd name="T8" fmla="*/ 967589 w 101"/>
              <a:gd name="T9" fmla="*/ 418602 h 102"/>
              <a:gd name="T10" fmla="*/ 1028700 w 101"/>
              <a:gd name="T11" fmla="*/ 520700 h 102"/>
              <a:gd name="T12" fmla="*/ 957404 w 101"/>
              <a:gd name="T13" fmla="*/ 643218 h 102"/>
              <a:gd name="T14" fmla="*/ 61111 w 101"/>
              <a:gd name="T15" fmla="*/ 1041400 h 102"/>
              <a:gd name="T16" fmla="*/ 20370 w 101"/>
              <a:gd name="T17" fmla="*/ 1031190 h 102"/>
              <a:gd name="T18" fmla="*/ 0 w 101"/>
              <a:gd name="T19" fmla="*/ 990351 h 102"/>
              <a:gd name="T20" fmla="*/ 50926 w 101"/>
              <a:gd name="T21" fmla="*/ 786155 h 102"/>
              <a:gd name="T22" fmla="*/ 152777 w 101"/>
              <a:gd name="T23" fmla="*/ 316504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
              <a:gd name="T37" fmla="*/ 0 h 102"/>
              <a:gd name="T38" fmla="*/ 101 w 101"/>
              <a:gd name="T39" fmla="*/ 102 h 1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2F5B50"/>
          </a:solidFill>
          <a:ln>
            <a:noFill/>
          </a:ln>
        </p:spPr>
        <p:txBody>
          <a:bodyPr lIns="91404" tIns="45718" rIns="91404" bIns="45718" anchor="ctr"/>
          <a:lstStyle/>
          <a:p>
            <a:pPr defTabSz="913765"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31750" name="稻壳儿小白白(http://dwz.cn/Wu2UP)"/>
          <p:cNvSpPr/>
          <p:nvPr/>
        </p:nvSpPr>
        <p:spPr bwMode="auto">
          <a:xfrm>
            <a:off x="7864476" y="3209925"/>
            <a:ext cx="2549525" cy="287339"/>
          </a:xfrm>
          <a:custGeom>
            <a:avLst/>
            <a:gdLst>
              <a:gd name="T0" fmla="*/ 0 w 1600200"/>
              <a:gd name="T1" fmla="*/ 287339 h 552450"/>
              <a:gd name="T2" fmla="*/ 273163 w 1600200"/>
              <a:gd name="T3" fmla="*/ 0 h 552450"/>
              <a:gd name="T4" fmla="*/ 2549525 w 1600200"/>
              <a:gd name="T5" fmla="*/ 0 h 552450"/>
              <a:gd name="T6" fmla="*/ 0 60000 65536"/>
              <a:gd name="T7" fmla="*/ 0 60000 65536"/>
              <a:gd name="T8" fmla="*/ 0 60000 65536"/>
              <a:gd name="T9" fmla="*/ 0 w 1600200"/>
              <a:gd name="T10" fmla="*/ 0 h 552450"/>
              <a:gd name="T11" fmla="*/ 1600200 w 1600200"/>
              <a:gd name="T12" fmla="*/ 552450 h 552450"/>
            </a:gdLst>
            <a:ahLst/>
            <a:cxnLst>
              <a:cxn ang="T6">
                <a:pos x="T0" y="T1"/>
              </a:cxn>
              <a:cxn ang="T7">
                <a:pos x="T2" y="T3"/>
              </a:cxn>
              <a:cxn ang="T8">
                <a:pos x="T4" y="T5"/>
              </a:cxn>
            </a:cxnLst>
            <a:rect l="T9" t="T10" r="T11" b="T12"/>
            <a:pathLst>
              <a:path w="1600200" h="552450">
                <a:moveTo>
                  <a:pt x="0" y="552450"/>
                </a:moveTo>
                <a:lnTo>
                  <a:pt x="171450" y="0"/>
                </a:lnTo>
                <a:lnTo>
                  <a:pt x="1600200" y="0"/>
                </a:lnTo>
              </a:path>
            </a:pathLst>
          </a:custGeom>
          <a:noFill/>
          <a:ln w="12700">
            <a:solidFill>
              <a:schemeClr val="tx1">
                <a:lumMod val="85000"/>
                <a:lumOff val="15000"/>
              </a:schemeClr>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lIns="91404" tIns="45718" rIns="91404" bIns="45718" anchor="ctr"/>
          <a:lstStyle/>
          <a:p>
            <a:pPr defTabSz="913765"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31751" name="稻壳儿小白白(http://dwz.cn/Wu2UP)"/>
          <p:cNvSpPr/>
          <p:nvPr/>
        </p:nvSpPr>
        <p:spPr bwMode="auto">
          <a:xfrm flipH="1">
            <a:off x="1617663" y="3517901"/>
            <a:ext cx="2551112" cy="287339"/>
          </a:xfrm>
          <a:custGeom>
            <a:avLst/>
            <a:gdLst>
              <a:gd name="T0" fmla="*/ 0 w 1600200"/>
              <a:gd name="T1" fmla="*/ 287339 h 552450"/>
              <a:gd name="T2" fmla="*/ 273333 w 1600200"/>
              <a:gd name="T3" fmla="*/ 0 h 552450"/>
              <a:gd name="T4" fmla="*/ 2551112 w 1600200"/>
              <a:gd name="T5" fmla="*/ 0 h 552450"/>
              <a:gd name="T6" fmla="*/ 0 60000 65536"/>
              <a:gd name="T7" fmla="*/ 0 60000 65536"/>
              <a:gd name="T8" fmla="*/ 0 60000 65536"/>
              <a:gd name="T9" fmla="*/ 0 w 1600200"/>
              <a:gd name="T10" fmla="*/ 0 h 552450"/>
              <a:gd name="T11" fmla="*/ 1600200 w 1600200"/>
              <a:gd name="T12" fmla="*/ 552450 h 552450"/>
            </a:gdLst>
            <a:ahLst/>
            <a:cxnLst>
              <a:cxn ang="T6">
                <a:pos x="T0" y="T1"/>
              </a:cxn>
              <a:cxn ang="T7">
                <a:pos x="T2" y="T3"/>
              </a:cxn>
              <a:cxn ang="T8">
                <a:pos x="T4" y="T5"/>
              </a:cxn>
            </a:cxnLst>
            <a:rect l="T9" t="T10" r="T11" b="T12"/>
            <a:pathLst>
              <a:path w="1600200" h="552450">
                <a:moveTo>
                  <a:pt x="0" y="552450"/>
                </a:moveTo>
                <a:lnTo>
                  <a:pt x="171450" y="0"/>
                </a:lnTo>
                <a:lnTo>
                  <a:pt x="1600200" y="0"/>
                </a:lnTo>
              </a:path>
            </a:pathLst>
          </a:custGeom>
          <a:noFill/>
          <a:ln w="12700">
            <a:solidFill>
              <a:schemeClr val="tx1">
                <a:lumMod val="85000"/>
                <a:lumOff val="15000"/>
              </a:schemeClr>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lIns="91404" tIns="45718" rIns="91404" bIns="45718" anchor="ctr"/>
          <a:lstStyle/>
          <a:p>
            <a:pPr defTabSz="913765"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31752" name="稻壳儿小白白(http://dwz.cn/Wu2UP)"/>
          <p:cNvSpPr/>
          <p:nvPr/>
        </p:nvSpPr>
        <p:spPr bwMode="auto">
          <a:xfrm>
            <a:off x="6272215" y="2509839"/>
            <a:ext cx="673100" cy="1001712"/>
          </a:xfrm>
          <a:custGeom>
            <a:avLst/>
            <a:gdLst>
              <a:gd name="T0" fmla="*/ 0 w 647700"/>
              <a:gd name="T1" fmla="*/ 1001712 h 965200"/>
              <a:gd name="T2" fmla="*/ 105584 w 647700"/>
              <a:gd name="T3" fmla="*/ 540397 h 965200"/>
              <a:gd name="T4" fmla="*/ 673100 w 647700"/>
              <a:gd name="T5" fmla="*/ 0 h 965200"/>
              <a:gd name="T6" fmla="*/ 0 60000 65536"/>
              <a:gd name="T7" fmla="*/ 0 60000 65536"/>
              <a:gd name="T8" fmla="*/ 0 60000 65536"/>
              <a:gd name="T9" fmla="*/ 0 w 647700"/>
              <a:gd name="T10" fmla="*/ 0 h 965200"/>
              <a:gd name="T11" fmla="*/ 647700 w 647700"/>
              <a:gd name="T12" fmla="*/ 965200 h 965200"/>
            </a:gdLst>
            <a:ahLst/>
            <a:cxnLst>
              <a:cxn ang="T6">
                <a:pos x="T0" y="T1"/>
              </a:cxn>
              <a:cxn ang="T7">
                <a:pos x="T2" y="T3"/>
              </a:cxn>
              <a:cxn ang="T8">
                <a:pos x="T4" y="T5"/>
              </a:cxn>
            </a:cxnLst>
            <a:rect l="T9" t="T10" r="T11" b="T12"/>
            <a:pathLst>
              <a:path w="647700" h="965200">
                <a:moveTo>
                  <a:pt x="0" y="965200"/>
                </a:moveTo>
                <a:lnTo>
                  <a:pt x="101600" y="520700"/>
                </a:lnTo>
                <a:lnTo>
                  <a:pt x="647700" y="0"/>
                </a:lnTo>
              </a:path>
            </a:pathLst>
          </a:custGeom>
          <a:noFill/>
          <a:ln w="12700">
            <a:solidFill>
              <a:schemeClr val="tx1">
                <a:lumMod val="85000"/>
                <a:lumOff val="15000"/>
              </a:schemeClr>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lIns="91404" tIns="45718" rIns="91404" bIns="45718" anchor="ctr"/>
          <a:lstStyle/>
          <a:p>
            <a:pPr defTabSz="913765"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31753" name="稻壳儿小白白(http://dwz.cn/Wu2UP)"/>
          <p:cNvSpPr/>
          <p:nvPr/>
        </p:nvSpPr>
        <p:spPr bwMode="auto">
          <a:xfrm flipH="1">
            <a:off x="4559303" y="2501903"/>
            <a:ext cx="673100" cy="1003300"/>
          </a:xfrm>
          <a:custGeom>
            <a:avLst/>
            <a:gdLst>
              <a:gd name="T0" fmla="*/ 0 w 647700"/>
              <a:gd name="T1" fmla="*/ 1003300 h 965200"/>
              <a:gd name="T2" fmla="*/ 105584 w 647700"/>
              <a:gd name="T3" fmla="*/ 541254 h 965200"/>
              <a:gd name="T4" fmla="*/ 673100 w 647700"/>
              <a:gd name="T5" fmla="*/ 0 h 965200"/>
              <a:gd name="T6" fmla="*/ 0 60000 65536"/>
              <a:gd name="T7" fmla="*/ 0 60000 65536"/>
              <a:gd name="T8" fmla="*/ 0 60000 65536"/>
              <a:gd name="T9" fmla="*/ 0 w 647700"/>
              <a:gd name="T10" fmla="*/ 0 h 965200"/>
              <a:gd name="T11" fmla="*/ 647700 w 647700"/>
              <a:gd name="T12" fmla="*/ 965200 h 965200"/>
            </a:gdLst>
            <a:ahLst/>
            <a:cxnLst>
              <a:cxn ang="T6">
                <a:pos x="T0" y="T1"/>
              </a:cxn>
              <a:cxn ang="T7">
                <a:pos x="T2" y="T3"/>
              </a:cxn>
              <a:cxn ang="T8">
                <a:pos x="T4" y="T5"/>
              </a:cxn>
            </a:cxnLst>
            <a:rect l="T9" t="T10" r="T11" b="T12"/>
            <a:pathLst>
              <a:path w="647700" h="965200">
                <a:moveTo>
                  <a:pt x="0" y="965200"/>
                </a:moveTo>
                <a:lnTo>
                  <a:pt x="101600" y="520700"/>
                </a:lnTo>
                <a:lnTo>
                  <a:pt x="647700" y="0"/>
                </a:lnTo>
              </a:path>
            </a:pathLst>
          </a:custGeom>
          <a:noFill/>
          <a:ln w="12700">
            <a:solidFill>
              <a:schemeClr val="tx1">
                <a:lumMod val="85000"/>
                <a:lumOff val="15000"/>
              </a:schemeClr>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lIns="91404" tIns="45718" rIns="91404" bIns="45718" anchor="ctr"/>
          <a:lstStyle/>
          <a:p>
            <a:pPr defTabSz="913765"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39946" name="稻壳儿小白白(http://dwz.cn/Wu2UP)"/>
          <p:cNvSpPr>
            <a:spLocks noChangeAspect="1" noEditPoints="1"/>
          </p:cNvSpPr>
          <p:nvPr/>
        </p:nvSpPr>
        <p:spPr bwMode="auto">
          <a:xfrm>
            <a:off x="4333888" y="3675063"/>
            <a:ext cx="225425" cy="241300"/>
          </a:xfrm>
          <a:custGeom>
            <a:avLst/>
            <a:gdLst>
              <a:gd name="T0" fmla="*/ 40169 w 376"/>
              <a:gd name="T1" fmla="*/ 1805 h 401"/>
              <a:gd name="T2" fmla="*/ 37171 w 376"/>
              <a:gd name="T3" fmla="*/ 1805 h 401"/>
              <a:gd name="T4" fmla="*/ 0 w 376"/>
              <a:gd name="T5" fmla="*/ 95678 h 401"/>
              <a:gd name="T6" fmla="*/ 38970 w 376"/>
              <a:gd name="T7" fmla="*/ 134189 h 401"/>
              <a:gd name="T8" fmla="*/ 77340 w 376"/>
              <a:gd name="T9" fmla="*/ 95678 h 401"/>
              <a:gd name="T10" fmla="*/ 40169 w 376"/>
              <a:gd name="T11" fmla="*/ 1805 h 401"/>
              <a:gd name="T12" fmla="*/ 187654 w 376"/>
              <a:gd name="T13" fmla="*/ 1805 h 401"/>
              <a:gd name="T14" fmla="*/ 185256 w 376"/>
              <a:gd name="T15" fmla="*/ 1805 h 401"/>
              <a:gd name="T16" fmla="*/ 147486 w 376"/>
              <a:gd name="T17" fmla="*/ 95678 h 401"/>
              <a:gd name="T18" fmla="*/ 186455 w 376"/>
              <a:gd name="T19" fmla="*/ 134189 h 401"/>
              <a:gd name="T20" fmla="*/ 225425 w 376"/>
              <a:gd name="T21" fmla="*/ 95678 h 401"/>
              <a:gd name="T22" fmla="*/ 187654 w 376"/>
              <a:gd name="T23" fmla="*/ 1805 h 401"/>
              <a:gd name="T24" fmla="*/ 110914 w 376"/>
              <a:gd name="T25" fmla="*/ 108314 h 401"/>
              <a:gd name="T26" fmla="*/ 73743 w 376"/>
              <a:gd name="T27" fmla="*/ 202788 h 401"/>
              <a:gd name="T28" fmla="*/ 112713 w 376"/>
              <a:gd name="T29" fmla="*/ 241300 h 401"/>
              <a:gd name="T30" fmla="*/ 151682 w 376"/>
              <a:gd name="T31" fmla="*/ 202788 h 401"/>
              <a:gd name="T32" fmla="*/ 113912 w 376"/>
              <a:gd name="T33" fmla="*/ 108314 h 401"/>
              <a:gd name="T34" fmla="*/ 110914 w 376"/>
              <a:gd name="T35" fmla="*/ 108314 h 4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6"/>
              <a:gd name="T55" fmla="*/ 0 h 401"/>
              <a:gd name="T56" fmla="*/ 376 w 376"/>
              <a:gd name="T57" fmla="*/ 401 h 4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04" tIns="45718" rIns="91404" bIns="45718"/>
          <a:lstStyle/>
          <a:p>
            <a:pPr defTabSz="913765"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39947" name="稻壳儿小白白(http://dwz.cn/Wu2UP)"/>
          <p:cNvSpPr>
            <a:spLocks noChangeAspect="1"/>
          </p:cNvSpPr>
          <p:nvPr/>
        </p:nvSpPr>
        <p:spPr bwMode="auto">
          <a:xfrm>
            <a:off x="7526350" y="3676662"/>
            <a:ext cx="242887" cy="250825"/>
          </a:xfrm>
          <a:custGeom>
            <a:avLst/>
            <a:gdLst>
              <a:gd name="T0" fmla="*/ 91304 w 274"/>
              <a:gd name="T1" fmla="*/ 250825 h 284"/>
              <a:gd name="T2" fmla="*/ 70916 w 274"/>
              <a:gd name="T3" fmla="*/ 241110 h 284"/>
              <a:gd name="T4" fmla="*/ 7978 w 274"/>
              <a:gd name="T5" fmla="*/ 157207 h 284"/>
              <a:gd name="T6" fmla="*/ 12410 w 274"/>
              <a:gd name="T7" fmla="*/ 122763 h 284"/>
              <a:gd name="T8" fmla="*/ 46982 w 274"/>
              <a:gd name="T9" fmla="*/ 128062 h 284"/>
              <a:gd name="T10" fmla="*/ 88645 w 274"/>
              <a:gd name="T11" fmla="*/ 182820 h 284"/>
              <a:gd name="T12" fmla="*/ 194132 w 274"/>
              <a:gd name="T13" fmla="*/ 15014 h 284"/>
              <a:gd name="T14" fmla="*/ 227817 w 274"/>
              <a:gd name="T15" fmla="*/ 7065 h 284"/>
              <a:gd name="T16" fmla="*/ 235795 w 274"/>
              <a:gd name="T17" fmla="*/ 41510 h 284"/>
              <a:gd name="T18" fmla="*/ 111693 w 274"/>
              <a:gd name="T19" fmla="*/ 239344 h 284"/>
              <a:gd name="T20" fmla="*/ 92191 w 274"/>
              <a:gd name="T21" fmla="*/ 250825 h 284"/>
              <a:gd name="T22" fmla="*/ 91304 w 274"/>
              <a:gd name="T23" fmla="*/ 250825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4"/>
              <a:gd name="T37" fmla="*/ 0 h 284"/>
              <a:gd name="T38" fmla="*/ 274 w 274"/>
              <a:gd name="T39" fmla="*/ 284 h 2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04" tIns="45718" rIns="91404" bIns="45718"/>
          <a:lstStyle/>
          <a:p>
            <a:pPr defTabSz="913765"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39948" name="稻壳儿小白白(http://dwz.cn/Wu2UP)"/>
          <p:cNvSpPr>
            <a:spLocks noEditPoints="1"/>
          </p:cNvSpPr>
          <p:nvPr/>
        </p:nvSpPr>
        <p:spPr bwMode="auto">
          <a:xfrm>
            <a:off x="5181601" y="3694113"/>
            <a:ext cx="258763" cy="222251"/>
          </a:xfrm>
          <a:custGeom>
            <a:avLst/>
            <a:gdLst>
              <a:gd name="T0" fmla="*/ 249778 w 288"/>
              <a:gd name="T1" fmla="*/ 0 h 246"/>
              <a:gd name="T2" fmla="*/ 46721 w 288"/>
              <a:gd name="T3" fmla="*/ 0 h 246"/>
              <a:gd name="T4" fmla="*/ 37736 w 288"/>
              <a:gd name="T5" fmla="*/ 9035 h 246"/>
              <a:gd name="T6" fmla="*/ 37736 w 288"/>
              <a:gd name="T7" fmla="*/ 38849 h 246"/>
              <a:gd name="T8" fmla="*/ 8985 w 288"/>
              <a:gd name="T9" fmla="*/ 38849 h 246"/>
              <a:gd name="T10" fmla="*/ 0 w 288"/>
              <a:gd name="T11" fmla="*/ 47883 h 246"/>
              <a:gd name="T12" fmla="*/ 0 w 288"/>
              <a:gd name="T13" fmla="*/ 197858 h 246"/>
              <a:gd name="T14" fmla="*/ 24259 w 288"/>
              <a:gd name="T15" fmla="*/ 222251 h 246"/>
              <a:gd name="T16" fmla="*/ 46721 w 288"/>
              <a:gd name="T17" fmla="*/ 222251 h 246"/>
              <a:gd name="T18" fmla="*/ 216534 w 288"/>
              <a:gd name="T19" fmla="*/ 222251 h 246"/>
              <a:gd name="T20" fmla="*/ 249778 w 288"/>
              <a:gd name="T21" fmla="*/ 222251 h 246"/>
              <a:gd name="T22" fmla="*/ 258763 w 288"/>
              <a:gd name="T23" fmla="*/ 213216 h 246"/>
              <a:gd name="T24" fmla="*/ 258763 w 288"/>
              <a:gd name="T25" fmla="*/ 9035 h 246"/>
              <a:gd name="T26" fmla="*/ 249778 w 288"/>
              <a:gd name="T27" fmla="*/ 0 h 246"/>
              <a:gd name="T28" fmla="*/ 243489 w 288"/>
              <a:gd name="T29" fmla="*/ 206892 h 246"/>
              <a:gd name="T30" fmla="*/ 216534 w 288"/>
              <a:gd name="T31" fmla="*/ 206892 h 246"/>
              <a:gd name="T32" fmla="*/ 46721 w 288"/>
              <a:gd name="T33" fmla="*/ 206892 h 246"/>
              <a:gd name="T34" fmla="*/ 24259 w 288"/>
              <a:gd name="T35" fmla="*/ 206892 h 246"/>
              <a:gd name="T36" fmla="*/ 15274 w 288"/>
              <a:gd name="T37" fmla="*/ 197858 h 246"/>
              <a:gd name="T38" fmla="*/ 15274 w 288"/>
              <a:gd name="T39" fmla="*/ 54208 h 246"/>
              <a:gd name="T40" fmla="*/ 37736 w 288"/>
              <a:gd name="T41" fmla="*/ 54208 h 246"/>
              <a:gd name="T42" fmla="*/ 37736 w 288"/>
              <a:gd name="T43" fmla="*/ 193340 h 246"/>
              <a:gd name="T44" fmla="*/ 53010 w 288"/>
              <a:gd name="T45" fmla="*/ 193340 h 246"/>
              <a:gd name="T46" fmla="*/ 53010 w 288"/>
              <a:gd name="T47" fmla="*/ 54208 h 246"/>
              <a:gd name="T48" fmla="*/ 53010 w 288"/>
              <a:gd name="T49" fmla="*/ 54208 h 246"/>
              <a:gd name="T50" fmla="*/ 53010 w 288"/>
              <a:gd name="T51" fmla="*/ 38849 h 246"/>
              <a:gd name="T52" fmla="*/ 53010 w 288"/>
              <a:gd name="T53" fmla="*/ 15359 h 246"/>
              <a:gd name="T54" fmla="*/ 243489 w 288"/>
              <a:gd name="T55" fmla="*/ 15359 h 246"/>
              <a:gd name="T56" fmla="*/ 243489 w 288"/>
              <a:gd name="T57" fmla="*/ 206892 h 2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8"/>
              <a:gd name="T88" fmla="*/ 0 h 246"/>
              <a:gd name="T89" fmla="*/ 288 w 288"/>
              <a:gd name="T90" fmla="*/ 246 h 2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8" h="246">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04" tIns="45718" rIns="91404" bIns="45718"/>
          <a:lstStyle/>
          <a:p>
            <a:pPr defTabSz="913765"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39949" name="稻壳儿小白白(http://dwz.cn/Wu2UP)"/>
          <p:cNvSpPr>
            <a:spLocks noChangeArrowheads="1"/>
          </p:cNvSpPr>
          <p:nvPr/>
        </p:nvSpPr>
        <p:spPr bwMode="auto">
          <a:xfrm>
            <a:off x="5254637" y="3730637"/>
            <a:ext cx="68263" cy="68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4" tIns="45718" rIns="91404" bIns="45718"/>
          <a:lstStyle/>
          <a:p>
            <a:pPr defTabSz="913765" fontAlgn="base">
              <a:spcBef>
                <a:spcPct val="0"/>
              </a:spcBef>
              <a:spcAft>
                <a:spcPct val="0"/>
              </a:spcAft>
            </a:pPr>
            <a:endParaRPr lang="zh-CN" altLang="en-US">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9950" name="稻壳儿小白白(http://dwz.cn/Wu2UP)"/>
          <p:cNvSpPr>
            <a:spLocks noChangeArrowheads="1"/>
          </p:cNvSpPr>
          <p:nvPr/>
        </p:nvSpPr>
        <p:spPr bwMode="auto">
          <a:xfrm>
            <a:off x="5345125" y="3740159"/>
            <a:ext cx="57151" cy="11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4" tIns="45718" rIns="91404" bIns="45718"/>
          <a:lstStyle/>
          <a:p>
            <a:pPr defTabSz="913765" fontAlgn="base">
              <a:spcBef>
                <a:spcPct val="0"/>
              </a:spcBef>
              <a:spcAft>
                <a:spcPct val="0"/>
              </a:spcAft>
            </a:pPr>
            <a:endParaRPr lang="zh-CN" altLang="en-US">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9951" name="稻壳儿小白白(http://dwz.cn/Wu2UP)"/>
          <p:cNvSpPr>
            <a:spLocks noChangeArrowheads="1"/>
          </p:cNvSpPr>
          <p:nvPr/>
        </p:nvSpPr>
        <p:spPr bwMode="auto">
          <a:xfrm>
            <a:off x="5345125" y="3775079"/>
            <a:ext cx="57151" cy="11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4" tIns="45718" rIns="91404" bIns="45718"/>
          <a:lstStyle/>
          <a:p>
            <a:pPr defTabSz="913765" fontAlgn="base">
              <a:spcBef>
                <a:spcPct val="0"/>
              </a:spcBef>
              <a:spcAft>
                <a:spcPct val="0"/>
              </a:spcAft>
            </a:pPr>
            <a:endParaRPr lang="zh-CN" altLang="en-US">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9952" name="稻壳儿小白白(http://dwz.cn/Wu2UP)"/>
          <p:cNvSpPr>
            <a:spLocks noChangeArrowheads="1"/>
          </p:cNvSpPr>
          <p:nvPr/>
        </p:nvSpPr>
        <p:spPr bwMode="auto">
          <a:xfrm>
            <a:off x="5254637" y="3822711"/>
            <a:ext cx="147639" cy="11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4" tIns="45718" rIns="91404" bIns="45718"/>
          <a:lstStyle/>
          <a:p>
            <a:pPr defTabSz="913765" fontAlgn="base">
              <a:spcBef>
                <a:spcPct val="0"/>
              </a:spcBef>
              <a:spcAft>
                <a:spcPct val="0"/>
              </a:spcAft>
            </a:pPr>
            <a:endParaRPr lang="zh-CN" altLang="en-US">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9953" name="稻壳儿小白白(http://dwz.cn/Wu2UP)"/>
          <p:cNvSpPr>
            <a:spLocks noChangeArrowheads="1"/>
          </p:cNvSpPr>
          <p:nvPr/>
        </p:nvSpPr>
        <p:spPr bwMode="auto">
          <a:xfrm>
            <a:off x="5254637" y="3859213"/>
            <a:ext cx="147639" cy="11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4" tIns="45718" rIns="91404" bIns="45718"/>
          <a:lstStyle/>
          <a:p>
            <a:pPr defTabSz="913765" fontAlgn="base">
              <a:spcBef>
                <a:spcPct val="0"/>
              </a:spcBef>
              <a:spcAft>
                <a:spcPct val="0"/>
              </a:spcAft>
            </a:pPr>
            <a:endParaRPr lang="zh-CN" altLang="en-US">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9954" name="稻壳儿小白白(http://dwz.cn/Wu2UP)"/>
          <p:cNvSpPr>
            <a:spLocks noChangeArrowheads="1"/>
          </p:cNvSpPr>
          <p:nvPr/>
        </p:nvSpPr>
        <p:spPr bwMode="auto">
          <a:xfrm>
            <a:off x="6272223" y="3654436"/>
            <a:ext cx="301625" cy="300039"/>
          </a:xfrm>
          <a:prstGeom prst="ellipse">
            <a:avLst/>
          </a:prstGeom>
          <a:noFill/>
          <a:ln w="30163" cap="rnd">
            <a:solidFill>
              <a:srgbClr val="FFFFFF"/>
            </a:solidFill>
            <a:round/>
          </a:ln>
          <a:extLst>
            <a:ext uri="{909E8E84-426E-40DD-AFC4-6F175D3DCCD1}">
              <a14:hiddenFill xmlns:a14="http://schemas.microsoft.com/office/drawing/2010/main">
                <a:solidFill>
                  <a:srgbClr val="FFFFFF"/>
                </a:solidFill>
              </a14:hiddenFill>
            </a:ext>
          </a:extLst>
        </p:spPr>
        <p:txBody>
          <a:bodyPr lIns="80261" tIns="40146" rIns="80261" bIns="40146"/>
          <a:lstStyle/>
          <a:p>
            <a:pPr defTabSz="913765" fontAlgn="base">
              <a:spcBef>
                <a:spcPct val="0"/>
              </a:spcBef>
              <a:spcAft>
                <a:spcPct val="0"/>
              </a:spcAft>
            </a:pPr>
            <a:endParaRPr lang="zh-CN" altLang="en-US" sz="15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9955" name="稻壳儿小白白(http://dwz.cn/Wu2UP)"/>
          <p:cNvSpPr/>
          <p:nvPr/>
        </p:nvSpPr>
        <p:spPr bwMode="auto">
          <a:xfrm>
            <a:off x="6318262" y="3694125"/>
            <a:ext cx="155575" cy="141287"/>
          </a:xfrm>
          <a:custGeom>
            <a:avLst/>
            <a:gdLst>
              <a:gd name="T0" fmla="*/ 13101 w 95"/>
              <a:gd name="T1" fmla="*/ 53592 h 87"/>
              <a:gd name="T2" fmla="*/ 47491 w 95"/>
              <a:gd name="T3" fmla="*/ 120175 h 87"/>
              <a:gd name="T4" fmla="*/ 93345 w 95"/>
              <a:gd name="T5" fmla="*/ 138039 h 87"/>
              <a:gd name="T6" fmla="*/ 88432 w 95"/>
              <a:gd name="T7" fmla="*/ 131543 h 87"/>
              <a:gd name="T8" fmla="*/ 78606 w 95"/>
              <a:gd name="T9" fmla="*/ 123423 h 87"/>
              <a:gd name="T10" fmla="*/ 73693 w 95"/>
              <a:gd name="T11" fmla="*/ 108807 h 87"/>
              <a:gd name="T12" fmla="*/ 58955 w 95"/>
              <a:gd name="T13" fmla="*/ 103935 h 87"/>
              <a:gd name="T14" fmla="*/ 73693 w 95"/>
              <a:gd name="T15" fmla="*/ 84447 h 87"/>
              <a:gd name="T16" fmla="*/ 116272 w 95"/>
              <a:gd name="T17" fmla="*/ 53592 h 87"/>
              <a:gd name="T18" fmla="*/ 70418 w 95"/>
              <a:gd name="T19" fmla="*/ 4872 h 87"/>
              <a:gd name="T20" fmla="*/ 9826 w 95"/>
              <a:gd name="T21" fmla="*/ 22736 h 87"/>
              <a:gd name="T22" fmla="*/ 13101 w 95"/>
              <a:gd name="T23" fmla="*/ 53592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
              <a:gd name="T37" fmla="*/ 0 h 87"/>
              <a:gd name="T38" fmla="*/ 95 w 95"/>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 h="87">
                <a:moveTo>
                  <a:pt x="8" y="33"/>
                </a:moveTo>
                <a:cubicBezTo>
                  <a:pt x="4" y="44"/>
                  <a:pt x="7" y="61"/>
                  <a:pt x="29" y="74"/>
                </a:cubicBezTo>
                <a:cubicBezTo>
                  <a:pt x="51" y="86"/>
                  <a:pt x="55" y="83"/>
                  <a:pt x="57" y="85"/>
                </a:cubicBezTo>
                <a:cubicBezTo>
                  <a:pt x="59" y="87"/>
                  <a:pt x="53" y="87"/>
                  <a:pt x="54" y="81"/>
                </a:cubicBezTo>
                <a:cubicBezTo>
                  <a:pt x="55" y="75"/>
                  <a:pt x="51" y="76"/>
                  <a:pt x="48" y="76"/>
                </a:cubicBezTo>
                <a:cubicBezTo>
                  <a:pt x="45" y="76"/>
                  <a:pt x="44" y="70"/>
                  <a:pt x="45" y="67"/>
                </a:cubicBezTo>
                <a:cubicBezTo>
                  <a:pt x="46" y="63"/>
                  <a:pt x="41" y="71"/>
                  <a:pt x="36" y="64"/>
                </a:cubicBezTo>
                <a:cubicBezTo>
                  <a:pt x="32" y="56"/>
                  <a:pt x="39" y="50"/>
                  <a:pt x="45" y="52"/>
                </a:cubicBezTo>
                <a:cubicBezTo>
                  <a:pt x="61" y="57"/>
                  <a:pt x="59" y="43"/>
                  <a:pt x="71" y="33"/>
                </a:cubicBezTo>
                <a:cubicBezTo>
                  <a:pt x="95" y="15"/>
                  <a:pt x="60" y="5"/>
                  <a:pt x="43" y="3"/>
                </a:cubicBezTo>
                <a:cubicBezTo>
                  <a:pt x="25" y="0"/>
                  <a:pt x="0" y="7"/>
                  <a:pt x="6" y="14"/>
                </a:cubicBezTo>
                <a:cubicBezTo>
                  <a:pt x="12" y="20"/>
                  <a:pt x="9" y="30"/>
                  <a:pt x="8" y="33"/>
                </a:cubicBezTo>
                <a:close/>
              </a:path>
            </a:pathLst>
          </a:custGeom>
          <a:noFill/>
          <a:ln w="30163" cap="rnd">
            <a:solidFill>
              <a:srgbClr val="FFFFFF"/>
            </a:solidFill>
            <a:miter lim="800000"/>
          </a:ln>
          <a:extLst>
            <a:ext uri="{909E8E84-426E-40DD-AFC4-6F175D3DCCD1}">
              <a14:hiddenFill xmlns:a14="http://schemas.microsoft.com/office/drawing/2010/main">
                <a:solidFill>
                  <a:srgbClr val="FFFFFF"/>
                </a:solidFill>
              </a14:hiddenFill>
            </a:ext>
          </a:extLst>
        </p:spPr>
        <p:txBody>
          <a:bodyPr lIns="80261" tIns="40146" rIns="80261" bIns="40146"/>
          <a:lstStyle/>
          <a:p>
            <a:pPr defTabSz="913765"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39956" name="稻壳儿小白白(http://dwz.cn/Wu2UP)"/>
          <p:cNvSpPr/>
          <p:nvPr/>
        </p:nvSpPr>
        <p:spPr bwMode="auto">
          <a:xfrm>
            <a:off x="6402389" y="3803662"/>
            <a:ext cx="117475" cy="138113"/>
          </a:xfrm>
          <a:custGeom>
            <a:avLst/>
            <a:gdLst>
              <a:gd name="T0" fmla="*/ 19311 w 73"/>
              <a:gd name="T1" fmla="*/ 51995 h 85"/>
              <a:gd name="T2" fmla="*/ 19311 w 73"/>
              <a:gd name="T3" fmla="*/ 73119 h 85"/>
              <a:gd name="T4" fmla="*/ 40231 w 73"/>
              <a:gd name="T5" fmla="*/ 94242 h 85"/>
              <a:gd name="T6" fmla="*/ 30576 w 73"/>
              <a:gd name="T7" fmla="*/ 129989 h 85"/>
              <a:gd name="T8" fmla="*/ 72416 w 73"/>
              <a:gd name="T9" fmla="*/ 107241 h 85"/>
              <a:gd name="T10" fmla="*/ 106210 w 73"/>
              <a:gd name="T11" fmla="*/ 60120 h 85"/>
              <a:gd name="T12" fmla="*/ 86899 w 73"/>
              <a:gd name="T13" fmla="*/ 38997 h 85"/>
              <a:gd name="T14" fmla="*/ 38622 w 73"/>
              <a:gd name="T15" fmla="*/ 17873 h 85"/>
              <a:gd name="T16" fmla="*/ 19311 w 73"/>
              <a:gd name="T17" fmla="*/ 51995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85"/>
              <a:gd name="T29" fmla="*/ 73 w 73"/>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85">
                <a:moveTo>
                  <a:pt x="12" y="32"/>
                </a:moveTo>
                <a:cubicBezTo>
                  <a:pt x="10" y="43"/>
                  <a:pt x="0" y="34"/>
                  <a:pt x="12" y="45"/>
                </a:cubicBezTo>
                <a:cubicBezTo>
                  <a:pt x="23" y="56"/>
                  <a:pt x="26" y="33"/>
                  <a:pt x="25" y="58"/>
                </a:cubicBezTo>
                <a:cubicBezTo>
                  <a:pt x="23" y="83"/>
                  <a:pt x="2" y="85"/>
                  <a:pt x="19" y="80"/>
                </a:cubicBezTo>
                <a:cubicBezTo>
                  <a:pt x="36" y="74"/>
                  <a:pt x="33" y="79"/>
                  <a:pt x="45" y="66"/>
                </a:cubicBezTo>
                <a:cubicBezTo>
                  <a:pt x="58" y="54"/>
                  <a:pt x="60" y="47"/>
                  <a:pt x="66" y="37"/>
                </a:cubicBezTo>
                <a:cubicBezTo>
                  <a:pt x="73" y="27"/>
                  <a:pt x="62" y="31"/>
                  <a:pt x="54" y="24"/>
                </a:cubicBezTo>
                <a:cubicBezTo>
                  <a:pt x="47" y="17"/>
                  <a:pt x="34" y="0"/>
                  <a:pt x="24" y="11"/>
                </a:cubicBezTo>
                <a:cubicBezTo>
                  <a:pt x="14" y="21"/>
                  <a:pt x="12" y="32"/>
                  <a:pt x="12" y="32"/>
                </a:cubicBezTo>
                <a:close/>
              </a:path>
            </a:pathLst>
          </a:custGeom>
          <a:noFill/>
          <a:ln w="30163" cap="rnd">
            <a:solidFill>
              <a:srgbClr val="FFFFFF"/>
            </a:solidFill>
            <a:miter lim="800000"/>
          </a:ln>
          <a:extLst>
            <a:ext uri="{909E8E84-426E-40DD-AFC4-6F175D3DCCD1}">
              <a14:hiddenFill xmlns:a14="http://schemas.microsoft.com/office/drawing/2010/main">
                <a:solidFill>
                  <a:srgbClr val="FFFFFF"/>
                </a:solidFill>
              </a14:hiddenFill>
            </a:ext>
          </a:extLst>
        </p:spPr>
        <p:txBody>
          <a:bodyPr lIns="80261" tIns="40146" rIns="80261" bIns="40146"/>
          <a:lstStyle/>
          <a:p>
            <a:pPr defTabSz="913765"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39957" name="稻壳儿小白白(http://dwz.cn/Wu2UP)"/>
          <p:cNvSpPr/>
          <p:nvPr/>
        </p:nvSpPr>
        <p:spPr bwMode="auto">
          <a:xfrm>
            <a:off x="6465889" y="3660777"/>
            <a:ext cx="103187" cy="193675"/>
          </a:xfrm>
          <a:custGeom>
            <a:avLst/>
            <a:gdLst>
              <a:gd name="T0" fmla="*/ 0 w 63"/>
              <a:gd name="T1" fmla="*/ 0 h 119"/>
              <a:gd name="T2" fmla="*/ 18017 w 63"/>
              <a:gd name="T3" fmla="*/ 48826 h 119"/>
              <a:gd name="T4" fmla="*/ 75343 w 63"/>
              <a:gd name="T5" fmla="*/ 87886 h 119"/>
              <a:gd name="T6" fmla="*/ 88446 w 63"/>
              <a:gd name="T7" fmla="*/ 131829 h 119"/>
              <a:gd name="T8" fmla="*/ 85170 w 63"/>
              <a:gd name="T9" fmla="*/ 180655 h 119"/>
              <a:gd name="T10" fmla="*/ 103187 w 63"/>
              <a:gd name="T11" fmla="*/ 183910 h 119"/>
              <a:gd name="T12" fmla="*/ 0 60000 65536"/>
              <a:gd name="T13" fmla="*/ 0 60000 65536"/>
              <a:gd name="T14" fmla="*/ 0 60000 65536"/>
              <a:gd name="T15" fmla="*/ 0 60000 65536"/>
              <a:gd name="T16" fmla="*/ 0 60000 65536"/>
              <a:gd name="T17" fmla="*/ 0 60000 65536"/>
              <a:gd name="T18" fmla="*/ 0 w 63"/>
              <a:gd name="T19" fmla="*/ 0 h 119"/>
              <a:gd name="T20" fmla="*/ 63 w 63"/>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63" h="119">
                <a:moveTo>
                  <a:pt x="0" y="0"/>
                </a:moveTo>
                <a:cubicBezTo>
                  <a:pt x="0" y="6"/>
                  <a:pt x="3" y="22"/>
                  <a:pt x="11" y="30"/>
                </a:cubicBezTo>
                <a:cubicBezTo>
                  <a:pt x="19" y="37"/>
                  <a:pt x="45" y="44"/>
                  <a:pt x="46" y="54"/>
                </a:cubicBezTo>
                <a:cubicBezTo>
                  <a:pt x="47" y="64"/>
                  <a:pt x="58" y="71"/>
                  <a:pt x="54" y="81"/>
                </a:cubicBezTo>
                <a:cubicBezTo>
                  <a:pt x="50" y="90"/>
                  <a:pt x="42" y="103"/>
                  <a:pt x="52" y="111"/>
                </a:cubicBezTo>
                <a:cubicBezTo>
                  <a:pt x="61" y="119"/>
                  <a:pt x="63" y="113"/>
                  <a:pt x="63" y="113"/>
                </a:cubicBezTo>
              </a:path>
            </a:pathLst>
          </a:custGeom>
          <a:noFill/>
          <a:ln w="30163" cap="rnd">
            <a:solidFill>
              <a:srgbClr val="FFFFFF"/>
            </a:solidFill>
            <a:miter lim="800000"/>
          </a:ln>
          <a:extLst>
            <a:ext uri="{909E8E84-426E-40DD-AFC4-6F175D3DCCD1}">
              <a14:hiddenFill xmlns:a14="http://schemas.microsoft.com/office/drawing/2010/main">
                <a:solidFill>
                  <a:srgbClr val="FFFFFF"/>
                </a:solidFill>
              </a14:hiddenFill>
            </a:ext>
          </a:extLst>
        </p:spPr>
        <p:txBody>
          <a:bodyPr lIns="80261" tIns="40146" rIns="80261" bIns="40146"/>
          <a:lstStyle/>
          <a:p>
            <a:pPr defTabSz="913765"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31766" name="稻壳儿小白白(http://dwz.cn/Wu2UP)"/>
          <p:cNvSpPr txBox="1">
            <a:spLocks noChangeArrowheads="1"/>
          </p:cNvSpPr>
          <p:nvPr/>
        </p:nvSpPr>
        <p:spPr bwMode="auto">
          <a:xfrm>
            <a:off x="3751263" y="1830396"/>
            <a:ext cx="1473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20000"/>
              </a:spcBef>
              <a:spcAft>
                <a:spcPct val="0"/>
              </a:spcAft>
              <a:buFont typeface="Arial" panose="020B0604020202020204" pitchFamily="34" charset="0"/>
              <a:buNone/>
            </a:pPr>
            <a:r>
              <a:rPr lang="zh-CN" altLang="en-US" sz="1600" b="1">
                <a:solidFill>
                  <a:srgbClr val="445469"/>
                </a:solidFill>
                <a:sym typeface="Arial" panose="020B0604020202020204" pitchFamily="34" charset="0"/>
              </a:rPr>
              <a:t>单击编辑标题</a:t>
            </a:r>
            <a:endParaRPr lang="en-US" sz="1600" b="1">
              <a:solidFill>
                <a:srgbClr val="445469"/>
              </a:solidFill>
              <a:sym typeface="Arial" panose="020B0604020202020204" pitchFamily="34" charset="0"/>
            </a:endParaRPr>
          </a:p>
        </p:txBody>
      </p:sp>
      <p:sp>
        <p:nvSpPr>
          <p:cNvPr id="31767" name="稻壳儿小白白(http://dwz.cn/Wu2UP)"/>
          <p:cNvSpPr txBox="1">
            <a:spLocks noChangeArrowheads="1"/>
          </p:cNvSpPr>
          <p:nvPr/>
        </p:nvSpPr>
        <p:spPr bwMode="auto">
          <a:xfrm>
            <a:off x="3756036" y="2116149"/>
            <a:ext cx="1566863" cy="18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20000"/>
              </a:spcBef>
              <a:spcAft>
                <a:spcPct val="0"/>
              </a:spcAft>
              <a:buFont typeface="Arial" panose="020B0604020202020204" pitchFamily="34" charset="0"/>
              <a:buNone/>
            </a:pPr>
            <a:r>
              <a:rPr lang="zh-CN" altLang="en-US" sz="1200">
                <a:solidFill>
                  <a:srgbClr val="445469"/>
                </a:solidFill>
                <a:sym typeface="Arial" panose="020B0604020202020204" pitchFamily="34" charset="0"/>
              </a:rPr>
              <a:t>单击此处可编辑内容</a:t>
            </a:r>
            <a:endParaRPr lang="en-US" sz="1200">
              <a:solidFill>
                <a:srgbClr val="445469"/>
              </a:solidFill>
              <a:sym typeface="Arial" panose="020B0604020202020204" pitchFamily="34" charset="0"/>
            </a:endParaRPr>
          </a:p>
        </p:txBody>
      </p:sp>
      <p:sp>
        <p:nvSpPr>
          <p:cNvPr id="31768" name="稻壳儿小白白(http://dwz.cn/Wu2UP)"/>
          <p:cNvSpPr txBox="1">
            <a:spLocks noChangeArrowheads="1"/>
          </p:cNvSpPr>
          <p:nvPr/>
        </p:nvSpPr>
        <p:spPr bwMode="auto">
          <a:xfrm>
            <a:off x="6391275" y="1830396"/>
            <a:ext cx="1473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20000"/>
              </a:spcBef>
              <a:spcAft>
                <a:spcPct val="0"/>
              </a:spcAft>
              <a:buFont typeface="Arial" panose="020B0604020202020204" pitchFamily="34" charset="0"/>
              <a:buNone/>
            </a:pPr>
            <a:r>
              <a:rPr lang="zh-CN" altLang="en-US" sz="1600" b="1">
                <a:solidFill>
                  <a:srgbClr val="445469"/>
                </a:solidFill>
                <a:sym typeface="Arial" panose="020B0604020202020204" pitchFamily="34" charset="0"/>
              </a:rPr>
              <a:t>单击编辑标题</a:t>
            </a:r>
            <a:endParaRPr lang="en-US" sz="1600" b="1">
              <a:solidFill>
                <a:srgbClr val="445469"/>
              </a:solidFill>
              <a:sym typeface="Arial" panose="020B0604020202020204" pitchFamily="34" charset="0"/>
            </a:endParaRPr>
          </a:p>
        </p:txBody>
      </p:sp>
      <p:sp>
        <p:nvSpPr>
          <p:cNvPr id="31769" name="稻壳儿小白白(http://dwz.cn/Wu2UP)"/>
          <p:cNvSpPr txBox="1">
            <a:spLocks noChangeArrowheads="1"/>
          </p:cNvSpPr>
          <p:nvPr/>
        </p:nvSpPr>
        <p:spPr bwMode="auto">
          <a:xfrm>
            <a:off x="6396048" y="2116149"/>
            <a:ext cx="1566863" cy="18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20000"/>
              </a:spcBef>
              <a:spcAft>
                <a:spcPct val="0"/>
              </a:spcAft>
              <a:buFont typeface="Arial" panose="020B0604020202020204" pitchFamily="34" charset="0"/>
              <a:buNone/>
            </a:pPr>
            <a:r>
              <a:rPr lang="zh-CN" altLang="en-US" sz="1200">
                <a:solidFill>
                  <a:srgbClr val="445469"/>
                </a:solidFill>
                <a:sym typeface="Arial" panose="020B0604020202020204" pitchFamily="34" charset="0"/>
              </a:rPr>
              <a:t>单击此处可编辑内容</a:t>
            </a:r>
            <a:endParaRPr lang="en-US" sz="1200">
              <a:solidFill>
                <a:srgbClr val="445469"/>
              </a:solidFill>
              <a:sym typeface="Arial" panose="020B0604020202020204" pitchFamily="34" charset="0"/>
            </a:endParaRPr>
          </a:p>
        </p:txBody>
      </p:sp>
      <p:sp>
        <p:nvSpPr>
          <p:cNvPr id="31770" name="稻壳儿小白白(http://dwz.cn/Wu2UP)"/>
          <p:cNvSpPr txBox="1">
            <a:spLocks noChangeArrowheads="1"/>
          </p:cNvSpPr>
          <p:nvPr/>
        </p:nvSpPr>
        <p:spPr bwMode="auto">
          <a:xfrm>
            <a:off x="9091613" y="3449648"/>
            <a:ext cx="1473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20000"/>
              </a:spcBef>
              <a:spcAft>
                <a:spcPct val="0"/>
              </a:spcAft>
              <a:buFont typeface="Arial" panose="020B0604020202020204" pitchFamily="34" charset="0"/>
              <a:buNone/>
            </a:pPr>
            <a:r>
              <a:rPr lang="zh-CN" altLang="en-US" sz="1600" b="1">
                <a:solidFill>
                  <a:srgbClr val="445469"/>
                </a:solidFill>
                <a:sym typeface="Arial" panose="020B0604020202020204" pitchFamily="34" charset="0"/>
              </a:rPr>
              <a:t>单击编辑标题</a:t>
            </a:r>
            <a:endParaRPr lang="en-US" sz="1600" b="1">
              <a:solidFill>
                <a:srgbClr val="445469"/>
              </a:solidFill>
              <a:sym typeface="Arial" panose="020B0604020202020204" pitchFamily="34" charset="0"/>
            </a:endParaRPr>
          </a:p>
        </p:txBody>
      </p:sp>
      <p:sp>
        <p:nvSpPr>
          <p:cNvPr id="31771" name="稻壳儿小白白(http://dwz.cn/Wu2UP)"/>
          <p:cNvSpPr txBox="1">
            <a:spLocks noChangeArrowheads="1"/>
          </p:cNvSpPr>
          <p:nvPr/>
        </p:nvSpPr>
        <p:spPr bwMode="auto">
          <a:xfrm>
            <a:off x="9096387" y="3735396"/>
            <a:ext cx="1566863" cy="18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20000"/>
              </a:spcBef>
              <a:spcAft>
                <a:spcPct val="0"/>
              </a:spcAft>
              <a:buFont typeface="Arial" panose="020B0604020202020204" pitchFamily="34" charset="0"/>
              <a:buNone/>
            </a:pPr>
            <a:r>
              <a:rPr lang="zh-CN" altLang="en-US" sz="1200">
                <a:solidFill>
                  <a:srgbClr val="445469"/>
                </a:solidFill>
                <a:sym typeface="Arial" panose="020B0604020202020204" pitchFamily="34" charset="0"/>
              </a:rPr>
              <a:t>单击此处可编辑内容</a:t>
            </a:r>
            <a:endParaRPr lang="en-US" sz="1200">
              <a:solidFill>
                <a:srgbClr val="445469"/>
              </a:solidFill>
              <a:sym typeface="Arial" panose="020B0604020202020204" pitchFamily="34" charset="0"/>
            </a:endParaRPr>
          </a:p>
        </p:txBody>
      </p:sp>
      <p:sp>
        <p:nvSpPr>
          <p:cNvPr id="31772" name="稻壳儿小白白(http://dwz.cn/Wu2UP)"/>
          <p:cNvSpPr txBox="1">
            <a:spLocks noChangeArrowheads="1"/>
          </p:cNvSpPr>
          <p:nvPr/>
        </p:nvSpPr>
        <p:spPr bwMode="auto">
          <a:xfrm>
            <a:off x="758825" y="3651262"/>
            <a:ext cx="1473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20000"/>
              </a:spcBef>
              <a:spcAft>
                <a:spcPct val="0"/>
              </a:spcAft>
              <a:buFont typeface="Arial" panose="020B0604020202020204" pitchFamily="34" charset="0"/>
              <a:buNone/>
            </a:pPr>
            <a:r>
              <a:rPr lang="zh-CN" altLang="en-US" sz="1600" b="1">
                <a:solidFill>
                  <a:srgbClr val="445469"/>
                </a:solidFill>
                <a:sym typeface="Arial" panose="020B0604020202020204" pitchFamily="34" charset="0"/>
              </a:rPr>
              <a:t>单击编辑标题</a:t>
            </a:r>
            <a:endParaRPr lang="en-US" sz="1600" b="1">
              <a:solidFill>
                <a:srgbClr val="445469"/>
              </a:solidFill>
              <a:sym typeface="Arial" panose="020B0604020202020204" pitchFamily="34" charset="0"/>
            </a:endParaRPr>
          </a:p>
        </p:txBody>
      </p:sp>
      <p:sp>
        <p:nvSpPr>
          <p:cNvPr id="31773" name="稻壳儿小白白(http://dwz.cn/Wu2UP)"/>
          <p:cNvSpPr txBox="1">
            <a:spLocks noChangeArrowheads="1"/>
          </p:cNvSpPr>
          <p:nvPr/>
        </p:nvSpPr>
        <p:spPr bwMode="auto">
          <a:xfrm>
            <a:off x="763599" y="3937001"/>
            <a:ext cx="1566863" cy="18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20000"/>
              </a:spcBef>
              <a:spcAft>
                <a:spcPct val="0"/>
              </a:spcAft>
              <a:buFont typeface="Arial" panose="020B0604020202020204" pitchFamily="34" charset="0"/>
              <a:buNone/>
            </a:pPr>
            <a:r>
              <a:rPr lang="zh-CN" altLang="en-US" sz="1200">
                <a:solidFill>
                  <a:srgbClr val="445469"/>
                </a:solidFill>
                <a:sym typeface="Arial" panose="020B0604020202020204" pitchFamily="34" charset="0"/>
              </a:rPr>
              <a:t>单击此处可编辑内容</a:t>
            </a:r>
            <a:endParaRPr lang="en-US" sz="1200">
              <a:solidFill>
                <a:srgbClr val="445469"/>
              </a:solidFill>
              <a:sym typeface="Arial" panose="020B0604020202020204" pitchFamily="34" charset="0"/>
            </a:endParaRPr>
          </a:p>
        </p:txBody>
      </p:sp>
      <p:sp>
        <p:nvSpPr>
          <p:cNvPr id="31774" name="稻壳儿小白白(http://dwz.cn/Wu2UP)"/>
          <p:cNvSpPr>
            <a:spLocks noChangeArrowheads="1"/>
          </p:cNvSpPr>
          <p:nvPr/>
        </p:nvSpPr>
        <p:spPr bwMode="auto">
          <a:xfrm>
            <a:off x="1255713" y="5440374"/>
            <a:ext cx="9529763" cy="59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214120" fontAlgn="base">
              <a:lnSpc>
                <a:spcPct val="120000"/>
              </a:lnSpc>
              <a:spcBef>
                <a:spcPct val="20000"/>
              </a:spcBef>
              <a:spcAft>
                <a:spcPct val="0"/>
              </a:spcAft>
            </a:pPr>
            <a:r>
              <a:rPr lang="zh-CN" altLang="en-US" sz="16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sz="16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31"/>
          <p:cNvSpPr/>
          <p:nvPr/>
        </p:nvSpPr>
        <p:spPr>
          <a:xfrm>
            <a:off x="1445057" y="83394"/>
            <a:ext cx="1631155" cy="621676"/>
          </a:xfrm>
          <a:prstGeom prst="rect">
            <a:avLst/>
          </a:prstGeom>
        </p:spPr>
        <p:txBody>
          <a:bodyPr wrap="none" lIns="121791" tIns="60896" rIns="121791" bIns="60896" anchor="ctr">
            <a:spAutoFit/>
          </a:bodyPr>
          <a:lstStyle/>
          <a:p>
            <a:pPr defTabSz="1217295">
              <a:lnSpc>
                <a:spcPct val="120000"/>
              </a:lnSpc>
            </a:pPr>
            <a:r>
              <a:rPr lang="zh-CN" altLang="en-US" sz="2700" dirty="0">
                <a:solidFill>
                  <a:prstClr val="black">
                    <a:lumMod val="85000"/>
                    <a:lumOff val="15000"/>
                  </a:prstClr>
                </a:solidFill>
                <a:latin typeface="微软雅黑" panose="020B0503020204020204" pitchFamily="34" charset="-122"/>
                <a:ea typeface="微软雅黑" panose="020B0503020204020204" pitchFamily="34" charset="-122"/>
              </a:rPr>
              <a:t>执行能力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751"/>
                                        </p:tgtEl>
                                        <p:attrNameLst>
                                          <p:attrName>style.visibility</p:attrName>
                                        </p:attrNameLst>
                                      </p:cBhvr>
                                      <p:to>
                                        <p:strVal val="visible"/>
                                      </p:to>
                                    </p:set>
                                    <p:animEffect transition="in" filter="wipe(down)">
                                      <p:cBhvr>
                                        <p:cTn id="7" dur="500"/>
                                        <p:tgtEl>
                                          <p:spTgt spid="3175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1753"/>
                                        </p:tgtEl>
                                        <p:attrNameLst>
                                          <p:attrName>style.visibility</p:attrName>
                                        </p:attrNameLst>
                                      </p:cBhvr>
                                      <p:to>
                                        <p:strVal val="visible"/>
                                      </p:to>
                                    </p:set>
                                    <p:animEffect transition="in" filter="wipe(down)">
                                      <p:cBhvr>
                                        <p:cTn id="10" dur="500"/>
                                        <p:tgtEl>
                                          <p:spTgt spid="3175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1749"/>
                                        </p:tgtEl>
                                        <p:attrNameLst>
                                          <p:attrName>style.visibility</p:attrName>
                                        </p:attrNameLst>
                                      </p:cBhvr>
                                      <p:to>
                                        <p:strVal val="visible"/>
                                      </p:to>
                                    </p:set>
                                    <p:animEffect transition="in" filter="wipe(down)">
                                      <p:cBhvr>
                                        <p:cTn id="13" dur="500"/>
                                        <p:tgtEl>
                                          <p:spTgt spid="3174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1748"/>
                                        </p:tgtEl>
                                        <p:attrNameLst>
                                          <p:attrName>style.visibility</p:attrName>
                                        </p:attrNameLst>
                                      </p:cBhvr>
                                      <p:to>
                                        <p:strVal val="visible"/>
                                      </p:to>
                                    </p:set>
                                    <p:animEffect transition="in" filter="wipe(down)">
                                      <p:cBhvr>
                                        <p:cTn id="16" dur="500"/>
                                        <p:tgtEl>
                                          <p:spTgt spid="3174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1752"/>
                                        </p:tgtEl>
                                        <p:attrNameLst>
                                          <p:attrName>style.visibility</p:attrName>
                                        </p:attrNameLst>
                                      </p:cBhvr>
                                      <p:to>
                                        <p:strVal val="visible"/>
                                      </p:to>
                                    </p:set>
                                    <p:animEffect transition="in" filter="wipe(down)">
                                      <p:cBhvr>
                                        <p:cTn id="19" dur="500"/>
                                        <p:tgtEl>
                                          <p:spTgt spid="3175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1746"/>
                                        </p:tgtEl>
                                        <p:attrNameLst>
                                          <p:attrName>style.visibility</p:attrName>
                                        </p:attrNameLst>
                                      </p:cBhvr>
                                      <p:to>
                                        <p:strVal val="visible"/>
                                      </p:to>
                                    </p:set>
                                    <p:animEffect transition="in" filter="wipe(down)">
                                      <p:cBhvr>
                                        <p:cTn id="22" dur="500"/>
                                        <p:tgtEl>
                                          <p:spTgt spid="317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1747"/>
                                        </p:tgtEl>
                                        <p:attrNameLst>
                                          <p:attrName>style.visibility</p:attrName>
                                        </p:attrNameLst>
                                      </p:cBhvr>
                                      <p:to>
                                        <p:strVal val="visible"/>
                                      </p:to>
                                    </p:set>
                                    <p:animEffect transition="in" filter="wipe(down)">
                                      <p:cBhvr>
                                        <p:cTn id="25" dur="500"/>
                                        <p:tgtEl>
                                          <p:spTgt spid="3174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1750"/>
                                        </p:tgtEl>
                                        <p:attrNameLst>
                                          <p:attrName>style.visibility</p:attrName>
                                        </p:attrNameLst>
                                      </p:cBhvr>
                                      <p:to>
                                        <p:strVal val="visible"/>
                                      </p:to>
                                    </p:set>
                                    <p:animEffect transition="in" filter="wipe(down)">
                                      <p:cBhvr>
                                        <p:cTn id="28" dur="500"/>
                                        <p:tgtEl>
                                          <p:spTgt spid="3175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1773"/>
                                        </p:tgtEl>
                                        <p:attrNameLst>
                                          <p:attrName>style.visibility</p:attrName>
                                        </p:attrNameLst>
                                      </p:cBhvr>
                                      <p:to>
                                        <p:strVal val="visible"/>
                                      </p:to>
                                    </p:set>
                                    <p:anim calcmode="lin" valueType="num">
                                      <p:cBhvr>
                                        <p:cTn id="33" dur="500" fill="hold"/>
                                        <p:tgtEl>
                                          <p:spTgt spid="31773"/>
                                        </p:tgtEl>
                                        <p:attrNameLst>
                                          <p:attrName>ppt_w</p:attrName>
                                        </p:attrNameLst>
                                      </p:cBhvr>
                                      <p:tavLst>
                                        <p:tav tm="0">
                                          <p:val>
                                            <p:fltVal val="0"/>
                                          </p:val>
                                        </p:tav>
                                        <p:tav tm="100000">
                                          <p:val>
                                            <p:strVal val="#ppt_w"/>
                                          </p:val>
                                        </p:tav>
                                      </p:tavLst>
                                    </p:anim>
                                    <p:anim calcmode="lin" valueType="num">
                                      <p:cBhvr>
                                        <p:cTn id="34" dur="500" fill="hold"/>
                                        <p:tgtEl>
                                          <p:spTgt spid="31773"/>
                                        </p:tgtEl>
                                        <p:attrNameLst>
                                          <p:attrName>ppt_h</p:attrName>
                                        </p:attrNameLst>
                                      </p:cBhvr>
                                      <p:tavLst>
                                        <p:tav tm="0">
                                          <p:val>
                                            <p:fltVal val="0"/>
                                          </p:val>
                                        </p:tav>
                                        <p:tav tm="100000">
                                          <p:val>
                                            <p:strVal val="#ppt_h"/>
                                          </p:val>
                                        </p:tav>
                                      </p:tavLst>
                                    </p:anim>
                                    <p:animEffect transition="in" filter="fade">
                                      <p:cBhvr>
                                        <p:cTn id="35" dur="500"/>
                                        <p:tgtEl>
                                          <p:spTgt spid="31773"/>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31772"/>
                                        </p:tgtEl>
                                        <p:attrNameLst>
                                          <p:attrName>style.visibility</p:attrName>
                                        </p:attrNameLst>
                                      </p:cBhvr>
                                      <p:to>
                                        <p:strVal val="visible"/>
                                      </p:to>
                                    </p:set>
                                    <p:anim calcmode="lin" valueType="num">
                                      <p:cBhvr>
                                        <p:cTn id="38" dur="500" fill="hold"/>
                                        <p:tgtEl>
                                          <p:spTgt spid="31772"/>
                                        </p:tgtEl>
                                        <p:attrNameLst>
                                          <p:attrName>ppt_w</p:attrName>
                                        </p:attrNameLst>
                                      </p:cBhvr>
                                      <p:tavLst>
                                        <p:tav tm="0">
                                          <p:val>
                                            <p:fltVal val="0"/>
                                          </p:val>
                                        </p:tav>
                                        <p:tav tm="100000">
                                          <p:val>
                                            <p:strVal val="#ppt_w"/>
                                          </p:val>
                                        </p:tav>
                                      </p:tavLst>
                                    </p:anim>
                                    <p:anim calcmode="lin" valueType="num">
                                      <p:cBhvr>
                                        <p:cTn id="39" dur="500" fill="hold"/>
                                        <p:tgtEl>
                                          <p:spTgt spid="31772"/>
                                        </p:tgtEl>
                                        <p:attrNameLst>
                                          <p:attrName>ppt_h</p:attrName>
                                        </p:attrNameLst>
                                      </p:cBhvr>
                                      <p:tavLst>
                                        <p:tav tm="0">
                                          <p:val>
                                            <p:fltVal val="0"/>
                                          </p:val>
                                        </p:tav>
                                        <p:tav tm="100000">
                                          <p:val>
                                            <p:strVal val="#ppt_h"/>
                                          </p:val>
                                        </p:tav>
                                      </p:tavLst>
                                    </p:anim>
                                    <p:animEffect transition="in" filter="fade">
                                      <p:cBhvr>
                                        <p:cTn id="40" dur="500"/>
                                        <p:tgtEl>
                                          <p:spTgt spid="3177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1767"/>
                                        </p:tgtEl>
                                        <p:attrNameLst>
                                          <p:attrName>style.visibility</p:attrName>
                                        </p:attrNameLst>
                                      </p:cBhvr>
                                      <p:to>
                                        <p:strVal val="visible"/>
                                      </p:to>
                                    </p:set>
                                    <p:anim calcmode="lin" valueType="num">
                                      <p:cBhvr>
                                        <p:cTn id="43" dur="500" fill="hold"/>
                                        <p:tgtEl>
                                          <p:spTgt spid="31767"/>
                                        </p:tgtEl>
                                        <p:attrNameLst>
                                          <p:attrName>ppt_w</p:attrName>
                                        </p:attrNameLst>
                                      </p:cBhvr>
                                      <p:tavLst>
                                        <p:tav tm="0">
                                          <p:val>
                                            <p:fltVal val="0"/>
                                          </p:val>
                                        </p:tav>
                                        <p:tav tm="100000">
                                          <p:val>
                                            <p:strVal val="#ppt_w"/>
                                          </p:val>
                                        </p:tav>
                                      </p:tavLst>
                                    </p:anim>
                                    <p:anim calcmode="lin" valueType="num">
                                      <p:cBhvr>
                                        <p:cTn id="44" dur="500" fill="hold"/>
                                        <p:tgtEl>
                                          <p:spTgt spid="31767"/>
                                        </p:tgtEl>
                                        <p:attrNameLst>
                                          <p:attrName>ppt_h</p:attrName>
                                        </p:attrNameLst>
                                      </p:cBhvr>
                                      <p:tavLst>
                                        <p:tav tm="0">
                                          <p:val>
                                            <p:fltVal val="0"/>
                                          </p:val>
                                        </p:tav>
                                        <p:tav tm="100000">
                                          <p:val>
                                            <p:strVal val="#ppt_h"/>
                                          </p:val>
                                        </p:tav>
                                      </p:tavLst>
                                    </p:anim>
                                    <p:animEffect transition="in" filter="fade">
                                      <p:cBhvr>
                                        <p:cTn id="45" dur="500"/>
                                        <p:tgtEl>
                                          <p:spTgt spid="31767"/>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31766"/>
                                        </p:tgtEl>
                                        <p:attrNameLst>
                                          <p:attrName>style.visibility</p:attrName>
                                        </p:attrNameLst>
                                      </p:cBhvr>
                                      <p:to>
                                        <p:strVal val="visible"/>
                                      </p:to>
                                    </p:set>
                                    <p:anim calcmode="lin" valueType="num">
                                      <p:cBhvr>
                                        <p:cTn id="48" dur="500" fill="hold"/>
                                        <p:tgtEl>
                                          <p:spTgt spid="31766"/>
                                        </p:tgtEl>
                                        <p:attrNameLst>
                                          <p:attrName>ppt_w</p:attrName>
                                        </p:attrNameLst>
                                      </p:cBhvr>
                                      <p:tavLst>
                                        <p:tav tm="0">
                                          <p:val>
                                            <p:fltVal val="0"/>
                                          </p:val>
                                        </p:tav>
                                        <p:tav tm="100000">
                                          <p:val>
                                            <p:strVal val="#ppt_w"/>
                                          </p:val>
                                        </p:tav>
                                      </p:tavLst>
                                    </p:anim>
                                    <p:anim calcmode="lin" valueType="num">
                                      <p:cBhvr>
                                        <p:cTn id="49" dur="500" fill="hold"/>
                                        <p:tgtEl>
                                          <p:spTgt spid="31766"/>
                                        </p:tgtEl>
                                        <p:attrNameLst>
                                          <p:attrName>ppt_h</p:attrName>
                                        </p:attrNameLst>
                                      </p:cBhvr>
                                      <p:tavLst>
                                        <p:tav tm="0">
                                          <p:val>
                                            <p:fltVal val="0"/>
                                          </p:val>
                                        </p:tav>
                                        <p:tav tm="100000">
                                          <p:val>
                                            <p:strVal val="#ppt_h"/>
                                          </p:val>
                                        </p:tav>
                                      </p:tavLst>
                                    </p:anim>
                                    <p:animEffect transition="in" filter="fade">
                                      <p:cBhvr>
                                        <p:cTn id="50" dur="500"/>
                                        <p:tgtEl>
                                          <p:spTgt spid="31766"/>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1768"/>
                                        </p:tgtEl>
                                        <p:attrNameLst>
                                          <p:attrName>style.visibility</p:attrName>
                                        </p:attrNameLst>
                                      </p:cBhvr>
                                      <p:to>
                                        <p:strVal val="visible"/>
                                      </p:to>
                                    </p:set>
                                    <p:anim calcmode="lin" valueType="num">
                                      <p:cBhvr>
                                        <p:cTn id="53" dur="500" fill="hold"/>
                                        <p:tgtEl>
                                          <p:spTgt spid="31768"/>
                                        </p:tgtEl>
                                        <p:attrNameLst>
                                          <p:attrName>ppt_w</p:attrName>
                                        </p:attrNameLst>
                                      </p:cBhvr>
                                      <p:tavLst>
                                        <p:tav tm="0">
                                          <p:val>
                                            <p:fltVal val="0"/>
                                          </p:val>
                                        </p:tav>
                                        <p:tav tm="100000">
                                          <p:val>
                                            <p:strVal val="#ppt_w"/>
                                          </p:val>
                                        </p:tav>
                                      </p:tavLst>
                                    </p:anim>
                                    <p:anim calcmode="lin" valueType="num">
                                      <p:cBhvr>
                                        <p:cTn id="54" dur="500" fill="hold"/>
                                        <p:tgtEl>
                                          <p:spTgt spid="31768"/>
                                        </p:tgtEl>
                                        <p:attrNameLst>
                                          <p:attrName>ppt_h</p:attrName>
                                        </p:attrNameLst>
                                      </p:cBhvr>
                                      <p:tavLst>
                                        <p:tav tm="0">
                                          <p:val>
                                            <p:fltVal val="0"/>
                                          </p:val>
                                        </p:tav>
                                        <p:tav tm="100000">
                                          <p:val>
                                            <p:strVal val="#ppt_h"/>
                                          </p:val>
                                        </p:tav>
                                      </p:tavLst>
                                    </p:anim>
                                    <p:animEffect transition="in" filter="fade">
                                      <p:cBhvr>
                                        <p:cTn id="55" dur="500"/>
                                        <p:tgtEl>
                                          <p:spTgt spid="31768"/>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1769"/>
                                        </p:tgtEl>
                                        <p:attrNameLst>
                                          <p:attrName>style.visibility</p:attrName>
                                        </p:attrNameLst>
                                      </p:cBhvr>
                                      <p:to>
                                        <p:strVal val="visible"/>
                                      </p:to>
                                    </p:set>
                                    <p:anim calcmode="lin" valueType="num">
                                      <p:cBhvr>
                                        <p:cTn id="58" dur="500" fill="hold"/>
                                        <p:tgtEl>
                                          <p:spTgt spid="31769"/>
                                        </p:tgtEl>
                                        <p:attrNameLst>
                                          <p:attrName>ppt_w</p:attrName>
                                        </p:attrNameLst>
                                      </p:cBhvr>
                                      <p:tavLst>
                                        <p:tav tm="0">
                                          <p:val>
                                            <p:fltVal val="0"/>
                                          </p:val>
                                        </p:tav>
                                        <p:tav tm="100000">
                                          <p:val>
                                            <p:strVal val="#ppt_w"/>
                                          </p:val>
                                        </p:tav>
                                      </p:tavLst>
                                    </p:anim>
                                    <p:anim calcmode="lin" valueType="num">
                                      <p:cBhvr>
                                        <p:cTn id="59" dur="500" fill="hold"/>
                                        <p:tgtEl>
                                          <p:spTgt spid="31769"/>
                                        </p:tgtEl>
                                        <p:attrNameLst>
                                          <p:attrName>ppt_h</p:attrName>
                                        </p:attrNameLst>
                                      </p:cBhvr>
                                      <p:tavLst>
                                        <p:tav tm="0">
                                          <p:val>
                                            <p:fltVal val="0"/>
                                          </p:val>
                                        </p:tav>
                                        <p:tav tm="100000">
                                          <p:val>
                                            <p:strVal val="#ppt_h"/>
                                          </p:val>
                                        </p:tav>
                                      </p:tavLst>
                                    </p:anim>
                                    <p:animEffect transition="in" filter="fade">
                                      <p:cBhvr>
                                        <p:cTn id="60" dur="500"/>
                                        <p:tgtEl>
                                          <p:spTgt spid="31769"/>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31770"/>
                                        </p:tgtEl>
                                        <p:attrNameLst>
                                          <p:attrName>style.visibility</p:attrName>
                                        </p:attrNameLst>
                                      </p:cBhvr>
                                      <p:to>
                                        <p:strVal val="visible"/>
                                      </p:to>
                                    </p:set>
                                    <p:anim calcmode="lin" valueType="num">
                                      <p:cBhvr>
                                        <p:cTn id="63" dur="500" fill="hold"/>
                                        <p:tgtEl>
                                          <p:spTgt spid="31770"/>
                                        </p:tgtEl>
                                        <p:attrNameLst>
                                          <p:attrName>ppt_w</p:attrName>
                                        </p:attrNameLst>
                                      </p:cBhvr>
                                      <p:tavLst>
                                        <p:tav tm="0">
                                          <p:val>
                                            <p:fltVal val="0"/>
                                          </p:val>
                                        </p:tav>
                                        <p:tav tm="100000">
                                          <p:val>
                                            <p:strVal val="#ppt_w"/>
                                          </p:val>
                                        </p:tav>
                                      </p:tavLst>
                                    </p:anim>
                                    <p:anim calcmode="lin" valueType="num">
                                      <p:cBhvr>
                                        <p:cTn id="64" dur="500" fill="hold"/>
                                        <p:tgtEl>
                                          <p:spTgt spid="31770"/>
                                        </p:tgtEl>
                                        <p:attrNameLst>
                                          <p:attrName>ppt_h</p:attrName>
                                        </p:attrNameLst>
                                      </p:cBhvr>
                                      <p:tavLst>
                                        <p:tav tm="0">
                                          <p:val>
                                            <p:fltVal val="0"/>
                                          </p:val>
                                        </p:tav>
                                        <p:tav tm="100000">
                                          <p:val>
                                            <p:strVal val="#ppt_h"/>
                                          </p:val>
                                        </p:tav>
                                      </p:tavLst>
                                    </p:anim>
                                    <p:animEffect transition="in" filter="fade">
                                      <p:cBhvr>
                                        <p:cTn id="65" dur="500"/>
                                        <p:tgtEl>
                                          <p:spTgt spid="31770"/>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771"/>
                                        </p:tgtEl>
                                        <p:attrNameLst>
                                          <p:attrName>style.visibility</p:attrName>
                                        </p:attrNameLst>
                                      </p:cBhvr>
                                      <p:to>
                                        <p:strVal val="visible"/>
                                      </p:to>
                                    </p:set>
                                    <p:anim calcmode="lin" valueType="num">
                                      <p:cBhvr>
                                        <p:cTn id="68" dur="500" fill="hold"/>
                                        <p:tgtEl>
                                          <p:spTgt spid="31771"/>
                                        </p:tgtEl>
                                        <p:attrNameLst>
                                          <p:attrName>ppt_w</p:attrName>
                                        </p:attrNameLst>
                                      </p:cBhvr>
                                      <p:tavLst>
                                        <p:tav tm="0">
                                          <p:val>
                                            <p:fltVal val="0"/>
                                          </p:val>
                                        </p:tav>
                                        <p:tav tm="100000">
                                          <p:val>
                                            <p:strVal val="#ppt_w"/>
                                          </p:val>
                                        </p:tav>
                                      </p:tavLst>
                                    </p:anim>
                                    <p:anim calcmode="lin" valueType="num">
                                      <p:cBhvr>
                                        <p:cTn id="69" dur="500" fill="hold"/>
                                        <p:tgtEl>
                                          <p:spTgt spid="31771"/>
                                        </p:tgtEl>
                                        <p:attrNameLst>
                                          <p:attrName>ppt_h</p:attrName>
                                        </p:attrNameLst>
                                      </p:cBhvr>
                                      <p:tavLst>
                                        <p:tav tm="0">
                                          <p:val>
                                            <p:fltVal val="0"/>
                                          </p:val>
                                        </p:tav>
                                        <p:tav tm="100000">
                                          <p:val>
                                            <p:strVal val="#ppt_h"/>
                                          </p:val>
                                        </p:tav>
                                      </p:tavLst>
                                    </p:anim>
                                    <p:animEffect transition="in" filter="fade">
                                      <p:cBhvr>
                                        <p:cTn id="70" dur="500"/>
                                        <p:tgtEl>
                                          <p:spTgt spid="31771"/>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31774"/>
                                        </p:tgtEl>
                                        <p:attrNameLst>
                                          <p:attrName>style.visibility</p:attrName>
                                        </p:attrNameLst>
                                      </p:cBhvr>
                                      <p:to>
                                        <p:strVal val="visible"/>
                                      </p:to>
                                    </p:set>
                                    <p:anim calcmode="lin" valueType="num">
                                      <p:cBhvr>
                                        <p:cTn id="73" dur="500" fill="hold"/>
                                        <p:tgtEl>
                                          <p:spTgt spid="31774"/>
                                        </p:tgtEl>
                                        <p:attrNameLst>
                                          <p:attrName>ppt_w</p:attrName>
                                        </p:attrNameLst>
                                      </p:cBhvr>
                                      <p:tavLst>
                                        <p:tav tm="0">
                                          <p:val>
                                            <p:fltVal val="0"/>
                                          </p:val>
                                        </p:tav>
                                        <p:tav tm="100000">
                                          <p:val>
                                            <p:strVal val="#ppt_w"/>
                                          </p:val>
                                        </p:tav>
                                      </p:tavLst>
                                    </p:anim>
                                    <p:anim calcmode="lin" valueType="num">
                                      <p:cBhvr>
                                        <p:cTn id="74" dur="500" fill="hold"/>
                                        <p:tgtEl>
                                          <p:spTgt spid="31774"/>
                                        </p:tgtEl>
                                        <p:attrNameLst>
                                          <p:attrName>ppt_h</p:attrName>
                                        </p:attrNameLst>
                                      </p:cBhvr>
                                      <p:tavLst>
                                        <p:tav tm="0">
                                          <p:val>
                                            <p:fltVal val="0"/>
                                          </p:val>
                                        </p:tav>
                                        <p:tav tm="100000">
                                          <p:val>
                                            <p:strVal val="#ppt_h"/>
                                          </p:val>
                                        </p:tav>
                                      </p:tavLst>
                                    </p:anim>
                                    <p:animEffect transition="in" filter="fade">
                                      <p:cBhvr>
                                        <p:cTn id="75" dur="500"/>
                                        <p:tgtEl>
                                          <p:spTgt spid="31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P spid="31747" grpId="0" animBg="1"/>
      <p:bldP spid="31748" grpId="0" animBg="1"/>
      <p:bldP spid="31749" grpId="0" animBg="1"/>
      <p:bldP spid="31750" grpId="0" animBg="1"/>
      <p:bldP spid="31751" grpId="0" animBg="1"/>
      <p:bldP spid="31752" grpId="0" animBg="1"/>
      <p:bldP spid="31753" grpId="0" animBg="1"/>
      <p:bldP spid="31766" grpId="0"/>
      <p:bldP spid="31767" grpId="0"/>
      <p:bldP spid="31768" grpId="0"/>
      <p:bldP spid="31769" grpId="0"/>
      <p:bldP spid="31770" grpId="0"/>
      <p:bldP spid="31771" grpId="0"/>
      <p:bldP spid="31772" grpId="0"/>
      <p:bldP spid="31773" grpId="0"/>
      <p:bldP spid="3177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4066539" y="2418759"/>
            <a:ext cx="4053840"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9" name="直接连接符 8"/>
          <p:cNvCxnSpPr/>
          <p:nvPr/>
        </p:nvCxnSpPr>
        <p:spPr>
          <a:xfrm>
            <a:off x="6108699" y="2429741"/>
            <a:ext cx="1166858" cy="1099131"/>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8" name="直接连接符 17"/>
          <p:cNvCxnSpPr/>
          <p:nvPr/>
        </p:nvCxnSpPr>
        <p:spPr>
          <a:xfrm flipH="1">
            <a:off x="4930144" y="2429741"/>
            <a:ext cx="1166858" cy="1099131"/>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9" name="直接连接符 18"/>
          <p:cNvCxnSpPr/>
          <p:nvPr/>
        </p:nvCxnSpPr>
        <p:spPr>
          <a:xfrm>
            <a:off x="6093459" y="2413958"/>
            <a:ext cx="0" cy="163123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21" name="椭圆 20"/>
          <p:cNvSpPr/>
          <p:nvPr/>
        </p:nvSpPr>
        <p:spPr>
          <a:xfrm>
            <a:off x="3053080" y="1963306"/>
            <a:ext cx="1016000" cy="1016000"/>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121791" tIns="60896" rIns="121791" bIns="60896" rtlCol="0" anchor="ctr"/>
          <a:lstStyle/>
          <a:p>
            <a:pPr algn="ctr" defTabSz="1217295"/>
            <a:endParaRPr lang="zh-CN" altLang="en-US" sz="2100">
              <a:solidFill>
                <a:prstClr val="white"/>
              </a:solidFill>
              <a:latin typeface="微软雅黑" panose="020B0503020204020204" pitchFamily="34" charset="-122"/>
              <a:ea typeface="微软雅黑" panose="020B0503020204020204" pitchFamily="34" charset="-122"/>
            </a:endParaRPr>
          </a:p>
        </p:txBody>
      </p:sp>
      <p:sp>
        <p:nvSpPr>
          <p:cNvPr id="22" name="椭圆 21"/>
          <p:cNvSpPr/>
          <p:nvPr/>
        </p:nvSpPr>
        <p:spPr>
          <a:xfrm>
            <a:off x="8122921" y="1963306"/>
            <a:ext cx="1016000" cy="1016000"/>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121791" tIns="60896" rIns="121791" bIns="60896" rtlCol="0" anchor="ctr"/>
          <a:lstStyle/>
          <a:p>
            <a:pPr algn="ctr" defTabSz="1217295"/>
            <a:endParaRPr lang="zh-CN" altLang="en-US" sz="2100">
              <a:solidFill>
                <a:prstClr val="white"/>
              </a:solidFill>
              <a:latin typeface="微软雅黑" panose="020B0503020204020204" pitchFamily="34" charset="-122"/>
              <a:ea typeface="微软雅黑" panose="020B0503020204020204" pitchFamily="34" charset="-122"/>
            </a:endParaRPr>
          </a:p>
        </p:txBody>
      </p:sp>
      <p:sp>
        <p:nvSpPr>
          <p:cNvPr id="24" name="椭圆 23"/>
          <p:cNvSpPr/>
          <p:nvPr/>
        </p:nvSpPr>
        <p:spPr>
          <a:xfrm>
            <a:off x="7139688" y="3365386"/>
            <a:ext cx="1016000" cy="1016000"/>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121791" tIns="60896" rIns="121791" bIns="60896" rtlCol="0" anchor="ctr"/>
          <a:lstStyle/>
          <a:p>
            <a:pPr algn="ctr" defTabSz="1217295"/>
            <a:endParaRPr lang="zh-CN" altLang="en-US" sz="2100">
              <a:solidFill>
                <a:prstClr val="white"/>
              </a:solidFill>
              <a:latin typeface="微软雅黑" panose="020B0503020204020204" pitchFamily="34" charset="-122"/>
              <a:ea typeface="微软雅黑" panose="020B0503020204020204" pitchFamily="34" charset="-122"/>
            </a:endParaRPr>
          </a:p>
        </p:txBody>
      </p:sp>
      <p:sp>
        <p:nvSpPr>
          <p:cNvPr id="25" name="椭圆 24"/>
          <p:cNvSpPr/>
          <p:nvPr/>
        </p:nvSpPr>
        <p:spPr>
          <a:xfrm>
            <a:off x="4051048" y="3365386"/>
            <a:ext cx="1016000" cy="1016000"/>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121791" tIns="60896" rIns="121791" bIns="60896" rtlCol="0" anchor="ctr"/>
          <a:lstStyle/>
          <a:p>
            <a:pPr algn="ctr" defTabSz="1217295"/>
            <a:endParaRPr lang="zh-CN" altLang="en-US" sz="2100">
              <a:solidFill>
                <a:prstClr val="white"/>
              </a:solidFill>
              <a:latin typeface="微软雅黑" panose="020B0503020204020204" pitchFamily="34" charset="-122"/>
              <a:ea typeface="微软雅黑" panose="020B0503020204020204" pitchFamily="34" charset="-122"/>
            </a:endParaRPr>
          </a:p>
        </p:txBody>
      </p:sp>
      <p:sp>
        <p:nvSpPr>
          <p:cNvPr id="26" name="椭圆 25"/>
          <p:cNvSpPr/>
          <p:nvPr/>
        </p:nvSpPr>
        <p:spPr>
          <a:xfrm>
            <a:off x="5585465" y="4045181"/>
            <a:ext cx="1016000" cy="1016000"/>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121791" tIns="60896" rIns="121791" bIns="60896" rtlCol="0" anchor="ctr"/>
          <a:lstStyle/>
          <a:p>
            <a:pPr algn="ctr" defTabSz="1217295"/>
            <a:endParaRPr lang="zh-CN" altLang="en-US" sz="2100">
              <a:solidFill>
                <a:prstClr val="white"/>
              </a:solidFill>
              <a:latin typeface="微软雅黑" panose="020B0503020204020204" pitchFamily="34" charset="-122"/>
              <a:ea typeface="微软雅黑" panose="020B0503020204020204" pitchFamily="34" charset="-122"/>
            </a:endParaRPr>
          </a:p>
        </p:txBody>
      </p:sp>
      <p:sp>
        <p:nvSpPr>
          <p:cNvPr id="3" name="椭圆 2"/>
          <p:cNvSpPr/>
          <p:nvPr/>
        </p:nvSpPr>
        <p:spPr>
          <a:xfrm>
            <a:off x="5199379" y="1524679"/>
            <a:ext cx="1788160" cy="1788160"/>
          </a:xfrm>
          <a:prstGeom prst="ellipse">
            <a:avLst/>
          </a:prstGeom>
          <a:solidFill>
            <a:srgbClr val="2F5B50"/>
          </a:solidFill>
          <a:ln w="25400">
            <a:no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791" tIns="60896" rIns="121791" bIns="60896" rtlCol="0" anchor="ctr"/>
          <a:lstStyle/>
          <a:p>
            <a:pPr algn="ctr" defTabSz="1217295"/>
            <a:endParaRPr lang="zh-CN" altLang="en-US" sz="2100">
              <a:solidFill>
                <a:prstClr val="white"/>
              </a:solidFill>
              <a:latin typeface="微软雅黑" panose="020B0503020204020204" pitchFamily="34" charset="-122"/>
              <a:ea typeface="微软雅黑" panose="020B0503020204020204" pitchFamily="34" charset="-122"/>
            </a:endParaRPr>
          </a:p>
        </p:txBody>
      </p:sp>
      <p:sp>
        <p:nvSpPr>
          <p:cNvPr id="32" name="矩形 31"/>
          <p:cNvSpPr/>
          <p:nvPr/>
        </p:nvSpPr>
        <p:spPr>
          <a:xfrm>
            <a:off x="9215140" y="2053800"/>
            <a:ext cx="2545500" cy="835016"/>
          </a:xfrm>
          <a:prstGeom prst="rect">
            <a:avLst/>
          </a:prstGeom>
        </p:spPr>
        <p:txBody>
          <a:bodyPr vert="horz" wrap="square" lIns="121791" tIns="60896" rIns="121791" bIns="60896">
            <a:noAutofit/>
          </a:bodyPr>
          <a:lstStyle/>
          <a:p>
            <a:pPr defTabSz="1217295">
              <a:lnSpc>
                <a:spcPct val="120000"/>
              </a:lnSpc>
            </a:pPr>
            <a:r>
              <a:rPr lang="zh-CN" altLang="en-US" sz="2100" dirty="0">
                <a:solidFill>
                  <a:srgbClr val="242424"/>
                </a:solidFill>
                <a:latin typeface="微软雅黑" panose="020B0503020204020204" pitchFamily="34" charset="-122"/>
                <a:ea typeface="微软雅黑" panose="020B0503020204020204" pitchFamily="34" charset="-122"/>
              </a:rPr>
              <a:t>其他执行力</a:t>
            </a:r>
            <a:endParaRPr lang="en-US" altLang="zh-CN" sz="2100" dirty="0">
              <a:solidFill>
                <a:srgbClr val="242424"/>
              </a:solidFill>
              <a:latin typeface="微软雅黑" panose="020B0503020204020204" pitchFamily="34" charset="-122"/>
              <a:ea typeface="微软雅黑" panose="020B0503020204020204" pitchFamily="34" charset="-122"/>
            </a:endParaRPr>
          </a:p>
          <a:p>
            <a:pPr defTabSz="1217295">
              <a:lnSpc>
                <a:spcPct val="120000"/>
              </a:lnSpc>
            </a:pPr>
            <a:r>
              <a:rPr lang="zh-CN" altLang="en-US" sz="2100" dirty="0">
                <a:solidFill>
                  <a:srgbClr val="242424"/>
                </a:solidFill>
                <a:latin typeface="微软雅黑" panose="020B0503020204020204" pitchFamily="34" charset="-122"/>
                <a:ea typeface="微软雅黑" panose="020B0503020204020204" pitchFamily="34" charset="-122"/>
              </a:rPr>
              <a:t>其他执行力说明</a:t>
            </a:r>
          </a:p>
        </p:txBody>
      </p:sp>
      <p:sp>
        <p:nvSpPr>
          <p:cNvPr id="33" name="矩形 32"/>
          <p:cNvSpPr/>
          <p:nvPr/>
        </p:nvSpPr>
        <p:spPr>
          <a:xfrm>
            <a:off x="8084324" y="4175393"/>
            <a:ext cx="2428172" cy="835016"/>
          </a:xfrm>
          <a:prstGeom prst="rect">
            <a:avLst/>
          </a:prstGeom>
        </p:spPr>
        <p:txBody>
          <a:bodyPr vert="horz" wrap="square" lIns="121791" tIns="60896" rIns="121791" bIns="60896">
            <a:noAutofit/>
          </a:bodyPr>
          <a:lstStyle/>
          <a:p>
            <a:pPr defTabSz="1217295">
              <a:lnSpc>
                <a:spcPct val="120000"/>
              </a:lnSpc>
            </a:pPr>
            <a:r>
              <a:rPr lang="zh-CN" altLang="en-US" sz="2100" dirty="0">
                <a:solidFill>
                  <a:srgbClr val="242424"/>
                </a:solidFill>
                <a:latin typeface="微软雅黑" panose="020B0503020204020204" pitchFamily="34" charset="-122"/>
                <a:ea typeface="微软雅黑" panose="020B0503020204020204" pitchFamily="34" charset="-122"/>
              </a:rPr>
              <a:t>工作执行力</a:t>
            </a:r>
            <a:endParaRPr lang="en-US" altLang="zh-CN" sz="2100" dirty="0">
              <a:solidFill>
                <a:srgbClr val="242424"/>
              </a:solidFill>
              <a:latin typeface="微软雅黑" panose="020B0503020204020204" pitchFamily="34" charset="-122"/>
              <a:ea typeface="微软雅黑" panose="020B0503020204020204" pitchFamily="34" charset="-122"/>
            </a:endParaRPr>
          </a:p>
          <a:p>
            <a:pPr defTabSz="1217295">
              <a:lnSpc>
                <a:spcPct val="120000"/>
              </a:lnSpc>
            </a:pPr>
            <a:r>
              <a:rPr lang="zh-CN" altLang="en-US" sz="2100" dirty="0">
                <a:solidFill>
                  <a:srgbClr val="242424"/>
                </a:solidFill>
                <a:latin typeface="微软雅黑" panose="020B0503020204020204" pitchFamily="34" charset="-122"/>
                <a:ea typeface="微软雅黑" panose="020B0503020204020204" pitchFamily="34" charset="-122"/>
              </a:rPr>
              <a:t>工作执行力说明</a:t>
            </a:r>
          </a:p>
        </p:txBody>
      </p:sp>
      <p:sp>
        <p:nvSpPr>
          <p:cNvPr id="34" name="矩形 33"/>
          <p:cNvSpPr/>
          <p:nvPr/>
        </p:nvSpPr>
        <p:spPr>
          <a:xfrm>
            <a:off x="5141223" y="5114517"/>
            <a:ext cx="3489697" cy="835016"/>
          </a:xfrm>
          <a:prstGeom prst="rect">
            <a:avLst/>
          </a:prstGeom>
        </p:spPr>
        <p:txBody>
          <a:bodyPr vert="horz" wrap="square" lIns="121791" tIns="60896" rIns="121791" bIns="60896">
            <a:noAutofit/>
          </a:bodyPr>
          <a:lstStyle/>
          <a:p>
            <a:pPr defTabSz="1217295">
              <a:lnSpc>
                <a:spcPct val="120000"/>
              </a:lnSpc>
            </a:pPr>
            <a:r>
              <a:rPr lang="zh-CN" altLang="en-US" sz="2100" dirty="0">
                <a:solidFill>
                  <a:srgbClr val="242424"/>
                </a:solidFill>
                <a:latin typeface="微软雅黑" panose="020B0503020204020204" pitchFamily="34" charset="-122"/>
                <a:ea typeface="微软雅黑" panose="020B0503020204020204" pitchFamily="34" charset="-122"/>
              </a:rPr>
              <a:t>战略执行力</a:t>
            </a:r>
            <a:endParaRPr lang="en-US" altLang="zh-CN" sz="2100" dirty="0">
              <a:solidFill>
                <a:srgbClr val="242424"/>
              </a:solidFill>
              <a:latin typeface="微软雅黑" panose="020B0503020204020204" pitchFamily="34" charset="-122"/>
              <a:ea typeface="微软雅黑" panose="020B0503020204020204" pitchFamily="34" charset="-122"/>
            </a:endParaRPr>
          </a:p>
          <a:p>
            <a:pPr defTabSz="1217295">
              <a:lnSpc>
                <a:spcPct val="120000"/>
              </a:lnSpc>
            </a:pPr>
            <a:r>
              <a:rPr lang="zh-CN" altLang="en-US" sz="2100" dirty="0">
                <a:solidFill>
                  <a:srgbClr val="242424"/>
                </a:solidFill>
                <a:latin typeface="微软雅黑" panose="020B0503020204020204" pitchFamily="34" charset="-122"/>
                <a:ea typeface="微软雅黑" panose="020B0503020204020204" pitchFamily="34" charset="-122"/>
              </a:rPr>
              <a:t>战略执行力说明</a:t>
            </a:r>
          </a:p>
        </p:txBody>
      </p:sp>
      <p:sp>
        <p:nvSpPr>
          <p:cNvPr id="35" name="矩形 34"/>
          <p:cNvSpPr/>
          <p:nvPr/>
        </p:nvSpPr>
        <p:spPr>
          <a:xfrm>
            <a:off x="1417759" y="4175393"/>
            <a:ext cx="2758039" cy="835016"/>
          </a:xfrm>
          <a:prstGeom prst="rect">
            <a:avLst/>
          </a:prstGeom>
        </p:spPr>
        <p:txBody>
          <a:bodyPr vert="horz" wrap="square" lIns="121791" tIns="60896" rIns="121791" bIns="60896">
            <a:noAutofit/>
          </a:bodyPr>
          <a:lstStyle/>
          <a:p>
            <a:pPr algn="r" defTabSz="1217295">
              <a:lnSpc>
                <a:spcPct val="120000"/>
              </a:lnSpc>
            </a:pPr>
            <a:r>
              <a:rPr lang="zh-CN" altLang="en-US" sz="2100" dirty="0">
                <a:solidFill>
                  <a:srgbClr val="242424"/>
                </a:solidFill>
                <a:latin typeface="微软雅黑" panose="020B0503020204020204" pitchFamily="34" charset="-122"/>
                <a:ea typeface="微软雅黑" panose="020B0503020204020204" pitchFamily="34" charset="-122"/>
              </a:rPr>
              <a:t>应急执行力</a:t>
            </a:r>
            <a:endParaRPr lang="en-US" altLang="zh-CN" sz="2100" dirty="0">
              <a:solidFill>
                <a:srgbClr val="242424"/>
              </a:solidFill>
              <a:latin typeface="微软雅黑" panose="020B0503020204020204" pitchFamily="34" charset="-122"/>
              <a:ea typeface="微软雅黑" panose="020B0503020204020204" pitchFamily="34" charset="-122"/>
            </a:endParaRPr>
          </a:p>
          <a:p>
            <a:pPr algn="r" defTabSz="1217295">
              <a:lnSpc>
                <a:spcPct val="120000"/>
              </a:lnSpc>
            </a:pPr>
            <a:r>
              <a:rPr lang="zh-CN" altLang="en-US" sz="2100" dirty="0">
                <a:solidFill>
                  <a:srgbClr val="242424"/>
                </a:solidFill>
                <a:latin typeface="微软雅黑" panose="020B0503020204020204" pitchFamily="34" charset="-122"/>
                <a:ea typeface="微软雅黑" panose="020B0503020204020204" pitchFamily="34" charset="-122"/>
              </a:rPr>
              <a:t>应急执行力说明</a:t>
            </a:r>
          </a:p>
          <a:p>
            <a:pPr algn="r" defTabSz="1217295">
              <a:lnSpc>
                <a:spcPct val="120000"/>
              </a:lnSpc>
            </a:pPr>
            <a:endParaRPr lang="zh-CN" altLang="en-US" sz="2100" dirty="0">
              <a:solidFill>
                <a:srgbClr val="242424"/>
              </a:solidFill>
              <a:latin typeface="微软雅黑" panose="020B0503020204020204" pitchFamily="34" charset="-122"/>
              <a:ea typeface="微软雅黑" panose="020B0503020204020204" pitchFamily="34" charset="-122"/>
            </a:endParaRPr>
          </a:p>
        </p:txBody>
      </p:sp>
      <p:sp>
        <p:nvSpPr>
          <p:cNvPr id="36" name="矩形 35"/>
          <p:cNvSpPr/>
          <p:nvPr/>
        </p:nvSpPr>
        <p:spPr>
          <a:xfrm>
            <a:off x="239355" y="2020652"/>
            <a:ext cx="2702749" cy="835016"/>
          </a:xfrm>
          <a:prstGeom prst="rect">
            <a:avLst/>
          </a:prstGeom>
        </p:spPr>
        <p:txBody>
          <a:bodyPr vert="horz" wrap="square" lIns="121791" tIns="60896" rIns="121791" bIns="60896">
            <a:noAutofit/>
          </a:bodyPr>
          <a:lstStyle/>
          <a:p>
            <a:pPr algn="r" defTabSz="1217295">
              <a:lnSpc>
                <a:spcPct val="120000"/>
              </a:lnSpc>
            </a:pPr>
            <a:r>
              <a:rPr lang="zh-CN" altLang="en-US" sz="2100" dirty="0">
                <a:solidFill>
                  <a:srgbClr val="242424"/>
                </a:solidFill>
                <a:latin typeface="微软雅黑" panose="020B0503020204020204" pitchFamily="34" charset="-122"/>
                <a:ea typeface="微软雅黑" panose="020B0503020204020204" pitchFamily="34" charset="-122"/>
              </a:rPr>
              <a:t>制度执行力</a:t>
            </a:r>
            <a:endParaRPr lang="en-US" altLang="zh-CN" sz="2100" dirty="0">
              <a:solidFill>
                <a:srgbClr val="242424"/>
              </a:solidFill>
              <a:latin typeface="微软雅黑" panose="020B0503020204020204" pitchFamily="34" charset="-122"/>
              <a:ea typeface="微软雅黑" panose="020B0503020204020204" pitchFamily="34" charset="-122"/>
            </a:endParaRPr>
          </a:p>
          <a:p>
            <a:pPr algn="r" defTabSz="1217295">
              <a:lnSpc>
                <a:spcPct val="120000"/>
              </a:lnSpc>
            </a:pPr>
            <a:r>
              <a:rPr lang="zh-CN" altLang="en-US" sz="2100" dirty="0">
                <a:solidFill>
                  <a:srgbClr val="242424"/>
                </a:solidFill>
                <a:latin typeface="微软雅黑" panose="020B0503020204020204" pitchFamily="34" charset="-122"/>
                <a:ea typeface="微软雅黑" panose="020B0503020204020204" pitchFamily="34" charset="-122"/>
              </a:rPr>
              <a:t>制度执行力说明</a:t>
            </a:r>
          </a:p>
        </p:txBody>
      </p:sp>
      <p:sp>
        <p:nvSpPr>
          <p:cNvPr id="37" name="矩形 36"/>
          <p:cNvSpPr/>
          <p:nvPr/>
        </p:nvSpPr>
        <p:spPr>
          <a:xfrm>
            <a:off x="5312949" y="1998858"/>
            <a:ext cx="1644196" cy="1107996"/>
          </a:xfrm>
          <a:prstGeom prst="rect">
            <a:avLst/>
          </a:prstGeom>
        </p:spPr>
        <p:txBody>
          <a:bodyPr wrap="square" lIns="121791" tIns="60896" rIns="121791" bIns="60896">
            <a:spAutoFit/>
          </a:bodyPr>
          <a:lstStyle/>
          <a:p>
            <a:pPr algn="ctr" defTabSz="1217295"/>
            <a:r>
              <a:rPr lang="zh-CN" altLang="en-US" sz="3200" dirty="0">
                <a:solidFill>
                  <a:prstClr val="white"/>
                </a:solidFill>
                <a:latin typeface="微软雅黑" panose="020B0503020204020204" pitchFamily="34" charset="-122"/>
                <a:ea typeface="微软雅黑" panose="020B0503020204020204" pitchFamily="34" charset="-122"/>
              </a:rPr>
              <a:t>执行</a:t>
            </a:r>
            <a:endParaRPr lang="en-US" altLang="zh-CN" sz="3200" dirty="0">
              <a:solidFill>
                <a:prstClr val="white"/>
              </a:solidFill>
              <a:latin typeface="微软雅黑" panose="020B0503020204020204" pitchFamily="34" charset="-122"/>
              <a:ea typeface="微软雅黑" panose="020B0503020204020204" pitchFamily="34" charset="-122"/>
            </a:endParaRPr>
          </a:p>
          <a:p>
            <a:pPr algn="ctr" defTabSz="1217295"/>
            <a:r>
              <a:rPr lang="zh-CN" altLang="en-US" sz="3200" dirty="0">
                <a:solidFill>
                  <a:prstClr val="white"/>
                </a:solidFill>
                <a:latin typeface="微软雅黑" panose="020B0503020204020204" pitchFamily="34" charset="-122"/>
                <a:ea typeface="微软雅黑" panose="020B0503020204020204" pitchFamily="34" charset="-122"/>
              </a:rPr>
              <a:t>能力</a:t>
            </a:r>
          </a:p>
        </p:txBody>
      </p:sp>
      <p:sp>
        <p:nvSpPr>
          <p:cNvPr id="38" name="Freeform 338"/>
          <p:cNvSpPr>
            <a:spLocks noEditPoints="1"/>
          </p:cNvSpPr>
          <p:nvPr/>
        </p:nvSpPr>
        <p:spPr bwMode="auto">
          <a:xfrm>
            <a:off x="5840649" y="4375005"/>
            <a:ext cx="512696" cy="435792"/>
          </a:xfrm>
          <a:custGeom>
            <a:avLst/>
            <a:gdLst>
              <a:gd name="T0" fmla="*/ 58 w 76"/>
              <a:gd name="T1" fmla="*/ 2 h 65"/>
              <a:gd name="T2" fmla="*/ 69 w 76"/>
              <a:gd name="T3" fmla="*/ 2 h 65"/>
              <a:gd name="T4" fmla="*/ 76 w 76"/>
              <a:gd name="T5" fmla="*/ 8 h 65"/>
              <a:gd name="T6" fmla="*/ 76 w 76"/>
              <a:gd name="T7" fmla="*/ 62 h 65"/>
              <a:gd name="T8" fmla="*/ 73 w 76"/>
              <a:gd name="T9" fmla="*/ 65 h 65"/>
              <a:gd name="T10" fmla="*/ 12 w 76"/>
              <a:gd name="T11" fmla="*/ 62 h 65"/>
              <a:gd name="T12" fmla="*/ 8 w 76"/>
              <a:gd name="T13" fmla="*/ 58 h 65"/>
              <a:gd name="T14" fmla="*/ 0 w 76"/>
              <a:gd name="T15" fmla="*/ 45 h 65"/>
              <a:gd name="T16" fmla="*/ 10 w 76"/>
              <a:gd name="T17" fmla="*/ 47 h 65"/>
              <a:gd name="T18" fmla="*/ 49 w 76"/>
              <a:gd name="T19" fmla="*/ 47 h 65"/>
              <a:gd name="T20" fmla="*/ 10 w 76"/>
              <a:gd name="T21" fmla="*/ 44 h 65"/>
              <a:gd name="T22" fmla="*/ 10 w 76"/>
              <a:gd name="T23" fmla="*/ 41 h 65"/>
              <a:gd name="T24" fmla="*/ 49 w 76"/>
              <a:gd name="T25" fmla="*/ 39 h 65"/>
              <a:gd name="T26" fmla="*/ 10 w 76"/>
              <a:gd name="T27" fmla="*/ 31 h 65"/>
              <a:gd name="T28" fmla="*/ 49 w 76"/>
              <a:gd name="T29" fmla="*/ 31 h 65"/>
              <a:gd name="T30" fmla="*/ 42 w 76"/>
              <a:gd name="T31" fmla="*/ 23 h 65"/>
              <a:gd name="T32" fmla="*/ 50 w 76"/>
              <a:gd name="T33" fmla="*/ 21 h 65"/>
              <a:gd name="T34" fmla="*/ 45 w 76"/>
              <a:gd name="T35" fmla="*/ 14 h 65"/>
              <a:gd name="T36" fmla="*/ 46 w 76"/>
              <a:gd name="T37" fmla="*/ 12 h 65"/>
              <a:gd name="T38" fmla="*/ 50 w 76"/>
              <a:gd name="T39" fmla="*/ 12 h 65"/>
              <a:gd name="T40" fmla="*/ 42 w 76"/>
              <a:gd name="T41" fmla="*/ 15 h 65"/>
              <a:gd name="T42" fmla="*/ 46 w 76"/>
              <a:gd name="T43" fmla="*/ 21 h 65"/>
              <a:gd name="T44" fmla="*/ 45 w 76"/>
              <a:gd name="T45" fmla="*/ 23 h 65"/>
              <a:gd name="T46" fmla="*/ 18 w 76"/>
              <a:gd name="T47" fmla="*/ 26 h 65"/>
              <a:gd name="T48" fmla="*/ 15 w 76"/>
              <a:gd name="T49" fmla="*/ 17 h 65"/>
              <a:gd name="T50" fmla="*/ 9 w 76"/>
              <a:gd name="T51" fmla="*/ 26 h 65"/>
              <a:gd name="T52" fmla="*/ 15 w 76"/>
              <a:gd name="T53" fmla="*/ 26 h 65"/>
              <a:gd name="T54" fmla="*/ 26 w 76"/>
              <a:gd name="T55" fmla="*/ 24 h 65"/>
              <a:gd name="T56" fmla="*/ 26 w 76"/>
              <a:gd name="T57" fmla="*/ 18 h 65"/>
              <a:gd name="T58" fmla="*/ 23 w 76"/>
              <a:gd name="T59" fmla="*/ 12 h 65"/>
              <a:gd name="T60" fmla="*/ 19 w 76"/>
              <a:gd name="T61" fmla="*/ 10 h 65"/>
              <a:gd name="T62" fmla="*/ 41 w 76"/>
              <a:gd name="T63" fmla="*/ 10 h 65"/>
              <a:gd name="T64" fmla="*/ 36 w 76"/>
              <a:gd name="T65" fmla="*/ 10 h 65"/>
              <a:gd name="T66" fmla="*/ 30 w 76"/>
              <a:gd name="T67" fmla="*/ 10 h 65"/>
              <a:gd name="T68" fmla="*/ 32 w 76"/>
              <a:gd name="T69" fmla="*/ 26 h 65"/>
              <a:gd name="T70" fmla="*/ 39 w 76"/>
              <a:gd name="T71" fmla="*/ 26 h 65"/>
              <a:gd name="T72" fmla="*/ 58 w 76"/>
              <a:gd name="T73" fmla="*/ 44 h 65"/>
              <a:gd name="T74" fmla="*/ 61 w 76"/>
              <a:gd name="T75" fmla="*/ 53 h 65"/>
              <a:gd name="T76" fmla="*/ 63 w 76"/>
              <a:gd name="T77" fmla="*/ 44 h 65"/>
              <a:gd name="T78" fmla="*/ 63 w 76"/>
              <a:gd name="T79" fmla="*/ 8 h 65"/>
              <a:gd name="T80" fmla="*/ 59 w 76"/>
              <a:gd name="T81" fmla="*/ 7 h 65"/>
              <a:gd name="T82" fmla="*/ 68 w 76"/>
              <a:gd name="T83" fmla="*/ 7 h 65"/>
              <a:gd name="T84" fmla="*/ 68 w 76"/>
              <a:gd name="T85" fmla="*/ 8 h 65"/>
              <a:gd name="T86" fmla="*/ 67 w 76"/>
              <a:gd name="T87" fmla="*/ 53 h 65"/>
              <a:gd name="T88" fmla="*/ 62 w 76"/>
              <a:gd name="T89" fmla="*/ 58 h 65"/>
              <a:gd name="T90" fmla="*/ 71 w 76"/>
              <a:gd name="T91" fmla="*/ 59 h 65"/>
              <a:gd name="T92" fmla="*/ 71 w 76"/>
              <a:gd name="T93" fmla="*/ 8 h 65"/>
              <a:gd name="T94" fmla="*/ 69 w 76"/>
              <a:gd name="T95" fmla="*/ 7 h 65"/>
              <a:gd name="T96" fmla="*/ 5 w 76"/>
              <a:gd name="T97" fmla="*/ 5 h 65"/>
              <a:gd name="T98" fmla="*/ 5 w 76"/>
              <a:gd name="T99" fmla="*/ 45 h 65"/>
              <a:gd name="T100" fmla="*/ 54 w 76"/>
              <a:gd name="T101" fmla="*/ 53 h 65"/>
              <a:gd name="T102" fmla="*/ 53 w 76"/>
              <a:gd name="T103" fmla="*/ 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 h="65">
                <a:moveTo>
                  <a:pt x="2" y="0"/>
                </a:moveTo>
                <a:cubicBezTo>
                  <a:pt x="55" y="0"/>
                  <a:pt x="55" y="0"/>
                  <a:pt x="55" y="0"/>
                </a:cubicBezTo>
                <a:cubicBezTo>
                  <a:pt x="57" y="0"/>
                  <a:pt x="58" y="1"/>
                  <a:pt x="58" y="2"/>
                </a:cubicBezTo>
                <a:cubicBezTo>
                  <a:pt x="58" y="2"/>
                  <a:pt x="59" y="2"/>
                  <a:pt x="59" y="2"/>
                </a:cubicBezTo>
                <a:cubicBezTo>
                  <a:pt x="68" y="2"/>
                  <a:pt x="68" y="2"/>
                  <a:pt x="68" y="2"/>
                </a:cubicBezTo>
                <a:cubicBezTo>
                  <a:pt x="68" y="2"/>
                  <a:pt x="69" y="2"/>
                  <a:pt x="69" y="2"/>
                </a:cubicBezTo>
                <a:cubicBezTo>
                  <a:pt x="69" y="2"/>
                  <a:pt x="69" y="2"/>
                  <a:pt x="70" y="2"/>
                </a:cubicBezTo>
                <a:cubicBezTo>
                  <a:pt x="71" y="2"/>
                  <a:pt x="73" y="2"/>
                  <a:pt x="74" y="3"/>
                </a:cubicBezTo>
                <a:cubicBezTo>
                  <a:pt x="75" y="5"/>
                  <a:pt x="76" y="6"/>
                  <a:pt x="76" y="8"/>
                </a:cubicBezTo>
                <a:cubicBezTo>
                  <a:pt x="76" y="8"/>
                  <a:pt x="76" y="8"/>
                  <a:pt x="76" y="9"/>
                </a:cubicBezTo>
                <a:cubicBezTo>
                  <a:pt x="76" y="9"/>
                  <a:pt x="76" y="9"/>
                  <a:pt x="76" y="9"/>
                </a:cubicBezTo>
                <a:cubicBezTo>
                  <a:pt x="76" y="62"/>
                  <a:pt x="76" y="62"/>
                  <a:pt x="76" y="62"/>
                </a:cubicBezTo>
                <a:cubicBezTo>
                  <a:pt x="76" y="62"/>
                  <a:pt x="76" y="62"/>
                  <a:pt x="76" y="62"/>
                </a:cubicBezTo>
                <a:cubicBezTo>
                  <a:pt x="76" y="62"/>
                  <a:pt x="76" y="62"/>
                  <a:pt x="76" y="62"/>
                </a:cubicBezTo>
                <a:cubicBezTo>
                  <a:pt x="76" y="63"/>
                  <a:pt x="75" y="65"/>
                  <a:pt x="73" y="65"/>
                </a:cubicBezTo>
                <a:cubicBezTo>
                  <a:pt x="73" y="65"/>
                  <a:pt x="73" y="64"/>
                  <a:pt x="72" y="64"/>
                </a:cubicBezTo>
                <a:cubicBezTo>
                  <a:pt x="14" y="64"/>
                  <a:pt x="14" y="64"/>
                  <a:pt x="14" y="64"/>
                </a:cubicBezTo>
                <a:cubicBezTo>
                  <a:pt x="13" y="64"/>
                  <a:pt x="12" y="63"/>
                  <a:pt x="12" y="62"/>
                </a:cubicBezTo>
                <a:cubicBezTo>
                  <a:pt x="12" y="58"/>
                  <a:pt x="12" y="58"/>
                  <a:pt x="12" y="58"/>
                </a:cubicBezTo>
                <a:cubicBezTo>
                  <a:pt x="8" y="58"/>
                  <a:pt x="8" y="58"/>
                  <a:pt x="8" y="58"/>
                </a:cubicBezTo>
                <a:cubicBezTo>
                  <a:pt x="8" y="58"/>
                  <a:pt x="8" y="58"/>
                  <a:pt x="8" y="58"/>
                </a:cubicBezTo>
                <a:cubicBezTo>
                  <a:pt x="6" y="57"/>
                  <a:pt x="4" y="56"/>
                  <a:pt x="2" y="54"/>
                </a:cubicBezTo>
                <a:cubicBezTo>
                  <a:pt x="1" y="52"/>
                  <a:pt x="0" y="49"/>
                  <a:pt x="0" y="45"/>
                </a:cubicBezTo>
                <a:cubicBezTo>
                  <a:pt x="0" y="45"/>
                  <a:pt x="0" y="45"/>
                  <a:pt x="0" y="45"/>
                </a:cubicBezTo>
                <a:cubicBezTo>
                  <a:pt x="0" y="3"/>
                  <a:pt x="0" y="3"/>
                  <a:pt x="0" y="3"/>
                </a:cubicBezTo>
                <a:cubicBezTo>
                  <a:pt x="0" y="1"/>
                  <a:pt x="1" y="0"/>
                  <a:pt x="2" y="0"/>
                </a:cubicBezTo>
                <a:close/>
                <a:moveTo>
                  <a:pt x="10" y="47"/>
                </a:moveTo>
                <a:cubicBezTo>
                  <a:pt x="10" y="49"/>
                  <a:pt x="10" y="49"/>
                  <a:pt x="10" y="49"/>
                </a:cubicBezTo>
                <a:cubicBezTo>
                  <a:pt x="49" y="49"/>
                  <a:pt x="49" y="49"/>
                  <a:pt x="49" y="49"/>
                </a:cubicBezTo>
                <a:cubicBezTo>
                  <a:pt x="49" y="47"/>
                  <a:pt x="49" y="47"/>
                  <a:pt x="49" y="47"/>
                </a:cubicBezTo>
                <a:cubicBezTo>
                  <a:pt x="10" y="47"/>
                  <a:pt x="10" y="47"/>
                  <a:pt x="10" y="47"/>
                </a:cubicBezTo>
                <a:close/>
                <a:moveTo>
                  <a:pt x="10" y="41"/>
                </a:moveTo>
                <a:cubicBezTo>
                  <a:pt x="10" y="44"/>
                  <a:pt x="10" y="44"/>
                  <a:pt x="10" y="44"/>
                </a:cubicBezTo>
                <a:cubicBezTo>
                  <a:pt x="49" y="44"/>
                  <a:pt x="49" y="44"/>
                  <a:pt x="49" y="44"/>
                </a:cubicBezTo>
                <a:cubicBezTo>
                  <a:pt x="49" y="41"/>
                  <a:pt x="49" y="41"/>
                  <a:pt x="49" y="41"/>
                </a:cubicBezTo>
                <a:cubicBezTo>
                  <a:pt x="10" y="41"/>
                  <a:pt x="10" y="41"/>
                  <a:pt x="10" y="41"/>
                </a:cubicBezTo>
                <a:close/>
                <a:moveTo>
                  <a:pt x="10" y="36"/>
                </a:moveTo>
                <a:cubicBezTo>
                  <a:pt x="10" y="39"/>
                  <a:pt x="10" y="39"/>
                  <a:pt x="10" y="39"/>
                </a:cubicBezTo>
                <a:cubicBezTo>
                  <a:pt x="49" y="39"/>
                  <a:pt x="49" y="39"/>
                  <a:pt x="49" y="39"/>
                </a:cubicBezTo>
                <a:cubicBezTo>
                  <a:pt x="49" y="36"/>
                  <a:pt x="49" y="36"/>
                  <a:pt x="49" y="36"/>
                </a:cubicBezTo>
                <a:cubicBezTo>
                  <a:pt x="10" y="36"/>
                  <a:pt x="10" y="36"/>
                  <a:pt x="10" y="36"/>
                </a:cubicBezTo>
                <a:close/>
                <a:moveTo>
                  <a:pt x="10" y="31"/>
                </a:moveTo>
                <a:cubicBezTo>
                  <a:pt x="10" y="33"/>
                  <a:pt x="10" y="33"/>
                  <a:pt x="10" y="33"/>
                </a:cubicBezTo>
                <a:cubicBezTo>
                  <a:pt x="49" y="33"/>
                  <a:pt x="49" y="33"/>
                  <a:pt x="49" y="33"/>
                </a:cubicBezTo>
                <a:cubicBezTo>
                  <a:pt x="49" y="31"/>
                  <a:pt x="49" y="31"/>
                  <a:pt x="49" y="31"/>
                </a:cubicBezTo>
                <a:cubicBezTo>
                  <a:pt x="10" y="31"/>
                  <a:pt x="10" y="31"/>
                  <a:pt x="10" y="31"/>
                </a:cubicBezTo>
                <a:close/>
                <a:moveTo>
                  <a:pt x="42" y="20"/>
                </a:moveTo>
                <a:cubicBezTo>
                  <a:pt x="42" y="23"/>
                  <a:pt x="42" y="23"/>
                  <a:pt x="42" y="23"/>
                </a:cubicBezTo>
                <a:cubicBezTo>
                  <a:pt x="42" y="25"/>
                  <a:pt x="43" y="26"/>
                  <a:pt x="46" y="26"/>
                </a:cubicBezTo>
                <a:cubicBezTo>
                  <a:pt x="48" y="26"/>
                  <a:pt x="50" y="25"/>
                  <a:pt x="50" y="23"/>
                </a:cubicBezTo>
                <a:cubicBezTo>
                  <a:pt x="50" y="21"/>
                  <a:pt x="50" y="21"/>
                  <a:pt x="50" y="21"/>
                </a:cubicBezTo>
                <a:cubicBezTo>
                  <a:pt x="50" y="20"/>
                  <a:pt x="50" y="20"/>
                  <a:pt x="49" y="19"/>
                </a:cubicBezTo>
                <a:cubicBezTo>
                  <a:pt x="49" y="18"/>
                  <a:pt x="48" y="17"/>
                  <a:pt x="46" y="16"/>
                </a:cubicBezTo>
                <a:cubicBezTo>
                  <a:pt x="46" y="15"/>
                  <a:pt x="45" y="14"/>
                  <a:pt x="45" y="14"/>
                </a:cubicBezTo>
                <a:cubicBezTo>
                  <a:pt x="45" y="13"/>
                  <a:pt x="45" y="13"/>
                  <a:pt x="45" y="13"/>
                </a:cubicBezTo>
                <a:cubicBezTo>
                  <a:pt x="45" y="12"/>
                  <a:pt x="45" y="12"/>
                  <a:pt x="46" y="12"/>
                </a:cubicBezTo>
                <a:cubicBezTo>
                  <a:pt x="46" y="12"/>
                  <a:pt x="46" y="12"/>
                  <a:pt x="46" y="12"/>
                </a:cubicBezTo>
                <a:cubicBezTo>
                  <a:pt x="46" y="15"/>
                  <a:pt x="46" y="15"/>
                  <a:pt x="46" y="15"/>
                </a:cubicBezTo>
                <a:cubicBezTo>
                  <a:pt x="50" y="15"/>
                  <a:pt x="50" y="15"/>
                  <a:pt x="50" y="15"/>
                </a:cubicBezTo>
                <a:cubicBezTo>
                  <a:pt x="50" y="12"/>
                  <a:pt x="50" y="12"/>
                  <a:pt x="50" y="12"/>
                </a:cubicBezTo>
                <a:cubicBezTo>
                  <a:pt x="50" y="10"/>
                  <a:pt x="48" y="10"/>
                  <a:pt x="46" y="10"/>
                </a:cubicBezTo>
                <a:cubicBezTo>
                  <a:pt x="43" y="10"/>
                  <a:pt x="42" y="11"/>
                  <a:pt x="42" y="13"/>
                </a:cubicBezTo>
                <a:cubicBezTo>
                  <a:pt x="42" y="15"/>
                  <a:pt x="42" y="15"/>
                  <a:pt x="42" y="15"/>
                </a:cubicBezTo>
                <a:cubicBezTo>
                  <a:pt x="42" y="15"/>
                  <a:pt x="42" y="16"/>
                  <a:pt x="42" y="16"/>
                </a:cubicBezTo>
                <a:cubicBezTo>
                  <a:pt x="43" y="17"/>
                  <a:pt x="44" y="18"/>
                  <a:pt x="45" y="19"/>
                </a:cubicBezTo>
                <a:cubicBezTo>
                  <a:pt x="46" y="20"/>
                  <a:pt x="46" y="21"/>
                  <a:pt x="46" y="21"/>
                </a:cubicBezTo>
                <a:cubicBezTo>
                  <a:pt x="46" y="23"/>
                  <a:pt x="46" y="23"/>
                  <a:pt x="46" y="23"/>
                </a:cubicBezTo>
                <a:cubicBezTo>
                  <a:pt x="46" y="24"/>
                  <a:pt x="46" y="24"/>
                  <a:pt x="46" y="24"/>
                </a:cubicBezTo>
                <a:cubicBezTo>
                  <a:pt x="45" y="24"/>
                  <a:pt x="45" y="24"/>
                  <a:pt x="45" y="23"/>
                </a:cubicBezTo>
                <a:cubicBezTo>
                  <a:pt x="45" y="20"/>
                  <a:pt x="45" y="20"/>
                  <a:pt x="45" y="20"/>
                </a:cubicBezTo>
                <a:cubicBezTo>
                  <a:pt x="42" y="20"/>
                  <a:pt x="42" y="20"/>
                  <a:pt x="42" y="20"/>
                </a:cubicBezTo>
                <a:close/>
                <a:moveTo>
                  <a:pt x="18" y="26"/>
                </a:moveTo>
                <a:cubicBezTo>
                  <a:pt x="18" y="10"/>
                  <a:pt x="18" y="10"/>
                  <a:pt x="18" y="10"/>
                </a:cubicBezTo>
                <a:cubicBezTo>
                  <a:pt x="15" y="10"/>
                  <a:pt x="15" y="10"/>
                  <a:pt x="15" y="10"/>
                </a:cubicBezTo>
                <a:cubicBezTo>
                  <a:pt x="15" y="17"/>
                  <a:pt x="15" y="17"/>
                  <a:pt x="15" y="17"/>
                </a:cubicBezTo>
                <a:cubicBezTo>
                  <a:pt x="13" y="10"/>
                  <a:pt x="13" y="10"/>
                  <a:pt x="13" y="10"/>
                </a:cubicBezTo>
                <a:cubicBezTo>
                  <a:pt x="9" y="10"/>
                  <a:pt x="9" y="10"/>
                  <a:pt x="9" y="10"/>
                </a:cubicBezTo>
                <a:cubicBezTo>
                  <a:pt x="9" y="26"/>
                  <a:pt x="9" y="26"/>
                  <a:pt x="9" y="26"/>
                </a:cubicBezTo>
                <a:cubicBezTo>
                  <a:pt x="12" y="26"/>
                  <a:pt x="12" y="26"/>
                  <a:pt x="12" y="26"/>
                </a:cubicBezTo>
                <a:cubicBezTo>
                  <a:pt x="12" y="17"/>
                  <a:pt x="12" y="17"/>
                  <a:pt x="12" y="17"/>
                </a:cubicBezTo>
                <a:cubicBezTo>
                  <a:pt x="15" y="26"/>
                  <a:pt x="15" y="26"/>
                  <a:pt x="15" y="26"/>
                </a:cubicBezTo>
                <a:cubicBezTo>
                  <a:pt x="18" y="26"/>
                  <a:pt x="18" y="26"/>
                  <a:pt x="18" y="26"/>
                </a:cubicBezTo>
                <a:close/>
                <a:moveTo>
                  <a:pt x="26" y="26"/>
                </a:moveTo>
                <a:cubicBezTo>
                  <a:pt x="26" y="24"/>
                  <a:pt x="26" y="24"/>
                  <a:pt x="26" y="24"/>
                </a:cubicBezTo>
                <a:cubicBezTo>
                  <a:pt x="23" y="24"/>
                  <a:pt x="23" y="24"/>
                  <a:pt x="23" y="24"/>
                </a:cubicBezTo>
                <a:cubicBezTo>
                  <a:pt x="23" y="18"/>
                  <a:pt x="23" y="18"/>
                  <a:pt x="23" y="18"/>
                </a:cubicBezTo>
                <a:cubicBezTo>
                  <a:pt x="26" y="18"/>
                  <a:pt x="26" y="18"/>
                  <a:pt x="26" y="18"/>
                </a:cubicBezTo>
                <a:cubicBezTo>
                  <a:pt x="26" y="16"/>
                  <a:pt x="26" y="16"/>
                  <a:pt x="26" y="16"/>
                </a:cubicBezTo>
                <a:cubicBezTo>
                  <a:pt x="23" y="16"/>
                  <a:pt x="23" y="16"/>
                  <a:pt x="23" y="16"/>
                </a:cubicBezTo>
                <a:cubicBezTo>
                  <a:pt x="23" y="12"/>
                  <a:pt x="23" y="12"/>
                  <a:pt x="23" y="12"/>
                </a:cubicBezTo>
                <a:cubicBezTo>
                  <a:pt x="26" y="12"/>
                  <a:pt x="26" y="12"/>
                  <a:pt x="26" y="12"/>
                </a:cubicBezTo>
                <a:cubicBezTo>
                  <a:pt x="26" y="10"/>
                  <a:pt x="26" y="10"/>
                  <a:pt x="26" y="10"/>
                </a:cubicBezTo>
                <a:cubicBezTo>
                  <a:pt x="19" y="10"/>
                  <a:pt x="19" y="10"/>
                  <a:pt x="19" y="10"/>
                </a:cubicBezTo>
                <a:cubicBezTo>
                  <a:pt x="19" y="26"/>
                  <a:pt x="19" y="26"/>
                  <a:pt x="19" y="26"/>
                </a:cubicBezTo>
                <a:cubicBezTo>
                  <a:pt x="26" y="26"/>
                  <a:pt x="26" y="26"/>
                  <a:pt x="26" y="26"/>
                </a:cubicBezTo>
                <a:close/>
                <a:moveTo>
                  <a:pt x="41" y="10"/>
                </a:moveTo>
                <a:cubicBezTo>
                  <a:pt x="38" y="10"/>
                  <a:pt x="38" y="10"/>
                  <a:pt x="38" y="10"/>
                </a:cubicBezTo>
                <a:cubicBezTo>
                  <a:pt x="37" y="17"/>
                  <a:pt x="37" y="17"/>
                  <a:pt x="37" y="17"/>
                </a:cubicBezTo>
                <a:cubicBezTo>
                  <a:pt x="36" y="10"/>
                  <a:pt x="36" y="10"/>
                  <a:pt x="36" y="10"/>
                </a:cubicBezTo>
                <a:cubicBezTo>
                  <a:pt x="32" y="10"/>
                  <a:pt x="32" y="10"/>
                  <a:pt x="32" y="10"/>
                </a:cubicBezTo>
                <a:cubicBezTo>
                  <a:pt x="31" y="17"/>
                  <a:pt x="31" y="17"/>
                  <a:pt x="31" y="17"/>
                </a:cubicBezTo>
                <a:cubicBezTo>
                  <a:pt x="30" y="10"/>
                  <a:pt x="30" y="10"/>
                  <a:pt x="30" y="10"/>
                </a:cubicBezTo>
                <a:cubicBezTo>
                  <a:pt x="26" y="10"/>
                  <a:pt x="26" y="10"/>
                  <a:pt x="26" y="10"/>
                </a:cubicBezTo>
                <a:cubicBezTo>
                  <a:pt x="29" y="26"/>
                  <a:pt x="29" y="26"/>
                  <a:pt x="29" y="26"/>
                </a:cubicBezTo>
                <a:cubicBezTo>
                  <a:pt x="32" y="26"/>
                  <a:pt x="32" y="26"/>
                  <a:pt x="32" y="26"/>
                </a:cubicBezTo>
                <a:cubicBezTo>
                  <a:pt x="33" y="17"/>
                  <a:pt x="33" y="17"/>
                  <a:pt x="33" y="17"/>
                </a:cubicBezTo>
                <a:cubicBezTo>
                  <a:pt x="35" y="26"/>
                  <a:pt x="35" y="26"/>
                  <a:pt x="35" y="26"/>
                </a:cubicBezTo>
                <a:cubicBezTo>
                  <a:pt x="39" y="26"/>
                  <a:pt x="39" y="26"/>
                  <a:pt x="39" y="26"/>
                </a:cubicBezTo>
                <a:cubicBezTo>
                  <a:pt x="41" y="10"/>
                  <a:pt x="41" y="10"/>
                  <a:pt x="41" y="10"/>
                </a:cubicBezTo>
                <a:close/>
                <a:moveTo>
                  <a:pt x="58" y="7"/>
                </a:moveTo>
                <a:cubicBezTo>
                  <a:pt x="58" y="44"/>
                  <a:pt x="58" y="44"/>
                  <a:pt x="58" y="44"/>
                </a:cubicBezTo>
                <a:cubicBezTo>
                  <a:pt x="58" y="44"/>
                  <a:pt x="58" y="44"/>
                  <a:pt x="58" y="45"/>
                </a:cubicBezTo>
                <a:cubicBezTo>
                  <a:pt x="58" y="48"/>
                  <a:pt x="58" y="50"/>
                  <a:pt x="59" y="52"/>
                </a:cubicBezTo>
                <a:cubicBezTo>
                  <a:pt x="60" y="52"/>
                  <a:pt x="60" y="53"/>
                  <a:pt x="61" y="53"/>
                </a:cubicBezTo>
                <a:cubicBezTo>
                  <a:pt x="61" y="53"/>
                  <a:pt x="61" y="53"/>
                  <a:pt x="61" y="53"/>
                </a:cubicBezTo>
                <a:cubicBezTo>
                  <a:pt x="61" y="53"/>
                  <a:pt x="62" y="52"/>
                  <a:pt x="62" y="51"/>
                </a:cubicBezTo>
                <a:cubicBezTo>
                  <a:pt x="62" y="50"/>
                  <a:pt x="63" y="47"/>
                  <a:pt x="63" y="44"/>
                </a:cubicBezTo>
                <a:cubicBezTo>
                  <a:pt x="63" y="44"/>
                  <a:pt x="63" y="44"/>
                  <a:pt x="63" y="44"/>
                </a:cubicBezTo>
                <a:cubicBezTo>
                  <a:pt x="63" y="44"/>
                  <a:pt x="63" y="44"/>
                  <a:pt x="63" y="44"/>
                </a:cubicBezTo>
                <a:cubicBezTo>
                  <a:pt x="63" y="8"/>
                  <a:pt x="63" y="8"/>
                  <a:pt x="63" y="8"/>
                </a:cubicBezTo>
                <a:cubicBezTo>
                  <a:pt x="63" y="8"/>
                  <a:pt x="63" y="8"/>
                  <a:pt x="63" y="8"/>
                </a:cubicBezTo>
                <a:cubicBezTo>
                  <a:pt x="63" y="8"/>
                  <a:pt x="63" y="7"/>
                  <a:pt x="63" y="7"/>
                </a:cubicBezTo>
                <a:cubicBezTo>
                  <a:pt x="59" y="7"/>
                  <a:pt x="59" y="7"/>
                  <a:pt x="59" y="7"/>
                </a:cubicBezTo>
                <a:cubicBezTo>
                  <a:pt x="59" y="7"/>
                  <a:pt x="58" y="7"/>
                  <a:pt x="58" y="7"/>
                </a:cubicBezTo>
                <a:close/>
                <a:moveTo>
                  <a:pt x="69" y="7"/>
                </a:moveTo>
                <a:cubicBezTo>
                  <a:pt x="69" y="7"/>
                  <a:pt x="68" y="7"/>
                  <a:pt x="68" y="7"/>
                </a:cubicBezTo>
                <a:cubicBezTo>
                  <a:pt x="68" y="7"/>
                  <a:pt x="68" y="7"/>
                  <a:pt x="68" y="7"/>
                </a:cubicBezTo>
                <a:cubicBezTo>
                  <a:pt x="68" y="7"/>
                  <a:pt x="68" y="7"/>
                  <a:pt x="68" y="8"/>
                </a:cubicBezTo>
                <a:cubicBezTo>
                  <a:pt x="68" y="8"/>
                  <a:pt x="68" y="8"/>
                  <a:pt x="68" y="8"/>
                </a:cubicBezTo>
                <a:cubicBezTo>
                  <a:pt x="68" y="44"/>
                  <a:pt x="68" y="44"/>
                  <a:pt x="68" y="44"/>
                </a:cubicBezTo>
                <a:cubicBezTo>
                  <a:pt x="68" y="44"/>
                  <a:pt x="68" y="44"/>
                  <a:pt x="68" y="44"/>
                </a:cubicBezTo>
                <a:cubicBezTo>
                  <a:pt x="68" y="48"/>
                  <a:pt x="67" y="51"/>
                  <a:pt x="67" y="53"/>
                </a:cubicBezTo>
                <a:cubicBezTo>
                  <a:pt x="66" y="56"/>
                  <a:pt x="64" y="58"/>
                  <a:pt x="62" y="58"/>
                </a:cubicBezTo>
                <a:cubicBezTo>
                  <a:pt x="62" y="58"/>
                  <a:pt x="62" y="58"/>
                  <a:pt x="62" y="58"/>
                </a:cubicBezTo>
                <a:cubicBezTo>
                  <a:pt x="62" y="58"/>
                  <a:pt x="62" y="58"/>
                  <a:pt x="62" y="58"/>
                </a:cubicBezTo>
                <a:cubicBezTo>
                  <a:pt x="17" y="58"/>
                  <a:pt x="17" y="58"/>
                  <a:pt x="17" y="58"/>
                </a:cubicBezTo>
                <a:cubicBezTo>
                  <a:pt x="17" y="59"/>
                  <a:pt x="17" y="59"/>
                  <a:pt x="17" y="59"/>
                </a:cubicBezTo>
                <a:cubicBezTo>
                  <a:pt x="71" y="59"/>
                  <a:pt x="71" y="59"/>
                  <a:pt x="71" y="59"/>
                </a:cubicBezTo>
                <a:cubicBezTo>
                  <a:pt x="71" y="9"/>
                  <a:pt x="71" y="9"/>
                  <a:pt x="71" y="9"/>
                </a:cubicBezTo>
                <a:cubicBezTo>
                  <a:pt x="71" y="8"/>
                  <a:pt x="71" y="8"/>
                  <a:pt x="71" y="8"/>
                </a:cubicBezTo>
                <a:cubicBezTo>
                  <a:pt x="71" y="8"/>
                  <a:pt x="71" y="8"/>
                  <a:pt x="71" y="8"/>
                </a:cubicBezTo>
                <a:cubicBezTo>
                  <a:pt x="71" y="8"/>
                  <a:pt x="71" y="7"/>
                  <a:pt x="70" y="7"/>
                </a:cubicBezTo>
                <a:cubicBezTo>
                  <a:pt x="70" y="7"/>
                  <a:pt x="70" y="7"/>
                  <a:pt x="69" y="7"/>
                </a:cubicBezTo>
                <a:cubicBezTo>
                  <a:pt x="69" y="7"/>
                  <a:pt x="69" y="7"/>
                  <a:pt x="69" y="7"/>
                </a:cubicBezTo>
                <a:cubicBezTo>
                  <a:pt x="69" y="7"/>
                  <a:pt x="69" y="7"/>
                  <a:pt x="69" y="7"/>
                </a:cubicBezTo>
                <a:close/>
                <a:moveTo>
                  <a:pt x="53" y="5"/>
                </a:moveTo>
                <a:cubicBezTo>
                  <a:pt x="5" y="5"/>
                  <a:pt x="5" y="5"/>
                  <a:pt x="5" y="5"/>
                </a:cubicBezTo>
                <a:cubicBezTo>
                  <a:pt x="5" y="45"/>
                  <a:pt x="5" y="45"/>
                  <a:pt x="5" y="45"/>
                </a:cubicBezTo>
                <a:cubicBezTo>
                  <a:pt x="5" y="45"/>
                  <a:pt x="5" y="45"/>
                  <a:pt x="5" y="45"/>
                </a:cubicBezTo>
                <a:cubicBezTo>
                  <a:pt x="5" y="45"/>
                  <a:pt x="5" y="45"/>
                  <a:pt x="5" y="45"/>
                </a:cubicBezTo>
                <a:cubicBezTo>
                  <a:pt x="5" y="48"/>
                  <a:pt x="5" y="50"/>
                  <a:pt x="6" y="51"/>
                </a:cubicBezTo>
                <a:cubicBezTo>
                  <a:pt x="7" y="52"/>
                  <a:pt x="8" y="52"/>
                  <a:pt x="9" y="53"/>
                </a:cubicBezTo>
                <a:cubicBezTo>
                  <a:pt x="54" y="53"/>
                  <a:pt x="54" y="53"/>
                  <a:pt x="54" y="53"/>
                </a:cubicBezTo>
                <a:cubicBezTo>
                  <a:pt x="53" y="51"/>
                  <a:pt x="53" y="48"/>
                  <a:pt x="53" y="44"/>
                </a:cubicBezTo>
                <a:cubicBezTo>
                  <a:pt x="53" y="44"/>
                  <a:pt x="53" y="44"/>
                  <a:pt x="53" y="44"/>
                </a:cubicBezTo>
                <a:lnTo>
                  <a:pt x="53" y="5"/>
                </a:lnTo>
                <a:close/>
              </a:path>
            </a:pathLst>
          </a:custGeom>
          <a:solidFill>
            <a:srgbClr val="2F5B50"/>
          </a:solidFill>
          <a:ln>
            <a:noFill/>
          </a:ln>
        </p:spPr>
        <p:txBody>
          <a:bodyPr vert="horz" wrap="square" lIns="121791" tIns="60896" rIns="121791" bIns="60896" numCol="1" anchor="t" anchorCtr="0" compatLnSpc="1"/>
          <a:lstStyle/>
          <a:p>
            <a:pPr defTabSz="1217295"/>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 name="Freeform 373"/>
          <p:cNvSpPr>
            <a:spLocks noEditPoints="1"/>
          </p:cNvSpPr>
          <p:nvPr/>
        </p:nvSpPr>
        <p:spPr bwMode="auto">
          <a:xfrm>
            <a:off x="3331796" y="2238638"/>
            <a:ext cx="458581" cy="464278"/>
          </a:xfrm>
          <a:custGeom>
            <a:avLst/>
            <a:gdLst>
              <a:gd name="T0" fmla="*/ 65 w 68"/>
              <a:gd name="T1" fmla="*/ 29 h 69"/>
              <a:gd name="T2" fmla="*/ 68 w 68"/>
              <a:gd name="T3" fmla="*/ 34 h 69"/>
              <a:gd name="T4" fmla="*/ 68 w 68"/>
              <a:gd name="T5" fmla="*/ 63 h 69"/>
              <a:gd name="T6" fmla="*/ 61 w 68"/>
              <a:gd name="T7" fmla="*/ 69 h 69"/>
              <a:gd name="T8" fmla="*/ 7 w 68"/>
              <a:gd name="T9" fmla="*/ 69 h 69"/>
              <a:gd name="T10" fmla="*/ 0 w 68"/>
              <a:gd name="T11" fmla="*/ 63 h 69"/>
              <a:gd name="T12" fmla="*/ 0 w 68"/>
              <a:gd name="T13" fmla="*/ 34 h 69"/>
              <a:gd name="T14" fmla="*/ 2 w 68"/>
              <a:gd name="T15" fmla="*/ 30 h 69"/>
              <a:gd name="T16" fmla="*/ 2 w 68"/>
              <a:gd name="T17" fmla="*/ 30 h 69"/>
              <a:gd name="T18" fmla="*/ 2 w 68"/>
              <a:gd name="T19" fmla="*/ 30 h 69"/>
              <a:gd name="T20" fmla="*/ 2 w 68"/>
              <a:gd name="T21" fmla="*/ 29 h 69"/>
              <a:gd name="T22" fmla="*/ 30 w 68"/>
              <a:gd name="T23" fmla="*/ 2 h 69"/>
              <a:gd name="T24" fmla="*/ 38 w 68"/>
              <a:gd name="T25" fmla="*/ 2 h 69"/>
              <a:gd name="T26" fmla="*/ 65 w 68"/>
              <a:gd name="T27" fmla="*/ 29 h 69"/>
              <a:gd name="T28" fmla="*/ 12 w 68"/>
              <a:gd name="T29" fmla="*/ 22 h 69"/>
              <a:gd name="T30" fmla="*/ 12 w 68"/>
              <a:gd name="T31" fmla="*/ 39 h 69"/>
              <a:gd name="T32" fmla="*/ 34 w 68"/>
              <a:gd name="T33" fmla="*/ 56 h 69"/>
              <a:gd name="T34" fmla="*/ 55 w 68"/>
              <a:gd name="T35" fmla="*/ 40 h 69"/>
              <a:gd name="T36" fmla="*/ 55 w 68"/>
              <a:gd name="T37" fmla="*/ 22 h 69"/>
              <a:gd name="T38" fmla="*/ 12 w 68"/>
              <a:gd name="T39" fmla="*/ 22 h 69"/>
              <a:gd name="T40" fmla="*/ 19 w 68"/>
              <a:gd name="T41" fmla="*/ 26 h 69"/>
              <a:gd name="T42" fmla="*/ 19 w 68"/>
              <a:gd name="T43" fmla="*/ 29 h 69"/>
              <a:gd name="T44" fmla="*/ 48 w 68"/>
              <a:gd name="T45" fmla="*/ 29 h 69"/>
              <a:gd name="T46" fmla="*/ 48 w 68"/>
              <a:gd name="T47" fmla="*/ 26 h 69"/>
              <a:gd name="T48" fmla="*/ 19 w 68"/>
              <a:gd name="T49" fmla="*/ 26 h 69"/>
              <a:gd name="T50" fmla="*/ 19 w 68"/>
              <a:gd name="T51" fmla="*/ 38 h 69"/>
              <a:gd name="T52" fmla="*/ 19 w 68"/>
              <a:gd name="T53" fmla="*/ 41 h 69"/>
              <a:gd name="T54" fmla="*/ 48 w 68"/>
              <a:gd name="T55" fmla="*/ 41 h 69"/>
              <a:gd name="T56" fmla="*/ 48 w 68"/>
              <a:gd name="T57" fmla="*/ 38 h 69"/>
              <a:gd name="T58" fmla="*/ 19 w 68"/>
              <a:gd name="T59" fmla="*/ 38 h 69"/>
              <a:gd name="T60" fmla="*/ 19 w 68"/>
              <a:gd name="T61" fmla="*/ 32 h 69"/>
              <a:gd name="T62" fmla="*/ 19 w 68"/>
              <a:gd name="T63" fmla="*/ 35 h 69"/>
              <a:gd name="T64" fmla="*/ 48 w 68"/>
              <a:gd name="T65" fmla="*/ 35 h 69"/>
              <a:gd name="T66" fmla="*/ 48 w 68"/>
              <a:gd name="T67" fmla="*/ 32 h 69"/>
              <a:gd name="T68" fmla="*/ 19 w 68"/>
              <a:gd name="T69" fmla="*/ 32 h 69"/>
              <a:gd name="T70" fmla="*/ 8 w 68"/>
              <a:gd name="T71" fmla="*/ 65 h 69"/>
              <a:gd name="T72" fmla="*/ 21 w 68"/>
              <a:gd name="T73" fmla="*/ 52 h 69"/>
              <a:gd name="T74" fmla="*/ 21 w 68"/>
              <a:gd name="T75" fmla="*/ 50 h 69"/>
              <a:gd name="T76" fmla="*/ 19 w 68"/>
              <a:gd name="T77" fmla="*/ 50 h 69"/>
              <a:gd name="T78" fmla="*/ 6 w 68"/>
              <a:gd name="T79" fmla="*/ 63 h 69"/>
              <a:gd name="T80" fmla="*/ 6 w 68"/>
              <a:gd name="T81" fmla="*/ 65 h 69"/>
              <a:gd name="T82" fmla="*/ 8 w 68"/>
              <a:gd name="T83" fmla="*/ 65 h 69"/>
              <a:gd name="T84" fmla="*/ 63 w 68"/>
              <a:gd name="T85" fmla="*/ 63 h 69"/>
              <a:gd name="T86" fmla="*/ 50 w 68"/>
              <a:gd name="T87" fmla="*/ 50 h 69"/>
              <a:gd name="T88" fmla="*/ 48 w 68"/>
              <a:gd name="T89" fmla="*/ 50 h 69"/>
              <a:gd name="T90" fmla="*/ 48 w 68"/>
              <a:gd name="T91" fmla="*/ 52 h 69"/>
              <a:gd name="T92" fmla="*/ 61 w 68"/>
              <a:gd name="T93" fmla="*/ 65 h 69"/>
              <a:gd name="T94" fmla="*/ 64 w 68"/>
              <a:gd name="T95" fmla="*/ 65 h 69"/>
              <a:gd name="T96" fmla="*/ 63 w 68"/>
              <a:gd name="T97" fmla="*/ 6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 h="69">
                <a:moveTo>
                  <a:pt x="65" y="29"/>
                </a:moveTo>
                <a:cubicBezTo>
                  <a:pt x="67" y="30"/>
                  <a:pt x="68" y="32"/>
                  <a:pt x="68" y="34"/>
                </a:cubicBezTo>
                <a:cubicBezTo>
                  <a:pt x="68" y="63"/>
                  <a:pt x="68" y="63"/>
                  <a:pt x="68" y="63"/>
                </a:cubicBezTo>
                <a:cubicBezTo>
                  <a:pt x="68" y="66"/>
                  <a:pt x="65" y="69"/>
                  <a:pt x="61" y="69"/>
                </a:cubicBezTo>
                <a:cubicBezTo>
                  <a:pt x="7" y="69"/>
                  <a:pt x="7" y="69"/>
                  <a:pt x="7" y="69"/>
                </a:cubicBezTo>
                <a:cubicBezTo>
                  <a:pt x="3" y="69"/>
                  <a:pt x="0" y="66"/>
                  <a:pt x="0" y="63"/>
                </a:cubicBezTo>
                <a:cubicBezTo>
                  <a:pt x="0" y="34"/>
                  <a:pt x="0" y="34"/>
                  <a:pt x="0" y="34"/>
                </a:cubicBezTo>
                <a:cubicBezTo>
                  <a:pt x="0" y="33"/>
                  <a:pt x="1" y="31"/>
                  <a:pt x="2" y="30"/>
                </a:cubicBezTo>
                <a:cubicBezTo>
                  <a:pt x="2" y="30"/>
                  <a:pt x="2" y="30"/>
                  <a:pt x="2" y="30"/>
                </a:cubicBezTo>
                <a:cubicBezTo>
                  <a:pt x="2" y="30"/>
                  <a:pt x="2" y="30"/>
                  <a:pt x="2" y="30"/>
                </a:cubicBezTo>
                <a:cubicBezTo>
                  <a:pt x="2" y="29"/>
                  <a:pt x="2" y="29"/>
                  <a:pt x="2" y="29"/>
                </a:cubicBezTo>
                <a:cubicBezTo>
                  <a:pt x="30" y="2"/>
                  <a:pt x="30" y="2"/>
                  <a:pt x="30" y="2"/>
                </a:cubicBezTo>
                <a:cubicBezTo>
                  <a:pt x="33" y="0"/>
                  <a:pt x="35" y="0"/>
                  <a:pt x="38" y="2"/>
                </a:cubicBezTo>
                <a:cubicBezTo>
                  <a:pt x="65" y="29"/>
                  <a:pt x="65" y="29"/>
                  <a:pt x="65" y="29"/>
                </a:cubicBezTo>
                <a:close/>
                <a:moveTo>
                  <a:pt x="12" y="22"/>
                </a:moveTo>
                <a:cubicBezTo>
                  <a:pt x="12" y="39"/>
                  <a:pt x="12" y="39"/>
                  <a:pt x="12" y="39"/>
                </a:cubicBezTo>
                <a:cubicBezTo>
                  <a:pt x="34" y="56"/>
                  <a:pt x="34" y="56"/>
                  <a:pt x="34" y="56"/>
                </a:cubicBezTo>
                <a:cubicBezTo>
                  <a:pt x="55" y="40"/>
                  <a:pt x="55" y="40"/>
                  <a:pt x="55" y="40"/>
                </a:cubicBezTo>
                <a:cubicBezTo>
                  <a:pt x="55" y="22"/>
                  <a:pt x="55" y="22"/>
                  <a:pt x="55" y="22"/>
                </a:cubicBezTo>
                <a:cubicBezTo>
                  <a:pt x="12" y="22"/>
                  <a:pt x="12" y="22"/>
                  <a:pt x="12" y="22"/>
                </a:cubicBezTo>
                <a:close/>
                <a:moveTo>
                  <a:pt x="19" y="26"/>
                </a:moveTo>
                <a:cubicBezTo>
                  <a:pt x="19" y="29"/>
                  <a:pt x="19" y="29"/>
                  <a:pt x="19" y="29"/>
                </a:cubicBezTo>
                <a:cubicBezTo>
                  <a:pt x="48" y="29"/>
                  <a:pt x="48" y="29"/>
                  <a:pt x="48" y="29"/>
                </a:cubicBezTo>
                <a:cubicBezTo>
                  <a:pt x="48" y="26"/>
                  <a:pt x="48" y="26"/>
                  <a:pt x="48" y="26"/>
                </a:cubicBezTo>
                <a:cubicBezTo>
                  <a:pt x="19" y="26"/>
                  <a:pt x="19" y="26"/>
                  <a:pt x="19" y="26"/>
                </a:cubicBezTo>
                <a:close/>
                <a:moveTo>
                  <a:pt x="19" y="38"/>
                </a:moveTo>
                <a:cubicBezTo>
                  <a:pt x="19" y="41"/>
                  <a:pt x="19" y="41"/>
                  <a:pt x="19" y="41"/>
                </a:cubicBezTo>
                <a:cubicBezTo>
                  <a:pt x="48" y="41"/>
                  <a:pt x="48" y="41"/>
                  <a:pt x="48" y="41"/>
                </a:cubicBezTo>
                <a:cubicBezTo>
                  <a:pt x="48" y="38"/>
                  <a:pt x="48" y="38"/>
                  <a:pt x="48" y="38"/>
                </a:cubicBezTo>
                <a:cubicBezTo>
                  <a:pt x="19" y="38"/>
                  <a:pt x="19" y="38"/>
                  <a:pt x="19" y="38"/>
                </a:cubicBezTo>
                <a:close/>
                <a:moveTo>
                  <a:pt x="19" y="32"/>
                </a:moveTo>
                <a:cubicBezTo>
                  <a:pt x="19" y="35"/>
                  <a:pt x="19" y="35"/>
                  <a:pt x="19" y="35"/>
                </a:cubicBezTo>
                <a:cubicBezTo>
                  <a:pt x="48" y="35"/>
                  <a:pt x="48" y="35"/>
                  <a:pt x="48" y="35"/>
                </a:cubicBezTo>
                <a:cubicBezTo>
                  <a:pt x="48" y="32"/>
                  <a:pt x="48" y="32"/>
                  <a:pt x="48" y="32"/>
                </a:cubicBezTo>
                <a:cubicBezTo>
                  <a:pt x="19" y="32"/>
                  <a:pt x="19" y="32"/>
                  <a:pt x="19" y="32"/>
                </a:cubicBezTo>
                <a:close/>
                <a:moveTo>
                  <a:pt x="8" y="65"/>
                </a:moveTo>
                <a:cubicBezTo>
                  <a:pt x="21" y="52"/>
                  <a:pt x="21" y="52"/>
                  <a:pt x="21" y="52"/>
                </a:cubicBezTo>
                <a:cubicBezTo>
                  <a:pt x="22" y="52"/>
                  <a:pt x="22" y="51"/>
                  <a:pt x="21" y="50"/>
                </a:cubicBezTo>
                <a:cubicBezTo>
                  <a:pt x="21" y="49"/>
                  <a:pt x="20" y="49"/>
                  <a:pt x="19" y="50"/>
                </a:cubicBezTo>
                <a:cubicBezTo>
                  <a:pt x="6" y="63"/>
                  <a:pt x="6" y="63"/>
                  <a:pt x="6" y="63"/>
                </a:cubicBezTo>
                <a:cubicBezTo>
                  <a:pt x="5" y="64"/>
                  <a:pt x="5" y="64"/>
                  <a:pt x="6" y="65"/>
                </a:cubicBezTo>
                <a:cubicBezTo>
                  <a:pt x="6" y="66"/>
                  <a:pt x="7" y="66"/>
                  <a:pt x="8" y="65"/>
                </a:cubicBezTo>
                <a:close/>
                <a:moveTo>
                  <a:pt x="63" y="63"/>
                </a:moveTo>
                <a:cubicBezTo>
                  <a:pt x="50" y="50"/>
                  <a:pt x="50" y="50"/>
                  <a:pt x="50" y="50"/>
                </a:cubicBezTo>
                <a:cubicBezTo>
                  <a:pt x="49" y="49"/>
                  <a:pt x="48" y="49"/>
                  <a:pt x="48" y="50"/>
                </a:cubicBezTo>
                <a:cubicBezTo>
                  <a:pt x="47" y="51"/>
                  <a:pt x="47" y="52"/>
                  <a:pt x="48" y="52"/>
                </a:cubicBezTo>
                <a:cubicBezTo>
                  <a:pt x="61" y="65"/>
                  <a:pt x="61" y="65"/>
                  <a:pt x="61" y="65"/>
                </a:cubicBezTo>
                <a:cubicBezTo>
                  <a:pt x="62" y="66"/>
                  <a:pt x="63" y="66"/>
                  <a:pt x="64" y="65"/>
                </a:cubicBezTo>
                <a:cubicBezTo>
                  <a:pt x="64" y="64"/>
                  <a:pt x="64" y="64"/>
                  <a:pt x="63" y="63"/>
                </a:cubicBezTo>
                <a:close/>
              </a:path>
            </a:pathLst>
          </a:custGeom>
          <a:solidFill>
            <a:srgbClr val="2F5B50"/>
          </a:solidFill>
          <a:ln>
            <a:noFill/>
          </a:ln>
        </p:spPr>
        <p:txBody>
          <a:bodyPr vert="horz" wrap="square" lIns="121791" tIns="60896" rIns="121791" bIns="60896" numCol="1" anchor="t" anchorCtr="0" compatLnSpc="1"/>
          <a:lstStyle/>
          <a:p>
            <a:pPr defTabSz="1217295"/>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 name="Freeform 447"/>
          <p:cNvSpPr>
            <a:spLocks noEditPoints="1"/>
          </p:cNvSpPr>
          <p:nvPr/>
        </p:nvSpPr>
        <p:spPr bwMode="auto">
          <a:xfrm>
            <a:off x="7455427" y="3614190"/>
            <a:ext cx="384525" cy="518392"/>
          </a:xfrm>
          <a:custGeom>
            <a:avLst/>
            <a:gdLst>
              <a:gd name="T0" fmla="*/ 10 w 57"/>
              <a:gd name="T1" fmla="*/ 24 h 77"/>
              <a:gd name="T2" fmla="*/ 26 w 57"/>
              <a:gd name="T3" fmla="*/ 53 h 77"/>
              <a:gd name="T4" fmla="*/ 55 w 57"/>
              <a:gd name="T5" fmla="*/ 38 h 77"/>
              <a:gd name="T6" fmla="*/ 40 w 57"/>
              <a:gd name="T7" fmla="*/ 9 h 77"/>
              <a:gd name="T8" fmla="*/ 23 w 57"/>
              <a:gd name="T9" fmla="*/ 46 h 77"/>
              <a:gd name="T10" fmla="*/ 32 w 57"/>
              <a:gd name="T11" fmla="*/ 49 h 77"/>
              <a:gd name="T12" fmla="*/ 23 w 57"/>
              <a:gd name="T13" fmla="*/ 46 h 77"/>
              <a:gd name="T14" fmla="*/ 38 w 57"/>
              <a:gd name="T15" fmla="*/ 42 h 77"/>
              <a:gd name="T16" fmla="*/ 43 w 57"/>
              <a:gd name="T17" fmla="*/ 41 h 77"/>
              <a:gd name="T18" fmla="*/ 35 w 57"/>
              <a:gd name="T19" fmla="*/ 45 h 77"/>
              <a:gd name="T20" fmla="*/ 47 w 57"/>
              <a:gd name="T21" fmla="*/ 36 h 77"/>
              <a:gd name="T22" fmla="*/ 50 w 57"/>
              <a:gd name="T23" fmla="*/ 36 h 77"/>
              <a:gd name="T24" fmla="*/ 47 w 57"/>
              <a:gd name="T25" fmla="*/ 36 h 77"/>
              <a:gd name="T26" fmla="*/ 37 w 57"/>
              <a:gd name="T27" fmla="*/ 16 h 77"/>
              <a:gd name="T28" fmla="*/ 38 w 57"/>
              <a:gd name="T29" fmla="*/ 14 h 77"/>
              <a:gd name="T30" fmla="*/ 32 w 57"/>
              <a:gd name="T31" fmla="*/ 18 h 77"/>
              <a:gd name="T32" fmla="*/ 23 w 57"/>
              <a:gd name="T33" fmla="*/ 23 h 77"/>
              <a:gd name="T34" fmla="*/ 24 w 57"/>
              <a:gd name="T35" fmla="*/ 15 h 77"/>
              <a:gd name="T36" fmla="*/ 32 w 57"/>
              <a:gd name="T37" fmla="*/ 18 h 77"/>
              <a:gd name="T38" fmla="*/ 15 w 57"/>
              <a:gd name="T39" fmla="*/ 30 h 77"/>
              <a:gd name="T40" fmla="*/ 17 w 57"/>
              <a:gd name="T41" fmla="*/ 22 h 77"/>
              <a:gd name="T42" fmla="*/ 23 w 57"/>
              <a:gd name="T43" fmla="*/ 41 h 77"/>
              <a:gd name="T44" fmla="*/ 19 w 57"/>
              <a:gd name="T45" fmla="*/ 33 h 77"/>
              <a:gd name="T46" fmla="*/ 22 w 57"/>
              <a:gd name="T47" fmla="*/ 37 h 77"/>
              <a:gd name="T48" fmla="*/ 23 w 57"/>
              <a:gd name="T49" fmla="*/ 41 h 77"/>
              <a:gd name="T50" fmla="*/ 29 w 57"/>
              <a:gd name="T51" fmla="*/ 25 h 77"/>
              <a:gd name="T52" fmla="*/ 39 w 57"/>
              <a:gd name="T53" fmla="*/ 28 h 77"/>
              <a:gd name="T54" fmla="*/ 36 w 57"/>
              <a:gd name="T55" fmla="*/ 37 h 77"/>
              <a:gd name="T56" fmla="*/ 27 w 57"/>
              <a:gd name="T57" fmla="*/ 34 h 77"/>
              <a:gd name="T58" fmla="*/ 41 w 57"/>
              <a:gd name="T59" fmla="*/ 21 h 77"/>
              <a:gd name="T60" fmla="*/ 49 w 57"/>
              <a:gd name="T61" fmla="*/ 23 h 77"/>
              <a:gd name="T62" fmla="*/ 46 w 57"/>
              <a:gd name="T63" fmla="*/ 30 h 77"/>
              <a:gd name="T64" fmla="*/ 41 w 57"/>
              <a:gd name="T65" fmla="*/ 21 h 77"/>
              <a:gd name="T66" fmla="*/ 49 w 57"/>
              <a:gd name="T67" fmla="*/ 77 h 77"/>
              <a:gd name="T68" fmla="*/ 21 w 57"/>
              <a:gd name="T69" fmla="*/ 71 h 77"/>
              <a:gd name="T70" fmla="*/ 30 w 57"/>
              <a:gd name="T71" fmla="*/ 64 h 77"/>
              <a:gd name="T72" fmla="*/ 0 w 57"/>
              <a:gd name="T73" fmla="*/ 31 h 77"/>
              <a:gd name="T74" fmla="*/ 22 w 57"/>
              <a:gd name="T75" fmla="*/ 0 h 77"/>
              <a:gd name="T76" fmla="*/ 14 w 57"/>
              <a:gd name="T77" fmla="*/ 13 h 77"/>
              <a:gd name="T78" fmla="*/ 14 w 57"/>
              <a:gd name="T79" fmla="*/ 50 h 77"/>
              <a:gd name="T80" fmla="*/ 49 w 57"/>
              <a:gd name="T81" fmla="*/ 51 h 77"/>
              <a:gd name="T82" fmla="*/ 38 w 57"/>
              <a:gd name="T83" fmla="*/ 63 h 77"/>
              <a:gd name="T84" fmla="*/ 49 w 57"/>
              <a:gd name="T85" fmla="*/ 7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 h="77">
                <a:moveTo>
                  <a:pt x="22" y="10"/>
                </a:moveTo>
                <a:cubicBezTo>
                  <a:pt x="16" y="13"/>
                  <a:pt x="12" y="18"/>
                  <a:pt x="10" y="24"/>
                </a:cubicBezTo>
                <a:cubicBezTo>
                  <a:pt x="9" y="30"/>
                  <a:pt x="9" y="36"/>
                  <a:pt x="12" y="42"/>
                </a:cubicBezTo>
                <a:cubicBezTo>
                  <a:pt x="15" y="47"/>
                  <a:pt x="20" y="51"/>
                  <a:pt x="26" y="53"/>
                </a:cubicBezTo>
                <a:cubicBezTo>
                  <a:pt x="31" y="55"/>
                  <a:pt x="38" y="55"/>
                  <a:pt x="43" y="52"/>
                </a:cubicBezTo>
                <a:cubicBezTo>
                  <a:pt x="49" y="49"/>
                  <a:pt x="53" y="44"/>
                  <a:pt x="55" y="38"/>
                </a:cubicBezTo>
                <a:cubicBezTo>
                  <a:pt x="57" y="32"/>
                  <a:pt x="56" y="26"/>
                  <a:pt x="53" y="20"/>
                </a:cubicBezTo>
                <a:cubicBezTo>
                  <a:pt x="50" y="14"/>
                  <a:pt x="45" y="11"/>
                  <a:pt x="40" y="9"/>
                </a:cubicBezTo>
                <a:cubicBezTo>
                  <a:pt x="34" y="7"/>
                  <a:pt x="28" y="7"/>
                  <a:pt x="22" y="10"/>
                </a:cubicBezTo>
                <a:close/>
                <a:moveTo>
                  <a:pt x="23" y="46"/>
                </a:moveTo>
                <a:cubicBezTo>
                  <a:pt x="25" y="46"/>
                  <a:pt x="26" y="46"/>
                  <a:pt x="28" y="46"/>
                </a:cubicBezTo>
                <a:cubicBezTo>
                  <a:pt x="29" y="47"/>
                  <a:pt x="31" y="48"/>
                  <a:pt x="32" y="49"/>
                </a:cubicBezTo>
                <a:cubicBezTo>
                  <a:pt x="30" y="49"/>
                  <a:pt x="29" y="49"/>
                  <a:pt x="27" y="48"/>
                </a:cubicBezTo>
                <a:cubicBezTo>
                  <a:pt x="26" y="48"/>
                  <a:pt x="24" y="47"/>
                  <a:pt x="23" y="46"/>
                </a:cubicBezTo>
                <a:close/>
                <a:moveTo>
                  <a:pt x="34" y="44"/>
                </a:moveTo>
                <a:cubicBezTo>
                  <a:pt x="35" y="43"/>
                  <a:pt x="37" y="43"/>
                  <a:pt x="38" y="42"/>
                </a:cubicBezTo>
                <a:cubicBezTo>
                  <a:pt x="40" y="41"/>
                  <a:pt x="41" y="40"/>
                  <a:pt x="43" y="39"/>
                </a:cubicBezTo>
                <a:cubicBezTo>
                  <a:pt x="43" y="40"/>
                  <a:pt x="43" y="40"/>
                  <a:pt x="43" y="41"/>
                </a:cubicBezTo>
                <a:cubicBezTo>
                  <a:pt x="43" y="44"/>
                  <a:pt x="42" y="46"/>
                  <a:pt x="41" y="47"/>
                </a:cubicBezTo>
                <a:cubicBezTo>
                  <a:pt x="40" y="48"/>
                  <a:pt x="38" y="47"/>
                  <a:pt x="35" y="45"/>
                </a:cubicBezTo>
                <a:cubicBezTo>
                  <a:pt x="35" y="45"/>
                  <a:pt x="34" y="44"/>
                  <a:pt x="34" y="44"/>
                </a:cubicBezTo>
                <a:close/>
                <a:moveTo>
                  <a:pt x="47" y="36"/>
                </a:moveTo>
                <a:cubicBezTo>
                  <a:pt x="49" y="34"/>
                  <a:pt x="50" y="33"/>
                  <a:pt x="51" y="32"/>
                </a:cubicBezTo>
                <a:cubicBezTo>
                  <a:pt x="51" y="33"/>
                  <a:pt x="50" y="35"/>
                  <a:pt x="50" y="36"/>
                </a:cubicBezTo>
                <a:cubicBezTo>
                  <a:pt x="49" y="38"/>
                  <a:pt x="49" y="39"/>
                  <a:pt x="48" y="40"/>
                </a:cubicBezTo>
                <a:cubicBezTo>
                  <a:pt x="48" y="39"/>
                  <a:pt x="48" y="37"/>
                  <a:pt x="47" y="36"/>
                </a:cubicBezTo>
                <a:close/>
                <a:moveTo>
                  <a:pt x="42" y="16"/>
                </a:moveTo>
                <a:cubicBezTo>
                  <a:pt x="41" y="16"/>
                  <a:pt x="39" y="16"/>
                  <a:pt x="37" y="16"/>
                </a:cubicBezTo>
                <a:cubicBezTo>
                  <a:pt x="36" y="15"/>
                  <a:pt x="35" y="14"/>
                  <a:pt x="34" y="13"/>
                </a:cubicBezTo>
                <a:cubicBezTo>
                  <a:pt x="35" y="13"/>
                  <a:pt x="37" y="13"/>
                  <a:pt x="38" y="14"/>
                </a:cubicBezTo>
                <a:cubicBezTo>
                  <a:pt x="39" y="14"/>
                  <a:pt x="41" y="15"/>
                  <a:pt x="42" y="16"/>
                </a:cubicBezTo>
                <a:close/>
                <a:moveTo>
                  <a:pt x="32" y="18"/>
                </a:moveTo>
                <a:cubicBezTo>
                  <a:pt x="30" y="19"/>
                  <a:pt x="29" y="19"/>
                  <a:pt x="27" y="20"/>
                </a:cubicBezTo>
                <a:cubicBezTo>
                  <a:pt x="25" y="21"/>
                  <a:pt x="24" y="22"/>
                  <a:pt x="23" y="23"/>
                </a:cubicBezTo>
                <a:cubicBezTo>
                  <a:pt x="23" y="22"/>
                  <a:pt x="23" y="22"/>
                  <a:pt x="23" y="21"/>
                </a:cubicBezTo>
                <a:cubicBezTo>
                  <a:pt x="22" y="18"/>
                  <a:pt x="23" y="16"/>
                  <a:pt x="24" y="15"/>
                </a:cubicBezTo>
                <a:cubicBezTo>
                  <a:pt x="26" y="14"/>
                  <a:pt x="28" y="15"/>
                  <a:pt x="30" y="17"/>
                </a:cubicBezTo>
                <a:cubicBezTo>
                  <a:pt x="31" y="17"/>
                  <a:pt x="31" y="18"/>
                  <a:pt x="32" y="18"/>
                </a:cubicBezTo>
                <a:close/>
                <a:moveTo>
                  <a:pt x="18" y="26"/>
                </a:moveTo>
                <a:cubicBezTo>
                  <a:pt x="17" y="28"/>
                  <a:pt x="16" y="29"/>
                  <a:pt x="15" y="30"/>
                </a:cubicBezTo>
                <a:cubicBezTo>
                  <a:pt x="15" y="29"/>
                  <a:pt x="15" y="27"/>
                  <a:pt x="15" y="26"/>
                </a:cubicBezTo>
                <a:cubicBezTo>
                  <a:pt x="16" y="24"/>
                  <a:pt x="17" y="23"/>
                  <a:pt x="17" y="22"/>
                </a:cubicBezTo>
                <a:cubicBezTo>
                  <a:pt x="17" y="23"/>
                  <a:pt x="18" y="25"/>
                  <a:pt x="18" y="26"/>
                </a:cubicBezTo>
                <a:close/>
                <a:moveTo>
                  <a:pt x="23" y="41"/>
                </a:moveTo>
                <a:cubicBezTo>
                  <a:pt x="20" y="41"/>
                  <a:pt x="17" y="41"/>
                  <a:pt x="17" y="39"/>
                </a:cubicBezTo>
                <a:cubicBezTo>
                  <a:pt x="16" y="38"/>
                  <a:pt x="17" y="36"/>
                  <a:pt x="19" y="33"/>
                </a:cubicBezTo>
                <a:cubicBezTo>
                  <a:pt x="19" y="33"/>
                  <a:pt x="19" y="32"/>
                  <a:pt x="20" y="32"/>
                </a:cubicBezTo>
                <a:cubicBezTo>
                  <a:pt x="20" y="34"/>
                  <a:pt x="21" y="35"/>
                  <a:pt x="22" y="37"/>
                </a:cubicBezTo>
                <a:cubicBezTo>
                  <a:pt x="23" y="38"/>
                  <a:pt x="24" y="40"/>
                  <a:pt x="24" y="41"/>
                </a:cubicBezTo>
                <a:cubicBezTo>
                  <a:pt x="24" y="41"/>
                  <a:pt x="23" y="41"/>
                  <a:pt x="23" y="41"/>
                </a:cubicBezTo>
                <a:close/>
                <a:moveTo>
                  <a:pt x="24" y="28"/>
                </a:moveTo>
                <a:cubicBezTo>
                  <a:pt x="26" y="27"/>
                  <a:pt x="27" y="26"/>
                  <a:pt x="29" y="25"/>
                </a:cubicBezTo>
                <a:cubicBezTo>
                  <a:pt x="31" y="24"/>
                  <a:pt x="33" y="23"/>
                  <a:pt x="35" y="22"/>
                </a:cubicBezTo>
                <a:cubicBezTo>
                  <a:pt x="37" y="24"/>
                  <a:pt x="38" y="26"/>
                  <a:pt x="39" y="28"/>
                </a:cubicBezTo>
                <a:cubicBezTo>
                  <a:pt x="40" y="30"/>
                  <a:pt x="41" y="32"/>
                  <a:pt x="41" y="34"/>
                </a:cubicBezTo>
                <a:cubicBezTo>
                  <a:pt x="40" y="35"/>
                  <a:pt x="38" y="36"/>
                  <a:pt x="36" y="37"/>
                </a:cubicBezTo>
                <a:cubicBezTo>
                  <a:pt x="34" y="38"/>
                  <a:pt x="32" y="39"/>
                  <a:pt x="30" y="40"/>
                </a:cubicBezTo>
                <a:cubicBezTo>
                  <a:pt x="29" y="38"/>
                  <a:pt x="28" y="36"/>
                  <a:pt x="27" y="34"/>
                </a:cubicBezTo>
                <a:cubicBezTo>
                  <a:pt x="25" y="32"/>
                  <a:pt x="25" y="30"/>
                  <a:pt x="24" y="28"/>
                </a:cubicBezTo>
                <a:close/>
                <a:moveTo>
                  <a:pt x="41" y="21"/>
                </a:moveTo>
                <a:cubicBezTo>
                  <a:pt x="41" y="21"/>
                  <a:pt x="42" y="21"/>
                  <a:pt x="43" y="21"/>
                </a:cubicBezTo>
                <a:cubicBezTo>
                  <a:pt x="46" y="21"/>
                  <a:pt x="48" y="21"/>
                  <a:pt x="49" y="23"/>
                </a:cubicBezTo>
                <a:cubicBezTo>
                  <a:pt x="49" y="24"/>
                  <a:pt x="49" y="26"/>
                  <a:pt x="47" y="29"/>
                </a:cubicBezTo>
                <a:cubicBezTo>
                  <a:pt x="46" y="29"/>
                  <a:pt x="46" y="29"/>
                  <a:pt x="46" y="30"/>
                </a:cubicBezTo>
                <a:cubicBezTo>
                  <a:pt x="45" y="28"/>
                  <a:pt x="44" y="27"/>
                  <a:pt x="43" y="25"/>
                </a:cubicBezTo>
                <a:cubicBezTo>
                  <a:pt x="43" y="24"/>
                  <a:pt x="42" y="22"/>
                  <a:pt x="41" y="21"/>
                </a:cubicBezTo>
                <a:close/>
                <a:moveTo>
                  <a:pt x="49" y="71"/>
                </a:moveTo>
                <a:cubicBezTo>
                  <a:pt x="49" y="77"/>
                  <a:pt x="49" y="77"/>
                  <a:pt x="49" y="77"/>
                </a:cubicBezTo>
                <a:cubicBezTo>
                  <a:pt x="21" y="77"/>
                  <a:pt x="21" y="77"/>
                  <a:pt x="21" y="77"/>
                </a:cubicBezTo>
                <a:cubicBezTo>
                  <a:pt x="21" y="71"/>
                  <a:pt x="21" y="71"/>
                  <a:pt x="21" y="71"/>
                </a:cubicBezTo>
                <a:cubicBezTo>
                  <a:pt x="30" y="71"/>
                  <a:pt x="30" y="71"/>
                  <a:pt x="30" y="71"/>
                </a:cubicBezTo>
                <a:cubicBezTo>
                  <a:pt x="30" y="64"/>
                  <a:pt x="30" y="64"/>
                  <a:pt x="30" y="64"/>
                </a:cubicBezTo>
                <a:cubicBezTo>
                  <a:pt x="22" y="63"/>
                  <a:pt x="15" y="60"/>
                  <a:pt x="9" y="54"/>
                </a:cubicBezTo>
                <a:cubicBezTo>
                  <a:pt x="3" y="48"/>
                  <a:pt x="0" y="40"/>
                  <a:pt x="0" y="31"/>
                </a:cubicBezTo>
                <a:cubicBezTo>
                  <a:pt x="0" y="22"/>
                  <a:pt x="3" y="14"/>
                  <a:pt x="9" y="8"/>
                </a:cubicBezTo>
                <a:cubicBezTo>
                  <a:pt x="13" y="4"/>
                  <a:pt x="17" y="2"/>
                  <a:pt x="22" y="0"/>
                </a:cubicBezTo>
                <a:cubicBezTo>
                  <a:pt x="25" y="6"/>
                  <a:pt x="25" y="6"/>
                  <a:pt x="25" y="6"/>
                </a:cubicBezTo>
                <a:cubicBezTo>
                  <a:pt x="21" y="7"/>
                  <a:pt x="17" y="9"/>
                  <a:pt x="14" y="13"/>
                </a:cubicBezTo>
                <a:cubicBezTo>
                  <a:pt x="9" y="17"/>
                  <a:pt x="6" y="24"/>
                  <a:pt x="6" y="31"/>
                </a:cubicBezTo>
                <a:cubicBezTo>
                  <a:pt x="6" y="38"/>
                  <a:pt x="9" y="45"/>
                  <a:pt x="14" y="50"/>
                </a:cubicBezTo>
                <a:cubicBezTo>
                  <a:pt x="19" y="54"/>
                  <a:pt x="25" y="57"/>
                  <a:pt x="33" y="57"/>
                </a:cubicBezTo>
                <a:cubicBezTo>
                  <a:pt x="39" y="57"/>
                  <a:pt x="45" y="55"/>
                  <a:pt x="49" y="51"/>
                </a:cubicBezTo>
                <a:cubicBezTo>
                  <a:pt x="52" y="57"/>
                  <a:pt x="52" y="57"/>
                  <a:pt x="52" y="57"/>
                </a:cubicBezTo>
                <a:cubicBezTo>
                  <a:pt x="48" y="60"/>
                  <a:pt x="43" y="62"/>
                  <a:pt x="38" y="63"/>
                </a:cubicBezTo>
                <a:cubicBezTo>
                  <a:pt x="38" y="71"/>
                  <a:pt x="38" y="71"/>
                  <a:pt x="38" y="71"/>
                </a:cubicBezTo>
                <a:lnTo>
                  <a:pt x="49" y="71"/>
                </a:lnTo>
                <a:close/>
              </a:path>
            </a:pathLst>
          </a:custGeom>
          <a:solidFill>
            <a:srgbClr val="2F5B50"/>
          </a:solidFill>
          <a:ln>
            <a:noFill/>
          </a:ln>
        </p:spPr>
        <p:txBody>
          <a:bodyPr vert="horz" wrap="square" lIns="121791" tIns="60896" rIns="121791" bIns="60896" numCol="1" anchor="t" anchorCtr="0" compatLnSpc="1"/>
          <a:lstStyle/>
          <a:p>
            <a:pPr defTabSz="1217295"/>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 name="Freeform 454"/>
          <p:cNvSpPr>
            <a:spLocks noEditPoints="1"/>
          </p:cNvSpPr>
          <p:nvPr/>
        </p:nvSpPr>
        <p:spPr bwMode="auto">
          <a:xfrm>
            <a:off x="8384540" y="2222078"/>
            <a:ext cx="492760" cy="498456"/>
          </a:xfrm>
          <a:custGeom>
            <a:avLst/>
            <a:gdLst>
              <a:gd name="T0" fmla="*/ 33 w 73"/>
              <a:gd name="T1" fmla="*/ 12 h 74"/>
              <a:gd name="T2" fmla="*/ 55 w 73"/>
              <a:gd name="T3" fmla="*/ 18 h 74"/>
              <a:gd name="T4" fmla="*/ 66 w 73"/>
              <a:gd name="T5" fmla="*/ 38 h 74"/>
              <a:gd name="T6" fmla="*/ 60 w 73"/>
              <a:gd name="T7" fmla="*/ 59 h 74"/>
              <a:gd name="T8" fmla="*/ 62 w 73"/>
              <a:gd name="T9" fmla="*/ 74 h 74"/>
              <a:gd name="T10" fmla="*/ 58 w 73"/>
              <a:gd name="T11" fmla="*/ 74 h 74"/>
              <a:gd name="T12" fmla="*/ 53 w 73"/>
              <a:gd name="T13" fmla="*/ 67 h 74"/>
              <a:gd name="T14" fmla="*/ 39 w 73"/>
              <a:gd name="T15" fmla="*/ 72 h 74"/>
              <a:gd name="T16" fmla="*/ 39 w 73"/>
              <a:gd name="T17" fmla="*/ 72 h 74"/>
              <a:gd name="T18" fmla="*/ 39 w 73"/>
              <a:gd name="T19" fmla="*/ 72 h 74"/>
              <a:gd name="T20" fmla="*/ 20 w 73"/>
              <a:gd name="T21" fmla="*/ 67 h 74"/>
              <a:gd name="T22" fmla="*/ 15 w 73"/>
              <a:gd name="T23" fmla="*/ 74 h 74"/>
              <a:gd name="T24" fmla="*/ 11 w 73"/>
              <a:gd name="T25" fmla="*/ 74 h 74"/>
              <a:gd name="T26" fmla="*/ 13 w 73"/>
              <a:gd name="T27" fmla="*/ 60 h 74"/>
              <a:gd name="T28" fmla="*/ 6 w 73"/>
              <a:gd name="T29" fmla="*/ 45 h 74"/>
              <a:gd name="T30" fmla="*/ 6 w 73"/>
              <a:gd name="T31" fmla="*/ 45 h 74"/>
              <a:gd name="T32" fmla="*/ 6 w 73"/>
              <a:gd name="T33" fmla="*/ 45 h 74"/>
              <a:gd name="T34" fmla="*/ 33 w 73"/>
              <a:gd name="T35" fmla="*/ 12 h 74"/>
              <a:gd name="T36" fmla="*/ 37 w 73"/>
              <a:gd name="T37" fmla="*/ 37 h 74"/>
              <a:gd name="T38" fmla="*/ 34 w 73"/>
              <a:gd name="T39" fmla="*/ 37 h 74"/>
              <a:gd name="T40" fmla="*/ 26 w 73"/>
              <a:gd name="T41" fmla="*/ 24 h 74"/>
              <a:gd name="T42" fmla="*/ 25 w 73"/>
              <a:gd name="T43" fmla="*/ 24 h 74"/>
              <a:gd name="T44" fmla="*/ 33 w 73"/>
              <a:gd name="T45" fmla="*/ 38 h 74"/>
              <a:gd name="T46" fmla="*/ 32 w 73"/>
              <a:gd name="T47" fmla="*/ 42 h 74"/>
              <a:gd name="T48" fmla="*/ 37 w 73"/>
              <a:gd name="T49" fmla="*/ 47 h 74"/>
              <a:gd name="T50" fmla="*/ 42 w 73"/>
              <a:gd name="T51" fmla="*/ 42 h 74"/>
              <a:gd name="T52" fmla="*/ 42 w 73"/>
              <a:gd name="T53" fmla="*/ 41 h 74"/>
              <a:gd name="T54" fmla="*/ 51 w 73"/>
              <a:gd name="T55" fmla="*/ 31 h 74"/>
              <a:gd name="T56" fmla="*/ 48 w 73"/>
              <a:gd name="T57" fmla="*/ 28 h 74"/>
              <a:gd name="T58" fmla="*/ 39 w 73"/>
              <a:gd name="T59" fmla="*/ 37 h 74"/>
              <a:gd name="T60" fmla="*/ 37 w 73"/>
              <a:gd name="T61" fmla="*/ 37 h 74"/>
              <a:gd name="T62" fmla="*/ 67 w 73"/>
              <a:gd name="T63" fmla="*/ 0 h 74"/>
              <a:gd name="T64" fmla="*/ 63 w 73"/>
              <a:gd name="T65" fmla="*/ 3 h 74"/>
              <a:gd name="T66" fmla="*/ 45 w 73"/>
              <a:gd name="T67" fmla="*/ 7 h 74"/>
              <a:gd name="T68" fmla="*/ 45 w 73"/>
              <a:gd name="T69" fmla="*/ 7 h 74"/>
              <a:gd name="T70" fmla="*/ 68 w 73"/>
              <a:gd name="T71" fmla="*/ 27 h 74"/>
              <a:gd name="T72" fmla="*/ 68 w 73"/>
              <a:gd name="T73" fmla="*/ 26 h 74"/>
              <a:gd name="T74" fmla="*/ 68 w 73"/>
              <a:gd name="T75" fmla="*/ 7 h 74"/>
              <a:gd name="T76" fmla="*/ 70 w 73"/>
              <a:gd name="T77" fmla="*/ 2 h 74"/>
              <a:gd name="T78" fmla="*/ 67 w 73"/>
              <a:gd name="T79" fmla="*/ 0 h 74"/>
              <a:gd name="T80" fmla="*/ 5 w 73"/>
              <a:gd name="T81" fmla="*/ 2 h 74"/>
              <a:gd name="T82" fmla="*/ 6 w 73"/>
              <a:gd name="T83" fmla="*/ 6 h 74"/>
              <a:gd name="T84" fmla="*/ 4 w 73"/>
              <a:gd name="T85" fmla="*/ 25 h 74"/>
              <a:gd name="T86" fmla="*/ 4 w 73"/>
              <a:gd name="T87" fmla="*/ 25 h 74"/>
              <a:gd name="T88" fmla="*/ 29 w 73"/>
              <a:gd name="T89" fmla="*/ 8 h 74"/>
              <a:gd name="T90" fmla="*/ 29 w 73"/>
              <a:gd name="T91" fmla="*/ 8 h 74"/>
              <a:gd name="T92" fmla="*/ 11 w 73"/>
              <a:gd name="T93" fmla="*/ 3 h 74"/>
              <a:gd name="T94" fmla="*/ 7 w 73"/>
              <a:gd name="T95" fmla="*/ 0 h 74"/>
              <a:gd name="T96" fmla="*/ 5 w 73"/>
              <a:gd name="T97" fmla="*/ 2 h 74"/>
              <a:gd name="T98" fmla="*/ 51 w 73"/>
              <a:gd name="T99" fmla="*/ 23 h 74"/>
              <a:gd name="T100" fmla="*/ 33 w 73"/>
              <a:gd name="T101" fmla="*/ 18 h 74"/>
              <a:gd name="T102" fmla="*/ 17 w 73"/>
              <a:gd name="T103" fmla="*/ 27 h 74"/>
              <a:gd name="T104" fmla="*/ 12 w 73"/>
              <a:gd name="T105" fmla="*/ 44 h 74"/>
              <a:gd name="T106" fmla="*/ 12 w 73"/>
              <a:gd name="T107" fmla="*/ 44 h 74"/>
              <a:gd name="T108" fmla="*/ 21 w 73"/>
              <a:gd name="T109" fmla="*/ 60 h 74"/>
              <a:gd name="T110" fmla="*/ 39 w 73"/>
              <a:gd name="T111" fmla="*/ 65 h 74"/>
              <a:gd name="T112" fmla="*/ 39 w 73"/>
              <a:gd name="T113" fmla="*/ 65 h 74"/>
              <a:gd name="T114" fmla="*/ 55 w 73"/>
              <a:gd name="T115" fmla="*/ 57 h 74"/>
              <a:gd name="T116" fmla="*/ 60 w 73"/>
              <a:gd name="T117" fmla="*/ 39 h 74"/>
              <a:gd name="T118" fmla="*/ 51 w 73"/>
              <a:gd name="T119" fmla="*/ 2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 h="74">
                <a:moveTo>
                  <a:pt x="33" y="12"/>
                </a:moveTo>
                <a:cubicBezTo>
                  <a:pt x="41" y="11"/>
                  <a:pt x="49" y="14"/>
                  <a:pt x="55" y="18"/>
                </a:cubicBezTo>
                <a:cubicBezTo>
                  <a:pt x="61" y="23"/>
                  <a:pt x="65" y="30"/>
                  <a:pt x="66" y="38"/>
                </a:cubicBezTo>
                <a:cubicBezTo>
                  <a:pt x="67" y="46"/>
                  <a:pt x="65" y="53"/>
                  <a:pt x="60" y="59"/>
                </a:cubicBezTo>
                <a:cubicBezTo>
                  <a:pt x="62" y="74"/>
                  <a:pt x="62" y="74"/>
                  <a:pt x="62" y="74"/>
                </a:cubicBezTo>
                <a:cubicBezTo>
                  <a:pt x="58" y="74"/>
                  <a:pt x="58" y="74"/>
                  <a:pt x="58" y="74"/>
                </a:cubicBezTo>
                <a:cubicBezTo>
                  <a:pt x="53" y="67"/>
                  <a:pt x="53" y="67"/>
                  <a:pt x="53" y="67"/>
                </a:cubicBezTo>
                <a:cubicBezTo>
                  <a:pt x="49" y="69"/>
                  <a:pt x="44" y="71"/>
                  <a:pt x="39" y="72"/>
                </a:cubicBezTo>
                <a:cubicBezTo>
                  <a:pt x="39" y="72"/>
                  <a:pt x="39" y="72"/>
                  <a:pt x="39" y="72"/>
                </a:cubicBezTo>
                <a:cubicBezTo>
                  <a:pt x="39" y="72"/>
                  <a:pt x="39" y="72"/>
                  <a:pt x="39" y="72"/>
                </a:cubicBezTo>
                <a:cubicBezTo>
                  <a:pt x="32" y="72"/>
                  <a:pt x="26" y="71"/>
                  <a:pt x="20" y="67"/>
                </a:cubicBezTo>
                <a:cubicBezTo>
                  <a:pt x="15" y="74"/>
                  <a:pt x="15" y="74"/>
                  <a:pt x="15" y="74"/>
                </a:cubicBezTo>
                <a:cubicBezTo>
                  <a:pt x="11" y="74"/>
                  <a:pt x="11" y="74"/>
                  <a:pt x="11" y="74"/>
                </a:cubicBezTo>
                <a:cubicBezTo>
                  <a:pt x="13" y="60"/>
                  <a:pt x="13" y="60"/>
                  <a:pt x="13" y="60"/>
                </a:cubicBezTo>
                <a:cubicBezTo>
                  <a:pt x="9" y="56"/>
                  <a:pt x="7" y="51"/>
                  <a:pt x="6" y="45"/>
                </a:cubicBezTo>
                <a:cubicBezTo>
                  <a:pt x="6" y="45"/>
                  <a:pt x="6" y="45"/>
                  <a:pt x="6" y="45"/>
                </a:cubicBezTo>
                <a:cubicBezTo>
                  <a:pt x="6" y="45"/>
                  <a:pt x="6" y="45"/>
                  <a:pt x="6" y="45"/>
                </a:cubicBezTo>
                <a:cubicBezTo>
                  <a:pt x="4" y="29"/>
                  <a:pt x="16" y="14"/>
                  <a:pt x="33" y="12"/>
                </a:cubicBezTo>
                <a:close/>
                <a:moveTo>
                  <a:pt x="37" y="37"/>
                </a:moveTo>
                <a:cubicBezTo>
                  <a:pt x="36" y="37"/>
                  <a:pt x="35" y="37"/>
                  <a:pt x="34" y="37"/>
                </a:cubicBezTo>
                <a:cubicBezTo>
                  <a:pt x="32" y="33"/>
                  <a:pt x="29" y="28"/>
                  <a:pt x="26" y="24"/>
                </a:cubicBezTo>
                <a:cubicBezTo>
                  <a:pt x="26" y="24"/>
                  <a:pt x="25" y="24"/>
                  <a:pt x="25" y="24"/>
                </a:cubicBezTo>
                <a:cubicBezTo>
                  <a:pt x="27" y="29"/>
                  <a:pt x="30" y="34"/>
                  <a:pt x="33" y="38"/>
                </a:cubicBezTo>
                <a:cubicBezTo>
                  <a:pt x="32" y="39"/>
                  <a:pt x="32" y="41"/>
                  <a:pt x="32" y="42"/>
                </a:cubicBezTo>
                <a:cubicBezTo>
                  <a:pt x="32" y="45"/>
                  <a:pt x="34" y="47"/>
                  <a:pt x="37" y="47"/>
                </a:cubicBezTo>
                <a:cubicBezTo>
                  <a:pt x="40" y="47"/>
                  <a:pt x="42" y="45"/>
                  <a:pt x="42" y="42"/>
                </a:cubicBezTo>
                <a:cubicBezTo>
                  <a:pt x="42" y="42"/>
                  <a:pt x="42" y="41"/>
                  <a:pt x="42" y="41"/>
                </a:cubicBezTo>
                <a:cubicBezTo>
                  <a:pt x="45" y="38"/>
                  <a:pt x="48" y="35"/>
                  <a:pt x="51" y="31"/>
                </a:cubicBezTo>
                <a:cubicBezTo>
                  <a:pt x="50" y="30"/>
                  <a:pt x="49" y="29"/>
                  <a:pt x="48" y="28"/>
                </a:cubicBezTo>
                <a:cubicBezTo>
                  <a:pt x="45" y="31"/>
                  <a:pt x="42" y="34"/>
                  <a:pt x="39" y="37"/>
                </a:cubicBezTo>
                <a:cubicBezTo>
                  <a:pt x="38" y="37"/>
                  <a:pt x="38" y="37"/>
                  <a:pt x="37" y="37"/>
                </a:cubicBezTo>
                <a:close/>
                <a:moveTo>
                  <a:pt x="67" y="0"/>
                </a:moveTo>
                <a:cubicBezTo>
                  <a:pt x="63" y="3"/>
                  <a:pt x="63" y="3"/>
                  <a:pt x="63" y="3"/>
                </a:cubicBezTo>
                <a:cubicBezTo>
                  <a:pt x="57" y="0"/>
                  <a:pt x="50" y="1"/>
                  <a:pt x="45" y="7"/>
                </a:cubicBezTo>
                <a:cubicBezTo>
                  <a:pt x="45" y="7"/>
                  <a:pt x="45" y="7"/>
                  <a:pt x="45" y="7"/>
                </a:cubicBezTo>
                <a:cubicBezTo>
                  <a:pt x="68" y="27"/>
                  <a:pt x="68" y="27"/>
                  <a:pt x="68" y="27"/>
                </a:cubicBezTo>
                <a:cubicBezTo>
                  <a:pt x="68" y="27"/>
                  <a:pt x="68" y="27"/>
                  <a:pt x="68" y="26"/>
                </a:cubicBezTo>
                <a:cubicBezTo>
                  <a:pt x="73" y="21"/>
                  <a:pt x="73" y="12"/>
                  <a:pt x="68" y="7"/>
                </a:cubicBezTo>
                <a:cubicBezTo>
                  <a:pt x="70" y="2"/>
                  <a:pt x="70" y="2"/>
                  <a:pt x="70" y="2"/>
                </a:cubicBezTo>
                <a:cubicBezTo>
                  <a:pt x="67" y="0"/>
                  <a:pt x="67" y="0"/>
                  <a:pt x="67" y="0"/>
                </a:cubicBezTo>
                <a:close/>
                <a:moveTo>
                  <a:pt x="5" y="2"/>
                </a:moveTo>
                <a:cubicBezTo>
                  <a:pt x="6" y="6"/>
                  <a:pt x="6" y="6"/>
                  <a:pt x="6" y="6"/>
                </a:cubicBezTo>
                <a:cubicBezTo>
                  <a:pt x="1" y="11"/>
                  <a:pt x="0" y="19"/>
                  <a:pt x="4" y="25"/>
                </a:cubicBezTo>
                <a:cubicBezTo>
                  <a:pt x="4" y="25"/>
                  <a:pt x="4" y="25"/>
                  <a:pt x="4" y="25"/>
                </a:cubicBezTo>
                <a:cubicBezTo>
                  <a:pt x="29" y="8"/>
                  <a:pt x="29" y="8"/>
                  <a:pt x="29" y="8"/>
                </a:cubicBezTo>
                <a:cubicBezTo>
                  <a:pt x="29" y="8"/>
                  <a:pt x="29" y="8"/>
                  <a:pt x="29" y="8"/>
                </a:cubicBezTo>
                <a:cubicBezTo>
                  <a:pt x="25" y="2"/>
                  <a:pt x="17" y="0"/>
                  <a:pt x="11" y="3"/>
                </a:cubicBezTo>
                <a:cubicBezTo>
                  <a:pt x="7" y="0"/>
                  <a:pt x="7" y="0"/>
                  <a:pt x="7" y="0"/>
                </a:cubicBezTo>
                <a:cubicBezTo>
                  <a:pt x="5" y="2"/>
                  <a:pt x="5" y="2"/>
                  <a:pt x="5" y="2"/>
                </a:cubicBezTo>
                <a:close/>
                <a:moveTo>
                  <a:pt x="51" y="23"/>
                </a:moveTo>
                <a:cubicBezTo>
                  <a:pt x="46" y="19"/>
                  <a:pt x="40" y="17"/>
                  <a:pt x="33" y="18"/>
                </a:cubicBezTo>
                <a:cubicBezTo>
                  <a:pt x="27" y="19"/>
                  <a:pt x="21" y="22"/>
                  <a:pt x="17" y="27"/>
                </a:cubicBezTo>
                <a:cubicBezTo>
                  <a:pt x="14" y="32"/>
                  <a:pt x="12" y="38"/>
                  <a:pt x="12" y="44"/>
                </a:cubicBezTo>
                <a:cubicBezTo>
                  <a:pt x="12" y="44"/>
                  <a:pt x="12" y="44"/>
                  <a:pt x="12" y="44"/>
                </a:cubicBezTo>
                <a:cubicBezTo>
                  <a:pt x="13" y="51"/>
                  <a:pt x="16" y="57"/>
                  <a:pt x="21" y="60"/>
                </a:cubicBezTo>
                <a:cubicBezTo>
                  <a:pt x="26" y="64"/>
                  <a:pt x="32" y="66"/>
                  <a:pt x="39" y="65"/>
                </a:cubicBezTo>
                <a:cubicBezTo>
                  <a:pt x="39" y="65"/>
                  <a:pt x="39" y="65"/>
                  <a:pt x="39" y="65"/>
                </a:cubicBezTo>
                <a:cubicBezTo>
                  <a:pt x="45" y="65"/>
                  <a:pt x="51" y="61"/>
                  <a:pt x="55" y="57"/>
                </a:cubicBezTo>
                <a:cubicBezTo>
                  <a:pt x="58" y="52"/>
                  <a:pt x="60" y="46"/>
                  <a:pt x="60" y="39"/>
                </a:cubicBezTo>
                <a:cubicBezTo>
                  <a:pt x="59" y="33"/>
                  <a:pt x="56" y="27"/>
                  <a:pt x="51" y="23"/>
                </a:cubicBezTo>
                <a:close/>
              </a:path>
            </a:pathLst>
          </a:custGeom>
          <a:solidFill>
            <a:srgbClr val="2F5B50"/>
          </a:solidFill>
          <a:ln>
            <a:noFill/>
          </a:ln>
        </p:spPr>
        <p:txBody>
          <a:bodyPr vert="horz" wrap="square" lIns="121791" tIns="60896" rIns="121791" bIns="60896" numCol="1" anchor="t" anchorCtr="0" compatLnSpc="1"/>
          <a:lstStyle/>
          <a:p>
            <a:pPr defTabSz="1217295"/>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 name="Freeform 292"/>
          <p:cNvSpPr>
            <a:spLocks noEditPoints="1"/>
          </p:cNvSpPr>
          <p:nvPr/>
        </p:nvSpPr>
        <p:spPr bwMode="auto">
          <a:xfrm>
            <a:off x="4245735" y="3570040"/>
            <a:ext cx="626629" cy="606694"/>
          </a:xfrm>
          <a:custGeom>
            <a:avLst/>
            <a:gdLst>
              <a:gd name="T0" fmla="*/ 44 w 93"/>
              <a:gd name="T1" fmla="*/ 0 h 90"/>
              <a:gd name="T2" fmla="*/ 83 w 93"/>
              <a:gd name="T3" fmla="*/ 0 h 90"/>
              <a:gd name="T4" fmla="*/ 90 w 93"/>
              <a:gd name="T5" fmla="*/ 3 h 90"/>
              <a:gd name="T6" fmla="*/ 93 w 93"/>
              <a:gd name="T7" fmla="*/ 11 h 90"/>
              <a:gd name="T8" fmla="*/ 93 w 93"/>
              <a:gd name="T9" fmla="*/ 33 h 90"/>
              <a:gd name="T10" fmla="*/ 90 w 93"/>
              <a:gd name="T11" fmla="*/ 40 h 90"/>
              <a:gd name="T12" fmla="*/ 83 w 93"/>
              <a:gd name="T13" fmla="*/ 43 h 90"/>
              <a:gd name="T14" fmla="*/ 61 w 93"/>
              <a:gd name="T15" fmla="*/ 43 h 90"/>
              <a:gd name="T16" fmla="*/ 50 w 93"/>
              <a:gd name="T17" fmla="*/ 53 h 90"/>
              <a:gd name="T18" fmla="*/ 49 w 93"/>
              <a:gd name="T19" fmla="*/ 52 h 90"/>
              <a:gd name="T20" fmla="*/ 46 w 93"/>
              <a:gd name="T21" fmla="*/ 50 h 90"/>
              <a:gd name="T22" fmla="*/ 48 w 93"/>
              <a:gd name="T23" fmla="*/ 43 h 90"/>
              <a:gd name="T24" fmla="*/ 47 w 93"/>
              <a:gd name="T25" fmla="*/ 43 h 90"/>
              <a:gd name="T26" fmla="*/ 48 w 93"/>
              <a:gd name="T27" fmla="*/ 39 h 90"/>
              <a:gd name="T28" fmla="*/ 51 w 93"/>
              <a:gd name="T29" fmla="*/ 39 h 90"/>
              <a:gd name="T30" fmla="*/ 54 w 93"/>
              <a:gd name="T31" fmla="*/ 39 h 90"/>
              <a:gd name="T32" fmla="*/ 53 w 93"/>
              <a:gd name="T33" fmla="*/ 41 h 90"/>
              <a:gd name="T34" fmla="*/ 52 w 93"/>
              <a:gd name="T35" fmla="*/ 44 h 90"/>
              <a:gd name="T36" fmla="*/ 58 w 93"/>
              <a:gd name="T37" fmla="*/ 39 h 90"/>
              <a:gd name="T38" fmla="*/ 59 w 93"/>
              <a:gd name="T39" fmla="*/ 39 h 90"/>
              <a:gd name="T40" fmla="*/ 60 w 93"/>
              <a:gd name="T41" fmla="*/ 39 h 90"/>
              <a:gd name="T42" fmla="*/ 83 w 93"/>
              <a:gd name="T43" fmla="*/ 39 h 90"/>
              <a:gd name="T44" fmla="*/ 87 w 93"/>
              <a:gd name="T45" fmla="*/ 37 h 90"/>
              <a:gd name="T46" fmla="*/ 89 w 93"/>
              <a:gd name="T47" fmla="*/ 33 h 90"/>
              <a:gd name="T48" fmla="*/ 89 w 93"/>
              <a:gd name="T49" fmla="*/ 11 h 90"/>
              <a:gd name="T50" fmla="*/ 87 w 93"/>
              <a:gd name="T51" fmla="*/ 7 h 90"/>
              <a:gd name="T52" fmla="*/ 83 w 93"/>
              <a:gd name="T53" fmla="*/ 5 h 90"/>
              <a:gd name="T54" fmla="*/ 44 w 93"/>
              <a:gd name="T55" fmla="*/ 5 h 90"/>
              <a:gd name="T56" fmla="*/ 39 w 93"/>
              <a:gd name="T57" fmla="*/ 7 h 90"/>
              <a:gd name="T58" fmla="*/ 38 w 93"/>
              <a:gd name="T59" fmla="*/ 11 h 90"/>
              <a:gd name="T60" fmla="*/ 38 w 93"/>
              <a:gd name="T61" fmla="*/ 14 h 90"/>
              <a:gd name="T62" fmla="*/ 33 w 93"/>
              <a:gd name="T63" fmla="*/ 12 h 90"/>
              <a:gd name="T64" fmla="*/ 33 w 93"/>
              <a:gd name="T65" fmla="*/ 11 h 90"/>
              <a:gd name="T66" fmla="*/ 36 w 93"/>
              <a:gd name="T67" fmla="*/ 3 h 90"/>
              <a:gd name="T68" fmla="*/ 44 w 93"/>
              <a:gd name="T69" fmla="*/ 0 h 90"/>
              <a:gd name="T70" fmla="*/ 75 w 93"/>
              <a:gd name="T71" fmla="*/ 18 h 90"/>
              <a:gd name="T72" fmla="*/ 71 w 93"/>
              <a:gd name="T73" fmla="*/ 22 h 90"/>
              <a:gd name="T74" fmla="*/ 75 w 93"/>
              <a:gd name="T75" fmla="*/ 25 h 90"/>
              <a:gd name="T76" fmla="*/ 79 w 93"/>
              <a:gd name="T77" fmla="*/ 22 h 90"/>
              <a:gd name="T78" fmla="*/ 75 w 93"/>
              <a:gd name="T79" fmla="*/ 18 h 90"/>
              <a:gd name="T80" fmla="*/ 63 w 93"/>
              <a:gd name="T81" fmla="*/ 18 h 90"/>
              <a:gd name="T82" fmla="*/ 59 w 93"/>
              <a:gd name="T83" fmla="*/ 22 h 90"/>
              <a:gd name="T84" fmla="*/ 63 w 93"/>
              <a:gd name="T85" fmla="*/ 25 h 90"/>
              <a:gd name="T86" fmla="*/ 67 w 93"/>
              <a:gd name="T87" fmla="*/ 22 h 90"/>
              <a:gd name="T88" fmla="*/ 63 w 93"/>
              <a:gd name="T89" fmla="*/ 18 h 90"/>
              <a:gd name="T90" fmla="*/ 51 w 93"/>
              <a:gd name="T91" fmla="*/ 18 h 90"/>
              <a:gd name="T92" fmla="*/ 48 w 93"/>
              <a:gd name="T93" fmla="*/ 22 h 90"/>
              <a:gd name="T94" fmla="*/ 51 w 93"/>
              <a:gd name="T95" fmla="*/ 25 h 90"/>
              <a:gd name="T96" fmla="*/ 55 w 93"/>
              <a:gd name="T97" fmla="*/ 22 h 90"/>
              <a:gd name="T98" fmla="*/ 51 w 93"/>
              <a:gd name="T99" fmla="*/ 18 h 90"/>
              <a:gd name="T100" fmla="*/ 27 w 93"/>
              <a:gd name="T101" fmla="*/ 18 h 90"/>
              <a:gd name="T102" fmla="*/ 12 w 93"/>
              <a:gd name="T103" fmla="*/ 33 h 90"/>
              <a:gd name="T104" fmla="*/ 27 w 93"/>
              <a:gd name="T105" fmla="*/ 48 h 90"/>
              <a:gd name="T106" fmla="*/ 43 w 93"/>
              <a:gd name="T107" fmla="*/ 33 h 90"/>
              <a:gd name="T108" fmla="*/ 27 w 93"/>
              <a:gd name="T109" fmla="*/ 18 h 90"/>
              <a:gd name="T110" fmla="*/ 55 w 93"/>
              <a:gd name="T111" fmla="*/ 82 h 90"/>
              <a:gd name="T112" fmla="*/ 38 w 93"/>
              <a:gd name="T113" fmla="*/ 53 h 90"/>
              <a:gd name="T114" fmla="*/ 28 w 93"/>
              <a:gd name="T115" fmla="*/ 69 h 90"/>
              <a:gd name="T116" fmla="*/ 18 w 93"/>
              <a:gd name="T117" fmla="*/ 53 h 90"/>
              <a:gd name="T118" fmla="*/ 0 w 93"/>
              <a:gd name="T119" fmla="*/ 82 h 90"/>
              <a:gd name="T120" fmla="*/ 55 w 93"/>
              <a:gd name="T121" fmla="*/ 8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 h="90">
                <a:moveTo>
                  <a:pt x="44" y="0"/>
                </a:moveTo>
                <a:cubicBezTo>
                  <a:pt x="83" y="0"/>
                  <a:pt x="83" y="0"/>
                  <a:pt x="83" y="0"/>
                </a:cubicBezTo>
                <a:cubicBezTo>
                  <a:pt x="86" y="0"/>
                  <a:pt x="88" y="1"/>
                  <a:pt x="90" y="3"/>
                </a:cubicBezTo>
                <a:cubicBezTo>
                  <a:pt x="92" y="5"/>
                  <a:pt x="93" y="8"/>
                  <a:pt x="93" y="11"/>
                </a:cubicBezTo>
                <a:cubicBezTo>
                  <a:pt x="93" y="33"/>
                  <a:pt x="93" y="33"/>
                  <a:pt x="93" y="33"/>
                </a:cubicBezTo>
                <a:cubicBezTo>
                  <a:pt x="93" y="36"/>
                  <a:pt x="92" y="38"/>
                  <a:pt x="90" y="40"/>
                </a:cubicBezTo>
                <a:cubicBezTo>
                  <a:pt x="88" y="42"/>
                  <a:pt x="86" y="43"/>
                  <a:pt x="83" y="43"/>
                </a:cubicBezTo>
                <a:cubicBezTo>
                  <a:pt x="61" y="43"/>
                  <a:pt x="61" y="43"/>
                  <a:pt x="61" y="43"/>
                </a:cubicBezTo>
                <a:cubicBezTo>
                  <a:pt x="50" y="53"/>
                  <a:pt x="50" y="53"/>
                  <a:pt x="50" y="53"/>
                </a:cubicBezTo>
                <a:cubicBezTo>
                  <a:pt x="49" y="52"/>
                  <a:pt x="49" y="52"/>
                  <a:pt x="49" y="52"/>
                </a:cubicBezTo>
                <a:cubicBezTo>
                  <a:pt x="48" y="52"/>
                  <a:pt x="47" y="51"/>
                  <a:pt x="46" y="50"/>
                </a:cubicBezTo>
                <a:cubicBezTo>
                  <a:pt x="48" y="43"/>
                  <a:pt x="48" y="43"/>
                  <a:pt x="48" y="43"/>
                </a:cubicBezTo>
                <a:cubicBezTo>
                  <a:pt x="47" y="43"/>
                  <a:pt x="47" y="43"/>
                  <a:pt x="47" y="43"/>
                </a:cubicBezTo>
                <a:cubicBezTo>
                  <a:pt x="47" y="42"/>
                  <a:pt x="48" y="40"/>
                  <a:pt x="48" y="39"/>
                </a:cubicBezTo>
                <a:cubicBezTo>
                  <a:pt x="51" y="39"/>
                  <a:pt x="51" y="39"/>
                  <a:pt x="51" y="39"/>
                </a:cubicBezTo>
                <a:cubicBezTo>
                  <a:pt x="54" y="39"/>
                  <a:pt x="54" y="39"/>
                  <a:pt x="54" y="39"/>
                </a:cubicBezTo>
                <a:cubicBezTo>
                  <a:pt x="53" y="41"/>
                  <a:pt x="53" y="41"/>
                  <a:pt x="53" y="41"/>
                </a:cubicBezTo>
                <a:cubicBezTo>
                  <a:pt x="52" y="44"/>
                  <a:pt x="52" y="44"/>
                  <a:pt x="52" y="44"/>
                </a:cubicBezTo>
                <a:cubicBezTo>
                  <a:pt x="58" y="39"/>
                  <a:pt x="58" y="39"/>
                  <a:pt x="58" y="39"/>
                </a:cubicBezTo>
                <a:cubicBezTo>
                  <a:pt x="59" y="39"/>
                  <a:pt x="59" y="39"/>
                  <a:pt x="59" y="39"/>
                </a:cubicBezTo>
                <a:cubicBezTo>
                  <a:pt x="60" y="39"/>
                  <a:pt x="60" y="39"/>
                  <a:pt x="60" y="39"/>
                </a:cubicBezTo>
                <a:cubicBezTo>
                  <a:pt x="83" y="39"/>
                  <a:pt x="83" y="39"/>
                  <a:pt x="83" y="39"/>
                </a:cubicBezTo>
                <a:cubicBezTo>
                  <a:pt x="84" y="39"/>
                  <a:pt x="86" y="38"/>
                  <a:pt x="87" y="37"/>
                </a:cubicBezTo>
                <a:cubicBezTo>
                  <a:pt x="88" y="36"/>
                  <a:pt x="89" y="34"/>
                  <a:pt x="89" y="33"/>
                </a:cubicBezTo>
                <a:cubicBezTo>
                  <a:pt x="89" y="11"/>
                  <a:pt x="89" y="11"/>
                  <a:pt x="89" y="11"/>
                </a:cubicBezTo>
                <a:cubicBezTo>
                  <a:pt x="89" y="9"/>
                  <a:pt x="88" y="8"/>
                  <a:pt x="87" y="7"/>
                </a:cubicBezTo>
                <a:cubicBezTo>
                  <a:pt x="86" y="6"/>
                  <a:pt x="84" y="5"/>
                  <a:pt x="83" y="5"/>
                </a:cubicBezTo>
                <a:cubicBezTo>
                  <a:pt x="44" y="5"/>
                  <a:pt x="44" y="5"/>
                  <a:pt x="44" y="5"/>
                </a:cubicBezTo>
                <a:cubicBezTo>
                  <a:pt x="42" y="5"/>
                  <a:pt x="40" y="6"/>
                  <a:pt x="39" y="7"/>
                </a:cubicBezTo>
                <a:cubicBezTo>
                  <a:pt x="38" y="8"/>
                  <a:pt x="38" y="9"/>
                  <a:pt x="38" y="11"/>
                </a:cubicBezTo>
                <a:cubicBezTo>
                  <a:pt x="38" y="14"/>
                  <a:pt x="38" y="14"/>
                  <a:pt x="38" y="14"/>
                </a:cubicBezTo>
                <a:cubicBezTo>
                  <a:pt x="36" y="13"/>
                  <a:pt x="35" y="12"/>
                  <a:pt x="33" y="12"/>
                </a:cubicBezTo>
                <a:cubicBezTo>
                  <a:pt x="33" y="11"/>
                  <a:pt x="33" y="11"/>
                  <a:pt x="33" y="11"/>
                </a:cubicBezTo>
                <a:cubicBezTo>
                  <a:pt x="33" y="8"/>
                  <a:pt x="34" y="5"/>
                  <a:pt x="36" y="3"/>
                </a:cubicBezTo>
                <a:cubicBezTo>
                  <a:pt x="38" y="1"/>
                  <a:pt x="41" y="0"/>
                  <a:pt x="44" y="0"/>
                </a:cubicBezTo>
                <a:close/>
                <a:moveTo>
                  <a:pt x="75" y="18"/>
                </a:moveTo>
                <a:cubicBezTo>
                  <a:pt x="73" y="18"/>
                  <a:pt x="71" y="19"/>
                  <a:pt x="71" y="22"/>
                </a:cubicBezTo>
                <a:cubicBezTo>
                  <a:pt x="71" y="24"/>
                  <a:pt x="73" y="25"/>
                  <a:pt x="75" y="25"/>
                </a:cubicBezTo>
                <a:cubicBezTo>
                  <a:pt x="77" y="25"/>
                  <a:pt x="79" y="24"/>
                  <a:pt x="79" y="22"/>
                </a:cubicBezTo>
                <a:cubicBezTo>
                  <a:pt x="79" y="19"/>
                  <a:pt x="77" y="18"/>
                  <a:pt x="75" y="18"/>
                </a:cubicBezTo>
                <a:close/>
                <a:moveTo>
                  <a:pt x="63" y="18"/>
                </a:moveTo>
                <a:cubicBezTo>
                  <a:pt x="61" y="18"/>
                  <a:pt x="59" y="19"/>
                  <a:pt x="59" y="22"/>
                </a:cubicBezTo>
                <a:cubicBezTo>
                  <a:pt x="59" y="24"/>
                  <a:pt x="61" y="25"/>
                  <a:pt x="63" y="25"/>
                </a:cubicBezTo>
                <a:cubicBezTo>
                  <a:pt x="65" y="25"/>
                  <a:pt x="67" y="24"/>
                  <a:pt x="67" y="22"/>
                </a:cubicBezTo>
                <a:cubicBezTo>
                  <a:pt x="67" y="19"/>
                  <a:pt x="65" y="18"/>
                  <a:pt x="63" y="18"/>
                </a:cubicBezTo>
                <a:close/>
                <a:moveTo>
                  <a:pt x="51" y="18"/>
                </a:moveTo>
                <a:cubicBezTo>
                  <a:pt x="49" y="18"/>
                  <a:pt x="48" y="19"/>
                  <a:pt x="48" y="22"/>
                </a:cubicBezTo>
                <a:cubicBezTo>
                  <a:pt x="48" y="24"/>
                  <a:pt x="49" y="25"/>
                  <a:pt x="51" y="25"/>
                </a:cubicBezTo>
                <a:cubicBezTo>
                  <a:pt x="54" y="25"/>
                  <a:pt x="55" y="24"/>
                  <a:pt x="55" y="22"/>
                </a:cubicBezTo>
                <a:cubicBezTo>
                  <a:pt x="55" y="19"/>
                  <a:pt x="54" y="18"/>
                  <a:pt x="51" y="18"/>
                </a:cubicBezTo>
                <a:close/>
                <a:moveTo>
                  <a:pt x="27" y="18"/>
                </a:moveTo>
                <a:cubicBezTo>
                  <a:pt x="19" y="18"/>
                  <a:pt x="12" y="24"/>
                  <a:pt x="12" y="33"/>
                </a:cubicBezTo>
                <a:cubicBezTo>
                  <a:pt x="12" y="42"/>
                  <a:pt x="19" y="48"/>
                  <a:pt x="27" y="48"/>
                </a:cubicBezTo>
                <a:cubicBezTo>
                  <a:pt x="36" y="48"/>
                  <a:pt x="43" y="42"/>
                  <a:pt x="43" y="33"/>
                </a:cubicBezTo>
                <a:cubicBezTo>
                  <a:pt x="43" y="24"/>
                  <a:pt x="36" y="18"/>
                  <a:pt x="27" y="18"/>
                </a:cubicBezTo>
                <a:close/>
                <a:moveTo>
                  <a:pt x="55" y="82"/>
                </a:moveTo>
                <a:cubicBezTo>
                  <a:pt x="55" y="67"/>
                  <a:pt x="47" y="57"/>
                  <a:pt x="38" y="53"/>
                </a:cubicBezTo>
                <a:cubicBezTo>
                  <a:pt x="28" y="69"/>
                  <a:pt x="28" y="69"/>
                  <a:pt x="28" y="69"/>
                </a:cubicBezTo>
                <a:cubicBezTo>
                  <a:pt x="18" y="53"/>
                  <a:pt x="18" y="53"/>
                  <a:pt x="18" y="53"/>
                </a:cubicBezTo>
                <a:cubicBezTo>
                  <a:pt x="8" y="57"/>
                  <a:pt x="0" y="66"/>
                  <a:pt x="0" y="82"/>
                </a:cubicBezTo>
                <a:cubicBezTo>
                  <a:pt x="20" y="90"/>
                  <a:pt x="38" y="89"/>
                  <a:pt x="55" y="82"/>
                </a:cubicBezTo>
                <a:close/>
              </a:path>
            </a:pathLst>
          </a:custGeom>
          <a:solidFill>
            <a:srgbClr val="2F5B50"/>
          </a:solidFill>
          <a:ln>
            <a:noFill/>
          </a:ln>
        </p:spPr>
        <p:txBody>
          <a:bodyPr vert="horz" wrap="square" lIns="121791" tIns="60896" rIns="121791" bIns="60896" numCol="1" anchor="t" anchorCtr="0" compatLnSpc="1"/>
          <a:lstStyle/>
          <a:p>
            <a:pPr defTabSz="1217295"/>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14146657" y="8510124"/>
            <a:ext cx="938658" cy="400077"/>
          </a:xfrm>
          <a:prstGeom prst="rect">
            <a:avLst/>
          </a:prstGeom>
          <a:noFill/>
        </p:spPr>
        <p:txBody>
          <a:bodyPr wrap="none" lIns="121791" tIns="60896" rIns="121791" bIns="60896" rtlCol="0">
            <a:spAutoFit/>
          </a:bodyPr>
          <a:lstStyle/>
          <a:p>
            <a:pPr defTabSz="1217295"/>
            <a:r>
              <a:rPr lang="zh-CN" altLang="en-US" dirty="0">
                <a:solidFill>
                  <a:prstClr val="black"/>
                </a:solidFill>
                <a:latin typeface="微软雅黑" panose="020B0503020204020204" pitchFamily="34" charset="-122"/>
                <a:ea typeface="微软雅黑" panose="020B0503020204020204" pitchFamily="34" charset="-122"/>
              </a:rPr>
              <a:t>延时符</a:t>
            </a:r>
          </a:p>
        </p:txBody>
      </p:sp>
      <p:sp>
        <p:nvSpPr>
          <p:cNvPr id="47" name="矩形 46"/>
          <p:cNvSpPr/>
          <p:nvPr/>
        </p:nvSpPr>
        <p:spPr>
          <a:xfrm>
            <a:off x="1445057" y="83394"/>
            <a:ext cx="1631155" cy="621676"/>
          </a:xfrm>
          <a:prstGeom prst="rect">
            <a:avLst/>
          </a:prstGeom>
        </p:spPr>
        <p:txBody>
          <a:bodyPr wrap="none" lIns="121791" tIns="60896" rIns="121791" bIns="60896" anchor="ctr">
            <a:spAutoFit/>
          </a:bodyPr>
          <a:lstStyle/>
          <a:p>
            <a:pPr defTabSz="1217295">
              <a:lnSpc>
                <a:spcPct val="120000"/>
              </a:lnSpc>
            </a:pPr>
            <a:r>
              <a:rPr lang="zh-CN" altLang="en-US" sz="2700" dirty="0">
                <a:solidFill>
                  <a:prstClr val="black">
                    <a:lumMod val="85000"/>
                    <a:lumOff val="15000"/>
                  </a:prstClr>
                </a:solidFill>
                <a:latin typeface="微软雅黑" panose="020B0503020204020204" pitchFamily="34" charset="-122"/>
                <a:ea typeface="微软雅黑" panose="020B0503020204020204" pitchFamily="34" charset="-122"/>
              </a:rPr>
              <a:t>执行能力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outVertical)">
                                      <p:cBhvr>
                                        <p:cTn id="17" dur="500"/>
                                        <p:tgtEl>
                                          <p:spTgt spid="4"/>
                                        </p:tgtEl>
                                      </p:cBhvr>
                                    </p:animEffect>
                                  </p:childTnLst>
                                </p:cTn>
                              </p:par>
                              <p:par>
                                <p:cTn id="18" presetID="22" presetClass="entr" presetSubtype="1"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par>
                                <p:cTn id="21" presetID="22" presetClass="entr" presetSubtype="1"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par>
                                <p:cTn id="24" presetID="22" presetClass="entr" presetSubtype="1"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p:cTn id="45" dur="500" fill="hold"/>
                                        <p:tgtEl>
                                          <p:spTgt spid="24"/>
                                        </p:tgtEl>
                                        <p:attrNameLst>
                                          <p:attrName>ppt_w</p:attrName>
                                        </p:attrNameLst>
                                      </p:cBhvr>
                                      <p:tavLst>
                                        <p:tav tm="0">
                                          <p:val>
                                            <p:fltVal val="0"/>
                                          </p:val>
                                        </p:tav>
                                        <p:tav tm="100000">
                                          <p:val>
                                            <p:strVal val="#ppt_w"/>
                                          </p:val>
                                        </p:tav>
                                      </p:tavLst>
                                    </p:anim>
                                    <p:anim calcmode="lin" valueType="num">
                                      <p:cBhvr>
                                        <p:cTn id="46" dur="500" fill="hold"/>
                                        <p:tgtEl>
                                          <p:spTgt spid="24"/>
                                        </p:tgtEl>
                                        <p:attrNameLst>
                                          <p:attrName>ppt_h</p:attrName>
                                        </p:attrNameLst>
                                      </p:cBhvr>
                                      <p:tavLst>
                                        <p:tav tm="0">
                                          <p:val>
                                            <p:fltVal val="0"/>
                                          </p:val>
                                        </p:tav>
                                        <p:tav tm="100000">
                                          <p:val>
                                            <p:strVal val="#ppt_h"/>
                                          </p:val>
                                        </p:tav>
                                      </p:tavLst>
                                    </p:anim>
                                    <p:animEffect transition="in" filter="fade">
                                      <p:cBhvr>
                                        <p:cTn id="47" dur="500"/>
                                        <p:tgtEl>
                                          <p:spTgt spid="24"/>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childTnLst>
                                </p:cTn>
                              </p:par>
                            </p:childTnLst>
                          </p:cTn>
                        </p:par>
                        <p:par>
                          <p:cTn id="53" fill="hold">
                            <p:stCondLst>
                              <p:cond delay="2000"/>
                            </p:stCondLst>
                            <p:childTnLst>
                              <p:par>
                                <p:cTn id="54" presetID="10" presetClass="entr" presetSubtype="0"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500"/>
                                        <p:tgtEl>
                                          <p:spTgt spid="4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fade">
                                      <p:cBhvr>
                                        <p:cTn id="65" dur="500"/>
                                        <p:tgtEl>
                                          <p:spTgt spid="4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500"/>
                                        <p:tgtEl>
                                          <p:spTgt spid="41"/>
                                        </p:tgtEl>
                                      </p:cBhvr>
                                    </p:animEffect>
                                  </p:childTnLst>
                                </p:cTn>
                              </p:par>
                            </p:childTnLst>
                          </p:cTn>
                        </p:par>
                        <p:par>
                          <p:cTn id="69" fill="hold">
                            <p:stCondLst>
                              <p:cond delay="2500"/>
                            </p:stCondLst>
                            <p:childTnLst>
                              <p:par>
                                <p:cTn id="70" presetID="22" presetClass="entr" presetSubtype="2"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right)">
                                      <p:cBhvr>
                                        <p:cTn id="72" dur="500"/>
                                        <p:tgtEl>
                                          <p:spTgt spid="36"/>
                                        </p:tgtEl>
                                      </p:cBhvr>
                                    </p:animEffect>
                                  </p:childTnLst>
                                </p:cTn>
                              </p:par>
                              <p:par>
                                <p:cTn id="73" presetID="22" presetClass="entr" presetSubtype="2"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wipe(right)">
                                      <p:cBhvr>
                                        <p:cTn id="75" dur="500"/>
                                        <p:tgtEl>
                                          <p:spTgt spid="35"/>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wipe(up)">
                                      <p:cBhvr>
                                        <p:cTn id="78" dur="500"/>
                                        <p:tgtEl>
                                          <p:spTgt spid="34"/>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wipe(left)">
                                      <p:cBhvr>
                                        <p:cTn id="81" dur="500"/>
                                        <p:tgtEl>
                                          <p:spTgt spid="33"/>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wipe(left)">
                                      <p:cBhvr>
                                        <p:cTn id="84" dur="500"/>
                                        <p:tgtEl>
                                          <p:spTgt spid="32"/>
                                        </p:tgtEl>
                                      </p:cBhvr>
                                    </p:animEffect>
                                  </p:childTnLst>
                                </p:cTn>
                              </p:par>
                            </p:childTnLst>
                          </p:cTn>
                        </p:par>
                        <p:par>
                          <p:cTn id="85" fill="hold">
                            <p:stCondLst>
                              <p:cond delay="3000"/>
                            </p:stCondLst>
                            <p:childTnLst>
                              <p:par>
                                <p:cTn id="86" presetID="10" presetClass="entr" presetSubtype="0"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Effect transition="in" filter="fade">
                                      <p:cBhvr>
                                        <p:cTn id="8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P spid="25" grpId="0" animBg="1"/>
      <p:bldP spid="26" grpId="0" animBg="1"/>
      <p:bldP spid="3"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14146657" y="8510124"/>
            <a:ext cx="938658" cy="400077"/>
          </a:xfrm>
          <a:prstGeom prst="rect">
            <a:avLst/>
          </a:prstGeom>
          <a:noFill/>
        </p:spPr>
        <p:txBody>
          <a:bodyPr wrap="none" lIns="121791" tIns="60896" rIns="121791" bIns="60896" rtlCol="0">
            <a:spAutoFit/>
          </a:bodyPr>
          <a:lstStyle/>
          <a:p>
            <a:pPr defTabSz="1217295"/>
            <a:r>
              <a:rPr lang="zh-CN" altLang="en-US" dirty="0">
                <a:solidFill>
                  <a:prstClr val="black"/>
                </a:solidFill>
                <a:latin typeface="微软雅黑" panose="020B0503020204020204" pitchFamily="34" charset="-122"/>
                <a:ea typeface="微软雅黑" panose="020B0503020204020204" pitchFamily="34" charset="-122"/>
              </a:rPr>
              <a:t>延时符</a:t>
            </a:r>
          </a:p>
        </p:txBody>
      </p:sp>
      <p:sp>
        <p:nvSpPr>
          <p:cNvPr id="47" name="矩形 46"/>
          <p:cNvSpPr/>
          <p:nvPr/>
        </p:nvSpPr>
        <p:spPr>
          <a:xfrm>
            <a:off x="1445057" y="83394"/>
            <a:ext cx="1631155" cy="621676"/>
          </a:xfrm>
          <a:prstGeom prst="rect">
            <a:avLst/>
          </a:prstGeom>
        </p:spPr>
        <p:txBody>
          <a:bodyPr wrap="none" lIns="121791" tIns="60896" rIns="121791" bIns="60896" anchor="ctr">
            <a:spAutoFit/>
          </a:bodyPr>
          <a:lstStyle/>
          <a:p>
            <a:pPr defTabSz="1217295">
              <a:lnSpc>
                <a:spcPct val="120000"/>
              </a:lnSpc>
            </a:pPr>
            <a:r>
              <a:rPr lang="zh-CN" altLang="en-US" sz="2700" dirty="0">
                <a:solidFill>
                  <a:prstClr val="black">
                    <a:lumMod val="85000"/>
                    <a:lumOff val="15000"/>
                  </a:prstClr>
                </a:solidFill>
                <a:latin typeface="微软雅黑" panose="020B0503020204020204" pitchFamily="34" charset="-122"/>
                <a:ea typeface="微软雅黑" panose="020B0503020204020204" pitchFamily="34" charset="-122"/>
              </a:rPr>
              <a:t>执行能力</a:t>
            </a:r>
          </a:p>
        </p:txBody>
      </p:sp>
      <p:graphicFrame>
        <p:nvGraphicFramePr>
          <p:cNvPr id="6" name="图表 5"/>
          <p:cNvGraphicFramePr/>
          <p:nvPr/>
        </p:nvGraphicFramePr>
        <p:xfrm>
          <a:off x="6434666" y="990599"/>
          <a:ext cx="4775200" cy="4394201"/>
        </p:xfrm>
        <a:graphic>
          <a:graphicData uri="http://schemas.openxmlformats.org/drawingml/2006/chart">
            <c:chart xmlns:c="http://schemas.openxmlformats.org/drawingml/2006/chart" xmlns:r="http://schemas.openxmlformats.org/officeDocument/2006/relationships" r:id="rId3"/>
          </a:graphicData>
        </a:graphic>
      </p:graphicFrame>
      <p:grpSp>
        <p:nvGrpSpPr>
          <p:cNvPr id="28" name="组合 27"/>
          <p:cNvGrpSpPr/>
          <p:nvPr/>
        </p:nvGrpSpPr>
        <p:grpSpPr bwMode="auto">
          <a:xfrm>
            <a:off x="1529604" y="1514286"/>
            <a:ext cx="4608513" cy="1231635"/>
            <a:chOff x="6639013" y="1549333"/>
            <a:chExt cx="4820607" cy="1231488"/>
          </a:xfrm>
        </p:grpSpPr>
        <p:sp>
          <p:nvSpPr>
            <p:cNvPr id="29" name="文本框 59"/>
            <p:cNvSpPr txBox="1"/>
            <p:nvPr/>
          </p:nvSpPr>
          <p:spPr>
            <a:xfrm>
              <a:off x="6639013" y="1549333"/>
              <a:ext cx="4820607" cy="1215572"/>
            </a:xfrm>
            <a:prstGeom prst="rect">
              <a:avLst/>
            </a:prstGeom>
            <a:noFill/>
          </p:spPr>
          <p:txBody>
            <a:bodyPr>
              <a:spAutoFit/>
            </a:bodyPr>
            <a:lstStyle/>
            <a:p>
              <a:pPr marL="285750" indent="-285750" defTabSz="1217295">
                <a:buFont typeface="Wingdings" panose="05000000000000000000" pitchFamily="2" charset="2"/>
                <a:buChar char="l"/>
                <a:defRPr/>
              </a:pPr>
              <a:r>
                <a:rPr lang="zh-CN" altLang="en-US" sz="1900" b="1" dirty="0">
                  <a:solidFill>
                    <a:prstClr val="black">
                      <a:lumMod val="65000"/>
                      <a:lumOff val="35000"/>
                    </a:prstClr>
                  </a:solidFill>
                  <a:latin typeface="微软雅黑" panose="020B0503020204020204" pitchFamily="34" charset="-122"/>
                  <a:ea typeface="微软雅黑" panose="020B0503020204020204" pitchFamily="34" charset="-122"/>
                </a:rPr>
                <a:t>输入小标题</a:t>
              </a:r>
              <a:endParaRPr lang="en-US" altLang="zh-CN" sz="1900" b="1" dirty="0">
                <a:solidFill>
                  <a:prstClr val="black">
                    <a:lumMod val="65000"/>
                    <a:lumOff val="35000"/>
                  </a:prstClr>
                </a:solidFill>
                <a:latin typeface="微软雅黑" panose="020B0503020204020204" pitchFamily="34" charset="-122"/>
                <a:ea typeface="微软雅黑" panose="020B0503020204020204" pitchFamily="34" charset="-122"/>
              </a:endParaRPr>
            </a:p>
            <a:p>
              <a:pPr defTabSz="1217295">
                <a:defRPr/>
              </a:pPr>
              <a:endParaRPr lang="en-US" altLang="zh-CN" b="1" dirty="0">
                <a:solidFill>
                  <a:srgbClr val="FFC535">
                    <a:lumMod val="75000"/>
                  </a:srgbClr>
                </a:solidFill>
                <a:latin typeface="微软雅黑" panose="020B0503020204020204" pitchFamily="34" charset="-122"/>
                <a:ea typeface="微软雅黑" panose="020B0503020204020204" pitchFamily="34" charset="-122"/>
              </a:endParaRPr>
            </a:p>
            <a:p>
              <a:pPr marL="285750" indent="-285750" defTabSz="1217295">
                <a:buFont typeface="Wingdings" panose="05000000000000000000" pitchFamily="2" charset="2"/>
                <a:buChar char="l"/>
                <a:defRPr/>
              </a:pPr>
              <a:endParaRPr lang="en-US" altLang="zh-CN" b="1" dirty="0">
                <a:solidFill>
                  <a:srgbClr val="FFC535">
                    <a:lumMod val="75000"/>
                  </a:srgbClr>
                </a:solidFill>
                <a:latin typeface="微软雅黑" panose="020B0503020204020204" pitchFamily="34" charset="-122"/>
                <a:ea typeface="微软雅黑" panose="020B0503020204020204" pitchFamily="34" charset="-122"/>
              </a:endParaRPr>
            </a:p>
            <a:p>
              <a:pPr marL="285750" indent="-285750" defTabSz="1217295">
                <a:buFont typeface="Wingdings" panose="05000000000000000000" pitchFamily="2" charset="2"/>
                <a:buChar char="l"/>
                <a:defRPr/>
              </a:pPr>
              <a:endParaRPr lang="zh-CN" altLang="en-US" b="1" dirty="0">
                <a:solidFill>
                  <a:srgbClr val="FFC535">
                    <a:lumMod val="75000"/>
                  </a:srgbClr>
                </a:solidFill>
                <a:latin typeface="微软雅黑" panose="020B0503020204020204" pitchFamily="34" charset="-122"/>
                <a:ea typeface="微软雅黑" panose="020B0503020204020204" pitchFamily="34" charset="-122"/>
              </a:endParaRPr>
            </a:p>
          </p:txBody>
        </p:sp>
        <p:sp>
          <p:nvSpPr>
            <p:cNvPr id="30" name="矩形 29"/>
            <p:cNvSpPr/>
            <p:nvPr/>
          </p:nvSpPr>
          <p:spPr>
            <a:xfrm>
              <a:off x="6921551" y="2036734"/>
              <a:ext cx="4538069" cy="744087"/>
            </a:xfrm>
            <a:prstGeom prst="rect">
              <a:avLst/>
            </a:prstGeom>
          </p:spPr>
          <p:txBody>
            <a:bodyPr>
              <a:spAutoFit/>
            </a:bodyPr>
            <a:lstStyle/>
            <a:p>
              <a:pPr defTabSz="1217295">
                <a:defRPr/>
              </a:pPr>
              <a:r>
                <a:rPr lang="en-US" altLang="zh-CN" sz="1400" dirty="0">
                  <a:solidFill>
                    <a:srgbClr val="242424"/>
                  </a:solidFill>
                  <a:latin typeface="微软雅黑" panose="020B0503020204020204" pitchFamily="34" charset="-122"/>
                  <a:ea typeface="微软雅黑" panose="020B0503020204020204" pitchFamily="34" charset="-122"/>
                </a:rPr>
                <a:t>1886</a:t>
              </a:r>
              <a:r>
                <a:rPr lang="zh-CN" altLang="en-US" sz="1400" dirty="0">
                  <a:solidFill>
                    <a:srgbClr val="242424"/>
                  </a:solidFill>
                  <a:latin typeface="微软雅黑" panose="020B0503020204020204" pitchFamily="34" charset="-122"/>
                  <a:ea typeface="微软雅黑" panose="020B0503020204020204" pitchFamily="34" charset="-122"/>
                </a:rPr>
                <a:t>年，可口可乐在美国乔治亚州亚特兰大市</a:t>
              </a:r>
              <a:endParaRPr lang="en-US" altLang="zh-CN" sz="1400" dirty="0">
                <a:solidFill>
                  <a:srgbClr val="242424"/>
                </a:solidFill>
                <a:latin typeface="微软雅黑" panose="020B0503020204020204" pitchFamily="34" charset="-122"/>
                <a:ea typeface="微软雅黑" panose="020B0503020204020204" pitchFamily="34" charset="-122"/>
              </a:endParaRPr>
            </a:p>
            <a:p>
              <a:pPr defTabSz="1217295">
                <a:defRPr/>
              </a:pPr>
              <a:r>
                <a:rPr lang="zh-CN" altLang="en-US" sz="1400" dirty="0">
                  <a:solidFill>
                    <a:srgbClr val="242424"/>
                  </a:solidFill>
                  <a:latin typeface="微软雅黑" panose="020B0503020204020204" pitchFamily="34" charset="-122"/>
                  <a:ea typeface="微软雅黑" panose="020B0503020204020204" pitchFamily="34" charset="-122"/>
                </a:rPr>
                <a:t>诞生，自此便与社会发展相互交融，激发创新</a:t>
              </a:r>
              <a:endParaRPr lang="en-US" altLang="zh-CN" sz="1400" dirty="0">
                <a:solidFill>
                  <a:srgbClr val="242424"/>
                </a:solidFill>
                <a:latin typeface="微软雅黑" panose="020B0503020204020204" pitchFamily="34" charset="-122"/>
                <a:ea typeface="微软雅黑" panose="020B0503020204020204" pitchFamily="34" charset="-122"/>
              </a:endParaRPr>
            </a:p>
            <a:p>
              <a:pPr defTabSz="1217295">
                <a:defRPr/>
              </a:pPr>
              <a:r>
                <a:rPr lang="zh-CN" altLang="en-US" sz="1400" dirty="0">
                  <a:solidFill>
                    <a:srgbClr val="242424"/>
                  </a:solidFill>
                  <a:latin typeface="微软雅黑" panose="020B0503020204020204" pitchFamily="34" charset="-122"/>
                  <a:ea typeface="微软雅黑" panose="020B0503020204020204" pitchFamily="34" charset="-122"/>
                </a:rPr>
                <a:t>灵感。</a:t>
              </a:r>
            </a:p>
          </p:txBody>
        </p:sp>
      </p:grpSp>
      <p:grpSp>
        <p:nvGrpSpPr>
          <p:cNvPr id="31" name="组合 30"/>
          <p:cNvGrpSpPr/>
          <p:nvPr/>
        </p:nvGrpSpPr>
        <p:grpSpPr bwMode="auto">
          <a:xfrm>
            <a:off x="1529591" y="2833017"/>
            <a:ext cx="4608512" cy="1223373"/>
            <a:chOff x="6639013" y="2635727"/>
            <a:chExt cx="4820607" cy="1223862"/>
          </a:xfrm>
        </p:grpSpPr>
        <p:sp>
          <p:nvSpPr>
            <p:cNvPr id="43" name="矩形 42"/>
            <p:cNvSpPr/>
            <p:nvPr/>
          </p:nvSpPr>
          <p:spPr>
            <a:xfrm>
              <a:off x="6921551" y="3115115"/>
              <a:ext cx="4538069" cy="744474"/>
            </a:xfrm>
            <a:prstGeom prst="rect">
              <a:avLst/>
            </a:prstGeom>
          </p:spPr>
          <p:txBody>
            <a:bodyPr>
              <a:spAutoFit/>
            </a:bodyPr>
            <a:lstStyle/>
            <a:p>
              <a:pPr defTabSz="1217295">
                <a:defRPr/>
              </a:pPr>
              <a:r>
                <a:rPr lang="zh-CN" altLang="en-US" sz="1400" dirty="0">
                  <a:solidFill>
                    <a:srgbClr val="242424"/>
                  </a:solidFill>
                  <a:latin typeface="微软雅黑" panose="020B0503020204020204" pitchFamily="34" charset="-122"/>
                  <a:ea typeface="微软雅黑" panose="020B0503020204020204" pitchFamily="34" charset="-122"/>
                </a:rPr>
                <a:t>在此处添加你的个人信息，对事物的理解。在此处添加你的信息，对图表，事物的理解，在此处天剑加你的信息。</a:t>
              </a:r>
            </a:p>
          </p:txBody>
        </p:sp>
        <p:sp>
          <p:nvSpPr>
            <p:cNvPr id="45" name="文本框 64"/>
            <p:cNvSpPr txBox="1"/>
            <p:nvPr/>
          </p:nvSpPr>
          <p:spPr>
            <a:xfrm>
              <a:off x="6639013" y="2635727"/>
              <a:ext cx="4820607" cy="384875"/>
            </a:xfrm>
            <a:prstGeom prst="rect">
              <a:avLst/>
            </a:prstGeom>
            <a:noFill/>
          </p:spPr>
          <p:txBody>
            <a:bodyPr>
              <a:spAutoFit/>
            </a:bodyPr>
            <a:lstStyle/>
            <a:p>
              <a:pPr marL="285750" indent="-285750" defTabSz="1217295">
                <a:buFont typeface="Wingdings" panose="05000000000000000000" pitchFamily="2" charset="2"/>
                <a:buChar char="l"/>
                <a:defRPr/>
              </a:pPr>
              <a:r>
                <a:rPr lang="zh-CN" altLang="en-US" sz="1900" b="1" dirty="0">
                  <a:solidFill>
                    <a:prstClr val="black">
                      <a:lumMod val="65000"/>
                      <a:lumOff val="35000"/>
                    </a:prstClr>
                  </a:solidFill>
                  <a:latin typeface="微软雅黑" panose="020B0503020204020204" pitchFamily="34" charset="-122"/>
                  <a:ea typeface="微软雅黑" panose="020B0503020204020204" pitchFamily="34" charset="-122"/>
                </a:rPr>
                <a:t>输入小标题</a:t>
              </a:r>
            </a:p>
          </p:txBody>
        </p:sp>
      </p:grpSp>
      <p:grpSp>
        <p:nvGrpSpPr>
          <p:cNvPr id="46" name="组合 45"/>
          <p:cNvGrpSpPr/>
          <p:nvPr/>
        </p:nvGrpSpPr>
        <p:grpSpPr bwMode="auto">
          <a:xfrm>
            <a:off x="1529604" y="4270167"/>
            <a:ext cx="4608513" cy="1260046"/>
            <a:chOff x="6639013" y="4154731"/>
            <a:chExt cx="4820607" cy="1259212"/>
          </a:xfrm>
        </p:grpSpPr>
        <p:sp>
          <p:nvSpPr>
            <p:cNvPr id="48" name="矩形 47"/>
            <p:cNvSpPr/>
            <p:nvPr/>
          </p:nvSpPr>
          <p:spPr>
            <a:xfrm>
              <a:off x="6921551" y="4670260"/>
              <a:ext cx="4538069" cy="743683"/>
            </a:xfrm>
            <a:prstGeom prst="rect">
              <a:avLst/>
            </a:prstGeom>
          </p:spPr>
          <p:txBody>
            <a:bodyPr>
              <a:spAutoFit/>
            </a:bodyPr>
            <a:lstStyle/>
            <a:p>
              <a:pPr defTabSz="1217295">
                <a:defRPr/>
              </a:pPr>
              <a:r>
                <a:rPr lang="en-US" altLang="zh-CN" sz="1400" dirty="0">
                  <a:solidFill>
                    <a:srgbClr val="242424"/>
                  </a:solidFill>
                  <a:latin typeface="微软雅黑" panose="020B0503020204020204" pitchFamily="34" charset="-122"/>
                  <a:ea typeface="微软雅黑" panose="020B0503020204020204" pitchFamily="34" charset="-122"/>
                </a:rPr>
                <a:t>1886</a:t>
              </a:r>
              <a:r>
                <a:rPr lang="zh-CN" altLang="en-US" sz="1400" dirty="0">
                  <a:solidFill>
                    <a:srgbClr val="242424"/>
                  </a:solidFill>
                  <a:latin typeface="微软雅黑" panose="020B0503020204020204" pitchFamily="34" charset="-122"/>
                  <a:ea typeface="微软雅黑" panose="020B0503020204020204" pitchFamily="34" charset="-122"/>
                </a:rPr>
                <a:t>年，可口可乐在美国乔治亚州亚特兰大市</a:t>
              </a:r>
              <a:endParaRPr lang="en-US" altLang="zh-CN" sz="1400" dirty="0">
                <a:solidFill>
                  <a:srgbClr val="242424"/>
                </a:solidFill>
                <a:latin typeface="微软雅黑" panose="020B0503020204020204" pitchFamily="34" charset="-122"/>
                <a:ea typeface="微软雅黑" panose="020B0503020204020204" pitchFamily="34" charset="-122"/>
              </a:endParaRPr>
            </a:p>
            <a:p>
              <a:pPr defTabSz="1217295">
                <a:defRPr/>
              </a:pPr>
              <a:r>
                <a:rPr lang="zh-CN" altLang="en-US" sz="1400" dirty="0">
                  <a:solidFill>
                    <a:srgbClr val="242424"/>
                  </a:solidFill>
                  <a:latin typeface="微软雅黑" panose="020B0503020204020204" pitchFamily="34" charset="-122"/>
                  <a:ea typeface="微软雅黑" panose="020B0503020204020204" pitchFamily="34" charset="-122"/>
                </a:rPr>
                <a:t>灵感。诞生，自此便与社会发展相互交融，激发创新</a:t>
              </a:r>
              <a:endParaRPr lang="en-US" altLang="zh-CN" sz="1400" dirty="0">
                <a:solidFill>
                  <a:srgbClr val="242424"/>
                </a:solidFill>
                <a:latin typeface="微软雅黑" panose="020B0503020204020204" pitchFamily="34" charset="-122"/>
                <a:ea typeface="微软雅黑" panose="020B0503020204020204" pitchFamily="34" charset="-122"/>
              </a:endParaRPr>
            </a:p>
            <a:p>
              <a:pPr defTabSz="1217295">
                <a:defRPr/>
              </a:pPr>
              <a:endPar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49" name="文本框 67"/>
            <p:cNvSpPr txBox="1"/>
            <p:nvPr/>
          </p:nvSpPr>
          <p:spPr>
            <a:xfrm>
              <a:off x="6639013" y="4154731"/>
              <a:ext cx="4820607" cy="384466"/>
            </a:xfrm>
            <a:prstGeom prst="rect">
              <a:avLst/>
            </a:prstGeom>
            <a:noFill/>
          </p:spPr>
          <p:txBody>
            <a:bodyPr>
              <a:spAutoFit/>
            </a:bodyPr>
            <a:lstStyle/>
            <a:p>
              <a:pPr marL="285750" indent="-285750" defTabSz="1217295">
                <a:buFont typeface="Wingdings" panose="05000000000000000000" pitchFamily="2" charset="2"/>
                <a:buChar char="l"/>
                <a:defRPr/>
              </a:pPr>
              <a:r>
                <a:rPr lang="zh-CN" altLang="en-US" sz="1900" b="1" dirty="0">
                  <a:solidFill>
                    <a:prstClr val="black">
                      <a:lumMod val="65000"/>
                      <a:lumOff val="35000"/>
                    </a:prstClr>
                  </a:solidFill>
                  <a:latin typeface="微软雅黑" panose="020B0503020204020204" pitchFamily="34" charset="-122"/>
                  <a:ea typeface="微软雅黑" panose="020B0503020204020204" pitchFamily="34" charset="-122"/>
                </a:rPr>
                <a:t>输入小标题</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childTnLst>
                                </p:cTn>
                              </p:par>
                              <p:par>
                                <p:cTn id="8" presetID="22" presetClass="entr" presetSubtype="8" fill="hold" nodeType="withEffect">
                                  <p:stCondLst>
                                    <p:cond delay="90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par>
                                <p:cTn id="11" presetID="22" presetClass="entr" presetSubtype="8" fill="hold" nodeType="withEffect">
                                  <p:stCondLst>
                                    <p:cond delay="1100"/>
                                  </p:stCondLst>
                                  <p:childTnLst>
                                    <p:set>
                                      <p:cBhvr>
                                        <p:cTn id="12" dur="1" fill="hold">
                                          <p:stCondLst>
                                            <p:cond delay="0"/>
                                          </p:stCondLst>
                                        </p:cTn>
                                        <p:tgtEl>
                                          <p:spTgt spid="31"/>
                                        </p:tgtEl>
                                        <p:attrNameLst>
                                          <p:attrName>style.visibility</p:attrName>
                                        </p:attrNameLst>
                                      </p:cBhvr>
                                      <p:to>
                                        <p:strVal val="visible"/>
                                      </p:to>
                                    </p:set>
                                    <p:animEffect transition="in" filter="wipe(left)">
                                      <p:cBhvr>
                                        <p:cTn id="13" dur="500"/>
                                        <p:tgtEl>
                                          <p:spTgt spid="31"/>
                                        </p:tgtEl>
                                      </p:cBhvr>
                                    </p:animEffect>
                                  </p:childTnLst>
                                </p:cTn>
                              </p:par>
                              <p:par>
                                <p:cTn id="14" presetID="22" presetClass="entr" presetSubtype="8" fill="hold" nodeType="withEffect">
                                  <p:stCondLst>
                                    <p:cond delay="1300"/>
                                  </p:stCondLst>
                                  <p:childTnLst>
                                    <p:set>
                                      <p:cBhvr>
                                        <p:cTn id="15" dur="1" fill="hold">
                                          <p:stCondLst>
                                            <p:cond delay="0"/>
                                          </p:stCondLst>
                                        </p:cTn>
                                        <p:tgtEl>
                                          <p:spTgt spid="46"/>
                                        </p:tgtEl>
                                        <p:attrNameLst>
                                          <p:attrName>style.visibility</p:attrName>
                                        </p:attrNameLst>
                                      </p:cBhvr>
                                      <p:to>
                                        <p:strVal val="visible"/>
                                      </p:to>
                                    </p:set>
                                    <p:animEffect transition="in" filter="wipe(left)">
                                      <p:cBhvr>
                                        <p:cTn id="1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椭圆 28"/>
          <p:cNvSpPr/>
          <p:nvPr/>
        </p:nvSpPr>
        <p:spPr>
          <a:xfrm>
            <a:off x="874720" y="1143000"/>
            <a:ext cx="4141787" cy="4140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42" tIns="45672" rIns="91342" bIns="45672" anchor="ctr"/>
          <a:lstStyle/>
          <a:p>
            <a:pPr algn="ctr" defTabSz="1217295">
              <a:defRPr/>
            </a:pP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0" name="椭圆 29"/>
          <p:cNvSpPr/>
          <p:nvPr/>
        </p:nvSpPr>
        <p:spPr>
          <a:xfrm>
            <a:off x="5043495" y="1749431"/>
            <a:ext cx="417512" cy="417513"/>
          </a:xfrm>
          <a:prstGeom prst="ellipse">
            <a:avLst/>
          </a:prstGeom>
          <a:solidFill>
            <a:srgbClr val="2F5B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1342" tIns="45672" rIns="91342" bIns="45672" anchor="ctr"/>
          <a:lstStyle/>
          <a:p>
            <a:pPr algn="ctr" defTabSz="1217295">
              <a:defRPr/>
            </a:pP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1" name="椭圆 30"/>
          <p:cNvSpPr/>
          <p:nvPr/>
        </p:nvSpPr>
        <p:spPr>
          <a:xfrm>
            <a:off x="4548196" y="1454157"/>
            <a:ext cx="328612" cy="330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342" tIns="45672" rIns="91342" bIns="45672" anchor="ctr"/>
          <a:lstStyle/>
          <a:p>
            <a:pPr algn="ctr" defTabSz="1217295">
              <a:defRPr/>
            </a:pP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2" name="椭圆 31"/>
          <p:cNvSpPr/>
          <p:nvPr/>
        </p:nvSpPr>
        <p:spPr>
          <a:xfrm flipH="1">
            <a:off x="298456" y="1919295"/>
            <a:ext cx="554039" cy="552451"/>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42" tIns="45672" rIns="91342" bIns="45672" anchor="ctr"/>
          <a:lstStyle/>
          <a:p>
            <a:pPr algn="ctr" defTabSz="1217295">
              <a:defRPr/>
            </a:pP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3" name="椭圆 32"/>
          <p:cNvSpPr/>
          <p:nvPr/>
        </p:nvSpPr>
        <p:spPr>
          <a:xfrm>
            <a:off x="5256229" y="2995614"/>
            <a:ext cx="206375" cy="20478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342" tIns="45672" rIns="91342" bIns="45672" anchor="ctr"/>
          <a:lstStyle/>
          <a:p>
            <a:pPr algn="ctr" defTabSz="1217295">
              <a:defRPr/>
            </a:pP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5" name="椭圆 34"/>
          <p:cNvSpPr/>
          <p:nvPr/>
        </p:nvSpPr>
        <p:spPr>
          <a:xfrm rot="11047877">
            <a:off x="1938343" y="5992825"/>
            <a:ext cx="165100" cy="1651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342" tIns="45672" rIns="91342" bIns="45672" anchor="ctr"/>
          <a:lstStyle/>
          <a:p>
            <a:pPr algn="ctr" defTabSz="1217295">
              <a:defRPr/>
            </a:pP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6" name="椭圆 35"/>
          <p:cNvSpPr/>
          <p:nvPr/>
        </p:nvSpPr>
        <p:spPr>
          <a:xfrm>
            <a:off x="1328745" y="5078419"/>
            <a:ext cx="603251" cy="603251"/>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42" tIns="45672" rIns="91342" bIns="45672" anchor="ctr"/>
          <a:lstStyle/>
          <a:p>
            <a:pPr algn="ctr" defTabSz="1217295">
              <a:defRPr/>
            </a:pP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7" name="椭圆 36"/>
          <p:cNvSpPr/>
          <p:nvPr/>
        </p:nvSpPr>
        <p:spPr>
          <a:xfrm flipV="1">
            <a:off x="2563813" y="5733264"/>
            <a:ext cx="679451" cy="67945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42" tIns="45672" rIns="91342" bIns="45672" anchor="ctr"/>
          <a:lstStyle/>
          <a:p>
            <a:pPr algn="ctr" defTabSz="1217295">
              <a:defRPr/>
            </a:pP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8" name="椭圆 37"/>
          <p:cNvSpPr/>
          <p:nvPr/>
        </p:nvSpPr>
        <p:spPr>
          <a:xfrm>
            <a:off x="576280" y="5153025"/>
            <a:ext cx="287337" cy="2873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342" tIns="45672" rIns="91342" bIns="45672" anchor="ctr"/>
          <a:lstStyle/>
          <a:p>
            <a:pPr algn="ctr" defTabSz="1217295">
              <a:defRPr/>
            </a:pP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9" name="椭圆 38"/>
          <p:cNvSpPr/>
          <p:nvPr/>
        </p:nvSpPr>
        <p:spPr>
          <a:xfrm flipH="1">
            <a:off x="2752736" y="5370529"/>
            <a:ext cx="301625" cy="3016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342" tIns="45672" rIns="91342" bIns="45672" anchor="ctr"/>
          <a:lstStyle/>
          <a:p>
            <a:pPr algn="ctr" defTabSz="1217295">
              <a:defRPr/>
            </a:pP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40" name="椭圆 39"/>
          <p:cNvSpPr/>
          <p:nvPr/>
        </p:nvSpPr>
        <p:spPr>
          <a:xfrm flipH="1">
            <a:off x="4416429" y="5197479"/>
            <a:ext cx="231775" cy="2333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342" tIns="45672" rIns="91342" bIns="45672" anchor="ctr"/>
          <a:lstStyle/>
          <a:p>
            <a:pPr algn="ctr" defTabSz="1217295">
              <a:defRPr/>
            </a:pP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41" name="椭圆 40"/>
          <p:cNvSpPr/>
          <p:nvPr/>
        </p:nvSpPr>
        <p:spPr>
          <a:xfrm>
            <a:off x="3609982" y="5580067"/>
            <a:ext cx="250825" cy="2524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342" tIns="45672" rIns="91342" bIns="45672" anchor="ctr"/>
          <a:lstStyle/>
          <a:p>
            <a:pPr algn="ctr" defTabSz="1217295">
              <a:defRPr/>
            </a:pP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42" name="椭圆 41"/>
          <p:cNvSpPr/>
          <p:nvPr/>
        </p:nvSpPr>
        <p:spPr>
          <a:xfrm>
            <a:off x="-41272" y="3700476"/>
            <a:ext cx="942975" cy="9477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342" tIns="45672" rIns="91342" bIns="45672" anchor="ctr"/>
          <a:lstStyle/>
          <a:p>
            <a:pPr algn="ctr" defTabSz="1217295">
              <a:defRPr/>
            </a:pPr>
            <a:endParaRPr lang="zh-CN" altLang="en-US">
              <a:solidFill>
                <a:prstClr val="white"/>
              </a:solidFill>
              <a:latin typeface="微软雅黑" panose="020B0503020204020204" pitchFamily="34" charset="-122"/>
              <a:ea typeface="微软雅黑" panose="020B0503020204020204" pitchFamily="34" charset="-122"/>
            </a:endParaRPr>
          </a:p>
        </p:txBody>
      </p:sp>
      <p:grpSp>
        <p:nvGrpSpPr>
          <p:cNvPr id="43" name="组合 42"/>
          <p:cNvGrpSpPr/>
          <p:nvPr/>
        </p:nvGrpSpPr>
        <p:grpSpPr bwMode="auto">
          <a:xfrm>
            <a:off x="6000004" y="1598953"/>
            <a:ext cx="4608513" cy="1231635"/>
            <a:chOff x="6639013" y="1549333"/>
            <a:chExt cx="4820607" cy="1231488"/>
          </a:xfrm>
        </p:grpSpPr>
        <p:sp>
          <p:nvSpPr>
            <p:cNvPr id="44" name="文本框 59"/>
            <p:cNvSpPr txBox="1"/>
            <p:nvPr/>
          </p:nvSpPr>
          <p:spPr>
            <a:xfrm>
              <a:off x="6639013" y="1549333"/>
              <a:ext cx="4820607" cy="1215572"/>
            </a:xfrm>
            <a:prstGeom prst="rect">
              <a:avLst/>
            </a:prstGeom>
            <a:noFill/>
          </p:spPr>
          <p:txBody>
            <a:bodyPr>
              <a:spAutoFit/>
            </a:bodyPr>
            <a:lstStyle/>
            <a:p>
              <a:pPr marL="285750" indent="-285750" defTabSz="1217295">
                <a:buFont typeface="Wingdings" panose="05000000000000000000" pitchFamily="2" charset="2"/>
                <a:buChar char="l"/>
                <a:defRPr/>
              </a:pPr>
              <a:r>
                <a:rPr lang="zh-CN" altLang="en-US" sz="1900" b="1" dirty="0">
                  <a:solidFill>
                    <a:prstClr val="black">
                      <a:lumMod val="65000"/>
                      <a:lumOff val="35000"/>
                    </a:prstClr>
                  </a:solidFill>
                  <a:latin typeface="微软雅黑" panose="020B0503020204020204" pitchFamily="34" charset="-122"/>
                  <a:ea typeface="微软雅黑" panose="020B0503020204020204" pitchFamily="34" charset="-122"/>
                </a:rPr>
                <a:t>输入小标题</a:t>
              </a:r>
              <a:endParaRPr lang="en-US" altLang="zh-CN" sz="1900" b="1" dirty="0">
                <a:solidFill>
                  <a:prstClr val="black">
                    <a:lumMod val="65000"/>
                    <a:lumOff val="35000"/>
                  </a:prstClr>
                </a:solidFill>
                <a:latin typeface="微软雅黑" panose="020B0503020204020204" pitchFamily="34" charset="-122"/>
                <a:ea typeface="微软雅黑" panose="020B0503020204020204" pitchFamily="34" charset="-122"/>
              </a:endParaRPr>
            </a:p>
            <a:p>
              <a:pPr defTabSz="1217295">
                <a:defRPr/>
              </a:pPr>
              <a:endParaRPr lang="en-US" altLang="zh-CN" b="1" dirty="0">
                <a:solidFill>
                  <a:srgbClr val="FFC535">
                    <a:lumMod val="75000"/>
                  </a:srgbClr>
                </a:solidFill>
                <a:latin typeface="微软雅黑" panose="020B0503020204020204" pitchFamily="34" charset="-122"/>
                <a:ea typeface="微软雅黑" panose="020B0503020204020204" pitchFamily="34" charset="-122"/>
              </a:endParaRPr>
            </a:p>
            <a:p>
              <a:pPr marL="285750" indent="-285750" defTabSz="1217295">
                <a:buFont typeface="Wingdings" panose="05000000000000000000" pitchFamily="2" charset="2"/>
                <a:buChar char="l"/>
                <a:defRPr/>
              </a:pPr>
              <a:endParaRPr lang="en-US" altLang="zh-CN" b="1" dirty="0">
                <a:solidFill>
                  <a:srgbClr val="FFC535">
                    <a:lumMod val="75000"/>
                  </a:srgbClr>
                </a:solidFill>
                <a:latin typeface="微软雅黑" panose="020B0503020204020204" pitchFamily="34" charset="-122"/>
                <a:ea typeface="微软雅黑" panose="020B0503020204020204" pitchFamily="34" charset="-122"/>
              </a:endParaRPr>
            </a:p>
            <a:p>
              <a:pPr marL="285750" indent="-285750" defTabSz="1217295">
                <a:buFont typeface="Wingdings" panose="05000000000000000000" pitchFamily="2" charset="2"/>
                <a:buChar char="l"/>
                <a:defRPr/>
              </a:pPr>
              <a:endParaRPr lang="zh-CN" altLang="en-US" b="1" dirty="0">
                <a:solidFill>
                  <a:srgbClr val="FFC535">
                    <a:lumMod val="75000"/>
                  </a:srgbClr>
                </a:solidFill>
                <a:latin typeface="微软雅黑" panose="020B0503020204020204" pitchFamily="34" charset="-122"/>
                <a:ea typeface="微软雅黑" panose="020B0503020204020204" pitchFamily="34" charset="-122"/>
              </a:endParaRPr>
            </a:p>
          </p:txBody>
        </p:sp>
        <p:sp>
          <p:nvSpPr>
            <p:cNvPr id="45" name="矩形 44"/>
            <p:cNvSpPr/>
            <p:nvPr/>
          </p:nvSpPr>
          <p:spPr>
            <a:xfrm>
              <a:off x="6921551" y="2036734"/>
              <a:ext cx="4538069" cy="744087"/>
            </a:xfrm>
            <a:prstGeom prst="rect">
              <a:avLst/>
            </a:prstGeom>
          </p:spPr>
          <p:txBody>
            <a:bodyPr>
              <a:spAutoFit/>
            </a:bodyPr>
            <a:lstStyle/>
            <a:p>
              <a:pPr defTabSz="1217295">
                <a:defRPr/>
              </a:pPr>
              <a:r>
                <a:rPr lang="en-US" altLang="zh-CN" sz="1400" dirty="0">
                  <a:solidFill>
                    <a:srgbClr val="242424"/>
                  </a:solidFill>
                  <a:latin typeface="微软雅黑" panose="020B0503020204020204" pitchFamily="34" charset="-122"/>
                  <a:ea typeface="微软雅黑" panose="020B0503020204020204" pitchFamily="34" charset="-122"/>
                </a:rPr>
                <a:t>1886</a:t>
              </a:r>
              <a:r>
                <a:rPr lang="zh-CN" altLang="en-US" sz="1400" dirty="0">
                  <a:solidFill>
                    <a:srgbClr val="242424"/>
                  </a:solidFill>
                  <a:latin typeface="微软雅黑" panose="020B0503020204020204" pitchFamily="34" charset="-122"/>
                  <a:ea typeface="微软雅黑" panose="020B0503020204020204" pitchFamily="34" charset="-122"/>
                </a:rPr>
                <a:t>年，可口可乐在美国乔治亚州亚特兰大市</a:t>
              </a:r>
              <a:endParaRPr lang="en-US" altLang="zh-CN" sz="1400" dirty="0">
                <a:solidFill>
                  <a:srgbClr val="242424"/>
                </a:solidFill>
                <a:latin typeface="微软雅黑" panose="020B0503020204020204" pitchFamily="34" charset="-122"/>
                <a:ea typeface="微软雅黑" panose="020B0503020204020204" pitchFamily="34" charset="-122"/>
              </a:endParaRPr>
            </a:p>
            <a:p>
              <a:pPr defTabSz="1217295">
                <a:defRPr/>
              </a:pPr>
              <a:r>
                <a:rPr lang="zh-CN" altLang="en-US" sz="1400" dirty="0">
                  <a:solidFill>
                    <a:srgbClr val="242424"/>
                  </a:solidFill>
                  <a:latin typeface="微软雅黑" panose="020B0503020204020204" pitchFamily="34" charset="-122"/>
                  <a:ea typeface="微软雅黑" panose="020B0503020204020204" pitchFamily="34" charset="-122"/>
                </a:rPr>
                <a:t>诞生，自此便与社会发展相互交融，激发创新</a:t>
              </a:r>
              <a:endParaRPr lang="en-US" altLang="zh-CN" sz="1400" dirty="0">
                <a:solidFill>
                  <a:srgbClr val="242424"/>
                </a:solidFill>
                <a:latin typeface="微软雅黑" panose="020B0503020204020204" pitchFamily="34" charset="-122"/>
                <a:ea typeface="微软雅黑" panose="020B0503020204020204" pitchFamily="34" charset="-122"/>
              </a:endParaRPr>
            </a:p>
            <a:p>
              <a:pPr defTabSz="1217295">
                <a:defRPr/>
              </a:pPr>
              <a:r>
                <a:rPr lang="zh-CN" altLang="en-US" sz="1400" dirty="0">
                  <a:solidFill>
                    <a:srgbClr val="242424"/>
                  </a:solidFill>
                  <a:latin typeface="微软雅黑" panose="020B0503020204020204" pitchFamily="34" charset="-122"/>
                  <a:ea typeface="微软雅黑" panose="020B0503020204020204" pitchFamily="34" charset="-122"/>
                </a:rPr>
                <a:t>灵感。</a:t>
              </a:r>
            </a:p>
          </p:txBody>
        </p:sp>
      </p:grpSp>
      <p:grpSp>
        <p:nvGrpSpPr>
          <p:cNvPr id="46" name="组合 45"/>
          <p:cNvGrpSpPr/>
          <p:nvPr/>
        </p:nvGrpSpPr>
        <p:grpSpPr bwMode="auto">
          <a:xfrm>
            <a:off x="5999991" y="2917684"/>
            <a:ext cx="4608512" cy="1223373"/>
            <a:chOff x="6639013" y="2635727"/>
            <a:chExt cx="4820607" cy="1223862"/>
          </a:xfrm>
        </p:grpSpPr>
        <p:sp>
          <p:nvSpPr>
            <p:cNvPr id="47" name="矩形 46"/>
            <p:cNvSpPr/>
            <p:nvPr/>
          </p:nvSpPr>
          <p:spPr>
            <a:xfrm>
              <a:off x="6921551" y="3115115"/>
              <a:ext cx="4538069" cy="744474"/>
            </a:xfrm>
            <a:prstGeom prst="rect">
              <a:avLst/>
            </a:prstGeom>
          </p:spPr>
          <p:txBody>
            <a:bodyPr>
              <a:spAutoFit/>
            </a:bodyPr>
            <a:lstStyle/>
            <a:p>
              <a:pPr defTabSz="1217295">
                <a:defRPr/>
              </a:pPr>
              <a:r>
                <a:rPr lang="zh-CN" altLang="en-US" sz="1400" dirty="0">
                  <a:solidFill>
                    <a:srgbClr val="242424"/>
                  </a:solidFill>
                  <a:latin typeface="微软雅黑" panose="020B0503020204020204" pitchFamily="34" charset="-122"/>
                  <a:ea typeface="微软雅黑" panose="020B0503020204020204" pitchFamily="34" charset="-122"/>
                </a:rPr>
                <a:t>在此处添加你的个人信息，对事物的理解。在此处添加你的信息，对图表，事物的理解，在此处天剑加你的信息。</a:t>
              </a:r>
            </a:p>
          </p:txBody>
        </p:sp>
        <p:sp>
          <p:nvSpPr>
            <p:cNvPr id="48" name="文本框 64"/>
            <p:cNvSpPr txBox="1"/>
            <p:nvPr/>
          </p:nvSpPr>
          <p:spPr>
            <a:xfrm>
              <a:off x="6639013" y="2635727"/>
              <a:ext cx="4820607" cy="384875"/>
            </a:xfrm>
            <a:prstGeom prst="rect">
              <a:avLst/>
            </a:prstGeom>
            <a:noFill/>
          </p:spPr>
          <p:txBody>
            <a:bodyPr>
              <a:spAutoFit/>
            </a:bodyPr>
            <a:lstStyle/>
            <a:p>
              <a:pPr marL="285750" indent="-285750" defTabSz="1217295">
                <a:buFont typeface="Wingdings" panose="05000000000000000000" pitchFamily="2" charset="2"/>
                <a:buChar char="l"/>
                <a:defRPr/>
              </a:pPr>
              <a:r>
                <a:rPr lang="zh-CN" altLang="en-US" sz="1900" b="1" dirty="0">
                  <a:solidFill>
                    <a:prstClr val="black">
                      <a:lumMod val="65000"/>
                      <a:lumOff val="35000"/>
                    </a:prstClr>
                  </a:solidFill>
                  <a:latin typeface="微软雅黑" panose="020B0503020204020204" pitchFamily="34" charset="-122"/>
                  <a:ea typeface="微软雅黑" panose="020B0503020204020204" pitchFamily="34" charset="-122"/>
                </a:rPr>
                <a:t>输入小标题</a:t>
              </a:r>
            </a:p>
          </p:txBody>
        </p:sp>
      </p:grpSp>
      <p:grpSp>
        <p:nvGrpSpPr>
          <p:cNvPr id="49" name="组合 48"/>
          <p:cNvGrpSpPr/>
          <p:nvPr/>
        </p:nvGrpSpPr>
        <p:grpSpPr bwMode="auto">
          <a:xfrm>
            <a:off x="6000004" y="4354834"/>
            <a:ext cx="4608513" cy="1260046"/>
            <a:chOff x="6639013" y="4154731"/>
            <a:chExt cx="4820607" cy="1259212"/>
          </a:xfrm>
        </p:grpSpPr>
        <p:sp>
          <p:nvSpPr>
            <p:cNvPr id="50" name="矩形 49"/>
            <p:cNvSpPr/>
            <p:nvPr/>
          </p:nvSpPr>
          <p:spPr>
            <a:xfrm>
              <a:off x="6921551" y="4670260"/>
              <a:ext cx="4538069" cy="743683"/>
            </a:xfrm>
            <a:prstGeom prst="rect">
              <a:avLst/>
            </a:prstGeom>
          </p:spPr>
          <p:txBody>
            <a:bodyPr>
              <a:spAutoFit/>
            </a:bodyPr>
            <a:lstStyle/>
            <a:p>
              <a:pPr defTabSz="1217295">
                <a:defRPr/>
              </a:pPr>
              <a:r>
                <a:rPr lang="en-US" altLang="zh-CN" sz="1400" dirty="0">
                  <a:solidFill>
                    <a:srgbClr val="242424"/>
                  </a:solidFill>
                  <a:latin typeface="微软雅黑" panose="020B0503020204020204" pitchFamily="34" charset="-122"/>
                  <a:ea typeface="微软雅黑" panose="020B0503020204020204" pitchFamily="34" charset="-122"/>
                </a:rPr>
                <a:t>1886</a:t>
              </a:r>
              <a:r>
                <a:rPr lang="zh-CN" altLang="en-US" sz="1400" dirty="0">
                  <a:solidFill>
                    <a:srgbClr val="242424"/>
                  </a:solidFill>
                  <a:latin typeface="微软雅黑" panose="020B0503020204020204" pitchFamily="34" charset="-122"/>
                  <a:ea typeface="微软雅黑" panose="020B0503020204020204" pitchFamily="34" charset="-122"/>
                </a:rPr>
                <a:t>年，可口可乐在美国乔治亚州亚特兰大市</a:t>
              </a:r>
              <a:endParaRPr lang="en-US" altLang="zh-CN" sz="1400" dirty="0">
                <a:solidFill>
                  <a:srgbClr val="242424"/>
                </a:solidFill>
                <a:latin typeface="微软雅黑" panose="020B0503020204020204" pitchFamily="34" charset="-122"/>
                <a:ea typeface="微软雅黑" panose="020B0503020204020204" pitchFamily="34" charset="-122"/>
              </a:endParaRPr>
            </a:p>
            <a:p>
              <a:pPr defTabSz="1217295">
                <a:defRPr/>
              </a:pPr>
              <a:r>
                <a:rPr lang="zh-CN" altLang="en-US" sz="1400" dirty="0">
                  <a:solidFill>
                    <a:srgbClr val="242424"/>
                  </a:solidFill>
                  <a:latin typeface="微软雅黑" panose="020B0503020204020204" pitchFamily="34" charset="-122"/>
                  <a:ea typeface="微软雅黑" panose="020B0503020204020204" pitchFamily="34" charset="-122"/>
                </a:rPr>
                <a:t>灵感。诞生，自此便与社会发展相互交融，激发创新</a:t>
              </a:r>
              <a:endParaRPr lang="en-US" altLang="zh-CN" sz="1400" dirty="0">
                <a:solidFill>
                  <a:srgbClr val="242424"/>
                </a:solidFill>
                <a:latin typeface="微软雅黑" panose="020B0503020204020204" pitchFamily="34" charset="-122"/>
                <a:ea typeface="微软雅黑" panose="020B0503020204020204" pitchFamily="34" charset="-122"/>
              </a:endParaRPr>
            </a:p>
            <a:p>
              <a:pPr defTabSz="1217295">
                <a:defRPr/>
              </a:pPr>
              <a:endPar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51" name="文本框 67"/>
            <p:cNvSpPr txBox="1"/>
            <p:nvPr/>
          </p:nvSpPr>
          <p:spPr>
            <a:xfrm>
              <a:off x="6639013" y="4154731"/>
              <a:ext cx="4820607" cy="384466"/>
            </a:xfrm>
            <a:prstGeom prst="rect">
              <a:avLst/>
            </a:prstGeom>
            <a:noFill/>
          </p:spPr>
          <p:txBody>
            <a:bodyPr>
              <a:spAutoFit/>
            </a:bodyPr>
            <a:lstStyle/>
            <a:p>
              <a:pPr marL="285750" indent="-285750" defTabSz="1217295">
                <a:buFont typeface="Wingdings" panose="05000000000000000000" pitchFamily="2" charset="2"/>
                <a:buChar char="l"/>
                <a:defRPr/>
              </a:pPr>
              <a:r>
                <a:rPr lang="zh-CN" altLang="en-US" sz="1900" b="1" dirty="0">
                  <a:solidFill>
                    <a:prstClr val="black">
                      <a:lumMod val="65000"/>
                      <a:lumOff val="35000"/>
                    </a:prstClr>
                  </a:solidFill>
                  <a:latin typeface="微软雅黑" panose="020B0503020204020204" pitchFamily="34" charset="-122"/>
                  <a:ea typeface="微软雅黑" panose="020B0503020204020204" pitchFamily="34" charset="-122"/>
                </a:rPr>
                <a:t>输入小标题</a:t>
              </a:r>
            </a:p>
          </p:txBody>
        </p:sp>
      </p:grpSp>
      <p:pic>
        <p:nvPicPr>
          <p:cNvPr id="52" name="图片 51"/>
          <p:cNvPicPr>
            <a:picLocks noChangeAspect="1"/>
          </p:cNvPicPr>
          <p:nvPr/>
        </p:nvPicPr>
        <p:blipFill>
          <a:blip r:embed="rId3"/>
          <a:srcRect l="15987" t="309" r="20936" b="54406"/>
          <a:stretch>
            <a:fillRect/>
          </a:stretch>
        </p:blipFill>
        <p:spPr>
          <a:xfrm rot="1986105">
            <a:off x="4922495" y="3457567"/>
            <a:ext cx="1433404" cy="1433404"/>
          </a:xfrm>
          <a:custGeom>
            <a:avLst/>
            <a:gdLst>
              <a:gd name="connsiteX0" fmla="*/ 1238250 w 2476500"/>
              <a:gd name="connsiteY0" fmla="*/ 0 h 2476500"/>
              <a:gd name="connsiteX1" fmla="*/ 2476500 w 2476500"/>
              <a:gd name="connsiteY1" fmla="*/ 1238250 h 2476500"/>
              <a:gd name="connsiteX2" fmla="*/ 1238250 w 2476500"/>
              <a:gd name="connsiteY2" fmla="*/ 2476500 h 2476500"/>
              <a:gd name="connsiteX3" fmla="*/ 0 w 2476500"/>
              <a:gd name="connsiteY3" fmla="*/ 1238250 h 2476500"/>
              <a:gd name="connsiteX4" fmla="*/ 1238250 w 2476500"/>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2476500">
                <a:moveTo>
                  <a:pt x="1238250" y="0"/>
                </a:moveTo>
                <a:cubicBezTo>
                  <a:pt x="1922117" y="0"/>
                  <a:pt x="2476500" y="554383"/>
                  <a:pt x="2476500" y="1238250"/>
                </a:cubicBezTo>
                <a:cubicBezTo>
                  <a:pt x="2476500" y="1922117"/>
                  <a:pt x="1922117" y="2476500"/>
                  <a:pt x="1238250" y="2476500"/>
                </a:cubicBezTo>
                <a:cubicBezTo>
                  <a:pt x="554383" y="2476500"/>
                  <a:pt x="0" y="1922117"/>
                  <a:pt x="0" y="1238250"/>
                </a:cubicBezTo>
                <a:cubicBezTo>
                  <a:pt x="0" y="554383"/>
                  <a:pt x="554383" y="0"/>
                  <a:pt x="1238250" y="0"/>
                </a:cubicBezTo>
                <a:close/>
              </a:path>
            </a:pathLst>
          </a:custGeom>
        </p:spPr>
      </p:pic>
      <p:pic>
        <p:nvPicPr>
          <p:cNvPr id="53" name="图片 52"/>
          <p:cNvPicPr>
            <a:picLocks noChangeAspect="1"/>
          </p:cNvPicPr>
          <p:nvPr/>
        </p:nvPicPr>
        <p:blipFill>
          <a:blip r:embed="rId3"/>
          <a:srcRect l="15987" t="309" r="20936" b="54406"/>
          <a:stretch>
            <a:fillRect/>
          </a:stretch>
        </p:blipFill>
        <p:spPr>
          <a:xfrm rot="2636422">
            <a:off x="725175" y="1862300"/>
            <a:ext cx="3478797" cy="3478798"/>
          </a:xfrm>
          <a:custGeom>
            <a:avLst/>
            <a:gdLst>
              <a:gd name="connsiteX0" fmla="*/ 1238250 w 2476500"/>
              <a:gd name="connsiteY0" fmla="*/ 0 h 2476500"/>
              <a:gd name="connsiteX1" fmla="*/ 2476500 w 2476500"/>
              <a:gd name="connsiteY1" fmla="*/ 1238250 h 2476500"/>
              <a:gd name="connsiteX2" fmla="*/ 1238250 w 2476500"/>
              <a:gd name="connsiteY2" fmla="*/ 2476500 h 2476500"/>
              <a:gd name="connsiteX3" fmla="*/ 0 w 2476500"/>
              <a:gd name="connsiteY3" fmla="*/ 1238250 h 2476500"/>
              <a:gd name="connsiteX4" fmla="*/ 1238250 w 2476500"/>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2476500">
                <a:moveTo>
                  <a:pt x="1238250" y="0"/>
                </a:moveTo>
                <a:cubicBezTo>
                  <a:pt x="1922117" y="0"/>
                  <a:pt x="2476500" y="554383"/>
                  <a:pt x="2476500" y="1238250"/>
                </a:cubicBezTo>
                <a:cubicBezTo>
                  <a:pt x="2476500" y="1922117"/>
                  <a:pt x="1922117" y="2476500"/>
                  <a:pt x="1238250" y="2476500"/>
                </a:cubicBezTo>
                <a:cubicBezTo>
                  <a:pt x="554383" y="2476500"/>
                  <a:pt x="0" y="1922117"/>
                  <a:pt x="0" y="1238250"/>
                </a:cubicBezTo>
                <a:cubicBezTo>
                  <a:pt x="0" y="554383"/>
                  <a:pt x="554383" y="0"/>
                  <a:pt x="1238250" y="0"/>
                </a:cubicBezTo>
                <a:close/>
              </a:path>
            </a:pathLst>
          </a:custGeom>
        </p:spPr>
      </p:pic>
      <p:sp>
        <p:nvSpPr>
          <p:cNvPr id="54" name="椭圆 81"/>
          <p:cNvSpPr>
            <a:spLocks noChangeArrowheads="1"/>
          </p:cNvSpPr>
          <p:nvPr/>
        </p:nvSpPr>
        <p:spPr bwMode="auto">
          <a:xfrm>
            <a:off x="1078806" y="1363533"/>
            <a:ext cx="3769056" cy="3697663"/>
          </a:xfrm>
          <a:prstGeom prst="ellipse">
            <a:avLst/>
          </a:prstGeom>
          <a:blipFill dpi="0" rotWithShape="1">
            <a:blip r:embed="rId4"/>
            <a:srcRect/>
            <a:stretch>
              <a:fillRect/>
            </a:stretch>
          </a:blipFill>
          <a:ln>
            <a:noFill/>
          </a:ln>
          <a:effectLst>
            <a:innerShdw blurRad="63500" dist="50800" dir="18900000">
              <a:prstClr val="black">
                <a:alpha val="50000"/>
              </a:prstClr>
            </a:innerShdw>
          </a:effectLst>
        </p:spPr>
        <p:txBody>
          <a:bodyPr lIns="121785" tIns="60896" rIns="121785" bIns="60896"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defTabSz="1217295" eaLnBrk="1" hangingPunct="1">
              <a:lnSpc>
                <a:spcPct val="100000"/>
              </a:lnSpc>
              <a:spcBef>
                <a:spcPct val="0"/>
              </a:spcBef>
              <a:buNone/>
            </a:pPr>
            <a:endParaRPr lang="zh-CN" altLang="zh-CN" sz="19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6" name="矩形 55"/>
          <p:cNvSpPr/>
          <p:nvPr/>
        </p:nvSpPr>
        <p:spPr>
          <a:xfrm>
            <a:off x="1446457" y="115131"/>
            <a:ext cx="2323652" cy="621676"/>
          </a:xfrm>
          <a:prstGeom prst="rect">
            <a:avLst/>
          </a:prstGeom>
        </p:spPr>
        <p:txBody>
          <a:bodyPr wrap="none" lIns="121791" tIns="60896" rIns="121791" bIns="60896" anchor="ctr">
            <a:spAutoFit/>
          </a:bodyPr>
          <a:lstStyle/>
          <a:p>
            <a:pPr defTabSz="1217295">
              <a:lnSpc>
                <a:spcPct val="120000"/>
              </a:lnSpc>
            </a:pPr>
            <a:r>
              <a:rPr lang="zh-CN" altLang="en-US" sz="2700" dirty="0">
                <a:solidFill>
                  <a:prstClr val="black">
                    <a:lumMod val="85000"/>
                    <a:lumOff val="15000"/>
                  </a:prstClr>
                </a:solidFill>
                <a:latin typeface="微软雅黑" panose="020B0503020204020204" pitchFamily="34" charset="-122"/>
                <a:ea typeface="微软雅黑" panose="020B0503020204020204" pitchFamily="34" charset="-122"/>
              </a:rPr>
              <a:t>团队合作能力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500" fill="hold"/>
                                        <p:tgtEl>
                                          <p:spTgt spid="53"/>
                                        </p:tgtEl>
                                        <p:attrNameLst>
                                          <p:attrName>ppt_w</p:attrName>
                                        </p:attrNameLst>
                                      </p:cBhvr>
                                      <p:tavLst>
                                        <p:tav tm="0">
                                          <p:val>
                                            <p:fltVal val="0"/>
                                          </p:val>
                                        </p:tav>
                                        <p:tav tm="100000">
                                          <p:val>
                                            <p:strVal val="#ppt_w"/>
                                          </p:val>
                                        </p:tav>
                                      </p:tavLst>
                                    </p:anim>
                                    <p:anim calcmode="lin" valueType="num">
                                      <p:cBhvr>
                                        <p:cTn id="12" dur="500" fill="hold"/>
                                        <p:tgtEl>
                                          <p:spTgt spid="53"/>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30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300"/>
                                  </p:stCondLst>
                                  <p:childTnLst>
                                    <p:set>
                                      <p:cBhvr>
                                        <p:cTn id="22" dur="1" fill="hold">
                                          <p:stCondLst>
                                            <p:cond delay="0"/>
                                          </p:stCondLst>
                                        </p:cTn>
                                        <p:tgtEl>
                                          <p:spTgt spid="31"/>
                                        </p:tgtEl>
                                        <p:attrNameLst>
                                          <p:attrName>style.visibility</p:attrName>
                                        </p:attrNameLst>
                                      </p:cBhvr>
                                      <p:to>
                                        <p:strVal val="visible"/>
                                      </p:to>
                                    </p:set>
                                    <p:anim calcmode="lin" valueType="num">
                                      <p:cBhvr>
                                        <p:cTn id="23" dur="500" fill="hold"/>
                                        <p:tgtEl>
                                          <p:spTgt spid="31"/>
                                        </p:tgtEl>
                                        <p:attrNameLst>
                                          <p:attrName>ppt_w</p:attrName>
                                        </p:attrNameLst>
                                      </p:cBhvr>
                                      <p:tavLst>
                                        <p:tav tm="0">
                                          <p:val>
                                            <p:fltVal val="0"/>
                                          </p:val>
                                        </p:tav>
                                        <p:tav tm="100000">
                                          <p:val>
                                            <p:strVal val="#ppt_w"/>
                                          </p:val>
                                        </p:tav>
                                      </p:tavLst>
                                    </p:anim>
                                    <p:anim calcmode="lin" valueType="num">
                                      <p:cBhvr>
                                        <p:cTn id="24" dur="500" fill="hold"/>
                                        <p:tgtEl>
                                          <p:spTgt spid="31"/>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30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30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300"/>
                                  </p:stCondLst>
                                  <p:childTnLst>
                                    <p:set>
                                      <p:cBhvr>
                                        <p:cTn id="34" dur="1" fill="hold">
                                          <p:stCondLst>
                                            <p:cond delay="0"/>
                                          </p:stCondLst>
                                        </p:cTn>
                                        <p:tgtEl>
                                          <p:spTgt spid="36"/>
                                        </p:tgtEl>
                                        <p:attrNameLst>
                                          <p:attrName>style.visibility</p:attrName>
                                        </p:attrNameLst>
                                      </p:cBhvr>
                                      <p:to>
                                        <p:strVal val="visible"/>
                                      </p:to>
                                    </p:set>
                                    <p:anim calcmode="lin" valueType="num">
                                      <p:cBhvr>
                                        <p:cTn id="35" dur="500" fill="hold"/>
                                        <p:tgtEl>
                                          <p:spTgt spid="36"/>
                                        </p:tgtEl>
                                        <p:attrNameLst>
                                          <p:attrName>ppt_w</p:attrName>
                                        </p:attrNameLst>
                                      </p:cBhvr>
                                      <p:tavLst>
                                        <p:tav tm="0">
                                          <p:val>
                                            <p:fltVal val="0"/>
                                          </p:val>
                                        </p:tav>
                                        <p:tav tm="100000">
                                          <p:val>
                                            <p:strVal val="#ppt_w"/>
                                          </p:val>
                                        </p:tav>
                                      </p:tavLst>
                                    </p:anim>
                                    <p:anim calcmode="lin" valueType="num">
                                      <p:cBhvr>
                                        <p:cTn id="36" dur="500" fill="hold"/>
                                        <p:tgtEl>
                                          <p:spTgt spid="36"/>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60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60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600"/>
                                  </p:stCondLst>
                                  <p:childTnLst>
                                    <p:set>
                                      <p:cBhvr>
                                        <p:cTn id="46" dur="1" fill="hold">
                                          <p:stCondLst>
                                            <p:cond delay="0"/>
                                          </p:stCondLst>
                                        </p:cTn>
                                        <p:tgtEl>
                                          <p:spTgt spid="39"/>
                                        </p:tgtEl>
                                        <p:attrNameLst>
                                          <p:attrName>style.visibility</p:attrName>
                                        </p:attrNameLst>
                                      </p:cBhvr>
                                      <p:to>
                                        <p:strVal val="visible"/>
                                      </p:to>
                                    </p:set>
                                    <p:anim calcmode="lin" valueType="num">
                                      <p:cBhvr>
                                        <p:cTn id="47" dur="500" fill="hold"/>
                                        <p:tgtEl>
                                          <p:spTgt spid="39"/>
                                        </p:tgtEl>
                                        <p:attrNameLst>
                                          <p:attrName>ppt_w</p:attrName>
                                        </p:attrNameLst>
                                      </p:cBhvr>
                                      <p:tavLst>
                                        <p:tav tm="0">
                                          <p:val>
                                            <p:fltVal val="0"/>
                                          </p:val>
                                        </p:tav>
                                        <p:tav tm="100000">
                                          <p:val>
                                            <p:strVal val="#ppt_w"/>
                                          </p:val>
                                        </p:tav>
                                      </p:tavLst>
                                    </p:anim>
                                    <p:anim calcmode="lin" valueType="num">
                                      <p:cBhvr>
                                        <p:cTn id="48" dur="500" fill="hold"/>
                                        <p:tgtEl>
                                          <p:spTgt spid="39"/>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600"/>
                                  </p:stCondLst>
                                  <p:childTnLst>
                                    <p:set>
                                      <p:cBhvr>
                                        <p:cTn id="50" dur="1" fill="hold">
                                          <p:stCondLst>
                                            <p:cond delay="0"/>
                                          </p:stCondLst>
                                        </p:cTn>
                                        <p:tgtEl>
                                          <p:spTgt spid="40"/>
                                        </p:tgtEl>
                                        <p:attrNameLst>
                                          <p:attrName>style.visibility</p:attrName>
                                        </p:attrNameLst>
                                      </p:cBhvr>
                                      <p:to>
                                        <p:strVal val="visible"/>
                                      </p:to>
                                    </p:set>
                                    <p:anim calcmode="lin" valueType="num">
                                      <p:cBhvr>
                                        <p:cTn id="51" dur="500" fill="hold"/>
                                        <p:tgtEl>
                                          <p:spTgt spid="40"/>
                                        </p:tgtEl>
                                        <p:attrNameLst>
                                          <p:attrName>ppt_w</p:attrName>
                                        </p:attrNameLst>
                                      </p:cBhvr>
                                      <p:tavLst>
                                        <p:tav tm="0">
                                          <p:val>
                                            <p:fltVal val="0"/>
                                          </p:val>
                                        </p:tav>
                                        <p:tav tm="100000">
                                          <p:val>
                                            <p:strVal val="#ppt_w"/>
                                          </p:val>
                                        </p:tav>
                                      </p:tavLst>
                                    </p:anim>
                                    <p:anim calcmode="lin" valueType="num">
                                      <p:cBhvr>
                                        <p:cTn id="52" dur="500" fill="hold"/>
                                        <p:tgtEl>
                                          <p:spTgt spid="40"/>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600"/>
                                  </p:stCondLst>
                                  <p:childTnLst>
                                    <p:set>
                                      <p:cBhvr>
                                        <p:cTn id="54" dur="1" fill="hold">
                                          <p:stCondLst>
                                            <p:cond delay="0"/>
                                          </p:stCondLst>
                                        </p:cTn>
                                        <p:tgtEl>
                                          <p:spTgt spid="41"/>
                                        </p:tgtEl>
                                        <p:attrNameLst>
                                          <p:attrName>style.visibility</p:attrName>
                                        </p:attrNameLst>
                                      </p:cBhvr>
                                      <p:to>
                                        <p:strVal val="visible"/>
                                      </p:to>
                                    </p:set>
                                    <p:anim calcmode="lin" valueType="num">
                                      <p:cBhvr>
                                        <p:cTn id="55" dur="500" fill="hold"/>
                                        <p:tgtEl>
                                          <p:spTgt spid="41"/>
                                        </p:tgtEl>
                                        <p:attrNameLst>
                                          <p:attrName>ppt_w</p:attrName>
                                        </p:attrNameLst>
                                      </p:cBhvr>
                                      <p:tavLst>
                                        <p:tav tm="0">
                                          <p:val>
                                            <p:fltVal val="0"/>
                                          </p:val>
                                        </p:tav>
                                        <p:tav tm="100000">
                                          <p:val>
                                            <p:strVal val="#ppt_w"/>
                                          </p:val>
                                        </p:tav>
                                      </p:tavLst>
                                    </p:anim>
                                    <p:anim calcmode="lin" valueType="num">
                                      <p:cBhvr>
                                        <p:cTn id="56" dur="500" fill="hold"/>
                                        <p:tgtEl>
                                          <p:spTgt spid="41"/>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300"/>
                                  </p:stCondLst>
                                  <p:childTnLst>
                                    <p:set>
                                      <p:cBhvr>
                                        <p:cTn id="58" dur="1" fill="hold">
                                          <p:stCondLst>
                                            <p:cond delay="0"/>
                                          </p:stCondLst>
                                        </p:cTn>
                                        <p:tgtEl>
                                          <p:spTgt spid="42"/>
                                        </p:tgtEl>
                                        <p:attrNameLst>
                                          <p:attrName>style.visibility</p:attrName>
                                        </p:attrNameLst>
                                      </p:cBhvr>
                                      <p:to>
                                        <p:strVal val="visible"/>
                                      </p:to>
                                    </p:set>
                                    <p:anim calcmode="lin" valueType="num">
                                      <p:cBhvr>
                                        <p:cTn id="59" dur="500" fill="hold"/>
                                        <p:tgtEl>
                                          <p:spTgt spid="42"/>
                                        </p:tgtEl>
                                        <p:attrNameLst>
                                          <p:attrName>ppt_w</p:attrName>
                                        </p:attrNameLst>
                                      </p:cBhvr>
                                      <p:tavLst>
                                        <p:tav tm="0">
                                          <p:val>
                                            <p:fltVal val="0"/>
                                          </p:val>
                                        </p:tav>
                                        <p:tav tm="100000">
                                          <p:val>
                                            <p:strVal val="#ppt_w"/>
                                          </p:val>
                                        </p:tav>
                                      </p:tavLst>
                                    </p:anim>
                                    <p:anim calcmode="lin" valueType="num">
                                      <p:cBhvr>
                                        <p:cTn id="60" dur="500" fill="hold"/>
                                        <p:tgtEl>
                                          <p:spTgt spid="42"/>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30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childTnLst>
                                </p:cTn>
                              </p:par>
                              <p:par>
                                <p:cTn id="65" presetID="22" presetClass="entr" presetSubtype="8" fill="hold" nodeType="withEffect">
                                  <p:stCondLst>
                                    <p:cond delay="900"/>
                                  </p:stCondLst>
                                  <p:childTnLst>
                                    <p:set>
                                      <p:cBhvr>
                                        <p:cTn id="66" dur="1" fill="hold">
                                          <p:stCondLst>
                                            <p:cond delay="0"/>
                                          </p:stCondLst>
                                        </p:cTn>
                                        <p:tgtEl>
                                          <p:spTgt spid="43"/>
                                        </p:tgtEl>
                                        <p:attrNameLst>
                                          <p:attrName>style.visibility</p:attrName>
                                        </p:attrNameLst>
                                      </p:cBhvr>
                                      <p:to>
                                        <p:strVal val="visible"/>
                                      </p:to>
                                    </p:set>
                                    <p:animEffect transition="in" filter="wipe(left)">
                                      <p:cBhvr>
                                        <p:cTn id="67" dur="500"/>
                                        <p:tgtEl>
                                          <p:spTgt spid="43"/>
                                        </p:tgtEl>
                                      </p:cBhvr>
                                    </p:animEffect>
                                  </p:childTnLst>
                                </p:cTn>
                              </p:par>
                              <p:par>
                                <p:cTn id="68" presetID="22" presetClass="entr" presetSubtype="8" fill="hold" nodeType="withEffect">
                                  <p:stCondLst>
                                    <p:cond delay="110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500"/>
                                        <p:tgtEl>
                                          <p:spTgt spid="46"/>
                                        </p:tgtEl>
                                      </p:cBhvr>
                                    </p:animEffect>
                                  </p:childTnLst>
                                </p:cTn>
                              </p:par>
                              <p:par>
                                <p:cTn id="71" presetID="22" presetClass="entr" presetSubtype="8" fill="hold" nodeType="withEffect">
                                  <p:stCondLst>
                                    <p:cond delay="1300"/>
                                  </p:stCondLst>
                                  <p:childTnLst>
                                    <p:set>
                                      <p:cBhvr>
                                        <p:cTn id="72" dur="1" fill="hold">
                                          <p:stCondLst>
                                            <p:cond delay="0"/>
                                          </p:stCondLst>
                                        </p:cTn>
                                        <p:tgtEl>
                                          <p:spTgt spid="49"/>
                                        </p:tgtEl>
                                        <p:attrNameLst>
                                          <p:attrName>style.visibility</p:attrName>
                                        </p:attrNameLst>
                                      </p:cBhvr>
                                      <p:to>
                                        <p:strVal val="visible"/>
                                      </p:to>
                                    </p:set>
                                    <p:animEffect transition="in" filter="wipe(left)">
                                      <p:cBhvr>
                                        <p:cTn id="73" dur="500"/>
                                        <p:tgtEl>
                                          <p:spTgt spid="49"/>
                                        </p:tgtEl>
                                      </p:cBhvr>
                                    </p:animEffect>
                                  </p:childTnLst>
                                </p:cTn>
                              </p:par>
                            </p:childTnLst>
                          </p:cTn>
                        </p:par>
                        <p:par>
                          <p:cTn id="74" fill="hold">
                            <p:stCondLst>
                              <p:cond delay="500"/>
                            </p:stCondLst>
                            <p:childTnLst>
                              <p:par>
                                <p:cTn id="75" presetID="22" presetClass="entr" presetSubtype="1"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up)">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5" grpId="0" animBg="1"/>
      <p:bldP spid="36" grpId="0" animBg="1"/>
      <p:bldP spid="37" grpId="0" animBg="1"/>
      <p:bldP spid="38" grpId="0" animBg="1"/>
      <p:bldP spid="39" grpId="0" animBg="1"/>
      <p:bldP spid="40" grpId="0" animBg="1"/>
      <p:bldP spid="41" grpId="0" animBg="1"/>
      <p:bldP spid="42" grpId="0" animBg="1"/>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descr="C:\Users\book pro\Desktop\图片\32.png32"/>
          <p:cNvPicPr>
            <a:picLocks noChangeAspect="1"/>
          </p:cNvPicPr>
          <p:nvPr/>
        </p:nvPicPr>
        <p:blipFill>
          <a:blip r:embed="rId3"/>
          <a:srcRect t="9822" b="9994"/>
          <a:stretch>
            <a:fillRect/>
          </a:stretch>
        </p:blipFill>
        <p:spPr>
          <a:xfrm>
            <a:off x="1600216" y="1479176"/>
            <a:ext cx="4234275" cy="3395493"/>
          </a:xfrm>
          <a:prstGeom prst="rect">
            <a:avLst/>
          </a:prstGeom>
        </p:spPr>
      </p:pic>
      <p:sp>
        <p:nvSpPr>
          <p:cNvPr id="7" name="椭圆 6"/>
          <p:cNvSpPr/>
          <p:nvPr/>
        </p:nvSpPr>
        <p:spPr>
          <a:xfrm>
            <a:off x="2744899" y="2266590"/>
            <a:ext cx="1898829" cy="1898829"/>
          </a:xfrm>
          <a:prstGeom prst="ellipse">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209" tIns="45606" rIns="91209" bIns="45606" rtlCol="0" anchor="ctr"/>
          <a:lstStyle/>
          <a:p>
            <a:pPr algn="ctr" defTabSz="911860"/>
            <a:endParaRPr lang="zh-CN" altLang="en-US" sz="4800" dirty="0">
              <a:solidFill>
                <a:srgbClr val="1C83AA"/>
              </a:solidFill>
            </a:endParaRPr>
          </a:p>
        </p:txBody>
      </p:sp>
      <p:sp>
        <p:nvSpPr>
          <p:cNvPr id="8" name="矩形 7"/>
          <p:cNvSpPr/>
          <p:nvPr/>
        </p:nvSpPr>
        <p:spPr>
          <a:xfrm>
            <a:off x="2721347" y="2423172"/>
            <a:ext cx="1922367" cy="1600369"/>
          </a:xfrm>
          <a:prstGeom prst="rect">
            <a:avLst/>
          </a:prstGeom>
        </p:spPr>
        <p:txBody>
          <a:bodyPr vert="horz" wrap="square" lIns="121610" tIns="60805" rIns="121610" bIns="60805">
            <a:spAutoFit/>
          </a:bodyPr>
          <a:lstStyle/>
          <a:p>
            <a:pPr algn="ctr" defTabSz="1215390"/>
            <a:r>
              <a:rPr lang="en-US" altLang="zh-CN" sz="9600" b="1" dirty="0">
                <a:solidFill>
                  <a:srgbClr val="2F5B50"/>
                </a:solidFill>
                <a:latin typeface="Agency FB" panose="020B0503020202020204" pitchFamily="34" charset="0"/>
                <a:cs typeface="+mn-ea"/>
                <a:sym typeface="+mn-lt"/>
              </a:rPr>
              <a:t>04</a:t>
            </a:r>
          </a:p>
        </p:txBody>
      </p:sp>
      <p:sp>
        <p:nvSpPr>
          <p:cNvPr id="32" name="原创设计师QQ598969553          _4"/>
          <p:cNvSpPr txBox="1">
            <a:spLocks noChangeArrowheads="1"/>
          </p:cNvSpPr>
          <p:nvPr/>
        </p:nvSpPr>
        <p:spPr bwMode="auto">
          <a:xfrm>
            <a:off x="5653906" y="2708372"/>
            <a:ext cx="5629652" cy="106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17" tIns="45561" rIns="91117" bIns="45561">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0590" fontAlgn="base">
              <a:lnSpc>
                <a:spcPct val="100000"/>
              </a:lnSpc>
              <a:spcBef>
                <a:spcPct val="0"/>
              </a:spcBef>
              <a:spcAft>
                <a:spcPct val="0"/>
              </a:spcAft>
              <a:buNone/>
            </a:pPr>
            <a:r>
              <a:rPr lang="zh-CN" altLang="en-US" sz="6300" dirty="0">
                <a:solidFill>
                  <a:srgbClr val="2F5B50"/>
                </a:solidFill>
                <a:latin typeface="微软雅黑" panose="020B0503020204020204" pitchFamily="34" charset="-122"/>
                <a:ea typeface="微软雅黑" panose="020B0503020204020204" pitchFamily="34" charset="-122"/>
              </a:rPr>
              <a:t>未来规划</a:t>
            </a:r>
          </a:p>
        </p:txBody>
      </p:sp>
      <p:sp>
        <p:nvSpPr>
          <p:cNvPr id="33" name="原创设计师QQ598969553          _5"/>
          <p:cNvSpPr>
            <a:spLocks noChangeArrowheads="1"/>
          </p:cNvSpPr>
          <p:nvPr/>
        </p:nvSpPr>
        <p:spPr bwMode="auto">
          <a:xfrm>
            <a:off x="5703243" y="2192297"/>
            <a:ext cx="4367285" cy="412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17" tIns="45561" rIns="91117" bIns="45561">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0590" fontAlgn="base">
              <a:lnSpc>
                <a:spcPct val="120000"/>
              </a:lnSpc>
              <a:spcBef>
                <a:spcPct val="0"/>
              </a:spcBef>
              <a:spcAft>
                <a:spcPct val="0"/>
              </a:spcAft>
              <a:buNone/>
            </a:pPr>
            <a:r>
              <a:rPr lang="en-US" altLang="zh-CN" sz="1700" dirty="0">
                <a:solidFill>
                  <a:srgbClr val="003466"/>
                </a:solidFill>
                <a:latin typeface="Arial" panose="020B0604020202020204" pitchFamily="34" charset="0"/>
                <a:cs typeface="Arial" panose="020B0604020202020204" pitchFamily="34" charset="0"/>
              </a:rPr>
              <a:t>ABOUT OUR BUSINESS</a:t>
            </a:r>
          </a:p>
        </p:txBody>
      </p:sp>
      <p:sp>
        <p:nvSpPr>
          <p:cNvPr id="34" name="TextBox 33"/>
          <p:cNvSpPr txBox="1"/>
          <p:nvPr/>
        </p:nvSpPr>
        <p:spPr>
          <a:xfrm>
            <a:off x="5613996" y="3889261"/>
            <a:ext cx="1493167" cy="318258"/>
          </a:xfrm>
          <a:prstGeom prst="rect">
            <a:avLst/>
          </a:prstGeom>
          <a:noFill/>
        </p:spPr>
        <p:txBody>
          <a:bodyPr wrap="none" lIns="86410" tIns="43201" rIns="86410" bIns="43201" rtlCol="0">
            <a:spAutoFit/>
          </a:bodyPr>
          <a:lstStyle/>
          <a:p>
            <a:pPr marL="161925" lvl="1" indent="-161925" defTabSz="864235" fontAlgn="base">
              <a:spcBef>
                <a:spcPct val="0"/>
              </a:spcBef>
              <a:spcAft>
                <a:spcPct val="0"/>
              </a:spcAft>
              <a:buFont typeface="Arial" panose="020B0604020202020204" pitchFamily="34" charset="0"/>
              <a:buChar char="•"/>
            </a:pPr>
            <a:r>
              <a:rPr lang="zh-CN" altLang="en-US" sz="1500" dirty="0">
                <a:solidFill>
                  <a:srgbClr val="003466"/>
                </a:solidFill>
                <a:latin typeface="Arial" panose="020B0604020202020204" pitchFamily="34" charset="0"/>
                <a:cs typeface="+mn-ea"/>
                <a:sym typeface="Arial" panose="020B0604020202020204" pitchFamily="34" charset="0"/>
              </a:rPr>
              <a:t>添加标题文字</a:t>
            </a:r>
            <a:endParaRPr lang="en-US" altLang="zh-CN" sz="1500" dirty="0">
              <a:solidFill>
                <a:srgbClr val="003466"/>
              </a:solidFill>
              <a:latin typeface="Arial" panose="020B0604020202020204" pitchFamily="34" charset="0"/>
              <a:sym typeface="Arial" panose="020B0604020202020204" pitchFamily="34" charset="0"/>
            </a:endParaRPr>
          </a:p>
        </p:txBody>
      </p:sp>
      <p:sp>
        <p:nvSpPr>
          <p:cNvPr id="35" name="TextBox 34"/>
          <p:cNvSpPr txBox="1"/>
          <p:nvPr/>
        </p:nvSpPr>
        <p:spPr>
          <a:xfrm>
            <a:off x="7428016" y="3889261"/>
            <a:ext cx="1493167" cy="318258"/>
          </a:xfrm>
          <a:prstGeom prst="rect">
            <a:avLst/>
          </a:prstGeom>
          <a:noFill/>
        </p:spPr>
        <p:txBody>
          <a:bodyPr wrap="none" lIns="86410" tIns="43201" rIns="86410" bIns="43201" rtlCol="0">
            <a:spAutoFit/>
          </a:bodyPr>
          <a:lstStyle/>
          <a:p>
            <a:pPr marL="161925" lvl="1" indent="-161925" defTabSz="864235" fontAlgn="base">
              <a:spcBef>
                <a:spcPct val="0"/>
              </a:spcBef>
              <a:spcAft>
                <a:spcPct val="0"/>
              </a:spcAft>
              <a:buFont typeface="Arial" panose="020B0604020202020204" pitchFamily="34" charset="0"/>
              <a:buChar char="•"/>
            </a:pPr>
            <a:r>
              <a:rPr lang="zh-CN" altLang="en-US" sz="1500" dirty="0">
                <a:solidFill>
                  <a:srgbClr val="003466"/>
                </a:solidFill>
                <a:latin typeface="Arial" panose="020B0604020202020204" pitchFamily="34" charset="0"/>
                <a:cs typeface="+mn-ea"/>
                <a:sym typeface="Arial" panose="020B0604020202020204" pitchFamily="34" charset="0"/>
              </a:rPr>
              <a:t>添加标题文字</a:t>
            </a:r>
            <a:endParaRPr lang="en-US" altLang="zh-CN" sz="1500" dirty="0">
              <a:solidFill>
                <a:srgbClr val="003466"/>
              </a:solidFill>
              <a:latin typeface="Arial" panose="020B0604020202020204" pitchFamily="34" charset="0"/>
              <a:sym typeface="Arial" panose="020B0604020202020204" pitchFamily="34" charset="0"/>
            </a:endParaRPr>
          </a:p>
        </p:txBody>
      </p:sp>
      <p:sp>
        <p:nvSpPr>
          <p:cNvPr id="36" name="TextBox 11"/>
          <p:cNvSpPr txBox="1"/>
          <p:nvPr/>
        </p:nvSpPr>
        <p:spPr>
          <a:xfrm>
            <a:off x="5613996" y="4244304"/>
            <a:ext cx="1493167" cy="318258"/>
          </a:xfrm>
          <a:prstGeom prst="rect">
            <a:avLst/>
          </a:prstGeom>
          <a:noFill/>
        </p:spPr>
        <p:txBody>
          <a:bodyPr wrap="none" lIns="86410" tIns="43201" rIns="86410" bIns="43201" rtlCol="0">
            <a:spAutoFit/>
          </a:bodyPr>
          <a:lstStyle/>
          <a:p>
            <a:pPr marL="161925" lvl="1" indent="-161925" defTabSz="864235" fontAlgn="base">
              <a:spcBef>
                <a:spcPct val="0"/>
              </a:spcBef>
              <a:spcAft>
                <a:spcPct val="0"/>
              </a:spcAft>
              <a:buFont typeface="Arial" panose="020B0604020202020204" pitchFamily="34" charset="0"/>
              <a:buChar char="•"/>
            </a:pPr>
            <a:r>
              <a:rPr lang="zh-CN" altLang="en-US" sz="1500" dirty="0">
                <a:solidFill>
                  <a:srgbClr val="003466"/>
                </a:solidFill>
                <a:latin typeface="Arial" panose="020B0604020202020204" pitchFamily="34" charset="0"/>
                <a:cs typeface="+mn-ea"/>
                <a:sym typeface="Arial" panose="020B0604020202020204" pitchFamily="34" charset="0"/>
              </a:rPr>
              <a:t>添加标题文字</a:t>
            </a:r>
            <a:endParaRPr lang="en-US" altLang="zh-CN" sz="1500" dirty="0">
              <a:solidFill>
                <a:srgbClr val="003466"/>
              </a:solidFill>
              <a:latin typeface="Arial" panose="020B0604020202020204" pitchFamily="34" charset="0"/>
              <a:sym typeface="Arial" panose="020B0604020202020204" pitchFamily="34" charset="0"/>
            </a:endParaRPr>
          </a:p>
        </p:txBody>
      </p:sp>
      <p:sp>
        <p:nvSpPr>
          <p:cNvPr id="37" name="TextBox 11"/>
          <p:cNvSpPr txBox="1"/>
          <p:nvPr/>
        </p:nvSpPr>
        <p:spPr>
          <a:xfrm>
            <a:off x="7428016" y="4244304"/>
            <a:ext cx="1493167" cy="318258"/>
          </a:xfrm>
          <a:prstGeom prst="rect">
            <a:avLst/>
          </a:prstGeom>
          <a:noFill/>
        </p:spPr>
        <p:txBody>
          <a:bodyPr wrap="none" lIns="86410" tIns="43201" rIns="86410" bIns="43201" rtlCol="0">
            <a:spAutoFit/>
          </a:bodyPr>
          <a:lstStyle/>
          <a:p>
            <a:pPr marL="161925" lvl="1" indent="-161925" defTabSz="864235" fontAlgn="base">
              <a:spcBef>
                <a:spcPct val="0"/>
              </a:spcBef>
              <a:spcAft>
                <a:spcPct val="0"/>
              </a:spcAft>
              <a:buFont typeface="Arial" panose="020B0604020202020204" pitchFamily="34" charset="0"/>
              <a:buChar char="•"/>
            </a:pPr>
            <a:r>
              <a:rPr lang="zh-CN" altLang="en-US" sz="1500" dirty="0">
                <a:solidFill>
                  <a:srgbClr val="003466"/>
                </a:solidFill>
                <a:latin typeface="Arial" panose="020B0604020202020204" pitchFamily="34" charset="0"/>
                <a:cs typeface="+mn-ea"/>
                <a:sym typeface="Arial" panose="020B0604020202020204" pitchFamily="34" charset="0"/>
              </a:rPr>
              <a:t>添加标题文字</a:t>
            </a:r>
            <a:endParaRPr lang="en-US" altLang="zh-CN" sz="1500" dirty="0">
              <a:solidFill>
                <a:srgbClr val="003466"/>
              </a:solidFill>
              <a:latin typeface="Arial" panose="020B0604020202020204" pitchFamily="34" charset="0"/>
              <a:sym typeface="Arial" panose="020B0604020202020204" pitchFamily="34" charset="0"/>
            </a:endParaRPr>
          </a:p>
        </p:txBody>
      </p:sp>
      <p:sp>
        <p:nvSpPr>
          <p:cNvPr id="38" name="直接连接符 11"/>
          <p:cNvSpPr>
            <a:spLocks noChangeShapeType="1"/>
          </p:cNvSpPr>
          <p:nvPr/>
        </p:nvSpPr>
        <p:spPr bwMode="auto">
          <a:xfrm>
            <a:off x="5790455" y="2624026"/>
            <a:ext cx="3168160" cy="1588"/>
          </a:xfrm>
          <a:prstGeom prst="line">
            <a:avLst/>
          </a:prstGeom>
          <a:noFill/>
          <a:ln w="6350" cap="flat" cmpd="sng">
            <a:solidFill>
              <a:srgbClr val="2F5B50"/>
            </a:solidFill>
            <a:prstDash val="dash"/>
            <a:bevel/>
          </a:ln>
          <a:extLst>
            <a:ext uri="{909E8E84-426E-40DD-AFC4-6F175D3DCCD1}">
              <a14:hiddenFill xmlns:a14="http://schemas.microsoft.com/office/drawing/2010/main">
                <a:noFill/>
              </a14:hiddenFill>
            </a:ext>
          </a:extLst>
        </p:spPr>
        <p:txBody>
          <a:bodyPr lIns="86479" tIns="43238" rIns="86479" bIns="43238"/>
          <a:lstStyle/>
          <a:p>
            <a:pPr defTabSz="864235" fontAlgn="base">
              <a:spcBef>
                <a:spcPct val="0"/>
              </a:spcBef>
              <a:spcAft>
                <a:spcPct val="0"/>
              </a:spcAft>
            </a:pPr>
            <a:endParaRPr lang="zh-CN" altLang="en-US" sz="1900">
              <a:solidFill>
                <a:srgbClr val="003466"/>
              </a:solidFill>
              <a:latin typeface="Arial" panose="020B0604020202020204" pitchFamily="34" charset="0"/>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 presetClass="entr" presetSubtype="8" fill="hold" grpId="0" nodeType="after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additive="base">
                                        <p:cTn id="24" dur="500" fill="hold"/>
                                        <p:tgtEl>
                                          <p:spTgt spid="38"/>
                                        </p:tgtEl>
                                        <p:attrNameLst>
                                          <p:attrName>ppt_x</p:attrName>
                                        </p:attrNameLst>
                                      </p:cBhvr>
                                      <p:tavLst>
                                        <p:tav tm="0">
                                          <p:val>
                                            <p:strVal val="0-#ppt_w/2"/>
                                          </p:val>
                                        </p:tav>
                                        <p:tav tm="100000">
                                          <p:val>
                                            <p:strVal val="#ppt_x"/>
                                          </p:val>
                                        </p:tav>
                                      </p:tavLst>
                                    </p:anim>
                                    <p:anim calcmode="lin" valueType="num">
                                      <p:cBhvr additive="base">
                                        <p:cTn id="25" dur="500" fill="hold"/>
                                        <p:tgtEl>
                                          <p:spTgt spid="38"/>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14" presetClass="entr" presetSubtype="1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randombar(horizontal)">
                                      <p:cBhvr>
                                        <p:cTn id="29" dur="500"/>
                                        <p:tgtEl>
                                          <p:spTgt spid="32"/>
                                        </p:tgtEl>
                                      </p:cBhvr>
                                    </p:animEffect>
                                  </p:childTnLst>
                                </p:cTn>
                              </p:par>
                            </p:childTnLst>
                          </p:cTn>
                        </p:par>
                        <p:par>
                          <p:cTn id="30" fill="hold">
                            <p:stCondLst>
                              <p:cond delay="3000"/>
                            </p:stCondLst>
                            <p:childTnLst>
                              <p:par>
                                <p:cTn id="31" presetID="12" presetClass="entr" presetSubtype="8"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p:tgtEl>
                                          <p:spTgt spid="34"/>
                                        </p:tgtEl>
                                        <p:attrNameLst>
                                          <p:attrName>ppt_x</p:attrName>
                                        </p:attrNameLst>
                                      </p:cBhvr>
                                      <p:tavLst>
                                        <p:tav tm="0">
                                          <p:val>
                                            <p:strVal val="#ppt_x-#ppt_w*1.125000"/>
                                          </p:val>
                                        </p:tav>
                                        <p:tav tm="100000">
                                          <p:val>
                                            <p:strVal val="#ppt_x"/>
                                          </p:val>
                                        </p:tav>
                                      </p:tavLst>
                                    </p:anim>
                                    <p:animEffect transition="in" filter="wipe(right)">
                                      <p:cBhvr>
                                        <p:cTn id="34" dur="500"/>
                                        <p:tgtEl>
                                          <p:spTgt spid="34"/>
                                        </p:tgtEl>
                                      </p:cBhvr>
                                    </p:animEffect>
                                  </p:childTnLst>
                                </p:cTn>
                              </p:par>
                            </p:childTnLst>
                          </p:cTn>
                        </p:par>
                        <p:par>
                          <p:cTn id="35" fill="hold">
                            <p:stCondLst>
                              <p:cond delay="3500"/>
                            </p:stCondLst>
                            <p:childTnLst>
                              <p:par>
                                <p:cTn id="36" presetID="12" presetClass="entr" presetSubtype="8"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500"/>
                                        <p:tgtEl>
                                          <p:spTgt spid="35"/>
                                        </p:tgtEl>
                                        <p:attrNameLst>
                                          <p:attrName>ppt_x</p:attrName>
                                        </p:attrNameLst>
                                      </p:cBhvr>
                                      <p:tavLst>
                                        <p:tav tm="0">
                                          <p:val>
                                            <p:strVal val="#ppt_x-#ppt_w*1.125000"/>
                                          </p:val>
                                        </p:tav>
                                        <p:tav tm="100000">
                                          <p:val>
                                            <p:strVal val="#ppt_x"/>
                                          </p:val>
                                        </p:tav>
                                      </p:tavLst>
                                    </p:anim>
                                    <p:animEffect transition="in" filter="wipe(right)">
                                      <p:cBhvr>
                                        <p:cTn id="39" dur="500"/>
                                        <p:tgtEl>
                                          <p:spTgt spid="35"/>
                                        </p:tgtEl>
                                      </p:cBhvr>
                                    </p:animEffect>
                                  </p:childTnLst>
                                </p:cTn>
                              </p:par>
                            </p:childTnLst>
                          </p:cTn>
                        </p:par>
                        <p:par>
                          <p:cTn id="40" fill="hold">
                            <p:stCondLst>
                              <p:cond delay="4000"/>
                            </p:stCondLst>
                            <p:childTnLst>
                              <p:par>
                                <p:cTn id="41" presetID="12" presetClass="entr" presetSubtype="8"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p:tgtEl>
                                          <p:spTgt spid="36"/>
                                        </p:tgtEl>
                                        <p:attrNameLst>
                                          <p:attrName>ppt_x</p:attrName>
                                        </p:attrNameLst>
                                      </p:cBhvr>
                                      <p:tavLst>
                                        <p:tav tm="0">
                                          <p:val>
                                            <p:strVal val="#ppt_x-#ppt_w*1.125000"/>
                                          </p:val>
                                        </p:tav>
                                        <p:tav tm="100000">
                                          <p:val>
                                            <p:strVal val="#ppt_x"/>
                                          </p:val>
                                        </p:tav>
                                      </p:tavLst>
                                    </p:anim>
                                    <p:animEffect transition="in" filter="wipe(right)">
                                      <p:cBhvr>
                                        <p:cTn id="44" dur="500"/>
                                        <p:tgtEl>
                                          <p:spTgt spid="36"/>
                                        </p:tgtEl>
                                      </p:cBhvr>
                                    </p:animEffect>
                                  </p:childTnLst>
                                </p:cTn>
                              </p:par>
                            </p:childTnLst>
                          </p:cTn>
                        </p:par>
                        <p:par>
                          <p:cTn id="45" fill="hold">
                            <p:stCondLst>
                              <p:cond delay="4500"/>
                            </p:stCondLst>
                            <p:childTnLst>
                              <p:par>
                                <p:cTn id="46" presetID="12" presetClass="entr" presetSubtype="8"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cBhvr additive="base">
                                        <p:cTn id="48" dur="500"/>
                                        <p:tgtEl>
                                          <p:spTgt spid="37"/>
                                        </p:tgtEl>
                                        <p:attrNameLst>
                                          <p:attrName>ppt_x</p:attrName>
                                        </p:attrNameLst>
                                      </p:cBhvr>
                                      <p:tavLst>
                                        <p:tav tm="0">
                                          <p:val>
                                            <p:strVal val="#ppt_x-#ppt_w*1.125000"/>
                                          </p:val>
                                        </p:tav>
                                        <p:tav tm="100000">
                                          <p:val>
                                            <p:strVal val="#ppt_x"/>
                                          </p:val>
                                        </p:tav>
                                      </p:tavLst>
                                    </p:anim>
                                    <p:animEffect transition="in" filter="wipe(right)">
                                      <p:cBhvr>
                                        <p:cTn id="4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32" grpId="0"/>
      <p:bldP spid="33" grpId="0"/>
      <p:bldP spid="34" grpId="0"/>
      <p:bldP spid="35" grpId="0"/>
      <p:bldP spid="36" grpId="0"/>
      <p:bldP spid="37" grpId="0"/>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V="1">
            <a:off x="2773515" y="3352124"/>
            <a:ext cx="1866254" cy="1920733"/>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6" name="直接连接符 15"/>
          <p:cNvCxnSpPr/>
          <p:nvPr/>
        </p:nvCxnSpPr>
        <p:spPr>
          <a:xfrm flipH="1" flipV="1">
            <a:off x="4622803" y="3354143"/>
            <a:ext cx="2481288" cy="878737"/>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9" name="直接连接符 18"/>
          <p:cNvCxnSpPr/>
          <p:nvPr/>
        </p:nvCxnSpPr>
        <p:spPr>
          <a:xfrm flipH="1">
            <a:off x="7104088" y="2193744"/>
            <a:ext cx="2240396" cy="2034916"/>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3" name="椭圆 2"/>
          <p:cNvSpPr/>
          <p:nvPr/>
        </p:nvSpPr>
        <p:spPr>
          <a:xfrm>
            <a:off x="2255575" y="4754920"/>
            <a:ext cx="1035877" cy="1035877"/>
          </a:xfrm>
          <a:prstGeom prst="ellipse">
            <a:avLst/>
          </a:prstGeom>
          <a:solidFill>
            <a:srgbClr val="2F5B50"/>
          </a:solidFill>
          <a:ln w="25400">
            <a:no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87" tIns="60943" rIns="121887" bIns="60943" rtlCol="0" anchor="ctr"/>
          <a:lstStyle/>
          <a:p>
            <a:pPr algn="ctr" defTabSz="1218565"/>
            <a:endParaRPr lang="zh-CN" altLang="en-US" sz="2100">
              <a:solidFill>
                <a:prstClr val="white"/>
              </a:solidFill>
              <a:latin typeface="微软雅黑" panose="020B0503020204020204" pitchFamily="34" charset="-122"/>
              <a:ea typeface="微软雅黑" panose="020B0503020204020204" pitchFamily="34" charset="-122"/>
            </a:endParaRPr>
          </a:p>
        </p:txBody>
      </p:sp>
      <p:sp>
        <p:nvSpPr>
          <p:cNvPr id="4" name="椭圆 3"/>
          <p:cNvSpPr/>
          <p:nvPr/>
        </p:nvSpPr>
        <p:spPr>
          <a:xfrm>
            <a:off x="3958065" y="2670421"/>
            <a:ext cx="1363403" cy="1363403"/>
          </a:xfrm>
          <a:prstGeom prst="ellipse">
            <a:avLst/>
          </a:prstGeom>
          <a:solidFill>
            <a:srgbClr val="2F5B50"/>
          </a:solidFill>
          <a:ln w="25400">
            <a:no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87" tIns="60943" rIns="121887" bIns="60943" rtlCol="0" anchor="ctr"/>
          <a:lstStyle/>
          <a:p>
            <a:pPr algn="ctr" defTabSz="1218565"/>
            <a:endParaRPr lang="zh-CN" altLang="en-US" sz="2100">
              <a:solidFill>
                <a:prstClr val="white"/>
              </a:solidFill>
              <a:latin typeface="微软雅黑" panose="020B0503020204020204" pitchFamily="34" charset="-122"/>
              <a:ea typeface="微软雅黑" panose="020B0503020204020204" pitchFamily="34" charset="-122"/>
            </a:endParaRPr>
          </a:p>
        </p:txBody>
      </p:sp>
      <p:sp>
        <p:nvSpPr>
          <p:cNvPr id="5" name="椭圆 4"/>
          <p:cNvSpPr/>
          <p:nvPr/>
        </p:nvSpPr>
        <p:spPr>
          <a:xfrm>
            <a:off x="6288022" y="3396805"/>
            <a:ext cx="1556883" cy="1556883"/>
          </a:xfrm>
          <a:prstGeom prst="ellipse">
            <a:avLst/>
          </a:prstGeom>
          <a:solidFill>
            <a:srgbClr val="2F5B50"/>
          </a:solidFill>
          <a:ln w="25400">
            <a:no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87" tIns="60943" rIns="121887" bIns="60943" rtlCol="0" anchor="ctr"/>
          <a:lstStyle/>
          <a:p>
            <a:pPr algn="ctr" defTabSz="1218565"/>
            <a:endParaRPr lang="zh-CN" altLang="en-US" sz="2100">
              <a:solidFill>
                <a:prstClr val="white"/>
              </a:solidFill>
              <a:latin typeface="微软雅黑" panose="020B0503020204020204" pitchFamily="34" charset="-122"/>
              <a:ea typeface="微软雅黑" panose="020B0503020204020204" pitchFamily="34" charset="-122"/>
            </a:endParaRPr>
          </a:p>
        </p:txBody>
      </p:sp>
      <p:sp>
        <p:nvSpPr>
          <p:cNvPr id="6" name="椭圆 5"/>
          <p:cNvSpPr/>
          <p:nvPr/>
        </p:nvSpPr>
        <p:spPr>
          <a:xfrm>
            <a:off x="8400256" y="1757581"/>
            <a:ext cx="1315368" cy="1315368"/>
          </a:xfrm>
          <a:prstGeom prst="ellipse">
            <a:avLst/>
          </a:prstGeom>
          <a:solidFill>
            <a:srgbClr val="2F5B50"/>
          </a:solidFill>
          <a:ln w="25400">
            <a:no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87" tIns="60943" rIns="121887" bIns="60943" rtlCol="0" anchor="ctr"/>
          <a:lstStyle/>
          <a:p>
            <a:pPr algn="ctr" defTabSz="1218565"/>
            <a:endParaRPr lang="zh-CN" altLang="en-US" sz="2100">
              <a:solidFill>
                <a:prstClr val="white"/>
              </a:solidFill>
              <a:latin typeface="微软雅黑" panose="020B0503020204020204" pitchFamily="34" charset="-122"/>
              <a:ea typeface="微软雅黑" panose="020B0503020204020204" pitchFamily="34" charset="-122"/>
            </a:endParaRPr>
          </a:p>
        </p:txBody>
      </p:sp>
      <p:sp>
        <p:nvSpPr>
          <p:cNvPr id="46" name="矩形 45"/>
          <p:cNvSpPr/>
          <p:nvPr/>
        </p:nvSpPr>
        <p:spPr>
          <a:xfrm>
            <a:off x="3599724" y="5214228"/>
            <a:ext cx="2873799" cy="893546"/>
          </a:xfrm>
          <a:prstGeom prst="rect">
            <a:avLst/>
          </a:prstGeom>
        </p:spPr>
        <p:txBody>
          <a:bodyPr wrap="square" lIns="121887" tIns="60943" rIns="121887" bIns="60943">
            <a:spAutoFit/>
          </a:bodyPr>
          <a:lstStyle/>
          <a:p>
            <a:pPr defTabSz="1218565">
              <a:lnSpc>
                <a:spcPct val="120000"/>
              </a:lnSpc>
            </a:pPr>
            <a:r>
              <a:rPr lang="zh-CN" altLang="en-US" sz="2100" dirty="0">
                <a:solidFill>
                  <a:srgbClr val="242424">
                    <a:lumMod val="75000"/>
                    <a:lumOff val="25000"/>
                  </a:srgbClr>
                </a:solidFill>
                <a:latin typeface="微软雅黑" panose="020B0503020204020204" pitchFamily="34" charset="-122"/>
                <a:ea typeface="微软雅黑" panose="020B0503020204020204" pitchFamily="34" charset="-122"/>
              </a:rPr>
              <a:t>在这里填写规划文字内容说明</a:t>
            </a:r>
          </a:p>
        </p:txBody>
      </p:sp>
      <p:sp>
        <p:nvSpPr>
          <p:cNvPr id="47" name="矩形 46"/>
          <p:cNvSpPr/>
          <p:nvPr/>
        </p:nvSpPr>
        <p:spPr>
          <a:xfrm>
            <a:off x="3668364" y="4869619"/>
            <a:ext cx="2318088" cy="414938"/>
          </a:xfrm>
          <a:prstGeom prst="rect">
            <a:avLst/>
          </a:prstGeom>
        </p:spPr>
        <p:txBody>
          <a:bodyPr wrap="square" lIns="121887" tIns="60943" rIns="121887" bIns="60943">
            <a:spAutoFit/>
          </a:bodyPr>
          <a:lstStyle/>
          <a:p>
            <a:pPr defTabSz="1218565"/>
            <a:r>
              <a:rPr lang="zh-CN" altLang="en-US" sz="1900" b="1" dirty="0">
                <a:solidFill>
                  <a:schemeClr val="tx1">
                    <a:lumMod val="75000"/>
                    <a:lumOff val="25000"/>
                  </a:schemeClr>
                </a:solidFill>
                <a:latin typeface="微软雅黑" panose="020B0503020204020204" pitchFamily="34" charset="-122"/>
                <a:ea typeface="微软雅黑" panose="020B0503020204020204" pitchFamily="34" charset="-122"/>
              </a:rPr>
              <a:t>规划一</a:t>
            </a:r>
          </a:p>
        </p:txBody>
      </p:sp>
      <p:sp>
        <p:nvSpPr>
          <p:cNvPr id="49" name="矩形 48"/>
          <p:cNvSpPr/>
          <p:nvPr/>
        </p:nvSpPr>
        <p:spPr>
          <a:xfrm>
            <a:off x="1638308" y="2735435"/>
            <a:ext cx="2318088" cy="414938"/>
          </a:xfrm>
          <a:prstGeom prst="rect">
            <a:avLst/>
          </a:prstGeom>
        </p:spPr>
        <p:txBody>
          <a:bodyPr wrap="square" lIns="121887" tIns="60943" rIns="121887" bIns="60943">
            <a:spAutoFit/>
          </a:bodyPr>
          <a:lstStyle/>
          <a:p>
            <a:pPr algn="r" defTabSz="1218565"/>
            <a:r>
              <a:rPr lang="zh-CN" altLang="en-US" sz="1900" b="1" dirty="0">
                <a:solidFill>
                  <a:schemeClr val="tx1">
                    <a:lumMod val="75000"/>
                    <a:lumOff val="25000"/>
                  </a:schemeClr>
                </a:solidFill>
                <a:latin typeface="微软雅黑" panose="020B0503020204020204" pitchFamily="34" charset="-122"/>
                <a:ea typeface="微软雅黑" panose="020B0503020204020204" pitchFamily="34" charset="-122"/>
              </a:rPr>
              <a:t>规划二</a:t>
            </a:r>
          </a:p>
        </p:txBody>
      </p:sp>
      <p:sp>
        <p:nvSpPr>
          <p:cNvPr id="51" name="矩形 50"/>
          <p:cNvSpPr/>
          <p:nvPr/>
        </p:nvSpPr>
        <p:spPr>
          <a:xfrm>
            <a:off x="8071417" y="3813722"/>
            <a:ext cx="2318088" cy="414938"/>
          </a:xfrm>
          <a:prstGeom prst="rect">
            <a:avLst/>
          </a:prstGeom>
        </p:spPr>
        <p:txBody>
          <a:bodyPr wrap="square" lIns="121887" tIns="60943" rIns="121887" bIns="60943">
            <a:spAutoFit/>
          </a:bodyPr>
          <a:lstStyle/>
          <a:p>
            <a:pPr defTabSz="1218565"/>
            <a:r>
              <a:rPr lang="zh-CN" altLang="en-US" sz="1900" b="1" dirty="0">
                <a:solidFill>
                  <a:schemeClr val="tx1">
                    <a:lumMod val="75000"/>
                    <a:lumOff val="25000"/>
                  </a:schemeClr>
                </a:solidFill>
                <a:latin typeface="微软雅黑" panose="020B0503020204020204" pitchFamily="34" charset="-122"/>
                <a:ea typeface="微软雅黑" panose="020B0503020204020204" pitchFamily="34" charset="-122"/>
              </a:rPr>
              <a:t>规划三</a:t>
            </a:r>
          </a:p>
        </p:txBody>
      </p:sp>
      <p:sp>
        <p:nvSpPr>
          <p:cNvPr id="53" name="矩形 52"/>
          <p:cNvSpPr/>
          <p:nvPr/>
        </p:nvSpPr>
        <p:spPr>
          <a:xfrm>
            <a:off x="6048278" y="1793210"/>
            <a:ext cx="2318088" cy="414938"/>
          </a:xfrm>
          <a:prstGeom prst="rect">
            <a:avLst/>
          </a:prstGeom>
        </p:spPr>
        <p:txBody>
          <a:bodyPr wrap="square" lIns="121887" tIns="60943" rIns="121887" bIns="60943">
            <a:spAutoFit/>
          </a:bodyPr>
          <a:lstStyle/>
          <a:p>
            <a:pPr algn="r" defTabSz="1218565"/>
            <a:r>
              <a:rPr lang="zh-CN" altLang="en-US" sz="1900" b="1" dirty="0">
                <a:solidFill>
                  <a:schemeClr val="tx1">
                    <a:lumMod val="75000"/>
                    <a:lumOff val="25000"/>
                  </a:schemeClr>
                </a:solidFill>
                <a:latin typeface="微软雅黑" panose="020B0503020204020204" pitchFamily="34" charset="-122"/>
                <a:ea typeface="微软雅黑" panose="020B0503020204020204" pitchFamily="34" charset="-122"/>
              </a:rPr>
              <a:t>规划四</a:t>
            </a:r>
          </a:p>
        </p:txBody>
      </p:sp>
      <p:sp>
        <p:nvSpPr>
          <p:cNvPr id="59" name="文本框 9"/>
          <p:cNvSpPr txBox="1"/>
          <p:nvPr/>
        </p:nvSpPr>
        <p:spPr>
          <a:xfrm>
            <a:off x="2496904" y="4999530"/>
            <a:ext cx="553216" cy="619222"/>
          </a:xfrm>
          <a:prstGeom prst="rect">
            <a:avLst/>
          </a:prstGeom>
          <a:noFill/>
        </p:spPr>
        <p:txBody>
          <a:bodyPr wrap="none" lIns="121887" tIns="60943" rIns="121887" bIns="60943" rtlCol="0" anchor="ctr">
            <a:spAutoFit/>
          </a:bodyPr>
          <a:lstStyle/>
          <a:p>
            <a:pPr algn="ctr" defTabSz="1218565"/>
            <a:r>
              <a:rPr lang="en-US" altLang="zh-CN" sz="3200" dirty="0">
                <a:solidFill>
                  <a:prstClr val="white"/>
                </a:solidFill>
                <a:latin typeface="微软雅黑" panose="020B0503020204020204" pitchFamily="34" charset="-122"/>
                <a:ea typeface="微软雅黑" panose="020B0503020204020204" pitchFamily="34" charset="-122"/>
              </a:rPr>
              <a:t>A</a:t>
            </a:r>
            <a:endParaRPr lang="zh-CN" altLang="en-US" sz="3200" dirty="0">
              <a:solidFill>
                <a:prstClr val="white"/>
              </a:solidFill>
              <a:latin typeface="微软雅黑" panose="020B0503020204020204" pitchFamily="34" charset="-122"/>
              <a:ea typeface="微软雅黑" panose="020B0503020204020204" pitchFamily="34" charset="-122"/>
            </a:endParaRPr>
          </a:p>
        </p:txBody>
      </p:sp>
      <p:sp>
        <p:nvSpPr>
          <p:cNvPr id="60" name="文本框 9"/>
          <p:cNvSpPr txBox="1"/>
          <p:nvPr/>
        </p:nvSpPr>
        <p:spPr>
          <a:xfrm>
            <a:off x="4322122" y="2973242"/>
            <a:ext cx="635290" cy="867281"/>
          </a:xfrm>
          <a:prstGeom prst="rect">
            <a:avLst/>
          </a:prstGeom>
          <a:noFill/>
        </p:spPr>
        <p:txBody>
          <a:bodyPr wrap="none" lIns="121887" tIns="60943" rIns="121887" bIns="60943" rtlCol="0" anchor="ctr">
            <a:spAutoFit/>
          </a:bodyPr>
          <a:lstStyle/>
          <a:p>
            <a:pPr algn="ctr" defTabSz="1218565"/>
            <a:r>
              <a:rPr lang="en-US" altLang="zh-CN" sz="4800" dirty="0">
                <a:solidFill>
                  <a:prstClr val="white"/>
                </a:solidFill>
                <a:latin typeface="微软雅黑" panose="020B0503020204020204" pitchFamily="34" charset="-122"/>
                <a:ea typeface="微软雅黑" panose="020B0503020204020204" pitchFamily="34" charset="-122"/>
              </a:rPr>
              <a:t>B</a:t>
            </a:r>
            <a:endParaRPr lang="zh-CN" altLang="en-US" sz="4800" dirty="0">
              <a:solidFill>
                <a:prstClr val="white"/>
              </a:solidFill>
              <a:latin typeface="微软雅黑" panose="020B0503020204020204" pitchFamily="34" charset="-122"/>
              <a:ea typeface="微软雅黑" panose="020B0503020204020204" pitchFamily="34" charset="-122"/>
            </a:endParaRPr>
          </a:p>
        </p:txBody>
      </p:sp>
      <p:sp>
        <p:nvSpPr>
          <p:cNvPr id="61" name="文本框 9"/>
          <p:cNvSpPr txBox="1"/>
          <p:nvPr/>
        </p:nvSpPr>
        <p:spPr>
          <a:xfrm>
            <a:off x="6695306" y="3708626"/>
            <a:ext cx="702164" cy="940239"/>
          </a:xfrm>
          <a:prstGeom prst="rect">
            <a:avLst/>
          </a:prstGeom>
          <a:noFill/>
        </p:spPr>
        <p:txBody>
          <a:bodyPr wrap="none" lIns="121887" tIns="60943" rIns="121887" bIns="60943" rtlCol="0" anchor="ctr">
            <a:spAutoFit/>
          </a:bodyPr>
          <a:lstStyle/>
          <a:p>
            <a:pPr algn="ctr" defTabSz="1218565"/>
            <a:r>
              <a:rPr lang="en-US" altLang="zh-CN" sz="5300" dirty="0">
                <a:solidFill>
                  <a:prstClr val="white"/>
                </a:solidFill>
                <a:latin typeface="微软雅黑" panose="020B0503020204020204" pitchFamily="34" charset="-122"/>
                <a:ea typeface="微软雅黑" panose="020B0503020204020204" pitchFamily="34" charset="-122"/>
              </a:rPr>
              <a:t>C</a:t>
            </a:r>
            <a:endParaRPr lang="zh-CN" altLang="en-US" sz="5300" dirty="0">
              <a:solidFill>
                <a:prstClr val="white"/>
              </a:solidFill>
              <a:latin typeface="微软雅黑" panose="020B0503020204020204" pitchFamily="34" charset="-122"/>
              <a:ea typeface="微软雅黑" panose="020B0503020204020204" pitchFamily="34" charset="-122"/>
            </a:endParaRPr>
          </a:p>
        </p:txBody>
      </p:sp>
      <p:sp>
        <p:nvSpPr>
          <p:cNvPr id="62" name="文本框 9"/>
          <p:cNvSpPr txBox="1"/>
          <p:nvPr/>
        </p:nvSpPr>
        <p:spPr>
          <a:xfrm>
            <a:off x="8715979" y="2064778"/>
            <a:ext cx="683927" cy="779731"/>
          </a:xfrm>
          <a:prstGeom prst="rect">
            <a:avLst/>
          </a:prstGeom>
          <a:noFill/>
        </p:spPr>
        <p:txBody>
          <a:bodyPr wrap="none" lIns="121887" tIns="60943" rIns="121887" bIns="60943" rtlCol="0" anchor="ctr">
            <a:spAutoFit/>
          </a:bodyPr>
          <a:lstStyle/>
          <a:p>
            <a:pPr algn="ctr" defTabSz="1218565"/>
            <a:r>
              <a:rPr lang="en-US" altLang="zh-CN" sz="4300" dirty="0">
                <a:solidFill>
                  <a:prstClr val="white"/>
                </a:solidFill>
                <a:latin typeface="微软雅黑" panose="020B0503020204020204" pitchFamily="34" charset="-122"/>
                <a:ea typeface="微软雅黑" panose="020B0503020204020204" pitchFamily="34" charset="-122"/>
              </a:rPr>
              <a:t>D</a:t>
            </a:r>
            <a:endParaRPr lang="zh-CN" altLang="en-US" sz="4300" dirty="0">
              <a:solidFill>
                <a:prstClr val="white"/>
              </a:solidFill>
              <a:latin typeface="微软雅黑" panose="020B0503020204020204" pitchFamily="34" charset="-122"/>
              <a:ea typeface="微软雅黑" panose="020B0503020204020204" pitchFamily="34" charset="-122"/>
            </a:endParaRPr>
          </a:p>
        </p:txBody>
      </p:sp>
      <p:sp>
        <p:nvSpPr>
          <p:cNvPr id="37" name="矩形 36"/>
          <p:cNvSpPr/>
          <p:nvPr/>
        </p:nvSpPr>
        <p:spPr>
          <a:xfrm>
            <a:off x="8071417" y="4285037"/>
            <a:ext cx="2873799" cy="893546"/>
          </a:xfrm>
          <a:prstGeom prst="rect">
            <a:avLst/>
          </a:prstGeom>
        </p:spPr>
        <p:txBody>
          <a:bodyPr wrap="square" lIns="121887" tIns="60943" rIns="121887" bIns="60943">
            <a:spAutoFit/>
          </a:bodyPr>
          <a:lstStyle/>
          <a:p>
            <a:pPr defTabSz="1218565">
              <a:lnSpc>
                <a:spcPct val="120000"/>
              </a:lnSpc>
            </a:pPr>
            <a:r>
              <a:rPr lang="zh-CN" altLang="en-US" sz="2100" dirty="0">
                <a:solidFill>
                  <a:srgbClr val="242424">
                    <a:lumMod val="75000"/>
                    <a:lumOff val="25000"/>
                  </a:srgbClr>
                </a:solidFill>
                <a:latin typeface="微软雅黑" panose="020B0503020204020204" pitchFamily="34" charset="-122"/>
                <a:ea typeface="微软雅黑" panose="020B0503020204020204" pitchFamily="34" charset="-122"/>
              </a:rPr>
              <a:t>在这里填写规划文字内容说明</a:t>
            </a:r>
          </a:p>
        </p:txBody>
      </p:sp>
      <p:sp>
        <p:nvSpPr>
          <p:cNvPr id="38" name="矩形 37"/>
          <p:cNvSpPr/>
          <p:nvPr/>
        </p:nvSpPr>
        <p:spPr>
          <a:xfrm>
            <a:off x="5526460" y="2246144"/>
            <a:ext cx="2873799" cy="893546"/>
          </a:xfrm>
          <a:prstGeom prst="rect">
            <a:avLst/>
          </a:prstGeom>
        </p:spPr>
        <p:txBody>
          <a:bodyPr wrap="square" lIns="121887" tIns="60943" rIns="121887" bIns="60943">
            <a:spAutoFit/>
          </a:bodyPr>
          <a:lstStyle/>
          <a:p>
            <a:pPr algn="r" defTabSz="1218565">
              <a:lnSpc>
                <a:spcPct val="120000"/>
              </a:lnSpc>
            </a:pPr>
            <a:r>
              <a:rPr lang="zh-CN" altLang="en-US" sz="2100" dirty="0">
                <a:solidFill>
                  <a:srgbClr val="242424">
                    <a:lumMod val="75000"/>
                    <a:lumOff val="25000"/>
                  </a:srgbClr>
                </a:solidFill>
                <a:latin typeface="微软雅黑" panose="020B0503020204020204" pitchFamily="34" charset="-122"/>
                <a:ea typeface="微软雅黑" panose="020B0503020204020204" pitchFamily="34" charset="-122"/>
              </a:rPr>
              <a:t>在这里填写规划文字内容说明</a:t>
            </a:r>
          </a:p>
        </p:txBody>
      </p:sp>
      <p:sp>
        <p:nvSpPr>
          <p:cNvPr id="40" name="矩形 39"/>
          <p:cNvSpPr/>
          <p:nvPr/>
        </p:nvSpPr>
        <p:spPr>
          <a:xfrm>
            <a:off x="1077175" y="3211198"/>
            <a:ext cx="2873799" cy="893546"/>
          </a:xfrm>
          <a:prstGeom prst="rect">
            <a:avLst/>
          </a:prstGeom>
        </p:spPr>
        <p:txBody>
          <a:bodyPr wrap="square" lIns="121887" tIns="60943" rIns="121887" bIns="60943">
            <a:spAutoFit/>
          </a:bodyPr>
          <a:lstStyle/>
          <a:p>
            <a:pPr algn="r" defTabSz="1218565">
              <a:lnSpc>
                <a:spcPct val="120000"/>
              </a:lnSpc>
            </a:pPr>
            <a:r>
              <a:rPr lang="zh-CN" altLang="en-US" sz="2100" dirty="0">
                <a:solidFill>
                  <a:srgbClr val="242424">
                    <a:lumMod val="75000"/>
                    <a:lumOff val="25000"/>
                  </a:srgbClr>
                </a:solidFill>
                <a:latin typeface="微软雅黑" panose="020B0503020204020204" pitchFamily="34" charset="-122"/>
                <a:ea typeface="微软雅黑" panose="020B0503020204020204" pitchFamily="34" charset="-122"/>
              </a:rPr>
              <a:t>在这里填写规划文字内容说明</a:t>
            </a:r>
          </a:p>
        </p:txBody>
      </p:sp>
      <p:sp>
        <p:nvSpPr>
          <p:cNvPr id="42" name="TextBox 41"/>
          <p:cNvSpPr txBox="1"/>
          <p:nvPr/>
        </p:nvSpPr>
        <p:spPr>
          <a:xfrm>
            <a:off x="14146654" y="8510119"/>
            <a:ext cx="938684" cy="400091"/>
          </a:xfrm>
          <a:prstGeom prst="rect">
            <a:avLst/>
          </a:prstGeom>
          <a:noFill/>
        </p:spPr>
        <p:txBody>
          <a:bodyPr wrap="none" lIns="121887" tIns="60943" rIns="121887" bIns="60943" rtlCol="0">
            <a:spAutoFit/>
          </a:bodyPr>
          <a:lstStyle/>
          <a:p>
            <a:pPr defTabSz="1218565"/>
            <a:r>
              <a:rPr lang="zh-CN" altLang="en-US" dirty="0">
                <a:solidFill>
                  <a:prstClr val="black"/>
                </a:solidFill>
                <a:latin typeface="微软雅黑" panose="020B0503020204020204" pitchFamily="34" charset="-122"/>
                <a:ea typeface="微软雅黑" panose="020B0503020204020204" pitchFamily="34" charset="-122"/>
              </a:rPr>
              <a:t>延时符</a:t>
            </a:r>
          </a:p>
        </p:txBody>
      </p:sp>
      <p:sp>
        <p:nvSpPr>
          <p:cNvPr id="44" name="矩形 43"/>
          <p:cNvSpPr/>
          <p:nvPr/>
        </p:nvSpPr>
        <p:spPr>
          <a:xfrm>
            <a:off x="1431661" y="79229"/>
            <a:ext cx="1631181" cy="621690"/>
          </a:xfrm>
          <a:prstGeom prst="rect">
            <a:avLst/>
          </a:prstGeom>
        </p:spPr>
        <p:txBody>
          <a:bodyPr wrap="none" lIns="121887" tIns="60943" rIns="121887" bIns="60943" anchor="ctr">
            <a:spAutoFit/>
          </a:bodyPr>
          <a:lstStyle/>
          <a:p>
            <a:pPr defTabSz="1218565">
              <a:lnSpc>
                <a:spcPct val="120000"/>
              </a:lnSpc>
            </a:pPr>
            <a:r>
              <a:rPr lang="zh-CN" altLang="en-US" sz="2700" dirty="0">
                <a:solidFill>
                  <a:prstClr val="black">
                    <a:lumMod val="85000"/>
                    <a:lumOff val="15000"/>
                  </a:prstClr>
                </a:solidFill>
                <a:latin typeface="微软雅黑" panose="020B0503020204020204" pitchFamily="34" charset="-122"/>
                <a:ea typeface="微软雅黑" panose="020B0503020204020204" pitchFamily="34" charset="-122"/>
              </a:rPr>
              <a:t>目标规划</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p:cTn id="13" dur="500" fill="hold"/>
                                        <p:tgtEl>
                                          <p:spTgt spid="59"/>
                                        </p:tgtEl>
                                        <p:attrNameLst>
                                          <p:attrName>ppt_w</p:attrName>
                                        </p:attrNameLst>
                                      </p:cBhvr>
                                      <p:tavLst>
                                        <p:tav tm="0">
                                          <p:val>
                                            <p:fltVal val="0"/>
                                          </p:val>
                                        </p:tav>
                                        <p:tav tm="100000">
                                          <p:val>
                                            <p:strVal val="#ppt_w"/>
                                          </p:val>
                                        </p:tav>
                                      </p:tavLst>
                                    </p:anim>
                                    <p:anim calcmode="lin" valueType="num">
                                      <p:cBhvr>
                                        <p:cTn id="14" dur="500" fill="hold"/>
                                        <p:tgtEl>
                                          <p:spTgt spid="59"/>
                                        </p:tgtEl>
                                        <p:attrNameLst>
                                          <p:attrName>ppt_h</p:attrName>
                                        </p:attrNameLst>
                                      </p:cBhvr>
                                      <p:tavLst>
                                        <p:tav tm="0">
                                          <p:val>
                                            <p:fltVal val="0"/>
                                          </p:val>
                                        </p:tav>
                                        <p:tav tm="100000">
                                          <p:val>
                                            <p:strVal val="#ppt_h"/>
                                          </p:val>
                                        </p:tav>
                                      </p:tavLst>
                                    </p:anim>
                                    <p:animEffect transition="in" filter="fade">
                                      <p:cBhvr>
                                        <p:cTn id="15" dur="500"/>
                                        <p:tgtEl>
                                          <p:spTgt spid="5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750"/>
                                        <p:tgtEl>
                                          <p:spTgt spid="4"/>
                                        </p:tgtEl>
                                      </p:cBhvr>
                                    </p:animEffect>
                                    <p:anim calcmode="lin" valueType="num">
                                      <p:cBhvr>
                                        <p:cTn id="24" dur="750" fill="hold"/>
                                        <p:tgtEl>
                                          <p:spTgt spid="4"/>
                                        </p:tgtEl>
                                        <p:attrNameLst>
                                          <p:attrName>ppt_x</p:attrName>
                                        </p:attrNameLst>
                                      </p:cBhvr>
                                      <p:tavLst>
                                        <p:tav tm="0">
                                          <p:val>
                                            <p:strVal val="#ppt_x"/>
                                          </p:val>
                                        </p:tav>
                                        <p:tav tm="100000">
                                          <p:val>
                                            <p:strVal val="#ppt_x"/>
                                          </p:val>
                                        </p:tav>
                                      </p:tavLst>
                                    </p:anim>
                                    <p:anim calcmode="lin" valueType="num">
                                      <p:cBhvr>
                                        <p:cTn id="25" dur="750" fill="hold"/>
                                        <p:tgtEl>
                                          <p:spTgt spid="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750"/>
                                        <p:tgtEl>
                                          <p:spTgt spid="5"/>
                                        </p:tgtEl>
                                      </p:cBhvr>
                                    </p:animEffect>
                                    <p:anim calcmode="lin" valueType="num">
                                      <p:cBhvr>
                                        <p:cTn id="40" dur="750" fill="hold"/>
                                        <p:tgtEl>
                                          <p:spTgt spid="5"/>
                                        </p:tgtEl>
                                        <p:attrNameLst>
                                          <p:attrName>ppt_x</p:attrName>
                                        </p:attrNameLst>
                                      </p:cBhvr>
                                      <p:tavLst>
                                        <p:tav tm="0">
                                          <p:val>
                                            <p:strVal val="#ppt_x"/>
                                          </p:val>
                                        </p:tav>
                                        <p:tav tm="100000">
                                          <p:val>
                                            <p:strVal val="#ppt_x"/>
                                          </p:val>
                                        </p:tav>
                                      </p:tavLst>
                                    </p:anim>
                                    <p:anim calcmode="lin" valueType="num">
                                      <p:cBhvr>
                                        <p:cTn id="41" dur="750" fill="hold"/>
                                        <p:tgtEl>
                                          <p:spTgt spid="5"/>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53" presetClass="entr" presetSubtype="16"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 calcmode="lin" valueType="num">
                                      <p:cBhvr>
                                        <p:cTn id="45" dur="500" fill="hold"/>
                                        <p:tgtEl>
                                          <p:spTgt spid="61"/>
                                        </p:tgtEl>
                                        <p:attrNameLst>
                                          <p:attrName>ppt_w</p:attrName>
                                        </p:attrNameLst>
                                      </p:cBhvr>
                                      <p:tavLst>
                                        <p:tav tm="0">
                                          <p:val>
                                            <p:fltVal val="0"/>
                                          </p:val>
                                        </p:tav>
                                        <p:tav tm="100000">
                                          <p:val>
                                            <p:strVal val="#ppt_w"/>
                                          </p:val>
                                        </p:tav>
                                      </p:tavLst>
                                    </p:anim>
                                    <p:anim calcmode="lin" valueType="num">
                                      <p:cBhvr>
                                        <p:cTn id="46" dur="500" fill="hold"/>
                                        <p:tgtEl>
                                          <p:spTgt spid="61"/>
                                        </p:tgtEl>
                                        <p:attrNameLst>
                                          <p:attrName>ppt_h</p:attrName>
                                        </p:attrNameLst>
                                      </p:cBhvr>
                                      <p:tavLst>
                                        <p:tav tm="0">
                                          <p:val>
                                            <p:fltVal val="0"/>
                                          </p:val>
                                        </p:tav>
                                        <p:tav tm="100000">
                                          <p:val>
                                            <p:strVal val="#ppt_h"/>
                                          </p:val>
                                        </p:tav>
                                      </p:tavLst>
                                    </p:anim>
                                    <p:animEffect transition="in" filter="fade">
                                      <p:cBhvr>
                                        <p:cTn id="47" dur="500"/>
                                        <p:tgtEl>
                                          <p:spTgt spid="61"/>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down)">
                                      <p:cBhvr>
                                        <p:cTn id="51" dur="500"/>
                                        <p:tgtEl>
                                          <p:spTgt spid="19"/>
                                        </p:tgtEl>
                                      </p:cBhvr>
                                    </p:animEffect>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750"/>
                                        <p:tgtEl>
                                          <p:spTgt spid="6"/>
                                        </p:tgtEl>
                                      </p:cBhvr>
                                    </p:animEffect>
                                    <p:anim calcmode="lin" valueType="num">
                                      <p:cBhvr>
                                        <p:cTn id="56" dur="750" fill="hold"/>
                                        <p:tgtEl>
                                          <p:spTgt spid="6"/>
                                        </p:tgtEl>
                                        <p:attrNameLst>
                                          <p:attrName>ppt_x</p:attrName>
                                        </p:attrNameLst>
                                      </p:cBhvr>
                                      <p:tavLst>
                                        <p:tav tm="0">
                                          <p:val>
                                            <p:strVal val="#ppt_x"/>
                                          </p:val>
                                        </p:tav>
                                        <p:tav tm="100000">
                                          <p:val>
                                            <p:strVal val="#ppt_x"/>
                                          </p:val>
                                        </p:tav>
                                      </p:tavLst>
                                    </p:anim>
                                    <p:anim calcmode="lin" valueType="num">
                                      <p:cBhvr>
                                        <p:cTn id="57" dur="750" fill="hold"/>
                                        <p:tgtEl>
                                          <p:spTgt spid="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right)">
                                      <p:cBhvr>
                                        <p:cTn id="67" dur="500"/>
                                        <p:tgtEl>
                                          <p:spTgt spid="49"/>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left)">
                                      <p:cBhvr>
                                        <p:cTn id="70" dur="500"/>
                                        <p:tgtEl>
                                          <p:spTgt spid="47"/>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wipe(right)">
                                      <p:cBhvr>
                                        <p:cTn id="73" dur="500"/>
                                        <p:tgtEl>
                                          <p:spTgt spid="53"/>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left)">
                                      <p:cBhvr>
                                        <p:cTn id="76" dur="500"/>
                                        <p:tgtEl>
                                          <p:spTgt spid="5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wipe(left)">
                                      <p:cBhvr>
                                        <p:cTn id="79" dur="500"/>
                                        <p:tgtEl>
                                          <p:spTgt spid="37"/>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wipe(left)">
                                      <p:cBhvr>
                                        <p:cTn id="85" dur="500"/>
                                        <p:tgtEl>
                                          <p:spTgt spid="46"/>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wipe(left)">
                                      <p:cBhvr>
                                        <p:cTn id="88" dur="500"/>
                                        <p:tgtEl>
                                          <p:spTgt spid="40"/>
                                        </p:tgtEl>
                                      </p:cBhvr>
                                    </p:animEffect>
                                  </p:childTnLst>
                                </p:cTn>
                              </p:par>
                            </p:childTnLst>
                          </p:cTn>
                        </p:par>
                        <p:par>
                          <p:cTn id="89" fill="hold">
                            <p:stCondLst>
                              <p:cond delay="8000"/>
                            </p:stCondLst>
                            <p:childTnLst>
                              <p:par>
                                <p:cTn id="90" presetID="10" presetClass="entr" presetSubtype="0" fill="hold" grpId="0" nodeType="afterEffect">
                                  <p:stCondLst>
                                    <p:cond delay="0"/>
                                  </p:stCondLst>
                                  <p:childTnLst>
                                    <p:set>
                                      <p:cBhvr>
                                        <p:cTn id="91" dur="1" fill="hold">
                                          <p:stCondLst>
                                            <p:cond delay="0"/>
                                          </p:stCondLst>
                                        </p:cTn>
                                        <p:tgtEl>
                                          <p:spTgt spid="42"/>
                                        </p:tgtEl>
                                        <p:attrNameLst>
                                          <p:attrName>style.visibility</p:attrName>
                                        </p:attrNameLst>
                                      </p:cBhvr>
                                      <p:to>
                                        <p:strVal val="visible"/>
                                      </p:to>
                                    </p:set>
                                    <p:animEffect transition="in" filter="fade">
                                      <p:cBhvr>
                                        <p:cTn id="92"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46" grpId="0"/>
      <p:bldP spid="47" grpId="0"/>
      <p:bldP spid="49" grpId="0"/>
      <p:bldP spid="51" grpId="0"/>
      <p:bldP spid="53" grpId="0"/>
      <p:bldP spid="59" grpId="0"/>
      <p:bldP spid="60" grpId="0"/>
      <p:bldP spid="61" grpId="0"/>
      <p:bldP spid="62" grpId="0"/>
      <p:bldP spid="37" grpId="0"/>
      <p:bldP spid="38" grpId="0"/>
      <p:bldP spid="40"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descr="C:\Users\book pro\Desktop\图片\32.png32"/>
          <p:cNvPicPr>
            <a:picLocks noChangeAspect="1"/>
          </p:cNvPicPr>
          <p:nvPr/>
        </p:nvPicPr>
        <p:blipFill>
          <a:blip r:embed="rId3"/>
          <a:srcRect t="9822" b="9994"/>
          <a:stretch>
            <a:fillRect/>
          </a:stretch>
        </p:blipFill>
        <p:spPr>
          <a:xfrm>
            <a:off x="201720" y="147919"/>
            <a:ext cx="4234275" cy="3395493"/>
          </a:xfrm>
          <a:prstGeom prst="rect">
            <a:avLst/>
          </a:prstGeom>
        </p:spPr>
      </p:pic>
      <p:sp>
        <p:nvSpPr>
          <p:cNvPr id="7" name="椭圆 6"/>
          <p:cNvSpPr/>
          <p:nvPr/>
        </p:nvSpPr>
        <p:spPr>
          <a:xfrm>
            <a:off x="1346403" y="935331"/>
            <a:ext cx="1898829" cy="1898829"/>
          </a:xfrm>
          <a:prstGeom prst="ellipse">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209" tIns="45606" rIns="91209" bIns="45606" rtlCol="0" anchor="ctr"/>
          <a:lstStyle/>
          <a:p>
            <a:pPr algn="ctr" defTabSz="911860"/>
            <a:endParaRPr lang="zh-CN" altLang="en-US" sz="4800" dirty="0">
              <a:solidFill>
                <a:srgbClr val="1C83AA"/>
              </a:solidFill>
            </a:endParaRPr>
          </a:p>
        </p:txBody>
      </p:sp>
      <p:sp>
        <p:nvSpPr>
          <p:cNvPr id="8" name="矩形 7"/>
          <p:cNvSpPr/>
          <p:nvPr/>
        </p:nvSpPr>
        <p:spPr>
          <a:xfrm>
            <a:off x="1322851" y="1347391"/>
            <a:ext cx="1922367" cy="1025860"/>
          </a:xfrm>
          <a:prstGeom prst="rect">
            <a:avLst/>
          </a:prstGeom>
        </p:spPr>
        <p:txBody>
          <a:bodyPr vert="horz" wrap="square" lIns="121610" tIns="60805" rIns="121610" bIns="60805">
            <a:spAutoFit/>
          </a:bodyPr>
          <a:lstStyle/>
          <a:p>
            <a:pPr algn="ctr" defTabSz="1215390"/>
            <a:r>
              <a:rPr lang="zh-CN" altLang="en-US" sz="5700" b="1" dirty="0">
                <a:solidFill>
                  <a:srgbClr val="2F5B50"/>
                </a:solidFill>
                <a:cs typeface="+mn-ea"/>
                <a:sym typeface="+mn-lt"/>
              </a:rPr>
              <a:t>目录</a:t>
            </a:r>
            <a:endParaRPr lang="en-US" altLang="zh-CN" sz="5700" b="1" dirty="0">
              <a:solidFill>
                <a:srgbClr val="2F5B50"/>
              </a:solidFill>
              <a:cs typeface="+mn-ea"/>
              <a:sym typeface="+mn-lt"/>
            </a:endParaRPr>
          </a:p>
        </p:txBody>
      </p:sp>
      <p:sp>
        <p:nvSpPr>
          <p:cNvPr id="10" name="TextBox 9"/>
          <p:cNvSpPr txBox="1"/>
          <p:nvPr/>
        </p:nvSpPr>
        <p:spPr>
          <a:xfrm>
            <a:off x="3911616" y="2200090"/>
            <a:ext cx="2860176" cy="1107990"/>
          </a:xfrm>
          <a:prstGeom prst="rect">
            <a:avLst/>
          </a:prstGeom>
          <a:effectLst/>
        </p:spPr>
        <p:txBody>
          <a:bodyPr wrap="square" lIns="121670" tIns="60834" rIns="121670" bIns="60834">
            <a:spAutoFit/>
          </a:bodyPr>
          <a:lstStyle>
            <a:defPPr>
              <a:defRPr lang="zh-CN"/>
            </a:defPPr>
            <a:lvl1pPr algn="just" fontAlgn="auto">
              <a:spcBef>
                <a:spcPts val="0"/>
              </a:spcBef>
              <a:spcAft>
                <a:spcPts val="0"/>
              </a:spcAft>
              <a:defRPr sz="2400" b="0">
                <a:solidFill>
                  <a:schemeClr val="tx2">
                    <a:alpha val="91000"/>
                  </a:schemeClr>
                </a:solidFill>
                <a:latin typeface="Impact" panose="020B0806030902050204" pitchFamily="34" charset="0"/>
                <a:ea typeface="微软雅黑" panose="020B0503020204020204" pitchFamily="34" charset="-122"/>
                <a:cs typeface="方正豪体简体" panose="03000509000000000000" pitchFamily="65" charset="-122"/>
              </a:defRPr>
            </a:lvl1pPr>
          </a:lstStyle>
          <a:p>
            <a:pPr defTabSz="1216660"/>
            <a:r>
              <a:rPr lang="en-US" altLang="zh-CN" sz="3200" dirty="0">
                <a:solidFill>
                  <a:schemeClr val="accent1">
                    <a:lumMod val="50000"/>
                  </a:schemeClr>
                </a:solidFill>
                <a:latin typeface="微软雅黑" panose="020B0503020204020204" pitchFamily="34" charset="-122"/>
              </a:rPr>
              <a:t>CONTENTS</a:t>
            </a:r>
          </a:p>
          <a:p>
            <a:pPr defTabSz="1216660"/>
            <a:endParaRPr lang="en-US" altLang="zh-CN" sz="3200" dirty="0">
              <a:solidFill>
                <a:schemeClr val="accent1">
                  <a:lumMod val="50000"/>
                </a:schemeClr>
              </a:solidFill>
              <a:latin typeface="微软雅黑" panose="020B0503020204020204" pitchFamily="34" charset="-122"/>
            </a:endParaRPr>
          </a:p>
        </p:txBody>
      </p:sp>
      <p:cxnSp>
        <p:nvCxnSpPr>
          <p:cNvPr id="11" name="直接连接符 10"/>
          <p:cNvCxnSpPr/>
          <p:nvPr/>
        </p:nvCxnSpPr>
        <p:spPr>
          <a:xfrm flipH="1" flipV="1">
            <a:off x="2541039" y="2815420"/>
            <a:ext cx="7229253" cy="18731"/>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标题层"/>
          <p:cNvSpPr txBox="1"/>
          <p:nvPr/>
        </p:nvSpPr>
        <p:spPr bwMode="auto">
          <a:xfrm>
            <a:off x="3213097" y="3165512"/>
            <a:ext cx="799280" cy="697627"/>
          </a:xfrm>
          <a:prstGeom prst="rect">
            <a:avLst/>
          </a:prstGeom>
          <a:noFill/>
          <a:effectLst/>
        </p:spPr>
        <p:txBody>
          <a:bodyPr wrap="square" lIns="121670" tIns="60834" rIns="121670" bIns="60834">
            <a:spAutoFit/>
          </a:bodyPr>
          <a:lstStyle/>
          <a:p>
            <a:pPr algn="ctr" defTabSz="1216660">
              <a:defRPr/>
            </a:pPr>
            <a:r>
              <a:rPr lang="en-US" altLang="zh-CN" sz="3700" kern="0" dirty="0">
                <a:solidFill>
                  <a:srgbClr val="2F5B50"/>
                </a:solidFill>
                <a:latin typeface="Impact" panose="020B0806030902050204" pitchFamily="34" charset="0"/>
                <a:cs typeface="Arial" panose="020B0604020202020204" pitchFamily="34" charset="0"/>
              </a:rPr>
              <a:t>01</a:t>
            </a:r>
            <a:endParaRPr lang="zh-CN" altLang="en-US" sz="3700" kern="0" dirty="0">
              <a:solidFill>
                <a:srgbClr val="2F5B50"/>
              </a:solidFill>
              <a:latin typeface="Impact" panose="020B0806030902050204" pitchFamily="34" charset="0"/>
              <a:cs typeface="Arial" panose="020B0604020202020204" pitchFamily="34" charset="0"/>
            </a:endParaRPr>
          </a:p>
        </p:txBody>
      </p:sp>
      <p:cxnSp>
        <p:nvCxnSpPr>
          <p:cNvPr id="13" name="直接连接符 12"/>
          <p:cNvCxnSpPr/>
          <p:nvPr/>
        </p:nvCxnSpPr>
        <p:spPr>
          <a:xfrm>
            <a:off x="4092184" y="3264454"/>
            <a:ext cx="0" cy="556457"/>
          </a:xfrm>
          <a:prstGeom prst="line">
            <a:avLst/>
          </a:prstGeom>
          <a:noFill/>
          <a:ln w="9525" cap="flat" cmpd="sng" algn="ctr">
            <a:solidFill>
              <a:schemeClr val="tx1">
                <a:lumMod val="65000"/>
                <a:lumOff val="35000"/>
              </a:schemeClr>
            </a:solidFill>
            <a:prstDash val="solid"/>
          </a:ln>
          <a:effectLst/>
        </p:spPr>
      </p:cxnSp>
      <p:sp>
        <p:nvSpPr>
          <p:cNvPr id="14" name="标题层"/>
          <p:cNvSpPr txBox="1"/>
          <p:nvPr/>
        </p:nvSpPr>
        <p:spPr bwMode="auto">
          <a:xfrm>
            <a:off x="4277591" y="3193883"/>
            <a:ext cx="3360252" cy="584769"/>
          </a:xfrm>
          <a:prstGeom prst="rect">
            <a:avLst/>
          </a:prstGeom>
          <a:noFill/>
          <a:effectLst/>
        </p:spPr>
        <p:txBody>
          <a:bodyPr wrap="square" lIns="121670" tIns="60834" rIns="121670" bIns="60834">
            <a:spAutoFit/>
          </a:bodyPr>
          <a:lstStyle/>
          <a:p>
            <a:pPr defTabSz="1216660">
              <a:defRPr/>
            </a:pPr>
            <a:r>
              <a:rPr lang="zh-CN" altLang="en-US" sz="3000" dirty="0">
                <a:solidFill>
                  <a:schemeClr val="tx1">
                    <a:lumMod val="75000"/>
                    <a:lumOff val="25000"/>
                  </a:schemeClr>
                </a:solidFill>
                <a:latin typeface="微软雅黑" panose="020B0503020204020204" pitchFamily="34" charset="-122"/>
                <a:ea typeface="微软雅黑" panose="020B0503020204020204" pitchFamily="34" charset="-122"/>
              </a:rPr>
              <a:t>有关于我</a:t>
            </a:r>
          </a:p>
        </p:txBody>
      </p:sp>
      <p:cxnSp>
        <p:nvCxnSpPr>
          <p:cNvPr id="15" name="直接连接符 14"/>
          <p:cNvCxnSpPr/>
          <p:nvPr/>
        </p:nvCxnSpPr>
        <p:spPr>
          <a:xfrm>
            <a:off x="6387367" y="3556859"/>
            <a:ext cx="2775909" cy="0"/>
          </a:xfrm>
          <a:prstGeom prst="line">
            <a:avLst/>
          </a:prstGeom>
          <a:noFill/>
          <a:ln w="9525" cap="flat" cmpd="sng" algn="ctr">
            <a:solidFill>
              <a:srgbClr val="175682"/>
            </a:solidFill>
            <a:prstDash val="dash"/>
            <a:tailEnd type="oval"/>
          </a:ln>
          <a:effectLst/>
        </p:spPr>
      </p:cxnSp>
      <p:sp>
        <p:nvSpPr>
          <p:cNvPr id="16" name="标题层"/>
          <p:cNvSpPr txBox="1"/>
          <p:nvPr/>
        </p:nvSpPr>
        <p:spPr bwMode="auto">
          <a:xfrm>
            <a:off x="9073085" y="3316991"/>
            <a:ext cx="875769" cy="451405"/>
          </a:xfrm>
          <a:prstGeom prst="rect">
            <a:avLst/>
          </a:prstGeom>
          <a:noFill/>
          <a:effectLst/>
        </p:spPr>
        <p:txBody>
          <a:bodyPr wrap="square" lIns="121670" tIns="60834" rIns="121670" bIns="60834">
            <a:spAutoFit/>
          </a:bodyPr>
          <a:lstStyle/>
          <a:p>
            <a:pPr algn="ctr" defTabSz="1216660">
              <a:defRPr/>
            </a:pPr>
            <a:r>
              <a:rPr lang="en-US" altLang="zh-CN" sz="2100" kern="0" dirty="0">
                <a:solidFill>
                  <a:prstClr val="black">
                    <a:lumMod val="65000"/>
                    <a:lumOff val="35000"/>
                  </a:prstClr>
                </a:solidFill>
                <a:latin typeface="微软雅黑" panose="020B0503020204020204" pitchFamily="34" charset="-122"/>
                <a:cs typeface="Arial" panose="020B0604020202020204" pitchFamily="34" charset="0"/>
              </a:rPr>
              <a:t>P04</a:t>
            </a:r>
            <a:endParaRPr lang="zh-CN" altLang="en-US" sz="2100" kern="0" dirty="0">
              <a:solidFill>
                <a:prstClr val="black">
                  <a:lumMod val="65000"/>
                  <a:lumOff val="35000"/>
                </a:prstClr>
              </a:solidFill>
              <a:latin typeface="微软雅黑" panose="020B0503020204020204" pitchFamily="34" charset="-122"/>
              <a:cs typeface="Arial" panose="020B0604020202020204" pitchFamily="34" charset="0"/>
            </a:endParaRPr>
          </a:p>
        </p:txBody>
      </p:sp>
      <p:sp>
        <p:nvSpPr>
          <p:cNvPr id="17" name="标题层"/>
          <p:cNvSpPr txBox="1"/>
          <p:nvPr/>
        </p:nvSpPr>
        <p:spPr bwMode="auto">
          <a:xfrm>
            <a:off x="3213097" y="3875451"/>
            <a:ext cx="799280" cy="697627"/>
          </a:xfrm>
          <a:prstGeom prst="rect">
            <a:avLst/>
          </a:prstGeom>
          <a:noFill/>
          <a:effectLst/>
        </p:spPr>
        <p:txBody>
          <a:bodyPr wrap="square" lIns="121670" tIns="60834" rIns="121670" bIns="60834">
            <a:spAutoFit/>
          </a:bodyPr>
          <a:lstStyle/>
          <a:p>
            <a:pPr algn="ctr" defTabSz="1216660">
              <a:defRPr/>
            </a:pPr>
            <a:r>
              <a:rPr lang="en-US" altLang="zh-CN" sz="3700" kern="0" dirty="0">
                <a:solidFill>
                  <a:srgbClr val="2F5B50"/>
                </a:solidFill>
                <a:latin typeface="Impact" panose="020B0806030902050204" pitchFamily="34" charset="0"/>
                <a:cs typeface="Arial" panose="020B0604020202020204" pitchFamily="34" charset="0"/>
              </a:rPr>
              <a:t>02</a:t>
            </a:r>
            <a:endParaRPr lang="zh-CN" altLang="en-US" sz="3700" kern="0" dirty="0">
              <a:solidFill>
                <a:srgbClr val="2F5B50"/>
              </a:solidFill>
              <a:latin typeface="Impact" panose="020B0806030902050204" pitchFamily="34" charset="0"/>
              <a:cs typeface="Arial" panose="020B0604020202020204" pitchFamily="34" charset="0"/>
            </a:endParaRPr>
          </a:p>
        </p:txBody>
      </p:sp>
      <p:cxnSp>
        <p:nvCxnSpPr>
          <p:cNvPr id="18" name="直接连接符 17"/>
          <p:cNvCxnSpPr/>
          <p:nvPr/>
        </p:nvCxnSpPr>
        <p:spPr>
          <a:xfrm>
            <a:off x="4092184" y="3988564"/>
            <a:ext cx="0" cy="556457"/>
          </a:xfrm>
          <a:prstGeom prst="line">
            <a:avLst/>
          </a:prstGeom>
          <a:noFill/>
          <a:ln w="9525" cap="flat" cmpd="sng" algn="ctr">
            <a:solidFill>
              <a:schemeClr val="tx1">
                <a:lumMod val="65000"/>
                <a:lumOff val="35000"/>
              </a:schemeClr>
            </a:solidFill>
            <a:prstDash val="solid"/>
          </a:ln>
          <a:effectLst/>
        </p:spPr>
      </p:cxnSp>
      <p:sp>
        <p:nvSpPr>
          <p:cNvPr id="19" name="标题层"/>
          <p:cNvSpPr txBox="1"/>
          <p:nvPr/>
        </p:nvSpPr>
        <p:spPr bwMode="auto">
          <a:xfrm>
            <a:off x="4277591" y="3917991"/>
            <a:ext cx="3360252" cy="584769"/>
          </a:xfrm>
          <a:prstGeom prst="rect">
            <a:avLst/>
          </a:prstGeom>
          <a:noFill/>
          <a:effectLst/>
        </p:spPr>
        <p:txBody>
          <a:bodyPr wrap="square" lIns="121670" tIns="60834" rIns="121670" bIns="60834">
            <a:spAutoFit/>
          </a:bodyPr>
          <a:lstStyle/>
          <a:p>
            <a:pPr defTabSz="1216660">
              <a:defRPr/>
            </a:pPr>
            <a:r>
              <a:rPr lang="zh-CN" altLang="en-US" sz="3000" dirty="0">
                <a:solidFill>
                  <a:schemeClr val="tx1">
                    <a:lumMod val="75000"/>
                    <a:lumOff val="25000"/>
                  </a:schemeClr>
                </a:solidFill>
                <a:latin typeface="微软雅黑" panose="020B0503020204020204" pitchFamily="34" charset="-122"/>
                <a:ea typeface="微软雅黑" panose="020B0503020204020204" pitchFamily="34" charset="-122"/>
              </a:rPr>
              <a:t>岗位认知</a:t>
            </a:r>
          </a:p>
        </p:txBody>
      </p:sp>
      <p:cxnSp>
        <p:nvCxnSpPr>
          <p:cNvPr id="20" name="直接连接符 19"/>
          <p:cNvCxnSpPr/>
          <p:nvPr/>
        </p:nvCxnSpPr>
        <p:spPr>
          <a:xfrm>
            <a:off x="6387367" y="4266788"/>
            <a:ext cx="2775909" cy="0"/>
          </a:xfrm>
          <a:prstGeom prst="line">
            <a:avLst/>
          </a:prstGeom>
          <a:noFill/>
          <a:ln w="9525" cap="flat" cmpd="sng" algn="ctr">
            <a:solidFill>
              <a:srgbClr val="175682"/>
            </a:solidFill>
            <a:prstDash val="dash"/>
            <a:tailEnd type="oval"/>
          </a:ln>
          <a:effectLst/>
        </p:spPr>
      </p:cxnSp>
      <p:sp>
        <p:nvSpPr>
          <p:cNvPr id="21" name="标题层"/>
          <p:cNvSpPr txBox="1"/>
          <p:nvPr/>
        </p:nvSpPr>
        <p:spPr bwMode="auto">
          <a:xfrm>
            <a:off x="9073085" y="4041102"/>
            <a:ext cx="875769" cy="451405"/>
          </a:xfrm>
          <a:prstGeom prst="rect">
            <a:avLst/>
          </a:prstGeom>
          <a:noFill/>
          <a:effectLst/>
        </p:spPr>
        <p:txBody>
          <a:bodyPr wrap="square" lIns="121670" tIns="60834" rIns="121670" bIns="60834">
            <a:spAutoFit/>
          </a:bodyPr>
          <a:lstStyle/>
          <a:p>
            <a:pPr algn="ctr" defTabSz="1216660">
              <a:defRPr/>
            </a:pPr>
            <a:r>
              <a:rPr lang="en-US" altLang="zh-CN" sz="2100" kern="0" dirty="0">
                <a:solidFill>
                  <a:prstClr val="black">
                    <a:lumMod val="65000"/>
                    <a:lumOff val="35000"/>
                  </a:prstClr>
                </a:solidFill>
                <a:latin typeface="微软雅黑" panose="020B0503020204020204" pitchFamily="34" charset="-122"/>
                <a:cs typeface="Arial" panose="020B0604020202020204" pitchFamily="34" charset="0"/>
              </a:rPr>
              <a:t>P11</a:t>
            </a:r>
            <a:endParaRPr lang="zh-CN" altLang="en-US" sz="2100" kern="0" dirty="0">
              <a:solidFill>
                <a:prstClr val="black">
                  <a:lumMod val="65000"/>
                  <a:lumOff val="35000"/>
                </a:prstClr>
              </a:solidFill>
              <a:latin typeface="微软雅黑" panose="020B0503020204020204" pitchFamily="34" charset="-122"/>
              <a:cs typeface="Arial" panose="020B0604020202020204" pitchFamily="34" charset="0"/>
            </a:endParaRPr>
          </a:p>
        </p:txBody>
      </p:sp>
      <p:sp>
        <p:nvSpPr>
          <p:cNvPr id="22" name="标题层"/>
          <p:cNvSpPr txBox="1"/>
          <p:nvPr/>
        </p:nvSpPr>
        <p:spPr bwMode="auto">
          <a:xfrm>
            <a:off x="3213097" y="4585377"/>
            <a:ext cx="799280" cy="697627"/>
          </a:xfrm>
          <a:prstGeom prst="rect">
            <a:avLst/>
          </a:prstGeom>
          <a:noFill/>
          <a:effectLst/>
        </p:spPr>
        <p:txBody>
          <a:bodyPr wrap="square" lIns="121670" tIns="60834" rIns="121670" bIns="60834">
            <a:spAutoFit/>
          </a:bodyPr>
          <a:lstStyle/>
          <a:p>
            <a:pPr algn="ctr" defTabSz="1216660">
              <a:defRPr/>
            </a:pPr>
            <a:r>
              <a:rPr lang="en-US" altLang="zh-CN" sz="3700" kern="0" dirty="0">
                <a:solidFill>
                  <a:srgbClr val="2F5B50"/>
                </a:solidFill>
                <a:latin typeface="Impact" panose="020B0806030902050204" pitchFamily="34" charset="0"/>
                <a:cs typeface="Arial" panose="020B0604020202020204" pitchFamily="34" charset="0"/>
              </a:rPr>
              <a:t>03</a:t>
            </a:r>
            <a:endParaRPr lang="zh-CN" altLang="en-US" sz="3700" kern="0" dirty="0">
              <a:solidFill>
                <a:srgbClr val="2F5B50"/>
              </a:solidFill>
              <a:latin typeface="Impact" panose="020B0806030902050204" pitchFamily="34" charset="0"/>
              <a:cs typeface="Arial" panose="020B0604020202020204" pitchFamily="34" charset="0"/>
            </a:endParaRPr>
          </a:p>
        </p:txBody>
      </p:sp>
      <p:cxnSp>
        <p:nvCxnSpPr>
          <p:cNvPr id="23" name="直接连接符 22"/>
          <p:cNvCxnSpPr/>
          <p:nvPr/>
        </p:nvCxnSpPr>
        <p:spPr>
          <a:xfrm>
            <a:off x="4092184" y="4698503"/>
            <a:ext cx="0" cy="556457"/>
          </a:xfrm>
          <a:prstGeom prst="line">
            <a:avLst/>
          </a:prstGeom>
          <a:noFill/>
          <a:ln w="9525" cap="flat" cmpd="sng" algn="ctr">
            <a:solidFill>
              <a:schemeClr val="tx1">
                <a:lumMod val="65000"/>
                <a:lumOff val="35000"/>
              </a:schemeClr>
            </a:solidFill>
            <a:prstDash val="solid"/>
          </a:ln>
          <a:effectLst/>
        </p:spPr>
      </p:cxnSp>
      <p:sp>
        <p:nvSpPr>
          <p:cNvPr id="24" name="标题层"/>
          <p:cNvSpPr txBox="1"/>
          <p:nvPr/>
        </p:nvSpPr>
        <p:spPr bwMode="auto">
          <a:xfrm>
            <a:off x="4277591" y="4642101"/>
            <a:ext cx="3360252" cy="584769"/>
          </a:xfrm>
          <a:prstGeom prst="rect">
            <a:avLst/>
          </a:prstGeom>
          <a:noFill/>
          <a:effectLst/>
        </p:spPr>
        <p:txBody>
          <a:bodyPr wrap="square" lIns="121670" tIns="60834" rIns="121670" bIns="60834">
            <a:spAutoFit/>
          </a:bodyPr>
          <a:lstStyle/>
          <a:p>
            <a:pPr defTabSz="1216660">
              <a:defRPr/>
            </a:pPr>
            <a:r>
              <a:rPr lang="zh-CN" altLang="en-US" sz="3000" dirty="0">
                <a:solidFill>
                  <a:schemeClr val="tx1">
                    <a:lumMod val="75000"/>
                    <a:lumOff val="25000"/>
                  </a:schemeClr>
                </a:solidFill>
                <a:latin typeface="微软雅黑" panose="020B0503020204020204" pitchFamily="34" charset="-122"/>
                <a:ea typeface="微软雅黑" panose="020B0503020204020204" pitchFamily="34" charset="-122"/>
              </a:rPr>
              <a:t>胜任能力</a:t>
            </a:r>
          </a:p>
        </p:txBody>
      </p:sp>
      <p:cxnSp>
        <p:nvCxnSpPr>
          <p:cNvPr id="25" name="直接连接符 24"/>
          <p:cNvCxnSpPr/>
          <p:nvPr/>
        </p:nvCxnSpPr>
        <p:spPr>
          <a:xfrm>
            <a:off x="6387367" y="4990897"/>
            <a:ext cx="2775909" cy="0"/>
          </a:xfrm>
          <a:prstGeom prst="line">
            <a:avLst/>
          </a:prstGeom>
          <a:noFill/>
          <a:ln w="9525" cap="flat" cmpd="sng" algn="ctr">
            <a:solidFill>
              <a:srgbClr val="175682"/>
            </a:solidFill>
            <a:prstDash val="dash"/>
            <a:tailEnd type="oval"/>
          </a:ln>
          <a:effectLst/>
        </p:spPr>
      </p:cxnSp>
      <p:sp>
        <p:nvSpPr>
          <p:cNvPr id="26" name="标题层"/>
          <p:cNvSpPr txBox="1"/>
          <p:nvPr/>
        </p:nvSpPr>
        <p:spPr bwMode="auto">
          <a:xfrm>
            <a:off x="9073085" y="4765211"/>
            <a:ext cx="875769" cy="451405"/>
          </a:xfrm>
          <a:prstGeom prst="rect">
            <a:avLst/>
          </a:prstGeom>
          <a:noFill/>
          <a:effectLst/>
        </p:spPr>
        <p:txBody>
          <a:bodyPr wrap="square" lIns="121670" tIns="60834" rIns="121670" bIns="60834">
            <a:spAutoFit/>
          </a:bodyPr>
          <a:lstStyle/>
          <a:p>
            <a:pPr algn="ctr" defTabSz="1216660">
              <a:defRPr/>
            </a:pPr>
            <a:r>
              <a:rPr lang="en-US" altLang="zh-CN" sz="2100" kern="0" dirty="0">
                <a:solidFill>
                  <a:prstClr val="black">
                    <a:lumMod val="65000"/>
                    <a:lumOff val="35000"/>
                  </a:prstClr>
                </a:solidFill>
                <a:latin typeface="微软雅黑" panose="020B0503020204020204" pitchFamily="34" charset="-122"/>
                <a:cs typeface="Arial" panose="020B0604020202020204" pitchFamily="34" charset="0"/>
              </a:rPr>
              <a:t>P17</a:t>
            </a:r>
            <a:endParaRPr lang="zh-CN" altLang="en-US" sz="2100" kern="0" dirty="0">
              <a:solidFill>
                <a:prstClr val="black">
                  <a:lumMod val="65000"/>
                  <a:lumOff val="35000"/>
                </a:prstClr>
              </a:solidFill>
              <a:latin typeface="微软雅黑" panose="020B0503020204020204" pitchFamily="34" charset="-122"/>
              <a:cs typeface="Arial" panose="020B0604020202020204" pitchFamily="34" charset="0"/>
            </a:endParaRPr>
          </a:p>
        </p:txBody>
      </p:sp>
      <p:sp>
        <p:nvSpPr>
          <p:cNvPr id="27" name="标题层"/>
          <p:cNvSpPr txBox="1"/>
          <p:nvPr/>
        </p:nvSpPr>
        <p:spPr bwMode="auto">
          <a:xfrm>
            <a:off x="3213097" y="5309490"/>
            <a:ext cx="799280" cy="697627"/>
          </a:xfrm>
          <a:prstGeom prst="rect">
            <a:avLst/>
          </a:prstGeom>
          <a:noFill/>
          <a:effectLst/>
        </p:spPr>
        <p:txBody>
          <a:bodyPr wrap="square" lIns="121670" tIns="60834" rIns="121670" bIns="60834">
            <a:spAutoFit/>
          </a:bodyPr>
          <a:lstStyle/>
          <a:p>
            <a:pPr algn="ctr" defTabSz="1216660">
              <a:defRPr/>
            </a:pPr>
            <a:r>
              <a:rPr lang="en-US" altLang="zh-CN" sz="3700" kern="0" dirty="0">
                <a:solidFill>
                  <a:srgbClr val="2F5B50"/>
                </a:solidFill>
                <a:latin typeface="Impact" panose="020B0806030902050204" pitchFamily="34" charset="0"/>
                <a:cs typeface="Arial" panose="020B0604020202020204" pitchFamily="34" charset="0"/>
              </a:rPr>
              <a:t>04</a:t>
            </a:r>
            <a:endParaRPr lang="zh-CN" altLang="en-US" sz="3700" kern="0" dirty="0">
              <a:solidFill>
                <a:srgbClr val="2F5B50"/>
              </a:solidFill>
              <a:latin typeface="Impact" panose="020B0806030902050204" pitchFamily="34" charset="0"/>
              <a:cs typeface="Arial" panose="020B0604020202020204" pitchFamily="34" charset="0"/>
            </a:endParaRPr>
          </a:p>
        </p:txBody>
      </p:sp>
      <p:cxnSp>
        <p:nvCxnSpPr>
          <p:cNvPr id="28" name="直接连接符 27"/>
          <p:cNvCxnSpPr/>
          <p:nvPr/>
        </p:nvCxnSpPr>
        <p:spPr>
          <a:xfrm>
            <a:off x="4092184" y="5408429"/>
            <a:ext cx="0" cy="556457"/>
          </a:xfrm>
          <a:prstGeom prst="line">
            <a:avLst/>
          </a:prstGeom>
          <a:noFill/>
          <a:ln w="9525" cap="flat" cmpd="sng" algn="ctr">
            <a:solidFill>
              <a:schemeClr val="tx1">
                <a:lumMod val="65000"/>
                <a:lumOff val="35000"/>
              </a:schemeClr>
            </a:solidFill>
            <a:prstDash val="solid"/>
          </a:ln>
          <a:effectLst/>
        </p:spPr>
      </p:cxnSp>
      <p:sp>
        <p:nvSpPr>
          <p:cNvPr id="29" name="标题层"/>
          <p:cNvSpPr txBox="1"/>
          <p:nvPr/>
        </p:nvSpPr>
        <p:spPr bwMode="auto">
          <a:xfrm>
            <a:off x="4277591" y="5366211"/>
            <a:ext cx="3360252" cy="584769"/>
          </a:xfrm>
          <a:prstGeom prst="rect">
            <a:avLst/>
          </a:prstGeom>
          <a:noFill/>
          <a:effectLst/>
        </p:spPr>
        <p:txBody>
          <a:bodyPr wrap="square" lIns="121670" tIns="60834" rIns="121670" bIns="60834">
            <a:spAutoFit/>
          </a:bodyPr>
          <a:lstStyle/>
          <a:p>
            <a:pPr defTabSz="1216660">
              <a:defRPr/>
            </a:pPr>
            <a:r>
              <a:rPr lang="zh-CN" altLang="en-US" sz="3000" dirty="0">
                <a:solidFill>
                  <a:schemeClr val="tx1">
                    <a:lumMod val="75000"/>
                    <a:lumOff val="25000"/>
                  </a:schemeClr>
                </a:solidFill>
                <a:latin typeface="微软雅黑" panose="020B0503020204020204" pitchFamily="34" charset="-122"/>
                <a:ea typeface="微软雅黑" panose="020B0503020204020204" pitchFamily="34" charset="-122"/>
              </a:rPr>
              <a:t>目标规划</a:t>
            </a:r>
          </a:p>
        </p:txBody>
      </p:sp>
      <p:cxnSp>
        <p:nvCxnSpPr>
          <p:cNvPr id="30" name="直接连接符 29"/>
          <p:cNvCxnSpPr/>
          <p:nvPr/>
        </p:nvCxnSpPr>
        <p:spPr>
          <a:xfrm>
            <a:off x="6387367" y="5715007"/>
            <a:ext cx="2775909" cy="0"/>
          </a:xfrm>
          <a:prstGeom prst="line">
            <a:avLst/>
          </a:prstGeom>
          <a:noFill/>
          <a:ln w="9525" cap="flat" cmpd="sng" algn="ctr">
            <a:solidFill>
              <a:srgbClr val="175682"/>
            </a:solidFill>
            <a:prstDash val="dash"/>
            <a:tailEnd type="oval"/>
          </a:ln>
          <a:effectLst/>
        </p:spPr>
      </p:cxnSp>
      <p:sp>
        <p:nvSpPr>
          <p:cNvPr id="31" name="标题层"/>
          <p:cNvSpPr txBox="1"/>
          <p:nvPr/>
        </p:nvSpPr>
        <p:spPr bwMode="auto">
          <a:xfrm>
            <a:off x="9073085" y="5489319"/>
            <a:ext cx="875769" cy="451405"/>
          </a:xfrm>
          <a:prstGeom prst="rect">
            <a:avLst/>
          </a:prstGeom>
          <a:noFill/>
          <a:effectLst/>
        </p:spPr>
        <p:txBody>
          <a:bodyPr wrap="square" lIns="121670" tIns="60834" rIns="121670" bIns="60834">
            <a:spAutoFit/>
          </a:bodyPr>
          <a:lstStyle/>
          <a:p>
            <a:pPr algn="ctr" defTabSz="1216660">
              <a:defRPr/>
            </a:pPr>
            <a:r>
              <a:rPr lang="en-US" altLang="zh-CN" sz="2100" kern="0" dirty="0">
                <a:solidFill>
                  <a:prstClr val="black">
                    <a:lumMod val="65000"/>
                    <a:lumOff val="35000"/>
                  </a:prstClr>
                </a:solidFill>
                <a:latin typeface="微软雅黑" panose="020B0503020204020204" pitchFamily="34" charset="-122"/>
                <a:cs typeface="Arial" panose="020B0604020202020204" pitchFamily="34" charset="0"/>
              </a:rPr>
              <a:t>P20</a:t>
            </a:r>
            <a:endParaRPr lang="zh-CN" altLang="en-US" sz="2100" kern="0" dirty="0">
              <a:solidFill>
                <a:prstClr val="black">
                  <a:lumMod val="65000"/>
                  <a:lumOff val="35000"/>
                </a:prstClr>
              </a:solidFill>
              <a:latin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par>
                                <p:cTn id="19" presetID="47" presetClass="entr" presetSubtype="0" fill="hold" grpId="0" nodeType="withEffect">
                                  <p:stCondLst>
                                    <p:cond delay="80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anim calcmode="lin" valueType="num">
                                      <p:cBhvr>
                                        <p:cTn id="22" dur="500" fill="hold"/>
                                        <p:tgtEl>
                                          <p:spTgt spid="10"/>
                                        </p:tgtEl>
                                        <p:attrNameLst>
                                          <p:attrName>ppt_x</p:attrName>
                                        </p:attrNameLst>
                                      </p:cBhvr>
                                      <p:tavLst>
                                        <p:tav tm="0">
                                          <p:val>
                                            <p:strVal val="#ppt_x"/>
                                          </p:val>
                                        </p:tav>
                                        <p:tav tm="100000">
                                          <p:val>
                                            <p:strVal val="#ppt_x"/>
                                          </p:val>
                                        </p:tav>
                                      </p:tavLst>
                                    </p:anim>
                                    <p:anim calcmode="lin" valueType="num">
                                      <p:cBhvr>
                                        <p:cTn id="23" dur="500" fill="hold"/>
                                        <p:tgtEl>
                                          <p:spTgt spid="10"/>
                                        </p:tgtEl>
                                        <p:attrNameLst>
                                          <p:attrName>ppt_y</p:attrName>
                                        </p:attrNameLst>
                                      </p:cBhvr>
                                      <p:tavLst>
                                        <p:tav tm="0">
                                          <p:val>
                                            <p:strVal val="#ppt_y-.1"/>
                                          </p:val>
                                        </p:tav>
                                        <p:tav tm="100000">
                                          <p:val>
                                            <p:strVal val="#ppt_y"/>
                                          </p:val>
                                        </p:tav>
                                      </p:tavLst>
                                    </p:anim>
                                  </p:childTnLst>
                                </p:cTn>
                              </p:par>
                              <p:par>
                                <p:cTn id="24" presetID="22" presetClass="entr" presetSubtype="2" fill="hold" nodeType="withEffect">
                                  <p:stCondLst>
                                    <p:cond delay="1200"/>
                                  </p:stCondLst>
                                  <p:childTnLst>
                                    <p:set>
                                      <p:cBhvr>
                                        <p:cTn id="25" dur="1" fill="hold">
                                          <p:stCondLst>
                                            <p:cond delay="0"/>
                                          </p:stCondLst>
                                        </p:cTn>
                                        <p:tgtEl>
                                          <p:spTgt spid="11"/>
                                        </p:tgtEl>
                                        <p:attrNameLst>
                                          <p:attrName>style.visibility</p:attrName>
                                        </p:attrNameLst>
                                      </p:cBhvr>
                                      <p:to>
                                        <p:strVal val="visible"/>
                                      </p:to>
                                    </p:set>
                                    <p:animEffect transition="in" filter="wipe(right)">
                                      <p:cBhvr>
                                        <p:cTn id="26" dur="500"/>
                                        <p:tgtEl>
                                          <p:spTgt spid="11"/>
                                        </p:tgtEl>
                                      </p:cBhvr>
                                    </p:animEffect>
                                  </p:childTnLst>
                                </p:cTn>
                              </p:par>
                            </p:childTnLst>
                          </p:cTn>
                        </p:par>
                        <p:par>
                          <p:cTn id="27" fill="hold">
                            <p:stCondLst>
                              <p:cond delay="1500"/>
                            </p:stCondLst>
                            <p:childTnLst>
                              <p:par>
                                <p:cTn id="28" presetID="47"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600"/>
                                        <p:tgtEl>
                                          <p:spTgt spid="13"/>
                                        </p:tgtEl>
                                      </p:cBhvr>
                                    </p:animEffect>
                                    <p:anim calcmode="lin" valueType="num">
                                      <p:cBhvr>
                                        <p:cTn id="31" dur="600" fill="hold"/>
                                        <p:tgtEl>
                                          <p:spTgt spid="13"/>
                                        </p:tgtEl>
                                        <p:attrNameLst>
                                          <p:attrName>ppt_x</p:attrName>
                                        </p:attrNameLst>
                                      </p:cBhvr>
                                      <p:tavLst>
                                        <p:tav tm="0">
                                          <p:val>
                                            <p:strVal val="#ppt_x"/>
                                          </p:val>
                                        </p:tav>
                                        <p:tav tm="100000">
                                          <p:val>
                                            <p:strVal val="#ppt_x"/>
                                          </p:val>
                                        </p:tav>
                                      </p:tavLst>
                                    </p:anim>
                                    <p:anim calcmode="lin" valueType="num">
                                      <p:cBhvr>
                                        <p:cTn id="32" dur="600" fill="hold"/>
                                        <p:tgtEl>
                                          <p:spTgt spid="13"/>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2" presetClass="entr" presetSubtype="8" decel="5250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400" fill="hold"/>
                                        <p:tgtEl>
                                          <p:spTgt spid="12"/>
                                        </p:tgtEl>
                                        <p:attrNameLst>
                                          <p:attrName>ppt_x</p:attrName>
                                        </p:attrNameLst>
                                      </p:cBhvr>
                                      <p:tavLst>
                                        <p:tav tm="0">
                                          <p:val>
                                            <p:strVal val="0-#ppt_w/2"/>
                                          </p:val>
                                        </p:tav>
                                        <p:tav tm="100000">
                                          <p:val>
                                            <p:strVal val="#ppt_x"/>
                                          </p:val>
                                        </p:tav>
                                      </p:tavLst>
                                    </p:anim>
                                    <p:anim calcmode="lin" valueType="num">
                                      <p:cBhvr additive="base">
                                        <p:cTn id="37" dur="400" fill="hold"/>
                                        <p:tgtEl>
                                          <p:spTgt spid="12"/>
                                        </p:tgtEl>
                                        <p:attrNameLst>
                                          <p:attrName>ppt_y</p:attrName>
                                        </p:attrNameLst>
                                      </p:cBhvr>
                                      <p:tavLst>
                                        <p:tav tm="0">
                                          <p:val>
                                            <p:strVal val="#ppt_y"/>
                                          </p:val>
                                        </p:tav>
                                        <p:tav tm="100000">
                                          <p:val>
                                            <p:strVal val="#ppt_y"/>
                                          </p:val>
                                        </p:tav>
                                      </p:tavLst>
                                    </p:anim>
                                  </p:childTnLst>
                                </p:cTn>
                              </p:par>
                              <p:par>
                                <p:cTn id="38" presetID="2" presetClass="entr" presetSubtype="2" decel="5250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400" fill="hold"/>
                                        <p:tgtEl>
                                          <p:spTgt spid="14"/>
                                        </p:tgtEl>
                                        <p:attrNameLst>
                                          <p:attrName>ppt_x</p:attrName>
                                        </p:attrNameLst>
                                      </p:cBhvr>
                                      <p:tavLst>
                                        <p:tav tm="0">
                                          <p:val>
                                            <p:strVal val="1+#ppt_w/2"/>
                                          </p:val>
                                        </p:tav>
                                        <p:tav tm="100000">
                                          <p:val>
                                            <p:strVal val="#ppt_x"/>
                                          </p:val>
                                        </p:tav>
                                      </p:tavLst>
                                    </p:anim>
                                    <p:anim calcmode="lin" valueType="num">
                                      <p:cBhvr additive="base">
                                        <p:cTn id="41" dur="400" fill="hold"/>
                                        <p:tgtEl>
                                          <p:spTgt spid="14"/>
                                        </p:tgtEl>
                                        <p:attrNameLst>
                                          <p:attrName>ppt_y</p:attrName>
                                        </p:attrNameLst>
                                      </p:cBhvr>
                                      <p:tavLst>
                                        <p:tav tm="0">
                                          <p:val>
                                            <p:strVal val="#ppt_y"/>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childTnLst>
                          </p:cTn>
                        </p:par>
                        <p:par>
                          <p:cTn id="46" fill="hold">
                            <p:stCondLst>
                              <p:cond delay="350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400"/>
                                        <p:tgtEl>
                                          <p:spTgt spid="16"/>
                                        </p:tgtEl>
                                        <p:attrNameLst>
                                          <p:attrName>ppt_y</p:attrName>
                                        </p:attrNameLst>
                                      </p:cBhvr>
                                      <p:tavLst>
                                        <p:tav tm="0">
                                          <p:val>
                                            <p:strVal val="#ppt_y+#ppt_h*1.125000"/>
                                          </p:val>
                                        </p:tav>
                                        <p:tav tm="100000">
                                          <p:val>
                                            <p:strVal val="#ppt_y"/>
                                          </p:val>
                                        </p:tav>
                                      </p:tavLst>
                                    </p:anim>
                                    <p:animEffect transition="in" filter="wipe(up)">
                                      <p:cBhvr>
                                        <p:cTn id="50" dur="400"/>
                                        <p:tgtEl>
                                          <p:spTgt spid="16"/>
                                        </p:tgtEl>
                                      </p:cBhvr>
                                    </p:animEffect>
                                  </p:childTnLst>
                                </p:cTn>
                              </p:par>
                            </p:childTnLst>
                          </p:cTn>
                        </p:par>
                        <p:par>
                          <p:cTn id="51" fill="hold">
                            <p:stCondLst>
                              <p:cond delay="4000"/>
                            </p:stCondLst>
                            <p:childTnLst>
                              <p:par>
                                <p:cTn id="52" presetID="47" presetClass="entr" presetSubtype="0"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600"/>
                                        <p:tgtEl>
                                          <p:spTgt spid="18"/>
                                        </p:tgtEl>
                                      </p:cBhvr>
                                    </p:animEffect>
                                    <p:anim calcmode="lin" valueType="num">
                                      <p:cBhvr>
                                        <p:cTn id="55" dur="600" fill="hold"/>
                                        <p:tgtEl>
                                          <p:spTgt spid="18"/>
                                        </p:tgtEl>
                                        <p:attrNameLst>
                                          <p:attrName>ppt_x</p:attrName>
                                        </p:attrNameLst>
                                      </p:cBhvr>
                                      <p:tavLst>
                                        <p:tav tm="0">
                                          <p:val>
                                            <p:strVal val="#ppt_x"/>
                                          </p:val>
                                        </p:tav>
                                        <p:tav tm="100000">
                                          <p:val>
                                            <p:strVal val="#ppt_x"/>
                                          </p:val>
                                        </p:tav>
                                      </p:tavLst>
                                    </p:anim>
                                    <p:anim calcmode="lin" valueType="num">
                                      <p:cBhvr>
                                        <p:cTn id="56" dur="600" fill="hold"/>
                                        <p:tgtEl>
                                          <p:spTgt spid="18"/>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2" presetClass="entr" presetSubtype="8" decel="52500"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400" fill="hold"/>
                                        <p:tgtEl>
                                          <p:spTgt spid="17"/>
                                        </p:tgtEl>
                                        <p:attrNameLst>
                                          <p:attrName>ppt_x</p:attrName>
                                        </p:attrNameLst>
                                      </p:cBhvr>
                                      <p:tavLst>
                                        <p:tav tm="0">
                                          <p:val>
                                            <p:strVal val="0-#ppt_w/2"/>
                                          </p:val>
                                        </p:tav>
                                        <p:tav tm="100000">
                                          <p:val>
                                            <p:strVal val="#ppt_x"/>
                                          </p:val>
                                        </p:tav>
                                      </p:tavLst>
                                    </p:anim>
                                    <p:anim calcmode="lin" valueType="num">
                                      <p:cBhvr additive="base">
                                        <p:cTn id="61" dur="400" fill="hold"/>
                                        <p:tgtEl>
                                          <p:spTgt spid="17"/>
                                        </p:tgtEl>
                                        <p:attrNameLst>
                                          <p:attrName>ppt_y</p:attrName>
                                        </p:attrNameLst>
                                      </p:cBhvr>
                                      <p:tavLst>
                                        <p:tav tm="0">
                                          <p:val>
                                            <p:strVal val="#ppt_y"/>
                                          </p:val>
                                        </p:tav>
                                        <p:tav tm="100000">
                                          <p:val>
                                            <p:strVal val="#ppt_y"/>
                                          </p:val>
                                        </p:tav>
                                      </p:tavLst>
                                    </p:anim>
                                  </p:childTnLst>
                                </p:cTn>
                              </p:par>
                              <p:par>
                                <p:cTn id="62" presetID="2" presetClass="entr" presetSubtype="2" decel="5250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400" fill="hold"/>
                                        <p:tgtEl>
                                          <p:spTgt spid="19"/>
                                        </p:tgtEl>
                                        <p:attrNameLst>
                                          <p:attrName>ppt_x</p:attrName>
                                        </p:attrNameLst>
                                      </p:cBhvr>
                                      <p:tavLst>
                                        <p:tav tm="0">
                                          <p:val>
                                            <p:strVal val="1+#ppt_w/2"/>
                                          </p:val>
                                        </p:tav>
                                        <p:tav tm="100000">
                                          <p:val>
                                            <p:strVal val="#ppt_x"/>
                                          </p:val>
                                        </p:tav>
                                      </p:tavLst>
                                    </p:anim>
                                    <p:anim calcmode="lin" valueType="num">
                                      <p:cBhvr additive="base">
                                        <p:cTn id="65" dur="400" fill="hold"/>
                                        <p:tgtEl>
                                          <p:spTgt spid="19"/>
                                        </p:tgtEl>
                                        <p:attrNameLst>
                                          <p:attrName>ppt_y</p:attrName>
                                        </p:attrNameLst>
                                      </p:cBhvr>
                                      <p:tavLst>
                                        <p:tav tm="0">
                                          <p:val>
                                            <p:strVal val="#ppt_y"/>
                                          </p:val>
                                        </p:tav>
                                        <p:tav tm="100000">
                                          <p:val>
                                            <p:strVal val="#ppt_y"/>
                                          </p:val>
                                        </p:tav>
                                      </p:tavLst>
                                    </p:anim>
                                  </p:childTnLst>
                                </p:cTn>
                              </p:par>
                            </p:childTnLst>
                          </p:cTn>
                        </p:par>
                        <p:par>
                          <p:cTn id="66" fill="hold">
                            <p:stCondLst>
                              <p:cond delay="5500"/>
                            </p:stCondLst>
                            <p:childTnLst>
                              <p:par>
                                <p:cTn id="67" presetID="22" presetClass="entr" presetSubtype="8" fill="hold"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left)">
                                      <p:cBhvr>
                                        <p:cTn id="69" dur="500"/>
                                        <p:tgtEl>
                                          <p:spTgt spid="20"/>
                                        </p:tgtEl>
                                      </p:cBhvr>
                                    </p:animEffect>
                                  </p:childTnLst>
                                </p:cTn>
                              </p:par>
                            </p:childTnLst>
                          </p:cTn>
                        </p:par>
                        <p:par>
                          <p:cTn id="70" fill="hold">
                            <p:stCondLst>
                              <p:cond delay="6000"/>
                            </p:stCondLst>
                            <p:childTnLst>
                              <p:par>
                                <p:cTn id="71" presetID="12" presetClass="entr" presetSubtype="4"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400"/>
                                        <p:tgtEl>
                                          <p:spTgt spid="21"/>
                                        </p:tgtEl>
                                        <p:attrNameLst>
                                          <p:attrName>ppt_y</p:attrName>
                                        </p:attrNameLst>
                                      </p:cBhvr>
                                      <p:tavLst>
                                        <p:tav tm="0">
                                          <p:val>
                                            <p:strVal val="#ppt_y+#ppt_h*1.125000"/>
                                          </p:val>
                                        </p:tav>
                                        <p:tav tm="100000">
                                          <p:val>
                                            <p:strVal val="#ppt_y"/>
                                          </p:val>
                                        </p:tav>
                                      </p:tavLst>
                                    </p:anim>
                                    <p:animEffect transition="in" filter="wipe(up)">
                                      <p:cBhvr>
                                        <p:cTn id="74" dur="400"/>
                                        <p:tgtEl>
                                          <p:spTgt spid="21"/>
                                        </p:tgtEl>
                                      </p:cBhvr>
                                    </p:animEffect>
                                  </p:childTnLst>
                                </p:cTn>
                              </p:par>
                            </p:childTnLst>
                          </p:cTn>
                        </p:par>
                        <p:par>
                          <p:cTn id="75" fill="hold">
                            <p:stCondLst>
                              <p:cond delay="6500"/>
                            </p:stCondLst>
                            <p:childTnLst>
                              <p:par>
                                <p:cTn id="76" presetID="47" presetClass="entr" presetSubtype="0" fill="hold" nodeType="after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600"/>
                                        <p:tgtEl>
                                          <p:spTgt spid="23"/>
                                        </p:tgtEl>
                                      </p:cBhvr>
                                    </p:animEffect>
                                    <p:anim calcmode="lin" valueType="num">
                                      <p:cBhvr>
                                        <p:cTn id="79" dur="600" fill="hold"/>
                                        <p:tgtEl>
                                          <p:spTgt spid="23"/>
                                        </p:tgtEl>
                                        <p:attrNameLst>
                                          <p:attrName>ppt_x</p:attrName>
                                        </p:attrNameLst>
                                      </p:cBhvr>
                                      <p:tavLst>
                                        <p:tav tm="0">
                                          <p:val>
                                            <p:strVal val="#ppt_x"/>
                                          </p:val>
                                        </p:tav>
                                        <p:tav tm="100000">
                                          <p:val>
                                            <p:strVal val="#ppt_x"/>
                                          </p:val>
                                        </p:tav>
                                      </p:tavLst>
                                    </p:anim>
                                    <p:anim calcmode="lin" valueType="num">
                                      <p:cBhvr>
                                        <p:cTn id="80" dur="600" fill="hold"/>
                                        <p:tgtEl>
                                          <p:spTgt spid="23"/>
                                        </p:tgtEl>
                                        <p:attrNameLst>
                                          <p:attrName>ppt_y</p:attrName>
                                        </p:attrNameLst>
                                      </p:cBhvr>
                                      <p:tavLst>
                                        <p:tav tm="0">
                                          <p:val>
                                            <p:strVal val="#ppt_y-.1"/>
                                          </p:val>
                                        </p:tav>
                                        <p:tav tm="100000">
                                          <p:val>
                                            <p:strVal val="#ppt_y"/>
                                          </p:val>
                                        </p:tav>
                                      </p:tavLst>
                                    </p:anim>
                                  </p:childTnLst>
                                </p:cTn>
                              </p:par>
                            </p:childTnLst>
                          </p:cTn>
                        </p:par>
                        <p:par>
                          <p:cTn id="81" fill="hold">
                            <p:stCondLst>
                              <p:cond delay="7500"/>
                            </p:stCondLst>
                            <p:childTnLst>
                              <p:par>
                                <p:cTn id="82" presetID="2" presetClass="entr" presetSubtype="8" decel="52500" fill="hold" grpId="0" nodeType="after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additive="base">
                                        <p:cTn id="84" dur="400" fill="hold"/>
                                        <p:tgtEl>
                                          <p:spTgt spid="22"/>
                                        </p:tgtEl>
                                        <p:attrNameLst>
                                          <p:attrName>ppt_x</p:attrName>
                                        </p:attrNameLst>
                                      </p:cBhvr>
                                      <p:tavLst>
                                        <p:tav tm="0">
                                          <p:val>
                                            <p:strVal val="0-#ppt_w/2"/>
                                          </p:val>
                                        </p:tav>
                                        <p:tav tm="100000">
                                          <p:val>
                                            <p:strVal val="#ppt_x"/>
                                          </p:val>
                                        </p:tav>
                                      </p:tavLst>
                                    </p:anim>
                                    <p:anim calcmode="lin" valueType="num">
                                      <p:cBhvr additive="base">
                                        <p:cTn id="85" dur="400" fill="hold"/>
                                        <p:tgtEl>
                                          <p:spTgt spid="22"/>
                                        </p:tgtEl>
                                        <p:attrNameLst>
                                          <p:attrName>ppt_y</p:attrName>
                                        </p:attrNameLst>
                                      </p:cBhvr>
                                      <p:tavLst>
                                        <p:tav tm="0">
                                          <p:val>
                                            <p:strVal val="#ppt_y"/>
                                          </p:val>
                                        </p:tav>
                                        <p:tav tm="100000">
                                          <p:val>
                                            <p:strVal val="#ppt_y"/>
                                          </p:val>
                                        </p:tav>
                                      </p:tavLst>
                                    </p:anim>
                                  </p:childTnLst>
                                </p:cTn>
                              </p:par>
                              <p:par>
                                <p:cTn id="86" presetID="2" presetClass="entr" presetSubtype="2" decel="52500" fill="hold" grpId="0" nodeType="with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additive="base">
                                        <p:cTn id="88" dur="400" fill="hold"/>
                                        <p:tgtEl>
                                          <p:spTgt spid="24"/>
                                        </p:tgtEl>
                                        <p:attrNameLst>
                                          <p:attrName>ppt_x</p:attrName>
                                        </p:attrNameLst>
                                      </p:cBhvr>
                                      <p:tavLst>
                                        <p:tav tm="0">
                                          <p:val>
                                            <p:strVal val="1+#ppt_w/2"/>
                                          </p:val>
                                        </p:tav>
                                        <p:tav tm="100000">
                                          <p:val>
                                            <p:strVal val="#ppt_x"/>
                                          </p:val>
                                        </p:tav>
                                      </p:tavLst>
                                    </p:anim>
                                    <p:anim calcmode="lin" valueType="num">
                                      <p:cBhvr additive="base">
                                        <p:cTn id="89" dur="400" fill="hold"/>
                                        <p:tgtEl>
                                          <p:spTgt spid="24"/>
                                        </p:tgtEl>
                                        <p:attrNameLst>
                                          <p:attrName>ppt_y</p:attrName>
                                        </p:attrNameLst>
                                      </p:cBhvr>
                                      <p:tavLst>
                                        <p:tav tm="0">
                                          <p:val>
                                            <p:strVal val="#ppt_y"/>
                                          </p:val>
                                        </p:tav>
                                        <p:tav tm="100000">
                                          <p:val>
                                            <p:strVal val="#ppt_y"/>
                                          </p:val>
                                        </p:tav>
                                      </p:tavLst>
                                    </p:anim>
                                  </p:childTnLst>
                                </p:cTn>
                              </p:par>
                            </p:childTnLst>
                          </p:cTn>
                        </p:par>
                        <p:par>
                          <p:cTn id="90" fill="hold">
                            <p:stCondLst>
                              <p:cond delay="8000"/>
                            </p:stCondLst>
                            <p:childTnLst>
                              <p:par>
                                <p:cTn id="91" presetID="22" presetClass="entr" presetSubtype="8" fill="hold" nodeType="after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wipe(left)">
                                      <p:cBhvr>
                                        <p:cTn id="93" dur="500"/>
                                        <p:tgtEl>
                                          <p:spTgt spid="25"/>
                                        </p:tgtEl>
                                      </p:cBhvr>
                                    </p:animEffect>
                                  </p:childTnLst>
                                </p:cTn>
                              </p:par>
                            </p:childTnLst>
                          </p:cTn>
                        </p:par>
                        <p:par>
                          <p:cTn id="94" fill="hold">
                            <p:stCondLst>
                              <p:cond delay="8500"/>
                            </p:stCondLst>
                            <p:childTnLst>
                              <p:par>
                                <p:cTn id="95" presetID="12" presetClass="entr" presetSubtype="4"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 calcmode="lin" valueType="num">
                                      <p:cBhvr additive="base">
                                        <p:cTn id="97" dur="400"/>
                                        <p:tgtEl>
                                          <p:spTgt spid="26"/>
                                        </p:tgtEl>
                                        <p:attrNameLst>
                                          <p:attrName>ppt_y</p:attrName>
                                        </p:attrNameLst>
                                      </p:cBhvr>
                                      <p:tavLst>
                                        <p:tav tm="0">
                                          <p:val>
                                            <p:strVal val="#ppt_y+#ppt_h*1.125000"/>
                                          </p:val>
                                        </p:tav>
                                        <p:tav tm="100000">
                                          <p:val>
                                            <p:strVal val="#ppt_y"/>
                                          </p:val>
                                        </p:tav>
                                      </p:tavLst>
                                    </p:anim>
                                    <p:animEffect transition="in" filter="wipe(up)">
                                      <p:cBhvr>
                                        <p:cTn id="98" dur="400"/>
                                        <p:tgtEl>
                                          <p:spTgt spid="26"/>
                                        </p:tgtEl>
                                      </p:cBhvr>
                                    </p:animEffect>
                                  </p:childTnLst>
                                </p:cTn>
                              </p:par>
                            </p:childTnLst>
                          </p:cTn>
                        </p:par>
                        <p:par>
                          <p:cTn id="99" fill="hold">
                            <p:stCondLst>
                              <p:cond delay="9000"/>
                            </p:stCondLst>
                            <p:childTnLst>
                              <p:par>
                                <p:cTn id="100" presetID="47" presetClass="entr" presetSubtype="0" fill="hold" nodeType="after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fade">
                                      <p:cBhvr>
                                        <p:cTn id="102" dur="600"/>
                                        <p:tgtEl>
                                          <p:spTgt spid="28"/>
                                        </p:tgtEl>
                                      </p:cBhvr>
                                    </p:animEffect>
                                    <p:anim calcmode="lin" valueType="num">
                                      <p:cBhvr>
                                        <p:cTn id="103" dur="600" fill="hold"/>
                                        <p:tgtEl>
                                          <p:spTgt spid="28"/>
                                        </p:tgtEl>
                                        <p:attrNameLst>
                                          <p:attrName>ppt_x</p:attrName>
                                        </p:attrNameLst>
                                      </p:cBhvr>
                                      <p:tavLst>
                                        <p:tav tm="0">
                                          <p:val>
                                            <p:strVal val="#ppt_x"/>
                                          </p:val>
                                        </p:tav>
                                        <p:tav tm="100000">
                                          <p:val>
                                            <p:strVal val="#ppt_x"/>
                                          </p:val>
                                        </p:tav>
                                      </p:tavLst>
                                    </p:anim>
                                    <p:anim calcmode="lin" valueType="num">
                                      <p:cBhvr>
                                        <p:cTn id="104" dur="600" fill="hold"/>
                                        <p:tgtEl>
                                          <p:spTgt spid="28"/>
                                        </p:tgtEl>
                                        <p:attrNameLst>
                                          <p:attrName>ppt_y</p:attrName>
                                        </p:attrNameLst>
                                      </p:cBhvr>
                                      <p:tavLst>
                                        <p:tav tm="0">
                                          <p:val>
                                            <p:strVal val="#ppt_y-.1"/>
                                          </p:val>
                                        </p:tav>
                                        <p:tav tm="100000">
                                          <p:val>
                                            <p:strVal val="#ppt_y"/>
                                          </p:val>
                                        </p:tav>
                                      </p:tavLst>
                                    </p:anim>
                                  </p:childTnLst>
                                </p:cTn>
                              </p:par>
                            </p:childTnLst>
                          </p:cTn>
                        </p:par>
                        <p:par>
                          <p:cTn id="105" fill="hold">
                            <p:stCondLst>
                              <p:cond delay="10000"/>
                            </p:stCondLst>
                            <p:childTnLst>
                              <p:par>
                                <p:cTn id="106" presetID="2" presetClass="entr" presetSubtype="8" decel="52500" fill="hold" grpId="0" nodeType="afterEffect">
                                  <p:stCondLst>
                                    <p:cond delay="0"/>
                                  </p:stCondLst>
                                  <p:childTnLst>
                                    <p:set>
                                      <p:cBhvr>
                                        <p:cTn id="107" dur="1" fill="hold">
                                          <p:stCondLst>
                                            <p:cond delay="0"/>
                                          </p:stCondLst>
                                        </p:cTn>
                                        <p:tgtEl>
                                          <p:spTgt spid="27"/>
                                        </p:tgtEl>
                                        <p:attrNameLst>
                                          <p:attrName>style.visibility</p:attrName>
                                        </p:attrNameLst>
                                      </p:cBhvr>
                                      <p:to>
                                        <p:strVal val="visible"/>
                                      </p:to>
                                    </p:set>
                                    <p:anim calcmode="lin" valueType="num">
                                      <p:cBhvr additive="base">
                                        <p:cTn id="108" dur="400" fill="hold"/>
                                        <p:tgtEl>
                                          <p:spTgt spid="27"/>
                                        </p:tgtEl>
                                        <p:attrNameLst>
                                          <p:attrName>ppt_x</p:attrName>
                                        </p:attrNameLst>
                                      </p:cBhvr>
                                      <p:tavLst>
                                        <p:tav tm="0">
                                          <p:val>
                                            <p:strVal val="0-#ppt_w/2"/>
                                          </p:val>
                                        </p:tav>
                                        <p:tav tm="100000">
                                          <p:val>
                                            <p:strVal val="#ppt_x"/>
                                          </p:val>
                                        </p:tav>
                                      </p:tavLst>
                                    </p:anim>
                                    <p:anim calcmode="lin" valueType="num">
                                      <p:cBhvr additive="base">
                                        <p:cTn id="109" dur="400" fill="hold"/>
                                        <p:tgtEl>
                                          <p:spTgt spid="27"/>
                                        </p:tgtEl>
                                        <p:attrNameLst>
                                          <p:attrName>ppt_y</p:attrName>
                                        </p:attrNameLst>
                                      </p:cBhvr>
                                      <p:tavLst>
                                        <p:tav tm="0">
                                          <p:val>
                                            <p:strVal val="#ppt_y"/>
                                          </p:val>
                                        </p:tav>
                                        <p:tav tm="100000">
                                          <p:val>
                                            <p:strVal val="#ppt_y"/>
                                          </p:val>
                                        </p:tav>
                                      </p:tavLst>
                                    </p:anim>
                                  </p:childTnLst>
                                </p:cTn>
                              </p:par>
                              <p:par>
                                <p:cTn id="110" presetID="2" presetClass="entr" presetSubtype="2" decel="52500" fill="hold" grpId="0" nodeType="withEffect">
                                  <p:stCondLst>
                                    <p:cond delay="0"/>
                                  </p:stCondLst>
                                  <p:childTnLst>
                                    <p:set>
                                      <p:cBhvr>
                                        <p:cTn id="111" dur="1" fill="hold">
                                          <p:stCondLst>
                                            <p:cond delay="0"/>
                                          </p:stCondLst>
                                        </p:cTn>
                                        <p:tgtEl>
                                          <p:spTgt spid="29"/>
                                        </p:tgtEl>
                                        <p:attrNameLst>
                                          <p:attrName>style.visibility</p:attrName>
                                        </p:attrNameLst>
                                      </p:cBhvr>
                                      <p:to>
                                        <p:strVal val="visible"/>
                                      </p:to>
                                    </p:set>
                                    <p:anim calcmode="lin" valueType="num">
                                      <p:cBhvr additive="base">
                                        <p:cTn id="112" dur="400" fill="hold"/>
                                        <p:tgtEl>
                                          <p:spTgt spid="29"/>
                                        </p:tgtEl>
                                        <p:attrNameLst>
                                          <p:attrName>ppt_x</p:attrName>
                                        </p:attrNameLst>
                                      </p:cBhvr>
                                      <p:tavLst>
                                        <p:tav tm="0">
                                          <p:val>
                                            <p:strVal val="1+#ppt_w/2"/>
                                          </p:val>
                                        </p:tav>
                                        <p:tav tm="100000">
                                          <p:val>
                                            <p:strVal val="#ppt_x"/>
                                          </p:val>
                                        </p:tav>
                                      </p:tavLst>
                                    </p:anim>
                                    <p:anim calcmode="lin" valueType="num">
                                      <p:cBhvr additive="base">
                                        <p:cTn id="113" dur="400" fill="hold"/>
                                        <p:tgtEl>
                                          <p:spTgt spid="29"/>
                                        </p:tgtEl>
                                        <p:attrNameLst>
                                          <p:attrName>ppt_y</p:attrName>
                                        </p:attrNameLst>
                                      </p:cBhvr>
                                      <p:tavLst>
                                        <p:tav tm="0">
                                          <p:val>
                                            <p:strVal val="#ppt_y"/>
                                          </p:val>
                                        </p:tav>
                                        <p:tav tm="100000">
                                          <p:val>
                                            <p:strVal val="#ppt_y"/>
                                          </p:val>
                                        </p:tav>
                                      </p:tavLst>
                                    </p:anim>
                                  </p:childTnLst>
                                </p:cTn>
                              </p:par>
                            </p:childTnLst>
                          </p:cTn>
                        </p:par>
                        <p:par>
                          <p:cTn id="114" fill="hold">
                            <p:stCondLst>
                              <p:cond delay="10500"/>
                            </p:stCondLst>
                            <p:childTnLst>
                              <p:par>
                                <p:cTn id="115" presetID="22" presetClass="entr" presetSubtype="8" fill="hold"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left)">
                                      <p:cBhvr>
                                        <p:cTn id="117" dur="500"/>
                                        <p:tgtEl>
                                          <p:spTgt spid="30"/>
                                        </p:tgtEl>
                                      </p:cBhvr>
                                    </p:animEffect>
                                  </p:childTnLst>
                                </p:cTn>
                              </p:par>
                            </p:childTnLst>
                          </p:cTn>
                        </p:par>
                        <p:par>
                          <p:cTn id="118" fill="hold">
                            <p:stCondLst>
                              <p:cond delay="11000"/>
                            </p:stCondLst>
                            <p:childTnLst>
                              <p:par>
                                <p:cTn id="119" presetID="1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 calcmode="lin" valueType="num">
                                      <p:cBhvr additive="base">
                                        <p:cTn id="121" dur="400"/>
                                        <p:tgtEl>
                                          <p:spTgt spid="31"/>
                                        </p:tgtEl>
                                        <p:attrNameLst>
                                          <p:attrName>ppt_y</p:attrName>
                                        </p:attrNameLst>
                                      </p:cBhvr>
                                      <p:tavLst>
                                        <p:tav tm="0">
                                          <p:val>
                                            <p:strVal val="#ppt_y+#ppt_h*1.125000"/>
                                          </p:val>
                                        </p:tav>
                                        <p:tav tm="100000">
                                          <p:val>
                                            <p:strVal val="#ppt_y"/>
                                          </p:val>
                                        </p:tav>
                                      </p:tavLst>
                                    </p:anim>
                                    <p:animEffect transition="in" filter="wipe(up)">
                                      <p:cBhvr>
                                        <p:cTn id="122" dur="4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12" grpId="0"/>
      <p:bldP spid="14" grpId="0"/>
      <p:bldP spid="16" grpId="0"/>
      <p:bldP spid="17" grpId="0"/>
      <p:bldP spid="19" grpId="0"/>
      <p:bldP spid="21" grpId="0"/>
      <p:bldP spid="22" grpId="0"/>
      <p:bldP spid="24" grpId="0"/>
      <p:bldP spid="26" grpId="0"/>
      <p:bldP spid="27" grpId="0"/>
      <p:bldP spid="29" grpId="0"/>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7456825" y="1845279"/>
            <a:ext cx="3545276" cy="3545276"/>
          </a:xfrm>
          <a:prstGeom prst="ellipse">
            <a:avLst/>
          </a:prstGeom>
          <a:solidFill>
            <a:schemeClr val="bg1"/>
          </a:solidFill>
          <a:ln>
            <a:solidFill>
              <a:srgbClr val="42BAC8"/>
            </a:solidFill>
          </a:ln>
        </p:spPr>
        <p:style>
          <a:lnRef idx="2">
            <a:schemeClr val="accent1">
              <a:shade val="50000"/>
            </a:schemeClr>
          </a:lnRef>
          <a:fillRef idx="1">
            <a:schemeClr val="accent1"/>
          </a:fillRef>
          <a:effectRef idx="0">
            <a:schemeClr val="accent1"/>
          </a:effectRef>
          <a:fontRef idx="minor">
            <a:schemeClr val="lt1"/>
          </a:fontRef>
        </p:style>
        <p:txBody>
          <a:bodyPr lIns="121887" tIns="60943" rIns="121887" bIns="60943" rtlCol="0" anchor="ctr"/>
          <a:lstStyle/>
          <a:p>
            <a:pPr algn="ctr" defTabSz="913765"/>
            <a:endParaRPr lang="zh-CN" altLang="en-US" sz="1300">
              <a:solidFill>
                <a:prstClr val="white"/>
              </a:solidFill>
            </a:endParaRPr>
          </a:p>
        </p:txBody>
      </p:sp>
      <p:sp>
        <p:nvSpPr>
          <p:cNvPr id="8" name="椭圆 7"/>
          <p:cNvSpPr/>
          <p:nvPr/>
        </p:nvSpPr>
        <p:spPr>
          <a:xfrm>
            <a:off x="8066254" y="2454707"/>
            <a:ext cx="2326416" cy="2326416"/>
          </a:xfrm>
          <a:prstGeom prst="ellipse">
            <a:avLst/>
          </a:prstGeom>
          <a:solidFill>
            <a:srgbClr val="ACE0E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7" tIns="60943" rIns="121887" bIns="60943" rtlCol="0" anchor="ctr"/>
          <a:lstStyle/>
          <a:p>
            <a:pPr algn="ctr" defTabSz="913765"/>
            <a:endParaRPr lang="zh-CN" altLang="en-US" sz="1300">
              <a:solidFill>
                <a:prstClr val="white"/>
              </a:solidFill>
            </a:endParaRPr>
          </a:p>
        </p:txBody>
      </p:sp>
      <p:grpSp>
        <p:nvGrpSpPr>
          <p:cNvPr id="9" name="组合 8"/>
          <p:cNvGrpSpPr/>
          <p:nvPr/>
        </p:nvGrpSpPr>
        <p:grpSpPr>
          <a:xfrm>
            <a:off x="7244319" y="4054236"/>
            <a:ext cx="899995" cy="899996"/>
            <a:chOff x="7244314" y="4054233"/>
            <a:chExt cx="899995" cy="899996"/>
          </a:xfrm>
        </p:grpSpPr>
        <p:sp>
          <p:nvSpPr>
            <p:cNvPr id="10" name="任意多边形 9"/>
            <p:cNvSpPr/>
            <p:nvPr/>
          </p:nvSpPr>
          <p:spPr>
            <a:xfrm>
              <a:off x="7244314" y="4054233"/>
              <a:ext cx="899995" cy="899996"/>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solidFill>
              <a:srgbClr val="2F5B50"/>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428" tIns="147428" rIns="147428" bIns="147428" numCol="1" spcCol="1270" anchor="ctr" anchorCtr="0">
              <a:noAutofit/>
            </a:bodyPr>
            <a:lstStyle/>
            <a:p>
              <a:pPr algn="ctr" defTabSz="755015">
                <a:lnSpc>
                  <a:spcPct val="90000"/>
                </a:lnSpc>
                <a:spcBef>
                  <a:spcPct val="0"/>
                </a:spcBef>
                <a:spcAft>
                  <a:spcPct val="35000"/>
                </a:spcAft>
              </a:pPr>
              <a:endParaRPr lang="zh-CN" altLang="en-US">
                <a:solidFill>
                  <a:prstClr val="white"/>
                </a:solidFill>
              </a:endParaRP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7220" y="4317140"/>
              <a:ext cx="374183" cy="374183"/>
            </a:xfrm>
            <a:prstGeom prst="rect">
              <a:avLst/>
            </a:prstGeom>
          </p:spPr>
        </p:pic>
      </p:grpSp>
      <p:grpSp>
        <p:nvGrpSpPr>
          <p:cNvPr id="12" name="组合 11"/>
          <p:cNvGrpSpPr/>
          <p:nvPr/>
        </p:nvGrpSpPr>
        <p:grpSpPr>
          <a:xfrm>
            <a:off x="8779466" y="1395279"/>
            <a:ext cx="899995" cy="899996"/>
            <a:chOff x="8779464" y="1395277"/>
            <a:chExt cx="899995" cy="899996"/>
          </a:xfrm>
        </p:grpSpPr>
        <p:sp>
          <p:nvSpPr>
            <p:cNvPr id="13" name="任意多边形 12"/>
            <p:cNvSpPr/>
            <p:nvPr/>
          </p:nvSpPr>
          <p:spPr>
            <a:xfrm>
              <a:off x="8779464" y="1395277"/>
              <a:ext cx="899995" cy="899996"/>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solidFill>
              <a:srgbClr val="2F5B50"/>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428" tIns="147428" rIns="147428" bIns="147428" numCol="1" spcCol="1270" anchor="ctr" anchorCtr="0">
              <a:noAutofit/>
            </a:bodyPr>
            <a:lstStyle/>
            <a:p>
              <a:pPr algn="ctr" defTabSz="755015">
                <a:lnSpc>
                  <a:spcPct val="90000"/>
                </a:lnSpc>
                <a:spcBef>
                  <a:spcPct val="0"/>
                </a:spcBef>
                <a:spcAft>
                  <a:spcPct val="35000"/>
                </a:spcAft>
              </a:pPr>
              <a:endParaRPr lang="zh-CN" altLang="en-US">
                <a:solidFill>
                  <a:prstClr val="white"/>
                </a:solidFill>
              </a:endParaRPr>
            </a:p>
          </p:txBody>
        </p:sp>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47757" y="1663571"/>
              <a:ext cx="363408" cy="363408"/>
            </a:xfrm>
            <a:prstGeom prst="rect">
              <a:avLst/>
            </a:prstGeom>
          </p:spPr>
        </p:pic>
      </p:grpSp>
      <p:grpSp>
        <p:nvGrpSpPr>
          <p:cNvPr id="15" name="组合 14"/>
          <p:cNvGrpSpPr/>
          <p:nvPr/>
        </p:nvGrpSpPr>
        <p:grpSpPr>
          <a:xfrm>
            <a:off x="10314615" y="4054236"/>
            <a:ext cx="899995" cy="899996"/>
            <a:chOff x="10314613" y="4054233"/>
            <a:chExt cx="899995" cy="899996"/>
          </a:xfrm>
        </p:grpSpPr>
        <p:sp>
          <p:nvSpPr>
            <p:cNvPr id="16" name="任意多边形 15"/>
            <p:cNvSpPr/>
            <p:nvPr/>
          </p:nvSpPr>
          <p:spPr>
            <a:xfrm>
              <a:off x="10314613" y="4054233"/>
              <a:ext cx="899995" cy="899996"/>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solidFill>
              <a:srgbClr val="2F5B50"/>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428" tIns="147428" rIns="147428" bIns="147428" numCol="1" spcCol="1270" anchor="ctr" anchorCtr="0">
              <a:noAutofit/>
            </a:bodyPr>
            <a:lstStyle/>
            <a:p>
              <a:pPr algn="ctr" defTabSz="755015">
                <a:lnSpc>
                  <a:spcPct val="90000"/>
                </a:lnSpc>
                <a:spcBef>
                  <a:spcPct val="0"/>
                </a:spcBef>
                <a:spcAft>
                  <a:spcPct val="35000"/>
                </a:spcAft>
              </a:pPr>
              <a:endParaRPr lang="zh-CN" altLang="en-US">
                <a:solidFill>
                  <a:prstClr val="white"/>
                </a:solidFill>
              </a:endParaRPr>
            </a:p>
          </p:txBody>
        </p:sp>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3852" y="4346162"/>
              <a:ext cx="421517" cy="316138"/>
            </a:xfrm>
            <a:prstGeom prst="rect">
              <a:avLst/>
            </a:prstGeom>
          </p:spPr>
        </p:pic>
      </p:grpSp>
      <p:grpSp>
        <p:nvGrpSpPr>
          <p:cNvPr id="18" name="组合 17"/>
          <p:cNvGrpSpPr/>
          <p:nvPr/>
        </p:nvGrpSpPr>
        <p:grpSpPr>
          <a:xfrm>
            <a:off x="8731944" y="4940555"/>
            <a:ext cx="899995" cy="899996"/>
            <a:chOff x="8819805" y="4940552"/>
            <a:chExt cx="899995" cy="899996"/>
          </a:xfrm>
        </p:grpSpPr>
        <p:sp>
          <p:nvSpPr>
            <p:cNvPr id="19" name="任意多边形 18"/>
            <p:cNvSpPr/>
            <p:nvPr/>
          </p:nvSpPr>
          <p:spPr>
            <a:xfrm>
              <a:off x="8819805" y="4940552"/>
              <a:ext cx="899995" cy="899996"/>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solidFill>
              <a:srgbClr val="2F5B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1718" tIns="181718" rIns="181718" bIns="181718" numCol="1" spcCol="1270" anchor="ctr" anchorCtr="0">
              <a:noAutofit/>
            </a:bodyPr>
            <a:lstStyle/>
            <a:p>
              <a:pPr algn="ctr" defTabSz="1288415">
                <a:lnSpc>
                  <a:spcPct val="90000"/>
                </a:lnSpc>
                <a:spcBef>
                  <a:spcPct val="0"/>
                </a:spcBef>
                <a:spcAft>
                  <a:spcPct val="35000"/>
                </a:spcAft>
              </a:pPr>
              <a:endParaRPr lang="zh-CN" altLang="en-US" sz="2900">
                <a:solidFill>
                  <a:prstClr val="white"/>
                </a:solidFill>
              </a:endParaRPr>
            </a:p>
          </p:txBody>
        </p:sp>
        <p:pic>
          <p:nvPicPr>
            <p:cNvPr id="20" name="图片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47347" y="5207893"/>
              <a:ext cx="367200" cy="368297"/>
            </a:xfrm>
            <a:prstGeom prst="rect">
              <a:avLst/>
            </a:prstGeom>
          </p:spPr>
        </p:pic>
      </p:grpSp>
      <p:grpSp>
        <p:nvGrpSpPr>
          <p:cNvPr id="21" name="组合 20"/>
          <p:cNvGrpSpPr/>
          <p:nvPr/>
        </p:nvGrpSpPr>
        <p:grpSpPr>
          <a:xfrm>
            <a:off x="10314615" y="2281595"/>
            <a:ext cx="899995" cy="899996"/>
            <a:chOff x="10314613" y="2281595"/>
            <a:chExt cx="899995" cy="899996"/>
          </a:xfrm>
        </p:grpSpPr>
        <p:sp>
          <p:nvSpPr>
            <p:cNvPr id="22" name="任意多边形 21"/>
            <p:cNvSpPr/>
            <p:nvPr/>
          </p:nvSpPr>
          <p:spPr>
            <a:xfrm>
              <a:off x="10314613" y="2281595"/>
              <a:ext cx="899995" cy="899996"/>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solidFill>
              <a:srgbClr val="2F5B50"/>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428" tIns="147428" rIns="147428" bIns="147428" numCol="1" spcCol="1270" anchor="ctr" anchorCtr="0">
              <a:noAutofit/>
            </a:bodyPr>
            <a:lstStyle/>
            <a:p>
              <a:pPr algn="ctr" defTabSz="755015">
                <a:lnSpc>
                  <a:spcPct val="90000"/>
                </a:lnSpc>
                <a:spcBef>
                  <a:spcPct val="0"/>
                </a:spcBef>
                <a:spcAft>
                  <a:spcPct val="35000"/>
                </a:spcAft>
              </a:pPr>
              <a:endParaRPr lang="zh-CN" altLang="en-US">
                <a:solidFill>
                  <a:prstClr val="white"/>
                </a:solidFill>
              </a:endParaRPr>
            </a:p>
          </p:txBody>
        </p:sp>
        <p:pic>
          <p:nvPicPr>
            <p:cNvPr id="23" name="图片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68702" y="2535685"/>
              <a:ext cx="391816" cy="391816"/>
            </a:xfrm>
            <a:prstGeom prst="rect">
              <a:avLst/>
            </a:prstGeom>
          </p:spPr>
        </p:pic>
      </p:grpSp>
      <p:grpSp>
        <p:nvGrpSpPr>
          <p:cNvPr id="24" name="组合 23"/>
          <p:cNvGrpSpPr/>
          <p:nvPr/>
        </p:nvGrpSpPr>
        <p:grpSpPr>
          <a:xfrm>
            <a:off x="7244319" y="2281595"/>
            <a:ext cx="899995" cy="899996"/>
            <a:chOff x="7244314" y="2281595"/>
            <a:chExt cx="899995" cy="899996"/>
          </a:xfrm>
        </p:grpSpPr>
        <p:sp>
          <p:nvSpPr>
            <p:cNvPr id="25" name="任意多边形 24"/>
            <p:cNvSpPr/>
            <p:nvPr/>
          </p:nvSpPr>
          <p:spPr>
            <a:xfrm>
              <a:off x="7244314" y="2281595"/>
              <a:ext cx="899995" cy="899996"/>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solidFill>
              <a:srgbClr val="2F5B50"/>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428" tIns="147428" rIns="147428" bIns="147428" numCol="1" spcCol="1270" anchor="ctr" anchorCtr="0">
              <a:noAutofit/>
            </a:bodyPr>
            <a:lstStyle/>
            <a:p>
              <a:pPr algn="ctr" defTabSz="755015">
                <a:lnSpc>
                  <a:spcPct val="90000"/>
                </a:lnSpc>
                <a:spcBef>
                  <a:spcPct val="0"/>
                </a:spcBef>
                <a:spcAft>
                  <a:spcPct val="35000"/>
                </a:spcAft>
              </a:pPr>
              <a:endParaRPr lang="zh-CN" altLang="en-US">
                <a:solidFill>
                  <a:prstClr val="white"/>
                </a:solidFill>
              </a:endParaRPr>
            </a:p>
          </p:txBody>
        </p:sp>
        <p:pic>
          <p:nvPicPr>
            <p:cNvPr id="26" name="图片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96866" y="2533422"/>
              <a:ext cx="394890" cy="396343"/>
            </a:xfrm>
            <a:prstGeom prst="rect">
              <a:avLst/>
            </a:prstGeom>
          </p:spPr>
        </p:pic>
      </p:grpSp>
      <p:cxnSp>
        <p:nvCxnSpPr>
          <p:cNvPr id="27" name="直接连接符 26"/>
          <p:cNvCxnSpPr/>
          <p:nvPr/>
        </p:nvCxnSpPr>
        <p:spPr>
          <a:xfrm>
            <a:off x="3806905" y="2040577"/>
            <a:ext cx="0" cy="3271787"/>
          </a:xfrm>
          <a:prstGeom prst="line">
            <a:avLst/>
          </a:prstGeom>
          <a:ln>
            <a:solidFill>
              <a:srgbClr val="42BAC8"/>
            </a:solidFill>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1294426" y="2015196"/>
            <a:ext cx="2411815" cy="929137"/>
            <a:chOff x="1294421" y="2015194"/>
            <a:chExt cx="2411814" cy="929137"/>
          </a:xfrm>
        </p:grpSpPr>
        <p:sp>
          <p:nvSpPr>
            <p:cNvPr id="29" name="文本框 28"/>
            <p:cNvSpPr txBox="1"/>
            <p:nvPr/>
          </p:nvSpPr>
          <p:spPr>
            <a:xfrm>
              <a:off x="1294421" y="2015194"/>
              <a:ext cx="2317999" cy="313932"/>
            </a:xfrm>
            <a:prstGeom prst="rect">
              <a:avLst/>
            </a:prstGeom>
            <a:noFill/>
          </p:spPr>
          <p:txBody>
            <a:bodyPr wrap="square" rtlCol="0">
              <a:spAutoFit/>
            </a:bodyPr>
            <a:lstStyle/>
            <a:p>
              <a:pPr defTabSz="913765">
                <a:lnSpc>
                  <a:spcPct val="90000"/>
                </a:lnSpc>
                <a:spcBef>
                  <a:spcPts val="1000"/>
                </a:spcBef>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0" name="文本框 29"/>
            <p:cNvSpPr txBox="1"/>
            <p:nvPr/>
          </p:nvSpPr>
          <p:spPr>
            <a:xfrm>
              <a:off x="1301340" y="2287705"/>
              <a:ext cx="2404895" cy="656626"/>
            </a:xfrm>
            <a:prstGeom prst="rect">
              <a:avLst/>
            </a:prstGeom>
            <a:noFill/>
          </p:spPr>
          <p:txBody>
            <a:bodyPr wrap="square" rtlCol="0">
              <a:spAutoFit/>
            </a:bodyPr>
            <a:lstStyle/>
            <a:p>
              <a:pPr algn="just" defTabSz="913765">
                <a:lnSpc>
                  <a:spcPct val="13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单击添加文本单击添加文本单击添加文本单击添加文本</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1294426" y="3156493"/>
            <a:ext cx="2411815" cy="929137"/>
            <a:chOff x="1294421" y="3156490"/>
            <a:chExt cx="2411814" cy="929137"/>
          </a:xfrm>
        </p:grpSpPr>
        <p:sp>
          <p:nvSpPr>
            <p:cNvPr id="32" name="文本框 31"/>
            <p:cNvSpPr txBox="1"/>
            <p:nvPr/>
          </p:nvSpPr>
          <p:spPr>
            <a:xfrm>
              <a:off x="1294421" y="3156490"/>
              <a:ext cx="2317999" cy="313932"/>
            </a:xfrm>
            <a:prstGeom prst="rect">
              <a:avLst/>
            </a:prstGeom>
            <a:noFill/>
          </p:spPr>
          <p:txBody>
            <a:bodyPr wrap="square" rtlCol="0">
              <a:spAutoFit/>
            </a:bodyPr>
            <a:lstStyle/>
            <a:p>
              <a:pPr defTabSz="913765">
                <a:lnSpc>
                  <a:spcPct val="90000"/>
                </a:lnSpc>
                <a:spcBef>
                  <a:spcPts val="1000"/>
                </a:spcBef>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3" name="文本框 32"/>
            <p:cNvSpPr txBox="1"/>
            <p:nvPr/>
          </p:nvSpPr>
          <p:spPr>
            <a:xfrm>
              <a:off x="1301340" y="3429001"/>
              <a:ext cx="2404895" cy="656626"/>
            </a:xfrm>
            <a:prstGeom prst="rect">
              <a:avLst/>
            </a:prstGeom>
            <a:noFill/>
          </p:spPr>
          <p:txBody>
            <a:bodyPr wrap="square" rtlCol="0">
              <a:spAutoFit/>
            </a:bodyPr>
            <a:lstStyle/>
            <a:p>
              <a:pPr algn="just" defTabSz="913765">
                <a:lnSpc>
                  <a:spcPct val="13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单击添加文本单击添加文本单击添加文本单击添加文本</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1294426" y="4280954"/>
            <a:ext cx="2411815" cy="929137"/>
            <a:chOff x="1294421" y="4280954"/>
            <a:chExt cx="2411814" cy="929137"/>
          </a:xfrm>
        </p:grpSpPr>
        <p:sp>
          <p:nvSpPr>
            <p:cNvPr id="35" name="文本框 34"/>
            <p:cNvSpPr txBox="1"/>
            <p:nvPr/>
          </p:nvSpPr>
          <p:spPr>
            <a:xfrm>
              <a:off x="1294421" y="4280954"/>
              <a:ext cx="2317999" cy="313932"/>
            </a:xfrm>
            <a:prstGeom prst="rect">
              <a:avLst/>
            </a:prstGeom>
            <a:noFill/>
          </p:spPr>
          <p:txBody>
            <a:bodyPr wrap="square" rtlCol="0">
              <a:spAutoFit/>
            </a:bodyPr>
            <a:lstStyle/>
            <a:p>
              <a:pPr defTabSz="913765">
                <a:lnSpc>
                  <a:spcPct val="90000"/>
                </a:lnSpc>
                <a:spcBef>
                  <a:spcPts val="1000"/>
                </a:spcBef>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6" name="文本框 35"/>
            <p:cNvSpPr txBox="1"/>
            <p:nvPr/>
          </p:nvSpPr>
          <p:spPr>
            <a:xfrm>
              <a:off x="1301340" y="4553465"/>
              <a:ext cx="2404895" cy="656626"/>
            </a:xfrm>
            <a:prstGeom prst="rect">
              <a:avLst/>
            </a:prstGeom>
            <a:noFill/>
          </p:spPr>
          <p:txBody>
            <a:bodyPr wrap="square" rtlCol="0">
              <a:spAutoFit/>
            </a:bodyPr>
            <a:lstStyle/>
            <a:p>
              <a:pPr algn="just" defTabSz="913765">
                <a:lnSpc>
                  <a:spcPct val="13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单击添加文本单击添加文本单击添加文本单击添加文本</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4274174" y="2015196"/>
            <a:ext cx="2411815" cy="929137"/>
            <a:chOff x="4274170" y="2015194"/>
            <a:chExt cx="2411814" cy="929137"/>
          </a:xfrm>
        </p:grpSpPr>
        <p:sp>
          <p:nvSpPr>
            <p:cNvPr id="38" name="文本框 37"/>
            <p:cNvSpPr txBox="1"/>
            <p:nvPr/>
          </p:nvSpPr>
          <p:spPr>
            <a:xfrm>
              <a:off x="4274170" y="2015194"/>
              <a:ext cx="2317999" cy="313932"/>
            </a:xfrm>
            <a:prstGeom prst="rect">
              <a:avLst/>
            </a:prstGeom>
            <a:noFill/>
          </p:spPr>
          <p:txBody>
            <a:bodyPr wrap="square" rtlCol="0">
              <a:spAutoFit/>
            </a:bodyPr>
            <a:lstStyle/>
            <a:p>
              <a:pPr defTabSz="913765">
                <a:lnSpc>
                  <a:spcPct val="90000"/>
                </a:lnSpc>
                <a:spcBef>
                  <a:spcPts val="1000"/>
                </a:spcBef>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9" name="文本框 38"/>
            <p:cNvSpPr txBox="1"/>
            <p:nvPr/>
          </p:nvSpPr>
          <p:spPr>
            <a:xfrm>
              <a:off x="4281089" y="2287705"/>
              <a:ext cx="2404895" cy="656626"/>
            </a:xfrm>
            <a:prstGeom prst="rect">
              <a:avLst/>
            </a:prstGeom>
            <a:noFill/>
          </p:spPr>
          <p:txBody>
            <a:bodyPr wrap="square" rtlCol="0">
              <a:spAutoFit/>
            </a:bodyPr>
            <a:lstStyle/>
            <a:p>
              <a:pPr algn="just" defTabSz="913765">
                <a:lnSpc>
                  <a:spcPct val="13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单击添加文本单击添加文本单击添加文本单击添加文本</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4274174" y="3156493"/>
            <a:ext cx="2411815" cy="929137"/>
            <a:chOff x="4274170" y="3156490"/>
            <a:chExt cx="2411814" cy="929137"/>
          </a:xfrm>
        </p:grpSpPr>
        <p:sp>
          <p:nvSpPr>
            <p:cNvPr id="41" name="文本框 40"/>
            <p:cNvSpPr txBox="1"/>
            <p:nvPr/>
          </p:nvSpPr>
          <p:spPr>
            <a:xfrm>
              <a:off x="4274170" y="3156490"/>
              <a:ext cx="2317999" cy="313932"/>
            </a:xfrm>
            <a:prstGeom prst="rect">
              <a:avLst/>
            </a:prstGeom>
            <a:noFill/>
          </p:spPr>
          <p:txBody>
            <a:bodyPr wrap="square" rtlCol="0">
              <a:spAutoFit/>
            </a:bodyPr>
            <a:lstStyle/>
            <a:p>
              <a:pPr defTabSz="913765">
                <a:lnSpc>
                  <a:spcPct val="90000"/>
                </a:lnSpc>
                <a:spcBef>
                  <a:spcPts val="1000"/>
                </a:spcBef>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42" name="文本框 41"/>
            <p:cNvSpPr txBox="1"/>
            <p:nvPr/>
          </p:nvSpPr>
          <p:spPr>
            <a:xfrm>
              <a:off x="4281089" y="3429001"/>
              <a:ext cx="2404895" cy="656626"/>
            </a:xfrm>
            <a:prstGeom prst="rect">
              <a:avLst/>
            </a:prstGeom>
            <a:noFill/>
          </p:spPr>
          <p:txBody>
            <a:bodyPr wrap="square" rtlCol="0">
              <a:spAutoFit/>
            </a:bodyPr>
            <a:lstStyle/>
            <a:p>
              <a:pPr algn="just" defTabSz="913765">
                <a:lnSpc>
                  <a:spcPct val="13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单击添加文本单击添加文本单击添加文本单击添加文本</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4274174" y="4280954"/>
            <a:ext cx="2411815" cy="929137"/>
            <a:chOff x="4274170" y="4280954"/>
            <a:chExt cx="2411814" cy="929137"/>
          </a:xfrm>
        </p:grpSpPr>
        <p:sp>
          <p:nvSpPr>
            <p:cNvPr id="44" name="文本框 43"/>
            <p:cNvSpPr txBox="1"/>
            <p:nvPr/>
          </p:nvSpPr>
          <p:spPr>
            <a:xfrm>
              <a:off x="4274170" y="4280954"/>
              <a:ext cx="2317999" cy="313932"/>
            </a:xfrm>
            <a:prstGeom prst="rect">
              <a:avLst/>
            </a:prstGeom>
            <a:noFill/>
          </p:spPr>
          <p:txBody>
            <a:bodyPr wrap="square" rtlCol="0">
              <a:spAutoFit/>
            </a:bodyPr>
            <a:lstStyle/>
            <a:p>
              <a:pPr defTabSz="913765">
                <a:lnSpc>
                  <a:spcPct val="90000"/>
                </a:lnSpc>
                <a:spcBef>
                  <a:spcPts val="1000"/>
                </a:spcBef>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45" name="文本框 44"/>
            <p:cNvSpPr txBox="1"/>
            <p:nvPr/>
          </p:nvSpPr>
          <p:spPr>
            <a:xfrm>
              <a:off x="4281089" y="4553465"/>
              <a:ext cx="2404895" cy="656626"/>
            </a:xfrm>
            <a:prstGeom prst="rect">
              <a:avLst/>
            </a:prstGeom>
            <a:noFill/>
          </p:spPr>
          <p:txBody>
            <a:bodyPr wrap="square" rtlCol="0">
              <a:spAutoFit/>
            </a:bodyPr>
            <a:lstStyle/>
            <a:p>
              <a:pPr algn="just" defTabSz="913765">
                <a:lnSpc>
                  <a:spcPct val="13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单击添加文本单击添加文本单击添加文本单击添加文本</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8446729" y="2928991"/>
            <a:ext cx="1564655" cy="1377847"/>
            <a:chOff x="8446724" y="2928989"/>
            <a:chExt cx="1564655" cy="1377846"/>
          </a:xfrm>
        </p:grpSpPr>
        <p:sp>
          <p:nvSpPr>
            <p:cNvPr id="47" name="椭圆 46"/>
            <p:cNvSpPr/>
            <p:nvPr/>
          </p:nvSpPr>
          <p:spPr>
            <a:xfrm>
              <a:off x="8540538" y="2928989"/>
              <a:ext cx="1377846" cy="1377846"/>
            </a:xfrm>
            <a:prstGeom prst="ellipse">
              <a:avLst/>
            </a:prstGeom>
            <a:solidFill>
              <a:srgbClr val="2F5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300">
                <a:solidFill>
                  <a:prstClr val="white"/>
                </a:solidFill>
              </a:endParaRPr>
            </a:p>
          </p:txBody>
        </p:sp>
        <p:sp>
          <p:nvSpPr>
            <p:cNvPr id="48" name="文本框 47"/>
            <p:cNvSpPr txBox="1"/>
            <p:nvPr/>
          </p:nvSpPr>
          <p:spPr>
            <a:xfrm>
              <a:off x="8446724" y="3426320"/>
              <a:ext cx="1564655" cy="383182"/>
            </a:xfrm>
            <a:prstGeom prst="rect">
              <a:avLst/>
            </a:prstGeom>
            <a:noFill/>
          </p:spPr>
          <p:txBody>
            <a:bodyPr wrap="square" rtlCol="0" anchor="ctr">
              <a:spAutoFit/>
            </a:bodyPr>
            <a:lstStyle/>
            <a:p>
              <a:pPr algn="ctr" defTabSz="913765">
                <a:lnSpc>
                  <a:spcPct val="90000"/>
                </a:lnSpc>
                <a:spcBef>
                  <a:spcPts val="1000"/>
                </a:spcBef>
              </a:pPr>
              <a:r>
                <a:rPr lang="zh-CN" altLang="en-US" sz="2100" b="1" dirty="0">
                  <a:solidFill>
                    <a:srgbClr val="FFFFFF">
                      <a:lumMod val="95000"/>
                    </a:srgbClr>
                  </a:solidFill>
                  <a:latin typeface="微软雅黑" panose="020B0503020204020204" pitchFamily="34" charset="-122"/>
                  <a:ea typeface="微软雅黑" panose="020B0503020204020204" pitchFamily="34" charset="-122"/>
                </a:rPr>
                <a:t>添加标题</a:t>
              </a:r>
            </a:p>
          </p:txBody>
        </p:sp>
      </p:grpSp>
      <p:sp>
        <p:nvSpPr>
          <p:cNvPr id="54" name="矩形 53"/>
          <p:cNvSpPr/>
          <p:nvPr/>
        </p:nvSpPr>
        <p:spPr>
          <a:xfrm>
            <a:off x="1385077" y="79229"/>
            <a:ext cx="1631181" cy="621690"/>
          </a:xfrm>
          <a:prstGeom prst="rect">
            <a:avLst/>
          </a:prstGeom>
        </p:spPr>
        <p:txBody>
          <a:bodyPr wrap="none" lIns="121887" tIns="60943" rIns="121887" bIns="60943" anchor="ctr">
            <a:spAutoFit/>
          </a:bodyPr>
          <a:lstStyle/>
          <a:p>
            <a:pPr defTabSz="1218565">
              <a:lnSpc>
                <a:spcPct val="120000"/>
              </a:lnSpc>
            </a:pPr>
            <a:r>
              <a:rPr lang="zh-CN" altLang="en-US" sz="2700" dirty="0">
                <a:solidFill>
                  <a:prstClr val="black">
                    <a:lumMod val="85000"/>
                    <a:lumOff val="15000"/>
                  </a:prstClr>
                </a:solidFill>
                <a:latin typeface="微软雅黑" panose="020B0503020204020204" pitchFamily="34" charset="-122"/>
                <a:ea typeface="微软雅黑" panose="020B0503020204020204" pitchFamily="34" charset="-122"/>
              </a:rPr>
              <a:t>目标规划</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250"/>
                                        <p:tgtEl>
                                          <p:spTgt spid="46"/>
                                        </p:tgtEl>
                                      </p:cBhvr>
                                    </p:animEffect>
                                    <p:anim calcmode="lin" valueType="num">
                                      <p:cBhvr>
                                        <p:cTn id="8" dur="250" fill="hold"/>
                                        <p:tgtEl>
                                          <p:spTgt spid="46"/>
                                        </p:tgtEl>
                                        <p:attrNameLst>
                                          <p:attrName>ppt_x</p:attrName>
                                        </p:attrNameLst>
                                      </p:cBhvr>
                                      <p:tavLst>
                                        <p:tav tm="0">
                                          <p:val>
                                            <p:strVal val="#ppt_x"/>
                                          </p:val>
                                        </p:tav>
                                        <p:tav tm="100000">
                                          <p:val>
                                            <p:strVal val="#ppt_x"/>
                                          </p:val>
                                        </p:tav>
                                      </p:tavLst>
                                    </p:anim>
                                    <p:anim calcmode="lin" valueType="num">
                                      <p:cBhvr>
                                        <p:cTn id="9" dur="250" fill="hold"/>
                                        <p:tgtEl>
                                          <p:spTgt spid="4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50"/>
                                        <p:tgtEl>
                                          <p:spTgt spid="8"/>
                                        </p:tgtEl>
                                      </p:cBhvr>
                                    </p:animEffect>
                                    <p:anim calcmode="lin" valueType="num">
                                      <p:cBhvr>
                                        <p:cTn id="13" dur="250" fill="hold"/>
                                        <p:tgtEl>
                                          <p:spTgt spid="8"/>
                                        </p:tgtEl>
                                        <p:attrNameLst>
                                          <p:attrName>ppt_x</p:attrName>
                                        </p:attrNameLst>
                                      </p:cBhvr>
                                      <p:tavLst>
                                        <p:tav tm="0">
                                          <p:val>
                                            <p:strVal val="#ppt_x"/>
                                          </p:val>
                                        </p:tav>
                                        <p:tav tm="100000">
                                          <p:val>
                                            <p:strVal val="#ppt_x"/>
                                          </p:val>
                                        </p:tav>
                                      </p:tavLst>
                                    </p:anim>
                                    <p:anim calcmode="lin" valueType="num">
                                      <p:cBhvr>
                                        <p:cTn id="14" dur="25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1" presetClass="entr" presetSubtype="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50"/>
                                        <p:tgtEl>
                                          <p:spTgt spid="12"/>
                                        </p:tgtEl>
                                      </p:cBhvr>
                                    </p:animEffect>
                                  </p:childTnLst>
                                </p:cTn>
                              </p:par>
                              <p:par>
                                <p:cTn id="22" presetID="10" presetClass="entr" presetSubtype="0" fill="hold" nodeType="withEffect">
                                  <p:stCondLst>
                                    <p:cond delay="25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250"/>
                                        <p:tgtEl>
                                          <p:spTgt spid="21"/>
                                        </p:tgtEl>
                                      </p:cBhvr>
                                    </p:animEffect>
                                  </p:childTnLst>
                                </p:cTn>
                              </p:par>
                              <p:par>
                                <p:cTn id="25" presetID="10" presetClass="entr" presetSubtype="0" fill="hold" nodeType="withEffect">
                                  <p:stCondLst>
                                    <p:cond delay="50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250"/>
                                        <p:tgtEl>
                                          <p:spTgt spid="15"/>
                                        </p:tgtEl>
                                      </p:cBhvr>
                                    </p:animEffect>
                                  </p:childTnLst>
                                </p:cTn>
                              </p:par>
                              <p:par>
                                <p:cTn id="28" presetID="10" presetClass="entr" presetSubtype="0" fill="hold" nodeType="withEffect">
                                  <p:stCondLst>
                                    <p:cond delay="75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250"/>
                                        <p:tgtEl>
                                          <p:spTgt spid="18"/>
                                        </p:tgtEl>
                                      </p:cBhvr>
                                    </p:animEffect>
                                  </p:childTnLst>
                                </p:cTn>
                              </p:par>
                              <p:par>
                                <p:cTn id="31" presetID="10" presetClass="entr" presetSubtype="0" fill="hold" nodeType="withEffect">
                                  <p:stCondLst>
                                    <p:cond delay="100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250"/>
                                        <p:tgtEl>
                                          <p:spTgt spid="9"/>
                                        </p:tgtEl>
                                      </p:cBhvr>
                                    </p:animEffect>
                                  </p:childTnLst>
                                </p:cTn>
                              </p:par>
                              <p:par>
                                <p:cTn id="34" presetID="10" presetClass="entr" presetSubtype="0" fill="hold" nodeType="withEffect">
                                  <p:stCondLst>
                                    <p:cond delay="125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250"/>
                                        <p:tgtEl>
                                          <p:spTgt spid="24"/>
                                        </p:tgtEl>
                                      </p:cBhvr>
                                    </p:animEffect>
                                  </p:childTnLst>
                                </p:cTn>
                              </p:par>
                            </p:childTnLst>
                          </p:cTn>
                        </p:par>
                        <p:par>
                          <p:cTn id="37" fill="hold">
                            <p:stCondLst>
                              <p:cond delay="2500"/>
                            </p:stCondLst>
                            <p:childTnLst>
                              <p:par>
                                <p:cTn id="38" presetID="49" presetClass="entr" presetSubtype="0" decel="100000"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 calcmode="lin" valueType="num">
                                      <p:cBhvr>
                                        <p:cTn id="42" dur="500" fill="hold"/>
                                        <p:tgtEl>
                                          <p:spTgt spid="27"/>
                                        </p:tgtEl>
                                        <p:attrNameLst>
                                          <p:attrName>style.rotation</p:attrName>
                                        </p:attrNameLst>
                                      </p:cBhvr>
                                      <p:tavLst>
                                        <p:tav tm="0">
                                          <p:val>
                                            <p:fltVal val="360"/>
                                          </p:val>
                                        </p:tav>
                                        <p:tav tm="100000">
                                          <p:val>
                                            <p:fltVal val="0"/>
                                          </p:val>
                                        </p:tav>
                                      </p:tavLst>
                                    </p:anim>
                                    <p:animEffect transition="in" filter="fade">
                                      <p:cBhvr>
                                        <p:cTn id="43" dur="500"/>
                                        <p:tgtEl>
                                          <p:spTgt spid="27"/>
                                        </p:tgtEl>
                                      </p:cBhvr>
                                    </p:animEffect>
                                  </p:childTnLst>
                                </p:cTn>
                              </p:par>
                            </p:childTnLst>
                          </p:cTn>
                        </p:par>
                        <p:par>
                          <p:cTn id="44" fill="hold">
                            <p:stCondLst>
                              <p:cond delay="3000"/>
                            </p:stCondLst>
                            <p:childTnLst>
                              <p:par>
                                <p:cTn id="45" presetID="22" presetClass="entr" presetSubtype="8"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childTnLst>
                          </p:cTn>
                        </p:par>
                        <p:par>
                          <p:cTn id="48" fill="hold">
                            <p:stCondLst>
                              <p:cond delay="3500"/>
                            </p:stCondLst>
                            <p:childTnLst>
                              <p:par>
                                <p:cTn id="49" presetID="22" presetClass="entr" presetSubtype="8"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4000"/>
                            </p:stCondLst>
                            <p:childTnLst>
                              <p:par>
                                <p:cTn id="53" presetID="22" presetClass="entr" presetSubtype="8" fill="hold"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5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000"/>
                            </p:stCondLst>
                            <p:childTnLst>
                              <p:par>
                                <p:cTn id="61" presetID="22" presetClass="entr" presetSubtype="8" fill="hold"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wipe(left)">
                                      <p:cBhvr>
                                        <p:cTn id="63" dur="500"/>
                                        <p:tgtEl>
                                          <p:spTgt spid="40"/>
                                        </p:tgtEl>
                                      </p:cBhvr>
                                    </p:animEffect>
                                  </p:childTnLst>
                                </p:cTn>
                              </p:par>
                            </p:childTnLst>
                          </p:cTn>
                        </p:par>
                        <p:par>
                          <p:cTn id="64" fill="hold">
                            <p:stCondLst>
                              <p:cond delay="5500"/>
                            </p:stCondLst>
                            <p:childTnLst>
                              <p:par>
                                <p:cTn id="65" presetID="22" presetClass="entr" presetSubtype="8" fill="hold"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left)">
                                      <p:cBhvr>
                                        <p:cTn id="6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729047" y="1795547"/>
            <a:ext cx="2003367" cy="20033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72945" y="1795547"/>
            <a:ext cx="2003367" cy="20033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5200996" y="1795548"/>
            <a:ext cx="2003367" cy="20033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1735966" y="4093378"/>
            <a:ext cx="2411815" cy="897682"/>
            <a:chOff x="1294421" y="2015194"/>
            <a:chExt cx="2411814" cy="897682"/>
          </a:xfrm>
        </p:grpSpPr>
        <p:sp>
          <p:nvSpPr>
            <p:cNvPr id="6" name="文本框 5"/>
            <p:cNvSpPr txBox="1"/>
            <p:nvPr/>
          </p:nvSpPr>
          <p:spPr>
            <a:xfrm>
              <a:off x="1294421" y="2015194"/>
              <a:ext cx="2317999" cy="313932"/>
            </a:xfrm>
            <a:prstGeom prst="rect">
              <a:avLst/>
            </a:prstGeom>
            <a:noFill/>
          </p:spPr>
          <p:txBody>
            <a:bodyPr wrap="square" rtlCol="0">
              <a:spAutoFit/>
            </a:bodyPr>
            <a:lstStyle/>
            <a:p>
              <a:pPr algn="just" defTabSz="913765">
                <a:lnSpc>
                  <a:spcPct val="90000"/>
                </a:lnSpc>
                <a:spcBef>
                  <a:spcPts val="1000"/>
                </a:spcBef>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7" name="文本框 6"/>
            <p:cNvSpPr txBox="1"/>
            <p:nvPr/>
          </p:nvSpPr>
          <p:spPr>
            <a:xfrm>
              <a:off x="1301340" y="2287705"/>
              <a:ext cx="2404895" cy="625171"/>
            </a:xfrm>
            <a:prstGeom prst="rect">
              <a:avLst/>
            </a:prstGeom>
            <a:noFill/>
          </p:spPr>
          <p:txBody>
            <a:bodyPr wrap="square" rtlCol="0">
              <a:spAutoFit/>
            </a:bodyPr>
            <a:lstStyle/>
            <a:p>
              <a:pPr algn="just" defTabSz="913765">
                <a:lnSpc>
                  <a:spcPct val="13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单击添加文本单击添加文本单击添加文本单击添加文本</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5200996" y="4093378"/>
            <a:ext cx="2411815" cy="929137"/>
            <a:chOff x="1294421" y="2015194"/>
            <a:chExt cx="2411814" cy="929137"/>
          </a:xfrm>
        </p:grpSpPr>
        <p:sp>
          <p:nvSpPr>
            <p:cNvPr id="9" name="文本框 8"/>
            <p:cNvSpPr txBox="1"/>
            <p:nvPr/>
          </p:nvSpPr>
          <p:spPr>
            <a:xfrm>
              <a:off x="1294421" y="2015194"/>
              <a:ext cx="2317999" cy="313932"/>
            </a:xfrm>
            <a:prstGeom prst="rect">
              <a:avLst/>
            </a:prstGeom>
            <a:noFill/>
          </p:spPr>
          <p:txBody>
            <a:bodyPr wrap="square" rtlCol="0">
              <a:spAutoFit/>
            </a:bodyPr>
            <a:lstStyle/>
            <a:p>
              <a:pPr defTabSz="913765">
                <a:lnSpc>
                  <a:spcPct val="90000"/>
                </a:lnSpc>
                <a:spcBef>
                  <a:spcPts val="1000"/>
                </a:spcBef>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0" name="文本框 9"/>
            <p:cNvSpPr txBox="1"/>
            <p:nvPr/>
          </p:nvSpPr>
          <p:spPr>
            <a:xfrm>
              <a:off x="1301340" y="2287705"/>
              <a:ext cx="2404895" cy="656626"/>
            </a:xfrm>
            <a:prstGeom prst="rect">
              <a:avLst/>
            </a:prstGeom>
            <a:noFill/>
          </p:spPr>
          <p:txBody>
            <a:bodyPr wrap="square" rtlCol="0">
              <a:spAutoFit/>
            </a:bodyPr>
            <a:lstStyle/>
            <a:p>
              <a:pPr algn="just" defTabSz="913765">
                <a:lnSpc>
                  <a:spcPct val="13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单击添加文本单击添加文本单击添加文本单击添加文本</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8672945" y="4093378"/>
            <a:ext cx="2411815" cy="929137"/>
            <a:chOff x="1294421" y="2015194"/>
            <a:chExt cx="2411814" cy="929137"/>
          </a:xfrm>
        </p:grpSpPr>
        <p:sp>
          <p:nvSpPr>
            <p:cNvPr id="12" name="文本框 11"/>
            <p:cNvSpPr txBox="1"/>
            <p:nvPr/>
          </p:nvSpPr>
          <p:spPr>
            <a:xfrm>
              <a:off x="1294421" y="2015194"/>
              <a:ext cx="2317999" cy="313932"/>
            </a:xfrm>
            <a:prstGeom prst="rect">
              <a:avLst/>
            </a:prstGeom>
            <a:noFill/>
          </p:spPr>
          <p:txBody>
            <a:bodyPr wrap="square" rtlCol="0">
              <a:spAutoFit/>
            </a:bodyPr>
            <a:lstStyle/>
            <a:p>
              <a:pPr defTabSz="913765">
                <a:lnSpc>
                  <a:spcPct val="90000"/>
                </a:lnSpc>
                <a:spcBef>
                  <a:spcPts val="1000"/>
                </a:spcBef>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3" name="文本框 12"/>
            <p:cNvSpPr txBox="1"/>
            <p:nvPr/>
          </p:nvSpPr>
          <p:spPr>
            <a:xfrm>
              <a:off x="1301340" y="2287705"/>
              <a:ext cx="2404895" cy="656626"/>
            </a:xfrm>
            <a:prstGeom prst="rect">
              <a:avLst/>
            </a:prstGeom>
            <a:noFill/>
          </p:spPr>
          <p:txBody>
            <a:bodyPr wrap="square" rtlCol="0">
              <a:spAutoFit/>
            </a:bodyPr>
            <a:lstStyle/>
            <a:p>
              <a:pPr algn="just" defTabSz="913765">
                <a:lnSpc>
                  <a:spcPct val="13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单击添加文本单击添加文本单击添加文本单击添加文本</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sp>
        <p:nvSpPr>
          <p:cNvPr id="14" name="矩形 13"/>
          <p:cNvSpPr/>
          <p:nvPr/>
        </p:nvSpPr>
        <p:spPr>
          <a:xfrm>
            <a:off x="1385077" y="79229"/>
            <a:ext cx="1631181" cy="621690"/>
          </a:xfrm>
          <a:prstGeom prst="rect">
            <a:avLst/>
          </a:prstGeom>
        </p:spPr>
        <p:txBody>
          <a:bodyPr wrap="none" lIns="121887" tIns="60943" rIns="121887" bIns="60943" anchor="ctr">
            <a:spAutoFit/>
          </a:bodyPr>
          <a:lstStyle/>
          <a:p>
            <a:pPr defTabSz="1218565">
              <a:lnSpc>
                <a:spcPct val="120000"/>
              </a:lnSpc>
            </a:pPr>
            <a:r>
              <a:rPr lang="zh-CN" altLang="en-US" sz="2700" dirty="0">
                <a:solidFill>
                  <a:prstClr val="black">
                    <a:lumMod val="85000"/>
                    <a:lumOff val="15000"/>
                  </a:prstClr>
                </a:solidFill>
                <a:latin typeface="微软雅黑" panose="020B0503020204020204" pitchFamily="34" charset="-122"/>
                <a:ea typeface="微软雅黑" panose="020B0503020204020204" pitchFamily="34" charset="-122"/>
              </a:rPr>
              <a:t>目标规划</a:t>
            </a:r>
          </a:p>
        </p:txBody>
      </p:sp>
      <p:sp>
        <p:nvSpPr>
          <p:cNvPr id="15" name="矩形 14"/>
          <p:cNvSpPr/>
          <p:nvPr/>
        </p:nvSpPr>
        <p:spPr>
          <a:xfrm>
            <a:off x="2089707" y="2507520"/>
            <a:ext cx="1142234" cy="579420"/>
          </a:xfrm>
          <a:prstGeom prst="rect">
            <a:avLst/>
          </a:prstGeom>
        </p:spPr>
        <p:txBody>
          <a:bodyPr wrap="none" lIns="121887" tIns="60943" rIns="121887" bIns="60943" anchor="ctr">
            <a:spAutoFit/>
          </a:bodyPr>
          <a:lstStyle/>
          <a:p>
            <a:pPr defTabSz="1218565">
              <a:lnSpc>
                <a:spcPct val="120000"/>
              </a:lnSpc>
            </a:pPr>
            <a:r>
              <a:rPr lang="zh-CN" altLang="en-US" sz="2700" dirty="0">
                <a:solidFill>
                  <a:schemeClr val="bg1"/>
                </a:solidFill>
                <a:latin typeface="微软雅黑" panose="020B0503020204020204" pitchFamily="34" charset="-122"/>
                <a:ea typeface="微软雅黑" panose="020B0503020204020204" pitchFamily="34" charset="-122"/>
              </a:rPr>
              <a:t>标题</a:t>
            </a:r>
            <a:r>
              <a:rPr lang="en-US" altLang="zh-CN" sz="2700" dirty="0">
                <a:solidFill>
                  <a:schemeClr val="bg1"/>
                </a:solidFill>
                <a:latin typeface="微软雅黑" panose="020B0503020204020204" pitchFamily="34" charset="-122"/>
                <a:ea typeface="微软雅黑" panose="020B0503020204020204" pitchFamily="34" charset="-122"/>
              </a:rPr>
              <a:t>1</a:t>
            </a:r>
            <a:endParaRPr lang="zh-CN" altLang="en-US" sz="2700"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5631562" y="2507520"/>
            <a:ext cx="1142234" cy="579420"/>
          </a:xfrm>
          <a:prstGeom prst="rect">
            <a:avLst/>
          </a:prstGeom>
        </p:spPr>
        <p:txBody>
          <a:bodyPr wrap="none" lIns="121887" tIns="60943" rIns="121887" bIns="60943" anchor="ctr">
            <a:spAutoFit/>
          </a:bodyPr>
          <a:lstStyle/>
          <a:p>
            <a:pPr defTabSz="1218565">
              <a:lnSpc>
                <a:spcPct val="120000"/>
              </a:lnSpc>
            </a:pPr>
            <a:r>
              <a:rPr lang="zh-CN" altLang="en-US" sz="2700" dirty="0">
                <a:solidFill>
                  <a:schemeClr val="bg1"/>
                </a:solidFill>
                <a:latin typeface="微软雅黑" panose="020B0503020204020204" pitchFamily="34" charset="-122"/>
                <a:ea typeface="微软雅黑" panose="020B0503020204020204" pitchFamily="34" charset="-122"/>
              </a:rPr>
              <a:t>标题</a:t>
            </a:r>
            <a:r>
              <a:rPr lang="en-US" altLang="zh-CN" sz="2700" dirty="0">
                <a:solidFill>
                  <a:schemeClr val="bg1"/>
                </a:solidFill>
                <a:latin typeface="微软雅黑" panose="020B0503020204020204" pitchFamily="34" charset="-122"/>
                <a:ea typeface="微软雅黑" panose="020B0503020204020204" pitchFamily="34" charset="-122"/>
              </a:rPr>
              <a:t>1</a:t>
            </a:r>
            <a:endParaRPr lang="zh-CN" altLang="en-US" sz="2700"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9103511" y="2507520"/>
            <a:ext cx="1142234" cy="579420"/>
          </a:xfrm>
          <a:prstGeom prst="rect">
            <a:avLst/>
          </a:prstGeom>
        </p:spPr>
        <p:txBody>
          <a:bodyPr wrap="none" lIns="121887" tIns="60943" rIns="121887" bIns="60943" anchor="ctr">
            <a:spAutoFit/>
          </a:bodyPr>
          <a:lstStyle/>
          <a:p>
            <a:pPr defTabSz="1218565">
              <a:lnSpc>
                <a:spcPct val="120000"/>
              </a:lnSpc>
            </a:pPr>
            <a:r>
              <a:rPr lang="zh-CN" altLang="en-US" sz="2700" dirty="0">
                <a:solidFill>
                  <a:schemeClr val="bg1"/>
                </a:solidFill>
                <a:latin typeface="微软雅黑" panose="020B0503020204020204" pitchFamily="34" charset="-122"/>
                <a:ea typeface="微软雅黑" panose="020B0503020204020204" pitchFamily="34" charset="-122"/>
              </a:rPr>
              <a:t>标题</a:t>
            </a:r>
            <a:r>
              <a:rPr lang="en-US" altLang="zh-CN" sz="2700" dirty="0">
                <a:solidFill>
                  <a:schemeClr val="bg1"/>
                </a:solidFill>
                <a:latin typeface="微软雅黑" panose="020B0503020204020204" pitchFamily="34" charset="-122"/>
                <a:ea typeface="微软雅黑" panose="020B0503020204020204" pitchFamily="34" charset="-122"/>
              </a:rPr>
              <a:t>1</a:t>
            </a:r>
            <a:endParaRPr lang="zh-CN" altLang="en-US" sz="27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85077" y="79229"/>
            <a:ext cx="1631181" cy="621690"/>
          </a:xfrm>
          <a:prstGeom prst="rect">
            <a:avLst/>
          </a:prstGeom>
        </p:spPr>
        <p:txBody>
          <a:bodyPr wrap="none" lIns="121887" tIns="60943" rIns="121887" bIns="60943" anchor="ctr">
            <a:spAutoFit/>
          </a:bodyPr>
          <a:lstStyle/>
          <a:p>
            <a:pPr defTabSz="1218565">
              <a:lnSpc>
                <a:spcPct val="120000"/>
              </a:lnSpc>
            </a:pPr>
            <a:r>
              <a:rPr lang="zh-CN" altLang="en-US" sz="2700" dirty="0">
                <a:solidFill>
                  <a:prstClr val="black">
                    <a:lumMod val="85000"/>
                    <a:lumOff val="15000"/>
                  </a:prstClr>
                </a:solidFill>
                <a:latin typeface="微软雅黑" panose="020B0503020204020204" pitchFamily="34" charset="-122"/>
                <a:ea typeface="微软雅黑" panose="020B0503020204020204" pitchFamily="34" charset="-122"/>
              </a:rPr>
              <a:t>目标规划</a:t>
            </a:r>
          </a:p>
        </p:txBody>
      </p:sp>
      <p:sp>
        <p:nvSpPr>
          <p:cNvPr id="3" name="矩形 2"/>
          <p:cNvSpPr/>
          <p:nvPr/>
        </p:nvSpPr>
        <p:spPr>
          <a:xfrm>
            <a:off x="1042562" y="2097576"/>
            <a:ext cx="3184152" cy="579420"/>
          </a:xfrm>
          <a:prstGeom prst="rect">
            <a:avLst/>
          </a:prstGeom>
        </p:spPr>
        <p:txBody>
          <a:bodyPr wrap="square" lIns="121887" tIns="60943" rIns="121887" bIns="60943" anchor="ctr">
            <a:spAutoFit/>
          </a:bodyPr>
          <a:lstStyle/>
          <a:p>
            <a:pPr defTabSz="1218565">
              <a:lnSpc>
                <a:spcPct val="120000"/>
              </a:lnSpc>
            </a:pPr>
            <a:r>
              <a:rPr lang="zh-CN" altLang="en-US" sz="2700" dirty="0">
                <a:solidFill>
                  <a:prstClr val="black">
                    <a:lumMod val="85000"/>
                    <a:lumOff val="15000"/>
                  </a:prstClr>
                </a:solidFill>
                <a:latin typeface="微软雅黑" panose="020B0503020204020204" pitchFamily="34" charset="-122"/>
                <a:ea typeface="微软雅黑" panose="020B0503020204020204" pitchFamily="34" charset="-122"/>
              </a:rPr>
              <a:t>标题</a:t>
            </a:r>
          </a:p>
        </p:txBody>
      </p:sp>
      <p:sp>
        <p:nvSpPr>
          <p:cNvPr id="5" name="矩形 4"/>
          <p:cNvSpPr/>
          <p:nvPr/>
        </p:nvSpPr>
        <p:spPr>
          <a:xfrm>
            <a:off x="462516" y="2777179"/>
            <a:ext cx="3704931" cy="3225464"/>
          </a:xfrm>
          <a:prstGeom prst="rect">
            <a:avLst/>
          </a:prstGeom>
        </p:spPr>
        <p:txBody>
          <a:bodyPr wrap="square" lIns="121887" tIns="60943" rIns="121887" bIns="60943" anchor="ctr">
            <a:spAutoFit/>
          </a:bodyPr>
          <a:lstStyle/>
          <a:p>
            <a:pPr defTabSz="1218565">
              <a:lnSpc>
                <a:spcPct val="120000"/>
              </a:lnSpc>
            </a:pPr>
            <a:r>
              <a:rPr lang="zh-CN" altLang="en-US" dirty="0">
                <a:solidFill>
                  <a:srgbClr val="242424">
                    <a:lumMod val="75000"/>
                    <a:lumOff val="25000"/>
                  </a:srgbClr>
                </a:solidFill>
                <a:latin typeface="微软雅黑" panose="020B0503020204020204" pitchFamily="34" charset="-122"/>
                <a:ea typeface="微软雅黑" panose="020B0503020204020204" pitchFamily="34" charset="-122"/>
              </a:rPr>
              <a:t>在这里填写规划文字内容说明在这里填写规划文字内容说明</a:t>
            </a:r>
          </a:p>
          <a:p>
            <a:pPr defTabSz="1218565">
              <a:lnSpc>
                <a:spcPct val="120000"/>
              </a:lnSpc>
            </a:pPr>
            <a:r>
              <a:rPr lang="zh-CN" altLang="en-US" dirty="0">
                <a:solidFill>
                  <a:srgbClr val="242424">
                    <a:lumMod val="75000"/>
                    <a:lumOff val="25000"/>
                  </a:srgbClr>
                </a:solidFill>
                <a:latin typeface="微软雅黑" panose="020B0503020204020204" pitchFamily="34" charset="-122"/>
                <a:ea typeface="微软雅黑" panose="020B0503020204020204" pitchFamily="34" charset="-122"/>
              </a:rPr>
              <a:t>在这里填写规划文字内容说明在这里填写规划文字内容说明在这里填写规划文字内容说明在这里填写规划文字内容说明</a:t>
            </a:r>
          </a:p>
          <a:p>
            <a:pPr defTabSz="1218565">
              <a:lnSpc>
                <a:spcPct val="120000"/>
              </a:lnSpc>
            </a:pPr>
            <a:endParaRPr lang="zh-CN" altLang="en-US" dirty="0">
              <a:solidFill>
                <a:srgbClr val="242424">
                  <a:lumMod val="75000"/>
                  <a:lumOff val="25000"/>
                </a:srgbClr>
              </a:solidFill>
              <a:latin typeface="微软雅黑" panose="020B0503020204020204" pitchFamily="34" charset="-122"/>
              <a:ea typeface="微软雅黑" panose="020B0503020204020204" pitchFamily="34" charset="-122"/>
            </a:endParaRPr>
          </a:p>
          <a:p>
            <a:pPr defTabSz="1218565">
              <a:lnSpc>
                <a:spcPct val="120000"/>
              </a:lnSpc>
            </a:pPr>
            <a:endParaRPr lang="zh-CN" altLang="en-US" dirty="0">
              <a:solidFill>
                <a:srgbClr val="242424">
                  <a:lumMod val="75000"/>
                  <a:lumOff val="25000"/>
                </a:srgbClr>
              </a:solidFill>
              <a:latin typeface="微软雅黑" panose="020B0503020204020204" pitchFamily="34" charset="-122"/>
              <a:ea typeface="微软雅黑" panose="020B0503020204020204" pitchFamily="34" charset="-122"/>
            </a:endParaRPr>
          </a:p>
          <a:p>
            <a:pPr defTabSz="1218565">
              <a:lnSpc>
                <a:spcPct val="120000"/>
              </a:lnSpc>
            </a:pPr>
            <a:endParaRPr lang="zh-CN" altLang="en-US" dirty="0">
              <a:solidFill>
                <a:srgbClr val="242424">
                  <a:lumMod val="75000"/>
                  <a:lumOff val="25000"/>
                </a:srgbClr>
              </a:solidFill>
              <a:latin typeface="微软雅黑" panose="020B0503020204020204" pitchFamily="34" charset="-122"/>
              <a:ea typeface="微软雅黑" panose="020B0503020204020204" pitchFamily="34" charset="-122"/>
            </a:endParaRPr>
          </a:p>
        </p:txBody>
      </p:sp>
      <p:sp>
        <p:nvSpPr>
          <p:cNvPr id="6" name="矩形 5"/>
          <p:cNvSpPr/>
          <p:nvPr/>
        </p:nvSpPr>
        <p:spPr>
          <a:xfrm>
            <a:off x="5689599" y="1508596"/>
            <a:ext cx="2006599" cy="1979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8153397" y="3784599"/>
            <a:ext cx="2006599" cy="1979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689598" y="3793066"/>
            <a:ext cx="2006599" cy="1979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153398" y="1508596"/>
            <a:ext cx="2006599" cy="1979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接连接符 26"/>
          <p:cNvCxnSpPr/>
          <p:nvPr/>
        </p:nvCxnSpPr>
        <p:spPr>
          <a:xfrm>
            <a:off x="8728039" y="2007326"/>
            <a:ext cx="0" cy="3271787"/>
          </a:xfrm>
          <a:prstGeom prst="line">
            <a:avLst/>
          </a:prstGeom>
          <a:ln>
            <a:solidFill>
              <a:srgbClr val="42BAC8"/>
            </a:solidFill>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6215560" y="1981945"/>
            <a:ext cx="2411815" cy="929137"/>
            <a:chOff x="1294421" y="2015194"/>
            <a:chExt cx="2411814" cy="929137"/>
          </a:xfrm>
        </p:grpSpPr>
        <p:sp>
          <p:nvSpPr>
            <p:cNvPr id="29" name="文本框 28"/>
            <p:cNvSpPr txBox="1"/>
            <p:nvPr/>
          </p:nvSpPr>
          <p:spPr>
            <a:xfrm>
              <a:off x="1294421" y="2015194"/>
              <a:ext cx="2317999" cy="313932"/>
            </a:xfrm>
            <a:prstGeom prst="rect">
              <a:avLst/>
            </a:prstGeom>
            <a:noFill/>
          </p:spPr>
          <p:txBody>
            <a:bodyPr wrap="square" rtlCol="0">
              <a:spAutoFit/>
            </a:bodyPr>
            <a:lstStyle/>
            <a:p>
              <a:pPr defTabSz="913765">
                <a:lnSpc>
                  <a:spcPct val="90000"/>
                </a:lnSpc>
                <a:spcBef>
                  <a:spcPts val="1000"/>
                </a:spcBef>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0" name="文本框 29"/>
            <p:cNvSpPr txBox="1"/>
            <p:nvPr/>
          </p:nvSpPr>
          <p:spPr>
            <a:xfrm>
              <a:off x="1301340" y="2287705"/>
              <a:ext cx="2404895" cy="656626"/>
            </a:xfrm>
            <a:prstGeom prst="rect">
              <a:avLst/>
            </a:prstGeom>
            <a:noFill/>
          </p:spPr>
          <p:txBody>
            <a:bodyPr wrap="square" rtlCol="0">
              <a:spAutoFit/>
            </a:bodyPr>
            <a:lstStyle/>
            <a:p>
              <a:pPr algn="just" defTabSz="913765">
                <a:lnSpc>
                  <a:spcPct val="13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单击添加文本单击添加文本单击添加文本单击添加文本</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6215560" y="3123242"/>
            <a:ext cx="2411815" cy="929137"/>
            <a:chOff x="1294421" y="3156490"/>
            <a:chExt cx="2411814" cy="929137"/>
          </a:xfrm>
        </p:grpSpPr>
        <p:sp>
          <p:nvSpPr>
            <p:cNvPr id="32" name="文本框 31"/>
            <p:cNvSpPr txBox="1"/>
            <p:nvPr/>
          </p:nvSpPr>
          <p:spPr>
            <a:xfrm>
              <a:off x="1294421" y="3156490"/>
              <a:ext cx="2317999" cy="313932"/>
            </a:xfrm>
            <a:prstGeom prst="rect">
              <a:avLst/>
            </a:prstGeom>
            <a:noFill/>
          </p:spPr>
          <p:txBody>
            <a:bodyPr wrap="square" rtlCol="0">
              <a:spAutoFit/>
            </a:bodyPr>
            <a:lstStyle/>
            <a:p>
              <a:pPr defTabSz="913765">
                <a:lnSpc>
                  <a:spcPct val="90000"/>
                </a:lnSpc>
                <a:spcBef>
                  <a:spcPts val="1000"/>
                </a:spcBef>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3" name="文本框 32"/>
            <p:cNvSpPr txBox="1"/>
            <p:nvPr/>
          </p:nvSpPr>
          <p:spPr>
            <a:xfrm>
              <a:off x="1301340" y="3429001"/>
              <a:ext cx="2404895" cy="656626"/>
            </a:xfrm>
            <a:prstGeom prst="rect">
              <a:avLst/>
            </a:prstGeom>
            <a:noFill/>
          </p:spPr>
          <p:txBody>
            <a:bodyPr wrap="square" rtlCol="0">
              <a:spAutoFit/>
            </a:bodyPr>
            <a:lstStyle/>
            <a:p>
              <a:pPr algn="just" defTabSz="913765">
                <a:lnSpc>
                  <a:spcPct val="13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单击添加文本单击添加文本单击添加文本单击添加文本</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6215560" y="4247703"/>
            <a:ext cx="2411815" cy="929137"/>
            <a:chOff x="1294421" y="4280954"/>
            <a:chExt cx="2411814" cy="929137"/>
          </a:xfrm>
        </p:grpSpPr>
        <p:sp>
          <p:nvSpPr>
            <p:cNvPr id="35" name="文本框 34"/>
            <p:cNvSpPr txBox="1"/>
            <p:nvPr/>
          </p:nvSpPr>
          <p:spPr>
            <a:xfrm>
              <a:off x="1294421" y="4280954"/>
              <a:ext cx="2317999" cy="313932"/>
            </a:xfrm>
            <a:prstGeom prst="rect">
              <a:avLst/>
            </a:prstGeom>
            <a:noFill/>
          </p:spPr>
          <p:txBody>
            <a:bodyPr wrap="square" rtlCol="0">
              <a:spAutoFit/>
            </a:bodyPr>
            <a:lstStyle/>
            <a:p>
              <a:pPr defTabSz="913765">
                <a:lnSpc>
                  <a:spcPct val="90000"/>
                </a:lnSpc>
                <a:spcBef>
                  <a:spcPts val="1000"/>
                </a:spcBef>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6" name="文本框 35"/>
            <p:cNvSpPr txBox="1"/>
            <p:nvPr/>
          </p:nvSpPr>
          <p:spPr>
            <a:xfrm>
              <a:off x="1301340" y="4553465"/>
              <a:ext cx="2404895" cy="656626"/>
            </a:xfrm>
            <a:prstGeom prst="rect">
              <a:avLst/>
            </a:prstGeom>
            <a:noFill/>
          </p:spPr>
          <p:txBody>
            <a:bodyPr wrap="square" rtlCol="0">
              <a:spAutoFit/>
            </a:bodyPr>
            <a:lstStyle/>
            <a:p>
              <a:pPr algn="just" defTabSz="913765">
                <a:lnSpc>
                  <a:spcPct val="13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单击添加文本单击添加文本单击添加文本单击添加文本</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9195308" y="1981945"/>
            <a:ext cx="2411815" cy="929137"/>
            <a:chOff x="4274170" y="2015194"/>
            <a:chExt cx="2411814" cy="929137"/>
          </a:xfrm>
        </p:grpSpPr>
        <p:sp>
          <p:nvSpPr>
            <p:cNvPr id="38" name="文本框 37"/>
            <p:cNvSpPr txBox="1"/>
            <p:nvPr/>
          </p:nvSpPr>
          <p:spPr>
            <a:xfrm>
              <a:off x="4274170" y="2015194"/>
              <a:ext cx="2317999" cy="313932"/>
            </a:xfrm>
            <a:prstGeom prst="rect">
              <a:avLst/>
            </a:prstGeom>
            <a:noFill/>
          </p:spPr>
          <p:txBody>
            <a:bodyPr wrap="square" rtlCol="0">
              <a:spAutoFit/>
            </a:bodyPr>
            <a:lstStyle/>
            <a:p>
              <a:pPr defTabSz="913765">
                <a:lnSpc>
                  <a:spcPct val="90000"/>
                </a:lnSpc>
                <a:spcBef>
                  <a:spcPts val="1000"/>
                </a:spcBef>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9" name="文本框 38"/>
            <p:cNvSpPr txBox="1"/>
            <p:nvPr/>
          </p:nvSpPr>
          <p:spPr>
            <a:xfrm>
              <a:off x="4281089" y="2287705"/>
              <a:ext cx="2404895" cy="656626"/>
            </a:xfrm>
            <a:prstGeom prst="rect">
              <a:avLst/>
            </a:prstGeom>
            <a:noFill/>
          </p:spPr>
          <p:txBody>
            <a:bodyPr wrap="square" rtlCol="0">
              <a:spAutoFit/>
            </a:bodyPr>
            <a:lstStyle/>
            <a:p>
              <a:pPr algn="just" defTabSz="913765">
                <a:lnSpc>
                  <a:spcPct val="13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单击添加文本单击添加文本单击添加文本单击添加文本</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9195308" y="3123242"/>
            <a:ext cx="2411815" cy="929137"/>
            <a:chOff x="4274170" y="3156490"/>
            <a:chExt cx="2411814" cy="929137"/>
          </a:xfrm>
        </p:grpSpPr>
        <p:sp>
          <p:nvSpPr>
            <p:cNvPr id="41" name="文本框 40"/>
            <p:cNvSpPr txBox="1"/>
            <p:nvPr/>
          </p:nvSpPr>
          <p:spPr>
            <a:xfrm>
              <a:off x="4274170" y="3156490"/>
              <a:ext cx="2317999" cy="313932"/>
            </a:xfrm>
            <a:prstGeom prst="rect">
              <a:avLst/>
            </a:prstGeom>
            <a:noFill/>
          </p:spPr>
          <p:txBody>
            <a:bodyPr wrap="square" rtlCol="0">
              <a:spAutoFit/>
            </a:bodyPr>
            <a:lstStyle/>
            <a:p>
              <a:pPr defTabSz="913765">
                <a:lnSpc>
                  <a:spcPct val="90000"/>
                </a:lnSpc>
                <a:spcBef>
                  <a:spcPts val="1000"/>
                </a:spcBef>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42" name="文本框 41"/>
            <p:cNvSpPr txBox="1"/>
            <p:nvPr/>
          </p:nvSpPr>
          <p:spPr>
            <a:xfrm>
              <a:off x="4281089" y="3429001"/>
              <a:ext cx="2404895" cy="656626"/>
            </a:xfrm>
            <a:prstGeom prst="rect">
              <a:avLst/>
            </a:prstGeom>
            <a:noFill/>
          </p:spPr>
          <p:txBody>
            <a:bodyPr wrap="square" rtlCol="0">
              <a:spAutoFit/>
            </a:bodyPr>
            <a:lstStyle/>
            <a:p>
              <a:pPr algn="just" defTabSz="913765">
                <a:lnSpc>
                  <a:spcPct val="13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单击添加文本单击添加文本单击添加文本单击添加文本</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9195308" y="4247703"/>
            <a:ext cx="2411815" cy="929137"/>
            <a:chOff x="4274170" y="4280954"/>
            <a:chExt cx="2411814" cy="929137"/>
          </a:xfrm>
        </p:grpSpPr>
        <p:sp>
          <p:nvSpPr>
            <p:cNvPr id="44" name="文本框 43"/>
            <p:cNvSpPr txBox="1"/>
            <p:nvPr/>
          </p:nvSpPr>
          <p:spPr>
            <a:xfrm>
              <a:off x="4274170" y="4280954"/>
              <a:ext cx="2317999" cy="313932"/>
            </a:xfrm>
            <a:prstGeom prst="rect">
              <a:avLst/>
            </a:prstGeom>
            <a:noFill/>
          </p:spPr>
          <p:txBody>
            <a:bodyPr wrap="square" rtlCol="0">
              <a:spAutoFit/>
            </a:bodyPr>
            <a:lstStyle/>
            <a:p>
              <a:pPr defTabSz="913765">
                <a:lnSpc>
                  <a:spcPct val="90000"/>
                </a:lnSpc>
                <a:spcBef>
                  <a:spcPts val="1000"/>
                </a:spcBef>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45" name="文本框 44"/>
            <p:cNvSpPr txBox="1"/>
            <p:nvPr/>
          </p:nvSpPr>
          <p:spPr>
            <a:xfrm>
              <a:off x="4281089" y="4553465"/>
              <a:ext cx="2404895" cy="656626"/>
            </a:xfrm>
            <a:prstGeom prst="rect">
              <a:avLst/>
            </a:prstGeom>
            <a:noFill/>
          </p:spPr>
          <p:txBody>
            <a:bodyPr wrap="square" rtlCol="0">
              <a:spAutoFit/>
            </a:bodyPr>
            <a:lstStyle/>
            <a:p>
              <a:pPr algn="just" defTabSz="913765">
                <a:lnSpc>
                  <a:spcPct val="13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单击添加文本单击添加文本单击添加文本单击添加文本</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sp>
        <p:nvSpPr>
          <p:cNvPr id="48" name="文本框 47"/>
          <p:cNvSpPr txBox="1"/>
          <p:nvPr/>
        </p:nvSpPr>
        <p:spPr>
          <a:xfrm>
            <a:off x="8446729" y="3426320"/>
            <a:ext cx="1564655" cy="383182"/>
          </a:xfrm>
          <a:prstGeom prst="rect">
            <a:avLst/>
          </a:prstGeom>
          <a:noFill/>
        </p:spPr>
        <p:txBody>
          <a:bodyPr wrap="square" rtlCol="0" anchor="ctr">
            <a:spAutoFit/>
          </a:bodyPr>
          <a:lstStyle/>
          <a:p>
            <a:pPr algn="ctr" defTabSz="913765">
              <a:lnSpc>
                <a:spcPct val="90000"/>
              </a:lnSpc>
              <a:spcBef>
                <a:spcPts val="1000"/>
              </a:spcBef>
            </a:pPr>
            <a:r>
              <a:rPr lang="zh-CN" altLang="en-US" sz="2100" b="1" dirty="0">
                <a:solidFill>
                  <a:srgbClr val="FFFFFF">
                    <a:lumMod val="95000"/>
                  </a:srgbClr>
                </a:solidFill>
                <a:latin typeface="微软雅黑" panose="020B0503020204020204" pitchFamily="34" charset="-122"/>
                <a:ea typeface="微软雅黑" panose="020B0503020204020204" pitchFamily="34" charset="-122"/>
              </a:rPr>
              <a:t>添加标题</a:t>
            </a:r>
          </a:p>
        </p:txBody>
      </p:sp>
      <p:sp>
        <p:nvSpPr>
          <p:cNvPr id="54" name="矩形 53"/>
          <p:cNvSpPr/>
          <p:nvPr/>
        </p:nvSpPr>
        <p:spPr>
          <a:xfrm>
            <a:off x="1385077" y="79229"/>
            <a:ext cx="1631181" cy="621690"/>
          </a:xfrm>
          <a:prstGeom prst="rect">
            <a:avLst/>
          </a:prstGeom>
        </p:spPr>
        <p:txBody>
          <a:bodyPr wrap="none" lIns="121887" tIns="60943" rIns="121887" bIns="60943" anchor="ctr">
            <a:spAutoFit/>
          </a:bodyPr>
          <a:lstStyle/>
          <a:p>
            <a:pPr defTabSz="1218565">
              <a:lnSpc>
                <a:spcPct val="120000"/>
              </a:lnSpc>
            </a:pPr>
            <a:r>
              <a:rPr lang="zh-CN" altLang="en-US" sz="2700" dirty="0">
                <a:solidFill>
                  <a:prstClr val="black">
                    <a:lumMod val="85000"/>
                    <a:lumOff val="15000"/>
                  </a:prstClr>
                </a:solidFill>
                <a:latin typeface="微软雅黑" panose="020B0503020204020204" pitchFamily="34" charset="-122"/>
                <a:ea typeface="微软雅黑" panose="020B0503020204020204" pitchFamily="34" charset="-122"/>
              </a:rPr>
              <a:t>目标规划</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238" y="2184562"/>
            <a:ext cx="4078085" cy="24223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 calcmode="lin" valueType="num">
                                      <p:cBhvr>
                                        <p:cTn id="9" dur="500" fill="hold"/>
                                        <p:tgtEl>
                                          <p:spTgt spid="27"/>
                                        </p:tgtEl>
                                        <p:attrNameLst>
                                          <p:attrName>style.rotation</p:attrName>
                                        </p:attrNameLst>
                                      </p:cBhvr>
                                      <p:tavLst>
                                        <p:tav tm="0">
                                          <p:val>
                                            <p:fltVal val="360"/>
                                          </p:val>
                                        </p:tav>
                                        <p:tav tm="100000">
                                          <p:val>
                                            <p:fltVal val="0"/>
                                          </p:val>
                                        </p:tav>
                                      </p:tavLst>
                                    </p:anim>
                                    <p:animEffect transition="in" filter="fade">
                                      <p:cBhvr>
                                        <p:cTn id="10" dur="500"/>
                                        <p:tgtEl>
                                          <p:spTgt spid="27"/>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left)">
                                      <p:cBhvr>
                                        <p:cTn id="14" dur="500"/>
                                        <p:tgtEl>
                                          <p:spTgt spid="28"/>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500"/>
                                        <p:tgtEl>
                                          <p:spTgt spid="31"/>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500"/>
                                        <p:tgtEl>
                                          <p:spTgt spid="34"/>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left)">
                                      <p:cBhvr>
                                        <p:cTn id="26" dur="500"/>
                                        <p:tgtEl>
                                          <p:spTgt spid="3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left)">
                                      <p:cBhvr>
                                        <p:cTn id="30" dur="500"/>
                                        <p:tgtEl>
                                          <p:spTgt spid="40"/>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wipe(left)">
                                      <p:cBhvr>
                                        <p:cTn id="3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2014997" y="4041870"/>
            <a:ext cx="1851982" cy="1048228"/>
            <a:chOff x="2814" y="1405"/>
            <a:chExt cx="2052" cy="1510"/>
          </a:xfrm>
        </p:grpSpPr>
        <p:sp>
          <p:nvSpPr>
            <p:cNvPr id="3" name="Freeform 5"/>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chemeClr val="accent1">
                <a:alpha val="9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defTabSz="866775" fontAlgn="base">
                <a:lnSpc>
                  <a:spcPct val="120000"/>
                </a:lnSpc>
                <a:spcBef>
                  <a:spcPct val="0"/>
                </a:spcBef>
                <a:spcAft>
                  <a:spcPct val="0"/>
                </a:spcAft>
              </a:pPr>
              <a:endParaRPr lang="en-US" sz="700">
                <a:solidFill>
                  <a:srgbClr val="393939"/>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Freeform 6"/>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chemeClr val="accent1">
                <a:lumMod val="50000"/>
                <a:alpha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defTabSz="866775" fontAlgn="base">
                <a:lnSpc>
                  <a:spcPct val="120000"/>
                </a:lnSpc>
                <a:spcBef>
                  <a:spcPct val="0"/>
                </a:spcBef>
                <a:spcAft>
                  <a:spcPct val="0"/>
                </a:spcAft>
              </a:pPr>
              <a:endParaRPr lang="en-US" sz="700">
                <a:solidFill>
                  <a:srgbClr val="39393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4"/>
          <p:cNvGrpSpPr>
            <a:grpSpLocks noChangeAspect="1"/>
          </p:cNvGrpSpPr>
          <p:nvPr/>
        </p:nvGrpSpPr>
        <p:grpSpPr bwMode="auto">
          <a:xfrm>
            <a:off x="3262514" y="3726855"/>
            <a:ext cx="1851982" cy="1363244"/>
            <a:chOff x="2814" y="1405"/>
            <a:chExt cx="2052" cy="1510"/>
          </a:xfrm>
        </p:grpSpPr>
        <p:sp>
          <p:nvSpPr>
            <p:cNvPr id="6" name="Freeform 5"/>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chemeClr val="accent2">
                <a:alpha val="9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defTabSz="866775" fontAlgn="base">
                <a:lnSpc>
                  <a:spcPct val="120000"/>
                </a:lnSpc>
                <a:spcBef>
                  <a:spcPct val="0"/>
                </a:spcBef>
                <a:spcAft>
                  <a:spcPct val="0"/>
                </a:spcAft>
              </a:pPr>
              <a:endParaRPr lang="en-US" sz="700">
                <a:solidFill>
                  <a:srgbClr val="393939"/>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6"/>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chemeClr val="accent2">
                <a:lumMod val="50000"/>
                <a:alpha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defTabSz="866775" fontAlgn="base">
                <a:lnSpc>
                  <a:spcPct val="120000"/>
                </a:lnSpc>
                <a:spcBef>
                  <a:spcPct val="0"/>
                </a:spcBef>
                <a:spcAft>
                  <a:spcPct val="0"/>
                </a:spcAft>
              </a:pPr>
              <a:endParaRPr lang="en-US" sz="700">
                <a:solidFill>
                  <a:srgbClr val="39393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Group 4"/>
          <p:cNvGrpSpPr>
            <a:grpSpLocks noChangeAspect="1"/>
          </p:cNvGrpSpPr>
          <p:nvPr/>
        </p:nvGrpSpPr>
        <p:grpSpPr bwMode="auto">
          <a:xfrm>
            <a:off x="4510030" y="3117719"/>
            <a:ext cx="1851982" cy="1972381"/>
            <a:chOff x="2814" y="1405"/>
            <a:chExt cx="2052" cy="1510"/>
          </a:xfrm>
        </p:grpSpPr>
        <p:sp>
          <p:nvSpPr>
            <p:cNvPr id="9" name="Freeform 5"/>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chemeClr val="accent3">
                <a:alpha val="9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defTabSz="866775" fontAlgn="base">
                <a:lnSpc>
                  <a:spcPct val="120000"/>
                </a:lnSpc>
                <a:spcBef>
                  <a:spcPct val="0"/>
                </a:spcBef>
                <a:spcAft>
                  <a:spcPct val="0"/>
                </a:spcAft>
              </a:pPr>
              <a:endParaRPr lang="en-US" sz="700">
                <a:solidFill>
                  <a:srgbClr val="393939"/>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6"/>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chemeClr val="accent3">
                <a:lumMod val="50000"/>
                <a:alpha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defTabSz="866775" fontAlgn="base">
                <a:lnSpc>
                  <a:spcPct val="120000"/>
                </a:lnSpc>
                <a:spcBef>
                  <a:spcPct val="0"/>
                </a:spcBef>
                <a:spcAft>
                  <a:spcPct val="0"/>
                </a:spcAft>
              </a:pPr>
              <a:endParaRPr lang="en-US" sz="700">
                <a:solidFill>
                  <a:srgbClr val="39393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Group 4"/>
          <p:cNvGrpSpPr>
            <a:grpSpLocks noChangeAspect="1"/>
          </p:cNvGrpSpPr>
          <p:nvPr/>
        </p:nvGrpSpPr>
        <p:grpSpPr bwMode="auto">
          <a:xfrm>
            <a:off x="5757546" y="4148488"/>
            <a:ext cx="1851982" cy="941610"/>
            <a:chOff x="2814" y="1405"/>
            <a:chExt cx="2052" cy="1510"/>
          </a:xfrm>
        </p:grpSpPr>
        <p:sp>
          <p:nvSpPr>
            <p:cNvPr id="12" name="Freeform 5"/>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chemeClr val="accent4">
                <a:alpha val="9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defTabSz="866775" fontAlgn="base">
                <a:lnSpc>
                  <a:spcPct val="120000"/>
                </a:lnSpc>
                <a:spcBef>
                  <a:spcPct val="0"/>
                </a:spcBef>
                <a:spcAft>
                  <a:spcPct val="0"/>
                </a:spcAft>
              </a:pPr>
              <a:endParaRPr lang="en-US" sz="700">
                <a:solidFill>
                  <a:srgbClr val="393939"/>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6"/>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chemeClr val="accent4">
                <a:lumMod val="50000"/>
                <a:alpha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defTabSz="866775" fontAlgn="base">
                <a:lnSpc>
                  <a:spcPct val="120000"/>
                </a:lnSpc>
                <a:spcBef>
                  <a:spcPct val="0"/>
                </a:spcBef>
                <a:spcAft>
                  <a:spcPct val="0"/>
                </a:spcAft>
              </a:pPr>
              <a:endParaRPr lang="en-US" sz="700">
                <a:solidFill>
                  <a:srgbClr val="39393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Group 4"/>
          <p:cNvGrpSpPr>
            <a:grpSpLocks noChangeAspect="1"/>
          </p:cNvGrpSpPr>
          <p:nvPr/>
        </p:nvGrpSpPr>
        <p:grpSpPr bwMode="auto">
          <a:xfrm>
            <a:off x="7005063" y="2808453"/>
            <a:ext cx="1851982" cy="2281646"/>
            <a:chOff x="2814" y="1405"/>
            <a:chExt cx="2052" cy="1510"/>
          </a:xfrm>
        </p:grpSpPr>
        <p:sp>
          <p:nvSpPr>
            <p:cNvPr id="15" name="Freeform 5"/>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chemeClr val="accent5">
                <a:alpha val="9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defTabSz="866775" fontAlgn="base">
                <a:lnSpc>
                  <a:spcPct val="120000"/>
                </a:lnSpc>
                <a:spcBef>
                  <a:spcPct val="0"/>
                </a:spcBef>
                <a:spcAft>
                  <a:spcPct val="0"/>
                </a:spcAft>
              </a:pPr>
              <a:endParaRPr lang="en-US" sz="700">
                <a:solidFill>
                  <a:srgbClr val="393939"/>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6"/>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chemeClr val="accent5">
                <a:lumMod val="50000"/>
                <a:alpha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defTabSz="866775" fontAlgn="base">
                <a:lnSpc>
                  <a:spcPct val="120000"/>
                </a:lnSpc>
                <a:spcBef>
                  <a:spcPct val="0"/>
                </a:spcBef>
                <a:spcAft>
                  <a:spcPct val="0"/>
                </a:spcAft>
              </a:pPr>
              <a:endParaRPr lang="en-US" sz="700">
                <a:solidFill>
                  <a:srgbClr val="39393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 name="Group 4"/>
          <p:cNvGrpSpPr>
            <a:grpSpLocks noChangeAspect="1"/>
          </p:cNvGrpSpPr>
          <p:nvPr/>
        </p:nvGrpSpPr>
        <p:grpSpPr bwMode="auto">
          <a:xfrm>
            <a:off x="8252580" y="3528103"/>
            <a:ext cx="1851982" cy="1561997"/>
            <a:chOff x="2814" y="1405"/>
            <a:chExt cx="2052" cy="1510"/>
          </a:xfrm>
        </p:grpSpPr>
        <p:sp>
          <p:nvSpPr>
            <p:cNvPr id="18" name="Freeform 5"/>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chemeClr val="accent6">
                <a:alpha val="9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defTabSz="866775" fontAlgn="base">
                <a:lnSpc>
                  <a:spcPct val="120000"/>
                </a:lnSpc>
                <a:spcBef>
                  <a:spcPct val="0"/>
                </a:spcBef>
                <a:spcAft>
                  <a:spcPct val="0"/>
                </a:spcAft>
              </a:pPr>
              <a:endParaRPr lang="en-US" sz="700">
                <a:solidFill>
                  <a:srgbClr val="393939"/>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6"/>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chemeClr val="accent6">
                <a:lumMod val="50000"/>
                <a:alpha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defTabSz="866775" fontAlgn="base">
                <a:lnSpc>
                  <a:spcPct val="120000"/>
                </a:lnSpc>
                <a:spcBef>
                  <a:spcPct val="0"/>
                </a:spcBef>
                <a:spcAft>
                  <a:spcPct val="0"/>
                </a:spcAft>
              </a:pPr>
              <a:endParaRPr lang="en-US" sz="700">
                <a:solidFill>
                  <a:srgbClr val="39393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Group 4"/>
          <p:cNvGrpSpPr>
            <a:grpSpLocks noChangeAspect="1"/>
          </p:cNvGrpSpPr>
          <p:nvPr/>
        </p:nvGrpSpPr>
        <p:grpSpPr bwMode="auto">
          <a:xfrm rot="10800000">
            <a:off x="3933966" y="1790330"/>
            <a:ext cx="526384" cy="635276"/>
            <a:chOff x="347" y="3344"/>
            <a:chExt cx="586" cy="707"/>
          </a:xfrm>
          <a:solidFill>
            <a:schemeClr val="accent2"/>
          </a:solidFill>
        </p:grpSpPr>
        <p:sp>
          <p:nvSpPr>
            <p:cNvPr id="21" name="Oval 5"/>
            <p:cNvSpPr>
              <a:spLocks noChangeArrowheads="1"/>
            </p:cNvSpPr>
            <p:nvPr/>
          </p:nvSpPr>
          <p:spPr bwMode="auto">
            <a:xfrm rot="10800000">
              <a:off x="347" y="3466"/>
              <a:ext cx="586" cy="5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lstStyle/>
            <a:p>
              <a:pPr algn="ctr" defTabSz="866775" fontAlgn="base">
                <a:lnSpc>
                  <a:spcPct val="120000"/>
                </a:lnSpc>
                <a:spcBef>
                  <a:spcPct val="0"/>
                </a:spcBef>
                <a:spcAft>
                  <a:spcPct val="0"/>
                </a:spcAft>
              </a:pPr>
              <a:r>
                <a:rPr lang="en-US" sz="1200" dirty="0">
                  <a:solidFill>
                    <a:srgbClr val="FFFFFF"/>
                  </a:solidFill>
                  <a:latin typeface="Arial" panose="020B0604020202020204" pitchFamily="34" charset="0"/>
                  <a:ea typeface="微软雅黑" panose="020B0503020204020204" pitchFamily="34" charset="-122"/>
                  <a:sym typeface="Arial" panose="020B0604020202020204" pitchFamily="34" charset="0"/>
                </a:rPr>
                <a:t>50%</a:t>
              </a:r>
            </a:p>
          </p:txBody>
        </p:sp>
        <p:sp>
          <p:nvSpPr>
            <p:cNvPr id="22"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ctr" anchorCtr="1" compatLnSpc="1"/>
            <a:lstStyle/>
            <a:p>
              <a:pPr algn="ctr" defTabSz="866775" fontAlgn="base">
                <a:lnSpc>
                  <a:spcPct val="120000"/>
                </a:lnSpc>
                <a:spcBef>
                  <a:spcPct val="0"/>
                </a:spcBef>
                <a:spcAft>
                  <a:spcPct val="0"/>
                </a:spcAft>
              </a:pPr>
              <a:endParaRPr lang="en-US" sz="1200">
                <a:solidFill>
                  <a:srgbClr val="39393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Group 4"/>
          <p:cNvGrpSpPr>
            <a:grpSpLocks noChangeAspect="1"/>
          </p:cNvGrpSpPr>
          <p:nvPr/>
        </p:nvGrpSpPr>
        <p:grpSpPr bwMode="auto">
          <a:xfrm rot="10800000">
            <a:off x="5168582" y="1799921"/>
            <a:ext cx="526384" cy="635276"/>
            <a:chOff x="347" y="3344"/>
            <a:chExt cx="586" cy="707"/>
          </a:xfrm>
          <a:solidFill>
            <a:schemeClr val="accent3"/>
          </a:solidFill>
        </p:grpSpPr>
        <p:sp>
          <p:nvSpPr>
            <p:cNvPr id="24" name="Oval 5"/>
            <p:cNvSpPr>
              <a:spLocks noChangeArrowheads="1"/>
            </p:cNvSpPr>
            <p:nvPr/>
          </p:nvSpPr>
          <p:spPr bwMode="auto">
            <a:xfrm rot="10800000">
              <a:off x="347" y="3466"/>
              <a:ext cx="586" cy="5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lstStyle/>
            <a:p>
              <a:pPr algn="ctr" defTabSz="866775" fontAlgn="base">
                <a:lnSpc>
                  <a:spcPct val="120000"/>
                </a:lnSpc>
                <a:spcBef>
                  <a:spcPct val="0"/>
                </a:spcBef>
                <a:spcAft>
                  <a:spcPct val="0"/>
                </a:spcAft>
              </a:pPr>
              <a:r>
                <a:rPr lang="en-US" sz="1200" dirty="0">
                  <a:solidFill>
                    <a:srgbClr val="FFFFFF"/>
                  </a:solidFill>
                  <a:latin typeface="Arial" panose="020B0604020202020204" pitchFamily="34" charset="0"/>
                  <a:ea typeface="微软雅黑" panose="020B0503020204020204" pitchFamily="34" charset="-122"/>
                  <a:sym typeface="Arial" panose="020B0604020202020204" pitchFamily="34" charset="0"/>
                </a:rPr>
                <a:t>50%</a:t>
              </a:r>
            </a:p>
          </p:txBody>
        </p:sp>
        <p:sp>
          <p:nvSpPr>
            <p:cNvPr id="25"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ctr" anchorCtr="1" compatLnSpc="1"/>
            <a:lstStyle/>
            <a:p>
              <a:pPr algn="ctr" defTabSz="866775" fontAlgn="base">
                <a:lnSpc>
                  <a:spcPct val="120000"/>
                </a:lnSpc>
                <a:spcBef>
                  <a:spcPct val="0"/>
                </a:spcBef>
                <a:spcAft>
                  <a:spcPct val="0"/>
                </a:spcAft>
              </a:pPr>
              <a:endParaRPr lang="en-US" sz="1200">
                <a:solidFill>
                  <a:srgbClr val="39393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 name="Group 4"/>
          <p:cNvGrpSpPr>
            <a:grpSpLocks noChangeAspect="1"/>
          </p:cNvGrpSpPr>
          <p:nvPr/>
        </p:nvGrpSpPr>
        <p:grpSpPr bwMode="auto">
          <a:xfrm rot="10800000">
            <a:off x="6410758" y="1790500"/>
            <a:ext cx="526384" cy="635276"/>
            <a:chOff x="347" y="3344"/>
            <a:chExt cx="586" cy="707"/>
          </a:xfrm>
          <a:solidFill>
            <a:schemeClr val="accent4"/>
          </a:solidFill>
        </p:grpSpPr>
        <p:sp>
          <p:nvSpPr>
            <p:cNvPr id="27" name="Oval 5"/>
            <p:cNvSpPr>
              <a:spLocks noChangeArrowheads="1"/>
            </p:cNvSpPr>
            <p:nvPr/>
          </p:nvSpPr>
          <p:spPr bwMode="auto">
            <a:xfrm rot="10800000">
              <a:off x="347" y="3466"/>
              <a:ext cx="586" cy="5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lstStyle/>
            <a:p>
              <a:pPr algn="ctr" defTabSz="866775" fontAlgn="base">
                <a:lnSpc>
                  <a:spcPct val="120000"/>
                </a:lnSpc>
                <a:spcBef>
                  <a:spcPct val="0"/>
                </a:spcBef>
                <a:spcAft>
                  <a:spcPct val="0"/>
                </a:spcAft>
              </a:pPr>
              <a:r>
                <a:rPr lang="en-US" sz="1200" dirty="0">
                  <a:solidFill>
                    <a:srgbClr val="FFFFFF"/>
                  </a:solidFill>
                  <a:latin typeface="Arial" panose="020B0604020202020204" pitchFamily="34" charset="0"/>
                  <a:ea typeface="微软雅黑" panose="020B0503020204020204" pitchFamily="34" charset="-122"/>
                  <a:sym typeface="Arial" panose="020B0604020202020204" pitchFamily="34" charset="0"/>
                </a:rPr>
                <a:t>50%</a:t>
              </a:r>
            </a:p>
          </p:txBody>
        </p:sp>
        <p:sp>
          <p:nvSpPr>
            <p:cNvPr id="28"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ctr" anchorCtr="1" compatLnSpc="1"/>
            <a:lstStyle/>
            <a:p>
              <a:pPr algn="ctr" defTabSz="866775" fontAlgn="base">
                <a:lnSpc>
                  <a:spcPct val="120000"/>
                </a:lnSpc>
                <a:spcBef>
                  <a:spcPct val="0"/>
                </a:spcBef>
                <a:spcAft>
                  <a:spcPct val="0"/>
                </a:spcAft>
              </a:pPr>
              <a:endParaRPr lang="en-US" sz="1200">
                <a:solidFill>
                  <a:srgbClr val="39393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 name="Group 4"/>
          <p:cNvGrpSpPr>
            <a:grpSpLocks noChangeAspect="1"/>
          </p:cNvGrpSpPr>
          <p:nvPr/>
        </p:nvGrpSpPr>
        <p:grpSpPr bwMode="auto">
          <a:xfrm rot="10800000">
            <a:off x="7674675" y="1790330"/>
            <a:ext cx="526384" cy="635276"/>
            <a:chOff x="347" y="3344"/>
            <a:chExt cx="586" cy="707"/>
          </a:xfrm>
          <a:solidFill>
            <a:schemeClr val="accent5"/>
          </a:solidFill>
        </p:grpSpPr>
        <p:sp>
          <p:nvSpPr>
            <p:cNvPr id="30" name="Oval 5"/>
            <p:cNvSpPr>
              <a:spLocks noChangeArrowheads="1"/>
            </p:cNvSpPr>
            <p:nvPr/>
          </p:nvSpPr>
          <p:spPr bwMode="auto">
            <a:xfrm rot="10800000">
              <a:off x="347" y="3466"/>
              <a:ext cx="586" cy="5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lstStyle/>
            <a:p>
              <a:pPr algn="ctr" defTabSz="866775" fontAlgn="base">
                <a:lnSpc>
                  <a:spcPct val="120000"/>
                </a:lnSpc>
                <a:spcBef>
                  <a:spcPct val="0"/>
                </a:spcBef>
                <a:spcAft>
                  <a:spcPct val="0"/>
                </a:spcAft>
              </a:pPr>
              <a:r>
                <a:rPr lang="en-US" sz="1200" dirty="0">
                  <a:solidFill>
                    <a:srgbClr val="FFFFFF"/>
                  </a:solidFill>
                  <a:latin typeface="Arial" panose="020B0604020202020204" pitchFamily="34" charset="0"/>
                  <a:ea typeface="微软雅黑" panose="020B0503020204020204" pitchFamily="34" charset="-122"/>
                  <a:sym typeface="Arial" panose="020B0604020202020204" pitchFamily="34" charset="0"/>
                </a:rPr>
                <a:t>50%</a:t>
              </a:r>
            </a:p>
          </p:txBody>
        </p:sp>
        <p:sp>
          <p:nvSpPr>
            <p:cNvPr id="31"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ctr" anchorCtr="1" compatLnSpc="1"/>
            <a:lstStyle/>
            <a:p>
              <a:pPr algn="ctr" defTabSz="866775" fontAlgn="base">
                <a:lnSpc>
                  <a:spcPct val="120000"/>
                </a:lnSpc>
                <a:spcBef>
                  <a:spcPct val="0"/>
                </a:spcBef>
                <a:spcAft>
                  <a:spcPct val="0"/>
                </a:spcAft>
              </a:pPr>
              <a:endParaRPr lang="en-US" sz="1200">
                <a:solidFill>
                  <a:srgbClr val="39393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 name="Group 4"/>
          <p:cNvGrpSpPr>
            <a:grpSpLocks noChangeAspect="1"/>
          </p:cNvGrpSpPr>
          <p:nvPr/>
        </p:nvGrpSpPr>
        <p:grpSpPr bwMode="auto">
          <a:xfrm rot="10800000">
            <a:off x="8924119" y="1793491"/>
            <a:ext cx="526384" cy="635276"/>
            <a:chOff x="347" y="3344"/>
            <a:chExt cx="586" cy="707"/>
          </a:xfrm>
          <a:solidFill>
            <a:schemeClr val="accent6"/>
          </a:solidFill>
        </p:grpSpPr>
        <p:sp>
          <p:nvSpPr>
            <p:cNvPr id="33" name="Oval 5"/>
            <p:cNvSpPr>
              <a:spLocks noChangeArrowheads="1"/>
            </p:cNvSpPr>
            <p:nvPr/>
          </p:nvSpPr>
          <p:spPr bwMode="auto">
            <a:xfrm rot="10800000">
              <a:off x="347" y="3466"/>
              <a:ext cx="586" cy="5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lstStyle/>
            <a:p>
              <a:pPr algn="ctr" defTabSz="866775" fontAlgn="base">
                <a:lnSpc>
                  <a:spcPct val="120000"/>
                </a:lnSpc>
                <a:spcBef>
                  <a:spcPct val="0"/>
                </a:spcBef>
                <a:spcAft>
                  <a:spcPct val="0"/>
                </a:spcAft>
              </a:pPr>
              <a:r>
                <a:rPr lang="en-US" sz="1200" dirty="0">
                  <a:solidFill>
                    <a:srgbClr val="FFFFFF"/>
                  </a:solidFill>
                  <a:latin typeface="Arial" panose="020B0604020202020204" pitchFamily="34" charset="0"/>
                  <a:ea typeface="微软雅黑" panose="020B0503020204020204" pitchFamily="34" charset="-122"/>
                  <a:sym typeface="Arial" panose="020B0604020202020204" pitchFamily="34" charset="0"/>
                </a:rPr>
                <a:t>50%</a:t>
              </a:r>
            </a:p>
          </p:txBody>
        </p:sp>
        <p:sp>
          <p:nvSpPr>
            <p:cNvPr id="34"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ctr" anchorCtr="1" compatLnSpc="1"/>
            <a:lstStyle/>
            <a:p>
              <a:pPr algn="ctr" defTabSz="866775" fontAlgn="base">
                <a:lnSpc>
                  <a:spcPct val="120000"/>
                </a:lnSpc>
                <a:spcBef>
                  <a:spcPct val="0"/>
                </a:spcBef>
                <a:spcAft>
                  <a:spcPct val="0"/>
                </a:spcAft>
              </a:pPr>
              <a:endParaRPr lang="en-US" sz="1200">
                <a:solidFill>
                  <a:srgbClr val="39393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 name="Group 4"/>
          <p:cNvGrpSpPr>
            <a:grpSpLocks noChangeAspect="1"/>
          </p:cNvGrpSpPr>
          <p:nvPr/>
        </p:nvGrpSpPr>
        <p:grpSpPr bwMode="auto">
          <a:xfrm rot="10800000">
            <a:off x="2673132" y="1790330"/>
            <a:ext cx="526384" cy="635276"/>
            <a:chOff x="347" y="3344"/>
            <a:chExt cx="586" cy="707"/>
          </a:xfrm>
          <a:solidFill>
            <a:schemeClr val="accent1"/>
          </a:solidFill>
        </p:grpSpPr>
        <p:sp>
          <p:nvSpPr>
            <p:cNvPr id="36" name="Oval 5"/>
            <p:cNvSpPr>
              <a:spLocks noChangeArrowheads="1"/>
            </p:cNvSpPr>
            <p:nvPr/>
          </p:nvSpPr>
          <p:spPr bwMode="auto">
            <a:xfrm rot="10800000">
              <a:off x="347" y="3466"/>
              <a:ext cx="586" cy="5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lstStyle/>
            <a:p>
              <a:pPr algn="ctr" defTabSz="866775" fontAlgn="base">
                <a:lnSpc>
                  <a:spcPct val="120000"/>
                </a:lnSpc>
                <a:spcBef>
                  <a:spcPct val="0"/>
                </a:spcBef>
                <a:spcAft>
                  <a:spcPct val="0"/>
                </a:spcAft>
              </a:pPr>
              <a:r>
                <a:rPr lang="en-US" sz="1200" dirty="0">
                  <a:solidFill>
                    <a:srgbClr val="FFFFFF"/>
                  </a:solidFill>
                  <a:latin typeface="Arial" panose="020B0604020202020204" pitchFamily="34" charset="0"/>
                  <a:ea typeface="微软雅黑" panose="020B0503020204020204" pitchFamily="34" charset="-122"/>
                  <a:sym typeface="Arial" panose="020B0604020202020204" pitchFamily="34" charset="0"/>
                </a:rPr>
                <a:t>50%</a:t>
              </a:r>
            </a:p>
          </p:txBody>
        </p:sp>
        <p:sp>
          <p:nvSpPr>
            <p:cNvPr id="37"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ctr" anchorCtr="1" compatLnSpc="1"/>
            <a:lstStyle/>
            <a:p>
              <a:pPr algn="ctr" defTabSz="866775" fontAlgn="base">
                <a:lnSpc>
                  <a:spcPct val="120000"/>
                </a:lnSpc>
                <a:spcBef>
                  <a:spcPct val="0"/>
                </a:spcBef>
                <a:spcAft>
                  <a:spcPct val="0"/>
                </a:spcAft>
              </a:pPr>
              <a:endParaRPr lang="en-US" sz="1200">
                <a:solidFill>
                  <a:srgbClr val="393939"/>
                </a:solidFill>
                <a:latin typeface="Arial" panose="020B0604020202020204" pitchFamily="34" charset="0"/>
                <a:ea typeface="微软雅黑" panose="020B0503020204020204" pitchFamily="34" charset="-122"/>
                <a:sym typeface="Arial" panose="020B0604020202020204" pitchFamily="34" charset="0"/>
              </a:endParaRPr>
            </a:p>
          </p:txBody>
        </p:sp>
      </p:grpSp>
      <p:cxnSp>
        <p:nvCxnSpPr>
          <p:cNvPr id="38" name="Straight Connector 125"/>
          <p:cNvCxnSpPr>
            <a:endCxn id="4" idx="1"/>
          </p:cNvCxnSpPr>
          <p:nvPr/>
        </p:nvCxnSpPr>
        <p:spPr>
          <a:xfrm>
            <a:off x="2940987" y="2548716"/>
            <a:ext cx="0" cy="1493155"/>
          </a:xfrm>
          <a:prstGeom prst="line">
            <a:avLst/>
          </a:prstGeom>
          <a:ln w="12700">
            <a:solidFill>
              <a:schemeClr val="accent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126"/>
          <p:cNvCxnSpPr/>
          <p:nvPr/>
        </p:nvCxnSpPr>
        <p:spPr>
          <a:xfrm flipH="1">
            <a:off x="4186843" y="2548714"/>
            <a:ext cx="1661" cy="1178141"/>
          </a:xfrm>
          <a:prstGeom prst="line">
            <a:avLst/>
          </a:prstGeom>
          <a:ln w="12700">
            <a:solidFill>
              <a:schemeClr val="accent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127"/>
          <p:cNvCxnSpPr/>
          <p:nvPr/>
        </p:nvCxnSpPr>
        <p:spPr>
          <a:xfrm>
            <a:off x="5436021" y="2548715"/>
            <a:ext cx="0" cy="569003"/>
          </a:xfrm>
          <a:prstGeom prst="line">
            <a:avLst/>
          </a:prstGeom>
          <a:ln w="12700">
            <a:solidFill>
              <a:schemeClr val="accent3"/>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129"/>
          <p:cNvCxnSpPr/>
          <p:nvPr/>
        </p:nvCxnSpPr>
        <p:spPr>
          <a:xfrm>
            <a:off x="6683536" y="2548716"/>
            <a:ext cx="0" cy="1599773"/>
          </a:xfrm>
          <a:prstGeom prst="line">
            <a:avLst/>
          </a:prstGeom>
          <a:ln w="12700">
            <a:solidFill>
              <a:schemeClr val="accent4"/>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135"/>
          <p:cNvCxnSpPr/>
          <p:nvPr/>
        </p:nvCxnSpPr>
        <p:spPr>
          <a:xfrm>
            <a:off x="7931054" y="2548716"/>
            <a:ext cx="0" cy="284501"/>
          </a:xfrm>
          <a:prstGeom prst="line">
            <a:avLst/>
          </a:prstGeom>
          <a:ln w="12700">
            <a:solidFill>
              <a:schemeClr val="accent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136"/>
          <p:cNvCxnSpPr/>
          <p:nvPr/>
        </p:nvCxnSpPr>
        <p:spPr>
          <a:xfrm flipH="1">
            <a:off x="9186914" y="2548716"/>
            <a:ext cx="1661" cy="979387"/>
          </a:xfrm>
          <a:prstGeom prst="line">
            <a:avLst/>
          </a:prstGeom>
          <a:ln w="12700">
            <a:solidFill>
              <a:schemeClr val="accent6"/>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794721" y="5238748"/>
            <a:ext cx="1167271" cy="280161"/>
          </a:xfrm>
          <a:prstGeom prst="rect">
            <a:avLst/>
          </a:prstGeom>
          <a:noFill/>
        </p:spPr>
        <p:txBody>
          <a:bodyPr wrap="none" lIns="0" tIns="0" rIns="0" bIns="0" rtlCol="0">
            <a:spAutoFit/>
          </a:bodyPr>
          <a:lstStyle/>
          <a:p>
            <a:pPr algn="just" defTabSz="866775" fontAlgn="base">
              <a:lnSpc>
                <a:spcPct val="120000"/>
              </a:lnSpc>
              <a:spcBef>
                <a:spcPct val="0"/>
              </a:spcBef>
              <a:spcAft>
                <a:spcPct val="0"/>
              </a:spcAft>
            </a:pPr>
            <a:r>
              <a:rPr lang="zh-CN" altLang="en-US" sz="1500" dirty="0">
                <a:solidFill>
                  <a:srgbClr val="0C2744"/>
                </a:solidFill>
                <a:latin typeface="Arial" panose="020B0604020202020204" pitchFamily="34" charset="0"/>
                <a:ea typeface="微软雅黑" panose="020B0503020204020204" pitchFamily="34" charset="-122"/>
                <a:cs typeface="+mn-ea"/>
                <a:sym typeface="Arial" panose="020B0604020202020204" pitchFamily="34" charset="0"/>
              </a:rPr>
              <a:t>请替换文字内</a:t>
            </a:r>
            <a:endParaRPr lang="id-ID" sz="1500" dirty="0">
              <a:solidFill>
                <a:srgbClr val="0C2744"/>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矩形 61"/>
          <p:cNvSpPr/>
          <p:nvPr/>
        </p:nvSpPr>
        <p:spPr>
          <a:xfrm>
            <a:off x="1658175" y="5546311"/>
            <a:ext cx="1355326" cy="787952"/>
          </a:xfrm>
          <a:prstGeom prst="rect">
            <a:avLst/>
          </a:prstGeom>
        </p:spPr>
        <p:txBody>
          <a:bodyPr wrap="square" lIns="86682" tIns="43341" rIns="86682" bIns="43341">
            <a:spAutoFit/>
          </a:bodyPr>
          <a:lstStyle/>
          <a:p>
            <a:pPr defTabSz="866775" fontAlgn="base">
              <a:spcBef>
                <a:spcPct val="0"/>
              </a:spcBef>
              <a:spcAft>
                <a:spcPct val="0"/>
              </a:spcAft>
            </a:pPr>
            <a:r>
              <a:rPr lang="zh-CN" altLang="en-US"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也可以直接复制你的内容到此。请替换文字内容，修改文字内容，也</a:t>
            </a:r>
            <a:endParaRPr lang="zh-CN" altLang="en-US" sz="1100" dirty="0">
              <a:solidFill>
                <a:schemeClr val="tx1">
                  <a:lumMod val="65000"/>
                  <a:lumOff val="35000"/>
                </a:schemeClr>
              </a:solidFill>
            </a:endParaRPr>
          </a:p>
        </p:txBody>
      </p:sp>
      <p:sp>
        <p:nvSpPr>
          <p:cNvPr id="63" name="TextBox 62"/>
          <p:cNvSpPr txBox="1"/>
          <p:nvPr/>
        </p:nvSpPr>
        <p:spPr>
          <a:xfrm>
            <a:off x="3178121" y="5204794"/>
            <a:ext cx="1167271" cy="280161"/>
          </a:xfrm>
          <a:prstGeom prst="rect">
            <a:avLst/>
          </a:prstGeom>
          <a:noFill/>
        </p:spPr>
        <p:txBody>
          <a:bodyPr wrap="none" lIns="0" tIns="0" rIns="0" bIns="0" rtlCol="0">
            <a:spAutoFit/>
          </a:bodyPr>
          <a:lstStyle/>
          <a:p>
            <a:pPr algn="just" defTabSz="866775" fontAlgn="base">
              <a:lnSpc>
                <a:spcPct val="120000"/>
              </a:lnSpc>
              <a:spcBef>
                <a:spcPct val="0"/>
              </a:spcBef>
              <a:spcAft>
                <a:spcPct val="0"/>
              </a:spcAft>
            </a:pPr>
            <a:r>
              <a:rPr lang="zh-CN" altLang="en-US" sz="1500" dirty="0">
                <a:solidFill>
                  <a:srgbClr val="0C2744"/>
                </a:solidFill>
                <a:latin typeface="Arial" panose="020B0604020202020204" pitchFamily="34" charset="0"/>
                <a:ea typeface="微软雅黑" panose="020B0503020204020204" pitchFamily="34" charset="-122"/>
                <a:cs typeface="+mn-ea"/>
                <a:sym typeface="Arial" panose="020B0604020202020204" pitchFamily="34" charset="0"/>
              </a:rPr>
              <a:t>请替换文字内</a:t>
            </a:r>
            <a:endParaRPr lang="id-ID" sz="1500" dirty="0">
              <a:solidFill>
                <a:srgbClr val="0C2744"/>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矩形 63"/>
          <p:cNvSpPr/>
          <p:nvPr/>
        </p:nvSpPr>
        <p:spPr>
          <a:xfrm>
            <a:off x="3041574" y="5512357"/>
            <a:ext cx="1355326" cy="787952"/>
          </a:xfrm>
          <a:prstGeom prst="rect">
            <a:avLst/>
          </a:prstGeom>
        </p:spPr>
        <p:txBody>
          <a:bodyPr wrap="square" lIns="86682" tIns="43341" rIns="86682" bIns="43341">
            <a:spAutoFit/>
          </a:bodyPr>
          <a:lstStyle/>
          <a:p>
            <a:pPr defTabSz="866775" fontAlgn="base">
              <a:spcBef>
                <a:spcPct val="0"/>
              </a:spcBef>
              <a:spcAft>
                <a:spcPct val="0"/>
              </a:spcAft>
            </a:pPr>
            <a:r>
              <a:rPr lang="zh-CN" altLang="en-US"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也可以直接复制你的内容到此。请替换文字内容，修改文字内容，也</a:t>
            </a:r>
            <a:endParaRPr lang="zh-CN" altLang="en-US" sz="1100" dirty="0">
              <a:solidFill>
                <a:schemeClr val="tx1">
                  <a:lumMod val="65000"/>
                  <a:lumOff val="35000"/>
                </a:schemeClr>
              </a:solidFill>
            </a:endParaRPr>
          </a:p>
        </p:txBody>
      </p:sp>
      <p:sp>
        <p:nvSpPr>
          <p:cNvPr id="65" name="TextBox 64"/>
          <p:cNvSpPr txBox="1"/>
          <p:nvPr/>
        </p:nvSpPr>
        <p:spPr>
          <a:xfrm>
            <a:off x="4598680" y="5204794"/>
            <a:ext cx="1167271" cy="280161"/>
          </a:xfrm>
          <a:prstGeom prst="rect">
            <a:avLst/>
          </a:prstGeom>
          <a:noFill/>
        </p:spPr>
        <p:txBody>
          <a:bodyPr wrap="none" lIns="0" tIns="0" rIns="0" bIns="0" rtlCol="0">
            <a:spAutoFit/>
          </a:bodyPr>
          <a:lstStyle/>
          <a:p>
            <a:pPr algn="just" defTabSz="866775" fontAlgn="base">
              <a:lnSpc>
                <a:spcPct val="120000"/>
              </a:lnSpc>
              <a:spcBef>
                <a:spcPct val="0"/>
              </a:spcBef>
              <a:spcAft>
                <a:spcPct val="0"/>
              </a:spcAft>
            </a:pPr>
            <a:r>
              <a:rPr lang="zh-CN" altLang="en-US" sz="1500" dirty="0">
                <a:solidFill>
                  <a:srgbClr val="0C2744"/>
                </a:solidFill>
                <a:latin typeface="Arial" panose="020B0604020202020204" pitchFamily="34" charset="0"/>
                <a:ea typeface="微软雅黑" panose="020B0503020204020204" pitchFamily="34" charset="-122"/>
                <a:cs typeface="+mn-ea"/>
                <a:sym typeface="Arial" panose="020B0604020202020204" pitchFamily="34" charset="0"/>
              </a:rPr>
              <a:t>请替换文字内</a:t>
            </a:r>
            <a:endParaRPr lang="id-ID" sz="1500" dirty="0">
              <a:solidFill>
                <a:srgbClr val="0C2744"/>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矩形 65"/>
          <p:cNvSpPr/>
          <p:nvPr/>
        </p:nvSpPr>
        <p:spPr>
          <a:xfrm>
            <a:off x="4462131" y="5512357"/>
            <a:ext cx="1355326" cy="787952"/>
          </a:xfrm>
          <a:prstGeom prst="rect">
            <a:avLst/>
          </a:prstGeom>
        </p:spPr>
        <p:txBody>
          <a:bodyPr wrap="square" lIns="86682" tIns="43341" rIns="86682" bIns="43341">
            <a:spAutoFit/>
          </a:bodyPr>
          <a:lstStyle/>
          <a:p>
            <a:pPr defTabSz="866775" fontAlgn="base">
              <a:spcBef>
                <a:spcPct val="0"/>
              </a:spcBef>
              <a:spcAft>
                <a:spcPct val="0"/>
              </a:spcAft>
            </a:pPr>
            <a:r>
              <a:rPr lang="zh-CN" altLang="en-US"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也可以直接复制你的内容到此。请替换文字内容，修改文字内容，也</a:t>
            </a:r>
            <a:endParaRPr lang="zh-CN" altLang="en-US" sz="1100" dirty="0">
              <a:solidFill>
                <a:schemeClr val="tx1">
                  <a:lumMod val="65000"/>
                  <a:lumOff val="35000"/>
                </a:schemeClr>
              </a:solidFill>
            </a:endParaRPr>
          </a:p>
        </p:txBody>
      </p:sp>
      <p:sp>
        <p:nvSpPr>
          <p:cNvPr id="67" name="TextBox 66"/>
          <p:cNvSpPr txBox="1"/>
          <p:nvPr/>
        </p:nvSpPr>
        <p:spPr>
          <a:xfrm>
            <a:off x="6069385" y="5196680"/>
            <a:ext cx="1167271" cy="280161"/>
          </a:xfrm>
          <a:prstGeom prst="rect">
            <a:avLst/>
          </a:prstGeom>
          <a:noFill/>
        </p:spPr>
        <p:txBody>
          <a:bodyPr wrap="none" lIns="0" tIns="0" rIns="0" bIns="0" rtlCol="0">
            <a:spAutoFit/>
          </a:bodyPr>
          <a:lstStyle/>
          <a:p>
            <a:pPr algn="just" defTabSz="866775" fontAlgn="base">
              <a:lnSpc>
                <a:spcPct val="120000"/>
              </a:lnSpc>
              <a:spcBef>
                <a:spcPct val="0"/>
              </a:spcBef>
              <a:spcAft>
                <a:spcPct val="0"/>
              </a:spcAft>
            </a:pPr>
            <a:r>
              <a:rPr lang="zh-CN" altLang="en-US" sz="1500" dirty="0">
                <a:solidFill>
                  <a:srgbClr val="0C2744"/>
                </a:solidFill>
                <a:latin typeface="Arial" panose="020B0604020202020204" pitchFamily="34" charset="0"/>
                <a:ea typeface="微软雅黑" panose="020B0503020204020204" pitchFamily="34" charset="-122"/>
                <a:cs typeface="+mn-ea"/>
                <a:sym typeface="Arial" panose="020B0604020202020204" pitchFamily="34" charset="0"/>
              </a:rPr>
              <a:t>请替换文字内</a:t>
            </a:r>
            <a:endParaRPr lang="id-ID" sz="1500" dirty="0">
              <a:solidFill>
                <a:srgbClr val="0C2744"/>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矩形 67"/>
          <p:cNvSpPr/>
          <p:nvPr/>
        </p:nvSpPr>
        <p:spPr>
          <a:xfrm>
            <a:off x="5932838" y="5504244"/>
            <a:ext cx="1355326" cy="787952"/>
          </a:xfrm>
          <a:prstGeom prst="rect">
            <a:avLst/>
          </a:prstGeom>
        </p:spPr>
        <p:txBody>
          <a:bodyPr wrap="square" lIns="86682" tIns="43341" rIns="86682" bIns="43341">
            <a:spAutoFit/>
          </a:bodyPr>
          <a:lstStyle/>
          <a:p>
            <a:pPr defTabSz="866775" fontAlgn="base">
              <a:spcBef>
                <a:spcPct val="0"/>
              </a:spcBef>
              <a:spcAft>
                <a:spcPct val="0"/>
              </a:spcAft>
            </a:pPr>
            <a:r>
              <a:rPr lang="zh-CN" altLang="en-US"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也可以直接复制你的内容到此。请替换文字内容，修改文字内容，也</a:t>
            </a:r>
            <a:endParaRPr lang="zh-CN" altLang="en-US" sz="1100" dirty="0">
              <a:solidFill>
                <a:schemeClr val="tx1">
                  <a:lumMod val="65000"/>
                  <a:lumOff val="35000"/>
                </a:schemeClr>
              </a:solidFill>
            </a:endParaRPr>
          </a:p>
        </p:txBody>
      </p:sp>
      <p:sp>
        <p:nvSpPr>
          <p:cNvPr id="69" name="TextBox 68"/>
          <p:cNvSpPr txBox="1"/>
          <p:nvPr/>
        </p:nvSpPr>
        <p:spPr>
          <a:xfrm>
            <a:off x="7596495" y="5169277"/>
            <a:ext cx="1167271" cy="280161"/>
          </a:xfrm>
          <a:prstGeom prst="rect">
            <a:avLst/>
          </a:prstGeom>
          <a:noFill/>
        </p:spPr>
        <p:txBody>
          <a:bodyPr wrap="none" lIns="0" tIns="0" rIns="0" bIns="0" rtlCol="0">
            <a:spAutoFit/>
          </a:bodyPr>
          <a:lstStyle/>
          <a:p>
            <a:pPr algn="just" defTabSz="866775" fontAlgn="base">
              <a:lnSpc>
                <a:spcPct val="120000"/>
              </a:lnSpc>
              <a:spcBef>
                <a:spcPct val="0"/>
              </a:spcBef>
              <a:spcAft>
                <a:spcPct val="0"/>
              </a:spcAft>
            </a:pPr>
            <a:r>
              <a:rPr lang="zh-CN" altLang="en-US" sz="1500" dirty="0">
                <a:solidFill>
                  <a:srgbClr val="0C2744"/>
                </a:solidFill>
                <a:latin typeface="Arial" panose="020B0604020202020204" pitchFamily="34" charset="0"/>
                <a:ea typeface="微软雅黑" panose="020B0503020204020204" pitchFamily="34" charset="-122"/>
                <a:cs typeface="+mn-ea"/>
                <a:sym typeface="Arial" panose="020B0604020202020204" pitchFamily="34" charset="0"/>
              </a:rPr>
              <a:t>请替换文字内</a:t>
            </a:r>
            <a:endParaRPr lang="id-ID" sz="1500" dirty="0">
              <a:solidFill>
                <a:srgbClr val="0C2744"/>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矩形 69"/>
          <p:cNvSpPr/>
          <p:nvPr/>
        </p:nvSpPr>
        <p:spPr>
          <a:xfrm>
            <a:off x="7459946" y="5476841"/>
            <a:ext cx="1355326" cy="787952"/>
          </a:xfrm>
          <a:prstGeom prst="rect">
            <a:avLst/>
          </a:prstGeom>
        </p:spPr>
        <p:txBody>
          <a:bodyPr wrap="square" lIns="86682" tIns="43341" rIns="86682" bIns="43341">
            <a:spAutoFit/>
          </a:bodyPr>
          <a:lstStyle/>
          <a:p>
            <a:pPr defTabSz="866775" fontAlgn="base">
              <a:spcBef>
                <a:spcPct val="0"/>
              </a:spcBef>
              <a:spcAft>
                <a:spcPct val="0"/>
              </a:spcAft>
            </a:pPr>
            <a:r>
              <a:rPr lang="zh-CN" altLang="en-US"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也可以直接复制你的内容到此。请替换文字内容，修改文字内容，也</a:t>
            </a:r>
            <a:endParaRPr lang="zh-CN" altLang="en-US" sz="1100" dirty="0">
              <a:solidFill>
                <a:schemeClr val="tx1">
                  <a:lumMod val="65000"/>
                  <a:lumOff val="35000"/>
                </a:schemeClr>
              </a:solidFill>
            </a:endParaRPr>
          </a:p>
        </p:txBody>
      </p:sp>
      <p:sp>
        <p:nvSpPr>
          <p:cNvPr id="71" name="TextBox 70"/>
          <p:cNvSpPr txBox="1"/>
          <p:nvPr/>
        </p:nvSpPr>
        <p:spPr>
          <a:xfrm>
            <a:off x="9109129" y="5141874"/>
            <a:ext cx="1167271" cy="280161"/>
          </a:xfrm>
          <a:prstGeom prst="rect">
            <a:avLst/>
          </a:prstGeom>
          <a:noFill/>
        </p:spPr>
        <p:txBody>
          <a:bodyPr wrap="none" lIns="0" tIns="0" rIns="0" bIns="0" rtlCol="0">
            <a:spAutoFit/>
          </a:bodyPr>
          <a:lstStyle/>
          <a:p>
            <a:pPr algn="just" defTabSz="866775" fontAlgn="base">
              <a:lnSpc>
                <a:spcPct val="120000"/>
              </a:lnSpc>
              <a:spcBef>
                <a:spcPct val="0"/>
              </a:spcBef>
              <a:spcAft>
                <a:spcPct val="0"/>
              </a:spcAft>
            </a:pPr>
            <a:r>
              <a:rPr lang="zh-CN" altLang="en-US" sz="1500" dirty="0">
                <a:solidFill>
                  <a:srgbClr val="0C2744"/>
                </a:solidFill>
                <a:latin typeface="Arial" panose="020B0604020202020204" pitchFamily="34" charset="0"/>
                <a:ea typeface="微软雅黑" panose="020B0503020204020204" pitchFamily="34" charset="-122"/>
                <a:cs typeface="+mn-ea"/>
                <a:sym typeface="Arial" panose="020B0604020202020204" pitchFamily="34" charset="0"/>
              </a:rPr>
              <a:t>请替换文字内</a:t>
            </a:r>
            <a:endParaRPr lang="id-ID" sz="1500" dirty="0">
              <a:solidFill>
                <a:srgbClr val="0C2744"/>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矩形 71"/>
          <p:cNvSpPr/>
          <p:nvPr/>
        </p:nvSpPr>
        <p:spPr>
          <a:xfrm>
            <a:off x="8972582" y="5449438"/>
            <a:ext cx="1355326" cy="787952"/>
          </a:xfrm>
          <a:prstGeom prst="rect">
            <a:avLst/>
          </a:prstGeom>
        </p:spPr>
        <p:txBody>
          <a:bodyPr wrap="square" lIns="86682" tIns="43341" rIns="86682" bIns="43341">
            <a:spAutoFit/>
          </a:bodyPr>
          <a:lstStyle/>
          <a:p>
            <a:pPr defTabSz="866775" fontAlgn="base">
              <a:spcBef>
                <a:spcPct val="0"/>
              </a:spcBef>
              <a:spcAft>
                <a:spcPct val="0"/>
              </a:spcAft>
            </a:pPr>
            <a:r>
              <a:rPr lang="zh-CN" altLang="en-US"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也可以直接复制你的内容到此。请替换文字内容，修改文字内容，也</a:t>
            </a:r>
            <a:endParaRPr lang="zh-CN" altLang="en-US" sz="1100" dirty="0">
              <a:solidFill>
                <a:schemeClr val="tx1">
                  <a:lumMod val="65000"/>
                  <a:lumOff val="35000"/>
                </a:schemeClr>
              </a:solidFill>
            </a:endParaRPr>
          </a:p>
        </p:txBody>
      </p:sp>
      <p:sp>
        <p:nvSpPr>
          <p:cNvPr id="56" name="矩形 55"/>
          <p:cNvSpPr/>
          <p:nvPr/>
        </p:nvSpPr>
        <p:spPr>
          <a:xfrm>
            <a:off x="1380306" y="66676"/>
            <a:ext cx="1631181" cy="621690"/>
          </a:xfrm>
          <a:prstGeom prst="rect">
            <a:avLst/>
          </a:prstGeom>
        </p:spPr>
        <p:txBody>
          <a:bodyPr wrap="none" lIns="121887" tIns="60943" rIns="121887" bIns="60943" anchor="ctr">
            <a:spAutoFit/>
          </a:bodyPr>
          <a:lstStyle/>
          <a:p>
            <a:pPr defTabSz="1218565">
              <a:lnSpc>
                <a:spcPct val="120000"/>
              </a:lnSpc>
            </a:pPr>
            <a:r>
              <a:rPr lang="zh-CN" altLang="en-US" sz="2700" dirty="0">
                <a:solidFill>
                  <a:prstClr val="black">
                    <a:lumMod val="85000"/>
                    <a:lumOff val="15000"/>
                  </a:prstClr>
                </a:solidFill>
                <a:latin typeface="微软雅黑" panose="020B0503020204020204" pitchFamily="34" charset="-122"/>
                <a:ea typeface="微软雅黑" panose="020B0503020204020204" pitchFamily="34" charset="-122"/>
              </a:rPr>
              <a:t>目标规划</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down)">
                                      <p:cBhvr>
                                        <p:cTn id="12" dur="500"/>
                                        <p:tgtEl>
                                          <p:spTgt spid="38"/>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1000"/>
                                        <p:tgtEl>
                                          <p:spTgt spid="35"/>
                                        </p:tgtEl>
                                      </p:cBhvr>
                                    </p:animEffect>
                                    <p:anim calcmode="lin" valueType="num">
                                      <p:cBhvr>
                                        <p:cTn id="17" dur="1000" fill="hold"/>
                                        <p:tgtEl>
                                          <p:spTgt spid="35"/>
                                        </p:tgtEl>
                                        <p:attrNameLst>
                                          <p:attrName>ppt_x</p:attrName>
                                        </p:attrNameLst>
                                      </p:cBhvr>
                                      <p:tavLst>
                                        <p:tav tm="0">
                                          <p:val>
                                            <p:strVal val="#ppt_x"/>
                                          </p:val>
                                        </p:tav>
                                        <p:tav tm="100000">
                                          <p:val>
                                            <p:strVal val="#ppt_x"/>
                                          </p:val>
                                        </p:tav>
                                      </p:tavLst>
                                    </p:anim>
                                    <p:anim calcmode="lin" valueType="num">
                                      <p:cBhvr>
                                        <p:cTn id="18" dur="1000" fill="hold"/>
                                        <p:tgtEl>
                                          <p:spTgt spid="3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down)">
                                      <p:cBhvr>
                                        <p:cTn id="27" dur="500"/>
                                        <p:tgtEl>
                                          <p:spTgt spid="39"/>
                                        </p:tgtEl>
                                      </p:cBhvr>
                                    </p:animEffect>
                                  </p:childTnLst>
                                </p:cTn>
                              </p:par>
                            </p:childTnLst>
                          </p:cTn>
                        </p:par>
                        <p:par>
                          <p:cTn id="28" fill="hold">
                            <p:stCondLst>
                              <p:cond delay="3000"/>
                            </p:stCondLst>
                            <p:childTnLst>
                              <p:par>
                                <p:cTn id="29" presetID="42"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 presetClass="entr" presetSubtype="4"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4500"/>
                            </p:stCondLst>
                            <p:childTnLst>
                              <p:par>
                                <p:cTn id="40" presetID="22" presetClass="entr" presetSubtype="4" fill="hold"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5000"/>
                            </p:stCondLst>
                            <p:childTnLst>
                              <p:par>
                                <p:cTn id="44" presetID="42" presetClass="entr" presetSubtype="0"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1000"/>
                                        <p:tgtEl>
                                          <p:spTgt spid="23"/>
                                        </p:tgtEl>
                                      </p:cBhvr>
                                    </p:animEffect>
                                    <p:anim calcmode="lin" valueType="num">
                                      <p:cBhvr>
                                        <p:cTn id="47" dur="1000" fill="hold"/>
                                        <p:tgtEl>
                                          <p:spTgt spid="23"/>
                                        </p:tgtEl>
                                        <p:attrNameLst>
                                          <p:attrName>ppt_x</p:attrName>
                                        </p:attrNameLst>
                                      </p:cBhvr>
                                      <p:tavLst>
                                        <p:tav tm="0">
                                          <p:val>
                                            <p:strVal val="#ppt_x"/>
                                          </p:val>
                                        </p:tav>
                                        <p:tav tm="100000">
                                          <p:val>
                                            <p:strVal val="#ppt_x"/>
                                          </p:val>
                                        </p:tav>
                                      </p:tavLst>
                                    </p:anim>
                                    <p:anim calcmode="lin" valueType="num">
                                      <p:cBhvr>
                                        <p:cTn id="48" dur="1000" fill="hold"/>
                                        <p:tgtEl>
                                          <p:spTgt spid="23"/>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2" presetClass="entr" presetSubtype="4"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ppt_x"/>
                                          </p:val>
                                        </p:tav>
                                        <p:tav tm="100000">
                                          <p:val>
                                            <p:strVal val="#ppt_x"/>
                                          </p:val>
                                        </p:tav>
                                      </p:tavLst>
                                    </p:anim>
                                    <p:anim calcmode="lin" valueType="num">
                                      <p:cBhvr additive="base">
                                        <p:cTn id="53" dur="500" fill="hold"/>
                                        <p:tgtEl>
                                          <p:spTgt spid="11"/>
                                        </p:tgtEl>
                                        <p:attrNameLst>
                                          <p:attrName>ppt_y</p:attrName>
                                        </p:attrNameLst>
                                      </p:cBhvr>
                                      <p:tavLst>
                                        <p:tav tm="0">
                                          <p:val>
                                            <p:strVal val="1+#ppt_h/2"/>
                                          </p:val>
                                        </p:tav>
                                        <p:tav tm="100000">
                                          <p:val>
                                            <p:strVal val="#ppt_y"/>
                                          </p:val>
                                        </p:tav>
                                      </p:tavLst>
                                    </p:anim>
                                  </p:childTnLst>
                                </p:cTn>
                              </p:par>
                            </p:childTnLst>
                          </p:cTn>
                        </p:par>
                        <p:par>
                          <p:cTn id="54" fill="hold">
                            <p:stCondLst>
                              <p:cond delay="6500"/>
                            </p:stCondLst>
                            <p:childTnLst>
                              <p:par>
                                <p:cTn id="55" presetID="22" presetClass="entr" presetSubtype="4" fill="hold"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down)">
                                      <p:cBhvr>
                                        <p:cTn id="57" dur="500"/>
                                        <p:tgtEl>
                                          <p:spTgt spid="41"/>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 presetClass="entr" presetSubtype="4"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par>
                          <p:cTn id="69" fill="hold">
                            <p:stCondLst>
                              <p:cond delay="8500"/>
                            </p:stCondLst>
                            <p:childTnLst>
                              <p:par>
                                <p:cTn id="70" presetID="22" presetClass="entr" presetSubtype="4" fill="hold"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down)">
                                      <p:cBhvr>
                                        <p:cTn id="72" dur="500"/>
                                        <p:tgtEl>
                                          <p:spTgt spid="42"/>
                                        </p:tgtEl>
                                      </p:cBhvr>
                                    </p:animEffect>
                                  </p:childTnLst>
                                </p:cTn>
                              </p:par>
                            </p:childTnLst>
                          </p:cTn>
                        </p:par>
                        <p:par>
                          <p:cTn id="73" fill="hold">
                            <p:stCondLst>
                              <p:cond delay="9000"/>
                            </p:stCondLst>
                            <p:childTnLst>
                              <p:par>
                                <p:cTn id="74" presetID="42" presetClass="entr" presetSubtype="0" fill="hold" nodeType="after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childTnLst>
                          </p:cTn>
                        </p:par>
                        <p:par>
                          <p:cTn id="79" fill="hold">
                            <p:stCondLst>
                              <p:cond delay="10000"/>
                            </p:stCondLst>
                            <p:childTnLst>
                              <p:par>
                                <p:cTn id="80" presetID="2" presetClass="entr" presetSubtype="4" fill="hold" nodeType="after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additive="base">
                                        <p:cTn id="82" dur="500" fill="hold"/>
                                        <p:tgtEl>
                                          <p:spTgt spid="17"/>
                                        </p:tgtEl>
                                        <p:attrNameLst>
                                          <p:attrName>ppt_x</p:attrName>
                                        </p:attrNameLst>
                                      </p:cBhvr>
                                      <p:tavLst>
                                        <p:tav tm="0">
                                          <p:val>
                                            <p:strVal val="#ppt_x"/>
                                          </p:val>
                                        </p:tav>
                                        <p:tav tm="100000">
                                          <p:val>
                                            <p:strVal val="#ppt_x"/>
                                          </p:val>
                                        </p:tav>
                                      </p:tavLst>
                                    </p:anim>
                                    <p:anim calcmode="lin" valueType="num">
                                      <p:cBhvr additive="base">
                                        <p:cTn id="83" dur="500" fill="hold"/>
                                        <p:tgtEl>
                                          <p:spTgt spid="17"/>
                                        </p:tgtEl>
                                        <p:attrNameLst>
                                          <p:attrName>ppt_y</p:attrName>
                                        </p:attrNameLst>
                                      </p:cBhvr>
                                      <p:tavLst>
                                        <p:tav tm="0">
                                          <p:val>
                                            <p:strVal val="1+#ppt_h/2"/>
                                          </p:val>
                                        </p:tav>
                                        <p:tav tm="100000">
                                          <p:val>
                                            <p:strVal val="#ppt_y"/>
                                          </p:val>
                                        </p:tav>
                                      </p:tavLst>
                                    </p:anim>
                                  </p:childTnLst>
                                </p:cTn>
                              </p:par>
                            </p:childTnLst>
                          </p:cTn>
                        </p:par>
                        <p:par>
                          <p:cTn id="84" fill="hold">
                            <p:stCondLst>
                              <p:cond delay="10500"/>
                            </p:stCondLst>
                            <p:childTnLst>
                              <p:par>
                                <p:cTn id="85" presetID="22" presetClass="entr" presetSubtype="4" fill="hold"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wipe(down)">
                                      <p:cBhvr>
                                        <p:cTn id="87" dur="500"/>
                                        <p:tgtEl>
                                          <p:spTgt spid="43"/>
                                        </p:tgtEl>
                                      </p:cBhvr>
                                    </p:animEffect>
                                  </p:childTnLst>
                                </p:cTn>
                              </p:par>
                            </p:childTnLst>
                          </p:cTn>
                        </p:par>
                        <p:par>
                          <p:cTn id="88" fill="hold">
                            <p:stCondLst>
                              <p:cond delay="11000"/>
                            </p:stCondLst>
                            <p:childTnLst>
                              <p:par>
                                <p:cTn id="89" presetID="42" presetClass="entr" presetSubtype="0"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1225074" y="1280269"/>
            <a:ext cx="1167271" cy="280161"/>
          </a:xfrm>
          <a:prstGeom prst="rect">
            <a:avLst/>
          </a:prstGeom>
          <a:noFill/>
        </p:spPr>
        <p:txBody>
          <a:bodyPr wrap="none" lIns="0" tIns="0" rIns="0" bIns="0" rtlCol="0">
            <a:spAutoFit/>
          </a:bodyPr>
          <a:lstStyle/>
          <a:p>
            <a:pPr algn="just" defTabSz="866775" fontAlgn="base">
              <a:lnSpc>
                <a:spcPct val="120000"/>
              </a:lnSpc>
              <a:spcBef>
                <a:spcPct val="0"/>
              </a:spcBef>
              <a:spcAft>
                <a:spcPct val="0"/>
              </a:spcAft>
            </a:pPr>
            <a:r>
              <a:rPr lang="zh-CN" altLang="en-US" sz="1500" dirty="0">
                <a:solidFill>
                  <a:srgbClr val="0C2744"/>
                </a:solidFill>
                <a:latin typeface="Arial" panose="020B0604020202020204" pitchFamily="34" charset="0"/>
                <a:ea typeface="微软雅黑" panose="020B0503020204020204" pitchFamily="34" charset="-122"/>
                <a:cs typeface="+mn-ea"/>
                <a:sym typeface="Arial" panose="020B0604020202020204" pitchFamily="34" charset="0"/>
              </a:rPr>
              <a:t>请替换文字内</a:t>
            </a:r>
            <a:endParaRPr lang="id-ID" sz="1500" dirty="0">
              <a:solidFill>
                <a:srgbClr val="0C2744"/>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矩形 61"/>
          <p:cNvSpPr/>
          <p:nvPr/>
        </p:nvSpPr>
        <p:spPr>
          <a:xfrm>
            <a:off x="1088528" y="1587832"/>
            <a:ext cx="2460860" cy="2118854"/>
          </a:xfrm>
          <a:prstGeom prst="rect">
            <a:avLst/>
          </a:prstGeom>
        </p:spPr>
        <p:txBody>
          <a:bodyPr wrap="square" lIns="86682" tIns="43341" rIns="86682" bIns="43341">
            <a:spAutoFit/>
          </a:bodyPr>
          <a:lstStyle/>
          <a:p>
            <a:pPr defTabSz="866775" fontAlgn="base">
              <a:spcBef>
                <a:spcPct val="0"/>
              </a:spcBef>
              <a:spcAft>
                <a:spcPct val="0"/>
              </a:spcAft>
            </a:pPr>
            <a:r>
              <a:rPr lang="zh-CN" altLang="en-US"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也可以直接复制你的内容到此。请替换文字内容，修改文字内容，也也可以直接复制你的内容到此。请替换文字内容，修改文字内容，也</a:t>
            </a:r>
            <a:endParaRPr lang="zh-CN" altLang="en-US" sz="1100" dirty="0">
              <a:solidFill>
                <a:schemeClr val="tx1">
                  <a:lumMod val="65000"/>
                  <a:lumOff val="35000"/>
                </a:schemeClr>
              </a:solidFill>
            </a:endParaRPr>
          </a:p>
          <a:p>
            <a:pPr defTabSz="866775" fontAlgn="base">
              <a:spcBef>
                <a:spcPct val="0"/>
              </a:spcBef>
              <a:spcAft>
                <a:spcPct val="0"/>
              </a:spcAft>
            </a:pPr>
            <a:r>
              <a:rPr lang="zh-CN" altLang="en-US"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也可以直接复制你的内容到此。请替换文字内容，修改文字内容，也也可以直接复制你的内容到此。请替换文字内容，修改文字内容，也</a:t>
            </a:r>
            <a:endParaRPr lang="zh-CN" altLang="en-US" sz="1100" dirty="0">
              <a:solidFill>
                <a:schemeClr val="tx1">
                  <a:lumMod val="65000"/>
                  <a:lumOff val="35000"/>
                </a:schemeClr>
              </a:solidFill>
            </a:endParaRPr>
          </a:p>
          <a:p>
            <a:pPr defTabSz="866775" fontAlgn="base">
              <a:spcBef>
                <a:spcPct val="0"/>
              </a:spcBef>
              <a:spcAft>
                <a:spcPct val="0"/>
              </a:spcAft>
            </a:pPr>
            <a:r>
              <a:rPr lang="zh-CN" altLang="en-US"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也可以直接复制你的内容到此。请替换文字内容，修改文字内容，也</a:t>
            </a:r>
            <a:endParaRPr lang="zh-CN" altLang="en-US" sz="1100" dirty="0">
              <a:solidFill>
                <a:schemeClr val="tx1">
                  <a:lumMod val="65000"/>
                  <a:lumOff val="35000"/>
                </a:schemeClr>
              </a:solidFill>
            </a:endParaRPr>
          </a:p>
          <a:p>
            <a:pPr defTabSz="866775" fontAlgn="base">
              <a:spcBef>
                <a:spcPct val="0"/>
              </a:spcBef>
              <a:spcAft>
                <a:spcPct val="0"/>
              </a:spcAft>
            </a:pPr>
            <a:endParaRPr lang="zh-CN" altLang="en-US" sz="1100" dirty="0">
              <a:solidFill>
                <a:schemeClr val="tx1">
                  <a:lumMod val="65000"/>
                  <a:lumOff val="35000"/>
                </a:schemeClr>
              </a:solidFill>
            </a:endParaRPr>
          </a:p>
          <a:p>
            <a:pPr defTabSz="866775" fontAlgn="base">
              <a:spcBef>
                <a:spcPct val="0"/>
              </a:spcBef>
              <a:spcAft>
                <a:spcPct val="0"/>
              </a:spcAft>
            </a:pPr>
            <a:endParaRPr lang="zh-CN" altLang="en-US" sz="1100" dirty="0">
              <a:solidFill>
                <a:schemeClr val="tx1">
                  <a:lumMod val="65000"/>
                  <a:lumOff val="35000"/>
                </a:schemeClr>
              </a:solidFill>
            </a:endParaRPr>
          </a:p>
        </p:txBody>
      </p:sp>
      <p:sp>
        <p:nvSpPr>
          <p:cNvPr id="56" name="矩形 55"/>
          <p:cNvSpPr/>
          <p:nvPr/>
        </p:nvSpPr>
        <p:spPr>
          <a:xfrm>
            <a:off x="1380306" y="87811"/>
            <a:ext cx="938652" cy="579420"/>
          </a:xfrm>
          <a:prstGeom prst="rect">
            <a:avLst/>
          </a:prstGeom>
        </p:spPr>
        <p:txBody>
          <a:bodyPr wrap="none" lIns="121887" tIns="60943" rIns="121887" bIns="60943" anchor="ctr">
            <a:spAutoFit/>
          </a:bodyPr>
          <a:lstStyle/>
          <a:p>
            <a:pPr defTabSz="1218565">
              <a:lnSpc>
                <a:spcPct val="120000"/>
              </a:lnSpc>
            </a:pPr>
            <a:r>
              <a:rPr lang="zh-CN" altLang="en-US" sz="2700" dirty="0">
                <a:solidFill>
                  <a:prstClr val="black">
                    <a:lumMod val="85000"/>
                    <a:lumOff val="15000"/>
                  </a:prstClr>
                </a:solidFill>
                <a:latin typeface="微软雅黑" panose="020B0503020204020204" pitchFamily="34" charset="-122"/>
                <a:ea typeface="微软雅黑" panose="020B0503020204020204" pitchFamily="34" charset="-122"/>
              </a:rPr>
              <a:t>总结</a:t>
            </a:r>
            <a:endParaRPr lang="en-US" altLang="zh-CN" sz="27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44" name="矩形 43"/>
          <p:cNvSpPr/>
          <p:nvPr/>
        </p:nvSpPr>
        <p:spPr>
          <a:xfrm>
            <a:off x="3676996" y="1221971"/>
            <a:ext cx="2269374" cy="21529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TextBox 44"/>
          <p:cNvSpPr txBox="1"/>
          <p:nvPr/>
        </p:nvSpPr>
        <p:spPr>
          <a:xfrm>
            <a:off x="1119779" y="3868298"/>
            <a:ext cx="1167271" cy="280161"/>
          </a:xfrm>
          <a:prstGeom prst="rect">
            <a:avLst/>
          </a:prstGeom>
          <a:noFill/>
        </p:spPr>
        <p:txBody>
          <a:bodyPr wrap="none" lIns="0" tIns="0" rIns="0" bIns="0" rtlCol="0">
            <a:spAutoFit/>
          </a:bodyPr>
          <a:lstStyle/>
          <a:p>
            <a:pPr algn="just" defTabSz="866775" fontAlgn="base">
              <a:lnSpc>
                <a:spcPct val="120000"/>
              </a:lnSpc>
              <a:spcBef>
                <a:spcPct val="0"/>
              </a:spcBef>
              <a:spcAft>
                <a:spcPct val="0"/>
              </a:spcAft>
            </a:pPr>
            <a:r>
              <a:rPr lang="zh-CN" altLang="en-US" sz="1500" dirty="0">
                <a:solidFill>
                  <a:srgbClr val="0C2744"/>
                </a:solidFill>
                <a:latin typeface="Arial" panose="020B0604020202020204" pitchFamily="34" charset="0"/>
                <a:ea typeface="微软雅黑" panose="020B0503020204020204" pitchFamily="34" charset="-122"/>
                <a:cs typeface="+mn-ea"/>
                <a:sym typeface="Arial" panose="020B0604020202020204" pitchFamily="34" charset="0"/>
              </a:rPr>
              <a:t>请替换文字内</a:t>
            </a:r>
            <a:endParaRPr lang="id-ID" sz="1500" dirty="0">
              <a:solidFill>
                <a:srgbClr val="0C2744"/>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矩形 58"/>
          <p:cNvSpPr/>
          <p:nvPr/>
        </p:nvSpPr>
        <p:spPr>
          <a:xfrm>
            <a:off x="983233" y="4175861"/>
            <a:ext cx="2460860" cy="2118854"/>
          </a:xfrm>
          <a:prstGeom prst="rect">
            <a:avLst/>
          </a:prstGeom>
        </p:spPr>
        <p:txBody>
          <a:bodyPr wrap="square" lIns="86682" tIns="43341" rIns="86682" bIns="43341">
            <a:spAutoFit/>
          </a:bodyPr>
          <a:lstStyle/>
          <a:p>
            <a:pPr defTabSz="866775" fontAlgn="base">
              <a:spcBef>
                <a:spcPct val="0"/>
              </a:spcBef>
              <a:spcAft>
                <a:spcPct val="0"/>
              </a:spcAft>
            </a:pPr>
            <a:r>
              <a:rPr lang="zh-CN" altLang="en-US"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也可以直接复制你的内容到此。请替换文字内容，修改文字内容，也也可以直接复制你的内容到此。请替换文字内容，修改文字内容，也</a:t>
            </a:r>
            <a:endParaRPr lang="zh-CN" altLang="en-US" sz="1100" dirty="0">
              <a:solidFill>
                <a:schemeClr val="tx1">
                  <a:lumMod val="65000"/>
                  <a:lumOff val="35000"/>
                </a:schemeClr>
              </a:solidFill>
            </a:endParaRPr>
          </a:p>
          <a:p>
            <a:pPr defTabSz="866775" fontAlgn="base">
              <a:spcBef>
                <a:spcPct val="0"/>
              </a:spcBef>
              <a:spcAft>
                <a:spcPct val="0"/>
              </a:spcAft>
            </a:pPr>
            <a:r>
              <a:rPr lang="zh-CN" altLang="en-US"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也可以直接复制你的内容到此。请替换文字内容，修改文字内容，也也可以直接复制你的内容到此。请替换文字内容，修改文字内容，也</a:t>
            </a:r>
            <a:endParaRPr lang="zh-CN" altLang="en-US" sz="1100" dirty="0">
              <a:solidFill>
                <a:schemeClr val="tx1">
                  <a:lumMod val="65000"/>
                  <a:lumOff val="35000"/>
                </a:schemeClr>
              </a:solidFill>
            </a:endParaRPr>
          </a:p>
          <a:p>
            <a:pPr defTabSz="866775" fontAlgn="base">
              <a:spcBef>
                <a:spcPct val="0"/>
              </a:spcBef>
              <a:spcAft>
                <a:spcPct val="0"/>
              </a:spcAft>
            </a:pPr>
            <a:r>
              <a:rPr lang="zh-CN" altLang="en-US"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也可以直接复制你的内容到此。请替换文字内容，修改文字内容，也</a:t>
            </a:r>
            <a:endParaRPr lang="zh-CN" altLang="en-US" sz="1100" dirty="0">
              <a:solidFill>
                <a:schemeClr val="tx1">
                  <a:lumMod val="65000"/>
                  <a:lumOff val="35000"/>
                </a:schemeClr>
              </a:solidFill>
            </a:endParaRPr>
          </a:p>
          <a:p>
            <a:pPr defTabSz="866775" fontAlgn="base">
              <a:spcBef>
                <a:spcPct val="0"/>
              </a:spcBef>
              <a:spcAft>
                <a:spcPct val="0"/>
              </a:spcAft>
            </a:pPr>
            <a:endParaRPr lang="zh-CN" altLang="en-US" sz="1100" dirty="0">
              <a:solidFill>
                <a:schemeClr val="tx1">
                  <a:lumMod val="65000"/>
                  <a:lumOff val="35000"/>
                </a:schemeClr>
              </a:solidFill>
            </a:endParaRPr>
          </a:p>
          <a:p>
            <a:pPr defTabSz="866775" fontAlgn="base">
              <a:spcBef>
                <a:spcPct val="0"/>
              </a:spcBef>
              <a:spcAft>
                <a:spcPct val="0"/>
              </a:spcAft>
            </a:pPr>
            <a:endParaRPr lang="zh-CN" altLang="en-US" sz="1100" dirty="0">
              <a:solidFill>
                <a:schemeClr val="tx1">
                  <a:lumMod val="65000"/>
                  <a:lumOff val="35000"/>
                </a:schemeClr>
              </a:solidFill>
            </a:endParaRPr>
          </a:p>
        </p:txBody>
      </p:sp>
      <p:sp>
        <p:nvSpPr>
          <p:cNvPr id="60" name="矩形 59"/>
          <p:cNvSpPr/>
          <p:nvPr/>
        </p:nvSpPr>
        <p:spPr>
          <a:xfrm>
            <a:off x="3676996" y="3810000"/>
            <a:ext cx="2269374" cy="21529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6096334" y="1221971"/>
            <a:ext cx="2269374" cy="21529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p:cNvSpPr/>
          <p:nvPr/>
        </p:nvSpPr>
        <p:spPr>
          <a:xfrm>
            <a:off x="6169909" y="3810000"/>
            <a:ext cx="2269374" cy="21529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TextBox 44"/>
          <p:cNvSpPr txBox="1"/>
          <p:nvPr/>
        </p:nvSpPr>
        <p:spPr>
          <a:xfrm>
            <a:off x="8799368" y="1221971"/>
            <a:ext cx="1167271" cy="280161"/>
          </a:xfrm>
          <a:prstGeom prst="rect">
            <a:avLst/>
          </a:prstGeom>
          <a:noFill/>
        </p:spPr>
        <p:txBody>
          <a:bodyPr wrap="none" lIns="0" tIns="0" rIns="0" bIns="0" rtlCol="0">
            <a:spAutoFit/>
          </a:bodyPr>
          <a:lstStyle/>
          <a:p>
            <a:pPr algn="just" defTabSz="866775" fontAlgn="base">
              <a:lnSpc>
                <a:spcPct val="120000"/>
              </a:lnSpc>
              <a:spcBef>
                <a:spcPct val="0"/>
              </a:spcBef>
              <a:spcAft>
                <a:spcPct val="0"/>
              </a:spcAft>
            </a:pPr>
            <a:r>
              <a:rPr lang="zh-CN" altLang="en-US" sz="1500" dirty="0">
                <a:solidFill>
                  <a:srgbClr val="0C2744"/>
                </a:solidFill>
                <a:latin typeface="Arial" panose="020B0604020202020204" pitchFamily="34" charset="0"/>
                <a:ea typeface="微软雅黑" panose="020B0503020204020204" pitchFamily="34" charset="-122"/>
                <a:cs typeface="+mn-ea"/>
                <a:sym typeface="Arial" panose="020B0604020202020204" pitchFamily="34" charset="0"/>
              </a:rPr>
              <a:t>请替换文字内</a:t>
            </a:r>
            <a:endParaRPr lang="id-ID" sz="1500" dirty="0">
              <a:solidFill>
                <a:srgbClr val="0C2744"/>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矩形 74"/>
          <p:cNvSpPr/>
          <p:nvPr/>
        </p:nvSpPr>
        <p:spPr>
          <a:xfrm>
            <a:off x="8662822" y="1529534"/>
            <a:ext cx="2460860" cy="2118854"/>
          </a:xfrm>
          <a:prstGeom prst="rect">
            <a:avLst/>
          </a:prstGeom>
        </p:spPr>
        <p:txBody>
          <a:bodyPr wrap="square" lIns="86682" tIns="43341" rIns="86682" bIns="43341">
            <a:spAutoFit/>
          </a:bodyPr>
          <a:lstStyle/>
          <a:p>
            <a:pPr defTabSz="866775" fontAlgn="base">
              <a:spcBef>
                <a:spcPct val="0"/>
              </a:spcBef>
              <a:spcAft>
                <a:spcPct val="0"/>
              </a:spcAft>
            </a:pPr>
            <a:r>
              <a:rPr lang="zh-CN" altLang="en-US"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也可以直接复制你的内容到此。请替换文字内容，修改文字内容，也也可以直接复制你的内容到此。请替换文字内容，修改文字内容，也</a:t>
            </a:r>
            <a:endParaRPr lang="zh-CN" altLang="en-US" sz="1100" dirty="0">
              <a:solidFill>
                <a:schemeClr val="tx1">
                  <a:lumMod val="65000"/>
                  <a:lumOff val="35000"/>
                </a:schemeClr>
              </a:solidFill>
            </a:endParaRPr>
          </a:p>
          <a:p>
            <a:pPr defTabSz="866775" fontAlgn="base">
              <a:spcBef>
                <a:spcPct val="0"/>
              </a:spcBef>
              <a:spcAft>
                <a:spcPct val="0"/>
              </a:spcAft>
            </a:pPr>
            <a:r>
              <a:rPr lang="zh-CN" altLang="en-US"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也可以直接复制你的内容到此。请替换文字内容，修改文字内容，也也可以直接复制你的内容到此。请替换文字内容，修改文字内容，也</a:t>
            </a:r>
            <a:endParaRPr lang="zh-CN" altLang="en-US" sz="1100" dirty="0">
              <a:solidFill>
                <a:schemeClr val="tx1">
                  <a:lumMod val="65000"/>
                  <a:lumOff val="35000"/>
                </a:schemeClr>
              </a:solidFill>
            </a:endParaRPr>
          </a:p>
          <a:p>
            <a:pPr defTabSz="866775" fontAlgn="base">
              <a:spcBef>
                <a:spcPct val="0"/>
              </a:spcBef>
              <a:spcAft>
                <a:spcPct val="0"/>
              </a:spcAft>
            </a:pPr>
            <a:r>
              <a:rPr lang="zh-CN" altLang="en-US"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也可以直接复制你的内容到此。请替换文字内容，修改文字内容，也</a:t>
            </a:r>
            <a:endParaRPr lang="zh-CN" altLang="en-US" sz="1100" dirty="0">
              <a:solidFill>
                <a:schemeClr val="tx1">
                  <a:lumMod val="65000"/>
                  <a:lumOff val="35000"/>
                </a:schemeClr>
              </a:solidFill>
            </a:endParaRPr>
          </a:p>
          <a:p>
            <a:pPr defTabSz="866775" fontAlgn="base">
              <a:spcBef>
                <a:spcPct val="0"/>
              </a:spcBef>
              <a:spcAft>
                <a:spcPct val="0"/>
              </a:spcAft>
            </a:pPr>
            <a:endParaRPr lang="zh-CN" altLang="en-US" sz="1100" dirty="0">
              <a:solidFill>
                <a:schemeClr val="tx1">
                  <a:lumMod val="65000"/>
                  <a:lumOff val="35000"/>
                </a:schemeClr>
              </a:solidFill>
            </a:endParaRPr>
          </a:p>
          <a:p>
            <a:pPr defTabSz="866775" fontAlgn="base">
              <a:spcBef>
                <a:spcPct val="0"/>
              </a:spcBef>
              <a:spcAft>
                <a:spcPct val="0"/>
              </a:spcAft>
            </a:pPr>
            <a:endParaRPr lang="zh-CN" altLang="en-US" sz="1100" dirty="0">
              <a:solidFill>
                <a:schemeClr val="tx1">
                  <a:lumMod val="65000"/>
                  <a:lumOff val="35000"/>
                </a:schemeClr>
              </a:solidFill>
            </a:endParaRPr>
          </a:p>
        </p:txBody>
      </p:sp>
      <p:sp>
        <p:nvSpPr>
          <p:cNvPr id="76" name="TextBox 44"/>
          <p:cNvSpPr txBox="1"/>
          <p:nvPr/>
        </p:nvSpPr>
        <p:spPr>
          <a:xfrm>
            <a:off x="8694073" y="3810000"/>
            <a:ext cx="1167271" cy="280161"/>
          </a:xfrm>
          <a:prstGeom prst="rect">
            <a:avLst/>
          </a:prstGeom>
          <a:noFill/>
        </p:spPr>
        <p:txBody>
          <a:bodyPr wrap="none" lIns="0" tIns="0" rIns="0" bIns="0" rtlCol="0">
            <a:spAutoFit/>
          </a:bodyPr>
          <a:lstStyle/>
          <a:p>
            <a:pPr algn="just" defTabSz="866775" fontAlgn="base">
              <a:lnSpc>
                <a:spcPct val="120000"/>
              </a:lnSpc>
              <a:spcBef>
                <a:spcPct val="0"/>
              </a:spcBef>
              <a:spcAft>
                <a:spcPct val="0"/>
              </a:spcAft>
            </a:pPr>
            <a:r>
              <a:rPr lang="zh-CN" altLang="en-US" sz="1500" dirty="0">
                <a:solidFill>
                  <a:srgbClr val="0C2744"/>
                </a:solidFill>
                <a:latin typeface="Arial" panose="020B0604020202020204" pitchFamily="34" charset="0"/>
                <a:ea typeface="微软雅黑" panose="020B0503020204020204" pitchFamily="34" charset="-122"/>
                <a:cs typeface="+mn-ea"/>
                <a:sym typeface="Arial" panose="020B0604020202020204" pitchFamily="34" charset="0"/>
              </a:rPr>
              <a:t>请替换文字内</a:t>
            </a:r>
            <a:endParaRPr lang="id-ID" sz="1500" dirty="0">
              <a:solidFill>
                <a:srgbClr val="0C2744"/>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矩形 76"/>
          <p:cNvSpPr/>
          <p:nvPr/>
        </p:nvSpPr>
        <p:spPr>
          <a:xfrm>
            <a:off x="8557527" y="4117563"/>
            <a:ext cx="2460860" cy="2118854"/>
          </a:xfrm>
          <a:prstGeom prst="rect">
            <a:avLst/>
          </a:prstGeom>
        </p:spPr>
        <p:txBody>
          <a:bodyPr wrap="square" lIns="86682" tIns="43341" rIns="86682" bIns="43341">
            <a:spAutoFit/>
          </a:bodyPr>
          <a:lstStyle/>
          <a:p>
            <a:pPr defTabSz="866775" fontAlgn="base">
              <a:spcBef>
                <a:spcPct val="0"/>
              </a:spcBef>
              <a:spcAft>
                <a:spcPct val="0"/>
              </a:spcAft>
            </a:pPr>
            <a:r>
              <a:rPr lang="zh-CN" altLang="en-US"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也可以直接复制你的内容到此。请替换文字内容，修改文字内容，也也可以直接复制你的内容到此。请替换文字内容，修改文字内容，也</a:t>
            </a:r>
            <a:endParaRPr lang="zh-CN" altLang="en-US" sz="1100" dirty="0">
              <a:solidFill>
                <a:schemeClr val="tx1">
                  <a:lumMod val="65000"/>
                  <a:lumOff val="35000"/>
                </a:schemeClr>
              </a:solidFill>
            </a:endParaRPr>
          </a:p>
          <a:p>
            <a:pPr defTabSz="866775" fontAlgn="base">
              <a:spcBef>
                <a:spcPct val="0"/>
              </a:spcBef>
              <a:spcAft>
                <a:spcPct val="0"/>
              </a:spcAft>
            </a:pPr>
            <a:r>
              <a:rPr lang="zh-CN" altLang="en-US"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也可以直接复制你的内容到此。请替换文字内容，修改文字内容，也也可以直接复制你的内容到此。请替换文字内容，修改文字内容，也</a:t>
            </a:r>
            <a:endParaRPr lang="zh-CN" altLang="en-US" sz="1100" dirty="0">
              <a:solidFill>
                <a:schemeClr val="tx1">
                  <a:lumMod val="65000"/>
                  <a:lumOff val="35000"/>
                </a:schemeClr>
              </a:solidFill>
            </a:endParaRPr>
          </a:p>
          <a:p>
            <a:pPr defTabSz="866775" fontAlgn="base">
              <a:spcBef>
                <a:spcPct val="0"/>
              </a:spcBef>
              <a:spcAft>
                <a:spcPct val="0"/>
              </a:spcAft>
            </a:pPr>
            <a:r>
              <a:rPr lang="zh-CN" altLang="en-US"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也可以直接复制你的内容到此。请替换文字内容，修改文字内容，也</a:t>
            </a:r>
            <a:endParaRPr lang="zh-CN" altLang="en-US" sz="1100" dirty="0">
              <a:solidFill>
                <a:schemeClr val="tx1">
                  <a:lumMod val="65000"/>
                  <a:lumOff val="35000"/>
                </a:schemeClr>
              </a:solidFill>
            </a:endParaRPr>
          </a:p>
          <a:p>
            <a:pPr defTabSz="866775" fontAlgn="base">
              <a:spcBef>
                <a:spcPct val="0"/>
              </a:spcBef>
              <a:spcAft>
                <a:spcPct val="0"/>
              </a:spcAft>
            </a:pPr>
            <a:endParaRPr lang="zh-CN" altLang="en-US" sz="1100" dirty="0">
              <a:solidFill>
                <a:schemeClr val="tx1">
                  <a:lumMod val="65000"/>
                  <a:lumOff val="35000"/>
                </a:schemeClr>
              </a:solidFill>
            </a:endParaRPr>
          </a:p>
          <a:p>
            <a:pPr defTabSz="866775" fontAlgn="base">
              <a:spcBef>
                <a:spcPct val="0"/>
              </a:spcBef>
              <a:spcAft>
                <a:spcPct val="0"/>
              </a:spcAft>
            </a:pPr>
            <a:endParaRPr lang="zh-CN" altLang="en-US" sz="1100" dirty="0">
              <a:solidFill>
                <a:schemeClr val="tx1">
                  <a:lumMod val="65000"/>
                  <a:lumOff val="35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book pro\Desktop\图片\32.png32"/>
          <p:cNvPicPr>
            <a:picLocks noChangeAspect="1"/>
          </p:cNvPicPr>
          <p:nvPr/>
        </p:nvPicPr>
        <p:blipFill>
          <a:blip r:embed="rId3"/>
          <a:srcRect t="9822" b="9994"/>
          <a:stretch>
            <a:fillRect/>
          </a:stretch>
        </p:blipFill>
        <p:spPr>
          <a:xfrm>
            <a:off x="1973207" y="-37226"/>
            <a:ext cx="8421370" cy="6753153"/>
          </a:xfrm>
          <a:prstGeom prst="rect">
            <a:avLst/>
          </a:prstGeom>
          <a:noFill/>
        </p:spPr>
      </p:pic>
      <p:sp>
        <p:nvSpPr>
          <p:cNvPr id="6" name="椭圆 5"/>
          <p:cNvSpPr/>
          <p:nvPr/>
        </p:nvSpPr>
        <p:spPr>
          <a:xfrm>
            <a:off x="3987182" y="1412690"/>
            <a:ext cx="4205722" cy="4046816"/>
          </a:xfrm>
          <a:prstGeom prst="ellipse">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209" tIns="45606" rIns="91209" bIns="45606" rtlCol="0" anchor="ctr"/>
          <a:lstStyle/>
          <a:p>
            <a:pPr algn="ctr" defTabSz="911860"/>
            <a:endParaRPr lang="zh-CN" altLang="en-US" sz="4800" dirty="0">
              <a:solidFill>
                <a:srgbClr val="1C83AA"/>
              </a:solidFill>
            </a:endParaRPr>
          </a:p>
        </p:txBody>
      </p:sp>
      <p:sp>
        <p:nvSpPr>
          <p:cNvPr id="7" name="椭圆 6"/>
          <p:cNvSpPr/>
          <p:nvPr/>
        </p:nvSpPr>
        <p:spPr>
          <a:xfrm>
            <a:off x="4197757" y="1596636"/>
            <a:ext cx="3823384" cy="3678924"/>
          </a:xfrm>
          <a:prstGeom prst="ellipse">
            <a:avLst/>
          </a:prstGeom>
          <a:noFill/>
          <a:ln w="28575">
            <a:solidFill>
              <a:srgbClr val="215758"/>
            </a:solidFill>
          </a:ln>
          <a:effectLst/>
        </p:spPr>
        <p:style>
          <a:lnRef idx="2">
            <a:schemeClr val="accent1">
              <a:shade val="50000"/>
            </a:schemeClr>
          </a:lnRef>
          <a:fillRef idx="1">
            <a:schemeClr val="accent1"/>
          </a:fillRef>
          <a:effectRef idx="0">
            <a:schemeClr val="accent1"/>
          </a:effectRef>
          <a:fontRef idx="minor">
            <a:schemeClr val="lt1"/>
          </a:fontRef>
        </p:style>
        <p:txBody>
          <a:bodyPr lIns="91209" tIns="45606" rIns="91209" bIns="45606" rtlCol="0" anchor="ctr"/>
          <a:lstStyle/>
          <a:p>
            <a:pPr algn="ctr" defTabSz="911860"/>
            <a:endParaRPr lang="zh-CN" altLang="en-US" sz="4800" dirty="0">
              <a:solidFill>
                <a:srgbClr val="1C83AA"/>
              </a:solidFill>
            </a:endParaRPr>
          </a:p>
        </p:txBody>
      </p:sp>
      <p:sp>
        <p:nvSpPr>
          <p:cNvPr id="5" name="标题 6"/>
          <p:cNvSpPr>
            <a:spLocks noGrp="1"/>
          </p:cNvSpPr>
          <p:nvPr/>
        </p:nvSpPr>
        <p:spPr>
          <a:xfrm>
            <a:off x="4305187" y="1838681"/>
            <a:ext cx="3451225" cy="1348105"/>
          </a:xfrm>
          <a:prstGeom prst="rect">
            <a:avLst/>
          </a:prstGeom>
        </p:spPr>
        <p:txBody>
          <a:bodyPr vert="horz" lIns="91257" tIns="45630" rIns="91257" bIns="45630" rtlCol="0" anchor="b"/>
          <a:lstStyle/>
          <a:p>
            <a:pPr algn="ctr">
              <a:lnSpc>
                <a:spcPct val="100000"/>
              </a:lnSpc>
            </a:pPr>
            <a:r>
              <a:rPr lang="en-US" altLang="x-none" sz="6600" dirty="0">
                <a:solidFill>
                  <a:srgbClr val="2F5B50"/>
                </a:solidFill>
                <a:latin typeface="Gabriola" panose="04040605051002020D02" pitchFamily="82" charset="0"/>
                <a:ea typeface="Batang" panose="02030600000101010101" charset="-127"/>
                <a:sym typeface="微软雅黑" panose="020B0503020204020204" pitchFamily="34" charset="-122"/>
              </a:rPr>
              <a:t>THANKS</a:t>
            </a:r>
          </a:p>
        </p:txBody>
      </p:sp>
      <p:sp>
        <p:nvSpPr>
          <p:cNvPr id="8" name="标题 6"/>
          <p:cNvSpPr>
            <a:spLocks noGrp="1"/>
          </p:cNvSpPr>
          <p:nvPr/>
        </p:nvSpPr>
        <p:spPr>
          <a:xfrm>
            <a:off x="4130520" y="2788023"/>
            <a:ext cx="3939895" cy="1348105"/>
          </a:xfrm>
          <a:prstGeom prst="rect">
            <a:avLst/>
          </a:prstGeom>
        </p:spPr>
        <p:txBody>
          <a:bodyPr vert="horz" lIns="91257" tIns="45630" rIns="91257" bIns="45630" rtlCol="0" anchor="b"/>
          <a:lstStyle/>
          <a:p>
            <a:pPr algn="ctr">
              <a:lnSpc>
                <a:spcPct val="100000"/>
              </a:lnSpc>
            </a:pPr>
            <a:r>
              <a:rPr lang="zh-CN" altLang="en-US" sz="6600" dirty="0">
                <a:solidFill>
                  <a:srgbClr val="2F5B50"/>
                </a:solidFill>
                <a:latin typeface="幼圆" panose="02010509060101010101" pitchFamily="49" charset="-122"/>
                <a:ea typeface="幼圆" panose="02010509060101010101" pitchFamily="49" charset="-122"/>
                <a:sym typeface="微软雅黑" panose="020B0503020204020204" pitchFamily="34" charset="-122"/>
              </a:rPr>
              <a:t>谢谢欣赏</a:t>
            </a:r>
            <a:endParaRPr lang="en-US" altLang="x-none" sz="6600" dirty="0">
              <a:solidFill>
                <a:srgbClr val="2F5B50"/>
              </a:solidFill>
              <a:latin typeface="幼圆" panose="02010509060101010101" pitchFamily="49" charset="-122"/>
              <a:ea typeface="幼圆" panose="02010509060101010101" pitchFamily="49" charset="-122"/>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5"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descr="C:\Users\book pro\Desktop\图片\32.png32"/>
          <p:cNvPicPr>
            <a:picLocks noChangeAspect="1"/>
          </p:cNvPicPr>
          <p:nvPr/>
        </p:nvPicPr>
        <p:blipFill>
          <a:blip r:embed="rId3"/>
          <a:srcRect t="9822" b="9994"/>
          <a:stretch>
            <a:fillRect/>
          </a:stretch>
        </p:blipFill>
        <p:spPr>
          <a:xfrm>
            <a:off x="1600216" y="1479176"/>
            <a:ext cx="4234275" cy="3395493"/>
          </a:xfrm>
          <a:prstGeom prst="rect">
            <a:avLst/>
          </a:prstGeom>
        </p:spPr>
      </p:pic>
      <p:sp>
        <p:nvSpPr>
          <p:cNvPr id="7" name="椭圆 6"/>
          <p:cNvSpPr/>
          <p:nvPr/>
        </p:nvSpPr>
        <p:spPr>
          <a:xfrm>
            <a:off x="2744899" y="2266590"/>
            <a:ext cx="1898829" cy="1898829"/>
          </a:xfrm>
          <a:prstGeom prst="ellipse">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209" tIns="45606" rIns="91209" bIns="45606" rtlCol="0" anchor="ctr"/>
          <a:lstStyle/>
          <a:p>
            <a:pPr algn="ctr" defTabSz="911860"/>
            <a:endParaRPr lang="zh-CN" altLang="en-US" sz="4800" dirty="0">
              <a:solidFill>
                <a:srgbClr val="1C83AA"/>
              </a:solidFill>
            </a:endParaRPr>
          </a:p>
        </p:txBody>
      </p:sp>
      <p:sp>
        <p:nvSpPr>
          <p:cNvPr id="8" name="矩形 7"/>
          <p:cNvSpPr/>
          <p:nvPr/>
        </p:nvSpPr>
        <p:spPr>
          <a:xfrm>
            <a:off x="2721347" y="2423172"/>
            <a:ext cx="1922367" cy="1600369"/>
          </a:xfrm>
          <a:prstGeom prst="rect">
            <a:avLst/>
          </a:prstGeom>
        </p:spPr>
        <p:txBody>
          <a:bodyPr vert="horz" wrap="square" lIns="121610" tIns="60805" rIns="121610" bIns="60805">
            <a:spAutoFit/>
          </a:bodyPr>
          <a:lstStyle/>
          <a:p>
            <a:pPr algn="ctr" defTabSz="1215390"/>
            <a:r>
              <a:rPr lang="en-US" altLang="zh-CN" sz="9600" b="1" dirty="0">
                <a:solidFill>
                  <a:srgbClr val="2F5B50"/>
                </a:solidFill>
                <a:latin typeface="Agency FB" panose="020B0503020202020204" pitchFamily="34" charset="0"/>
                <a:cs typeface="+mn-ea"/>
                <a:sym typeface="+mn-lt"/>
              </a:rPr>
              <a:t>01</a:t>
            </a:r>
          </a:p>
        </p:txBody>
      </p:sp>
      <p:sp>
        <p:nvSpPr>
          <p:cNvPr id="32" name="原创设计师QQ598969553          _4"/>
          <p:cNvSpPr txBox="1">
            <a:spLocks noChangeArrowheads="1"/>
          </p:cNvSpPr>
          <p:nvPr/>
        </p:nvSpPr>
        <p:spPr bwMode="auto">
          <a:xfrm>
            <a:off x="5653906" y="2708387"/>
            <a:ext cx="5629652" cy="1055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17" tIns="45561" rIns="91117" bIns="45561">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0590" fontAlgn="base">
              <a:lnSpc>
                <a:spcPct val="100000"/>
              </a:lnSpc>
              <a:spcBef>
                <a:spcPct val="0"/>
              </a:spcBef>
              <a:spcAft>
                <a:spcPct val="0"/>
              </a:spcAft>
              <a:buNone/>
            </a:pPr>
            <a:r>
              <a:rPr lang="zh-CN" altLang="en-US" sz="6300" dirty="0">
                <a:solidFill>
                  <a:srgbClr val="2F5B50"/>
                </a:solidFill>
                <a:latin typeface="微软雅黑" panose="020B0503020204020204" pitchFamily="34" charset="-122"/>
                <a:ea typeface="微软雅黑" panose="020B0503020204020204" pitchFamily="34" charset="-122"/>
              </a:rPr>
              <a:t>有关于我</a:t>
            </a:r>
          </a:p>
        </p:txBody>
      </p:sp>
      <p:sp>
        <p:nvSpPr>
          <p:cNvPr id="33" name="原创设计师QQ598969553          _5"/>
          <p:cNvSpPr>
            <a:spLocks noChangeArrowheads="1"/>
          </p:cNvSpPr>
          <p:nvPr/>
        </p:nvSpPr>
        <p:spPr bwMode="auto">
          <a:xfrm>
            <a:off x="5703243" y="2192297"/>
            <a:ext cx="4367285" cy="412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17" tIns="45561" rIns="91117" bIns="45561">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0590" fontAlgn="base">
              <a:lnSpc>
                <a:spcPct val="120000"/>
              </a:lnSpc>
              <a:spcBef>
                <a:spcPct val="0"/>
              </a:spcBef>
              <a:spcAft>
                <a:spcPct val="0"/>
              </a:spcAft>
              <a:buNone/>
            </a:pPr>
            <a:r>
              <a:rPr lang="en-US" altLang="zh-CN" sz="1700" dirty="0">
                <a:solidFill>
                  <a:srgbClr val="003466"/>
                </a:solidFill>
                <a:latin typeface="Arial" panose="020B0604020202020204" pitchFamily="34" charset="0"/>
                <a:cs typeface="Arial" panose="020B0604020202020204" pitchFamily="34" charset="0"/>
              </a:rPr>
              <a:t>ABOUT OUR BUSINESS</a:t>
            </a:r>
          </a:p>
        </p:txBody>
      </p:sp>
      <p:sp>
        <p:nvSpPr>
          <p:cNvPr id="34" name="TextBox 33"/>
          <p:cNvSpPr txBox="1"/>
          <p:nvPr/>
        </p:nvSpPr>
        <p:spPr>
          <a:xfrm>
            <a:off x="5613996" y="3889261"/>
            <a:ext cx="1493167" cy="318258"/>
          </a:xfrm>
          <a:prstGeom prst="rect">
            <a:avLst/>
          </a:prstGeom>
          <a:noFill/>
        </p:spPr>
        <p:txBody>
          <a:bodyPr wrap="none" lIns="86410" tIns="43201" rIns="86410" bIns="43201" rtlCol="0">
            <a:spAutoFit/>
          </a:bodyPr>
          <a:lstStyle/>
          <a:p>
            <a:pPr marL="161925" lvl="1" indent="-161925" defTabSz="864235" fontAlgn="base">
              <a:spcBef>
                <a:spcPct val="0"/>
              </a:spcBef>
              <a:spcAft>
                <a:spcPct val="0"/>
              </a:spcAft>
              <a:buFont typeface="Arial" panose="020B0604020202020204" pitchFamily="34" charset="0"/>
              <a:buChar char="•"/>
            </a:pPr>
            <a:r>
              <a:rPr lang="zh-CN" altLang="en-US" sz="1500" dirty="0">
                <a:solidFill>
                  <a:srgbClr val="003466"/>
                </a:solidFill>
                <a:latin typeface="Arial" panose="020B0604020202020204" pitchFamily="34" charset="0"/>
                <a:cs typeface="+mn-ea"/>
                <a:sym typeface="Arial" panose="020B0604020202020204" pitchFamily="34" charset="0"/>
              </a:rPr>
              <a:t>添加标题文字</a:t>
            </a:r>
            <a:endParaRPr lang="en-US" altLang="zh-CN" sz="1500" dirty="0">
              <a:solidFill>
                <a:srgbClr val="003466"/>
              </a:solidFill>
              <a:latin typeface="Arial" panose="020B0604020202020204" pitchFamily="34" charset="0"/>
              <a:sym typeface="Arial" panose="020B0604020202020204" pitchFamily="34" charset="0"/>
            </a:endParaRPr>
          </a:p>
        </p:txBody>
      </p:sp>
      <p:sp>
        <p:nvSpPr>
          <p:cNvPr id="35" name="TextBox 34"/>
          <p:cNvSpPr txBox="1"/>
          <p:nvPr/>
        </p:nvSpPr>
        <p:spPr>
          <a:xfrm>
            <a:off x="7428016" y="3889261"/>
            <a:ext cx="1493167" cy="318258"/>
          </a:xfrm>
          <a:prstGeom prst="rect">
            <a:avLst/>
          </a:prstGeom>
          <a:noFill/>
        </p:spPr>
        <p:txBody>
          <a:bodyPr wrap="none" lIns="86410" tIns="43201" rIns="86410" bIns="43201" rtlCol="0">
            <a:spAutoFit/>
          </a:bodyPr>
          <a:lstStyle/>
          <a:p>
            <a:pPr marL="161925" lvl="1" indent="-161925" defTabSz="864235" fontAlgn="base">
              <a:spcBef>
                <a:spcPct val="0"/>
              </a:spcBef>
              <a:spcAft>
                <a:spcPct val="0"/>
              </a:spcAft>
              <a:buFont typeface="Arial" panose="020B0604020202020204" pitchFamily="34" charset="0"/>
              <a:buChar char="•"/>
            </a:pPr>
            <a:r>
              <a:rPr lang="zh-CN" altLang="en-US" sz="1500" dirty="0">
                <a:solidFill>
                  <a:srgbClr val="003466"/>
                </a:solidFill>
                <a:latin typeface="Arial" panose="020B0604020202020204" pitchFamily="34" charset="0"/>
                <a:cs typeface="+mn-ea"/>
                <a:sym typeface="Arial" panose="020B0604020202020204" pitchFamily="34" charset="0"/>
              </a:rPr>
              <a:t>添加标题文字</a:t>
            </a:r>
            <a:endParaRPr lang="en-US" altLang="zh-CN" sz="1500" dirty="0">
              <a:solidFill>
                <a:srgbClr val="003466"/>
              </a:solidFill>
              <a:latin typeface="Arial" panose="020B0604020202020204" pitchFamily="34" charset="0"/>
              <a:sym typeface="Arial" panose="020B0604020202020204" pitchFamily="34" charset="0"/>
            </a:endParaRPr>
          </a:p>
        </p:txBody>
      </p:sp>
      <p:sp>
        <p:nvSpPr>
          <p:cNvPr id="36" name="TextBox 11"/>
          <p:cNvSpPr txBox="1"/>
          <p:nvPr/>
        </p:nvSpPr>
        <p:spPr>
          <a:xfrm>
            <a:off x="5613996" y="4244304"/>
            <a:ext cx="1493167" cy="318258"/>
          </a:xfrm>
          <a:prstGeom prst="rect">
            <a:avLst/>
          </a:prstGeom>
          <a:noFill/>
        </p:spPr>
        <p:txBody>
          <a:bodyPr wrap="none" lIns="86410" tIns="43201" rIns="86410" bIns="43201" rtlCol="0">
            <a:spAutoFit/>
          </a:bodyPr>
          <a:lstStyle/>
          <a:p>
            <a:pPr marL="161925" lvl="1" indent="-161925" defTabSz="864235" fontAlgn="base">
              <a:spcBef>
                <a:spcPct val="0"/>
              </a:spcBef>
              <a:spcAft>
                <a:spcPct val="0"/>
              </a:spcAft>
              <a:buFont typeface="Arial" panose="020B0604020202020204" pitchFamily="34" charset="0"/>
              <a:buChar char="•"/>
            </a:pPr>
            <a:r>
              <a:rPr lang="zh-CN" altLang="en-US" sz="1500" dirty="0">
                <a:solidFill>
                  <a:srgbClr val="003466"/>
                </a:solidFill>
                <a:latin typeface="Arial" panose="020B0604020202020204" pitchFamily="34" charset="0"/>
                <a:cs typeface="+mn-ea"/>
                <a:sym typeface="Arial" panose="020B0604020202020204" pitchFamily="34" charset="0"/>
              </a:rPr>
              <a:t>添加标题文字</a:t>
            </a:r>
            <a:endParaRPr lang="en-US" altLang="zh-CN" sz="1500" dirty="0">
              <a:solidFill>
                <a:srgbClr val="003466"/>
              </a:solidFill>
              <a:latin typeface="Arial" panose="020B0604020202020204" pitchFamily="34" charset="0"/>
              <a:sym typeface="Arial" panose="020B0604020202020204" pitchFamily="34" charset="0"/>
            </a:endParaRPr>
          </a:p>
        </p:txBody>
      </p:sp>
      <p:sp>
        <p:nvSpPr>
          <p:cNvPr id="37" name="TextBox 11"/>
          <p:cNvSpPr txBox="1"/>
          <p:nvPr/>
        </p:nvSpPr>
        <p:spPr>
          <a:xfrm>
            <a:off x="7428016" y="4244304"/>
            <a:ext cx="1493167" cy="318258"/>
          </a:xfrm>
          <a:prstGeom prst="rect">
            <a:avLst/>
          </a:prstGeom>
          <a:noFill/>
        </p:spPr>
        <p:txBody>
          <a:bodyPr wrap="none" lIns="86410" tIns="43201" rIns="86410" bIns="43201" rtlCol="0">
            <a:spAutoFit/>
          </a:bodyPr>
          <a:lstStyle/>
          <a:p>
            <a:pPr marL="161925" lvl="1" indent="-161925" defTabSz="864235" fontAlgn="base">
              <a:spcBef>
                <a:spcPct val="0"/>
              </a:spcBef>
              <a:spcAft>
                <a:spcPct val="0"/>
              </a:spcAft>
              <a:buFont typeface="Arial" panose="020B0604020202020204" pitchFamily="34" charset="0"/>
              <a:buChar char="•"/>
            </a:pPr>
            <a:r>
              <a:rPr lang="zh-CN" altLang="en-US" sz="1500" dirty="0">
                <a:solidFill>
                  <a:srgbClr val="003466"/>
                </a:solidFill>
                <a:latin typeface="Arial" panose="020B0604020202020204" pitchFamily="34" charset="0"/>
                <a:cs typeface="+mn-ea"/>
                <a:sym typeface="Arial" panose="020B0604020202020204" pitchFamily="34" charset="0"/>
              </a:rPr>
              <a:t>添加标题文字</a:t>
            </a:r>
            <a:endParaRPr lang="en-US" altLang="zh-CN" sz="1500" dirty="0">
              <a:solidFill>
                <a:srgbClr val="003466"/>
              </a:solidFill>
              <a:latin typeface="Arial" panose="020B0604020202020204" pitchFamily="34" charset="0"/>
              <a:sym typeface="Arial" panose="020B0604020202020204" pitchFamily="34" charset="0"/>
            </a:endParaRPr>
          </a:p>
        </p:txBody>
      </p:sp>
      <p:sp>
        <p:nvSpPr>
          <p:cNvPr id="38" name="直接连接符 11"/>
          <p:cNvSpPr>
            <a:spLocks noChangeShapeType="1"/>
          </p:cNvSpPr>
          <p:nvPr/>
        </p:nvSpPr>
        <p:spPr bwMode="auto">
          <a:xfrm>
            <a:off x="5790455" y="2624026"/>
            <a:ext cx="3168160" cy="1588"/>
          </a:xfrm>
          <a:prstGeom prst="line">
            <a:avLst/>
          </a:prstGeom>
          <a:noFill/>
          <a:ln w="6350" cap="flat" cmpd="sng">
            <a:solidFill>
              <a:srgbClr val="2F5B50"/>
            </a:solidFill>
            <a:prstDash val="dash"/>
            <a:bevel/>
          </a:ln>
          <a:extLst>
            <a:ext uri="{909E8E84-426E-40DD-AFC4-6F175D3DCCD1}">
              <a14:hiddenFill xmlns:a14="http://schemas.microsoft.com/office/drawing/2010/main">
                <a:noFill/>
              </a14:hiddenFill>
            </a:ext>
          </a:extLst>
        </p:spPr>
        <p:txBody>
          <a:bodyPr lIns="86479" tIns="43238" rIns="86479" bIns="43238"/>
          <a:lstStyle/>
          <a:p>
            <a:pPr defTabSz="864235" fontAlgn="base">
              <a:spcBef>
                <a:spcPct val="0"/>
              </a:spcBef>
              <a:spcAft>
                <a:spcPct val="0"/>
              </a:spcAft>
            </a:pPr>
            <a:endParaRPr lang="zh-CN" altLang="en-US" sz="1900">
              <a:solidFill>
                <a:srgbClr val="003466"/>
              </a:solidFill>
              <a:latin typeface="Arial" panose="020B0604020202020204" pitchFamily="34" charset="0"/>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 presetClass="entr" presetSubtype="8" fill="hold" grpId="0" nodeType="after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additive="base">
                                        <p:cTn id="24" dur="500" fill="hold"/>
                                        <p:tgtEl>
                                          <p:spTgt spid="38"/>
                                        </p:tgtEl>
                                        <p:attrNameLst>
                                          <p:attrName>ppt_x</p:attrName>
                                        </p:attrNameLst>
                                      </p:cBhvr>
                                      <p:tavLst>
                                        <p:tav tm="0">
                                          <p:val>
                                            <p:strVal val="0-#ppt_w/2"/>
                                          </p:val>
                                        </p:tav>
                                        <p:tav tm="100000">
                                          <p:val>
                                            <p:strVal val="#ppt_x"/>
                                          </p:val>
                                        </p:tav>
                                      </p:tavLst>
                                    </p:anim>
                                    <p:anim calcmode="lin" valueType="num">
                                      <p:cBhvr additive="base">
                                        <p:cTn id="25" dur="500" fill="hold"/>
                                        <p:tgtEl>
                                          <p:spTgt spid="38"/>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14" presetClass="entr" presetSubtype="1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randombar(horizontal)">
                                      <p:cBhvr>
                                        <p:cTn id="29" dur="500"/>
                                        <p:tgtEl>
                                          <p:spTgt spid="32"/>
                                        </p:tgtEl>
                                      </p:cBhvr>
                                    </p:animEffect>
                                  </p:childTnLst>
                                </p:cTn>
                              </p:par>
                            </p:childTnLst>
                          </p:cTn>
                        </p:par>
                        <p:par>
                          <p:cTn id="30" fill="hold">
                            <p:stCondLst>
                              <p:cond delay="3000"/>
                            </p:stCondLst>
                            <p:childTnLst>
                              <p:par>
                                <p:cTn id="31" presetID="12" presetClass="entr" presetSubtype="8"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p:tgtEl>
                                          <p:spTgt spid="34"/>
                                        </p:tgtEl>
                                        <p:attrNameLst>
                                          <p:attrName>ppt_x</p:attrName>
                                        </p:attrNameLst>
                                      </p:cBhvr>
                                      <p:tavLst>
                                        <p:tav tm="0">
                                          <p:val>
                                            <p:strVal val="#ppt_x-#ppt_w*1.125000"/>
                                          </p:val>
                                        </p:tav>
                                        <p:tav tm="100000">
                                          <p:val>
                                            <p:strVal val="#ppt_x"/>
                                          </p:val>
                                        </p:tav>
                                      </p:tavLst>
                                    </p:anim>
                                    <p:animEffect transition="in" filter="wipe(right)">
                                      <p:cBhvr>
                                        <p:cTn id="34" dur="500"/>
                                        <p:tgtEl>
                                          <p:spTgt spid="34"/>
                                        </p:tgtEl>
                                      </p:cBhvr>
                                    </p:animEffect>
                                  </p:childTnLst>
                                </p:cTn>
                              </p:par>
                            </p:childTnLst>
                          </p:cTn>
                        </p:par>
                        <p:par>
                          <p:cTn id="35" fill="hold">
                            <p:stCondLst>
                              <p:cond delay="3500"/>
                            </p:stCondLst>
                            <p:childTnLst>
                              <p:par>
                                <p:cTn id="36" presetID="12" presetClass="entr" presetSubtype="8"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500"/>
                                        <p:tgtEl>
                                          <p:spTgt spid="35"/>
                                        </p:tgtEl>
                                        <p:attrNameLst>
                                          <p:attrName>ppt_x</p:attrName>
                                        </p:attrNameLst>
                                      </p:cBhvr>
                                      <p:tavLst>
                                        <p:tav tm="0">
                                          <p:val>
                                            <p:strVal val="#ppt_x-#ppt_w*1.125000"/>
                                          </p:val>
                                        </p:tav>
                                        <p:tav tm="100000">
                                          <p:val>
                                            <p:strVal val="#ppt_x"/>
                                          </p:val>
                                        </p:tav>
                                      </p:tavLst>
                                    </p:anim>
                                    <p:animEffect transition="in" filter="wipe(right)">
                                      <p:cBhvr>
                                        <p:cTn id="39" dur="500"/>
                                        <p:tgtEl>
                                          <p:spTgt spid="35"/>
                                        </p:tgtEl>
                                      </p:cBhvr>
                                    </p:animEffect>
                                  </p:childTnLst>
                                </p:cTn>
                              </p:par>
                            </p:childTnLst>
                          </p:cTn>
                        </p:par>
                        <p:par>
                          <p:cTn id="40" fill="hold">
                            <p:stCondLst>
                              <p:cond delay="4000"/>
                            </p:stCondLst>
                            <p:childTnLst>
                              <p:par>
                                <p:cTn id="41" presetID="12" presetClass="entr" presetSubtype="8"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p:tgtEl>
                                          <p:spTgt spid="36"/>
                                        </p:tgtEl>
                                        <p:attrNameLst>
                                          <p:attrName>ppt_x</p:attrName>
                                        </p:attrNameLst>
                                      </p:cBhvr>
                                      <p:tavLst>
                                        <p:tav tm="0">
                                          <p:val>
                                            <p:strVal val="#ppt_x-#ppt_w*1.125000"/>
                                          </p:val>
                                        </p:tav>
                                        <p:tav tm="100000">
                                          <p:val>
                                            <p:strVal val="#ppt_x"/>
                                          </p:val>
                                        </p:tav>
                                      </p:tavLst>
                                    </p:anim>
                                    <p:animEffect transition="in" filter="wipe(right)">
                                      <p:cBhvr>
                                        <p:cTn id="44" dur="500"/>
                                        <p:tgtEl>
                                          <p:spTgt spid="36"/>
                                        </p:tgtEl>
                                      </p:cBhvr>
                                    </p:animEffect>
                                  </p:childTnLst>
                                </p:cTn>
                              </p:par>
                            </p:childTnLst>
                          </p:cTn>
                        </p:par>
                        <p:par>
                          <p:cTn id="45" fill="hold">
                            <p:stCondLst>
                              <p:cond delay="4500"/>
                            </p:stCondLst>
                            <p:childTnLst>
                              <p:par>
                                <p:cTn id="46" presetID="12" presetClass="entr" presetSubtype="8"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cBhvr additive="base">
                                        <p:cTn id="48" dur="500"/>
                                        <p:tgtEl>
                                          <p:spTgt spid="37"/>
                                        </p:tgtEl>
                                        <p:attrNameLst>
                                          <p:attrName>ppt_x</p:attrName>
                                        </p:attrNameLst>
                                      </p:cBhvr>
                                      <p:tavLst>
                                        <p:tav tm="0">
                                          <p:val>
                                            <p:strVal val="#ppt_x-#ppt_w*1.125000"/>
                                          </p:val>
                                        </p:tav>
                                        <p:tav tm="100000">
                                          <p:val>
                                            <p:strVal val="#ppt_x"/>
                                          </p:val>
                                        </p:tav>
                                      </p:tavLst>
                                    </p:anim>
                                    <p:animEffect transition="in" filter="wipe(right)">
                                      <p:cBhvr>
                                        <p:cTn id="4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32" grpId="0"/>
      <p:bldP spid="33" grpId="0"/>
      <p:bldP spid="34" grpId="0"/>
      <p:bldP spid="35" grpId="0"/>
      <p:bldP spid="36" grpId="0"/>
      <p:bldP spid="37" grpId="0"/>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接连接符 4"/>
          <p:cNvSpPr>
            <a:spLocks noChangeShapeType="1"/>
          </p:cNvSpPr>
          <p:nvPr/>
        </p:nvSpPr>
        <p:spPr bwMode="auto">
          <a:xfrm flipV="1">
            <a:off x="24" y="-25398"/>
            <a:ext cx="4271433" cy="4127500"/>
          </a:xfrm>
          <a:prstGeom prst="line">
            <a:avLst/>
          </a:prstGeom>
          <a:noFill/>
          <a:ln w="19050">
            <a:solidFill>
              <a:schemeClr val="tx1"/>
            </a:solidFill>
            <a:bevel/>
          </a:ln>
          <a:extLst>
            <a:ext uri="{909E8E84-426E-40DD-AFC4-6F175D3DCCD1}">
              <a14:hiddenFill xmlns:a14="http://schemas.microsoft.com/office/drawing/2010/main">
                <a:noFill/>
              </a14:hiddenFill>
            </a:ext>
          </a:extLst>
        </p:spPr>
        <p:txBody>
          <a:bodyPr lIns="121612" tIns="60806" rIns="121612" bIns="60806"/>
          <a:lstStyle/>
          <a:p>
            <a:pPr defTabSz="1216025" fontAlgn="base">
              <a:spcBef>
                <a:spcPct val="0"/>
              </a:spcBef>
              <a:spcAft>
                <a:spcPct val="0"/>
              </a:spcAft>
            </a:pP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4" name="直接连接符 6"/>
          <p:cNvSpPr>
            <a:spLocks noChangeShapeType="1"/>
          </p:cNvSpPr>
          <p:nvPr/>
        </p:nvSpPr>
        <p:spPr bwMode="auto">
          <a:xfrm>
            <a:off x="4539455" y="0"/>
            <a:ext cx="0" cy="5124813"/>
          </a:xfrm>
          <a:prstGeom prst="line">
            <a:avLst/>
          </a:prstGeom>
          <a:noFill/>
          <a:ln w="19050">
            <a:solidFill>
              <a:srgbClr val="0C2744"/>
            </a:solidFill>
            <a:bevel/>
          </a:ln>
          <a:extLst>
            <a:ext uri="{909E8E84-426E-40DD-AFC4-6F175D3DCCD1}">
              <a14:hiddenFill xmlns:a14="http://schemas.microsoft.com/office/drawing/2010/main">
                <a:noFill/>
              </a14:hiddenFill>
            </a:ext>
          </a:extLst>
        </p:spPr>
        <p:txBody>
          <a:bodyPr lIns="121612" tIns="60806" rIns="121612" bIns="60806"/>
          <a:lstStyle/>
          <a:p>
            <a:pPr defTabSz="1216025" fontAlgn="base">
              <a:spcBef>
                <a:spcPct val="0"/>
              </a:spcBef>
              <a:spcAft>
                <a:spcPct val="0"/>
              </a:spcAft>
            </a:pP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5" name="直接连接符 8"/>
          <p:cNvSpPr>
            <a:spLocks noChangeShapeType="1"/>
          </p:cNvSpPr>
          <p:nvPr/>
        </p:nvSpPr>
        <p:spPr bwMode="auto">
          <a:xfrm>
            <a:off x="4525692" y="5124813"/>
            <a:ext cx="6503160" cy="0"/>
          </a:xfrm>
          <a:prstGeom prst="line">
            <a:avLst/>
          </a:prstGeom>
          <a:noFill/>
          <a:ln w="19050">
            <a:solidFill>
              <a:srgbClr val="0C2744"/>
            </a:solidFill>
            <a:bevel/>
          </a:ln>
          <a:extLst>
            <a:ext uri="{909E8E84-426E-40DD-AFC4-6F175D3DCCD1}">
              <a14:hiddenFill xmlns:a14="http://schemas.microsoft.com/office/drawing/2010/main">
                <a:noFill/>
              </a14:hiddenFill>
            </a:ext>
          </a:extLst>
        </p:spPr>
        <p:txBody>
          <a:bodyPr lIns="121612" tIns="60806" rIns="121612" bIns="60806"/>
          <a:lstStyle/>
          <a:p>
            <a:pPr defTabSz="1216025" fontAlgn="base">
              <a:spcBef>
                <a:spcPct val="0"/>
              </a:spcBef>
              <a:spcAft>
                <a:spcPct val="0"/>
              </a:spcAft>
            </a:pPr>
            <a:endParaRPr lang="zh-CN" altLang="en-US">
              <a:solidFill>
                <a:srgbClr val="393939">
                  <a:lumMod val="75000"/>
                  <a:lumOff val="25000"/>
                </a:srgbClr>
              </a:solidFill>
              <a:latin typeface="微软雅黑" panose="020B0503020204020204" pitchFamily="34" charset="-122"/>
              <a:ea typeface="微软雅黑" panose="020B0503020204020204" pitchFamily="34" charset="-122"/>
            </a:endParaRPr>
          </a:p>
        </p:txBody>
      </p:sp>
      <p:sp>
        <p:nvSpPr>
          <p:cNvPr id="6" name="TextBox 14"/>
          <p:cNvSpPr>
            <a:spLocks noChangeArrowheads="1"/>
          </p:cNvSpPr>
          <p:nvPr/>
        </p:nvSpPr>
        <p:spPr bwMode="auto">
          <a:xfrm rot="-2658995">
            <a:off x="372696" y="1208294"/>
            <a:ext cx="3359148" cy="778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612" tIns="60806" rIns="121612" bIns="60806">
            <a:spAutoFit/>
          </a:bodyPr>
          <a:lstStyle/>
          <a:p>
            <a:pPr defTabSz="1216025" fontAlgn="base">
              <a:spcBef>
                <a:spcPct val="0"/>
              </a:spcBef>
              <a:spcAft>
                <a:spcPct val="0"/>
              </a:spcAft>
            </a:pPr>
            <a:r>
              <a:rPr lang="en-US" altLang="zh-CN" sz="4300" dirty="0">
                <a:solidFill>
                  <a:srgbClr val="215758"/>
                </a:solidFill>
                <a:latin typeface="微软雅黑" panose="020B0503020204020204" pitchFamily="34" charset="-122"/>
                <a:ea typeface="微软雅黑" panose="020B0503020204020204" pitchFamily="34" charset="-122"/>
                <a:sym typeface="Calibri" panose="020F0502020204030204" pitchFamily="34" charset="0"/>
              </a:rPr>
              <a:t>About Me</a:t>
            </a:r>
            <a:endParaRPr lang="zh-CN" altLang="en-US" sz="4300" dirty="0">
              <a:solidFill>
                <a:srgbClr val="215758"/>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 name="TextBox 18"/>
          <p:cNvSpPr>
            <a:spLocks noChangeArrowheads="1"/>
          </p:cNvSpPr>
          <p:nvPr/>
        </p:nvSpPr>
        <p:spPr bwMode="auto">
          <a:xfrm rot="-2643001">
            <a:off x="1192506" y="1665228"/>
            <a:ext cx="2785533" cy="61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612" tIns="60806" rIns="121612" bIns="60806">
            <a:spAutoFit/>
          </a:bodyPr>
          <a:lstStyle/>
          <a:p>
            <a:pPr defTabSz="1216025" fontAlgn="base">
              <a:spcBef>
                <a:spcPct val="0"/>
              </a:spcBef>
              <a:spcAft>
                <a:spcPct val="0"/>
              </a:spcAft>
            </a:pPr>
            <a:r>
              <a:rPr lang="zh-CN" altLang="en-US" sz="3200" dirty="0">
                <a:solidFill>
                  <a:srgbClr val="215758"/>
                </a:solidFill>
                <a:latin typeface="微软雅黑" panose="020B0503020204020204" pitchFamily="34" charset="-122"/>
                <a:ea typeface="微软雅黑" panose="020B0503020204020204" pitchFamily="34" charset="-122"/>
                <a:sym typeface="微软雅黑" panose="020B0503020204020204" pitchFamily="34" charset="-122"/>
              </a:rPr>
              <a:t>个人信息</a:t>
            </a:r>
          </a:p>
        </p:txBody>
      </p:sp>
      <p:sp>
        <p:nvSpPr>
          <p:cNvPr id="8" name="TextBox 19"/>
          <p:cNvSpPr>
            <a:spLocks noChangeArrowheads="1"/>
          </p:cNvSpPr>
          <p:nvPr/>
        </p:nvSpPr>
        <p:spPr bwMode="auto">
          <a:xfrm>
            <a:off x="4504308" y="5385207"/>
            <a:ext cx="13462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612" tIns="60806" rIns="121612" bIns="60806">
            <a:spAutoFit/>
          </a:bodyPr>
          <a:lstStyle/>
          <a:p>
            <a:pPr defTabSz="1216025" fontAlgn="base">
              <a:spcBef>
                <a:spcPct val="0"/>
              </a:spcBef>
              <a:spcAft>
                <a:spcPct val="0"/>
              </a:spcAft>
            </a:pPr>
            <a:r>
              <a:rPr lang="zh-CN" altLang="en-US" sz="2100" dirty="0">
                <a:solidFill>
                  <a:srgbClr val="242424"/>
                </a:solidFill>
                <a:latin typeface="微软雅黑" panose="020B0503020204020204" pitchFamily="34" charset="-122"/>
                <a:ea typeface="微软雅黑" panose="020B0503020204020204" pitchFamily="34" charset="-122"/>
                <a:sym typeface="微软雅黑" panose="020B0503020204020204" pitchFamily="34" charset="-122"/>
              </a:rPr>
              <a:t>座右铭：</a:t>
            </a:r>
          </a:p>
        </p:txBody>
      </p:sp>
      <p:sp>
        <p:nvSpPr>
          <p:cNvPr id="9" name="TextBox 20"/>
          <p:cNvSpPr>
            <a:spLocks noChangeArrowheads="1"/>
          </p:cNvSpPr>
          <p:nvPr/>
        </p:nvSpPr>
        <p:spPr bwMode="auto">
          <a:xfrm>
            <a:off x="5689395" y="5370283"/>
            <a:ext cx="5369009" cy="43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612" tIns="60806" rIns="121612" bIns="60806">
            <a:spAutoFit/>
          </a:bodyPr>
          <a:lstStyle/>
          <a:p>
            <a:pPr defTabSz="1216025" fontAlgn="base">
              <a:spcBef>
                <a:spcPct val="0"/>
              </a:spcBef>
              <a:spcAft>
                <a:spcPct val="0"/>
              </a:spcAft>
            </a:pPr>
            <a:r>
              <a:rPr lang="zh-CN" altLang="en-US" sz="2000" dirty="0">
                <a:solidFill>
                  <a:srgbClr val="242424"/>
                </a:solidFill>
                <a:latin typeface="微软雅黑" panose="020B0503020204020204" pitchFamily="34" charset="-122"/>
                <a:ea typeface="微软雅黑" panose="020B0503020204020204" pitchFamily="34" charset="-122"/>
                <a:sym typeface="微软雅黑" panose="020B0503020204020204" pitchFamily="34" charset="-122"/>
              </a:rPr>
              <a:t>活出自己，活出精彩。</a:t>
            </a:r>
          </a:p>
        </p:txBody>
      </p:sp>
      <p:sp>
        <p:nvSpPr>
          <p:cNvPr id="12" name="矩形 11"/>
          <p:cNvSpPr/>
          <p:nvPr/>
        </p:nvSpPr>
        <p:spPr>
          <a:xfrm>
            <a:off x="6669747" y="2055104"/>
            <a:ext cx="2574472" cy="317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413" tIns="34206" rIns="68413" bIns="34206" spcCol="0" rtlCol="0" anchor="ctr"/>
          <a:lstStyle/>
          <a:p>
            <a:pPr algn="ctr" defTabSz="911225"/>
            <a:endParaRPr lang="zh-CN" altLang="en-US" sz="3600">
              <a:solidFill>
                <a:srgbClr val="242424"/>
              </a:solidFill>
              <a:latin typeface="微软雅黑" panose="020B0503020204020204" pitchFamily="34" charset="-122"/>
              <a:ea typeface="微软雅黑" panose="020B0503020204020204" pitchFamily="34" charset="-122"/>
            </a:endParaRPr>
          </a:p>
        </p:txBody>
      </p:sp>
      <p:sp>
        <p:nvSpPr>
          <p:cNvPr id="13" name="TextBox 32"/>
          <p:cNvSpPr txBox="1"/>
          <p:nvPr/>
        </p:nvSpPr>
        <p:spPr>
          <a:xfrm>
            <a:off x="6699313" y="2069537"/>
            <a:ext cx="2417467" cy="377028"/>
          </a:xfrm>
          <a:prstGeom prst="rect">
            <a:avLst/>
          </a:prstGeom>
          <a:noFill/>
        </p:spPr>
        <p:txBody>
          <a:bodyPr wrap="square" lIns="68413" tIns="34206" rIns="68413" bIns="34206" rtlCol="0">
            <a:spAutoFit/>
          </a:bodyPr>
          <a:lstStyle/>
          <a:p>
            <a:pPr defTabSz="911225"/>
            <a:r>
              <a:rPr lang="zh-CN" altLang="en-US" sz="2000" dirty="0">
                <a:solidFill>
                  <a:srgbClr val="242424"/>
                </a:solidFill>
                <a:latin typeface="微软雅黑" panose="020B0503020204020204" pitchFamily="34" charset="-122"/>
                <a:ea typeface="微软雅黑" panose="020B0503020204020204" pitchFamily="34" charset="-122"/>
                <a:sym typeface="微软雅黑" panose="020B0503020204020204" pitchFamily="34" charset="-122"/>
              </a:rPr>
              <a:t>民族：汉</a:t>
            </a:r>
            <a:endParaRPr lang="zh-CN" altLang="en-US" sz="2000" dirty="0">
              <a:solidFill>
                <a:srgbClr val="242424"/>
              </a:solidFill>
              <a:latin typeface="微软雅黑" panose="020B0503020204020204" pitchFamily="34" charset="-122"/>
              <a:ea typeface="微软雅黑" panose="020B0503020204020204" pitchFamily="34" charset="-122"/>
            </a:endParaRPr>
          </a:p>
        </p:txBody>
      </p:sp>
      <p:sp>
        <p:nvSpPr>
          <p:cNvPr id="14" name="矩形 13"/>
          <p:cNvSpPr/>
          <p:nvPr/>
        </p:nvSpPr>
        <p:spPr>
          <a:xfrm>
            <a:off x="6669740" y="2431033"/>
            <a:ext cx="2844576" cy="317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413" tIns="34206" rIns="68413" bIns="34206" spcCol="0" rtlCol="0" anchor="ctr"/>
          <a:lstStyle/>
          <a:p>
            <a:pPr algn="ctr" defTabSz="911225"/>
            <a:endParaRPr lang="zh-CN" altLang="en-US" sz="3600">
              <a:solidFill>
                <a:srgbClr val="242424"/>
              </a:solidFill>
              <a:latin typeface="微软雅黑" panose="020B0503020204020204" pitchFamily="34" charset="-122"/>
              <a:ea typeface="微软雅黑" panose="020B0503020204020204" pitchFamily="34" charset="-122"/>
            </a:endParaRPr>
          </a:p>
        </p:txBody>
      </p:sp>
      <p:sp>
        <p:nvSpPr>
          <p:cNvPr id="15" name="TextBox 34"/>
          <p:cNvSpPr txBox="1"/>
          <p:nvPr/>
        </p:nvSpPr>
        <p:spPr>
          <a:xfrm>
            <a:off x="6699314" y="2445469"/>
            <a:ext cx="3002275" cy="377028"/>
          </a:xfrm>
          <a:prstGeom prst="rect">
            <a:avLst/>
          </a:prstGeom>
          <a:noFill/>
        </p:spPr>
        <p:txBody>
          <a:bodyPr wrap="square" lIns="68413" tIns="34206" rIns="68413" bIns="34206" rtlCol="0">
            <a:spAutoFit/>
          </a:bodyPr>
          <a:lstStyle>
            <a:defPPr>
              <a:defRPr lang="zh-CN"/>
            </a:defPPr>
            <a:lvl1pPr>
              <a:defRPr sz="1465">
                <a:solidFill>
                  <a:schemeClr val="tx2">
                    <a:lumMod val="75000"/>
                  </a:schemeClr>
                </a:solidFill>
                <a:latin typeface="微软雅黑" panose="020B0503020204020204" pitchFamily="34" charset="-122"/>
                <a:ea typeface="微软雅黑" panose="020B0503020204020204" pitchFamily="34" charset="-122"/>
              </a:defRPr>
            </a:lvl1pPr>
          </a:lstStyle>
          <a:p>
            <a:pPr defTabSz="911225"/>
            <a:r>
              <a:rPr lang="zh-CN" altLang="en-US" sz="2000" dirty="0">
                <a:solidFill>
                  <a:srgbClr val="242424"/>
                </a:solidFill>
              </a:rPr>
              <a:t>生日：</a:t>
            </a:r>
            <a:r>
              <a:rPr lang="en-US" altLang="zh-CN" sz="2000" dirty="0">
                <a:solidFill>
                  <a:srgbClr val="242424"/>
                </a:solidFill>
              </a:rPr>
              <a:t>xx</a:t>
            </a:r>
            <a:r>
              <a:rPr lang="zh-CN" altLang="en-US" sz="2000" dirty="0">
                <a:solidFill>
                  <a:srgbClr val="242424"/>
                </a:solidFill>
              </a:rPr>
              <a:t>年</a:t>
            </a:r>
            <a:r>
              <a:rPr lang="en-US" altLang="zh-CN" sz="2000" dirty="0">
                <a:solidFill>
                  <a:srgbClr val="242424"/>
                </a:solidFill>
              </a:rPr>
              <a:t>xx</a:t>
            </a:r>
            <a:r>
              <a:rPr lang="zh-CN" altLang="en-US" sz="2000" dirty="0">
                <a:solidFill>
                  <a:srgbClr val="242424"/>
                </a:solidFill>
              </a:rPr>
              <a:t>月</a:t>
            </a:r>
            <a:r>
              <a:rPr lang="en-US" altLang="zh-CN" sz="2000" dirty="0">
                <a:solidFill>
                  <a:srgbClr val="242424"/>
                </a:solidFill>
              </a:rPr>
              <a:t>xx</a:t>
            </a:r>
            <a:r>
              <a:rPr lang="zh-CN" altLang="en-US" sz="2000" dirty="0">
                <a:solidFill>
                  <a:srgbClr val="242424"/>
                </a:solidFill>
              </a:rPr>
              <a:t>日</a:t>
            </a:r>
          </a:p>
        </p:txBody>
      </p:sp>
      <p:sp>
        <p:nvSpPr>
          <p:cNvPr id="16" name="矩形 15"/>
          <p:cNvSpPr/>
          <p:nvPr/>
        </p:nvSpPr>
        <p:spPr>
          <a:xfrm>
            <a:off x="6669754" y="2851123"/>
            <a:ext cx="2844574" cy="317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413" tIns="34206" rIns="68413" bIns="34206" spcCol="0" rtlCol="0" anchor="ctr"/>
          <a:lstStyle/>
          <a:p>
            <a:pPr algn="ctr" defTabSz="911225"/>
            <a:endParaRPr lang="zh-CN" altLang="en-US" sz="3600">
              <a:solidFill>
                <a:srgbClr val="242424"/>
              </a:solidFill>
              <a:latin typeface="微软雅黑" panose="020B0503020204020204" pitchFamily="34" charset="-122"/>
              <a:ea typeface="微软雅黑" panose="020B0503020204020204" pitchFamily="34" charset="-122"/>
            </a:endParaRPr>
          </a:p>
        </p:txBody>
      </p:sp>
      <p:sp>
        <p:nvSpPr>
          <p:cNvPr id="17" name="TextBox 36"/>
          <p:cNvSpPr txBox="1"/>
          <p:nvPr/>
        </p:nvSpPr>
        <p:spPr>
          <a:xfrm>
            <a:off x="6699330" y="2865557"/>
            <a:ext cx="2724971" cy="377028"/>
          </a:xfrm>
          <a:prstGeom prst="rect">
            <a:avLst/>
          </a:prstGeom>
          <a:noFill/>
        </p:spPr>
        <p:txBody>
          <a:bodyPr wrap="square" lIns="68413" tIns="34206" rIns="68413" bIns="34206" rtlCol="0">
            <a:spAutoFit/>
          </a:bodyPr>
          <a:lstStyle>
            <a:defPPr>
              <a:defRPr lang="zh-CN"/>
            </a:defPPr>
            <a:lvl1pPr>
              <a:defRPr sz="1465">
                <a:solidFill>
                  <a:schemeClr val="tx2">
                    <a:lumMod val="75000"/>
                  </a:schemeClr>
                </a:solidFill>
                <a:latin typeface="微软雅黑" panose="020B0503020204020204" pitchFamily="34" charset="-122"/>
                <a:ea typeface="微软雅黑" panose="020B0503020204020204" pitchFamily="34" charset="-122"/>
              </a:defRPr>
            </a:lvl1pPr>
          </a:lstStyle>
          <a:p>
            <a:pPr defTabSz="911225"/>
            <a:r>
              <a:rPr lang="zh-CN" altLang="en-US" sz="2000" dirty="0">
                <a:solidFill>
                  <a:srgbClr val="242424"/>
                </a:solidFill>
              </a:rPr>
              <a:t>籍贯：</a:t>
            </a:r>
            <a:r>
              <a:rPr lang="en-US" altLang="zh-CN" sz="2000" dirty="0">
                <a:solidFill>
                  <a:srgbClr val="242424"/>
                </a:solidFill>
              </a:rPr>
              <a:t>xx</a:t>
            </a:r>
            <a:endParaRPr lang="zh-CN" altLang="en-US" sz="2000" dirty="0">
              <a:solidFill>
                <a:srgbClr val="242424"/>
              </a:solidFill>
            </a:endParaRPr>
          </a:p>
        </p:txBody>
      </p:sp>
      <p:sp>
        <p:nvSpPr>
          <p:cNvPr id="18" name="矩形 17"/>
          <p:cNvSpPr/>
          <p:nvPr/>
        </p:nvSpPr>
        <p:spPr>
          <a:xfrm>
            <a:off x="6669763" y="3688238"/>
            <a:ext cx="3166975" cy="317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413" tIns="34206" rIns="68413" bIns="34206" spcCol="0" rtlCol="0" anchor="ctr"/>
          <a:lstStyle/>
          <a:p>
            <a:pPr algn="ctr" defTabSz="911225"/>
            <a:endParaRPr lang="zh-CN" altLang="en-US" sz="3600">
              <a:solidFill>
                <a:srgbClr val="242424"/>
              </a:solidFill>
              <a:latin typeface="微软雅黑" panose="020B0503020204020204" pitchFamily="34" charset="-122"/>
              <a:ea typeface="微软雅黑" panose="020B0503020204020204" pitchFamily="34" charset="-122"/>
            </a:endParaRPr>
          </a:p>
        </p:txBody>
      </p:sp>
      <p:sp>
        <p:nvSpPr>
          <p:cNvPr id="19" name="TextBox 38"/>
          <p:cNvSpPr txBox="1"/>
          <p:nvPr/>
        </p:nvSpPr>
        <p:spPr>
          <a:xfrm>
            <a:off x="6699315" y="3718441"/>
            <a:ext cx="3800517" cy="377028"/>
          </a:xfrm>
          <a:prstGeom prst="rect">
            <a:avLst/>
          </a:prstGeom>
          <a:noFill/>
        </p:spPr>
        <p:txBody>
          <a:bodyPr wrap="square" lIns="68413" tIns="34206" rIns="68413" bIns="34206" rtlCol="0">
            <a:spAutoFit/>
          </a:bodyPr>
          <a:lstStyle>
            <a:defPPr>
              <a:defRPr lang="zh-CN"/>
            </a:defPPr>
            <a:lvl1pPr>
              <a:defRPr sz="1465">
                <a:solidFill>
                  <a:schemeClr val="tx2">
                    <a:lumMod val="75000"/>
                  </a:schemeClr>
                </a:solidFill>
                <a:latin typeface="微软雅黑" panose="020B0503020204020204" pitchFamily="34" charset="-122"/>
                <a:ea typeface="微软雅黑" panose="020B0503020204020204" pitchFamily="34" charset="-122"/>
              </a:defRPr>
            </a:lvl1pPr>
          </a:lstStyle>
          <a:p>
            <a:pPr defTabSz="911225"/>
            <a:r>
              <a:rPr lang="zh-CN" altLang="en-US" sz="2000" dirty="0">
                <a:solidFill>
                  <a:srgbClr val="242424"/>
                </a:solidFill>
              </a:rPr>
              <a:t>邮箱：</a:t>
            </a:r>
            <a:r>
              <a:rPr lang="en-US" altLang="zh-CN" sz="2000" dirty="0">
                <a:solidFill>
                  <a:srgbClr val="242424"/>
                </a:solidFill>
              </a:rPr>
              <a:t>xxxxxx@xxx.com</a:t>
            </a:r>
            <a:endParaRPr lang="zh-CN" altLang="en-US" sz="2000" dirty="0">
              <a:solidFill>
                <a:srgbClr val="242424"/>
              </a:solidFill>
            </a:endParaRPr>
          </a:p>
        </p:txBody>
      </p:sp>
      <p:sp>
        <p:nvSpPr>
          <p:cNvPr id="20" name="矩形 19"/>
          <p:cNvSpPr/>
          <p:nvPr/>
        </p:nvSpPr>
        <p:spPr>
          <a:xfrm>
            <a:off x="6669764" y="1635010"/>
            <a:ext cx="3166975" cy="317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413" tIns="34206" rIns="68413" bIns="34206" spcCol="0" rtlCol="0" anchor="ctr"/>
          <a:lstStyle/>
          <a:p>
            <a:pPr algn="ctr" defTabSz="911225"/>
            <a:endParaRPr lang="zh-CN" altLang="en-US" sz="3600">
              <a:solidFill>
                <a:srgbClr val="242424"/>
              </a:solidFill>
              <a:latin typeface="微软雅黑" panose="020B0503020204020204" pitchFamily="34" charset="-122"/>
              <a:ea typeface="微软雅黑" panose="020B0503020204020204" pitchFamily="34" charset="-122"/>
            </a:endParaRPr>
          </a:p>
        </p:txBody>
      </p:sp>
      <p:sp>
        <p:nvSpPr>
          <p:cNvPr id="21" name="TextBox 40"/>
          <p:cNvSpPr txBox="1"/>
          <p:nvPr/>
        </p:nvSpPr>
        <p:spPr>
          <a:xfrm>
            <a:off x="6699315" y="1649444"/>
            <a:ext cx="2417470" cy="377028"/>
          </a:xfrm>
          <a:prstGeom prst="rect">
            <a:avLst/>
          </a:prstGeom>
          <a:noFill/>
        </p:spPr>
        <p:txBody>
          <a:bodyPr wrap="square" lIns="68413" tIns="34206" rIns="68413" bIns="34206" rtlCol="0">
            <a:spAutoFit/>
          </a:bodyPr>
          <a:lstStyle/>
          <a:p>
            <a:pPr defTabSz="911225"/>
            <a:r>
              <a:rPr lang="zh-CN" altLang="en-US" sz="2000" dirty="0">
                <a:solidFill>
                  <a:srgbClr val="242424"/>
                </a:solidFill>
                <a:latin typeface="微软雅黑" panose="020B0503020204020204" pitchFamily="34" charset="-122"/>
                <a:ea typeface="微软雅黑" panose="020B0503020204020204" pitchFamily="34" charset="-122"/>
                <a:sym typeface="微软雅黑" panose="020B0503020204020204" pitchFamily="34" charset="-122"/>
              </a:rPr>
              <a:t>手机：</a:t>
            </a:r>
            <a:r>
              <a:rPr lang="en-US" altLang="zh-CN" sz="2000" dirty="0" err="1">
                <a:solidFill>
                  <a:srgbClr val="242424"/>
                </a:solidFill>
                <a:latin typeface="微软雅黑" panose="020B0503020204020204" pitchFamily="34" charset="-122"/>
                <a:ea typeface="微软雅黑" panose="020B0503020204020204" pitchFamily="34" charset="-122"/>
                <a:sym typeface="微软雅黑" panose="020B0503020204020204" pitchFamily="34" charset="-122"/>
              </a:rPr>
              <a:t>xxxx</a:t>
            </a:r>
            <a:endParaRPr lang="zh-CN" altLang="en-US" sz="2000" dirty="0">
              <a:solidFill>
                <a:srgbClr val="242424"/>
              </a:solidFill>
              <a:latin typeface="微软雅黑" panose="020B0503020204020204" pitchFamily="34" charset="-122"/>
              <a:ea typeface="微软雅黑" panose="020B0503020204020204" pitchFamily="34" charset="-122"/>
            </a:endParaRPr>
          </a:p>
        </p:txBody>
      </p:sp>
      <p:sp>
        <p:nvSpPr>
          <p:cNvPr id="22" name="矩形 21"/>
          <p:cNvSpPr/>
          <p:nvPr/>
        </p:nvSpPr>
        <p:spPr>
          <a:xfrm>
            <a:off x="6685511" y="4103517"/>
            <a:ext cx="2214337" cy="317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413" tIns="34206" rIns="68413" bIns="34206" spcCol="0" rtlCol="0" anchor="ctr"/>
          <a:lstStyle/>
          <a:p>
            <a:pPr algn="ctr" defTabSz="911225"/>
            <a:endParaRPr lang="zh-CN" altLang="en-US" sz="3600">
              <a:solidFill>
                <a:srgbClr val="242424"/>
              </a:solidFill>
              <a:latin typeface="微软雅黑" panose="020B0503020204020204" pitchFamily="34" charset="-122"/>
              <a:ea typeface="微软雅黑" panose="020B0503020204020204" pitchFamily="34" charset="-122"/>
            </a:endParaRPr>
          </a:p>
        </p:txBody>
      </p:sp>
      <p:sp>
        <p:nvSpPr>
          <p:cNvPr id="23" name="TextBox 42"/>
          <p:cNvSpPr txBox="1"/>
          <p:nvPr/>
        </p:nvSpPr>
        <p:spPr>
          <a:xfrm>
            <a:off x="6715085" y="4150825"/>
            <a:ext cx="2970744" cy="377028"/>
          </a:xfrm>
          <a:prstGeom prst="rect">
            <a:avLst/>
          </a:prstGeom>
          <a:noFill/>
        </p:spPr>
        <p:txBody>
          <a:bodyPr wrap="square" lIns="68413" tIns="34206" rIns="68413" bIns="34206" rtlCol="0">
            <a:spAutoFit/>
          </a:bodyPr>
          <a:lstStyle/>
          <a:p>
            <a:pPr defTabSz="911225"/>
            <a:r>
              <a:rPr lang="en-US" altLang="zh-CN" sz="2000" dirty="0">
                <a:solidFill>
                  <a:srgbClr val="242424"/>
                </a:solidFill>
                <a:latin typeface="微软雅黑" panose="020B0503020204020204" pitchFamily="34" charset="-122"/>
                <a:ea typeface="微软雅黑" panose="020B0503020204020204" pitchFamily="34" charset="-122"/>
                <a:sym typeface="微软雅黑" panose="020B0503020204020204" pitchFamily="34" charset="-122"/>
              </a:rPr>
              <a:t>Q </a:t>
            </a:r>
            <a:r>
              <a:rPr lang="en-US" altLang="zh-CN" sz="2000" dirty="0" err="1">
                <a:solidFill>
                  <a:srgbClr val="242424"/>
                </a:solidFill>
                <a:latin typeface="微软雅黑" panose="020B0503020204020204" pitchFamily="34" charset="-122"/>
                <a:ea typeface="微软雅黑" panose="020B0503020204020204" pitchFamily="34" charset="-122"/>
                <a:sym typeface="微软雅黑" panose="020B0503020204020204" pitchFamily="34" charset="-122"/>
              </a:rPr>
              <a:t>Q</a:t>
            </a:r>
            <a:r>
              <a:rPr lang="zh-CN" altLang="en-US" sz="2000" dirty="0">
                <a:solidFill>
                  <a:srgbClr val="242424"/>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dirty="0" err="1">
                <a:solidFill>
                  <a:srgbClr val="242424"/>
                </a:solidFill>
                <a:latin typeface="微软雅黑" panose="020B0503020204020204" pitchFamily="34" charset="-122"/>
                <a:ea typeface="微软雅黑" panose="020B0503020204020204" pitchFamily="34" charset="-122"/>
                <a:sym typeface="微软雅黑" panose="020B0503020204020204" pitchFamily="34" charset="-122"/>
              </a:rPr>
              <a:t>xxxxx</a:t>
            </a:r>
            <a:endParaRPr lang="zh-CN" altLang="en-US" sz="2000" dirty="0">
              <a:solidFill>
                <a:srgbClr val="242424"/>
              </a:solidFill>
              <a:latin typeface="微软雅黑" panose="020B0503020204020204" pitchFamily="34" charset="-122"/>
              <a:ea typeface="微软雅黑" panose="020B0503020204020204" pitchFamily="34" charset="-122"/>
            </a:endParaRPr>
          </a:p>
        </p:txBody>
      </p:sp>
      <p:sp>
        <p:nvSpPr>
          <p:cNvPr id="24" name="TextBox 40"/>
          <p:cNvSpPr txBox="1"/>
          <p:nvPr/>
        </p:nvSpPr>
        <p:spPr>
          <a:xfrm>
            <a:off x="6694052" y="1250037"/>
            <a:ext cx="2417470" cy="376857"/>
          </a:xfrm>
          <a:prstGeom prst="rect">
            <a:avLst/>
          </a:prstGeom>
          <a:noFill/>
        </p:spPr>
        <p:txBody>
          <a:bodyPr wrap="square" lIns="68413" tIns="34206" rIns="68413" bIns="34206" rtlCol="0">
            <a:spAutoFit/>
          </a:bodyPr>
          <a:lstStyle/>
          <a:p>
            <a:pPr defTabSz="911225"/>
            <a:r>
              <a:rPr lang="zh-CN" altLang="en-US" sz="2000" dirty="0">
                <a:solidFill>
                  <a:srgbClr val="242424"/>
                </a:solidFill>
                <a:latin typeface="微软雅黑" panose="020B0503020204020204" pitchFamily="34" charset="-122"/>
                <a:ea typeface="微软雅黑" panose="020B0503020204020204" pitchFamily="34" charset="-122"/>
                <a:sym typeface="微软雅黑" panose="020B0503020204020204" pitchFamily="34" charset="-122"/>
              </a:rPr>
              <a:t>姓名：</a:t>
            </a:r>
            <a:r>
              <a:rPr lang="en-US" altLang="zh-CN" sz="2000" dirty="0">
                <a:solidFill>
                  <a:srgbClr val="242424"/>
                </a:solidFill>
                <a:latin typeface="微软雅黑" panose="020B0503020204020204" pitchFamily="34" charset="-122"/>
                <a:ea typeface="微软雅黑" panose="020B0503020204020204" pitchFamily="34" charset="-122"/>
                <a:sym typeface="微软雅黑" panose="020B0503020204020204" pitchFamily="34" charset="-122"/>
              </a:rPr>
              <a:t>xx</a:t>
            </a:r>
            <a:endParaRPr lang="zh-CN" altLang="en-US" sz="2000" dirty="0">
              <a:solidFill>
                <a:srgbClr val="242424"/>
              </a:solidFill>
              <a:latin typeface="微软雅黑" panose="020B0503020204020204" pitchFamily="34" charset="-122"/>
              <a:ea typeface="微软雅黑" panose="020B0503020204020204" pitchFamily="34" charset="-122"/>
            </a:endParaRPr>
          </a:p>
        </p:txBody>
      </p:sp>
      <p:sp>
        <p:nvSpPr>
          <p:cNvPr id="25" name="TextBox 34"/>
          <p:cNvSpPr txBox="1"/>
          <p:nvPr/>
        </p:nvSpPr>
        <p:spPr>
          <a:xfrm>
            <a:off x="6694073" y="3285654"/>
            <a:ext cx="2544903" cy="377028"/>
          </a:xfrm>
          <a:prstGeom prst="rect">
            <a:avLst/>
          </a:prstGeom>
          <a:noFill/>
        </p:spPr>
        <p:txBody>
          <a:bodyPr wrap="square" lIns="68413" tIns="34206" rIns="68413" bIns="34206" rtlCol="0">
            <a:spAutoFit/>
          </a:bodyPr>
          <a:lstStyle>
            <a:defPPr>
              <a:defRPr lang="zh-CN"/>
            </a:defPPr>
            <a:lvl1pPr>
              <a:defRPr sz="1465">
                <a:solidFill>
                  <a:schemeClr val="tx2">
                    <a:lumMod val="75000"/>
                  </a:schemeClr>
                </a:solidFill>
                <a:latin typeface="微软雅黑" panose="020B0503020204020204" pitchFamily="34" charset="-122"/>
                <a:ea typeface="微软雅黑" panose="020B0503020204020204" pitchFamily="34" charset="-122"/>
              </a:defRPr>
            </a:lvl1pPr>
          </a:lstStyle>
          <a:p>
            <a:pPr defTabSz="911225"/>
            <a:r>
              <a:rPr lang="zh-CN" altLang="en-US" sz="2000" dirty="0">
                <a:solidFill>
                  <a:srgbClr val="242424"/>
                </a:solidFill>
              </a:rPr>
              <a:t>政治面貌：党员</a:t>
            </a: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7064" y="1637840"/>
            <a:ext cx="2220069" cy="2404497"/>
          </a:xfrm>
          <a:prstGeom prst="rect">
            <a:avLst/>
          </a:prstGeom>
          <a:ln w="2857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childTnLst>
                          </p:cTn>
                        </p:par>
                        <p:par>
                          <p:cTn id="37" fill="hold">
                            <p:stCondLst>
                              <p:cond delay="500"/>
                            </p:stCondLst>
                            <p:childTnLst>
                              <p:par>
                                <p:cTn id="38" presetID="12" presetClass="entr" presetSubtype="8"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p:tgtEl>
                                          <p:spTgt spid="21"/>
                                        </p:tgtEl>
                                        <p:attrNameLst>
                                          <p:attrName>ppt_x</p:attrName>
                                        </p:attrNameLst>
                                      </p:cBhvr>
                                      <p:tavLst>
                                        <p:tav tm="0">
                                          <p:val>
                                            <p:strVal val="#ppt_x-#ppt_w*1.125000"/>
                                          </p:val>
                                        </p:tav>
                                        <p:tav tm="100000">
                                          <p:val>
                                            <p:strVal val="#ppt_x"/>
                                          </p:val>
                                        </p:tav>
                                      </p:tavLst>
                                    </p:anim>
                                    <p:animEffect transition="in" filter="wipe(right)">
                                      <p:cBhvr>
                                        <p:cTn id="41" dur="500"/>
                                        <p:tgtEl>
                                          <p:spTgt spid="21"/>
                                        </p:tgtEl>
                                      </p:cBhvr>
                                    </p:animEffect>
                                  </p:childTnLst>
                                </p:cTn>
                              </p:par>
                              <p:par>
                                <p:cTn id="42" presetID="12" presetClass="entr" presetSubtype="8" fill="hold" grpId="0" nodeType="withEffect" nodePh="1">
                                  <p:stCondLst>
                                    <p:cond delay="0"/>
                                  </p:stCondLst>
                                  <p:endCondLst>
                                    <p:cond evt="begin" delay="0">
                                      <p:tn val="42"/>
                                    </p:cond>
                                  </p:end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p:tgtEl>
                                          <p:spTgt spid="20"/>
                                        </p:tgtEl>
                                        <p:attrNameLst>
                                          <p:attrName>ppt_x</p:attrName>
                                        </p:attrNameLst>
                                      </p:cBhvr>
                                      <p:tavLst>
                                        <p:tav tm="0">
                                          <p:val>
                                            <p:strVal val="#ppt_x-#ppt_w*1.125000"/>
                                          </p:val>
                                        </p:tav>
                                        <p:tav tm="100000">
                                          <p:val>
                                            <p:strVal val="#ppt_x"/>
                                          </p:val>
                                        </p:tav>
                                      </p:tavLst>
                                    </p:anim>
                                    <p:animEffect transition="in" filter="wipe(right)">
                                      <p:cBhvr>
                                        <p:cTn id="45" dur="500"/>
                                        <p:tgtEl>
                                          <p:spTgt spid="20"/>
                                        </p:tgtEl>
                                      </p:cBhvr>
                                    </p:animEffect>
                                  </p:childTnLst>
                                </p:cTn>
                              </p:par>
                              <p:par>
                                <p:cTn id="46" presetID="12" presetClass="entr" presetSubtype="8" fill="hold" grpId="0" nodeType="withEffect" nodePh="1">
                                  <p:stCondLst>
                                    <p:cond delay="0"/>
                                  </p:stCondLst>
                                  <p:endCondLst>
                                    <p:cond evt="begin" delay="0">
                                      <p:tn val="46"/>
                                    </p:cond>
                                  </p:end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p:tgtEl>
                                          <p:spTgt spid="12"/>
                                        </p:tgtEl>
                                        <p:attrNameLst>
                                          <p:attrName>ppt_x</p:attrName>
                                        </p:attrNameLst>
                                      </p:cBhvr>
                                      <p:tavLst>
                                        <p:tav tm="0">
                                          <p:val>
                                            <p:strVal val="#ppt_x-#ppt_w*1.125000"/>
                                          </p:val>
                                        </p:tav>
                                        <p:tav tm="100000">
                                          <p:val>
                                            <p:strVal val="#ppt_x"/>
                                          </p:val>
                                        </p:tav>
                                      </p:tavLst>
                                    </p:anim>
                                    <p:animEffect transition="in" filter="wipe(right)">
                                      <p:cBhvr>
                                        <p:cTn id="49" dur="500"/>
                                        <p:tgtEl>
                                          <p:spTgt spid="12"/>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p:tgtEl>
                                          <p:spTgt spid="13"/>
                                        </p:tgtEl>
                                        <p:attrNameLst>
                                          <p:attrName>ppt_x</p:attrName>
                                        </p:attrNameLst>
                                      </p:cBhvr>
                                      <p:tavLst>
                                        <p:tav tm="0">
                                          <p:val>
                                            <p:strVal val="#ppt_x-#ppt_w*1.125000"/>
                                          </p:val>
                                        </p:tav>
                                        <p:tav tm="100000">
                                          <p:val>
                                            <p:strVal val="#ppt_x"/>
                                          </p:val>
                                        </p:tav>
                                      </p:tavLst>
                                    </p:anim>
                                    <p:animEffect transition="in" filter="wipe(right)">
                                      <p:cBhvr>
                                        <p:cTn id="53" dur="500"/>
                                        <p:tgtEl>
                                          <p:spTgt spid="13"/>
                                        </p:tgtEl>
                                      </p:cBhvr>
                                    </p:animEffect>
                                  </p:childTnLst>
                                </p:cTn>
                              </p:par>
                              <p:par>
                                <p:cTn id="54" presetID="12" presetClass="entr" presetSubtype="8" fill="hold" grpId="0" nodeType="withEffect" nodePh="1">
                                  <p:stCondLst>
                                    <p:cond delay="0"/>
                                  </p:stCondLst>
                                  <p:endCondLst>
                                    <p:cond evt="begin" delay="0">
                                      <p:tn val="54"/>
                                    </p:cond>
                                  </p:end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500"/>
                                        <p:tgtEl>
                                          <p:spTgt spid="14"/>
                                        </p:tgtEl>
                                        <p:attrNameLst>
                                          <p:attrName>ppt_x</p:attrName>
                                        </p:attrNameLst>
                                      </p:cBhvr>
                                      <p:tavLst>
                                        <p:tav tm="0">
                                          <p:val>
                                            <p:strVal val="#ppt_x-#ppt_w*1.125000"/>
                                          </p:val>
                                        </p:tav>
                                        <p:tav tm="100000">
                                          <p:val>
                                            <p:strVal val="#ppt_x"/>
                                          </p:val>
                                        </p:tav>
                                      </p:tavLst>
                                    </p:anim>
                                    <p:animEffect transition="in" filter="wipe(right)">
                                      <p:cBhvr>
                                        <p:cTn id="57" dur="500"/>
                                        <p:tgtEl>
                                          <p:spTgt spid="14"/>
                                        </p:tgtEl>
                                      </p:cBhvr>
                                    </p:animEffect>
                                  </p:childTnLst>
                                </p:cTn>
                              </p:par>
                              <p:par>
                                <p:cTn id="58" presetID="12" presetClass="entr" presetSubtype="8"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p:tgtEl>
                                          <p:spTgt spid="15"/>
                                        </p:tgtEl>
                                        <p:attrNameLst>
                                          <p:attrName>ppt_x</p:attrName>
                                        </p:attrNameLst>
                                      </p:cBhvr>
                                      <p:tavLst>
                                        <p:tav tm="0">
                                          <p:val>
                                            <p:strVal val="#ppt_x-#ppt_w*1.125000"/>
                                          </p:val>
                                        </p:tav>
                                        <p:tav tm="100000">
                                          <p:val>
                                            <p:strVal val="#ppt_x"/>
                                          </p:val>
                                        </p:tav>
                                      </p:tavLst>
                                    </p:anim>
                                    <p:animEffect transition="in" filter="wipe(right)">
                                      <p:cBhvr>
                                        <p:cTn id="61" dur="500"/>
                                        <p:tgtEl>
                                          <p:spTgt spid="15"/>
                                        </p:tgtEl>
                                      </p:cBhvr>
                                    </p:animEffect>
                                  </p:childTnLst>
                                </p:cTn>
                              </p:par>
                              <p:par>
                                <p:cTn id="62" presetID="12" presetClass="entr" presetSubtype="8" fill="hold" grpId="0" nodeType="withEffect" nodePh="1">
                                  <p:stCondLst>
                                    <p:cond delay="0"/>
                                  </p:stCondLst>
                                  <p:endCondLst>
                                    <p:cond evt="begin" delay="0">
                                      <p:tn val="62"/>
                                    </p:cond>
                                  </p:endCondLst>
                                  <p:childTnLst>
                                    <p:set>
                                      <p:cBhvr>
                                        <p:cTn id="63" dur="1" fill="hold">
                                          <p:stCondLst>
                                            <p:cond delay="0"/>
                                          </p:stCondLst>
                                        </p:cTn>
                                        <p:tgtEl>
                                          <p:spTgt spid="16"/>
                                        </p:tgtEl>
                                        <p:attrNameLst>
                                          <p:attrName>style.visibility</p:attrName>
                                        </p:attrNameLst>
                                      </p:cBhvr>
                                      <p:to>
                                        <p:strVal val="visible"/>
                                      </p:to>
                                    </p:set>
                                    <p:anim calcmode="lin" valueType="num">
                                      <p:cBhvr additive="base">
                                        <p:cTn id="64" dur="500"/>
                                        <p:tgtEl>
                                          <p:spTgt spid="16"/>
                                        </p:tgtEl>
                                        <p:attrNameLst>
                                          <p:attrName>ppt_x</p:attrName>
                                        </p:attrNameLst>
                                      </p:cBhvr>
                                      <p:tavLst>
                                        <p:tav tm="0">
                                          <p:val>
                                            <p:strVal val="#ppt_x-#ppt_w*1.125000"/>
                                          </p:val>
                                        </p:tav>
                                        <p:tav tm="100000">
                                          <p:val>
                                            <p:strVal val="#ppt_x"/>
                                          </p:val>
                                        </p:tav>
                                      </p:tavLst>
                                    </p:anim>
                                    <p:animEffect transition="in" filter="wipe(right)">
                                      <p:cBhvr>
                                        <p:cTn id="65" dur="500"/>
                                        <p:tgtEl>
                                          <p:spTgt spid="16"/>
                                        </p:tgtEl>
                                      </p:cBhvr>
                                    </p:animEffect>
                                  </p:childTnLst>
                                </p:cTn>
                              </p:par>
                              <p:par>
                                <p:cTn id="66" presetID="12" presetClass="entr" presetSubtype="8"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additive="base">
                                        <p:cTn id="68" dur="500"/>
                                        <p:tgtEl>
                                          <p:spTgt spid="17"/>
                                        </p:tgtEl>
                                        <p:attrNameLst>
                                          <p:attrName>ppt_x</p:attrName>
                                        </p:attrNameLst>
                                      </p:cBhvr>
                                      <p:tavLst>
                                        <p:tav tm="0">
                                          <p:val>
                                            <p:strVal val="#ppt_x-#ppt_w*1.125000"/>
                                          </p:val>
                                        </p:tav>
                                        <p:tav tm="100000">
                                          <p:val>
                                            <p:strVal val="#ppt_x"/>
                                          </p:val>
                                        </p:tav>
                                      </p:tavLst>
                                    </p:anim>
                                    <p:animEffect transition="in" filter="wipe(right)">
                                      <p:cBhvr>
                                        <p:cTn id="69" dur="500"/>
                                        <p:tgtEl>
                                          <p:spTgt spid="17"/>
                                        </p:tgtEl>
                                      </p:cBhvr>
                                    </p:animEffect>
                                  </p:childTnLst>
                                </p:cTn>
                              </p:par>
                              <p:par>
                                <p:cTn id="70" presetID="12" presetClass="entr" presetSubtype="8" fill="hold" grpId="0" nodeType="withEffect" nodePh="1">
                                  <p:stCondLst>
                                    <p:cond delay="0"/>
                                  </p:stCondLst>
                                  <p:endCondLst>
                                    <p:cond evt="begin" delay="0">
                                      <p:tn val="70"/>
                                    </p:cond>
                                  </p:end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500"/>
                                        <p:tgtEl>
                                          <p:spTgt spid="18"/>
                                        </p:tgtEl>
                                        <p:attrNameLst>
                                          <p:attrName>ppt_x</p:attrName>
                                        </p:attrNameLst>
                                      </p:cBhvr>
                                      <p:tavLst>
                                        <p:tav tm="0">
                                          <p:val>
                                            <p:strVal val="#ppt_x-#ppt_w*1.125000"/>
                                          </p:val>
                                        </p:tav>
                                        <p:tav tm="100000">
                                          <p:val>
                                            <p:strVal val="#ppt_x"/>
                                          </p:val>
                                        </p:tav>
                                      </p:tavLst>
                                    </p:anim>
                                    <p:animEffect transition="in" filter="wipe(right)">
                                      <p:cBhvr>
                                        <p:cTn id="73" dur="500"/>
                                        <p:tgtEl>
                                          <p:spTgt spid="18"/>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additive="base">
                                        <p:cTn id="76" dur="500"/>
                                        <p:tgtEl>
                                          <p:spTgt spid="19"/>
                                        </p:tgtEl>
                                        <p:attrNameLst>
                                          <p:attrName>ppt_x</p:attrName>
                                        </p:attrNameLst>
                                      </p:cBhvr>
                                      <p:tavLst>
                                        <p:tav tm="0">
                                          <p:val>
                                            <p:strVal val="#ppt_x-#ppt_w*1.125000"/>
                                          </p:val>
                                        </p:tav>
                                        <p:tav tm="100000">
                                          <p:val>
                                            <p:strVal val="#ppt_x"/>
                                          </p:val>
                                        </p:tav>
                                      </p:tavLst>
                                    </p:anim>
                                    <p:animEffect transition="in" filter="wipe(right)">
                                      <p:cBhvr>
                                        <p:cTn id="77" dur="500"/>
                                        <p:tgtEl>
                                          <p:spTgt spid="19"/>
                                        </p:tgtEl>
                                      </p:cBhvr>
                                    </p:animEffect>
                                  </p:childTnLst>
                                </p:cTn>
                              </p:par>
                              <p:par>
                                <p:cTn id="78" presetID="12" presetClass="entr" presetSubtype="8" fill="hold" grpId="0" nodeType="withEffect" nodePh="1">
                                  <p:stCondLst>
                                    <p:cond delay="0"/>
                                  </p:stCondLst>
                                  <p:endCondLst>
                                    <p:cond evt="begin" delay="0">
                                      <p:tn val="78"/>
                                    </p:cond>
                                  </p:endCondLst>
                                  <p:childTnLst>
                                    <p:set>
                                      <p:cBhvr>
                                        <p:cTn id="79" dur="1" fill="hold">
                                          <p:stCondLst>
                                            <p:cond delay="0"/>
                                          </p:stCondLst>
                                        </p:cTn>
                                        <p:tgtEl>
                                          <p:spTgt spid="22"/>
                                        </p:tgtEl>
                                        <p:attrNameLst>
                                          <p:attrName>style.visibility</p:attrName>
                                        </p:attrNameLst>
                                      </p:cBhvr>
                                      <p:to>
                                        <p:strVal val="visible"/>
                                      </p:to>
                                    </p:set>
                                    <p:anim calcmode="lin" valueType="num">
                                      <p:cBhvr additive="base">
                                        <p:cTn id="80" dur="500"/>
                                        <p:tgtEl>
                                          <p:spTgt spid="22"/>
                                        </p:tgtEl>
                                        <p:attrNameLst>
                                          <p:attrName>ppt_x</p:attrName>
                                        </p:attrNameLst>
                                      </p:cBhvr>
                                      <p:tavLst>
                                        <p:tav tm="0">
                                          <p:val>
                                            <p:strVal val="#ppt_x-#ppt_w*1.125000"/>
                                          </p:val>
                                        </p:tav>
                                        <p:tav tm="100000">
                                          <p:val>
                                            <p:strVal val="#ppt_x"/>
                                          </p:val>
                                        </p:tav>
                                      </p:tavLst>
                                    </p:anim>
                                    <p:animEffect transition="in" filter="wipe(right)">
                                      <p:cBhvr>
                                        <p:cTn id="81" dur="500"/>
                                        <p:tgtEl>
                                          <p:spTgt spid="22"/>
                                        </p:tgtEl>
                                      </p:cBhvr>
                                    </p:animEffect>
                                  </p:childTnLst>
                                </p:cTn>
                              </p:par>
                              <p:par>
                                <p:cTn id="82" presetID="12" presetClass="entr" presetSubtype="8" fill="hold" grpId="0" nodeType="withEffect">
                                  <p:stCondLst>
                                    <p:cond delay="0"/>
                                  </p:stCondLst>
                                  <p:childTnLst>
                                    <p:set>
                                      <p:cBhvr>
                                        <p:cTn id="83" dur="1" fill="hold">
                                          <p:stCondLst>
                                            <p:cond delay="0"/>
                                          </p:stCondLst>
                                        </p:cTn>
                                        <p:tgtEl>
                                          <p:spTgt spid="23"/>
                                        </p:tgtEl>
                                        <p:attrNameLst>
                                          <p:attrName>style.visibility</p:attrName>
                                        </p:attrNameLst>
                                      </p:cBhvr>
                                      <p:to>
                                        <p:strVal val="visible"/>
                                      </p:to>
                                    </p:set>
                                    <p:anim calcmode="lin" valueType="num">
                                      <p:cBhvr additive="base">
                                        <p:cTn id="84" dur="500"/>
                                        <p:tgtEl>
                                          <p:spTgt spid="23"/>
                                        </p:tgtEl>
                                        <p:attrNameLst>
                                          <p:attrName>ppt_x</p:attrName>
                                        </p:attrNameLst>
                                      </p:cBhvr>
                                      <p:tavLst>
                                        <p:tav tm="0">
                                          <p:val>
                                            <p:strVal val="#ppt_x-#ppt_w*1.125000"/>
                                          </p:val>
                                        </p:tav>
                                        <p:tav tm="100000">
                                          <p:val>
                                            <p:strVal val="#ppt_x"/>
                                          </p:val>
                                        </p:tav>
                                      </p:tavLst>
                                    </p:anim>
                                    <p:animEffect transition="in" filter="wipe(right)">
                                      <p:cBhvr>
                                        <p:cTn id="85" dur="500"/>
                                        <p:tgtEl>
                                          <p:spTgt spid="23"/>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additive="base">
                                        <p:cTn id="88" dur="500"/>
                                        <p:tgtEl>
                                          <p:spTgt spid="24"/>
                                        </p:tgtEl>
                                        <p:attrNameLst>
                                          <p:attrName>ppt_x</p:attrName>
                                        </p:attrNameLst>
                                      </p:cBhvr>
                                      <p:tavLst>
                                        <p:tav tm="0">
                                          <p:val>
                                            <p:strVal val="#ppt_x-#ppt_w*1.125000"/>
                                          </p:val>
                                        </p:tav>
                                        <p:tav tm="100000">
                                          <p:val>
                                            <p:strVal val="#ppt_x"/>
                                          </p:val>
                                        </p:tav>
                                      </p:tavLst>
                                    </p:anim>
                                    <p:animEffect transition="in" filter="wipe(right)">
                                      <p:cBhvr>
                                        <p:cTn id="89" dur="500"/>
                                        <p:tgtEl>
                                          <p:spTgt spid="24"/>
                                        </p:tgtEl>
                                      </p:cBhvr>
                                    </p:animEffect>
                                  </p:childTnLst>
                                </p:cTn>
                              </p:par>
                              <p:par>
                                <p:cTn id="90" presetID="12" presetClass="entr" presetSubtype="8" fill="hold" grpId="0" nodeType="with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additive="base">
                                        <p:cTn id="92" dur="500"/>
                                        <p:tgtEl>
                                          <p:spTgt spid="25"/>
                                        </p:tgtEl>
                                        <p:attrNameLst>
                                          <p:attrName>ppt_x</p:attrName>
                                        </p:attrNameLst>
                                      </p:cBhvr>
                                      <p:tavLst>
                                        <p:tav tm="0">
                                          <p:val>
                                            <p:strVal val="#ppt_x-#ppt_w*1.125000"/>
                                          </p:val>
                                        </p:tav>
                                        <p:tav tm="100000">
                                          <p:val>
                                            <p:strVal val="#ppt_x"/>
                                          </p:val>
                                        </p:tav>
                                      </p:tavLst>
                                    </p:anim>
                                    <p:animEffect transition="in" filter="wipe(right)">
                                      <p:cBhvr>
                                        <p:cTn id="93" dur="500"/>
                                        <p:tgtEl>
                                          <p:spTgt spid="25"/>
                                        </p:tgtEl>
                                      </p:cBhvr>
                                    </p:animEffect>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8"/>
                                        </p:tgtEl>
                                        <p:attrNameLst>
                                          <p:attrName>style.visibility</p:attrName>
                                        </p:attrNameLst>
                                      </p:cBhvr>
                                      <p:to>
                                        <p:strVal val="visible"/>
                                      </p:to>
                                    </p:set>
                                    <p:animEffect transition="in" filter="fade">
                                      <p:cBhvr>
                                        <p:cTn id="98" dur="1000"/>
                                        <p:tgtEl>
                                          <p:spTgt spid="8"/>
                                        </p:tgtEl>
                                      </p:cBhvr>
                                    </p:animEffect>
                                    <p:anim calcmode="lin" valueType="num">
                                      <p:cBhvr>
                                        <p:cTn id="99" dur="1000" fill="hold"/>
                                        <p:tgtEl>
                                          <p:spTgt spid="8"/>
                                        </p:tgtEl>
                                        <p:attrNameLst>
                                          <p:attrName>ppt_x</p:attrName>
                                        </p:attrNameLst>
                                      </p:cBhvr>
                                      <p:tavLst>
                                        <p:tav tm="0">
                                          <p:val>
                                            <p:strVal val="#ppt_x"/>
                                          </p:val>
                                        </p:tav>
                                        <p:tav tm="100000">
                                          <p:val>
                                            <p:strVal val="#ppt_x"/>
                                          </p:val>
                                        </p:tav>
                                      </p:tavLst>
                                    </p:anim>
                                    <p:anim calcmode="lin" valueType="num">
                                      <p:cBhvr>
                                        <p:cTn id="10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grpId="0" nodeType="click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barn(inVertical)">
                                      <p:cBhvr>
                                        <p:cTn id="10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P spid="8" grpId="0"/>
      <p:bldP spid="9"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a:xfrm>
            <a:off x="1573770" y="151657"/>
            <a:ext cx="1634154" cy="525290"/>
          </a:xfrm>
          <a:prstGeom prst="rect">
            <a:avLst/>
          </a:prstGeom>
        </p:spPr>
        <p:txBody>
          <a:bodyPr wrap="none" lIns="86532" tIns="43263" rIns="86532" bIns="43263">
            <a:spAutoFit/>
          </a:bodyPr>
          <a:lstStyle/>
          <a:p>
            <a:pPr defTabSz="865505" fontAlgn="base">
              <a:spcBef>
                <a:spcPct val="0"/>
              </a:spcBef>
              <a:spcAft>
                <a:spcPct val="0"/>
              </a:spcAft>
            </a:pPr>
            <a:r>
              <a:rPr lang="zh-CN" altLang="en-US" sz="2800" dirty="0">
                <a:solidFill>
                  <a:srgbClr val="0C2744"/>
                </a:solidFill>
                <a:latin typeface="微软雅黑" panose="020B0503020204020204" pitchFamily="34" charset="-122"/>
                <a:ea typeface="微软雅黑" panose="020B0503020204020204" pitchFamily="34" charset="-122"/>
              </a:rPr>
              <a:t>个人履历</a:t>
            </a:r>
            <a:endParaRPr lang="zh-CN" altLang="en-US" dirty="0">
              <a:solidFill>
                <a:srgbClr val="0C2744"/>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028183" y="2212089"/>
            <a:ext cx="2150610" cy="3520265"/>
            <a:chOff x="1084411" y="2332926"/>
            <a:chExt cx="2268221" cy="3712576"/>
          </a:xfrm>
        </p:grpSpPr>
        <p:grpSp>
          <p:nvGrpSpPr>
            <p:cNvPr id="3" name="Group 35"/>
            <p:cNvGrpSpPr/>
            <p:nvPr/>
          </p:nvGrpSpPr>
          <p:grpSpPr>
            <a:xfrm>
              <a:off x="1084411" y="3903865"/>
              <a:ext cx="2268221" cy="485906"/>
              <a:chOff x="769938" y="2456536"/>
              <a:chExt cx="1613466" cy="345642"/>
            </a:xfrm>
          </p:grpSpPr>
          <p:sp>
            <p:nvSpPr>
              <p:cNvPr id="33" name="Notched Right Arrow 32"/>
              <p:cNvSpPr/>
              <p:nvPr/>
            </p:nvSpPr>
            <p:spPr>
              <a:xfrm>
                <a:off x="769938" y="2456536"/>
                <a:ext cx="1613466" cy="345642"/>
              </a:xfrm>
              <a:prstGeom prst="notchedRightArrow">
                <a:avLst>
                  <a:gd name="adj1" fmla="val 100000"/>
                  <a:gd name="adj2" fmla="val 91021"/>
                </a:avLst>
              </a:prstGeom>
              <a:solidFill>
                <a:srgbClr val="2F5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5505" fontAlgn="base">
                  <a:spcBef>
                    <a:spcPct val="0"/>
                  </a:spcBef>
                  <a:spcAft>
                    <a:spcPct val="0"/>
                  </a:spcAft>
                </a:pPr>
                <a:endParaRPr lang="en-US" sz="3600" dirty="0">
                  <a:solidFill>
                    <a:srgbClr val="FFFFFF"/>
                  </a:solidFill>
                  <a:latin typeface="微软雅黑" panose="020B0503020204020204" pitchFamily="34" charset="-122"/>
                  <a:ea typeface="微软雅黑" panose="020B0503020204020204" pitchFamily="34" charset="-122"/>
                </a:endParaRPr>
              </a:p>
            </p:txBody>
          </p:sp>
          <p:sp>
            <p:nvSpPr>
              <p:cNvPr id="35" name="Oval 34"/>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5505" fontAlgn="base">
                  <a:spcBef>
                    <a:spcPct val="0"/>
                  </a:spcBef>
                  <a:spcAft>
                    <a:spcPct val="0"/>
                  </a:spcAft>
                </a:pPr>
                <a:endParaRPr lang="en-US" sz="3600" b="1" dirty="0">
                  <a:solidFill>
                    <a:srgbClr val="2A2A2A">
                      <a:lumMod val="75000"/>
                    </a:srgbClr>
                  </a:solidFill>
                  <a:latin typeface="微软雅黑" panose="020B0503020204020204" pitchFamily="34" charset="-122"/>
                  <a:ea typeface="微软雅黑" panose="020B0503020204020204" pitchFamily="34" charset="-122"/>
                </a:endParaRPr>
              </a:p>
            </p:txBody>
          </p:sp>
        </p:grpSp>
        <p:sp>
          <p:nvSpPr>
            <p:cNvPr id="67" name="TextBox 66"/>
            <p:cNvSpPr txBox="1"/>
            <p:nvPr/>
          </p:nvSpPr>
          <p:spPr>
            <a:xfrm>
              <a:off x="1787475" y="4514036"/>
              <a:ext cx="711733" cy="346120"/>
            </a:xfrm>
            <a:prstGeom prst="rect">
              <a:avLst/>
            </a:prstGeom>
            <a:noFill/>
          </p:spPr>
          <p:txBody>
            <a:bodyPr wrap="none" lIns="0" tIns="0" rIns="0" bIns="0" rtlCol="0" anchor="ctr">
              <a:spAutoFit/>
            </a:bodyPr>
            <a:lstStyle/>
            <a:p>
              <a:pPr algn="ctr" defTabSz="1216025" fontAlgn="base">
                <a:spcBef>
                  <a:spcPct val="20000"/>
                </a:spcBef>
                <a:spcAft>
                  <a:spcPct val="0"/>
                </a:spcAft>
                <a:defRPr/>
              </a:pPr>
              <a:r>
                <a:rPr lang="en-US" sz="2100" b="1" dirty="0">
                  <a:solidFill>
                    <a:srgbClr val="59A9CE"/>
                  </a:solidFill>
                  <a:latin typeface="微软雅黑" panose="020B0503020204020204" pitchFamily="34" charset="-122"/>
                  <a:ea typeface="微软雅黑" panose="020B0503020204020204" pitchFamily="34" charset="-122"/>
                </a:rPr>
                <a:t>2006</a:t>
              </a:r>
              <a:endParaRPr lang="en-US" sz="2100" dirty="0">
                <a:solidFill>
                  <a:srgbClr val="59A9CE"/>
                </a:solidFill>
                <a:latin typeface="微软雅黑" panose="020B0503020204020204" pitchFamily="34" charset="-122"/>
                <a:ea typeface="微软雅黑" panose="020B0503020204020204" pitchFamily="34" charset="-122"/>
              </a:endParaRPr>
            </a:p>
          </p:txBody>
        </p:sp>
        <p:cxnSp>
          <p:nvCxnSpPr>
            <p:cNvPr id="75" name="Straight Connector 74"/>
            <p:cNvCxnSpPr>
              <a:stCxn id="65" idx="7"/>
            </p:cNvCxnSpPr>
            <p:nvPr/>
          </p:nvCxnSpPr>
          <p:spPr>
            <a:xfrm flipH="1">
              <a:off x="2215423" y="3281373"/>
              <a:ext cx="1" cy="864427"/>
            </a:xfrm>
            <a:prstGeom prst="line">
              <a:avLst/>
            </a:prstGeom>
            <a:ln w="190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69" name="Group 68"/>
            <p:cNvGrpSpPr/>
            <p:nvPr/>
          </p:nvGrpSpPr>
          <p:grpSpPr>
            <a:xfrm>
              <a:off x="1822563" y="2332926"/>
              <a:ext cx="785721" cy="785721"/>
              <a:chOff x="1295010" y="1424373"/>
              <a:chExt cx="558911" cy="558911"/>
            </a:xfrm>
          </p:grpSpPr>
          <p:sp>
            <p:nvSpPr>
              <p:cNvPr id="65" name="Teardrop 64"/>
              <p:cNvSpPr/>
              <p:nvPr/>
            </p:nvSpPr>
            <p:spPr>
              <a:xfrm rot="8100000">
                <a:off x="1295010" y="1424373"/>
                <a:ext cx="558911" cy="558911"/>
              </a:xfrm>
              <a:prstGeom prst="teardrop">
                <a:avLst/>
              </a:prstGeom>
              <a:solidFill>
                <a:srgbClr val="2F5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5505" fontAlgn="base">
                  <a:spcBef>
                    <a:spcPct val="0"/>
                  </a:spcBef>
                  <a:spcAft>
                    <a:spcPct val="0"/>
                  </a:spcAft>
                </a:pPr>
                <a:endParaRPr lang="en-US" sz="3600" dirty="0">
                  <a:solidFill>
                    <a:srgbClr val="FFFFFF"/>
                  </a:solidFill>
                  <a:latin typeface="微软雅黑" panose="020B0503020204020204" pitchFamily="34" charset="-122"/>
                  <a:ea typeface="微软雅黑" panose="020B0503020204020204" pitchFamily="34" charset="-122"/>
                </a:endParaRPr>
              </a:p>
            </p:txBody>
          </p:sp>
          <p:sp>
            <p:nvSpPr>
              <p:cNvPr id="60" name="Freeform 116"/>
              <p:cNvSpPr>
                <a:spLocks noEditPoints="1"/>
              </p:cNvSpPr>
              <p:nvPr/>
            </p:nvSpPr>
            <p:spPr bwMode="auto">
              <a:xfrm>
                <a:off x="1420657" y="1575878"/>
                <a:ext cx="307301" cy="247823"/>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128547" tIns="64273" rIns="128547" bIns="64273" numCol="1" anchor="t" anchorCtr="0" compatLnSpc="1"/>
              <a:lstStyle/>
              <a:p>
                <a:pPr defTabSz="865505" fontAlgn="base">
                  <a:spcBef>
                    <a:spcPct val="0"/>
                  </a:spcBef>
                  <a:spcAft>
                    <a:spcPct val="0"/>
                  </a:spcAft>
                </a:pPr>
                <a:endParaRPr lang="en-US" sz="3600">
                  <a:solidFill>
                    <a:srgbClr val="393939"/>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1327731" y="5041558"/>
              <a:ext cx="1905643" cy="1003944"/>
              <a:chOff x="1258620" y="4467889"/>
              <a:chExt cx="1806931" cy="951940"/>
            </a:xfrm>
          </p:grpSpPr>
          <p:sp>
            <p:nvSpPr>
              <p:cNvPr id="106" name="TextBox 105"/>
              <p:cNvSpPr txBox="1"/>
              <p:nvPr/>
            </p:nvSpPr>
            <p:spPr>
              <a:xfrm>
                <a:off x="1474037" y="4467889"/>
                <a:ext cx="1231173" cy="246175"/>
              </a:xfrm>
              <a:prstGeom prst="rect">
                <a:avLst/>
              </a:prstGeom>
              <a:noFill/>
            </p:spPr>
            <p:txBody>
              <a:bodyPr wrap="none" lIns="0" tIns="0" rIns="0" bIns="0" rtlCol="0" anchor="t">
                <a:spAutoFit/>
              </a:bodyPr>
              <a:lstStyle/>
              <a:p>
                <a:pPr algn="ctr" defTabSz="865505" fontAlgn="base">
                  <a:spcBef>
                    <a:spcPct val="0"/>
                  </a:spcBef>
                  <a:spcAft>
                    <a:spcPct val="0"/>
                  </a:spcAft>
                </a:pPr>
                <a:r>
                  <a:rPr lang="zh-CN" altLang="en-US" sz="1600" b="1" dirty="0">
                    <a:solidFill>
                      <a:srgbClr val="59A9CE"/>
                    </a:solidFill>
                    <a:latin typeface="微软雅黑" panose="020B0503020204020204" pitchFamily="34" charset="-122"/>
                    <a:ea typeface="微软雅黑" panose="020B0503020204020204" pitchFamily="34" charset="-122"/>
                  </a:rPr>
                  <a:t>添加你的标题</a:t>
                </a:r>
                <a:endParaRPr lang="en-US" sz="1600" b="1" dirty="0">
                  <a:solidFill>
                    <a:srgbClr val="59A9CE"/>
                  </a:solidFill>
                  <a:latin typeface="微软雅黑" panose="020B0503020204020204" pitchFamily="34" charset="-122"/>
                  <a:ea typeface="微软雅黑" panose="020B0503020204020204" pitchFamily="34" charset="-122"/>
                </a:endParaRPr>
              </a:p>
            </p:txBody>
          </p:sp>
          <p:grpSp>
            <p:nvGrpSpPr>
              <p:cNvPr id="100" name="组合 99"/>
              <p:cNvGrpSpPr/>
              <p:nvPr/>
            </p:nvGrpSpPr>
            <p:grpSpPr>
              <a:xfrm>
                <a:off x="1258620" y="4757982"/>
                <a:ext cx="1806931" cy="661847"/>
                <a:chOff x="2752461" y="1753255"/>
                <a:chExt cx="1806931" cy="661847"/>
              </a:xfrm>
            </p:grpSpPr>
            <p:sp>
              <p:nvSpPr>
                <p:cNvPr id="102" name="矩形 101"/>
                <p:cNvSpPr/>
                <p:nvPr/>
              </p:nvSpPr>
              <p:spPr>
                <a:xfrm>
                  <a:off x="2752461" y="1802250"/>
                  <a:ext cx="1806931" cy="612852"/>
                </a:xfrm>
                <a:prstGeom prst="rect">
                  <a:avLst/>
                </a:prstGeom>
              </p:spPr>
              <p:txBody>
                <a:bodyPr wrap="square">
                  <a:spAutoFit/>
                </a:bodyPr>
                <a:lstStyle/>
                <a:p>
                  <a:pPr algn="ctr" defTabSz="865505" fontAlgn="base">
                    <a:spcBef>
                      <a:spcPct val="0"/>
                    </a:spcBef>
                    <a:spcAft>
                      <a:spcPct val="0"/>
                    </a:spcAft>
                  </a:pPr>
                  <a:r>
                    <a:rPr lang="zh-CN" altLang="en-US" sz="1100" dirty="0">
                      <a:solidFill>
                        <a:srgbClr val="242424">
                          <a:lumMod val="75000"/>
                          <a:lumOff val="25000"/>
                        </a:srgbClr>
                      </a:solidFill>
                      <a:latin typeface="微软雅黑" panose="020B0503020204020204" pitchFamily="34" charset="-122"/>
                      <a:ea typeface="微软雅黑" panose="020B0503020204020204" pitchFamily="34" charset="-122"/>
                    </a:rPr>
                    <a:t>点击输入简要文字内容，文字内容任意编辑，图你的标题文字介绍片可替换</a:t>
                  </a:r>
                </a:p>
              </p:txBody>
            </p:sp>
            <p:sp>
              <p:nvSpPr>
                <p:cNvPr id="104" name="矩形 103"/>
                <p:cNvSpPr/>
                <p:nvPr/>
              </p:nvSpPr>
              <p:spPr>
                <a:xfrm>
                  <a:off x="2949051" y="1753255"/>
                  <a:ext cx="184741" cy="338554"/>
                </a:xfrm>
                <a:prstGeom prst="rect">
                  <a:avLst/>
                </a:prstGeom>
              </p:spPr>
              <p:txBody>
                <a:bodyPr wrap="none">
                  <a:spAutoFit/>
                </a:bodyPr>
                <a:lstStyle/>
                <a:p>
                  <a:pPr defTabSz="865505" fontAlgn="base">
                    <a:spcBef>
                      <a:spcPct val="0"/>
                    </a:spcBef>
                    <a:spcAft>
                      <a:spcPct val="0"/>
                    </a:spcAft>
                  </a:pPr>
                  <a:endParaRPr lang="zh-CN" altLang="en-US" sz="1600" b="1" dirty="0">
                    <a:solidFill>
                      <a:srgbClr val="393939">
                        <a:lumMod val="60000"/>
                        <a:lumOff val="40000"/>
                      </a:srgbClr>
                    </a:solidFill>
                    <a:latin typeface="微软雅黑" panose="020B0503020204020204" pitchFamily="34" charset="-122"/>
                    <a:ea typeface="微软雅黑" panose="020B0503020204020204" pitchFamily="34" charset="-122"/>
                  </a:endParaRPr>
                </a:p>
              </p:txBody>
            </p:sp>
          </p:grpSp>
        </p:grpSp>
      </p:grpSp>
      <p:grpSp>
        <p:nvGrpSpPr>
          <p:cNvPr id="10" name="组合 9"/>
          <p:cNvGrpSpPr/>
          <p:nvPr/>
        </p:nvGrpSpPr>
        <p:grpSpPr>
          <a:xfrm>
            <a:off x="5002843" y="2205733"/>
            <a:ext cx="2150610" cy="3526614"/>
            <a:chOff x="5276436" y="2326230"/>
            <a:chExt cx="2268221" cy="3719272"/>
          </a:xfrm>
        </p:grpSpPr>
        <p:grpSp>
          <p:nvGrpSpPr>
            <p:cNvPr id="6" name="Group 40"/>
            <p:cNvGrpSpPr/>
            <p:nvPr/>
          </p:nvGrpSpPr>
          <p:grpSpPr>
            <a:xfrm>
              <a:off x="5276436" y="3903865"/>
              <a:ext cx="2268221" cy="485906"/>
              <a:chOff x="769938" y="2456536"/>
              <a:chExt cx="1613466" cy="345642"/>
            </a:xfrm>
          </p:grpSpPr>
          <p:sp>
            <p:nvSpPr>
              <p:cNvPr id="42" name="Notched Right Arrow 41"/>
              <p:cNvSpPr/>
              <p:nvPr/>
            </p:nvSpPr>
            <p:spPr>
              <a:xfrm>
                <a:off x="769938" y="2456536"/>
                <a:ext cx="1613466" cy="345642"/>
              </a:xfrm>
              <a:prstGeom prst="notchedRightArrow">
                <a:avLst>
                  <a:gd name="adj1" fmla="val 100000"/>
                  <a:gd name="adj2" fmla="val 91021"/>
                </a:avLst>
              </a:prstGeom>
              <a:solidFill>
                <a:srgbClr val="2F5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5505" fontAlgn="base">
                  <a:spcBef>
                    <a:spcPct val="0"/>
                  </a:spcBef>
                  <a:spcAft>
                    <a:spcPct val="0"/>
                  </a:spcAft>
                </a:pPr>
                <a:endParaRPr lang="en-US" sz="3600" dirty="0">
                  <a:solidFill>
                    <a:srgbClr val="FFFFFF"/>
                  </a:solidFill>
                  <a:latin typeface="微软雅黑" panose="020B0503020204020204" pitchFamily="34" charset="-122"/>
                  <a:ea typeface="微软雅黑" panose="020B0503020204020204" pitchFamily="34" charset="-122"/>
                </a:endParaRPr>
              </a:p>
            </p:txBody>
          </p:sp>
          <p:sp>
            <p:nvSpPr>
              <p:cNvPr id="43" name="Oval 42"/>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5505" fontAlgn="base">
                  <a:spcBef>
                    <a:spcPct val="0"/>
                  </a:spcBef>
                  <a:spcAft>
                    <a:spcPct val="0"/>
                  </a:spcAft>
                </a:pPr>
                <a:endParaRPr lang="en-US" sz="3600" b="1" dirty="0">
                  <a:solidFill>
                    <a:srgbClr val="2A2A2A">
                      <a:lumMod val="75000"/>
                    </a:srgbClr>
                  </a:solidFill>
                  <a:latin typeface="微软雅黑" panose="020B0503020204020204" pitchFamily="34" charset="-122"/>
                  <a:ea typeface="微软雅黑" panose="020B0503020204020204" pitchFamily="34" charset="-122"/>
                </a:endParaRPr>
              </a:p>
            </p:txBody>
          </p:sp>
        </p:grpSp>
        <p:sp>
          <p:nvSpPr>
            <p:cNvPr id="71" name="TextBox 70"/>
            <p:cNvSpPr txBox="1"/>
            <p:nvPr/>
          </p:nvSpPr>
          <p:spPr>
            <a:xfrm>
              <a:off x="6052030" y="4514036"/>
              <a:ext cx="711733" cy="346120"/>
            </a:xfrm>
            <a:prstGeom prst="rect">
              <a:avLst/>
            </a:prstGeom>
            <a:noFill/>
          </p:spPr>
          <p:txBody>
            <a:bodyPr wrap="none" lIns="0" tIns="0" rIns="0" bIns="0" rtlCol="0" anchor="ctr">
              <a:spAutoFit/>
            </a:bodyPr>
            <a:lstStyle/>
            <a:p>
              <a:pPr algn="ctr" defTabSz="1216025" fontAlgn="base">
                <a:spcBef>
                  <a:spcPct val="20000"/>
                </a:spcBef>
                <a:spcAft>
                  <a:spcPct val="0"/>
                </a:spcAft>
                <a:defRPr/>
              </a:pPr>
              <a:r>
                <a:rPr lang="en-US" sz="2100" b="1" dirty="0">
                  <a:solidFill>
                    <a:srgbClr val="59A9CE"/>
                  </a:solidFill>
                  <a:latin typeface="微软雅黑" panose="020B0503020204020204" pitchFamily="34" charset="-122"/>
                  <a:ea typeface="微软雅黑" panose="020B0503020204020204" pitchFamily="34" charset="-122"/>
                </a:rPr>
                <a:t>2010</a:t>
              </a:r>
              <a:endParaRPr lang="en-US" sz="2100" dirty="0">
                <a:solidFill>
                  <a:srgbClr val="59A9CE"/>
                </a:solidFill>
                <a:latin typeface="微软雅黑" panose="020B0503020204020204" pitchFamily="34" charset="-122"/>
                <a:ea typeface="微软雅黑" panose="020B0503020204020204" pitchFamily="34" charset="-122"/>
              </a:endParaRPr>
            </a:p>
          </p:txBody>
        </p:sp>
        <p:cxnSp>
          <p:nvCxnSpPr>
            <p:cNvPr id="86" name="Straight Connector 85"/>
            <p:cNvCxnSpPr>
              <a:stCxn id="88" idx="7"/>
            </p:cNvCxnSpPr>
            <p:nvPr/>
          </p:nvCxnSpPr>
          <p:spPr>
            <a:xfrm flipH="1">
              <a:off x="6411233" y="3274677"/>
              <a:ext cx="1" cy="864427"/>
            </a:xfrm>
            <a:prstGeom prst="line">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6018373" y="2326230"/>
              <a:ext cx="785721" cy="785721"/>
              <a:chOff x="4279638" y="1419610"/>
              <a:chExt cx="558911" cy="558911"/>
            </a:xfrm>
          </p:grpSpPr>
          <p:sp>
            <p:nvSpPr>
              <p:cNvPr id="88" name="Teardrop 87"/>
              <p:cNvSpPr/>
              <p:nvPr/>
            </p:nvSpPr>
            <p:spPr>
              <a:xfrm rot="8100000">
                <a:off x="4279638" y="1419610"/>
                <a:ext cx="558911" cy="558911"/>
              </a:xfrm>
              <a:prstGeom prst="teardrop">
                <a:avLst/>
              </a:prstGeom>
              <a:solidFill>
                <a:srgbClr val="2F5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5505" fontAlgn="base">
                  <a:spcBef>
                    <a:spcPct val="0"/>
                  </a:spcBef>
                  <a:spcAft>
                    <a:spcPct val="0"/>
                  </a:spcAft>
                </a:pPr>
                <a:endParaRPr lang="en-US" sz="3600" dirty="0">
                  <a:solidFill>
                    <a:srgbClr val="FFFFFF"/>
                  </a:solidFill>
                  <a:latin typeface="微软雅黑" panose="020B0503020204020204" pitchFamily="34" charset="-122"/>
                  <a:ea typeface="微软雅黑" panose="020B0503020204020204" pitchFamily="34" charset="-122"/>
                </a:endParaRPr>
              </a:p>
            </p:txBody>
          </p:sp>
          <p:sp>
            <p:nvSpPr>
              <p:cNvPr id="61" name="Freeform 15"/>
              <p:cNvSpPr>
                <a:spLocks noEditPoints="1"/>
              </p:cNvSpPr>
              <p:nvPr/>
            </p:nvSpPr>
            <p:spPr bwMode="auto">
              <a:xfrm>
                <a:off x="4433364" y="1598738"/>
                <a:ext cx="266700" cy="200025"/>
              </a:xfrm>
              <a:custGeom>
                <a:avLst/>
                <a:gdLst/>
                <a:ahLst/>
                <a:cxnLst>
                  <a:cxn ang="0">
                    <a:pos x="168" y="126"/>
                  </a:cxn>
                  <a:cxn ang="0">
                    <a:pos x="0" y="126"/>
                  </a:cxn>
                  <a:cxn ang="0">
                    <a:pos x="0" y="0"/>
                  </a:cxn>
                  <a:cxn ang="0">
                    <a:pos x="10" y="0"/>
                  </a:cxn>
                  <a:cxn ang="0">
                    <a:pos x="10" y="115"/>
                  </a:cxn>
                  <a:cxn ang="0">
                    <a:pos x="168" y="115"/>
                  </a:cxn>
                  <a:cxn ang="0">
                    <a:pos x="168" y="126"/>
                  </a:cxn>
                  <a:cxn ang="0">
                    <a:pos x="54" y="104"/>
                  </a:cxn>
                  <a:cxn ang="0">
                    <a:pos x="32" y="104"/>
                  </a:cxn>
                  <a:cxn ang="0">
                    <a:pos x="32" y="63"/>
                  </a:cxn>
                  <a:cxn ang="0">
                    <a:pos x="54" y="63"/>
                  </a:cxn>
                  <a:cxn ang="0">
                    <a:pos x="54" y="104"/>
                  </a:cxn>
                  <a:cxn ang="0">
                    <a:pos x="84" y="104"/>
                  </a:cxn>
                  <a:cxn ang="0">
                    <a:pos x="64" y="104"/>
                  </a:cxn>
                  <a:cxn ang="0">
                    <a:pos x="64" y="19"/>
                  </a:cxn>
                  <a:cxn ang="0">
                    <a:pos x="84" y="19"/>
                  </a:cxn>
                  <a:cxn ang="0">
                    <a:pos x="84" y="104"/>
                  </a:cxn>
                  <a:cxn ang="0">
                    <a:pos x="116" y="104"/>
                  </a:cxn>
                  <a:cxn ang="0">
                    <a:pos x="95" y="104"/>
                  </a:cxn>
                  <a:cxn ang="0">
                    <a:pos x="95" y="41"/>
                  </a:cxn>
                  <a:cxn ang="0">
                    <a:pos x="116" y="41"/>
                  </a:cxn>
                  <a:cxn ang="0">
                    <a:pos x="116" y="104"/>
                  </a:cxn>
                  <a:cxn ang="0">
                    <a:pos x="147" y="104"/>
                  </a:cxn>
                  <a:cxn ang="0">
                    <a:pos x="127" y="104"/>
                  </a:cxn>
                  <a:cxn ang="0">
                    <a:pos x="127" y="9"/>
                  </a:cxn>
                  <a:cxn ang="0">
                    <a:pos x="147" y="9"/>
                  </a:cxn>
                  <a:cxn ang="0">
                    <a:pos x="147" y="104"/>
                  </a:cxn>
                </a:cxnLst>
                <a:rect l="0" t="0" r="r" b="b"/>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chemeClr val="bg1"/>
              </a:solidFill>
              <a:ln w="9525">
                <a:noFill/>
                <a:round/>
              </a:ln>
            </p:spPr>
            <p:txBody>
              <a:bodyPr vert="horz" wrap="square" lIns="128547" tIns="64273" rIns="128547" bIns="64273" numCol="1" anchor="t" anchorCtr="0" compatLnSpc="1"/>
              <a:lstStyle/>
              <a:p>
                <a:pPr defTabSz="865505" fontAlgn="base">
                  <a:spcBef>
                    <a:spcPct val="0"/>
                  </a:spcBef>
                  <a:spcAft>
                    <a:spcPct val="0"/>
                  </a:spcAft>
                </a:pPr>
                <a:endParaRPr lang="en-US" sz="3600">
                  <a:solidFill>
                    <a:srgbClr val="393939"/>
                  </a:solidFill>
                  <a:latin typeface="微软雅黑" panose="020B0503020204020204" pitchFamily="34" charset="-122"/>
                  <a:ea typeface="微软雅黑" panose="020B0503020204020204" pitchFamily="34" charset="-122"/>
                </a:endParaRPr>
              </a:p>
            </p:txBody>
          </p:sp>
        </p:grpSp>
        <p:grpSp>
          <p:nvGrpSpPr>
            <p:cNvPr id="128" name="组合 127"/>
            <p:cNvGrpSpPr/>
            <p:nvPr/>
          </p:nvGrpSpPr>
          <p:grpSpPr>
            <a:xfrm>
              <a:off x="5590814" y="5041558"/>
              <a:ext cx="1905643" cy="1003944"/>
              <a:chOff x="1258620" y="4467889"/>
              <a:chExt cx="1806931" cy="951940"/>
            </a:xfrm>
          </p:grpSpPr>
          <p:sp>
            <p:nvSpPr>
              <p:cNvPr id="129" name="TextBox 105"/>
              <p:cNvSpPr txBox="1"/>
              <p:nvPr/>
            </p:nvSpPr>
            <p:spPr>
              <a:xfrm>
                <a:off x="1474037" y="4467889"/>
                <a:ext cx="1231173" cy="246175"/>
              </a:xfrm>
              <a:prstGeom prst="rect">
                <a:avLst/>
              </a:prstGeom>
              <a:noFill/>
            </p:spPr>
            <p:txBody>
              <a:bodyPr wrap="none" lIns="0" tIns="0" rIns="0" bIns="0" rtlCol="0" anchor="t">
                <a:spAutoFit/>
              </a:bodyPr>
              <a:lstStyle/>
              <a:p>
                <a:pPr algn="ctr" defTabSz="865505" fontAlgn="base">
                  <a:spcBef>
                    <a:spcPct val="0"/>
                  </a:spcBef>
                  <a:spcAft>
                    <a:spcPct val="0"/>
                  </a:spcAft>
                </a:pPr>
                <a:r>
                  <a:rPr lang="zh-CN" altLang="en-US" sz="1600" b="1" dirty="0">
                    <a:solidFill>
                      <a:srgbClr val="59A9CE"/>
                    </a:solidFill>
                    <a:latin typeface="微软雅黑" panose="020B0503020204020204" pitchFamily="34" charset="-122"/>
                    <a:ea typeface="微软雅黑" panose="020B0503020204020204" pitchFamily="34" charset="-122"/>
                  </a:rPr>
                  <a:t>添加你的标题</a:t>
                </a:r>
                <a:endParaRPr lang="en-US" sz="1600" b="1" dirty="0">
                  <a:solidFill>
                    <a:srgbClr val="59A9CE"/>
                  </a:solidFill>
                  <a:latin typeface="微软雅黑" panose="020B0503020204020204" pitchFamily="34" charset="-122"/>
                  <a:ea typeface="微软雅黑" panose="020B0503020204020204" pitchFamily="34" charset="-122"/>
                </a:endParaRPr>
              </a:p>
            </p:txBody>
          </p:sp>
          <p:grpSp>
            <p:nvGrpSpPr>
              <p:cNvPr id="130" name="组合 129"/>
              <p:cNvGrpSpPr/>
              <p:nvPr/>
            </p:nvGrpSpPr>
            <p:grpSpPr>
              <a:xfrm>
                <a:off x="1258620" y="4757982"/>
                <a:ext cx="1806931" cy="661847"/>
                <a:chOff x="2752461" y="1753255"/>
                <a:chExt cx="1806931" cy="661847"/>
              </a:xfrm>
            </p:grpSpPr>
            <p:sp>
              <p:nvSpPr>
                <p:cNvPr id="131" name="矩形 130"/>
                <p:cNvSpPr/>
                <p:nvPr/>
              </p:nvSpPr>
              <p:spPr>
                <a:xfrm>
                  <a:off x="2752461" y="1802250"/>
                  <a:ext cx="1806931" cy="612852"/>
                </a:xfrm>
                <a:prstGeom prst="rect">
                  <a:avLst/>
                </a:prstGeom>
              </p:spPr>
              <p:txBody>
                <a:bodyPr wrap="square">
                  <a:spAutoFit/>
                </a:bodyPr>
                <a:lstStyle/>
                <a:p>
                  <a:pPr algn="ctr" defTabSz="865505" fontAlgn="base">
                    <a:spcBef>
                      <a:spcPct val="0"/>
                    </a:spcBef>
                    <a:spcAft>
                      <a:spcPct val="0"/>
                    </a:spcAft>
                  </a:pPr>
                  <a:r>
                    <a:rPr lang="zh-CN" altLang="en-US" sz="1100" dirty="0">
                      <a:solidFill>
                        <a:srgbClr val="242424">
                          <a:lumMod val="75000"/>
                          <a:lumOff val="25000"/>
                        </a:srgbClr>
                      </a:solidFill>
                      <a:latin typeface="微软雅黑" panose="020B0503020204020204" pitchFamily="34" charset="-122"/>
                      <a:ea typeface="微软雅黑" panose="020B0503020204020204" pitchFamily="34" charset="-122"/>
                    </a:rPr>
                    <a:t>点击输入简要文字内容，文字内容任意编辑，图你的标题文字介绍片可替换</a:t>
                  </a:r>
                </a:p>
              </p:txBody>
            </p:sp>
            <p:sp>
              <p:nvSpPr>
                <p:cNvPr id="132" name="矩形 131"/>
                <p:cNvSpPr/>
                <p:nvPr/>
              </p:nvSpPr>
              <p:spPr>
                <a:xfrm>
                  <a:off x="2949051" y="1753255"/>
                  <a:ext cx="184741" cy="338554"/>
                </a:xfrm>
                <a:prstGeom prst="rect">
                  <a:avLst/>
                </a:prstGeom>
              </p:spPr>
              <p:txBody>
                <a:bodyPr wrap="none">
                  <a:spAutoFit/>
                </a:bodyPr>
                <a:lstStyle/>
                <a:p>
                  <a:pPr defTabSz="865505" fontAlgn="base">
                    <a:spcBef>
                      <a:spcPct val="0"/>
                    </a:spcBef>
                    <a:spcAft>
                      <a:spcPct val="0"/>
                    </a:spcAft>
                  </a:pPr>
                  <a:endParaRPr lang="zh-CN" altLang="en-US" sz="1600" b="1" dirty="0">
                    <a:solidFill>
                      <a:srgbClr val="393939">
                        <a:lumMod val="60000"/>
                        <a:lumOff val="40000"/>
                      </a:srgbClr>
                    </a:solidFill>
                    <a:latin typeface="微软雅黑" panose="020B0503020204020204" pitchFamily="34" charset="-122"/>
                    <a:ea typeface="微软雅黑" panose="020B0503020204020204" pitchFamily="34" charset="-122"/>
                  </a:endParaRPr>
                </a:p>
              </p:txBody>
            </p:sp>
          </p:grpSp>
        </p:grpSp>
      </p:grpSp>
      <p:grpSp>
        <p:nvGrpSpPr>
          <p:cNvPr id="12" name="组合 11"/>
          <p:cNvGrpSpPr/>
          <p:nvPr/>
        </p:nvGrpSpPr>
        <p:grpSpPr>
          <a:xfrm>
            <a:off x="8977513" y="2205733"/>
            <a:ext cx="2150610" cy="3526614"/>
            <a:chOff x="9468463" y="2326230"/>
            <a:chExt cx="2268221" cy="3719272"/>
          </a:xfrm>
        </p:grpSpPr>
        <p:grpSp>
          <p:nvGrpSpPr>
            <p:cNvPr id="8" name="Group 49"/>
            <p:cNvGrpSpPr/>
            <p:nvPr/>
          </p:nvGrpSpPr>
          <p:grpSpPr>
            <a:xfrm>
              <a:off x="9468463" y="3903865"/>
              <a:ext cx="2268221" cy="485906"/>
              <a:chOff x="769938" y="2456536"/>
              <a:chExt cx="1613466" cy="345642"/>
            </a:xfrm>
          </p:grpSpPr>
          <p:sp>
            <p:nvSpPr>
              <p:cNvPr id="52" name="Notched Right Arrow 51"/>
              <p:cNvSpPr/>
              <p:nvPr/>
            </p:nvSpPr>
            <p:spPr>
              <a:xfrm>
                <a:off x="769938" y="2456536"/>
                <a:ext cx="1613466" cy="345642"/>
              </a:xfrm>
              <a:prstGeom prst="notchedRightArrow">
                <a:avLst>
                  <a:gd name="adj1" fmla="val 100000"/>
                  <a:gd name="adj2" fmla="val 91021"/>
                </a:avLst>
              </a:prstGeom>
              <a:solidFill>
                <a:srgbClr val="2F5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5505" fontAlgn="base">
                  <a:spcBef>
                    <a:spcPct val="0"/>
                  </a:spcBef>
                  <a:spcAft>
                    <a:spcPct val="0"/>
                  </a:spcAft>
                </a:pPr>
                <a:endParaRPr lang="en-US" sz="3600" dirty="0">
                  <a:solidFill>
                    <a:srgbClr val="FFFFFF"/>
                  </a:solidFill>
                  <a:latin typeface="微软雅黑" panose="020B0503020204020204" pitchFamily="34" charset="-122"/>
                  <a:ea typeface="微软雅黑" panose="020B0503020204020204" pitchFamily="34" charset="-122"/>
                </a:endParaRPr>
              </a:p>
            </p:txBody>
          </p:sp>
          <p:sp>
            <p:nvSpPr>
              <p:cNvPr id="64" name="Oval 63"/>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5505" fontAlgn="base">
                  <a:spcBef>
                    <a:spcPct val="0"/>
                  </a:spcBef>
                  <a:spcAft>
                    <a:spcPct val="0"/>
                  </a:spcAft>
                </a:pPr>
                <a:endParaRPr lang="en-US" sz="3600" b="1" dirty="0">
                  <a:solidFill>
                    <a:srgbClr val="2A2A2A">
                      <a:lumMod val="75000"/>
                    </a:srgbClr>
                  </a:solidFill>
                  <a:latin typeface="微软雅黑" panose="020B0503020204020204" pitchFamily="34" charset="-122"/>
                  <a:ea typeface="微软雅黑" panose="020B0503020204020204" pitchFamily="34" charset="-122"/>
                </a:endParaRPr>
              </a:p>
            </p:txBody>
          </p:sp>
        </p:grpSp>
        <p:sp>
          <p:nvSpPr>
            <p:cNvPr id="74" name="TextBox 73"/>
            <p:cNvSpPr txBox="1"/>
            <p:nvPr/>
          </p:nvSpPr>
          <p:spPr>
            <a:xfrm>
              <a:off x="10264540" y="4514036"/>
              <a:ext cx="711733" cy="346120"/>
            </a:xfrm>
            <a:prstGeom prst="rect">
              <a:avLst/>
            </a:prstGeom>
            <a:noFill/>
            <a:ln>
              <a:noFill/>
            </a:ln>
          </p:spPr>
          <p:txBody>
            <a:bodyPr wrap="none" lIns="0" tIns="0" rIns="0" bIns="0" rtlCol="0" anchor="ctr">
              <a:spAutoFit/>
            </a:bodyPr>
            <a:lstStyle/>
            <a:p>
              <a:pPr algn="ctr" defTabSz="1216025" fontAlgn="base">
                <a:spcBef>
                  <a:spcPct val="20000"/>
                </a:spcBef>
                <a:spcAft>
                  <a:spcPct val="0"/>
                </a:spcAft>
                <a:defRPr/>
              </a:pPr>
              <a:r>
                <a:rPr lang="en-US" sz="2100" b="1" dirty="0">
                  <a:solidFill>
                    <a:srgbClr val="59A9CE"/>
                  </a:solidFill>
                  <a:latin typeface="微软雅黑" panose="020B0503020204020204" pitchFamily="34" charset="-122"/>
                  <a:ea typeface="微软雅黑" panose="020B0503020204020204" pitchFamily="34" charset="-122"/>
                </a:rPr>
                <a:t>2014</a:t>
              </a:r>
              <a:endParaRPr lang="en-US" sz="2100" dirty="0">
                <a:solidFill>
                  <a:srgbClr val="59A9CE"/>
                </a:solidFill>
                <a:latin typeface="微软雅黑" panose="020B0503020204020204" pitchFamily="34" charset="-122"/>
                <a:ea typeface="微软雅黑" panose="020B0503020204020204" pitchFamily="34" charset="-122"/>
              </a:endParaRPr>
            </a:p>
          </p:txBody>
        </p:sp>
        <p:cxnSp>
          <p:nvCxnSpPr>
            <p:cNvPr id="91" name="Straight Connector 90"/>
            <p:cNvCxnSpPr>
              <a:stCxn id="93" idx="7"/>
            </p:cNvCxnSpPr>
            <p:nvPr/>
          </p:nvCxnSpPr>
          <p:spPr>
            <a:xfrm flipH="1">
              <a:off x="10599611" y="3274677"/>
              <a:ext cx="1" cy="864427"/>
            </a:xfrm>
            <a:prstGeom prst="line">
              <a:avLst/>
            </a:prstGeom>
            <a:ln w="19050">
              <a:solidFill>
                <a:schemeClr val="accent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79" name="Group 78"/>
            <p:cNvGrpSpPr/>
            <p:nvPr/>
          </p:nvGrpSpPr>
          <p:grpSpPr>
            <a:xfrm>
              <a:off x="10206751" y="2326230"/>
              <a:ext cx="785721" cy="785721"/>
              <a:chOff x="7258980" y="1419610"/>
              <a:chExt cx="558911" cy="558911"/>
            </a:xfrm>
          </p:grpSpPr>
          <p:sp>
            <p:nvSpPr>
              <p:cNvPr id="93" name="Teardrop 92"/>
              <p:cNvSpPr/>
              <p:nvPr/>
            </p:nvSpPr>
            <p:spPr>
              <a:xfrm rot="8100000">
                <a:off x="7258980" y="1419610"/>
                <a:ext cx="558911" cy="558911"/>
              </a:xfrm>
              <a:prstGeom prst="teardrop">
                <a:avLst/>
              </a:prstGeom>
              <a:solidFill>
                <a:srgbClr val="2F5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5505" fontAlgn="base">
                  <a:spcBef>
                    <a:spcPct val="0"/>
                  </a:spcBef>
                  <a:spcAft>
                    <a:spcPct val="0"/>
                  </a:spcAft>
                </a:pPr>
                <a:endParaRPr lang="en-US" sz="3600" dirty="0">
                  <a:solidFill>
                    <a:srgbClr val="FFFFFF"/>
                  </a:solidFill>
                  <a:latin typeface="微软雅黑" panose="020B0503020204020204" pitchFamily="34" charset="-122"/>
                  <a:ea typeface="微软雅黑" panose="020B0503020204020204" pitchFamily="34" charset="-122"/>
                </a:endParaRPr>
              </a:p>
            </p:txBody>
          </p:sp>
          <p:sp>
            <p:nvSpPr>
              <p:cNvPr id="62" name="Freeform 152"/>
              <p:cNvSpPr>
                <a:spLocks noEditPoints="1"/>
              </p:cNvSpPr>
              <p:nvPr/>
            </p:nvSpPr>
            <p:spPr bwMode="auto">
              <a:xfrm>
                <a:off x="7397225" y="1605088"/>
                <a:ext cx="276028" cy="255087"/>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8547" tIns="64273" rIns="128547" bIns="64273" numCol="1" anchor="t" anchorCtr="0" compatLnSpc="1"/>
              <a:lstStyle/>
              <a:p>
                <a:pPr defTabSz="865505" fontAlgn="base">
                  <a:spcBef>
                    <a:spcPct val="0"/>
                  </a:spcBef>
                  <a:spcAft>
                    <a:spcPct val="0"/>
                  </a:spcAft>
                </a:pPr>
                <a:endParaRPr lang="en-US" sz="3600">
                  <a:solidFill>
                    <a:srgbClr val="393939"/>
                  </a:solidFill>
                  <a:latin typeface="微软雅黑" panose="020B0503020204020204" pitchFamily="34" charset="-122"/>
                  <a:ea typeface="微软雅黑" panose="020B0503020204020204" pitchFamily="34" charset="-122"/>
                </a:endParaRPr>
              </a:p>
            </p:txBody>
          </p:sp>
        </p:grpSp>
        <p:grpSp>
          <p:nvGrpSpPr>
            <p:cNvPr id="133" name="组合 132"/>
            <p:cNvGrpSpPr/>
            <p:nvPr/>
          </p:nvGrpSpPr>
          <p:grpSpPr>
            <a:xfrm>
              <a:off x="9782841" y="5041558"/>
              <a:ext cx="1905643" cy="1003944"/>
              <a:chOff x="1258620" y="4467889"/>
              <a:chExt cx="1806931" cy="951940"/>
            </a:xfrm>
          </p:grpSpPr>
          <p:sp>
            <p:nvSpPr>
              <p:cNvPr id="134" name="TextBox 105"/>
              <p:cNvSpPr txBox="1"/>
              <p:nvPr/>
            </p:nvSpPr>
            <p:spPr>
              <a:xfrm>
                <a:off x="1474037" y="4467889"/>
                <a:ext cx="1231173" cy="246175"/>
              </a:xfrm>
              <a:prstGeom prst="rect">
                <a:avLst/>
              </a:prstGeom>
              <a:noFill/>
            </p:spPr>
            <p:txBody>
              <a:bodyPr wrap="none" lIns="0" tIns="0" rIns="0" bIns="0" rtlCol="0" anchor="t">
                <a:spAutoFit/>
              </a:bodyPr>
              <a:lstStyle/>
              <a:p>
                <a:pPr algn="ctr" defTabSz="865505" fontAlgn="base">
                  <a:spcBef>
                    <a:spcPct val="0"/>
                  </a:spcBef>
                  <a:spcAft>
                    <a:spcPct val="0"/>
                  </a:spcAft>
                </a:pPr>
                <a:r>
                  <a:rPr lang="zh-CN" altLang="en-US" sz="1600" b="1" dirty="0">
                    <a:solidFill>
                      <a:srgbClr val="59A9CE"/>
                    </a:solidFill>
                    <a:latin typeface="微软雅黑" panose="020B0503020204020204" pitchFamily="34" charset="-122"/>
                    <a:ea typeface="微软雅黑" panose="020B0503020204020204" pitchFamily="34" charset="-122"/>
                  </a:rPr>
                  <a:t>添加你的标题</a:t>
                </a:r>
                <a:endParaRPr lang="en-US" sz="1600" b="1" dirty="0">
                  <a:solidFill>
                    <a:srgbClr val="59A9CE"/>
                  </a:solidFill>
                  <a:latin typeface="微软雅黑" panose="020B0503020204020204" pitchFamily="34" charset="-122"/>
                  <a:ea typeface="微软雅黑" panose="020B0503020204020204" pitchFamily="34" charset="-122"/>
                </a:endParaRPr>
              </a:p>
            </p:txBody>
          </p:sp>
          <p:grpSp>
            <p:nvGrpSpPr>
              <p:cNvPr id="135" name="组合 134"/>
              <p:cNvGrpSpPr/>
              <p:nvPr/>
            </p:nvGrpSpPr>
            <p:grpSpPr>
              <a:xfrm>
                <a:off x="1258620" y="4757982"/>
                <a:ext cx="1806931" cy="661847"/>
                <a:chOff x="2752461" y="1753255"/>
                <a:chExt cx="1806931" cy="661847"/>
              </a:xfrm>
            </p:grpSpPr>
            <p:sp>
              <p:nvSpPr>
                <p:cNvPr id="136" name="矩形 135"/>
                <p:cNvSpPr/>
                <p:nvPr/>
              </p:nvSpPr>
              <p:spPr>
                <a:xfrm>
                  <a:off x="2752461" y="1802250"/>
                  <a:ext cx="1806931" cy="612852"/>
                </a:xfrm>
                <a:prstGeom prst="rect">
                  <a:avLst/>
                </a:prstGeom>
              </p:spPr>
              <p:txBody>
                <a:bodyPr wrap="square">
                  <a:spAutoFit/>
                </a:bodyPr>
                <a:lstStyle/>
                <a:p>
                  <a:pPr algn="ctr" defTabSz="865505" fontAlgn="base">
                    <a:spcBef>
                      <a:spcPct val="0"/>
                    </a:spcBef>
                    <a:spcAft>
                      <a:spcPct val="0"/>
                    </a:spcAft>
                  </a:pPr>
                  <a:r>
                    <a:rPr lang="zh-CN" altLang="en-US" sz="1100" dirty="0">
                      <a:solidFill>
                        <a:srgbClr val="242424">
                          <a:lumMod val="75000"/>
                          <a:lumOff val="25000"/>
                        </a:srgbClr>
                      </a:solidFill>
                      <a:latin typeface="微软雅黑" panose="020B0503020204020204" pitchFamily="34" charset="-122"/>
                      <a:ea typeface="微软雅黑" panose="020B0503020204020204" pitchFamily="34" charset="-122"/>
                    </a:rPr>
                    <a:t>点击输入简要文字内容，文字内容任意编辑，图你的标题文字介绍片可替换</a:t>
                  </a:r>
                </a:p>
              </p:txBody>
            </p:sp>
            <p:sp>
              <p:nvSpPr>
                <p:cNvPr id="137" name="矩形 136"/>
                <p:cNvSpPr/>
                <p:nvPr/>
              </p:nvSpPr>
              <p:spPr>
                <a:xfrm>
                  <a:off x="2949051" y="1753255"/>
                  <a:ext cx="184741" cy="338554"/>
                </a:xfrm>
                <a:prstGeom prst="rect">
                  <a:avLst/>
                </a:prstGeom>
              </p:spPr>
              <p:txBody>
                <a:bodyPr wrap="none">
                  <a:spAutoFit/>
                </a:bodyPr>
                <a:lstStyle/>
                <a:p>
                  <a:pPr defTabSz="865505" fontAlgn="base">
                    <a:spcBef>
                      <a:spcPct val="0"/>
                    </a:spcBef>
                    <a:spcAft>
                      <a:spcPct val="0"/>
                    </a:spcAft>
                  </a:pPr>
                  <a:endParaRPr lang="zh-CN" altLang="en-US" sz="1600" b="1" dirty="0">
                    <a:solidFill>
                      <a:srgbClr val="393939">
                        <a:lumMod val="60000"/>
                        <a:lumOff val="40000"/>
                      </a:srgbClr>
                    </a:solidFill>
                    <a:latin typeface="微软雅黑" panose="020B0503020204020204" pitchFamily="34" charset="-122"/>
                    <a:ea typeface="微软雅黑" panose="020B0503020204020204" pitchFamily="34" charset="-122"/>
                  </a:endParaRPr>
                </a:p>
              </p:txBody>
            </p:sp>
          </p:grpSp>
        </p:grpSp>
      </p:grpSp>
      <p:grpSp>
        <p:nvGrpSpPr>
          <p:cNvPr id="11" name="组合 10"/>
          <p:cNvGrpSpPr/>
          <p:nvPr/>
        </p:nvGrpSpPr>
        <p:grpSpPr>
          <a:xfrm>
            <a:off x="6990174" y="2260724"/>
            <a:ext cx="2150610" cy="3395647"/>
            <a:chOff x="7372449" y="2384223"/>
            <a:chExt cx="2268221" cy="3581150"/>
          </a:xfrm>
        </p:grpSpPr>
        <p:grpSp>
          <p:nvGrpSpPr>
            <p:cNvPr id="7" name="Group 43"/>
            <p:cNvGrpSpPr/>
            <p:nvPr/>
          </p:nvGrpSpPr>
          <p:grpSpPr>
            <a:xfrm>
              <a:off x="7372449" y="3903865"/>
              <a:ext cx="2268221" cy="485906"/>
              <a:chOff x="769938" y="2456536"/>
              <a:chExt cx="1613466" cy="345642"/>
            </a:xfrm>
          </p:grpSpPr>
          <p:sp>
            <p:nvSpPr>
              <p:cNvPr id="45" name="Notched Right Arrow 44"/>
              <p:cNvSpPr/>
              <p:nvPr/>
            </p:nvSpPr>
            <p:spPr>
              <a:xfrm>
                <a:off x="769938" y="2456536"/>
                <a:ext cx="1613466" cy="345642"/>
              </a:xfrm>
              <a:prstGeom prst="notchedRightArrow">
                <a:avLst>
                  <a:gd name="adj1" fmla="val 100000"/>
                  <a:gd name="adj2" fmla="val 91021"/>
                </a:avLst>
              </a:prstGeom>
              <a:solidFill>
                <a:srgbClr val="2F5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5505" fontAlgn="base">
                  <a:spcBef>
                    <a:spcPct val="0"/>
                  </a:spcBef>
                  <a:spcAft>
                    <a:spcPct val="0"/>
                  </a:spcAft>
                </a:pPr>
                <a:endParaRPr lang="en-US" sz="3600" dirty="0">
                  <a:solidFill>
                    <a:srgbClr val="FFFFFF"/>
                  </a:solidFill>
                  <a:latin typeface="微软雅黑" panose="020B0503020204020204" pitchFamily="34" charset="-122"/>
                  <a:ea typeface="微软雅黑" panose="020B0503020204020204" pitchFamily="34" charset="-122"/>
                </a:endParaRPr>
              </a:p>
            </p:txBody>
          </p:sp>
          <p:sp>
            <p:nvSpPr>
              <p:cNvPr id="46" name="Oval 45"/>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5505" fontAlgn="base">
                  <a:spcBef>
                    <a:spcPct val="0"/>
                  </a:spcBef>
                  <a:spcAft>
                    <a:spcPct val="0"/>
                  </a:spcAft>
                </a:pPr>
                <a:endParaRPr lang="en-US" sz="3600" b="1" dirty="0">
                  <a:solidFill>
                    <a:srgbClr val="2A2A2A">
                      <a:lumMod val="75000"/>
                    </a:srgbClr>
                  </a:solidFill>
                  <a:latin typeface="微软雅黑" panose="020B0503020204020204" pitchFamily="34" charset="-122"/>
                  <a:ea typeface="微软雅黑" panose="020B0503020204020204" pitchFamily="34" charset="-122"/>
                </a:endParaRPr>
              </a:p>
            </p:txBody>
          </p:sp>
        </p:grpSp>
        <p:sp>
          <p:nvSpPr>
            <p:cNvPr id="72" name="TextBox 71"/>
            <p:cNvSpPr txBox="1"/>
            <p:nvPr/>
          </p:nvSpPr>
          <p:spPr>
            <a:xfrm>
              <a:off x="8136808" y="3490126"/>
              <a:ext cx="711733" cy="346120"/>
            </a:xfrm>
            <a:prstGeom prst="rect">
              <a:avLst/>
            </a:prstGeom>
            <a:noFill/>
          </p:spPr>
          <p:txBody>
            <a:bodyPr wrap="none" lIns="0" tIns="0" rIns="0" bIns="0" rtlCol="0" anchor="ctr">
              <a:spAutoFit/>
            </a:bodyPr>
            <a:lstStyle/>
            <a:p>
              <a:pPr algn="ctr" defTabSz="1216025" fontAlgn="base">
                <a:spcBef>
                  <a:spcPct val="20000"/>
                </a:spcBef>
                <a:spcAft>
                  <a:spcPct val="0"/>
                </a:spcAft>
                <a:defRPr/>
              </a:pPr>
              <a:r>
                <a:rPr lang="en-US" sz="2100" b="1" dirty="0">
                  <a:solidFill>
                    <a:srgbClr val="59A9CE"/>
                  </a:solidFill>
                  <a:latin typeface="微软雅黑" panose="020B0503020204020204" pitchFamily="34" charset="-122"/>
                  <a:ea typeface="微软雅黑" panose="020B0503020204020204" pitchFamily="34" charset="-122"/>
                </a:rPr>
                <a:t>2012</a:t>
              </a:r>
              <a:endParaRPr lang="en-US" sz="2100" dirty="0">
                <a:solidFill>
                  <a:srgbClr val="59A9CE"/>
                </a:solidFill>
                <a:latin typeface="微软雅黑" panose="020B0503020204020204" pitchFamily="34" charset="-122"/>
                <a:ea typeface="微软雅黑" panose="020B0503020204020204" pitchFamily="34" charset="-122"/>
              </a:endParaRPr>
            </a:p>
          </p:txBody>
        </p:sp>
        <p:cxnSp>
          <p:nvCxnSpPr>
            <p:cNvPr id="101" name="Straight Connector 100"/>
            <p:cNvCxnSpPr>
              <a:stCxn id="103" idx="7"/>
            </p:cNvCxnSpPr>
            <p:nvPr/>
          </p:nvCxnSpPr>
          <p:spPr>
            <a:xfrm rot="10800000" flipH="1">
              <a:off x="8504854" y="4152495"/>
              <a:ext cx="1" cy="864427"/>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a:off x="8111994" y="5179652"/>
              <a:ext cx="785721" cy="785721"/>
              <a:chOff x="5768905" y="3449350"/>
              <a:chExt cx="558911" cy="558911"/>
            </a:xfrm>
          </p:grpSpPr>
          <p:sp>
            <p:nvSpPr>
              <p:cNvPr id="103" name="Teardrop 102"/>
              <p:cNvSpPr/>
              <p:nvPr/>
            </p:nvSpPr>
            <p:spPr>
              <a:xfrm rot="18900000">
                <a:off x="5768905" y="3449350"/>
                <a:ext cx="558911" cy="558911"/>
              </a:xfrm>
              <a:prstGeom prst="teardrop">
                <a:avLst/>
              </a:prstGeom>
              <a:solidFill>
                <a:srgbClr val="2F5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5505" fontAlgn="base">
                  <a:spcBef>
                    <a:spcPct val="0"/>
                  </a:spcBef>
                  <a:spcAft>
                    <a:spcPct val="0"/>
                  </a:spcAft>
                </a:pPr>
                <a:endParaRPr lang="en-US" sz="3600" dirty="0">
                  <a:solidFill>
                    <a:srgbClr val="FFFFFF"/>
                  </a:solidFill>
                  <a:latin typeface="微软雅黑" panose="020B0503020204020204" pitchFamily="34" charset="-122"/>
                  <a:ea typeface="微软雅黑" panose="020B0503020204020204" pitchFamily="34" charset="-122"/>
                </a:endParaRPr>
              </a:p>
            </p:txBody>
          </p:sp>
          <p:sp>
            <p:nvSpPr>
              <p:cNvPr id="63" name="Freeform 57"/>
              <p:cNvSpPr>
                <a:spLocks noEditPoints="1"/>
              </p:cNvSpPr>
              <p:nvPr/>
            </p:nvSpPr>
            <p:spPr bwMode="auto">
              <a:xfrm>
                <a:off x="5935988" y="3605501"/>
                <a:ext cx="231093" cy="231093"/>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1"/>
              </a:solidFill>
              <a:ln w="9525">
                <a:noFill/>
                <a:round/>
              </a:ln>
            </p:spPr>
            <p:txBody>
              <a:bodyPr vert="horz" wrap="square" lIns="128547" tIns="64273" rIns="128547" bIns="64273" numCol="1" anchor="t" anchorCtr="0" compatLnSpc="1"/>
              <a:lstStyle/>
              <a:p>
                <a:pPr defTabSz="865505" fontAlgn="base">
                  <a:spcBef>
                    <a:spcPct val="0"/>
                  </a:spcBef>
                  <a:spcAft>
                    <a:spcPct val="0"/>
                  </a:spcAft>
                </a:pPr>
                <a:endParaRPr lang="en-US" sz="3600">
                  <a:solidFill>
                    <a:srgbClr val="393939"/>
                  </a:solidFill>
                  <a:latin typeface="微软雅黑" panose="020B0503020204020204" pitchFamily="34" charset="-122"/>
                  <a:ea typeface="微软雅黑" panose="020B0503020204020204" pitchFamily="34" charset="-122"/>
                </a:endParaRPr>
              </a:p>
            </p:txBody>
          </p:sp>
        </p:grpSp>
        <p:grpSp>
          <p:nvGrpSpPr>
            <p:cNvPr id="138" name="组合 137"/>
            <p:cNvGrpSpPr/>
            <p:nvPr/>
          </p:nvGrpSpPr>
          <p:grpSpPr>
            <a:xfrm>
              <a:off x="7553338" y="2384223"/>
              <a:ext cx="1905643" cy="1003944"/>
              <a:chOff x="1258620" y="4467889"/>
              <a:chExt cx="1806931" cy="951940"/>
            </a:xfrm>
          </p:grpSpPr>
          <p:sp>
            <p:nvSpPr>
              <p:cNvPr id="139" name="TextBox 105"/>
              <p:cNvSpPr txBox="1"/>
              <p:nvPr/>
            </p:nvSpPr>
            <p:spPr>
              <a:xfrm>
                <a:off x="1474037" y="4467889"/>
                <a:ext cx="1231173" cy="246175"/>
              </a:xfrm>
              <a:prstGeom prst="rect">
                <a:avLst/>
              </a:prstGeom>
              <a:noFill/>
            </p:spPr>
            <p:txBody>
              <a:bodyPr wrap="none" lIns="0" tIns="0" rIns="0" bIns="0" rtlCol="0" anchor="t">
                <a:spAutoFit/>
              </a:bodyPr>
              <a:lstStyle/>
              <a:p>
                <a:pPr algn="ctr" defTabSz="865505" fontAlgn="base">
                  <a:spcBef>
                    <a:spcPct val="0"/>
                  </a:spcBef>
                  <a:spcAft>
                    <a:spcPct val="0"/>
                  </a:spcAft>
                </a:pPr>
                <a:r>
                  <a:rPr lang="zh-CN" altLang="en-US" sz="1600" b="1" dirty="0">
                    <a:solidFill>
                      <a:srgbClr val="59A9CE"/>
                    </a:solidFill>
                    <a:latin typeface="微软雅黑" panose="020B0503020204020204" pitchFamily="34" charset="-122"/>
                    <a:ea typeface="微软雅黑" panose="020B0503020204020204" pitchFamily="34" charset="-122"/>
                  </a:rPr>
                  <a:t>添加你的标题</a:t>
                </a:r>
                <a:endParaRPr lang="en-US" sz="1600" b="1" dirty="0">
                  <a:solidFill>
                    <a:srgbClr val="59A9CE"/>
                  </a:solidFill>
                  <a:latin typeface="微软雅黑" panose="020B0503020204020204" pitchFamily="34" charset="-122"/>
                  <a:ea typeface="微软雅黑" panose="020B0503020204020204" pitchFamily="34" charset="-122"/>
                </a:endParaRPr>
              </a:p>
            </p:txBody>
          </p:sp>
          <p:grpSp>
            <p:nvGrpSpPr>
              <p:cNvPr id="140" name="组合 139"/>
              <p:cNvGrpSpPr/>
              <p:nvPr/>
            </p:nvGrpSpPr>
            <p:grpSpPr>
              <a:xfrm>
                <a:off x="1258620" y="4757982"/>
                <a:ext cx="1806931" cy="661847"/>
                <a:chOff x="2752461" y="1753255"/>
                <a:chExt cx="1806931" cy="661847"/>
              </a:xfrm>
            </p:grpSpPr>
            <p:sp>
              <p:nvSpPr>
                <p:cNvPr id="141" name="矩形 140"/>
                <p:cNvSpPr/>
                <p:nvPr/>
              </p:nvSpPr>
              <p:spPr>
                <a:xfrm>
                  <a:off x="2752461" y="1802250"/>
                  <a:ext cx="1806931" cy="612852"/>
                </a:xfrm>
                <a:prstGeom prst="rect">
                  <a:avLst/>
                </a:prstGeom>
              </p:spPr>
              <p:txBody>
                <a:bodyPr wrap="square">
                  <a:spAutoFit/>
                </a:bodyPr>
                <a:lstStyle/>
                <a:p>
                  <a:pPr algn="ctr" defTabSz="865505" fontAlgn="base">
                    <a:spcBef>
                      <a:spcPct val="0"/>
                    </a:spcBef>
                    <a:spcAft>
                      <a:spcPct val="0"/>
                    </a:spcAft>
                  </a:pPr>
                  <a:r>
                    <a:rPr lang="zh-CN" altLang="en-US" sz="1100" dirty="0">
                      <a:solidFill>
                        <a:srgbClr val="242424">
                          <a:lumMod val="75000"/>
                          <a:lumOff val="25000"/>
                        </a:srgbClr>
                      </a:solidFill>
                      <a:latin typeface="微软雅黑" panose="020B0503020204020204" pitchFamily="34" charset="-122"/>
                      <a:ea typeface="微软雅黑" panose="020B0503020204020204" pitchFamily="34" charset="-122"/>
                    </a:rPr>
                    <a:t>点击输入简要文字内容，文字内容任意编辑，图你的标题文字介绍片可替换</a:t>
                  </a:r>
                </a:p>
              </p:txBody>
            </p:sp>
            <p:sp>
              <p:nvSpPr>
                <p:cNvPr id="142" name="矩形 141"/>
                <p:cNvSpPr/>
                <p:nvPr/>
              </p:nvSpPr>
              <p:spPr>
                <a:xfrm>
                  <a:off x="2949051" y="1753255"/>
                  <a:ext cx="184741" cy="338554"/>
                </a:xfrm>
                <a:prstGeom prst="rect">
                  <a:avLst/>
                </a:prstGeom>
              </p:spPr>
              <p:txBody>
                <a:bodyPr wrap="none">
                  <a:spAutoFit/>
                </a:bodyPr>
                <a:lstStyle/>
                <a:p>
                  <a:pPr defTabSz="865505" fontAlgn="base">
                    <a:spcBef>
                      <a:spcPct val="0"/>
                    </a:spcBef>
                    <a:spcAft>
                      <a:spcPct val="0"/>
                    </a:spcAft>
                  </a:pPr>
                  <a:endParaRPr lang="zh-CN" altLang="en-US" sz="1600" b="1" dirty="0">
                    <a:solidFill>
                      <a:srgbClr val="393939">
                        <a:lumMod val="60000"/>
                        <a:lumOff val="40000"/>
                      </a:srgbClr>
                    </a:solidFill>
                    <a:latin typeface="微软雅黑" panose="020B0503020204020204" pitchFamily="34" charset="-122"/>
                    <a:ea typeface="微软雅黑" panose="020B0503020204020204" pitchFamily="34" charset="-122"/>
                  </a:endParaRPr>
                </a:p>
              </p:txBody>
            </p:sp>
          </p:grpSp>
        </p:grpSp>
      </p:grpSp>
      <p:grpSp>
        <p:nvGrpSpPr>
          <p:cNvPr id="4" name="组合 3"/>
          <p:cNvGrpSpPr/>
          <p:nvPr/>
        </p:nvGrpSpPr>
        <p:grpSpPr>
          <a:xfrm>
            <a:off x="3015513" y="2208930"/>
            <a:ext cx="2150610" cy="3447438"/>
            <a:chOff x="3180424" y="2329603"/>
            <a:chExt cx="2268221" cy="3635770"/>
          </a:xfrm>
        </p:grpSpPr>
        <p:grpSp>
          <p:nvGrpSpPr>
            <p:cNvPr id="5" name="Group 36"/>
            <p:cNvGrpSpPr/>
            <p:nvPr/>
          </p:nvGrpSpPr>
          <p:grpSpPr>
            <a:xfrm>
              <a:off x="3180424" y="3903865"/>
              <a:ext cx="2268221" cy="485906"/>
              <a:chOff x="769938" y="2456536"/>
              <a:chExt cx="1613466" cy="345642"/>
            </a:xfrm>
          </p:grpSpPr>
          <p:sp>
            <p:nvSpPr>
              <p:cNvPr id="38" name="Notched Right Arrow 37"/>
              <p:cNvSpPr/>
              <p:nvPr/>
            </p:nvSpPr>
            <p:spPr>
              <a:xfrm>
                <a:off x="769938" y="2456536"/>
                <a:ext cx="1613466" cy="345642"/>
              </a:xfrm>
              <a:prstGeom prst="notchedRightArrow">
                <a:avLst>
                  <a:gd name="adj1" fmla="val 100000"/>
                  <a:gd name="adj2" fmla="val 91021"/>
                </a:avLst>
              </a:prstGeom>
              <a:solidFill>
                <a:srgbClr val="2F5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5505" fontAlgn="base">
                  <a:spcBef>
                    <a:spcPct val="0"/>
                  </a:spcBef>
                  <a:spcAft>
                    <a:spcPct val="0"/>
                  </a:spcAft>
                </a:pPr>
                <a:endParaRPr lang="en-US" sz="3600" dirty="0">
                  <a:solidFill>
                    <a:srgbClr val="FFFFFF"/>
                  </a:solidFill>
                  <a:latin typeface="微软雅黑" panose="020B0503020204020204" pitchFamily="34" charset="-122"/>
                  <a:ea typeface="微软雅黑" panose="020B0503020204020204" pitchFamily="34" charset="-122"/>
                </a:endParaRPr>
              </a:p>
            </p:txBody>
          </p:sp>
          <p:sp>
            <p:nvSpPr>
              <p:cNvPr id="40" name="Oval 39"/>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5505" fontAlgn="base">
                  <a:spcBef>
                    <a:spcPct val="0"/>
                  </a:spcBef>
                  <a:spcAft>
                    <a:spcPct val="0"/>
                  </a:spcAft>
                </a:pPr>
                <a:endParaRPr lang="en-US" sz="3600" b="1" dirty="0">
                  <a:solidFill>
                    <a:srgbClr val="2A2A2A">
                      <a:lumMod val="75000"/>
                    </a:srgbClr>
                  </a:solidFill>
                  <a:latin typeface="微软雅黑" panose="020B0503020204020204" pitchFamily="34" charset="-122"/>
                  <a:ea typeface="微软雅黑" panose="020B0503020204020204" pitchFamily="34" charset="-122"/>
                </a:endParaRPr>
              </a:p>
            </p:txBody>
          </p:sp>
        </p:grpSp>
        <p:sp>
          <p:nvSpPr>
            <p:cNvPr id="70" name="TextBox 69"/>
            <p:cNvSpPr txBox="1"/>
            <p:nvPr/>
          </p:nvSpPr>
          <p:spPr>
            <a:xfrm>
              <a:off x="3930704" y="3490126"/>
              <a:ext cx="711733" cy="346120"/>
            </a:xfrm>
            <a:prstGeom prst="rect">
              <a:avLst/>
            </a:prstGeom>
            <a:noFill/>
          </p:spPr>
          <p:txBody>
            <a:bodyPr wrap="none" lIns="0" tIns="0" rIns="0" bIns="0" rtlCol="0" anchor="ctr">
              <a:spAutoFit/>
            </a:bodyPr>
            <a:lstStyle/>
            <a:p>
              <a:pPr algn="ctr" defTabSz="1216025" fontAlgn="base">
                <a:spcBef>
                  <a:spcPct val="20000"/>
                </a:spcBef>
                <a:spcAft>
                  <a:spcPct val="0"/>
                </a:spcAft>
                <a:defRPr/>
              </a:pPr>
              <a:r>
                <a:rPr lang="en-US" sz="2100" b="1" dirty="0">
                  <a:solidFill>
                    <a:srgbClr val="59A9CE"/>
                  </a:solidFill>
                  <a:latin typeface="微软雅黑" panose="020B0503020204020204" pitchFamily="34" charset="-122"/>
                  <a:ea typeface="微软雅黑" panose="020B0503020204020204" pitchFamily="34" charset="-122"/>
                </a:rPr>
                <a:t>2008</a:t>
              </a:r>
              <a:endParaRPr lang="en-US" sz="2100" dirty="0">
                <a:solidFill>
                  <a:srgbClr val="59A9CE"/>
                </a:solidFill>
                <a:latin typeface="微软雅黑" panose="020B0503020204020204" pitchFamily="34" charset="-122"/>
                <a:ea typeface="微软雅黑" panose="020B0503020204020204" pitchFamily="34" charset="-122"/>
              </a:endParaRPr>
            </a:p>
          </p:txBody>
        </p:sp>
        <p:cxnSp>
          <p:nvCxnSpPr>
            <p:cNvPr id="96" name="Straight Connector 95"/>
            <p:cNvCxnSpPr>
              <a:stCxn id="98" idx="7"/>
            </p:cNvCxnSpPr>
            <p:nvPr/>
          </p:nvCxnSpPr>
          <p:spPr>
            <a:xfrm flipV="1">
              <a:off x="4312491" y="4152495"/>
              <a:ext cx="0" cy="864427"/>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73" name="Group 72"/>
            <p:cNvGrpSpPr/>
            <p:nvPr/>
          </p:nvGrpSpPr>
          <p:grpSpPr>
            <a:xfrm>
              <a:off x="3919631" y="5179652"/>
              <a:ext cx="785721" cy="785721"/>
              <a:chOff x="2786729" y="3449350"/>
              <a:chExt cx="558911" cy="558911"/>
            </a:xfrm>
          </p:grpSpPr>
          <p:sp>
            <p:nvSpPr>
              <p:cNvPr id="98" name="Teardrop 97"/>
              <p:cNvSpPr/>
              <p:nvPr/>
            </p:nvSpPr>
            <p:spPr>
              <a:xfrm rot="18900000">
                <a:off x="2786729" y="3449350"/>
                <a:ext cx="558911" cy="558911"/>
              </a:xfrm>
              <a:prstGeom prst="teardrop">
                <a:avLst/>
              </a:prstGeom>
              <a:solidFill>
                <a:srgbClr val="2F5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5505" fontAlgn="base">
                  <a:spcBef>
                    <a:spcPct val="0"/>
                  </a:spcBef>
                  <a:spcAft>
                    <a:spcPct val="0"/>
                  </a:spcAft>
                </a:pPr>
                <a:endParaRPr lang="en-US" sz="3600" dirty="0">
                  <a:solidFill>
                    <a:srgbClr val="FFFFFF"/>
                  </a:solidFill>
                  <a:latin typeface="微软雅黑" panose="020B0503020204020204" pitchFamily="34" charset="-122"/>
                  <a:ea typeface="微软雅黑" panose="020B0503020204020204" pitchFamily="34" charset="-122"/>
                </a:endParaRPr>
              </a:p>
            </p:txBody>
          </p:sp>
          <p:sp>
            <p:nvSpPr>
              <p:cNvPr id="68" name="Freeform 105"/>
              <p:cNvSpPr>
                <a:spLocks noEditPoints="1"/>
              </p:cNvSpPr>
              <p:nvPr/>
            </p:nvSpPr>
            <p:spPr bwMode="auto">
              <a:xfrm>
                <a:off x="2965282" y="3615692"/>
                <a:ext cx="224150" cy="220902"/>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128547" tIns="64273" rIns="128547" bIns="64273" numCol="1" anchor="t" anchorCtr="0" compatLnSpc="1"/>
              <a:lstStyle/>
              <a:p>
                <a:pPr defTabSz="865505" fontAlgn="base">
                  <a:spcBef>
                    <a:spcPct val="0"/>
                  </a:spcBef>
                  <a:spcAft>
                    <a:spcPct val="0"/>
                  </a:spcAft>
                </a:pPr>
                <a:endParaRPr lang="en-US" sz="3600" dirty="0">
                  <a:solidFill>
                    <a:srgbClr val="F89748">
                      <a:lumMod val="50000"/>
                    </a:srgbClr>
                  </a:solidFill>
                  <a:latin typeface="微软雅黑" panose="020B0503020204020204" pitchFamily="34" charset="-122"/>
                  <a:ea typeface="微软雅黑" panose="020B0503020204020204" pitchFamily="34" charset="-122"/>
                </a:endParaRPr>
              </a:p>
            </p:txBody>
          </p:sp>
        </p:grpSp>
        <p:grpSp>
          <p:nvGrpSpPr>
            <p:cNvPr id="143" name="组合 142"/>
            <p:cNvGrpSpPr/>
            <p:nvPr/>
          </p:nvGrpSpPr>
          <p:grpSpPr>
            <a:xfrm>
              <a:off x="3411897" y="2329603"/>
              <a:ext cx="1905643" cy="1003944"/>
              <a:chOff x="1258620" y="4467889"/>
              <a:chExt cx="1806931" cy="951940"/>
            </a:xfrm>
          </p:grpSpPr>
          <p:sp>
            <p:nvSpPr>
              <p:cNvPr id="144" name="TextBox 105"/>
              <p:cNvSpPr txBox="1"/>
              <p:nvPr/>
            </p:nvSpPr>
            <p:spPr>
              <a:xfrm>
                <a:off x="1474037" y="4467889"/>
                <a:ext cx="1231173" cy="246175"/>
              </a:xfrm>
              <a:prstGeom prst="rect">
                <a:avLst/>
              </a:prstGeom>
              <a:noFill/>
            </p:spPr>
            <p:txBody>
              <a:bodyPr wrap="none" lIns="0" tIns="0" rIns="0" bIns="0" rtlCol="0" anchor="t">
                <a:spAutoFit/>
              </a:bodyPr>
              <a:lstStyle/>
              <a:p>
                <a:pPr algn="ctr" defTabSz="865505" fontAlgn="base">
                  <a:spcBef>
                    <a:spcPct val="0"/>
                  </a:spcBef>
                  <a:spcAft>
                    <a:spcPct val="0"/>
                  </a:spcAft>
                </a:pPr>
                <a:r>
                  <a:rPr lang="zh-CN" altLang="en-US" sz="1600" b="1" dirty="0">
                    <a:solidFill>
                      <a:srgbClr val="59A9CE"/>
                    </a:solidFill>
                    <a:latin typeface="微软雅黑" panose="020B0503020204020204" pitchFamily="34" charset="-122"/>
                    <a:ea typeface="微软雅黑" panose="020B0503020204020204" pitchFamily="34" charset="-122"/>
                  </a:rPr>
                  <a:t>添加你的标题</a:t>
                </a:r>
                <a:endParaRPr lang="en-US" sz="1600" b="1" dirty="0">
                  <a:solidFill>
                    <a:srgbClr val="59A9CE"/>
                  </a:solidFill>
                  <a:latin typeface="微软雅黑" panose="020B0503020204020204" pitchFamily="34" charset="-122"/>
                  <a:ea typeface="微软雅黑" panose="020B0503020204020204" pitchFamily="34" charset="-122"/>
                </a:endParaRPr>
              </a:p>
            </p:txBody>
          </p:sp>
          <p:grpSp>
            <p:nvGrpSpPr>
              <p:cNvPr id="145" name="组合 144"/>
              <p:cNvGrpSpPr/>
              <p:nvPr/>
            </p:nvGrpSpPr>
            <p:grpSpPr>
              <a:xfrm>
                <a:off x="1258620" y="4757982"/>
                <a:ext cx="1806931" cy="661847"/>
                <a:chOff x="2752461" y="1753255"/>
                <a:chExt cx="1806931" cy="661847"/>
              </a:xfrm>
            </p:grpSpPr>
            <p:sp>
              <p:nvSpPr>
                <p:cNvPr id="146" name="矩形 145"/>
                <p:cNvSpPr/>
                <p:nvPr/>
              </p:nvSpPr>
              <p:spPr>
                <a:xfrm>
                  <a:off x="2752461" y="1802250"/>
                  <a:ext cx="1806931" cy="612852"/>
                </a:xfrm>
                <a:prstGeom prst="rect">
                  <a:avLst/>
                </a:prstGeom>
              </p:spPr>
              <p:txBody>
                <a:bodyPr wrap="square">
                  <a:spAutoFit/>
                </a:bodyPr>
                <a:lstStyle/>
                <a:p>
                  <a:pPr algn="ctr" defTabSz="865505" fontAlgn="base">
                    <a:spcBef>
                      <a:spcPct val="0"/>
                    </a:spcBef>
                    <a:spcAft>
                      <a:spcPct val="0"/>
                    </a:spcAft>
                  </a:pPr>
                  <a:r>
                    <a:rPr lang="zh-CN" altLang="en-US" sz="1100" dirty="0">
                      <a:solidFill>
                        <a:srgbClr val="242424">
                          <a:lumMod val="75000"/>
                          <a:lumOff val="25000"/>
                        </a:srgbClr>
                      </a:solidFill>
                      <a:latin typeface="微软雅黑" panose="020B0503020204020204" pitchFamily="34" charset="-122"/>
                      <a:ea typeface="微软雅黑" panose="020B0503020204020204" pitchFamily="34" charset="-122"/>
                    </a:rPr>
                    <a:t>点击输入简要文字内容，文字内容任意编辑，图你的标题文字介绍片可替换</a:t>
                  </a:r>
                </a:p>
              </p:txBody>
            </p:sp>
            <p:sp>
              <p:nvSpPr>
                <p:cNvPr id="147" name="矩形 146"/>
                <p:cNvSpPr/>
                <p:nvPr/>
              </p:nvSpPr>
              <p:spPr>
                <a:xfrm>
                  <a:off x="2949051" y="1753255"/>
                  <a:ext cx="184741" cy="338554"/>
                </a:xfrm>
                <a:prstGeom prst="rect">
                  <a:avLst/>
                </a:prstGeom>
              </p:spPr>
              <p:txBody>
                <a:bodyPr wrap="none">
                  <a:spAutoFit/>
                </a:bodyPr>
                <a:lstStyle/>
                <a:p>
                  <a:pPr defTabSz="865505" fontAlgn="base">
                    <a:spcBef>
                      <a:spcPct val="0"/>
                    </a:spcBef>
                    <a:spcAft>
                      <a:spcPct val="0"/>
                    </a:spcAft>
                  </a:pPr>
                  <a:endParaRPr lang="zh-CN" altLang="en-US" sz="1600" b="1" dirty="0">
                    <a:solidFill>
                      <a:srgbClr val="393939">
                        <a:lumMod val="60000"/>
                        <a:lumOff val="40000"/>
                      </a:srgbClr>
                    </a:solidFill>
                    <a:latin typeface="微软雅黑" panose="020B0503020204020204" pitchFamily="34" charset="-122"/>
                    <a:ea typeface="微软雅黑" panose="020B0503020204020204" pitchFamily="34" charset="-122"/>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000" fill="hold"/>
                                        <p:tgtEl>
                                          <p:spTgt spid="11"/>
                                        </p:tgtEl>
                                        <p:attrNameLst>
                                          <p:attrName>ppt_x</p:attrName>
                                        </p:attrNameLst>
                                      </p:cBhvr>
                                      <p:tavLst>
                                        <p:tav tm="0">
                                          <p:val>
                                            <p:strVal val="0-#ppt_w/2"/>
                                          </p:val>
                                        </p:tav>
                                        <p:tav tm="100000">
                                          <p:val>
                                            <p:strVal val="#ppt_x"/>
                                          </p:val>
                                        </p:tav>
                                      </p:tavLst>
                                    </p:anim>
                                    <p:anim calcmode="lin" valueType="num">
                                      <p:cBhvr additive="base">
                                        <p:cTn id="13" dur="10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1000" fill="hold"/>
                                        <p:tgtEl>
                                          <p:spTgt spid="4"/>
                                        </p:tgtEl>
                                        <p:attrNameLst>
                                          <p:attrName>ppt_x</p:attrName>
                                        </p:attrNameLst>
                                      </p:cBhvr>
                                      <p:tavLst>
                                        <p:tav tm="0">
                                          <p:val>
                                            <p:strVal val="0-#ppt_w/2"/>
                                          </p:val>
                                        </p:tav>
                                        <p:tav tm="100000">
                                          <p:val>
                                            <p:strVal val="#ppt_x"/>
                                          </p:val>
                                        </p:tav>
                                      </p:tavLst>
                                    </p:anim>
                                    <p:anim calcmode="lin" valueType="num">
                                      <p:cBhvr additive="base">
                                        <p:cTn id="23" dur="1000" fill="hold"/>
                                        <p:tgtEl>
                                          <p:spTgt spid="4"/>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1000" fill="hold"/>
                                        <p:tgtEl>
                                          <p:spTgt spid="2"/>
                                        </p:tgtEl>
                                        <p:attrNameLst>
                                          <p:attrName>ppt_x</p:attrName>
                                        </p:attrNameLst>
                                      </p:cBhvr>
                                      <p:tavLst>
                                        <p:tav tm="0">
                                          <p:val>
                                            <p:strVal val="0-#ppt_w/2"/>
                                          </p:val>
                                        </p:tav>
                                        <p:tav tm="100000">
                                          <p:val>
                                            <p:strVal val="#ppt_x"/>
                                          </p:val>
                                        </p:tav>
                                      </p:tavLst>
                                    </p:anim>
                                    <p:anim calcmode="lin" valueType="num">
                                      <p:cBhvr additive="base">
                                        <p:cTn id="2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64349" y="151657"/>
            <a:ext cx="2363699" cy="525290"/>
          </a:xfrm>
          <a:prstGeom prst="rect">
            <a:avLst/>
          </a:prstGeom>
        </p:spPr>
        <p:txBody>
          <a:bodyPr wrap="none" lIns="86532" tIns="43263" rIns="86532" bIns="43263">
            <a:spAutoFit/>
          </a:bodyPr>
          <a:lstStyle/>
          <a:p>
            <a:pPr defTabSz="865505" fontAlgn="base">
              <a:spcBef>
                <a:spcPct val="0"/>
              </a:spcBef>
              <a:spcAft>
                <a:spcPct val="0"/>
              </a:spcAft>
            </a:pPr>
            <a:r>
              <a:rPr lang="zh-CN" altLang="en-US" sz="2800" dirty="0">
                <a:solidFill>
                  <a:srgbClr val="6B6B6B"/>
                </a:solidFill>
                <a:latin typeface="微软雅黑" panose="020B0503020204020204" pitchFamily="34" charset="-122"/>
                <a:ea typeface="微软雅黑" panose="020B0503020204020204" pitchFamily="34" charset="-122"/>
              </a:rPr>
              <a:t>个人所得荣誉</a:t>
            </a:r>
            <a:endParaRPr lang="zh-CN" altLang="en-US" dirty="0">
              <a:solidFill>
                <a:srgbClr val="6B6B6B"/>
              </a:solidFill>
              <a:latin typeface="微软雅黑" panose="020B0503020204020204" pitchFamily="34" charset="-122"/>
              <a:ea typeface="微软雅黑" panose="020B0503020204020204" pitchFamily="34" charset="-122"/>
            </a:endParaRPr>
          </a:p>
        </p:txBody>
      </p:sp>
      <p:sp>
        <p:nvSpPr>
          <p:cNvPr id="14" name="Arc 30"/>
          <p:cNvSpPr/>
          <p:nvPr/>
        </p:nvSpPr>
        <p:spPr>
          <a:xfrm rot="19051047">
            <a:off x="2725122" y="2035745"/>
            <a:ext cx="2181076" cy="2181196"/>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86532" tIns="43263" rIns="86532" bIns="43263" rtlCol="0" anchor="ctr"/>
          <a:lstStyle/>
          <a:p>
            <a:pPr algn="ctr" defTabSz="865505" fontAlgn="base">
              <a:spcBef>
                <a:spcPct val="0"/>
              </a:spcBef>
              <a:spcAft>
                <a:spcPct val="0"/>
              </a:spcAft>
            </a:pPr>
            <a:endParaRPr lang="en-US" sz="3600" dirty="0">
              <a:solidFill>
                <a:srgbClr val="393939"/>
              </a:solidFill>
              <a:latin typeface="微软雅黑" panose="020B0503020204020204" pitchFamily="34" charset="-122"/>
              <a:ea typeface="微软雅黑" panose="020B0503020204020204" pitchFamily="34" charset="-122"/>
            </a:endParaRPr>
          </a:p>
        </p:txBody>
      </p:sp>
      <p:sp>
        <p:nvSpPr>
          <p:cNvPr id="15" name="Arc 31"/>
          <p:cNvSpPr/>
          <p:nvPr/>
        </p:nvSpPr>
        <p:spPr>
          <a:xfrm rot="19051047">
            <a:off x="5188962" y="2035746"/>
            <a:ext cx="2181076" cy="2181196"/>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86532" tIns="43263" rIns="86532" bIns="43263" rtlCol="0" anchor="ctr"/>
          <a:lstStyle/>
          <a:p>
            <a:pPr algn="ctr" defTabSz="865505" fontAlgn="base">
              <a:spcBef>
                <a:spcPct val="0"/>
              </a:spcBef>
              <a:spcAft>
                <a:spcPct val="0"/>
              </a:spcAft>
            </a:pPr>
            <a:endParaRPr lang="en-US" sz="3600" dirty="0">
              <a:solidFill>
                <a:srgbClr val="393939"/>
              </a:solidFill>
              <a:latin typeface="微软雅黑" panose="020B0503020204020204" pitchFamily="34" charset="-122"/>
              <a:ea typeface="微软雅黑" panose="020B0503020204020204" pitchFamily="34" charset="-122"/>
            </a:endParaRPr>
          </a:p>
        </p:txBody>
      </p:sp>
      <p:sp>
        <p:nvSpPr>
          <p:cNvPr id="16" name="Arc 32"/>
          <p:cNvSpPr/>
          <p:nvPr/>
        </p:nvSpPr>
        <p:spPr>
          <a:xfrm rot="19051047">
            <a:off x="7652801" y="2035746"/>
            <a:ext cx="2181076" cy="2181196"/>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86532" tIns="43263" rIns="86532" bIns="43263" rtlCol="0" anchor="ctr"/>
          <a:lstStyle/>
          <a:p>
            <a:pPr algn="ctr" defTabSz="865505" fontAlgn="base">
              <a:spcBef>
                <a:spcPct val="0"/>
              </a:spcBef>
              <a:spcAft>
                <a:spcPct val="0"/>
              </a:spcAft>
            </a:pPr>
            <a:endParaRPr lang="en-US" sz="3600" dirty="0">
              <a:solidFill>
                <a:srgbClr val="393939"/>
              </a:solidFill>
              <a:latin typeface="微软雅黑" panose="020B0503020204020204" pitchFamily="34" charset="-122"/>
              <a:ea typeface="微软雅黑" panose="020B0503020204020204" pitchFamily="34" charset="-122"/>
            </a:endParaRPr>
          </a:p>
        </p:txBody>
      </p:sp>
      <p:sp>
        <p:nvSpPr>
          <p:cNvPr id="18" name="Text Placeholder 3"/>
          <p:cNvSpPr txBox="1"/>
          <p:nvPr/>
        </p:nvSpPr>
        <p:spPr>
          <a:xfrm>
            <a:off x="1650213" y="4433255"/>
            <a:ext cx="1521634" cy="246175"/>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6025" fontAlgn="base">
              <a:spcBef>
                <a:spcPct val="20000"/>
              </a:spcBef>
              <a:spcAft>
                <a:spcPct val="0"/>
              </a:spcAft>
              <a:defRPr/>
            </a:pPr>
            <a:r>
              <a:rPr lang="en-US" sz="1600" b="1" dirty="0">
                <a:solidFill>
                  <a:srgbClr val="59A9CE"/>
                </a:solidFill>
                <a:latin typeface="微软雅黑" panose="020B0503020204020204" pitchFamily="34" charset="-122"/>
                <a:ea typeface="微软雅黑" panose="020B0503020204020204" pitchFamily="34" charset="-122"/>
              </a:rPr>
              <a:t>2010</a:t>
            </a:r>
            <a:r>
              <a:rPr lang="zh-CN" altLang="en-US" sz="1600" b="1" dirty="0">
                <a:solidFill>
                  <a:srgbClr val="59A9CE"/>
                </a:solidFill>
                <a:latin typeface="微软雅黑" panose="020B0503020204020204" pitchFamily="34" charset="-122"/>
                <a:ea typeface="微软雅黑" panose="020B0503020204020204" pitchFamily="34" charset="-122"/>
              </a:rPr>
              <a:t>获文学奖</a:t>
            </a:r>
            <a:endParaRPr lang="en-US" sz="1600" b="1" dirty="0">
              <a:solidFill>
                <a:srgbClr val="59A9CE"/>
              </a:solidFill>
              <a:latin typeface="微软雅黑" panose="020B0503020204020204" pitchFamily="34" charset="-122"/>
              <a:ea typeface="微软雅黑" panose="020B0503020204020204" pitchFamily="34" charset="-122"/>
            </a:endParaRPr>
          </a:p>
        </p:txBody>
      </p:sp>
      <p:sp>
        <p:nvSpPr>
          <p:cNvPr id="21" name="Text Placeholder 3"/>
          <p:cNvSpPr txBox="1"/>
          <p:nvPr/>
        </p:nvSpPr>
        <p:spPr>
          <a:xfrm>
            <a:off x="4230964" y="4435007"/>
            <a:ext cx="1516561" cy="246175"/>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6025" fontAlgn="base">
              <a:spcBef>
                <a:spcPct val="20000"/>
              </a:spcBef>
              <a:spcAft>
                <a:spcPct val="0"/>
              </a:spcAft>
              <a:defRPr/>
            </a:pPr>
            <a:r>
              <a:rPr lang="en-US" sz="1600" b="1" dirty="0">
                <a:solidFill>
                  <a:srgbClr val="59A9CE"/>
                </a:solidFill>
                <a:latin typeface="微软雅黑" panose="020B0503020204020204" pitchFamily="34" charset="-122"/>
                <a:ea typeface="微软雅黑" panose="020B0503020204020204" pitchFamily="34" charset="-122"/>
              </a:rPr>
              <a:t>2011</a:t>
            </a:r>
            <a:r>
              <a:rPr lang="zh-CN" altLang="en-US" sz="1600" b="1" dirty="0">
                <a:solidFill>
                  <a:srgbClr val="59A9CE"/>
                </a:solidFill>
                <a:latin typeface="微软雅黑" panose="020B0503020204020204" pitchFamily="34" charset="-122"/>
                <a:ea typeface="微软雅黑" panose="020B0503020204020204" pitchFamily="34" charset="-122"/>
              </a:rPr>
              <a:t>天文学奖</a:t>
            </a:r>
            <a:endParaRPr lang="en-US" sz="1600" b="1" dirty="0">
              <a:solidFill>
                <a:srgbClr val="59A9CE"/>
              </a:solidFill>
              <a:latin typeface="微软雅黑" panose="020B0503020204020204" pitchFamily="34" charset="-122"/>
              <a:ea typeface="微软雅黑" panose="020B0503020204020204" pitchFamily="34" charset="-122"/>
            </a:endParaRPr>
          </a:p>
        </p:txBody>
      </p:sp>
      <p:sp>
        <p:nvSpPr>
          <p:cNvPr id="24" name="Text Placeholder 3"/>
          <p:cNvSpPr txBox="1"/>
          <p:nvPr/>
        </p:nvSpPr>
        <p:spPr>
          <a:xfrm>
            <a:off x="6785553" y="4437146"/>
            <a:ext cx="1516561" cy="246175"/>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6025" fontAlgn="base">
              <a:spcBef>
                <a:spcPct val="20000"/>
              </a:spcBef>
              <a:spcAft>
                <a:spcPct val="0"/>
              </a:spcAft>
              <a:defRPr/>
            </a:pPr>
            <a:r>
              <a:rPr lang="en-US" sz="1600" b="1" dirty="0">
                <a:solidFill>
                  <a:srgbClr val="6B6B6B"/>
                </a:solidFill>
                <a:latin typeface="微软雅黑" panose="020B0503020204020204" pitchFamily="34" charset="-122"/>
                <a:ea typeface="微软雅黑" panose="020B0503020204020204" pitchFamily="34" charset="-122"/>
              </a:rPr>
              <a:t>2012</a:t>
            </a:r>
            <a:r>
              <a:rPr lang="zh-CN" altLang="en-US" sz="1600" b="1" dirty="0">
                <a:solidFill>
                  <a:srgbClr val="6B6B6B"/>
                </a:solidFill>
                <a:latin typeface="微软雅黑" panose="020B0503020204020204" pitchFamily="34" charset="-122"/>
                <a:ea typeface="微软雅黑" panose="020B0503020204020204" pitchFamily="34" charset="-122"/>
              </a:rPr>
              <a:t>诺贝尔奖</a:t>
            </a:r>
            <a:endParaRPr lang="en-US" sz="1600" b="1" dirty="0">
              <a:solidFill>
                <a:srgbClr val="6B6B6B"/>
              </a:solidFill>
              <a:latin typeface="微软雅黑" panose="020B0503020204020204" pitchFamily="34" charset="-122"/>
              <a:ea typeface="微软雅黑" panose="020B0503020204020204" pitchFamily="34" charset="-122"/>
            </a:endParaRPr>
          </a:p>
        </p:txBody>
      </p:sp>
      <p:sp>
        <p:nvSpPr>
          <p:cNvPr id="27" name="Text Placeholder 3"/>
          <p:cNvSpPr txBox="1"/>
          <p:nvPr/>
        </p:nvSpPr>
        <p:spPr>
          <a:xfrm>
            <a:off x="9387155" y="4442277"/>
            <a:ext cx="1391340" cy="23346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6025" fontAlgn="base">
              <a:spcBef>
                <a:spcPct val="20000"/>
              </a:spcBef>
              <a:spcAft>
                <a:spcPct val="0"/>
              </a:spcAft>
              <a:defRPr/>
            </a:pPr>
            <a:r>
              <a:rPr lang="en-US" sz="1500" b="1" dirty="0">
                <a:solidFill>
                  <a:srgbClr val="59A9CE"/>
                </a:solidFill>
                <a:latin typeface="微软雅黑" panose="020B0503020204020204" pitchFamily="34" charset="-122"/>
                <a:ea typeface="微软雅黑" panose="020B0503020204020204" pitchFamily="34" charset="-122"/>
              </a:rPr>
              <a:t>2013</a:t>
            </a:r>
            <a:r>
              <a:rPr lang="zh-CN" altLang="en-US" sz="1500" b="1" dirty="0">
                <a:solidFill>
                  <a:srgbClr val="59A9CE"/>
                </a:solidFill>
                <a:latin typeface="微软雅黑" panose="020B0503020204020204" pitchFamily="34" charset="-122"/>
                <a:ea typeface="微软雅黑" panose="020B0503020204020204" pitchFamily="34" charset="-122"/>
              </a:rPr>
              <a:t>获安慰奖</a:t>
            </a:r>
            <a:endParaRPr lang="en-US" sz="1500" b="1" dirty="0">
              <a:solidFill>
                <a:srgbClr val="59A9CE"/>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9269585" y="2567562"/>
            <a:ext cx="1643568" cy="1714144"/>
            <a:chOff x="9776515" y="2707819"/>
            <a:chExt cx="1733451" cy="1807787"/>
          </a:xfrm>
        </p:grpSpPr>
        <p:sp>
          <p:nvSpPr>
            <p:cNvPr id="5" name="Freeform 55"/>
            <p:cNvSpPr/>
            <p:nvPr/>
          </p:nvSpPr>
          <p:spPr>
            <a:xfrm rot="16200000">
              <a:off x="9695531" y="2895925"/>
              <a:ext cx="1700665" cy="153869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5505" fontAlgn="base">
                <a:spcBef>
                  <a:spcPct val="0"/>
                </a:spcBef>
                <a:spcAft>
                  <a:spcPct val="0"/>
                </a:spcAft>
              </a:pPr>
              <a:endParaRPr lang="en-US" sz="3600" dirty="0">
                <a:solidFill>
                  <a:srgbClr val="FFFFFF"/>
                </a:solidFill>
                <a:latin typeface="微软雅黑" panose="020B0503020204020204" pitchFamily="34" charset="-122"/>
                <a:ea typeface="微软雅黑" panose="020B0503020204020204" pitchFamily="34" charset="-122"/>
              </a:endParaRPr>
            </a:p>
          </p:txBody>
        </p:sp>
        <p:cxnSp>
          <p:nvCxnSpPr>
            <p:cNvPr id="9" name="Straight Connector 29"/>
            <p:cNvCxnSpPr/>
            <p:nvPr/>
          </p:nvCxnSpPr>
          <p:spPr>
            <a:xfrm flipH="1">
              <a:off x="11509938" y="3493562"/>
              <a:ext cx="28" cy="1"/>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3" name="Freeform 71"/>
            <p:cNvSpPr/>
            <p:nvPr/>
          </p:nvSpPr>
          <p:spPr>
            <a:xfrm rot="16200000">
              <a:off x="9701573" y="2788803"/>
              <a:ext cx="1700665" cy="153869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2F5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5505" fontAlgn="base">
                <a:spcBef>
                  <a:spcPct val="0"/>
                </a:spcBef>
                <a:spcAft>
                  <a:spcPct val="0"/>
                </a:spcAft>
              </a:pPr>
              <a:endParaRPr lang="en-US" sz="3600" dirty="0">
                <a:solidFill>
                  <a:srgbClr val="FFFFFF"/>
                </a:solidFill>
                <a:latin typeface="微软雅黑" panose="020B0503020204020204" pitchFamily="34" charset="-122"/>
                <a:ea typeface="微软雅黑" panose="020B0503020204020204" pitchFamily="34" charset="-122"/>
              </a:endParaRPr>
            </a:p>
          </p:txBody>
        </p:sp>
        <p:sp>
          <p:nvSpPr>
            <p:cNvPr id="32" name="Freeform 152"/>
            <p:cNvSpPr>
              <a:spLocks noEditPoints="1"/>
            </p:cNvSpPr>
            <p:nvPr/>
          </p:nvSpPr>
          <p:spPr bwMode="auto">
            <a:xfrm>
              <a:off x="10236892" y="3125765"/>
              <a:ext cx="636408" cy="588127"/>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8547" tIns="64273" rIns="128547" bIns="64273" numCol="1" anchor="t" anchorCtr="0" compatLnSpc="1"/>
            <a:lstStyle/>
            <a:p>
              <a:pPr defTabSz="865505" fontAlgn="base">
                <a:spcBef>
                  <a:spcPct val="0"/>
                </a:spcBef>
                <a:spcAft>
                  <a:spcPct val="0"/>
                </a:spcAft>
              </a:pPr>
              <a:endParaRPr lang="en-US" sz="3600">
                <a:solidFill>
                  <a:srgbClr val="393939"/>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6715823" y="2567558"/>
            <a:ext cx="1458913" cy="1701448"/>
            <a:chOff x="7083079" y="2707820"/>
            <a:chExt cx="1538697" cy="1794397"/>
          </a:xfrm>
        </p:grpSpPr>
        <p:sp>
          <p:nvSpPr>
            <p:cNvPr id="6" name="Freeform 52"/>
            <p:cNvSpPr/>
            <p:nvPr/>
          </p:nvSpPr>
          <p:spPr>
            <a:xfrm rot="16200000">
              <a:off x="7002095" y="2882536"/>
              <a:ext cx="1700665" cy="153869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5505" fontAlgn="base">
                <a:spcBef>
                  <a:spcPct val="0"/>
                </a:spcBef>
                <a:spcAft>
                  <a:spcPct val="0"/>
                </a:spcAft>
              </a:pPr>
              <a:endParaRPr lang="en-US" sz="3600" dirty="0">
                <a:solidFill>
                  <a:srgbClr val="FFFFFF"/>
                </a:solidFill>
                <a:latin typeface="微软雅黑" panose="020B0503020204020204" pitchFamily="34" charset="-122"/>
                <a:ea typeface="微软雅黑" panose="020B0503020204020204" pitchFamily="34" charset="-122"/>
              </a:endParaRPr>
            </a:p>
          </p:txBody>
        </p:sp>
        <p:sp>
          <p:nvSpPr>
            <p:cNvPr id="12" name="Freeform 68"/>
            <p:cNvSpPr/>
            <p:nvPr/>
          </p:nvSpPr>
          <p:spPr>
            <a:xfrm rot="16200000">
              <a:off x="7002095" y="2788804"/>
              <a:ext cx="1700665" cy="153869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2157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5505" fontAlgn="base">
                <a:spcBef>
                  <a:spcPct val="0"/>
                </a:spcBef>
                <a:spcAft>
                  <a:spcPct val="0"/>
                </a:spcAft>
              </a:pPr>
              <a:endParaRPr lang="en-US" sz="3600" dirty="0">
                <a:solidFill>
                  <a:srgbClr val="FFFFFF"/>
                </a:solidFill>
                <a:latin typeface="微软雅黑" panose="020B0503020204020204" pitchFamily="34" charset="-122"/>
                <a:ea typeface="微软雅黑" panose="020B0503020204020204" pitchFamily="34" charset="-122"/>
              </a:endParaRPr>
            </a:p>
          </p:txBody>
        </p:sp>
        <p:sp>
          <p:nvSpPr>
            <p:cNvPr id="33" name="Freeform 152"/>
            <p:cNvSpPr>
              <a:spLocks noEditPoints="1"/>
            </p:cNvSpPr>
            <p:nvPr/>
          </p:nvSpPr>
          <p:spPr bwMode="auto">
            <a:xfrm>
              <a:off x="7514284" y="3125765"/>
              <a:ext cx="636408" cy="588127"/>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8547" tIns="64273" rIns="128547" bIns="64273" numCol="1" anchor="t" anchorCtr="0" compatLnSpc="1"/>
            <a:lstStyle/>
            <a:p>
              <a:pPr defTabSz="865505" fontAlgn="base">
                <a:spcBef>
                  <a:spcPct val="0"/>
                </a:spcBef>
                <a:spcAft>
                  <a:spcPct val="0"/>
                </a:spcAft>
              </a:pPr>
              <a:endParaRPr lang="en-US" sz="3600">
                <a:solidFill>
                  <a:srgbClr val="393939"/>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4156319" y="2567558"/>
            <a:ext cx="1458913" cy="1701448"/>
            <a:chOff x="4383603" y="2707821"/>
            <a:chExt cx="1538697" cy="1794397"/>
          </a:xfrm>
        </p:grpSpPr>
        <p:sp>
          <p:nvSpPr>
            <p:cNvPr id="7" name="Freeform 51"/>
            <p:cNvSpPr/>
            <p:nvPr/>
          </p:nvSpPr>
          <p:spPr>
            <a:xfrm rot="16200000">
              <a:off x="4302619" y="2882537"/>
              <a:ext cx="1700665" cy="153869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5505" fontAlgn="base">
                <a:spcBef>
                  <a:spcPct val="0"/>
                </a:spcBef>
                <a:spcAft>
                  <a:spcPct val="0"/>
                </a:spcAft>
              </a:pPr>
              <a:endParaRPr lang="en-US" sz="3600" dirty="0">
                <a:solidFill>
                  <a:srgbClr val="FFFFFF"/>
                </a:solidFill>
                <a:latin typeface="微软雅黑" panose="020B0503020204020204" pitchFamily="34" charset="-122"/>
                <a:ea typeface="微软雅黑" panose="020B0503020204020204" pitchFamily="34" charset="-122"/>
              </a:endParaRPr>
            </a:p>
          </p:txBody>
        </p:sp>
        <p:sp>
          <p:nvSpPr>
            <p:cNvPr id="11" name="Freeform 53"/>
            <p:cNvSpPr/>
            <p:nvPr/>
          </p:nvSpPr>
          <p:spPr>
            <a:xfrm rot="16200000">
              <a:off x="4302619" y="2788805"/>
              <a:ext cx="1700665" cy="153869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2F5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5505" fontAlgn="base">
                <a:spcBef>
                  <a:spcPct val="0"/>
                </a:spcBef>
                <a:spcAft>
                  <a:spcPct val="0"/>
                </a:spcAft>
              </a:pPr>
              <a:endParaRPr lang="en-US" sz="3600" dirty="0">
                <a:solidFill>
                  <a:srgbClr val="FFFFFF"/>
                </a:solidFill>
                <a:latin typeface="微软雅黑" panose="020B0503020204020204" pitchFamily="34" charset="-122"/>
                <a:ea typeface="微软雅黑" panose="020B0503020204020204" pitchFamily="34" charset="-122"/>
              </a:endParaRPr>
            </a:p>
          </p:txBody>
        </p:sp>
        <p:sp>
          <p:nvSpPr>
            <p:cNvPr id="34" name="Freeform 152"/>
            <p:cNvSpPr>
              <a:spLocks noEditPoints="1"/>
            </p:cNvSpPr>
            <p:nvPr/>
          </p:nvSpPr>
          <p:spPr bwMode="auto">
            <a:xfrm>
              <a:off x="4834748" y="3125765"/>
              <a:ext cx="636408" cy="588127"/>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8547" tIns="64273" rIns="128547" bIns="64273" numCol="1" anchor="t" anchorCtr="0" compatLnSpc="1"/>
            <a:lstStyle/>
            <a:p>
              <a:pPr defTabSz="865505" fontAlgn="base">
                <a:spcBef>
                  <a:spcPct val="0"/>
                </a:spcBef>
                <a:spcAft>
                  <a:spcPct val="0"/>
                </a:spcAft>
              </a:pPr>
              <a:endParaRPr lang="en-US" sz="3600">
                <a:solidFill>
                  <a:srgbClr val="393939"/>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1596807" y="2567564"/>
            <a:ext cx="1459479" cy="1698068"/>
            <a:chOff x="1684127" y="2707821"/>
            <a:chExt cx="1539294" cy="1790833"/>
          </a:xfrm>
        </p:grpSpPr>
        <p:sp>
          <p:nvSpPr>
            <p:cNvPr id="8" name="Freeform 50"/>
            <p:cNvSpPr/>
            <p:nvPr/>
          </p:nvSpPr>
          <p:spPr>
            <a:xfrm rot="16200000">
              <a:off x="1603740" y="2878973"/>
              <a:ext cx="1700665" cy="153869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5505" fontAlgn="base">
                <a:spcBef>
                  <a:spcPct val="0"/>
                </a:spcBef>
                <a:spcAft>
                  <a:spcPct val="0"/>
                </a:spcAft>
              </a:pPr>
              <a:endParaRPr lang="en-US" sz="3600" dirty="0">
                <a:solidFill>
                  <a:srgbClr val="FFFFFF"/>
                </a:solidFill>
                <a:latin typeface="微软雅黑" panose="020B0503020204020204" pitchFamily="34" charset="-122"/>
                <a:ea typeface="微软雅黑" panose="020B0503020204020204" pitchFamily="34" charset="-122"/>
              </a:endParaRPr>
            </a:p>
          </p:txBody>
        </p:sp>
        <p:sp>
          <p:nvSpPr>
            <p:cNvPr id="10" name="Freeform 44"/>
            <p:cNvSpPr/>
            <p:nvPr/>
          </p:nvSpPr>
          <p:spPr>
            <a:xfrm rot="16200000">
              <a:off x="1603143" y="2788805"/>
              <a:ext cx="1700665" cy="153869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2F5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5505" fontAlgn="base">
                <a:spcBef>
                  <a:spcPct val="0"/>
                </a:spcBef>
                <a:spcAft>
                  <a:spcPct val="0"/>
                </a:spcAft>
              </a:pPr>
              <a:endParaRPr lang="en-US" sz="3600" dirty="0">
                <a:solidFill>
                  <a:srgbClr val="FFFFFF"/>
                </a:solidFill>
                <a:latin typeface="微软雅黑" panose="020B0503020204020204" pitchFamily="34" charset="-122"/>
                <a:ea typeface="微软雅黑" panose="020B0503020204020204" pitchFamily="34" charset="-122"/>
              </a:endParaRPr>
            </a:p>
          </p:txBody>
        </p:sp>
        <p:sp>
          <p:nvSpPr>
            <p:cNvPr id="35" name="Freeform 152"/>
            <p:cNvSpPr>
              <a:spLocks noEditPoints="1"/>
            </p:cNvSpPr>
            <p:nvPr/>
          </p:nvSpPr>
          <p:spPr bwMode="auto">
            <a:xfrm>
              <a:off x="2135271" y="3125765"/>
              <a:ext cx="636408" cy="588127"/>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8547" tIns="64273" rIns="128547" bIns="64273" numCol="1" anchor="t" anchorCtr="0" compatLnSpc="1"/>
            <a:lstStyle/>
            <a:p>
              <a:pPr defTabSz="865505" fontAlgn="base">
                <a:spcBef>
                  <a:spcPct val="0"/>
                </a:spcBef>
                <a:spcAft>
                  <a:spcPct val="0"/>
                </a:spcAft>
              </a:pPr>
              <a:endParaRPr lang="en-US" sz="3600">
                <a:solidFill>
                  <a:srgbClr val="393939"/>
                </a:solidFill>
                <a:latin typeface="微软雅黑" panose="020B0503020204020204" pitchFamily="34" charset="-122"/>
                <a:ea typeface="微软雅黑" panose="020B0503020204020204" pitchFamily="34" charset="-122"/>
              </a:endParaRPr>
            </a:p>
          </p:txBody>
        </p:sp>
      </p:grpSp>
      <p:sp>
        <p:nvSpPr>
          <p:cNvPr id="36" name="矩形 35"/>
          <p:cNvSpPr/>
          <p:nvPr/>
        </p:nvSpPr>
        <p:spPr>
          <a:xfrm>
            <a:off x="1511915" y="4823611"/>
            <a:ext cx="1525946" cy="787940"/>
          </a:xfrm>
          <a:prstGeom prst="rect">
            <a:avLst/>
          </a:prstGeom>
        </p:spPr>
        <p:txBody>
          <a:bodyPr wrap="square" lIns="86532" tIns="43263" rIns="86532" bIns="43263">
            <a:spAutoFit/>
          </a:bodyPr>
          <a:lstStyle/>
          <a:p>
            <a:pPr algn="ctr" defTabSz="865505" fontAlgn="base">
              <a:spcBef>
                <a:spcPct val="0"/>
              </a:spcBef>
              <a:spcAft>
                <a:spcPct val="0"/>
              </a:spcAft>
            </a:pPr>
            <a:r>
              <a:rPr lang="zh-CN" altLang="en-US" sz="1100" dirty="0">
                <a:solidFill>
                  <a:srgbClr val="242424">
                    <a:lumMod val="75000"/>
                    <a:lumOff val="25000"/>
                  </a:srgbClr>
                </a:solidFill>
                <a:latin typeface="微软雅黑" panose="020B0503020204020204" pitchFamily="34" charset="-122"/>
                <a:ea typeface="微软雅黑" panose="020B0503020204020204" pitchFamily="34" charset="-122"/>
              </a:rPr>
              <a:t>点击输入简要文字内容，文字内容任意编辑，图你的标题文字介绍片可替换</a:t>
            </a:r>
          </a:p>
        </p:txBody>
      </p:sp>
      <p:sp>
        <p:nvSpPr>
          <p:cNvPr id="37" name="矩形 36"/>
          <p:cNvSpPr/>
          <p:nvPr/>
        </p:nvSpPr>
        <p:spPr>
          <a:xfrm>
            <a:off x="4130659" y="4823611"/>
            <a:ext cx="1525946" cy="787940"/>
          </a:xfrm>
          <a:prstGeom prst="rect">
            <a:avLst/>
          </a:prstGeom>
        </p:spPr>
        <p:txBody>
          <a:bodyPr wrap="square" lIns="86532" tIns="43263" rIns="86532" bIns="43263">
            <a:spAutoFit/>
          </a:bodyPr>
          <a:lstStyle/>
          <a:p>
            <a:pPr algn="ctr" defTabSz="865505" fontAlgn="base">
              <a:spcBef>
                <a:spcPct val="0"/>
              </a:spcBef>
              <a:spcAft>
                <a:spcPct val="0"/>
              </a:spcAft>
            </a:pPr>
            <a:r>
              <a:rPr lang="zh-CN" altLang="en-US" sz="1100" dirty="0">
                <a:solidFill>
                  <a:srgbClr val="242424">
                    <a:lumMod val="75000"/>
                    <a:lumOff val="25000"/>
                  </a:srgbClr>
                </a:solidFill>
                <a:latin typeface="微软雅黑" panose="020B0503020204020204" pitchFamily="34" charset="-122"/>
                <a:ea typeface="微软雅黑" panose="020B0503020204020204" pitchFamily="34" charset="-122"/>
              </a:rPr>
              <a:t>点击输入简要文字内容，文字内容任意编辑，图你的标题文字介绍片可替换</a:t>
            </a:r>
          </a:p>
        </p:txBody>
      </p:sp>
      <p:sp>
        <p:nvSpPr>
          <p:cNvPr id="38" name="矩形 37"/>
          <p:cNvSpPr/>
          <p:nvPr/>
        </p:nvSpPr>
        <p:spPr>
          <a:xfrm>
            <a:off x="6749401" y="4823611"/>
            <a:ext cx="1525946" cy="787940"/>
          </a:xfrm>
          <a:prstGeom prst="rect">
            <a:avLst/>
          </a:prstGeom>
        </p:spPr>
        <p:txBody>
          <a:bodyPr wrap="square" lIns="86532" tIns="43263" rIns="86532" bIns="43263">
            <a:spAutoFit/>
          </a:bodyPr>
          <a:lstStyle/>
          <a:p>
            <a:pPr algn="ctr" defTabSz="865505" fontAlgn="base">
              <a:spcBef>
                <a:spcPct val="0"/>
              </a:spcBef>
              <a:spcAft>
                <a:spcPct val="0"/>
              </a:spcAft>
            </a:pPr>
            <a:r>
              <a:rPr lang="zh-CN" altLang="en-US" sz="1100" dirty="0">
                <a:solidFill>
                  <a:srgbClr val="242424">
                    <a:lumMod val="75000"/>
                    <a:lumOff val="25000"/>
                  </a:srgbClr>
                </a:solidFill>
                <a:latin typeface="微软雅黑" panose="020B0503020204020204" pitchFamily="34" charset="-122"/>
                <a:ea typeface="微软雅黑" panose="020B0503020204020204" pitchFamily="34" charset="-122"/>
              </a:rPr>
              <a:t>点击输入简要文字内容，文字内容任意编辑，图你的标题文字介绍片可替换</a:t>
            </a:r>
          </a:p>
        </p:txBody>
      </p:sp>
      <p:sp>
        <p:nvSpPr>
          <p:cNvPr id="39" name="矩形 38"/>
          <p:cNvSpPr/>
          <p:nvPr/>
        </p:nvSpPr>
        <p:spPr>
          <a:xfrm>
            <a:off x="9296458" y="4823611"/>
            <a:ext cx="1525946" cy="787940"/>
          </a:xfrm>
          <a:prstGeom prst="rect">
            <a:avLst/>
          </a:prstGeom>
        </p:spPr>
        <p:txBody>
          <a:bodyPr wrap="square" lIns="86532" tIns="43263" rIns="86532" bIns="43263">
            <a:spAutoFit/>
          </a:bodyPr>
          <a:lstStyle/>
          <a:p>
            <a:pPr algn="ctr" defTabSz="865505" fontAlgn="base">
              <a:spcBef>
                <a:spcPct val="0"/>
              </a:spcBef>
              <a:spcAft>
                <a:spcPct val="0"/>
              </a:spcAft>
            </a:pPr>
            <a:r>
              <a:rPr lang="zh-CN" altLang="en-US" sz="1100" dirty="0">
                <a:solidFill>
                  <a:srgbClr val="242424">
                    <a:lumMod val="75000"/>
                    <a:lumOff val="25000"/>
                  </a:srgbClr>
                </a:solidFill>
                <a:latin typeface="微软雅黑" panose="020B0503020204020204" pitchFamily="34" charset="-122"/>
                <a:ea typeface="微软雅黑" panose="020B0503020204020204" pitchFamily="34" charset="-122"/>
              </a:rPr>
              <a:t>点击输入简要文字内容，文字内容任意编辑，图你的标题文字介绍片可替换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10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7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heel(1)">
                                      <p:cBhvr>
                                        <p:cTn id="29" dur="1000"/>
                                        <p:tgtEl>
                                          <p:spTgt spid="14"/>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heel(1)">
                                      <p:cBhvr>
                                        <p:cTn id="32" dur="1000"/>
                                        <p:tgtEl>
                                          <p:spTgt spid="15"/>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heel(1)">
                                      <p:cBhvr>
                                        <p:cTn id="35" dur="10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40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1000"/>
                                        <p:tgtEl>
                                          <p:spTgt spid="21"/>
                                        </p:tgtEl>
                                      </p:cBhvr>
                                    </p:animEffect>
                                    <p:anim calcmode="lin" valueType="num">
                                      <p:cBhvr>
                                        <p:cTn id="46" dur="1000" fill="hold"/>
                                        <p:tgtEl>
                                          <p:spTgt spid="21"/>
                                        </p:tgtEl>
                                        <p:attrNameLst>
                                          <p:attrName>ppt_x</p:attrName>
                                        </p:attrNameLst>
                                      </p:cBhvr>
                                      <p:tavLst>
                                        <p:tav tm="0">
                                          <p:val>
                                            <p:strVal val="#ppt_x"/>
                                          </p:val>
                                        </p:tav>
                                        <p:tav tm="100000">
                                          <p:val>
                                            <p:strVal val="#ppt_x"/>
                                          </p:val>
                                        </p:tav>
                                      </p:tavLst>
                                    </p:anim>
                                    <p:anim calcmode="lin" valueType="num">
                                      <p:cBhvr>
                                        <p:cTn id="47" dur="1000" fill="hold"/>
                                        <p:tgtEl>
                                          <p:spTgt spid="21"/>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80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120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1000"/>
                                        <p:tgtEl>
                                          <p:spTgt spid="27"/>
                                        </p:tgtEl>
                                      </p:cBhvr>
                                    </p:animEffect>
                                    <p:anim calcmode="lin" valueType="num">
                                      <p:cBhvr>
                                        <p:cTn id="56" dur="1000" fill="hold"/>
                                        <p:tgtEl>
                                          <p:spTgt spid="27"/>
                                        </p:tgtEl>
                                        <p:attrNameLst>
                                          <p:attrName>ppt_x</p:attrName>
                                        </p:attrNameLst>
                                      </p:cBhvr>
                                      <p:tavLst>
                                        <p:tav tm="0">
                                          <p:val>
                                            <p:strVal val="#ppt_x"/>
                                          </p:val>
                                        </p:tav>
                                        <p:tav tm="100000">
                                          <p:val>
                                            <p:strVal val="#ppt_x"/>
                                          </p:val>
                                        </p:tav>
                                      </p:tavLst>
                                    </p:anim>
                                    <p:anim calcmode="lin" valueType="num">
                                      <p:cBhvr>
                                        <p:cTn id="57" dur="1000" fill="hold"/>
                                        <p:tgtEl>
                                          <p:spTgt spid="27"/>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1000"/>
                                        <p:tgtEl>
                                          <p:spTgt spid="36"/>
                                        </p:tgtEl>
                                      </p:cBhvr>
                                    </p:animEffect>
                                    <p:anim calcmode="lin" valueType="num">
                                      <p:cBhvr>
                                        <p:cTn id="61" dur="1000" fill="hold"/>
                                        <p:tgtEl>
                                          <p:spTgt spid="36"/>
                                        </p:tgtEl>
                                        <p:attrNameLst>
                                          <p:attrName>ppt_x</p:attrName>
                                        </p:attrNameLst>
                                      </p:cBhvr>
                                      <p:tavLst>
                                        <p:tav tm="0">
                                          <p:val>
                                            <p:strVal val="#ppt_x"/>
                                          </p:val>
                                        </p:tav>
                                        <p:tav tm="100000">
                                          <p:val>
                                            <p:strVal val="#ppt_x"/>
                                          </p:val>
                                        </p:tav>
                                      </p:tavLst>
                                    </p:anim>
                                    <p:anim calcmode="lin" valueType="num">
                                      <p:cBhvr>
                                        <p:cTn id="62" dur="1000" fill="hold"/>
                                        <p:tgtEl>
                                          <p:spTgt spid="36"/>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40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800"/>
                                  </p:stCondLst>
                                  <p:childTnLst>
                                    <p:set>
                                      <p:cBhvr>
                                        <p:cTn id="69" dur="1" fill="hold">
                                          <p:stCondLst>
                                            <p:cond delay="0"/>
                                          </p:stCondLst>
                                        </p:cTn>
                                        <p:tgtEl>
                                          <p:spTgt spid="38"/>
                                        </p:tgtEl>
                                        <p:attrNameLst>
                                          <p:attrName>style.visibility</p:attrName>
                                        </p:attrNameLst>
                                      </p:cBhvr>
                                      <p:to>
                                        <p:strVal val="visible"/>
                                      </p:to>
                                    </p:set>
                                    <p:animEffect transition="in" filter="fade">
                                      <p:cBhvr>
                                        <p:cTn id="70" dur="1000"/>
                                        <p:tgtEl>
                                          <p:spTgt spid="38"/>
                                        </p:tgtEl>
                                      </p:cBhvr>
                                    </p:animEffect>
                                    <p:anim calcmode="lin" valueType="num">
                                      <p:cBhvr>
                                        <p:cTn id="71" dur="1000" fill="hold"/>
                                        <p:tgtEl>
                                          <p:spTgt spid="38"/>
                                        </p:tgtEl>
                                        <p:attrNameLst>
                                          <p:attrName>ppt_x</p:attrName>
                                        </p:attrNameLst>
                                      </p:cBhvr>
                                      <p:tavLst>
                                        <p:tav tm="0">
                                          <p:val>
                                            <p:strVal val="#ppt_x"/>
                                          </p:val>
                                        </p:tav>
                                        <p:tav tm="100000">
                                          <p:val>
                                            <p:strVal val="#ppt_x"/>
                                          </p:val>
                                        </p:tav>
                                      </p:tavLst>
                                    </p:anim>
                                    <p:anim calcmode="lin" valueType="num">
                                      <p:cBhvr>
                                        <p:cTn id="72" dur="1000" fill="hold"/>
                                        <p:tgtEl>
                                          <p:spTgt spid="38"/>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120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1000"/>
                                        <p:tgtEl>
                                          <p:spTgt spid="39"/>
                                        </p:tgtEl>
                                      </p:cBhvr>
                                    </p:animEffect>
                                    <p:anim calcmode="lin" valueType="num">
                                      <p:cBhvr>
                                        <p:cTn id="76" dur="1000" fill="hold"/>
                                        <p:tgtEl>
                                          <p:spTgt spid="39"/>
                                        </p:tgtEl>
                                        <p:attrNameLst>
                                          <p:attrName>ppt_x</p:attrName>
                                        </p:attrNameLst>
                                      </p:cBhvr>
                                      <p:tavLst>
                                        <p:tav tm="0">
                                          <p:val>
                                            <p:strVal val="#ppt_x"/>
                                          </p:val>
                                        </p:tav>
                                        <p:tav tm="100000">
                                          <p:val>
                                            <p:strVal val="#ppt_x"/>
                                          </p:val>
                                        </p:tav>
                                      </p:tavLst>
                                    </p:anim>
                                    <p:anim calcmode="lin" valueType="num">
                                      <p:cBhvr>
                                        <p:cTn id="77"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1" grpId="0"/>
      <p:bldP spid="24" grpId="0"/>
      <p:bldP spid="27" grpId="0"/>
      <p:bldP spid="36" grpId="0"/>
      <p:bldP spid="37"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572107" y="184474"/>
            <a:ext cx="2363699" cy="525290"/>
          </a:xfrm>
          <a:prstGeom prst="rect">
            <a:avLst/>
          </a:prstGeom>
        </p:spPr>
        <p:txBody>
          <a:bodyPr wrap="none" lIns="86532" tIns="43263" rIns="86532" bIns="43263">
            <a:spAutoFit/>
          </a:bodyPr>
          <a:lstStyle/>
          <a:p>
            <a:pPr defTabSz="865505" fontAlgn="base">
              <a:spcBef>
                <a:spcPct val="0"/>
              </a:spcBef>
              <a:spcAft>
                <a:spcPct val="0"/>
              </a:spcAft>
            </a:pPr>
            <a:r>
              <a:rPr lang="zh-CN" altLang="en-US" sz="2800" dirty="0">
                <a:solidFill>
                  <a:srgbClr val="6B6B6B"/>
                </a:solidFill>
                <a:latin typeface="微软雅黑" panose="020B0503020204020204" pitchFamily="34" charset="-122"/>
                <a:ea typeface="微软雅黑" panose="020B0503020204020204" pitchFamily="34" charset="-122"/>
              </a:rPr>
              <a:t>个人语言能力</a:t>
            </a:r>
            <a:endParaRPr lang="zh-CN" altLang="en-US" dirty="0">
              <a:solidFill>
                <a:srgbClr val="6B6B6B"/>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1584759" y="2120460"/>
            <a:ext cx="975837" cy="707146"/>
            <a:chOff x="2640167" y="2372819"/>
            <a:chExt cx="975892" cy="707146"/>
          </a:xfrm>
        </p:grpSpPr>
        <p:sp>
          <p:nvSpPr>
            <p:cNvPr id="26" name="矩形 25"/>
            <p:cNvSpPr/>
            <p:nvPr/>
          </p:nvSpPr>
          <p:spPr>
            <a:xfrm>
              <a:off x="2713198" y="2556745"/>
              <a:ext cx="902861" cy="523220"/>
            </a:xfrm>
            <a:prstGeom prst="rect">
              <a:avLst/>
            </a:prstGeom>
          </p:spPr>
          <p:txBody>
            <a:bodyPr wrap="none">
              <a:spAutoFit/>
            </a:bodyPr>
            <a:lstStyle/>
            <a:p>
              <a:pPr defTabSz="865505" fontAlgn="base">
                <a:spcBef>
                  <a:spcPct val="0"/>
                </a:spcBef>
                <a:spcAft>
                  <a:spcPct val="0"/>
                </a:spcAft>
              </a:pPr>
              <a:r>
                <a:rPr lang="zh-CN" altLang="en-US" sz="2800" dirty="0">
                  <a:solidFill>
                    <a:srgbClr val="29ABE2"/>
                  </a:solidFill>
                  <a:latin typeface="微软雅黑" panose="020B0503020204020204" pitchFamily="34" charset="-122"/>
                  <a:ea typeface="微软雅黑" panose="020B0503020204020204" pitchFamily="34" charset="-122"/>
                </a:rPr>
                <a:t>粤语</a:t>
              </a:r>
            </a:p>
          </p:txBody>
        </p:sp>
        <p:sp>
          <p:nvSpPr>
            <p:cNvPr id="27" name="矩形 26"/>
            <p:cNvSpPr/>
            <p:nvPr/>
          </p:nvSpPr>
          <p:spPr>
            <a:xfrm>
              <a:off x="2640167" y="2372819"/>
              <a:ext cx="973267" cy="277242"/>
            </a:xfrm>
            <a:prstGeom prst="rect">
              <a:avLst/>
            </a:prstGeom>
          </p:spPr>
          <p:txBody>
            <a:bodyPr wrap="none">
              <a:spAutoFit/>
            </a:bodyPr>
            <a:lstStyle/>
            <a:p>
              <a:pPr defTabSz="865505" fontAlgn="base">
                <a:spcBef>
                  <a:spcPct val="0"/>
                </a:spcBef>
                <a:spcAft>
                  <a:spcPct val="0"/>
                </a:spcAft>
              </a:pPr>
              <a:r>
                <a:rPr lang="en-US" altLang="zh-CN" sz="1200" dirty="0">
                  <a:solidFill>
                    <a:srgbClr val="29ABE2"/>
                  </a:solidFill>
                  <a:latin typeface="微软雅黑" panose="020B0503020204020204" pitchFamily="34" charset="-122"/>
                  <a:ea typeface="微软雅黑" panose="020B0503020204020204" pitchFamily="34" charset="-122"/>
                </a:rPr>
                <a:t>Cantonese</a:t>
              </a:r>
              <a:endParaRPr lang="zh-CN" altLang="en-US" sz="1200" dirty="0">
                <a:solidFill>
                  <a:srgbClr val="29ABE2"/>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1657785" y="3135294"/>
            <a:ext cx="902811" cy="707146"/>
            <a:chOff x="2713198" y="2372819"/>
            <a:chExt cx="902861" cy="707146"/>
          </a:xfrm>
        </p:grpSpPr>
        <p:sp>
          <p:nvSpPr>
            <p:cNvPr id="29" name="矩形 28"/>
            <p:cNvSpPr/>
            <p:nvPr/>
          </p:nvSpPr>
          <p:spPr>
            <a:xfrm>
              <a:off x="2713198" y="2556745"/>
              <a:ext cx="902861" cy="523220"/>
            </a:xfrm>
            <a:prstGeom prst="rect">
              <a:avLst/>
            </a:prstGeom>
          </p:spPr>
          <p:txBody>
            <a:bodyPr wrap="none">
              <a:spAutoFit/>
            </a:bodyPr>
            <a:lstStyle/>
            <a:p>
              <a:pPr defTabSz="865505" fontAlgn="base">
                <a:spcBef>
                  <a:spcPct val="0"/>
                </a:spcBef>
                <a:spcAft>
                  <a:spcPct val="0"/>
                </a:spcAft>
              </a:pPr>
              <a:r>
                <a:rPr lang="zh-CN" altLang="en-US" sz="2800" dirty="0">
                  <a:solidFill>
                    <a:srgbClr val="0C2744"/>
                  </a:solidFill>
                  <a:latin typeface="微软雅黑" panose="020B0503020204020204" pitchFamily="34" charset="-122"/>
                  <a:ea typeface="微软雅黑" panose="020B0503020204020204" pitchFamily="34" charset="-122"/>
                </a:rPr>
                <a:t>国语</a:t>
              </a:r>
            </a:p>
          </p:txBody>
        </p:sp>
        <p:sp>
          <p:nvSpPr>
            <p:cNvPr id="30" name="矩形 29"/>
            <p:cNvSpPr/>
            <p:nvPr/>
          </p:nvSpPr>
          <p:spPr>
            <a:xfrm>
              <a:off x="2746766" y="2372819"/>
              <a:ext cx="770928" cy="277242"/>
            </a:xfrm>
            <a:prstGeom prst="rect">
              <a:avLst/>
            </a:prstGeom>
          </p:spPr>
          <p:txBody>
            <a:bodyPr wrap="none">
              <a:spAutoFit/>
            </a:bodyPr>
            <a:lstStyle/>
            <a:p>
              <a:pPr defTabSz="865505" fontAlgn="base">
                <a:spcBef>
                  <a:spcPct val="0"/>
                </a:spcBef>
                <a:spcAft>
                  <a:spcPct val="0"/>
                </a:spcAft>
              </a:pPr>
              <a:r>
                <a:rPr lang="en-US" altLang="zh-CN" sz="1200" dirty="0">
                  <a:solidFill>
                    <a:srgbClr val="242424">
                      <a:lumMod val="75000"/>
                      <a:lumOff val="25000"/>
                    </a:srgbClr>
                  </a:solidFill>
                  <a:latin typeface="微软雅黑" panose="020B0503020204020204" pitchFamily="34" charset="-122"/>
                  <a:ea typeface="微软雅黑" panose="020B0503020204020204" pitchFamily="34" charset="-122"/>
                </a:rPr>
                <a:t>Chinese</a:t>
              </a:r>
              <a:endParaRPr lang="zh-CN" altLang="en-US" sz="1200" dirty="0">
                <a:solidFill>
                  <a:srgbClr val="242424">
                    <a:lumMod val="75000"/>
                    <a:lumOff val="25000"/>
                  </a:srgbClr>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1657785" y="4147976"/>
            <a:ext cx="902811" cy="707146"/>
            <a:chOff x="2713198" y="2372819"/>
            <a:chExt cx="902861" cy="707146"/>
          </a:xfrm>
        </p:grpSpPr>
        <p:sp>
          <p:nvSpPr>
            <p:cNvPr id="32" name="矩形 31"/>
            <p:cNvSpPr/>
            <p:nvPr/>
          </p:nvSpPr>
          <p:spPr>
            <a:xfrm>
              <a:off x="2713198" y="2556745"/>
              <a:ext cx="902861" cy="523220"/>
            </a:xfrm>
            <a:prstGeom prst="rect">
              <a:avLst/>
            </a:prstGeom>
          </p:spPr>
          <p:txBody>
            <a:bodyPr wrap="none">
              <a:spAutoFit/>
            </a:bodyPr>
            <a:lstStyle/>
            <a:p>
              <a:pPr defTabSz="865505" fontAlgn="base">
                <a:spcBef>
                  <a:spcPct val="0"/>
                </a:spcBef>
                <a:spcAft>
                  <a:spcPct val="0"/>
                </a:spcAft>
              </a:pPr>
              <a:r>
                <a:rPr lang="zh-CN" altLang="en-US" sz="2800" dirty="0">
                  <a:solidFill>
                    <a:srgbClr val="29ABE2"/>
                  </a:solidFill>
                  <a:latin typeface="微软雅黑" panose="020B0503020204020204" pitchFamily="34" charset="-122"/>
                  <a:ea typeface="微软雅黑" panose="020B0503020204020204" pitchFamily="34" charset="-122"/>
                </a:rPr>
                <a:t>英语</a:t>
              </a:r>
            </a:p>
          </p:txBody>
        </p:sp>
        <p:sp>
          <p:nvSpPr>
            <p:cNvPr id="33" name="矩形 32"/>
            <p:cNvSpPr/>
            <p:nvPr/>
          </p:nvSpPr>
          <p:spPr>
            <a:xfrm>
              <a:off x="2746766" y="2372819"/>
              <a:ext cx="747361" cy="276999"/>
            </a:xfrm>
            <a:prstGeom prst="rect">
              <a:avLst/>
            </a:prstGeom>
          </p:spPr>
          <p:txBody>
            <a:bodyPr wrap="none">
              <a:spAutoFit/>
            </a:bodyPr>
            <a:lstStyle/>
            <a:p>
              <a:pPr defTabSz="865505" fontAlgn="base">
                <a:spcBef>
                  <a:spcPct val="0"/>
                </a:spcBef>
                <a:spcAft>
                  <a:spcPct val="0"/>
                </a:spcAft>
              </a:pPr>
              <a:r>
                <a:rPr lang="en-US" altLang="zh-CN" sz="1200" dirty="0" err="1">
                  <a:solidFill>
                    <a:srgbClr val="29ABE2"/>
                  </a:solidFill>
                  <a:latin typeface="微软雅黑" panose="020B0503020204020204" pitchFamily="34" charset="-122"/>
                  <a:ea typeface="微软雅黑" panose="020B0503020204020204" pitchFamily="34" charset="-122"/>
                </a:rPr>
                <a:t>EngLish</a:t>
              </a:r>
              <a:endParaRPr lang="zh-CN" altLang="en-US" sz="1200" dirty="0">
                <a:solidFill>
                  <a:srgbClr val="29ABE2"/>
                </a:solidFill>
                <a:latin typeface="微软雅黑" panose="020B0503020204020204" pitchFamily="34" charset="-122"/>
                <a:ea typeface="微软雅黑" panose="020B0503020204020204" pitchFamily="34" charset="-122"/>
              </a:endParaRPr>
            </a:p>
          </p:txBody>
        </p:sp>
      </p:grpSp>
      <p:sp>
        <p:nvSpPr>
          <p:cNvPr id="35" name="TextBox 3073"/>
          <p:cNvSpPr txBox="1"/>
          <p:nvPr/>
        </p:nvSpPr>
        <p:spPr>
          <a:xfrm>
            <a:off x="8090042" y="2275809"/>
            <a:ext cx="2928459" cy="569064"/>
          </a:xfrm>
          <a:prstGeom prst="rect">
            <a:avLst/>
          </a:prstGeom>
          <a:noFill/>
        </p:spPr>
        <p:txBody>
          <a:bodyPr wrap="square" lIns="86532" tIns="43263" rIns="86532" bIns="43263" rtlCol="0">
            <a:spAutoFit/>
          </a:bodyPr>
          <a:lstStyle/>
          <a:p>
            <a:pPr algn="just" defTabSz="865505" fontAlgn="base">
              <a:lnSpc>
                <a:spcPct val="150000"/>
              </a:lnSpc>
              <a:spcBef>
                <a:spcPct val="0"/>
              </a:spcBef>
              <a:spcAft>
                <a:spcPct val="0"/>
              </a:spcAft>
            </a:pPr>
            <a:r>
              <a:rPr lang="zh-CN" altLang="en-US" sz="1000" dirty="0">
                <a:solidFill>
                  <a:srgbClr val="242424"/>
                </a:solidFill>
                <a:latin typeface="微软雅黑" panose="020B0503020204020204" pitchFamily="34" charset="-122"/>
                <a:ea typeface="微软雅黑" panose="020B0503020204020204" pitchFamily="34" charset="-122"/>
              </a:rPr>
              <a:t>点击输入简要的文字介绍，文字内容需概括精炼，不用多余的文字修饰，</a:t>
            </a:r>
          </a:p>
        </p:txBody>
      </p:sp>
      <p:sp>
        <p:nvSpPr>
          <p:cNvPr id="36" name="TextBox 3073"/>
          <p:cNvSpPr txBox="1"/>
          <p:nvPr/>
        </p:nvSpPr>
        <p:spPr>
          <a:xfrm>
            <a:off x="8090042" y="3290630"/>
            <a:ext cx="2928459" cy="569064"/>
          </a:xfrm>
          <a:prstGeom prst="rect">
            <a:avLst/>
          </a:prstGeom>
          <a:noFill/>
        </p:spPr>
        <p:txBody>
          <a:bodyPr wrap="square" lIns="86532" tIns="43263" rIns="86532" bIns="43263" rtlCol="0">
            <a:spAutoFit/>
          </a:bodyPr>
          <a:lstStyle/>
          <a:p>
            <a:pPr algn="just" defTabSz="865505" fontAlgn="base">
              <a:lnSpc>
                <a:spcPct val="150000"/>
              </a:lnSpc>
              <a:spcBef>
                <a:spcPct val="0"/>
              </a:spcBef>
              <a:spcAft>
                <a:spcPct val="0"/>
              </a:spcAft>
            </a:pPr>
            <a:r>
              <a:rPr lang="zh-CN" altLang="en-US" sz="1000" dirty="0">
                <a:solidFill>
                  <a:srgbClr val="242424"/>
                </a:solidFill>
                <a:latin typeface="微软雅黑" panose="020B0503020204020204" pitchFamily="34" charset="-122"/>
                <a:ea typeface="微软雅黑" panose="020B0503020204020204" pitchFamily="34" charset="-122"/>
              </a:rPr>
              <a:t>点击输入简要的文字介绍，文字内容需概括精炼，不用多余的文字修饰，</a:t>
            </a:r>
          </a:p>
        </p:txBody>
      </p:sp>
      <p:sp>
        <p:nvSpPr>
          <p:cNvPr id="37" name="TextBox 3073"/>
          <p:cNvSpPr txBox="1"/>
          <p:nvPr/>
        </p:nvSpPr>
        <p:spPr>
          <a:xfrm>
            <a:off x="8090042" y="4297954"/>
            <a:ext cx="2928459" cy="569064"/>
          </a:xfrm>
          <a:prstGeom prst="rect">
            <a:avLst/>
          </a:prstGeom>
          <a:noFill/>
        </p:spPr>
        <p:txBody>
          <a:bodyPr wrap="square" lIns="86532" tIns="43263" rIns="86532" bIns="43263" rtlCol="0">
            <a:spAutoFit/>
          </a:bodyPr>
          <a:lstStyle/>
          <a:p>
            <a:pPr algn="just" defTabSz="865505" fontAlgn="base">
              <a:lnSpc>
                <a:spcPct val="150000"/>
              </a:lnSpc>
              <a:spcBef>
                <a:spcPct val="0"/>
              </a:spcBef>
              <a:spcAft>
                <a:spcPct val="0"/>
              </a:spcAft>
            </a:pPr>
            <a:r>
              <a:rPr lang="zh-CN" altLang="en-US" sz="1000" dirty="0">
                <a:solidFill>
                  <a:srgbClr val="242424"/>
                </a:solidFill>
                <a:latin typeface="微软雅黑" panose="020B0503020204020204" pitchFamily="34" charset="-122"/>
                <a:ea typeface="微软雅黑" panose="020B0503020204020204" pitchFamily="34" charset="-122"/>
              </a:rPr>
              <a:t>点击输入简要的文字介绍，文字内容需概括精炼，不用多余的文字修饰，</a:t>
            </a:r>
          </a:p>
        </p:txBody>
      </p:sp>
      <p:sp>
        <p:nvSpPr>
          <p:cNvPr id="49" name="TextBox 3073"/>
          <p:cNvSpPr txBox="1"/>
          <p:nvPr/>
        </p:nvSpPr>
        <p:spPr>
          <a:xfrm>
            <a:off x="2419115" y="5378933"/>
            <a:ext cx="6899809" cy="809827"/>
          </a:xfrm>
          <a:prstGeom prst="rect">
            <a:avLst/>
          </a:prstGeom>
          <a:noFill/>
        </p:spPr>
        <p:txBody>
          <a:bodyPr wrap="square" lIns="86532" tIns="43263" rIns="86532" bIns="43263" rtlCol="0">
            <a:spAutoFit/>
          </a:bodyPr>
          <a:lstStyle/>
          <a:p>
            <a:pPr algn="ctr" defTabSz="865505" fontAlgn="base">
              <a:lnSpc>
                <a:spcPct val="150000"/>
              </a:lnSpc>
              <a:spcBef>
                <a:spcPct val="0"/>
              </a:spcBef>
              <a:spcAft>
                <a:spcPct val="0"/>
              </a:spcAft>
            </a:pPr>
            <a:r>
              <a:rPr lang="zh-CN" altLang="en-US" sz="1000" dirty="0">
                <a:solidFill>
                  <a:srgbClr val="242424"/>
                </a:solidFill>
                <a:latin typeface="微软雅黑" panose="020B0503020204020204" pitchFamily="34" charset="-122"/>
                <a:ea typeface="微软雅黑" panose="020B0503020204020204" pitchFamily="34" charset="-122"/>
              </a:rPr>
              <a:t>点击输入简要的文字介绍，文字内容需概括精炼，不用多余的文字修饰，点击输入简要的文字介绍，文字内容需概括精炼，不用多余的文字修饰，点击输入简要的文字介绍，文字内容需概括精炼，不用多余的文字修饰，</a:t>
            </a:r>
          </a:p>
          <a:p>
            <a:pPr algn="ctr" defTabSz="865505" fontAlgn="base">
              <a:lnSpc>
                <a:spcPct val="150000"/>
              </a:lnSpc>
              <a:spcBef>
                <a:spcPct val="0"/>
              </a:spcBef>
              <a:spcAft>
                <a:spcPct val="0"/>
              </a:spcAft>
            </a:pPr>
            <a:endParaRPr lang="zh-CN" altLang="en-US" sz="1000" dirty="0">
              <a:solidFill>
                <a:srgbClr val="242424"/>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2780223" y="2409127"/>
            <a:ext cx="5137767" cy="299701"/>
            <a:chOff x="2780026" y="1966570"/>
            <a:chExt cx="3981514" cy="228601"/>
          </a:xfrm>
        </p:grpSpPr>
        <p:sp>
          <p:nvSpPr>
            <p:cNvPr id="39" name="圆角矩形 38"/>
            <p:cNvSpPr/>
            <p:nvPr/>
          </p:nvSpPr>
          <p:spPr>
            <a:xfrm>
              <a:off x="2780027" y="1966571"/>
              <a:ext cx="3981513" cy="228600"/>
            </a:xfrm>
            <a:prstGeom prst="roundRect">
              <a:avLst>
                <a:gd name="adj" fmla="val 50000"/>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5505" fontAlgn="base">
                <a:spcBef>
                  <a:spcPct val="0"/>
                </a:spcBef>
                <a:spcAft>
                  <a:spcPct val="0"/>
                </a:spcAft>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40" name="圆角矩形 39"/>
            <p:cNvSpPr/>
            <p:nvPr/>
          </p:nvSpPr>
          <p:spPr>
            <a:xfrm>
              <a:off x="2780026" y="1966570"/>
              <a:ext cx="2170999" cy="228600"/>
            </a:xfrm>
            <a:prstGeom prst="roundRect">
              <a:avLst>
                <a:gd name="adj" fmla="val 50000"/>
              </a:avLst>
            </a:prstGeom>
            <a:solidFill>
              <a:schemeClr val="accent1"/>
            </a:solidFill>
            <a:ln w="12700" cap="flat">
              <a:noFill/>
              <a:prstDash val="solid"/>
              <a:miter lim="800000"/>
            </a:ln>
            <a:effectLst>
              <a:outerShdw blurRad="241300" dist="63500" dir="5400000" algn="t" rotWithShape="0">
                <a:schemeClr val="tx1">
                  <a:lumMod val="85000"/>
                  <a:lumOff val="15000"/>
                  <a:alpha val="43000"/>
                </a:schemeClr>
              </a:outerShdw>
            </a:effectLst>
          </p:spPr>
          <p:txBody>
            <a:bodyPr vert="horz" wrap="square" lIns="96435" tIns="48218" rIns="96435" bIns="48218" numCol="1" anchor="t" anchorCtr="0" compatLnSpc="1"/>
            <a:lstStyle/>
            <a:p>
              <a:pPr defTabSz="865505" fontAlgn="base">
                <a:spcBef>
                  <a:spcPct val="0"/>
                </a:spcBef>
                <a:spcAft>
                  <a:spcPct val="0"/>
                </a:spcAft>
              </a:pPr>
              <a:endParaRPr lang="zh-CN" altLang="en-US">
                <a:solidFill>
                  <a:prstClr val="black"/>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2780209" y="3447158"/>
            <a:ext cx="5137766" cy="299701"/>
            <a:chOff x="2780027" y="1966570"/>
            <a:chExt cx="3981513" cy="228601"/>
          </a:xfrm>
        </p:grpSpPr>
        <p:sp>
          <p:nvSpPr>
            <p:cNvPr id="50" name="圆角矩形 49"/>
            <p:cNvSpPr/>
            <p:nvPr/>
          </p:nvSpPr>
          <p:spPr>
            <a:xfrm>
              <a:off x="2780027" y="1966571"/>
              <a:ext cx="3981513" cy="228600"/>
            </a:xfrm>
            <a:prstGeom prst="roundRect">
              <a:avLst>
                <a:gd name="adj" fmla="val 50000"/>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5505" fontAlgn="base">
                <a:spcBef>
                  <a:spcPct val="0"/>
                </a:spcBef>
                <a:spcAft>
                  <a:spcPct val="0"/>
                </a:spcAft>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1" name="圆角矩形 50"/>
            <p:cNvSpPr/>
            <p:nvPr/>
          </p:nvSpPr>
          <p:spPr>
            <a:xfrm>
              <a:off x="2780027" y="1966570"/>
              <a:ext cx="3447912" cy="228600"/>
            </a:xfrm>
            <a:prstGeom prst="roundRect">
              <a:avLst>
                <a:gd name="adj" fmla="val 50000"/>
              </a:avLst>
            </a:prstGeom>
            <a:solidFill>
              <a:srgbClr val="215758"/>
            </a:solidFill>
            <a:ln w="12700" cap="flat">
              <a:noFill/>
              <a:prstDash val="solid"/>
              <a:miter lim="800000"/>
            </a:ln>
            <a:effectLst>
              <a:outerShdw blurRad="241300" dist="63500" dir="5400000" algn="t" rotWithShape="0">
                <a:schemeClr val="tx1">
                  <a:lumMod val="85000"/>
                  <a:lumOff val="15000"/>
                  <a:alpha val="43000"/>
                </a:schemeClr>
              </a:outerShdw>
            </a:effectLst>
          </p:spPr>
          <p:txBody>
            <a:bodyPr vert="horz" wrap="square" lIns="96435" tIns="48218" rIns="96435" bIns="48218" numCol="1" anchor="t" anchorCtr="0" compatLnSpc="1"/>
            <a:lstStyle/>
            <a:p>
              <a:pPr defTabSz="865505" fontAlgn="base">
                <a:spcBef>
                  <a:spcPct val="0"/>
                </a:spcBef>
                <a:spcAft>
                  <a:spcPct val="0"/>
                </a:spcAft>
              </a:pPr>
              <a:endParaRPr lang="zh-CN" altLang="en-US">
                <a:solidFill>
                  <a:prstClr val="black"/>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2780209" y="4413045"/>
            <a:ext cx="5137766" cy="299701"/>
            <a:chOff x="2780027" y="1966570"/>
            <a:chExt cx="3981513" cy="228601"/>
          </a:xfrm>
        </p:grpSpPr>
        <p:sp>
          <p:nvSpPr>
            <p:cNvPr id="53" name="圆角矩形 52"/>
            <p:cNvSpPr/>
            <p:nvPr/>
          </p:nvSpPr>
          <p:spPr>
            <a:xfrm>
              <a:off x="2780027" y="1966571"/>
              <a:ext cx="3981513" cy="228600"/>
            </a:xfrm>
            <a:prstGeom prst="roundRect">
              <a:avLst>
                <a:gd name="adj" fmla="val 50000"/>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5505" fontAlgn="base">
                <a:spcBef>
                  <a:spcPct val="0"/>
                </a:spcBef>
                <a:spcAft>
                  <a:spcPct val="0"/>
                </a:spcAft>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4" name="圆角矩形 53"/>
            <p:cNvSpPr/>
            <p:nvPr/>
          </p:nvSpPr>
          <p:spPr>
            <a:xfrm>
              <a:off x="2780027" y="1966570"/>
              <a:ext cx="1322185" cy="228600"/>
            </a:xfrm>
            <a:prstGeom prst="roundRect">
              <a:avLst>
                <a:gd name="adj" fmla="val 50000"/>
              </a:avLst>
            </a:prstGeom>
            <a:solidFill>
              <a:schemeClr val="accent3"/>
            </a:solidFill>
            <a:ln w="12700" cap="flat">
              <a:noFill/>
              <a:prstDash val="solid"/>
              <a:miter lim="800000"/>
            </a:ln>
            <a:effectLst>
              <a:outerShdw blurRad="241300" dist="63500" dir="5400000" algn="t" rotWithShape="0">
                <a:schemeClr val="tx1">
                  <a:lumMod val="85000"/>
                  <a:lumOff val="15000"/>
                  <a:alpha val="43000"/>
                </a:schemeClr>
              </a:outerShdw>
            </a:effectLst>
          </p:spPr>
          <p:txBody>
            <a:bodyPr vert="horz" wrap="square" lIns="96435" tIns="48218" rIns="96435" bIns="48218" numCol="1" anchor="t" anchorCtr="0" compatLnSpc="1"/>
            <a:lstStyle/>
            <a:p>
              <a:pPr defTabSz="865505" fontAlgn="base">
                <a:spcBef>
                  <a:spcPct val="0"/>
                </a:spcBef>
                <a:spcAft>
                  <a:spcPct val="0"/>
                </a:spcAft>
              </a:pPr>
              <a:endParaRPr lang="zh-CN" altLang="en-US">
                <a:solidFill>
                  <a:prstClr val="black"/>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0-#ppt_w/2"/>
                                          </p:val>
                                        </p:tav>
                                        <p:tav tm="100000">
                                          <p:val>
                                            <p:strVal val="#ppt_x"/>
                                          </p:val>
                                        </p:tav>
                                      </p:tavLst>
                                    </p:anim>
                                    <p:anim calcmode="lin" valueType="num">
                                      <p:cBhvr additive="base">
                                        <p:cTn id="21" dur="500" fill="hold"/>
                                        <p:tgtEl>
                                          <p:spTgt spid="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000"/>
                            </p:stCondLst>
                            <p:childTnLst>
                              <p:par>
                                <p:cTn id="31" presetID="2" presetClass="entr" presetSubtype="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0-#ppt_w/2"/>
                                          </p:val>
                                        </p:tav>
                                        <p:tav tm="100000">
                                          <p:val>
                                            <p:strVal val="#ppt_x"/>
                                          </p:val>
                                        </p:tav>
                                      </p:tavLst>
                                    </p:anim>
                                    <p:anim calcmode="lin" valueType="num">
                                      <p:cBhvr additive="base">
                                        <p:cTn id="34" dur="500" fill="hold"/>
                                        <p:tgtEl>
                                          <p:spTgt spid="31"/>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2" presetClass="entr" presetSubtype="8" fill="hold"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left)">
                                      <p:cBhvr>
                                        <p:cTn id="38" dur="500"/>
                                        <p:tgtEl>
                                          <p:spTgt spid="52"/>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500"/>
                                        <p:tgtEl>
                                          <p:spTgt spid="37"/>
                                        </p:tgtEl>
                                      </p:cBhvr>
                                    </p:animEffect>
                                  </p:childTnLst>
                                </p:cTn>
                              </p:par>
                            </p:childTnLst>
                          </p:cTn>
                        </p:par>
                        <p:par>
                          <p:cTn id="43" fill="hold">
                            <p:stCondLst>
                              <p:cond delay="4500"/>
                            </p:stCondLst>
                            <p:childTnLst>
                              <p:par>
                                <p:cTn id="44" presetID="16" presetClass="entr" presetSubtype="37" fill="hold" grpId="0" nodeType="after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barn(outVertical)">
                                      <p:cBhvr>
                                        <p:cTn id="4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descr="C:\Users\book pro\Desktop\图片\32.png32"/>
          <p:cNvPicPr>
            <a:picLocks noChangeAspect="1"/>
          </p:cNvPicPr>
          <p:nvPr/>
        </p:nvPicPr>
        <p:blipFill>
          <a:blip r:embed="rId3"/>
          <a:srcRect t="9822" b="9994"/>
          <a:stretch>
            <a:fillRect/>
          </a:stretch>
        </p:blipFill>
        <p:spPr>
          <a:xfrm>
            <a:off x="1600216" y="1479176"/>
            <a:ext cx="4234275" cy="3395493"/>
          </a:xfrm>
          <a:prstGeom prst="rect">
            <a:avLst/>
          </a:prstGeom>
        </p:spPr>
      </p:pic>
      <p:sp>
        <p:nvSpPr>
          <p:cNvPr id="7" name="椭圆 6"/>
          <p:cNvSpPr/>
          <p:nvPr/>
        </p:nvSpPr>
        <p:spPr>
          <a:xfrm>
            <a:off x="2744899" y="2266590"/>
            <a:ext cx="1898829" cy="1898829"/>
          </a:xfrm>
          <a:prstGeom prst="ellipse">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209" tIns="45606" rIns="91209" bIns="45606" rtlCol="0" anchor="ctr"/>
          <a:lstStyle/>
          <a:p>
            <a:pPr algn="ctr" defTabSz="911860"/>
            <a:endParaRPr lang="zh-CN" altLang="en-US" sz="4800" dirty="0">
              <a:solidFill>
                <a:srgbClr val="1C83AA"/>
              </a:solidFill>
            </a:endParaRPr>
          </a:p>
        </p:txBody>
      </p:sp>
      <p:sp>
        <p:nvSpPr>
          <p:cNvPr id="8" name="矩形 7"/>
          <p:cNvSpPr/>
          <p:nvPr/>
        </p:nvSpPr>
        <p:spPr>
          <a:xfrm>
            <a:off x="2721347" y="2423172"/>
            <a:ext cx="1922367" cy="1600369"/>
          </a:xfrm>
          <a:prstGeom prst="rect">
            <a:avLst/>
          </a:prstGeom>
        </p:spPr>
        <p:txBody>
          <a:bodyPr vert="horz" wrap="square" lIns="121610" tIns="60805" rIns="121610" bIns="60805">
            <a:spAutoFit/>
          </a:bodyPr>
          <a:lstStyle/>
          <a:p>
            <a:pPr algn="ctr" defTabSz="1215390"/>
            <a:r>
              <a:rPr lang="en-US" altLang="zh-CN" sz="9600" b="1" dirty="0">
                <a:solidFill>
                  <a:srgbClr val="2F5B50"/>
                </a:solidFill>
                <a:latin typeface="Agency FB" panose="020B0503020202020204" pitchFamily="34" charset="0"/>
                <a:cs typeface="+mn-ea"/>
                <a:sym typeface="+mn-lt"/>
              </a:rPr>
              <a:t>02</a:t>
            </a:r>
          </a:p>
        </p:txBody>
      </p:sp>
      <p:sp>
        <p:nvSpPr>
          <p:cNvPr id="32" name="原创设计师QQ598969553          _4"/>
          <p:cNvSpPr txBox="1">
            <a:spLocks noChangeArrowheads="1"/>
          </p:cNvSpPr>
          <p:nvPr/>
        </p:nvSpPr>
        <p:spPr bwMode="auto">
          <a:xfrm>
            <a:off x="5653906" y="2708372"/>
            <a:ext cx="5629652" cy="106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17" tIns="45561" rIns="91117" bIns="45561">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0590" fontAlgn="base">
              <a:lnSpc>
                <a:spcPct val="100000"/>
              </a:lnSpc>
              <a:spcBef>
                <a:spcPct val="0"/>
              </a:spcBef>
              <a:spcAft>
                <a:spcPct val="0"/>
              </a:spcAft>
              <a:buNone/>
            </a:pPr>
            <a:r>
              <a:rPr lang="zh-CN" altLang="en-US" sz="6300" dirty="0">
                <a:solidFill>
                  <a:srgbClr val="2F5B50"/>
                </a:solidFill>
                <a:latin typeface="微软雅黑" panose="020B0503020204020204" pitchFamily="34" charset="-122"/>
                <a:ea typeface="微软雅黑" panose="020B0503020204020204" pitchFamily="34" charset="-122"/>
              </a:rPr>
              <a:t>岗位认知</a:t>
            </a:r>
          </a:p>
        </p:txBody>
      </p:sp>
      <p:sp>
        <p:nvSpPr>
          <p:cNvPr id="33" name="原创设计师QQ598969553          _5"/>
          <p:cNvSpPr>
            <a:spLocks noChangeArrowheads="1"/>
          </p:cNvSpPr>
          <p:nvPr/>
        </p:nvSpPr>
        <p:spPr bwMode="auto">
          <a:xfrm>
            <a:off x="5703243" y="2192297"/>
            <a:ext cx="4367285" cy="412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17" tIns="45561" rIns="91117" bIns="45561">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0590" fontAlgn="base">
              <a:lnSpc>
                <a:spcPct val="120000"/>
              </a:lnSpc>
              <a:spcBef>
                <a:spcPct val="0"/>
              </a:spcBef>
              <a:spcAft>
                <a:spcPct val="0"/>
              </a:spcAft>
              <a:buNone/>
            </a:pPr>
            <a:r>
              <a:rPr lang="en-US" altLang="zh-CN" sz="1700" dirty="0">
                <a:solidFill>
                  <a:srgbClr val="003466"/>
                </a:solidFill>
                <a:latin typeface="Arial" panose="020B0604020202020204" pitchFamily="34" charset="0"/>
                <a:cs typeface="Arial" panose="020B0604020202020204" pitchFamily="34" charset="0"/>
              </a:rPr>
              <a:t>ABOUT OUR BUSINESS</a:t>
            </a:r>
          </a:p>
        </p:txBody>
      </p:sp>
      <p:sp>
        <p:nvSpPr>
          <p:cNvPr id="34" name="TextBox 33"/>
          <p:cNvSpPr txBox="1"/>
          <p:nvPr/>
        </p:nvSpPr>
        <p:spPr>
          <a:xfrm>
            <a:off x="5613996" y="3889261"/>
            <a:ext cx="1493167" cy="318258"/>
          </a:xfrm>
          <a:prstGeom prst="rect">
            <a:avLst/>
          </a:prstGeom>
          <a:noFill/>
        </p:spPr>
        <p:txBody>
          <a:bodyPr wrap="none" lIns="86410" tIns="43201" rIns="86410" bIns="43201" rtlCol="0">
            <a:spAutoFit/>
          </a:bodyPr>
          <a:lstStyle/>
          <a:p>
            <a:pPr marL="161925" lvl="1" indent="-161925" defTabSz="864235" fontAlgn="base">
              <a:spcBef>
                <a:spcPct val="0"/>
              </a:spcBef>
              <a:spcAft>
                <a:spcPct val="0"/>
              </a:spcAft>
              <a:buFont typeface="Arial" panose="020B0604020202020204" pitchFamily="34" charset="0"/>
              <a:buChar char="•"/>
            </a:pPr>
            <a:r>
              <a:rPr lang="zh-CN" altLang="en-US" sz="1500" dirty="0">
                <a:solidFill>
                  <a:srgbClr val="003466"/>
                </a:solidFill>
                <a:latin typeface="Arial" panose="020B0604020202020204" pitchFamily="34" charset="0"/>
                <a:cs typeface="+mn-ea"/>
                <a:sym typeface="Arial" panose="020B0604020202020204" pitchFamily="34" charset="0"/>
              </a:rPr>
              <a:t>添加标题文字</a:t>
            </a:r>
            <a:endParaRPr lang="en-US" altLang="zh-CN" sz="1500" dirty="0">
              <a:solidFill>
                <a:srgbClr val="003466"/>
              </a:solidFill>
              <a:latin typeface="Arial" panose="020B0604020202020204" pitchFamily="34" charset="0"/>
              <a:sym typeface="Arial" panose="020B0604020202020204" pitchFamily="34" charset="0"/>
            </a:endParaRPr>
          </a:p>
        </p:txBody>
      </p:sp>
      <p:sp>
        <p:nvSpPr>
          <p:cNvPr id="35" name="TextBox 34"/>
          <p:cNvSpPr txBox="1"/>
          <p:nvPr/>
        </p:nvSpPr>
        <p:spPr>
          <a:xfrm>
            <a:off x="7428016" y="3889261"/>
            <a:ext cx="1493167" cy="318258"/>
          </a:xfrm>
          <a:prstGeom prst="rect">
            <a:avLst/>
          </a:prstGeom>
          <a:noFill/>
        </p:spPr>
        <p:txBody>
          <a:bodyPr wrap="none" lIns="86410" tIns="43201" rIns="86410" bIns="43201" rtlCol="0">
            <a:spAutoFit/>
          </a:bodyPr>
          <a:lstStyle/>
          <a:p>
            <a:pPr marL="161925" lvl="1" indent="-161925" defTabSz="864235" fontAlgn="base">
              <a:spcBef>
                <a:spcPct val="0"/>
              </a:spcBef>
              <a:spcAft>
                <a:spcPct val="0"/>
              </a:spcAft>
              <a:buFont typeface="Arial" panose="020B0604020202020204" pitchFamily="34" charset="0"/>
              <a:buChar char="•"/>
            </a:pPr>
            <a:r>
              <a:rPr lang="zh-CN" altLang="en-US" sz="1500" dirty="0">
                <a:solidFill>
                  <a:srgbClr val="003466"/>
                </a:solidFill>
                <a:latin typeface="Arial" panose="020B0604020202020204" pitchFamily="34" charset="0"/>
                <a:cs typeface="+mn-ea"/>
                <a:sym typeface="Arial" panose="020B0604020202020204" pitchFamily="34" charset="0"/>
              </a:rPr>
              <a:t>添加标题文字</a:t>
            </a:r>
            <a:endParaRPr lang="en-US" altLang="zh-CN" sz="1500" dirty="0">
              <a:solidFill>
                <a:srgbClr val="003466"/>
              </a:solidFill>
              <a:latin typeface="Arial" panose="020B0604020202020204" pitchFamily="34" charset="0"/>
              <a:sym typeface="Arial" panose="020B0604020202020204" pitchFamily="34" charset="0"/>
            </a:endParaRPr>
          </a:p>
        </p:txBody>
      </p:sp>
      <p:sp>
        <p:nvSpPr>
          <p:cNvPr id="36" name="TextBox 11"/>
          <p:cNvSpPr txBox="1"/>
          <p:nvPr/>
        </p:nvSpPr>
        <p:spPr>
          <a:xfrm>
            <a:off x="5613996" y="4244304"/>
            <a:ext cx="1493167" cy="318258"/>
          </a:xfrm>
          <a:prstGeom prst="rect">
            <a:avLst/>
          </a:prstGeom>
          <a:noFill/>
        </p:spPr>
        <p:txBody>
          <a:bodyPr wrap="none" lIns="86410" tIns="43201" rIns="86410" bIns="43201" rtlCol="0">
            <a:spAutoFit/>
          </a:bodyPr>
          <a:lstStyle/>
          <a:p>
            <a:pPr marL="161925" lvl="1" indent="-161925" defTabSz="864235" fontAlgn="base">
              <a:spcBef>
                <a:spcPct val="0"/>
              </a:spcBef>
              <a:spcAft>
                <a:spcPct val="0"/>
              </a:spcAft>
              <a:buFont typeface="Arial" panose="020B0604020202020204" pitchFamily="34" charset="0"/>
              <a:buChar char="•"/>
            </a:pPr>
            <a:r>
              <a:rPr lang="zh-CN" altLang="en-US" sz="1500" dirty="0">
                <a:solidFill>
                  <a:srgbClr val="003466"/>
                </a:solidFill>
                <a:latin typeface="Arial" panose="020B0604020202020204" pitchFamily="34" charset="0"/>
                <a:cs typeface="+mn-ea"/>
                <a:sym typeface="Arial" panose="020B0604020202020204" pitchFamily="34" charset="0"/>
              </a:rPr>
              <a:t>添加标题文字</a:t>
            </a:r>
            <a:endParaRPr lang="en-US" altLang="zh-CN" sz="1500" dirty="0">
              <a:solidFill>
                <a:srgbClr val="003466"/>
              </a:solidFill>
              <a:latin typeface="Arial" panose="020B0604020202020204" pitchFamily="34" charset="0"/>
              <a:sym typeface="Arial" panose="020B0604020202020204" pitchFamily="34" charset="0"/>
            </a:endParaRPr>
          </a:p>
        </p:txBody>
      </p:sp>
      <p:sp>
        <p:nvSpPr>
          <p:cNvPr id="37" name="TextBox 11"/>
          <p:cNvSpPr txBox="1"/>
          <p:nvPr/>
        </p:nvSpPr>
        <p:spPr>
          <a:xfrm>
            <a:off x="7428016" y="4244304"/>
            <a:ext cx="1493167" cy="318258"/>
          </a:xfrm>
          <a:prstGeom prst="rect">
            <a:avLst/>
          </a:prstGeom>
          <a:noFill/>
        </p:spPr>
        <p:txBody>
          <a:bodyPr wrap="none" lIns="86410" tIns="43201" rIns="86410" bIns="43201" rtlCol="0">
            <a:spAutoFit/>
          </a:bodyPr>
          <a:lstStyle/>
          <a:p>
            <a:pPr marL="161925" lvl="1" indent="-161925" defTabSz="864235" fontAlgn="base">
              <a:spcBef>
                <a:spcPct val="0"/>
              </a:spcBef>
              <a:spcAft>
                <a:spcPct val="0"/>
              </a:spcAft>
              <a:buFont typeface="Arial" panose="020B0604020202020204" pitchFamily="34" charset="0"/>
              <a:buChar char="•"/>
            </a:pPr>
            <a:r>
              <a:rPr lang="zh-CN" altLang="en-US" sz="1500" dirty="0">
                <a:solidFill>
                  <a:srgbClr val="003466"/>
                </a:solidFill>
                <a:latin typeface="Arial" panose="020B0604020202020204" pitchFamily="34" charset="0"/>
                <a:cs typeface="+mn-ea"/>
                <a:sym typeface="Arial" panose="020B0604020202020204" pitchFamily="34" charset="0"/>
              </a:rPr>
              <a:t>添加标题文字</a:t>
            </a:r>
            <a:endParaRPr lang="en-US" altLang="zh-CN" sz="1500" dirty="0">
              <a:solidFill>
                <a:srgbClr val="003466"/>
              </a:solidFill>
              <a:latin typeface="Arial" panose="020B0604020202020204" pitchFamily="34" charset="0"/>
              <a:sym typeface="Arial" panose="020B0604020202020204" pitchFamily="34" charset="0"/>
            </a:endParaRPr>
          </a:p>
        </p:txBody>
      </p:sp>
      <p:sp>
        <p:nvSpPr>
          <p:cNvPr id="38" name="直接连接符 11"/>
          <p:cNvSpPr>
            <a:spLocks noChangeShapeType="1"/>
          </p:cNvSpPr>
          <p:nvPr/>
        </p:nvSpPr>
        <p:spPr bwMode="auto">
          <a:xfrm>
            <a:off x="5790455" y="2624026"/>
            <a:ext cx="3168160" cy="1588"/>
          </a:xfrm>
          <a:prstGeom prst="line">
            <a:avLst/>
          </a:prstGeom>
          <a:noFill/>
          <a:ln w="6350" cap="flat" cmpd="sng">
            <a:solidFill>
              <a:srgbClr val="2F5B50"/>
            </a:solidFill>
            <a:prstDash val="dash"/>
            <a:bevel/>
          </a:ln>
          <a:extLst>
            <a:ext uri="{909E8E84-426E-40DD-AFC4-6F175D3DCCD1}">
              <a14:hiddenFill xmlns:a14="http://schemas.microsoft.com/office/drawing/2010/main">
                <a:noFill/>
              </a14:hiddenFill>
            </a:ext>
          </a:extLst>
        </p:spPr>
        <p:txBody>
          <a:bodyPr lIns="86479" tIns="43238" rIns="86479" bIns="43238"/>
          <a:lstStyle/>
          <a:p>
            <a:pPr defTabSz="864235" fontAlgn="base">
              <a:spcBef>
                <a:spcPct val="0"/>
              </a:spcBef>
              <a:spcAft>
                <a:spcPct val="0"/>
              </a:spcAft>
            </a:pPr>
            <a:endParaRPr lang="zh-CN" altLang="en-US" sz="1900">
              <a:solidFill>
                <a:srgbClr val="003466"/>
              </a:solidFill>
              <a:latin typeface="Arial" panose="020B0604020202020204" pitchFamily="34" charset="0"/>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 presetClass="entr" presetSubtype="8" fill="hold" grpId="0" nodeType="after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additive="base">
                                        <p:cTn id="24" dur="500" fill="hold"/>
                                        <p:tgtEl>
                                          <p:spTgt spid="38"/>
                                        </p:tgtEl>
                                        <p:attrNameLst>
                                          <p:attrName>ppt_x</p:attrName>
                                        </p:attrNameLst>
                                      </p:cBhvr>
                                      <p:tavLst>
                                        <p:tav tm="0">
                                          <p:val>
                                            <p:strVal val="0-#ppt_w/2"/>
                                          </p:val>
                                        </p:tav>
                                        <p:tav tm="100000">
                                          <p:val>
                                            <p:strVal val="#ppt_x"/>
                                          </p:val>
                                        </p:tav>
                                      </p:tavLst>
                                    </p:anim>
                                    <p:anim calcmode="lin" valueType="num">
                                      <p:cBhvr additive="base">
                                        <p:cTn id="25" dur="500" fill="hold"/>
                                        <p:tgtEl>
                                          <p:spTgt spid="38"/>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14" presetClass="entr" presetSubtype="1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randombar(horizontal)">
                                      <p:cBhvr>
                                        <p:cTn id="29" dur="500"/>
                                        <p:tgtEl>
                                          <p:spTgt spid="32"/>
                                        </p:tgtEl>
                                      </p:cBhvr>
                                    </p:animEffect>
                                  </p:childTnLst>
                                </p:cTn>
                              </p:par>
                            </p:childTnLst>
                          </p:cTn>
                        </p:par>
                        <p:par>
                          <p:cTn id="30" fill="hold">
                            <p:stCondLst>
                              <p:cond delay="3000"/>
                            </p:stCondLst>
                            <p:childTnLst>
                              <p:par>
                                <p:cTn id="31" presetID="12" presetClass="entr" presetSubtype="8"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p:tgtEl>
                                          <p:spTgt spid="34"/>
                                        </p:tgtEl>
                                        <p:attrNameLst>
                                          <p:attrName>ppt_x</p:attrName>
                                        </p:attrNameLst>
                                      </p:cBhvr>
                                      <p:tavLst>
                                        <p:tav tm="0">
                                          <p:val>
                                            <p:strVal val="#ppt_x-#ppt_w*1.125000"/>
                                          </p:val>
                                        </p:tav>
                                        <p:tav tm="100000">
                                          <p:val>
                                            <p:strVal val="#ppt_x"/>
                                          </p:val>
                                        </p:tav>
                                      </p:tavLst>
                                    </p:anim>
                                    <p:animEffect transition="in" filter="wipe(right)">
                                      <p:cBhvr>
                                        <p:cTn id="34" dur="500"/>
                                        <p:tgtEl>
                                          <p:spTgt spid="34"/>
                                        </p:tgtEl>
                                      </p:cBhvr>
                                    </p:animEffect>
                                  </p:childTnLst>
                                </p:cTn>
                              </p:par>
                            </p:childTnLst>
                          </p:cTn>
                        </p:par>
                        <p:par>
                          <p:cTn id="35" fill="hold">
                            <p:stCondLst>
                              <p:cond delay="3500"/>
                            </p:stCondLst>
                            <p:childTnLst>
                              <p:par>
                                <p:cTn id="36" presetID="12" presetClass="entr" presetSubtype="8"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500"/>
                                        <p:tgtEl>
                                          <p:spTgt spid="35"/>
                                        </p:tgtEl>
                                        <p:attrNameLst>
                                          <p:attrName>ppt_x</p:attrName>
                                        </p:attrNameLst>
                                      </p:cBhvr>
                                      <p:tavLst>
                                        <p:tav tm="0">
                                          <p:val>
                                            <p:strVal val="#ppt_x-#ppt_w*1.125000"/>
                                          </p:val>
                                        </p:tav>
                                        <p:tav tm="100000">
                                          <p:val>
                                            <p:strVal val="#ppt_x"/>
                                          </p:val>
                                        </p:tav>
                                      </p:tavLst>
                                    </p:anim>
                                    <p:animEffect transition="in" filter="wipe(right)">
                                      <p:cBhvr>
                                        <p:cTn id="39" dur="500"/>
                                        <p:tgtEl>
                                          <p:spTgt spid="35"/>
                                        </p:tgtEl>
                                      </p:cBhvr>
                                    </p:animEffect>
                                  </p:childTnLst>
                                </p:cTn>
                              </p:par>
                            </p:childTnLst>
                          </p:cTn>
                        </p:par>
                        <p:par>
                          <p:cTn id="40" fill="hold">
                            <p:stCondLst>
                              <p:cond delay="4000"/>
                            </p:stCondLst>
                            <p:childTnLst>
                              <p:par>
                                <p:cTn id="41" presetID="12" presetClass="entr" presetSubtype="8"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p:tgtEl>
                                          <p:spTgt spid="36"/>
                                        </p:tgtEl>
                                        <p:attrNameLst>
                                          <p:attrName>ppt_x</p:attrName>
                                        </p:attrNameLst>
                                      </p:cBhvr>
                                      <p:tavLst>
                                        <p:tav tm="0">
                                          <p:val>
                                            <p:strVal val="#ppt_x-#ppt_w*1.125000"/>
                                          </p:val>
                                        </p:tav>
                                        <p:tav tm="100000">
                                          <p:val>
                                            <p:strVal val="#ppt_x"/>
                                          </p:val>
                                        </p:tav>
                                      </p:tavLst>
                                    </p:anim>
                                    <p:animEffect transition="in" filter="wipe(right)">
                                      <p:cBhvr>
                                        <p:cTn id="44" dur="500"/>
                                        <p:tgtEl>
                                          <p:spTgt spid="36"/>
                                        </p:tgtEl>
                                      </p:cBhvr>
                                    </p:animEffect>
                                  </p:childTnLst>
                                </p:cTn>
                              </p:par>
                            </p:childTnLst>
                          </p:cTn>
                        </p:par>
                        <p:par>
                          <p:cTn id="45" fill="hold">
                            <p:stCondLst>
                              <p:cond delay="4500"/>
                            </p:stCondLst>
                            <p:childTnLst>
                              <p:par>
                                <p:cTn id="46" presetID="12" presetClass="entr" presetSubtype="8"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cBhvr additive="base">
                                        <p:cTn id="48" dur="500"/>
                                        <p:tgtEl>
                                          <p:spTgt spid="37"/>
                                        </p:tgtEl>
                                        <p:attrNameLst>
                                          <p:attrName>ppt_x</p:attrName>
                                        </p:attrNameLst>
                                      </p:cBhvr>
                                      <p:tavLst>
                                        <p:tav tm="0">
                                          <p:val>
                                            <p:strVal val="#ppt_x-#ppt_w*1.125000"/>
                                          </p:val>
                                        </p:tav>
                                        <p:tav tm="100000">
                                          <p:val>
                                            <p:strVal val="#ppt_x"/>
                                          </p:val>
                                        </p:tav>
                                      </p:tavLst>
                                    </p:anim>
                                    <p:animEffect transition="in" filter="wipe(right)">
                                      <p:cBhvr>
                                        <p:cTn id="4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32" grpId="0"/>
      <p:bldP spid="33" grpId="0"/>
      <p:bldP spid="34" grpId="0"/>
      <p:bldP spid="35" grpId="0"/>
      <p:bldP spid="36" grpId="0"/>
      <p:bldP spid="37" grpId="0"/>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矩形 81"/>
          <p:cNvSpPr/>
          <p:nvPr/>
        </p:nvSpPr>
        <p:spPr>
          <a:xfrm>
            <a:off x="1406328" y="138399"/>
            <a:ext cx="1631141" cy="621670"/>
          </a:xfrm>
          <a:prstGeom prst="rect">
            <a:avLst/>
          </a:prstGeom>
        </p:spPr>
        <p:txBody>
          <a:bodyPr wrap="none" lIns="121720" tIns="60859" rIns="121720" bIns="60859" anchor="ctr">
            <a:spAutoFit/>
          </a:bodyPr>
          <a:lstStyle/>
          <a:p>
            <a:pPr defTabSz="1216660">
              <a:lnSpc>
                <a:spcPct val="120000"/>
              </a:lnSpc>
            </a:pPr>
            <a:r>
              <a:rPr lang="zh-CN" altLang="en-US" sz="2700" dirty="0">
                <a:solidFill>
                  <a:prstClr val="black">
                    <a:lumMod val="85000"/>
                    <a:lumOff val="15000"/>
                  </a:prstClr>
                </a:solidFill>
                <a:latin typeface="微软雅黑" panose="020B0503020204020204" pitchFamily="34" charset="-122"/>
                <a:ea typeface="微软雅黑" panose="020B0503020204020204" pitchFamily="34" charset="-122"/>
              </a:rPr>
              <a:t>知识技能</a:t>
            </a:r>
          </a:p>
        </p:txBody>
      </p:sp>
      <p:grpSp>
        <p:nvGrpSpPr>
          <p:cNvPr id="42" name="组合 41"/>
          <p:cNvGrpSpPr/>
          <p:nvPr/>
        </p:nvGrpSpPr>
        <p:grpSpPr>
          <a:xfrm>
            <a:off x="4682098" y="1363785"/>
            <a:ext cx="2818271" cy="4569844"/>
            <a:chOff x="4682069" y="1726836"/>
            <a:chExt cx="2818271" cy="4569844"/>
          </a:xfrm>
        </p:grpSpPr>
        <p:sp>
          <p:nvSpPr>
            <p:cNvPr id="83" name="Freeform 11"/>
            <p:cNvSpPr>
              <a:spLocks noChangeAspect="1"/>
            </p:cNvSpPr>
            <p:nvPr/>
          </p:nvSpPr>
          <p:spPr bwMode="auto">
            <a:xfrm rot="21240000">
              <a:off x="6525495" y="3481891"/>
              <a:ext cx="974845" cy="990407"/>
            </a:xfrm>
            <a:custGeom>
              <a:avLst/>
              <a:gdLst>
                <a:gd name="T0" fmla="*/ 60 w 569"/>
                <a:gd name="T1" fmla="*/ 166 h 578"/>
                <a:gd name="T2" fmla="*/ 402 w 569"/>
                <a:gd name="T3" fmla="*/ 67 h 578"/>
                <a:gd name="T4" fmla="*/ 501 w 569"/>
                <a:gd name="T5" fmla="*/ 410 h 578"/>
                <a:gd name="T6" fmla="*/ 195 w 569"/>
                <a:gd name="T7" fmla="*/ 525 h 578"/>
                <a:gd name="T8" fmla="*/ 116 w 569"/>
                <a:gd name="T9" fmla="*/ 578 h 578"/>
                <a:gd name="T10" fmla="*/ 121 w 569"/>
                <a:gd name="T11" fmla="*/ 483 h 578"/>
                <a:gd name="T12" fmla="*/ 60 w 569"/>
                <a:gd name="T13" fmla="*/ 166 h 578"/>
              </a:gdLst>
              <a:ahLst/>
              <a:cxnLst>
                <a:cxn ang="0">
                  <a:pos x="T0" y="T1"/>
                </a:cxn>
                <a:cxn ang="0">
                  <a:pos x="T2" y="T3"/>
                </a:cxn>
                <a:cxn ang="0">
                  <a:pos x="T4" y="T5"/>
                </a:cxn>
                <a:cxn ang="0">
                  <a:pos x="T6" y="T7"/>
                </a:cxn>
                <a:cxn ang="0">
                  <a:pos x="T8" y="T9"/>
                </a:cxn>
                <a:cxn ang="0">
                  <a:pos x="T10" y="T11"/>
                </a:cxn>
                <a:cxn ang="0">
                  <a:pos x="T12" y="T13"/>
                </a:cxn>
              </a:cxnLst>
              <a:rect l="0" t="0" r="r" b="b"/>
              <a:pathLst>
                <a:path w="569" h="578">
                  <a:moveTo>
                    <a:pt x="60" y="166"/>
                  </a:moveTo>
                  <a:cubicBezTo>
                    <a:pt x="127" y="44"/>
                    <a:pt x="280" y="0"/>
                    <a:pt x="402" y="67"/>
                  </a:cubicBezTo>
                  <a:cubicBezTo>
                    <a:pt x="524" y="134"/>
                    <a:pt x="569" y="288"/>
                    <a:pt x="501" y="410"/>
                  </a:cubicBezTo>
                  <a:cubicBezTo>
                    <a:pt x="441" y="520"/>
                    <a:pt x="310" y="567"/>
                    <a:pt x="195" y="525"/>
                  </a:cubicBezTo>
                  <a:cubicBezTo>
                    <a:pt x="116" y="578"/>
                    <a:pt x="116" y="578"/>
                    <a:pt x="116" y="578"/>
                  </a:cubicBezTo>
                  <a:cubicBezTo>
                    <a:pt x="121" y="483"/>
                    <a:pt x="121" y="483"/>
                    <a:pt x="121" y="483"/>
                  </a:cubicBezTo>
                  <a:cubicBezTo>
                    <a:pt x="28" y="407"/>
                    <a:pt x="0" y="274"/>
                    <a:pt x="60" y="166"/>
                  </a:cubicBezTo>
                  <a:close/>
                </a:path>
              </a:pathLst>
            </a:custGeom>
            <a:solidFill>
              <a:srgbClr val="498B9C"/>
            </a:solidFill>
            <a:ln>
              <a:noFill/>
            </a:ln>
          </p:spPr>
          <p:txBody>
            <a:bodyPr vert="horz" wrap="square" lIns="91440" tIns="45720" rIns="91440" bIns="45720" numCol="1" anchor="t" anchorCtr="0" compatLnSpc="1"/>
            <a:lstStyle/>
            <a:p>
              <a:pPr defTabSz="911225"/>
              <a:endParaRPr lang="zh-CN" altLang="en-US" sz="1700">
                <a:solidFill>
                  <a:prstClr val="black"/>
                </a:solidFill>
                <a:latin typeface="Calibri" panose="020F0502020204030204"/>
                <a:ea typeface="宋体" panose="02010600030101010101" pitchFamily="2" charset="-122"/>
              </a:endParaRPr>
            </a:p>
          </p:txBody>
        </p:sp>
        <p:sp>
          <p:nvSpPr>
            <p:cNvPr id="84" name="Freeform 5"/>
            <p:cNvSpPr>
              <a:spLocks noChangeAspect="1"/>
            </p:cNvSpPr>
            <p:nvPr/>
          </p:nvSpPr>
          <p:spPr bwMode="auto">
            <a:xfrm rot="1260000">
              <a:off x="6623563" y="2274142"/>
              <a:ext cx="779876" cy="903486"/>
            </a:xfrm>
            <a:custGeom>
              <a:avLst/>
              <a:gdLst>
                <a:gd name="T0" fmla="*/ 0 w 505"/>
                <a:gd name="T1" fmla="*/ 252 h 586"/>
                <a:gd name="T2" fmla="*/ 252 w 505"/>
                <a:gd name="T3" fmla="*/ 0 h 586"/>
                <a:gd name="T4" fmla="*/ 505 w 505"/>
                <a:gd name="T5" fmla="*/ 252 h 586"/>
                <a:gd name="T6" fmla="*/ 292 w 505"/>
                <a:gd name="T7" fmla="*/ 501 h 586"/>
                <a:gd name="T8" fmla="*/ 248 w 505"/>
                <a:gd name="T9" fmla="*/ 586 h 586"/>
                <a:gd name="T10" fmla="*/ 206 w 505"/>
                <a:gd name="T11" fmla="*/ 500 h 586"/>
                <a:gd name="T12" fmla="*/ 0 w 505"/>
                <a:gd name="T13" fmla="*/ 252 h 586"/>
              </a:gdLst>
              <a:ahLst/>
              <a:cxnLst>
                <a:cxn ang="0">
                  <a:pos x="T0" y="T1"/>
                </a:cxn>
                <a:cxn ang="0">
                  <a:pos x="T2" y="T3"/>
                </a:cxn>
                <a:cxn ang="0">
                  <a:pos x="T4" y="T5"/>
                </a:cxn>
                <a:cxn ang="0">
                  <a:pos x="T6" y="T7"/>
                </a:cxn>
                <a:cxn ang="0">
                  <a:pos x="T8" y="T9"/>
                </a:cxn>
                <a:cxn ang="0">
                  <a:pos x="T10" y="T11"/>
                </a:cxn>
                <a:cxn ang="0">
                  <a:pos x="T12" y="T13"/>
                </a:cxn>
              </a:cxnLst>
              <a:rect l="0" t="0" r="r" b="b"/>
              <a:pathLst>
                <a:path w="505" h="586">
                  <a:moveTo>
                    <a:pt x="0" y="252"/>
                  </a:moveTo>
                  <a:cubicBezTo>
                    <a:pt x="0" y="113"/>
                    <a:pt x="113" y="0"/>
                    <a:pt x="252" y="0"/>
                  </a:cubicBezTo>
                  <a:cubicBezTo>
                    <a:pt x="392" y="0"/>
                    <a:pt x="505" y="113"/>
                    <a:pt x="505" y="252"/>
                  </a:cubicBezTo>
                  <a:cubicBezTo>
                    <a:pt x="505" y="378"/>
                    <a:pt x="412" y="482"/>
                    <a:pt x="292" y="501"/>
                  </a:cubicBezTo>
                  <a:cubicBezTo>
                    <a:pt x="248" y="586"/>
                    <a:pt x="248" y="586"/>
                    <a:pt x="248" y="586"/>
                  </a:cubicBezTo>
                  <a:cubicBezTo>
                    <a:pt x="206" y="500"/>
                    <a:pt x="206" y="500"/>
                    <a:pt x="206" y="500"/>
                  </a:cubicBezTo>
                  <a:cubicBezTo>
                    <a:pt x="89" y="478"/>
                    <a:pt x="0" y="376"/>
                    <a:pt x="0" y="252"/>
                  </a:cubicBezTo>
                  <a:close/>
                </a:path>
              </a:pathLst>
            </a:custGeom>
            <a:solidFill>
              <a:srgbClr val="498B9C"/>
            </a:solidFill>
            <a:ln>
              <a:noFill/>
            </a:ln>
          </p:spPr>
          <p:txBody>
            <a:bodyPr vert="horz" wrap="square" lIns="91440" tIns="45720" rIns="91440" bIns="45720" numCol="1" anchor="t" anchorCtr="0" compatLnSpc="1"/>
            <a:lstStyle/>
            <a:p>
              <a:pPr defTabSz="911225"/>
              <a:endParaRPr lang="zh-CN" altLang="en-US" sz="1700">
                <a:solidFill>
                  <a:prstClr val="black"/>
                </a:solidFill>
                <a:latin typeface="Calibri" panose="020F0502020204030204"/>
                <a:ea typeface="宋体" panose="02010600030101010101" pitchFamily="2" charset="-122"/>
              </a:endParaRPr>
            </a:p>
          </p:txBody>
        </p:sp>
        <p:sp>
          <p:nvSpPr>
            <p:cNvPr id="85" name="Freeform 6"/>
            <p:cNvSpPr/>
            <p:nvPr/>
          </p:nvSpPr>
          <p:spPr bwMode="auto">
            <a:xfrm rot="21060000">
              <a:off x="5669804" y="2942299"/>
              <a:ext cx="555405" cy="2381533"/>
            </a:xfrm>
            <a:custGeom>
              <a:avLst/>
              <a:gdLst>
                <a:gd name="T0" fmla="*/ 318 w 323"/>
                <a:gd name="T1" fmla="*/ 1385 h 1385"/>
                <a:gd name="T2" fmla="*/ 0 w 323"/>
                <a:gd name="T3" fmla="*/ 523 h 1385"/>
                <a:gd name="T4" fmla="*/ 5 w 323"/>
                <a:gd name="T5" fmla="*/ 522 h 1385"/>
                <a:gd name="T6" fmla="*/ 318 w 323"/>
                <a:gd name="T7" fmla="*/ 1370 h 1385"/>
                <a:gd name="T8" fmla="*/ 318 w 323"/>
                <a:gd name="T9" fmla="*/ 0 h 1385"/>
                <a:gd name="T10" fmla="*/ 323 w 323"/>
                <a:gd name="T11" fmla="*/ 0 h 1385"/>
                <a:gd name="T12" fmla="*/ 323 w 323"/>
                <a:gd name="T13" fmla="*/ 1385 h 1385"/>
                <a:gd name="T14" fmla="*/ 318 w 323"/>
                <a:gd name="T15" fmla="*/ 1385 h 1385"/>
                <a:gd name="T16" fmla="*/ 318 w 323"/>
                <a:gd name="T17" fmla="*/ 1385 h 1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3" h="1385">
                  <a:moveTo>
                    <a:pt x="318" y="1385"/>
                  </a:moveTo>
                  <a:lnTo>
                    <a:pt x="0" y="523"/>
                  </a:lnTo>
                  <a:lnTo>
                    <a:pt x="5" y="522"/>
                  </a:lnTo>
                  <a:lnTo>
                    <a:pt x="318" y="1370"/>
                  </a:lnTo>
                  <a:lnTo>
                    <a:pt x="318" y="0"/>
                  </a:lnTo>
                  <a:lnTo>
                    <a:pt x="323" y="0"/>
                  </a:lnTo>
                  <a:lnTo>
                    <a:pt x="323" y="1385"/>
                  </a:lnTo>
                  <a:lnTo>
                    <a:pt x="318" y="1385"/>
                  </a:lnTo>
                  <a:lnTo>
                    <a:pt x="318" y="1385"/>
                  </a:lnTo>
                  <a:close/>
                </a:path>
              </a:pathLst>
            </a:custGeom>
            <a:solidFill>
              <a:srgbClr val="498B9C"/>
            </a:solidFill>
            <a:ln>
              <a:noFill/>
            </a:ln>
          </p:spPr>
          <p:txBody>
            <a:bodyPr vert="horz" wrap="square" lIns="91440" tIns="45720" rIns="91440" bIns="45720" numCol="1" anchor="t" anchorCtr="0" compatLnSpc="1"/>
            <a:lstStyle/>
            <a:p>
              <a:pPr defTabSz="911225"/>
              <a:endParaRPr lang="zh-CN" altLang="en-US" sz="1700">
                <a:solidFill>
                  <a:prstClr val="black"/>
                </a:solidFill>
                <a:latin typeface="Calibri" panose="020F0502020204030204"/>
                <a:ea typeface="宋体" panose="02010600030101010101" pitchFamily="2" charset="-122"/>
              </a:endParaRPr>
            </a:p>
          </p:txBody>
        </p:sp>
        <p:sp>
          <p:nvSpPr>
            <p:cNvPr id="86" name="Freeform 5"/>
            <p:cNvSpPr/>
            <p:nvPr/>
          </p:nvSpPr>
          <p:spPr bwMode="auto">
            <a:xfrm rot="21060000">
              <a:off x="5422217" y="1726836"/>
              <a:ext cx="1060082" cy="1228101"/>
            </a:xfrm>
            <a:custGeom>
              <a:avLst/>
              <a:gdLst>
                <a:gd name="T0" fmla="*/ 0 w 505"/>
                <a:gd name="T1" fmla="*/ 252 h 586"/>
                <a:gd name="T2" fmla="*/ 252 w 505"/>
                <a:gd name="T3" fmla="*/ 0 h 586"/>
                <a:gd name="T4" fmla="*/ 505 w 505"/>
                <a:gd name="T5" fmla="*/ 252 h 586"/>
                <a:gd name="T6" fmla="*/ 292 w 505"/>
                <a:gd name="T7" fmla="*/ 501 h 586"/>
                <a:gd name="T8" fmla="*/ 248 w 505"/>
                <a:gd name="T9" fmla="*/ 586 h 586"/>
                <a:gd name="T10" fmla="*/ 206 w 505"/>
                <a:gd name="T11" fmla="*/ 500 h 586"/>
                <a:gd name="T12" fmla="*/ 0 w 505"/>
                <a:gd name="T13" fmla="*/ 252 h 586"/>
              </a:gdLst>
              <a:ahLst/>
              <a:cxnLst>
                <a:cxn ang="0">
                  <a:pos x="T0" y="T1"/>
                </a:cxn>
                <a:cxn ang="0">
                  <a:pos x="T2" y="T3"/>
                </a:cxn>
                <a:cxn ang="0">
                  <a:pos x="T4" y="T5"/>
                </a:cxn>
                <a:cxn ang="0">
                  <a:pos x="T6" y="T7"/>
                </a:cxn>
                <a:cxn ang="0">
                  <a:pos x="T8" y="T9"/>
                </a:cxn>
                <a:cxn ang="0">
                  <a:pos x="T10" y="T11"/>
                </a:cxn>
                <a:cxn ang="0">
                  <a:pos x="T12" y="T13"/>
                </a:cxn>
              </a:cxnLst>
              <a:rect l="0" t="0" r="r" b="b"/>
              <a:pathLst>
                <a:path w="505" h="586">
                  <a:moveTo>
                    <a:pt x="0" y="252"/>
                  </a:moveTo>
                  <a:cubicBezTo>
                    <a:pt x="0" y="113"/>
                    <a:pt x="113" y="0"/>
                    <a:pt x="252" y="0"/>
                  </a:cubicBezTo>
                  <a:cubicBezTo>
                    <a:pt x="392" y="0"/>
                    <a:pt x="505" y="113"/>
                    <a:pt x="505" y="252"/>
                  </a:cubicBezTo>
                  <a:cubicBezTo>
                    <a:pt x="505" y="378"/>
                    <a:pt x="412" y="482"/>
                    <a:pt x="292" y="501"/>
                  </a:cubicBezTo>
                  <a:cubicBezTo>
                    <a:pt x="248" y="586"/>
                    <a:pt x="248" y="586"/>
                    <a:pt x="248" y="586"/>
                  </a:cubicBezTo>
                  <a:cubicBezTo>
                    <a:pt x="206" y="500"/>
                    <a:pt x="206" y="500"/>
                    <a:pt x="206" y="500"/>
                  </a:cubicBezTo>
                  <a:cubicBezTo>
                    <a:pt x="89" y="478"/>
                    <a:pt x="0" y="376"/>
                    <a:pt x="0" y="252"/>
                  </a:cubicBezTo>
                  <a:close/>
                </a:path>
              </a:pathLst>
            </a:custGeom>
            <a:solidFill>
              <a:srgbClr val="498B9C"/>
            </a:solidFill>
            <a:ln>
              <a:noFill/>
            </a:ln>
          </p:spPr>
          <p:txBody>
            <a:bodyPr vert="horz" wrap="square" lIns="91440" tIns="45720" rIns="91440" bIns="45720" numCol="1" anchor="t" anchorCtr="0" compatLnSpc="1"/>
            <a:lstStyle/>
            <a:p>
              <a:pPr defTabSz="911225"/>
              <a:endParaRPr lang="zh-CN" altLang="en-US" sz="1700">
                <a:solidFill>
                  <a:prstClr val="black"/>
                </a:solidFill>
                <a:latin typeface="Calibri" panose="020F0502020204030204"/>
                <a:ea typeface="宋体" panose="02010600030101010101" pitchFamily="2" charset="-122"/>
              </a:endParaRPr>
            </a:p>
          </p:txBody>
        </p:sp>
        <p:sp>
          <p:nvSpPr>
            <p:cNvPr id="87" name="Freeform 10"/>
            <p:cNvSpPr>
              <a:spLocks noChangeAspect="1"/>
            </p:cNvSpPr>
            <p:nvPr/>
          </p:nvSpPr>
          <p:spPr bwMode="auto">
            <a:xfrm rot="21060000">
              <a:off x="4682069" y="2840266"/>
              <a:ext cx="1112378" cy="1128498"/>
            </a:xfrm>
            <a:custGeom>
              <a:avLst/>
              <a:gdLst>
                <a:gd name="T0" fmla="*/ 509 w 569"/>
                <a:gd name="T1" fmla="*/ 166 h 578"/>
                <a:gd name="T2" fmla="*/ 166 w 569"/>
                <a:gd name="T3" fmla="*/ 67 h 578"/>
                <a:gd name="T4" fmla="*/ 67 w 569"/>
                <a:gd name="T5" fmla="*/ 410 h 578"/>
                <a:gd name="T6" fmla="*/ 373 w 569"/>
                <a:gd name="T7" fmla="*/ 525 h 578"/>
                <a:gd name="T8" fmla="*/ 452 w 569"/>
                <a:gd name="T9" fmla="*/ 578 h 578"/>
                <a:gd name="T10" fmla="*/ 448 w 569"/>
                <a:gd name="T11" fmla="*/ 483 h 578"/>
                <a:gd name="T12" fmla="*/ 509 w 569"/>
                <a:gd name="T13" fmla="*/ 166 h 578"/>
              </a:gdLst>
              <a:ahLst/>
              <a:cxnLst>
                <a:cxn ang="0">
                  <a:pos x="T0" y="T1"/>
                </a:cxn>
                <a:cxn ang="0">
                  <a:pos x="T2" y="T3"/>
                </a:cxn>
                <a:cxn ang="0">
                  <a:pos x="T4" y="T5"/>
                </a:cxn>
                <a:cxn ang="0">
                  <a:pos x="T6" y="T7"/>
                </a:cxn>
                <a:cxn ang="0">
                  <a:pos x="T8" y="T9"/>
                </a:cxn>
                <a:cxn ang="0">
                  <a:pos x="T10" y="T11"/>
                </a:cxn>
                <a:cxn ang="0">
                  <a:pos x="T12" y="T13"/>
                </a:cxn>
              </a:cxnLst>
              <a:rect l="0" t="0" r="r" b="b"/>
              <a:pathLst>
                <a:path w="569" h="578">
                  <a:moveTo>
                    <a:pt x="509" y="166"/>
                  </a:moveTo>
                  <a:cubicBezTo>
                    <a:pt x="442" y="44"/>
                    <a:pt x="288" y="0"/>
                    <a:pt x="166" y="67"/>
                  </a:cubicBezTo>
                  <a:cubicBezTo>
                    <a:pt x="44" y="134"/>
                    <a:pt x="0" y="288"/>
                    <a:pt x="67" y="410"/>
                  </a:cubicBezTo>
                  <a:cubicBezTo>
                    <a:pt x="128" y="520"/>
                    <a:pt x="259" y="567"/>
                    <a:pt x="373" y="525"/>
                  </a:cubicBezTo>
                  <a:cubicBezTo>
                    <a:pt x="452" y="578"/>
                    <a:pt x="452" y="578"/>
                    <a:pt x="452" y="578"/>
                  </a:cubicBezTo>
                  <a:cubicBezTo>
                    <a:pt x="448" y="483"/>
                    <a:pt x="448" y="483"/>
                    <a:pt x="448" y="483"/>
                  </a:cubicBezTo>
                  <a:cubicBezTo>
                    <a:pt x="540" y="407"/>
                    <a:pt x="569" y="274"/>
                    <a:pt x="509" y="166"/>
                  </a:cubicBezTo>
                  <a:close/>
                </a:path>
              </a:pathLst>
            </a:custGeom>
            <a:solidFill>
              <a:srgbClr val="498B9C"/>
            </a:solidFill>
            <a:ln>
              <a:noFill/>
            </a:ln>
          </p:spPr>
          <p:txBody>
            <a:bodyPr vert="horz" wrap="square" lIns="91440" tIns="45720" rIns="91440" bIns="45720" numCol="1" anchor="t" anchorCtr="0" compatLnSpc="1"/>
            <a:lstStyle/>
            <a:p>
              <a:pPr defTabSz="911225"/>
              <a:endParaRPr lang="zh-CN" altLang="en-US" sz="1700">
                <a:solidFill>
                  <a:prstClr val="black"/>
                </a:solidFill>
                <a:latin typeface="Calibri" panose="020F0502020204030204"/>
                <a:ea typeface="宋体" panose="02010600030101010101" pitchFamily="2" charset="-122"/>
              </a:endParaRPr>
            </a:p>
          </p:txBody>
        </p:sp>
        <p:sp>
          <p:nvSpPr>
            <p:cNvPr id="88" name="Freeform 5"/>
            <p:cNvSpPr/>
            <p:nvPr/>
          </p:nvSpPr>
          <p:spPr bwMode="auto">
            <a:xfrm rot="21060000">
              <a:off x="5416809" y="1728788"/>
              <a:ext cx="1052346" cy="1219139"/>
            </a:xfrm>
            <a:custGeom>
              <a:avLst/>
              <a:gdLst>
                <a:gd name="T0" fmla="*/ 0 w 505"/>
                <a:gd name="T1" fmla="*/ 252 h 586"/>
                <a:gd name="T2" fmla="*/ 252 w 505"/>
                <a:gd name="T3" fmla="*/ 0 h 586"/>
                <a:gd name="T4" fmla="*/ 505 w 505"/>
                <a:gd name="T5" fmla="*/ 252 h 586"/>
                <a:gd name="T6" fmla="*/ 292 w 505"/>
                <a:gd name="T7" fmla="*/ 501 h 586"/>
                <a:gd name="T8" fmla="*/ 248 w 505"/>
                <a:gd name="T9" fmla="*/ 586 h 586"/>
                <a:gd name="T10" fmla="*/ 206 w 505"/>
                <a:gd name="T11" fmla="*/ 500 h 586"/>
                <a:gd name="T12" fmla="*/ 0 w 505"/>
                <a:gd name="T13" fmla="*/ 252 h 586"/>
              </a:gdLst>
              <a:ahLst/>
              <a:cxnLst>
                <a:cxn ang="0">
                  <a:pos x="T0" y="T1"/>
                </a:cxn>
                <a:cxn ang="0">
                  <a:pos x="T2" y="T3"/>
                </a:cxn>
                <a:cxn ang="0">
                  <a:pos x="T4" y="T5"/>
                </a:cxn>
                <a:cxn ang="0">
                  <a:pos x="T6" y="T7"/>
                </a:cxn>
                <a:cxn ang="0">
                  <a:pos x="T8" y="T9"/>
                </a:cxn>
                <a:cxn ang="0">
                  <a:pos x="T10" y="T11"/>
                </a:cxn>
                <a:cxn ang="0">
                  <a:pos x="T12" y="T13"/>
                </a:cxn>
              </a:cxnLst>
              <a:rect l="0" t="0" r="r" b="b"/>
              <a:pathLst>
                <a:path w="505" h="586">
                  <a:moveTo>
                    <a:pt x="0" y="252"/>
                  </a:moveTo>
                  <a:cubicBezTo>
                    <a:pt x="0" y="113"/>
                    <a:pt x="113" y="0"/>
                    <a:pt x="252" y="0"/>
                  </a:cubicBezTo>
                  <a:cubicBezTo>
                    <a:pt x="392" y="0"/>
                    <a:pt x="505" y="113"/>
                    <a:pt x="505" y="252"/>
                  </a:cubicBezTo>
                  <a:cubicBezTo>
                    <a:pt x="505" y="378"/>
                    <a:pt x="412" y="482"/>
                    <a:pt x="292" y="501"/>
                  </a:cubicBezTo>
                  <a:cubicBezTo>
                    <a:pt x="248" y="586"/>
                    <a:pt x="248" y="586"/>
                    <a:pt x="248" y="586"/>
                  </a:cubicBezTo>
                  <a:cubicBezTo>
                    <a:pt x="206" y="500"/>
                    <a:pt x="206" y="500"/>
                    <a:pt x="206" y="500"/>
                  </a:cubicBezTo>
                  <a:cubicBezTo>
                    <a:pt x="89" y="478"/>
                    <a:pt x="0" y="376"/>
                    <a:pt x="0" y="252"/>
                  </a:cubicBezTo>
                  <a:close/>
                </a:path>
              </a:pathLst>
            </a:custGeom>
            <a:solidFill>
              <a:schemeClr val="bg1">
                <a:lumMod val="50000"/>
              </a:schemeClr>
            </a:solidFill>
            <a:ln>
              <a:noFill/>
            </a:ln>
          </p:spPr>
          <p:txBody>
            <a:bodyPr vert="horz" wrap="square" lIns="91440" tIns="45720" rIns="91440" bIns="45720" numCol="1" anchor="t" anchorCtr="0" compatLnSpc="1"/>
            <a:lstStyle/>
            <a:p>
              <a:pPr defTabSz="911225"/>
              <a:endParaRPr lang="zh-CN" altLang="en-US" sz="1700">
                <a:solidFill>
                  <a:prstClr val="black"/>
                </a:solidFill>
                <a:latin typeface="Calibri" panose="020F0502020204030204"/>
                <a:ea typeface="宋体" panose="02010600030101010101" pitchFamily="2" charset="-122"/>
              </a:endParaRPr>
            </a:p>
          </p:txBody>
        </p:sp>
        <p:sp>
          <p:nvSpPr>
            <p:cNvPr id="89" name="Freeform 10"/>
            <p:cNvSpPr>
              <a:spLocks noChangeAspect="1"/>
            </p:cNvSpPr>
            <p:nvPr/>
          </p:nvSpPr>
          <p:spPr bwMode="auto">
            <a:xfrm rot="21060000">
              <a:off x="4685013" y="2847515"/>
              <a:ext cx="1091827" cy="1107649"/>
            </a:xfrm>
            <a:custGeom>
              <a:avLst/>
              <a:gdLst>
                <a:gd name="T0" fmla="*/ 509 w 569"/>
                <a:gd name="T1" fmla="*/ 166 h 578"/>
                <a:gd name="T2" fmla="*/ 166 w 569"/>
                <a:gd name="T3" fmla="*/ 67 h 578"/>
                <a:gd name="T4" fmla="*/ 67 w 569"/>
                <a:gd name="T5" fmla="*/ 410 h 578"/>
                <a:gd name="T6" fmla="*/ 373 w 569"/>
                <a:gd name="T7" fmla="*/ 525 h 578"/>
                <a:gd name="T8" fmla="*/ 452 w 569"/>
                <a:gd name="T9" fmla="*/ 578 h 578"/>
                <a:gd name="T10" fmla="*/ 448 w 569"/>
                <a:gd name="T11" fmla="*/ 483 h 578"/>
                <a:gd name="T12" fmla="*/ 509 w 569"/>
                <a:gd name="T13" fmla="*/ 166 h 578"/>
              </a:gdLst>
              <a:ahLst/>
              <a:cxnLst>
                <a:cxn ang="0">
                  <a:pos x="T0" y="T1"/>
                </a:cxn>
                <a:cxn ang="0">
                  <a:pos x="T2" y="T3"/>
                </a:cxn>
                <a:cxn ang="0">
                  <a:pos x="T4" y="T5"/>
                </a:cxn>
                <a:cxn ang="0">
                  <a:pos x="T6" y="T7"/>
                </a:cxn>
                <a:cxn ang="0">
                  <a:pos x="T8" y="T9"/>
                </a:cxn>
                <a:cxn ang="0">
                  <a:pos x="T10" y="T11"/>
                </a:cxn>
                <a:cxn ang="0">
                  <a:pos x="T12" y="T13"/>
                </a:cxn>
              </a:cxnLst>
              <a:rect l="0" t="0" r="r" b="b"/>
              <a:pathLst>
                <a:path w="569" h="578">
                  <a:moveTo>
                    <a:pt x="509" y="166"/>
                  </a:moveTo>
                  <a:cubicBezTo>
                    <a:pt x="442" y="44"/>
                    <a:pt x="288" y="0"/>
                    <a:pt x="166" y="67"/>
                  </a:cubicBezTo>
                  <a:cubicBezTo>
                    <a:pt x="44" y="134"/>
                    <a:pt x="0" y="288"/>
                    <a:pt x="67" y="410"/>
                  </a:cubicBezTo>
                  <a:cubicBezTo>
                    <a:pt x="128" y="520"/>
                    <a:pt x="259" y="567"/>
                    <a:pt x="373" y="525"/>
                  </a:cubicBezTo>
                  <a:cubicBezTo>
                    <a:pt x="452" y="578"/>
                    <a:pt x="452" y="578"/>
                    <a:pt x="452" y="578"/>
                  </a:cubicBezTo>
                  <a:cubicBezTo>
                    <a:pt x="448" y="483"/>
                    <a:pt x="448" y="483"/>
                    <a:pt x="448" y="483"/>
                  </a:cubicBezTo>
                  <a:cubicBezTo>
                    <a:pt x="540" y="407"/>
                    <a:pt x="569" y="274"/>
                    <a:pt x="509" y="166"/>
                  </a:cubicBezTo>
                  <a:close/>
                </a:path>
              </a:pathLst>
            </a:custGeom>
            <a:solidFill>
              <a:srgbClr val="2F5B50"/>
            </a:solidFill>
            <a:ln>
              <a:noFill/>
            </a:ln>
          </p:spPr>
          <p:txBody>
            <a:bodyPr vert="horz" wrap="square" lIns="91440" tIns="45720" rIns="91440" bIns="45720" numCol="1" anchor="t" anchorCtr="0" compatLnSpc="1"/>
            <a:lstStyle/>
            <a:p>
              <a:pPr defTabSz="911225"/>
              <a:endParaRPr lang="zh-CN" altLang="en-US" sz="1700">
                <a:solidFill>
                  <a:prstClr val="black"/>
                </a:solidFill>
                <a:latin typeface="Calibri" panose="020F0502020204030204"/>
                <a:ea typeface="宋体" panose="02010600030101010101" pitchFamily="2" charset="-122"/>
              </a:endParaRPr>
            </a:p>
          </p:txBody>
        </p:sp>
        <p:grpSp>
          <p:nvGrpSpPr>
            <p:cNvPr id="90" name="组合 89"/>
            <p:cNvGrpSpPr/>
            <p:nvPr/>
          </p:nvGrpSpPr>
          <p:grpSpPr>
            <a:xfrm>
              <a:off x="5507861" y="4977810"/>
              <a:ext cx="925101" cy="1318870"/>
              <a:chOff x="5507861" y="4977810"/>
              <a:chExt cx="925101" cy="1318870"/>
            </a:xfrm>
          </p:grpSpPr>
          <p:sp>
            <p:nvSpPr>
              <p:cNvPr id="99" name="Oval 8"/>
              <p:cNvSpPr>
                <a:spLocks noChangeArrowheads="1"/>
              </p:cNvSpPr>
              <p:nvPr/>
            </p:nvSpPr>
            <p:spPr bwMode="auto">
              <a:xfrm>
                <a:off x="5727959" y="4977810"/>
                <a:ext cx="228697" cy="226976"/>
              </a:xfrm>
              <a:prstGeom prst="ellipse">
                <a:avLst/>
              </a:prstGeom>
              <a:solidFill>
                <a:schemeClr val="accent4"/>
              </a:solidFill>
              <a:ln>
                <a:noFill/>
              </a:ln>
            </p:spPr>
            <p:txBody>
              <a:bodyPr vert="horz" wrap="square" lIns="91440" tIns="45720" rIns="91440" bIns="45720" numCol="1" anchor="t" anchorCtr="0" compatLnSpc="1"/>
              <a:lstStyle/>
              <a:p>
                <a:pPr defTabSz="911225"/>
                <a:endParaRPr lang="zh-CN" altLang="en-US" sz="1700">
                  <a:solidFill>
                    <a:prstClr val="black"/>
                  </a:solidFill>
                  <a:latin typeface="Calibri" panose="020F0502020204030204"/>
                  <a:ea typeface="宋体" panose="02010600030101010101" pitchFamily="2" charset="-122"/>
                </a:endParaRPr>
              </a:p>
            </p:txBody>
          </p:sp>
          <p:sp>
            <p:nvSpPr>
              <p:cNvPr id="100" name="Freeform 9"/>
              <p:cNvSpPr/>
              <p:nvPr/>
            </p:nvSpPr>
            <p:spPr bwMode="auto">
              <a:xfrm>
                <a:off x="5507861" y="5230579"/>
                <a:ext cx="925101" cy="1066101"/>
              </a:xfrm>
              <a:custGeom>
                <a:avLst/>
                <a:gdLst>
                  <a:gd name="T0" fmla="*/ 437 w 444"/>
                  <a:gd name="T1" fmla="*/ 25 h 512"/>
                  <a:gd name="T2" fmla="*/ 401 w 444"/>
                  <a:gd name="T3" fmla="*/ 16 h 512"/>
                  <a:gd name="T4" fmla="*/ 326 w 444"/>
                  <a:gd name="T5" fmla="*/ 62 h 512"/>
                  <a:gd name="T6" fmla="*/ 239 w 444"/>
                  <a:gd name="T7" fmla="*/ 4 h 512"/>
                  <a:gd name="T8" fmla="*/ 230 w 444"/>
                  <a:gd name="T9" fmla="*/ 1 h 512"/>
                  <a:gd name="T10" fmla="*/ 230 w 444"/>
                  <a:gd name="T11" fmla="*/ 0 h 512"/>
                  <a:gd name="T12" fmla="*/ 224 w 444"/>
                  <a:gd name="T13" fmla="*/ 0 h 512"/>
                  <a:gd name="T14" fmla="*/ 224 w 444"/>
                  <a:gd name="T15" fmla="*/ 0 h 512"/>
                  <a:gd name="T16" fmla="*/ 94 w 444"/>
                  <a:gd name="T17" fmla="*/ 0 h 512"/>
                  <a:gd name="T18" fmla="*/ 94 w 444"/>
                  <a:gd name="T19" fmla="*/ 0 h 512"/>
                  <a:gd name="T20" fmla="*/ 89 w 444"/>
                  <a:gd name="T21" fmla="*/ 0 h 512"/>
                  <a:gd name="T22" fmla="*/ 89 w 444"/>
                  <a:gd name="T23" fmla="*/ 0 h 512"/>
                  <a:gd name="T24" fmla="*/ 72 w 444"/>
                  <a:gd name="T25" fmla="*/ 11 h 512"/>
                  <a:gd name="T26" fmla="*/ 5 w 444"/>
                  <a:gd name="T27" fmla="*/ 109 h 512"/>
                  <a:gd name="T28" fmla="*/ 1 w 444"/>
                  <a:gd name="T29" fmla="*/ 124 h 512"/>
                  <a:gd name="T30" fmla="*/ 4 w 444"/>
                  <a:gd name="T31" fmla="*/ 139 h 512"/>
                  <a:gd name="T32" fmla="*/ 55 w 444"/>
                  <a:gd name="T33" fmla="*/ 229 h 512"/>
                  <a:gd name="T34" fmla="*/ 91 w 444"/>
                  <a:gd name="T35" fmla="*/ 238 h 512"/>
                  <a:gd name="T36" fmla="*/ 100 w 444"/>
                  <a:gd name="T37" fmla="*/ 203 h 512"/>
                  <a:gd name="T38" fmla="*/ 56 w 444"/>
                  <a:gd name="T39" fmla="*/ 126 h 512"/>
                  <a:gd name="T40" fmla="*/ 89 w 444"/>
                  <a:gd name="T41" fmla="*/ 78 h 512"/>
                  <a:gd name="T42" fmla="*/ 89 w 444"/>
                  <a:gd name="T43" fmla="*/ 149 h 512"/>
                  <a:gd name="T44" fmla="*/ 114 w 444"/>
                  <a:gd name="T45" fmla="*/ 192 h 512"/>
                  <a:gd name="T46" fmla="*/ 97 w 444"/>
                  <a:gd name="T47" fmla="*/ 253 h 512"/>
                  <a:gd name="T48" fmla="*/ 89 w 444"/>
                  <a:gd name="T49" fmla="*/ 256 h 512"/>
                  <a:gd name="T50" fmla="*/ 89 w 444"/>
                  <a:gd name="T51" fmla="*/ 268 h 512"/>
                  <a:gd name="T52" fmla="*/ 89 w 444"/>
                  <a:gd name="T53" fmla="*/ 275 h 512"/>
                  <a:gd name="T54" fmla="*/ 89 w 444"/>
                  <a:gd name="T55" fmla="*/ 485 h 512"/>
                  <a:gd name="T56" fmla="*/ 116 w 444"/>
                  <a:gd name="T57" fmla="*/ 512 h 512"/>
                  <a:gd name="T58" fmla="*/ 143 w 444"/>
                  <a:gd name="T59" fmla="*/ 485 h 512"/>
                  <a:gd name="T60" fmla="*/ 143 w 444"/>
                  <a:gd name="T61" fmla="*/ 275 h 512"/>
                  <a:gd name="T62" fmla="*/ 159 w 444"/>
                  <a:gd name="T63" fmla="*/ 259 h 512"/>
                  <a:gd name="T64" fmla="*/ 177 w 444"/>
                  <a:gd name="T65" fmla="*/ 275 h 512"/>
                  <a:gd name="T66" fmla="*/ 177 w 444"/>
                  <a:gd name="T67" fmla="*/ 485 h 512"/>
                  <a:gd name="T68" fmla="*/ 203 w 444"/>
                  <a:gd name="T69" fmla="*/ 512 h 512"/>
                  <a:gd name="T70" fmla="*/ 230 w 444"/>
                  <a:gd name="T71" fmla="*/ 485 h 512"/>
                  <a:gd name="T72" fmla="*/ 230 w 444"/>
                  <a:gd name="T73" fmla="*/ 275 h 512"/>
                  <a:gd name="T74" fmla="*/ 230 w 444"/>
                  <a:gd name="T75" fmla="*/ 268 h 512"/>
                  <a:gd name="T76" fmla="*/ 230 w 444"/>
                  <a:gd name="T77" fmla="*/ 60 h 512"/>
                  <a:gd name="T78" fmla="*/ 309 w 444"/>
                  <a:gd name="T79" fmla="*/ 113 h 512"/>
                  <a:gd name="T80" fmla="*/ 325 w 444"/>
                  <a:gd name="T81" fmla="*/ 117 h 512"/>
                  <a:gd name="T82" fmla="*/ 339 w 444"/>
                  <a:gd name="T83" fmla="*/ 114 h 512"/>
                  <a:gd name="T84" fmla="*/ 428 w 444"/>
                  <a:gd name="T85" fmla="*/ 61 h 512"/>
                  <a:gd name="T86" fmla="*/ 437 w 444"/>
                  <a:gd name="T87" fmla="*/ 2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4" h="512">
                    <a:moveTo>
                      <a:pt x="437" y="25"/>
                    </a:moveTo>
                    <a:cubicBezTo>
                      <a:pt x="430" y="13"/>
                      <a:pt x="414" y="9"/>
                      <a:pt x="401" y="16"/>
                    </a:cubicBezTo>
                    <a:cubicBezTo>
                      <a:pt x="326" y="62"/>
                      <a:pt x="326" y="62"/>
                      <a:pt x="326" y="62"/>
                    </a:cubicBezTo>
                    <a:cubicBezTo>
                      <a:pt x="239" y="4"/>
                      <a:pt x="239" y="4"/>
                      <a:pt x="239" y="4"/>
                    </a:cubicBezTo>
                    <a:cubicBezTo>
                      <a:pt x="236" y="2"/>
                      <a:pt x="233" y="1"/>
                      <a:pt x="230" y="1"/>
                    </a:cubicBezTo>
                    <a:cubicBezTo>
                      <a:pt x="230" y="0"/>
                      <a:pt x="230" y="0"/>
                      <a:pt x="230" y="0"/>
                    </a:cubicBezTo>
                    <a:cubicBezTo>
                      <a:pt x="224" y="0"/>
                      <a:pt x="224" y="0"/>
                      <a:pt x="224" y="0"/>
                    </a:cubicBezTo>
                    <a:cubicBezTo>
                      <a:pt x="224" y="0"/>
                      <a:pt x="224" y="0"/>
                      <a:pt x="224" y="0"/>
                    </a:cubicBezTo>
                    <a:cubicBezTo>
                      <a:pt x="94" y="0"/>
                      <a:pt x="94" y="0"/>
                      <a:pt x="94" y="0"/>
                    </a:cubicBezTo>
                    <a:cubicBezTo>
                      <a:pt x="94" y="0"/>
                      <a:pt x="94" y="0"/>
                      <a:pt x="94" y="0"/>
                    </a:cubicBezTo>
                    <a:cubicBezTo>
                      <a:pt x="89" y="0"/>
                      <a:pt x="89" y="0"/>
                      <a:pt x="89" y="0"/>
                    </a:cubicBezTo>
                    <a:cubicBezTo>
                      <a:pt x="89" y="0"/>
                      <a:pt x="89" y="0"/>
                      <a:pt x="89" y="0"/>
                    </a:cubicBezTo>
                    <a:cubicBezTo>
                      <a:pt x="83" y="1"/>
                      <a:pt x="77" y="5"/>
                      <a:pt x="72" y="11"/>
                    </a:cubicBezTo>
                    <a:cubicBezTo>
                      <a:pt x="5" y="109"/>
                      <a:pt x="5" y="109"/>
                      <a:pt x="5" y="109"/>
                    </a:cubicBezTo>
                    <a:cubicBezTo>
                      <a:pt x="2" y="114"/>
                      <a:pt x="1" y="119"/>
                      <a:pt x="1" y="124"/>
                    </a:cubicBezTo>
                    <a:cubicBezTo>
                      <a:pt x="0" y="129"/>
                      <a:pt x="1" y="134"/>
                      <a:pt x="4" y="139"/>
                    </a:cubicBezTo>
                    <a:cubicBezTo>
                      <a:pt x="55" y="229"/>
                      <a:pt x="55" y="229"/>
                      <a:pt x="55" y="229"/>
                    </a:cubicBezTo>
                    <a:cubicBezTo>
                      <a:pt x="62" y="241"/>
                      <a:pt x="78" y="245"/>
                      <a:pt x="91" y="238"/>
                    </a:cubicBezTo>
                    <a:cubicBezTo>
                      <a:pt x="103" y="231"/>
                      <a:pt x="107" y="215"/>
                      <a:pt x="100" y="203"/>
                    </a:cubicBezTo>
                    <a:cubicBezTo>
                      <a:pt x="56" y="126"/>
                      <a:pt x="56" y="126"/>
                      <a:pt x="56" y="126"/>
                    </a:cubicBezTo>
                    <a:cubicBezTo>
                      <a:pt x="89" y="78"/>
                      <a:pt x="89" y="78"/>
                      <a:pt x="89" y="78"/>
                    </a:cubicBezTo>
                    <a:cubicBezTo>
                      <a:pt x="89" y="149"/>
                      <a:pt x="89" y="149"/>
                      <a:pt x="89" y="149"/>
                    </a:cubicBezTo>
                    <a:cubicBezTo>
                      <a:pt x="114" y="192"/>
                      <a:pt x="114" y="192"/>
                      <a:pt x="114" y="192"/>
                    </a:cubicBezTo>
                    <a:cubicBezTo>
                      <a:pt x="126" y="213"/>
                      <a:pt x="119" y="241"/>
                      <a:pt x="97" y="253"/>
                    </a:cubicBezTo>
                    <a:cubicBezTo>
                      <a:pt x="95" y="254"/>
                      <a:pt x="92" y="255"/>
                      <a:pt x="89" y="256"/>
                    </a:cubicBezTo>
                    <a:cubicBezTo>
                      <a:pt x="89" y="268"/>
                      <a:pt x="89" y="268"/>
                      <a:pt x="89" y="268"/>
                    </a:cubicBezTo>
                    <a:cubicBezTo>
                      <a:pt x="89" y="275"/>
                      <a:pt x="89" y="275"/>
                      <a:pt x="89" y="275"/>
                    </a:cubicBezTo>
                    <a:cubicBezTo>
                      <a:pt x="89" y="485"/>
                      <a:pt x="89" y="485"/>
                      <a:pt x="89" y="485"/>
                    </a:cubicBezTo>
                    <a:cubicBezTo>
                      <a:pt x="89" y="500"/>
                      <a:pt x="101" y="512"/>
                      <a:pt x="116" y="512"/>
                    </a:cubicBezTo>
                    <a:cubicBezTo>
                      <a:pt x="131" y="512"/>
                      <a:pt x="143" y="500"/>
                      <a:pt x="143" y="485"/>
                    </a:cubicBezTo>
                    <a:cubicBezTo>
                      <a:pt x="143" y="275"/>
                      <a:pt x="143" y="275"/>
                      <a:pt x="143" y="275"/>
                    </a:cubicBezTo>
                    <a:cubicBezTo>
                      <a:pt x="143" y="266"/>
                      <a:pt x="150" y="259"/>
                      <a:pt x="159" y="259"/>
                    </a:cubicBezTo>
                    <a:cubicBezTo>
                      <a:pt x="168" y="259"/>
                      <a:pt x="177" y="266"/>
                      <a:pt x="177" y="275"/>
                    </a:cubicBezTo>
                    <a:cubicBezTo>
                      <a:pt x="177" y="485"/>
                      <a:pt x="177" y="485"/>
                      <a:pt x="177" y="485"/>
                    </a:cubicBezTo>
                    <a:cubicBezTo>
                      <a:pt x="177" y="500"/>
                      <a:pt x="188" y="512"/>
                      <a:pt x="203" y="512"/>
                    </a:cubicBezTo>
                    <a:cubicBezTo>
                      <a:pt x="218" y="512"/>
                      <a:pt x="230" y="500"/>
                      <a:pt x="230" y="485"/>
                    </a:cubicBezTo>
                    <a:cubicBezTo>
                      <a:pt x="230" y="275"/>
                      <a:pt x="230" y="275"/>
                      <a:pt x="230" y="275"/>
                    </a:cubicBezTo>
                    <a:cubicBezTo>
                      <a:pt x="230" y="268"/>
                      <a:pt x="230" y="268"/>
                      <a:pt x="230" y="268"/>
                    </a:cubicBezTo>
                    <a:cubicBezTo>
                      <a:pt x="230" y="60"/>
                      <a:pt x="230" y="60"/>
                      <a:pt x="230" y="60"/>
                    </a:cubicBezTo>
                    <a:cubicBezTo>
                      <a:pt x="309" y="113"/>
                      <a:pt x="309" y="113"/>
                      <a:pt x="309" y="113"/>
                    </a:cubicBezTo>
                    <a:cubicBezTo>
                      <a:pt x="314" y="116"/>
                      <a:pt x="319" y="117"/>
                      <a:pt x="325" y="117"/>
                    </a:cubicBezTo>
                    <a:cubicBezTo>
                      <a:pt x="330" y="117"/>
                      <a:pt x="335" y="116"/>
                      <a:pt x="339" y="114"/>
                    </a:cubicBezTo>
                    <a:cubicBezTo>
                      <a:pt x="428" y="61"/>
                      <a:pt x="428" y="61"/>
                      <a:pt x="428" y="61"/>
                    </a:cubicBezTo>
                    <a:cubicBezTo>
                      <a:pt x="440" y="53"/>
                      <a:pt x="444" y="37"/>
                      <a:pt x="437" y="25"/>
                    </a:cubicBezTo>
                    <a:close/>
                  </a:path>
                </a:pathLst>
              </a:custGeom>
              <a:solidFill>
                <a:schemeClr val="accent4"/>
              </a:solidFill>
              <a:ln>
                <a:noFill/>
              </a:ln>
            </p:spPr>
            <p:txBody>
              <a:bodyPr vert="horz" wrap="square" lIns="91440" tIns="45720" rIns="91440" bIns="45720" numCol="1" anchor="t" anchorCtr="0" compatLnSpc="1"/>
              <a:lstStyle/>
              <a:p>
                <a:pPr defTabSz="911225"/>
                <a:endParaRPr lang="zh-CN" altLang="en-US" sz="1700">
                  <a:solidFill>
                    <a:prstClr val="black"/>
                  </a:solidFill>
                  <a:latin typeface="Calibri" panose="020F0502020204030204"/>
                  <a:ea typeface="宋体" panose="02010600030101010101" pitchFamily="2" charset="-122"/>
                </a:endParaRPr>
              </a:p>
            </p:txBody>
          </p:sp>
        </p:grpSp>
        <p:cxnSp>
          <p:nvCxnSpPr>
            <p:cNvPr id="91" name="直接连接符 90"/>
            <p:cNvCxnSpPr/>
            <p:nvPr/>
          </p:nvCxnSpPr>
          <p:spPr>
            <a:xfrm flipV="1">
              <a:off x="6405488" y="3103329"/>
              <a:ext cx="452754" cy="2155618"/>
            </a:xfrm>
            <a:prstGeom prst="line">
              <a:avLst/>
            </a:prstGeom>
            <a:ln>
              <a:solidFill>
                <a:srgbClr val="498B9C"/>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V="1">
              <a:off x="6405716" y="4447815"/>
              <a:ext cx="389938" cy="818870"/>
            </a:xfrm>
            <a:prstGeom prst="line">
              <a:avLst/>
            </a:prstGeom>
            <a:ln>
              <a:solidFill>
                <a:srgbClr val="498B9C"/>
              </a:solidFill>
            </a:ln>
          </p:spPr>
          <p:style>
            <a:lnRef idx="1">
              <a:schemeClr val="accent1"/>
            </a:lnRef>
            <a:fillRef idx="0">
              <a:schemeClr val="accent1"/>
            </a:fillRef>
            <a:effectRef idx="0">
              <a:schemeClr val="accent1"/>
            </a:effectRef>
            <a:fontRef idx="minor">
              <a:schemeClr val="tx1"/>
            </a:fontRef>
          </p:style>
        </p:cxnSp>
        <p:sp>
          <p:nvSpPr>
            <p:cNvPr id="93" name="Freeform 11"/>
            <p:cNvSpPr>
              <a:spLocks noChangeAspect="1"/>
            </p:cNvSpPr>
            <p:nvPr/>
          </p:nvSpPr>
          <p:spPr bwMode="auto">
            <a:xfrm rot="21240000">
              <a:off x="6516267" y="3472367"/>
              <a:ext cx="974845" cy="990407"/>
            </a:xfrm>
            <a:custGeom>
              <a:avLst/>
              <a:gdLst>
                <a:gd name="T0" fmla="*/ 60 w 569"/>
                <a:gd name="T1" fmla="*/ 166 h 578"/>
                <a:gd name="T2" fmla="*/ 402 w 569"/>
                <a:gd name="T3" fmla="*/ 67 h 578"/>
                <a:gd name="T4" fmla="*/ 501 w 569"/>
                <a:gd name="T5" fmla="*/ 410 h 578"/>
                <a:gd name="T6" fmla="*/ 195 w 569"/>
                <a:gd name="T7" fmla="*/ 525 h 578"/>
                <a:gd name="T8" fmla="*/ 116 w 569"/>
                <a:gd name="T9" fmla="*/ 578 h 578"/>
                <a:gd name="T10" fmla="*/ 121 w 569"/>
                <a:gd name="T11" fmla="*/ 483 h 578"/>
                <a:gd name="T12" fmla="*/ 60 w 569"/>
                <a:gd name="T13" fmla="*/ 166 h 578"/>
              </a:gdLst>
              <a:ahLst/>
              <a:cxnLst>
                <a:cxn ang="0">
                  <a:pos x="T0" y="T1"/>
                </a:cxn>
                <a:cxn ang="0">
                  <a:pos x="T2" y="T3"/>
                </a:cxn>
                <a:cxn ang="0">
                  <a:pos x="T4" y="T5"/>
                </a:cxn>
                <a:cxn ang="0">
                  <a:pos x="T6" y="T7"/>
                </a:cxn>
                <a:cxn ang="0">
                  <a:pos x="T8" y="T9"/>
                </a:cxn>
                <a:cxn ang="0">
                  <a:pos x="T10" y="T11"/>
                </a:cxn>
                <a:cxn ang="0">
                  <a:pos x="T12" y="T13"/>
                </a:cxn>
              </a:cxnLst>
              <a:rect l="0" t="0" r="r" b="b"/>
              <a:pathLst>
                <a:path w="569" h="578">
                  <a:moveTo>
                    <a:pt x="60" y="166"/>
                  </a:moveTo>
                  <a:cubicBezTo>
                    <a:pt x="127" y="44"/>
                    <a:pt x="280" y="0"/>
                    <a:pt x="402" y="67"/>
                  </a:cubicBezTo>
                  <a:cubicBezTo>
                    <a:pt x="524" y="134"/>
                    <a:pt x="569" y="288"/>
                    <a:pt x="501" y="410"/>
                  </a:cubicBezTo>
                  <a:cubicBezTo>
                    <a:pt x="441" y="520"/>
                    <a:pt x="310" y="567"/>
                    <a:pt x="195" y="525"/>
                  </a:cubicBezTo>
                  <a:cubicBezTo>
                    <a:pt x="116" y="578"/>
                    <a:pt x="116" y="578"/>
                    <a:pt x="116" y="578"/>
                  </a:cubicBezTo>
                  <a:cubicBezTo>
                    <a:pt x="121" y="483"/>
                    <a:pt x="121" y="483"/>
                    <a:pt x="121" y="483"/>
                  </a:cubicBezTo>
                  <a:cubicBezTo>
                    <a:pt x="28" y="407"/>
                    <a:pt x="0" y="274"/>
                    <a:pt x="60" y="166"/>
                  </a:cubicBezTo>
                  <a:close/>
                </a:path>
              </a:pathLst>
            </a:custGeom>
            <a:solidFill>
              <a:schemeClr val="bg1">
                <a:lumMod val="50000"/>
              </a:schemeClr>
            </a:solidFill>
            <a:ln>
              <a:noFill/>
            </a:ln>
          </p:spPr>
          <p:txBody>
            <a:bodyPr vert="horz" wrap="square" lIns="91440" tIns="45720" rIns="91440" bIns="45720" numCol="1" anchor="t" anchorCtr="0" compatLnSpc="1"/>
            <a:lstStyle/>
            <a:p>
              <a:pPr defTabSz="911225"/>
              <a:endParaRPr lang="zh-CN" altLang="en-US" sz="1700">
                <a:solidFill>
                  <a:prstClr val="black"/>
                </a:solidFill>
                <a:latin typeface="Calibri" panose="020F0502020204030204"/>
                <a:ea typeface="宋体" panose="02010600030101010101" pitchFamily="2" charset="-122"/>
              </a:endParaRPr>
            </a:p>
          </p:txBody>
        </p:sp>
        <p:sp>
          <p:nvSpPr>
            <p:cNvPr id="94" name="Freeform 5"/>
            <p:cNvSpPr>
              <a:spLocks noChangeAspect="1"/>
            </p:cNvSpPr>
            <p:nvPr/>
          </p:nvSpPr>
          <p:spPr bwMode="auto">
            <a:xfrm rot="1200000">
              <a:off x="6616927" y="2264617"/>
              <a:ext cx="779876" cy="903486"/>
            </a:xfrm>
            <a:custGeom>
              <a:avLst/>
              <a:gdLst>
                <a:gd name="T0" fmla="*/ 0 w 505"/>
                <a:gd name="T1" fmla="*/ 252 h 586"/>
                <a:gd name="T2" fmla="*/ 252 w 505"/>
                <a:gd name="T3" fmla="*/ 0 h 586"/>
                <a:gd name="T4" fmla="*/ 505 w 505"/>
                <a:gd name="T5" fmla="*/ 252 h 586"/>
                <a:gd name="T6" fmla="*/ 292 w 505"/>
                <a:gd name="T7" fmla="*/ 501 h 586"/>
                <a:gd name="T8" fmla="*/ 248 w 505"/>
                <a:gd name="T9" fmla="*/ 586 h 586"/>
                <a:gd name="T10" fmla="*/ 206 w 505"/>
                <a:gd name="T11" fmla="*/ 500 h 586"/>
                <a:gd name="T12" fmla="*/ 0 w 505"/>
                <a:gd name="T13" fmla="*/ 252 h 586"/>
              </a:gdLst>
              <a:ahLst/>
              <a:cxnLst>
                <a:cxn ang="0">
                  <a:pos x="T0" y="T1"/>
                </a:cxn>
                <a:cxn ang="0">
                  <a:pos x="T2" y="T3"/>
                </a:cxn>
                <a:cxn ang="0">
                  <a:pos x="T4" y="T5"/>
                </a:cxn>
                <a:cxn ang="0">
                  <a:pos x="T6" y="T7"/>
                </a:cxn>
                <a:cxn ang="0">
                  <a:pos x="T8" y="T9"/>
                </a:cxn>
                <a:cxn ang="0">
                  <a:pos x="T10" y="T11"/>
                </a:cxn>
                <a:cxn ang="0">
                  <a:pos x="T12" y="T13"/>
                </a:cxn>
              </a:cxnLst>
              <a:rect l="0" t="0" r="r" b="b"/>
              <a:pathLst>
                <a:path w="505" h="586">
                  <a:moveTo>
                    <a:pt x="0" y="252"/>
                  </a:moveTo>
                  <a:cubicBezTo>
                    <a:pt x="0" y="113"/>
                    <a:pt x="113" y="0"/>
                    <a:pt x="252" y="0"/>
                  </a:cubicBezTo>
                  <a:cubicBezTo>
                    <a:pt x="392" y="0"/>
                    <a:pt x="505" y="113"/>
                    <a:pt x="505" y="252"/>
                  </a:cubicBezTo>
                  <a:cubicBezTo>
                    <a:pt x="505" y="378"/>
                    <a:pt x="412" y="482"/>
                    <a:pt x="292" y="501"/>
                  </a:cubicBezTo>
                  <a:cubicBezTo>
                    <a:pt x="248" y="586"/>
                    <a:pt x="248" y="586"/>
                    <a:pt x="248" y="586"/>
                  </a:cubicBezTo>
                  <a:cubicBezTo>
                    <a:pt x="206" y="500"/>
                    <a:pt x="206" y="500"/>
                    <a:pt x="206" y="500"/>
                  </a:cubicBezTo>
                  <a:cubicBezTo>
                    <a:pt x="89" y="478"/>
                    <a:pt x="0" y="376"/>
                    <a:pt x="0" y="252"/>
                  </a:cubicBezTo>
                  <a:close/>
                </a:path>
              </a:pathLst>
            </a:custGeom>
            <a:solidFill>
              <a:srgbClr val="2F5B50"/>
            </a:solidFill>
            <a:ln>
              <a:noFill/>
            </a:ln>
          </p:spPr>
          <p:txBody>
            <a:bodyPr vert="horz" wrap="square" lIns="91440" tIns="45720" rIns="91440" bIns="45720" numCol="1" anchor="t" anchorCtr="0" compatLnSpc="1"/>
            <a:lstStyle/>
            <a:p>
              <a:pPr defTabSz="911225"/>
              <a:endParaRPr lang="zh-CN" altLang="en-US" sz="1700">
                <a:solidFill>
                  <a:prstClr val="black"/>
                </a:solidFill>
                <a:latin typeface="Calibri" panose="020F0502020204030204"/>
                <a:ea typeface="宋体" panose="02010600030101010101" pitchFamily="2" charset="-122"/>
              </a:endParaRPr>
            </a:p>
          </p:txBody>
        </p:sp>
        <p:sp>
          <p:nvSpPr>
            <p:cNvPr id="95" name="Freeform 44673"/>
            <p:cNvSpPr/>
            <p:nvPr/>
          </p:nvSpPr>
          <p:spPr bwMode="auto">
            <a:xfrm rot="1020000">
              <a:off x="6836209" y="2463154"/>
              <a:ext cx="354013" cy="442913"/>
            </a:xfrm>
            <a:custGeom>
              <a:avLst/>
              <a:gdLst>
                <a:gd name="T0" fmla="*/ 142 w 149"/>
                <a:gd name="T1" fmla="*/ 83 h 187"/>
                <a:gd name="T2" fmla="*/ 115 w 149"/>
                <a:gd name="T3" fmla="*/ 54 h 187"/>
                <a:gd name="T4" fmla="*/ 104 w 149"/>
                <a:gd name="T5" fmla="*/ 17 h 187"/>
                <a:gd name="T6" fmla="*/ 44 w 149"/>
                <a:gd name="T7" fmla="*/ 17 h 187"/>
                <a:gd name="T8" fmla="*/ 33 w 149"/>
                <a:gd name="T9" fmla="*/ 55 h 187"/>
                <a:gd name="T10" fmla="*/ 6 w 149"/>
                <a:gd name="T11" fmla="*/ 84 h 187"/>
                <a:gd name="T12" fmla="*/ 36 w 149"/>
                <a:gd name="T13" fmla="*/ 135 h 187"/>
                <a:gd name="T14" fmla="*/ 64 w 149"/>
                <a:gd name="T15" fmla="*/ 133 h 187"/>
                <a:gd name="T16" fmla="*/ 64 w 149"/>
                <a:gd name="T17" fmla="*/ 179 h 187"/>
                <a:gd name="T18" fmla="*/ 75 w 149"/>
                <a:gd name="T19" fmla="*/ 187 h 187"/>
                <a:gd name="T20" fmla="*/ 86 w 149"/>
                <a:gd name="T21" fmla="*/ 179 h 187"/>
                <a:gd name="T22" fmla="*/ 86 w 149"/>
                <a:gd name="T23" fmla="*/ 133 h 187"/>
                <a:gd name="T24" fmla="*/ 113 w 149"/>
                <a:gd name="T25" fmla="*/ 135 h 187"/>
                <a:gd name="T26" fmla="*/ 142 w 149"/>
                <a:gd name="T27" fmla="*/ 8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9" h="187">
                  <a:moveTo>
                    <a:pt x="142" y="83"/>
                  </a:moveTo>
                  <a:cubicBezTo>
                    <a:pt x="139" y="69"/>
                    <a:pt x="128" y="59"/>
                    <a:pt x="115" y="54"/>
                  </a:cubicBezTo>
                  <a:cubicBezTo>
                    <a:pt x="118" y="41"/>
                    <a:pt x="114" y="27"/>
                    <a:pt x="104" y="17"/>
                  </a:cubicBezTo>
                  <a:cubicBezTo>
                    <a:pt x="87" y="0"/>
                    <a:pt x="60" y="0"/>
                    <a:pt x="44" y="17"/>
                  </a:cubicBezTo>
                  <a:cubicBezTo>
                    <a:pt x="34" y="27"/>
                    <a:pt x="30" y="42"/>
                    <a:pt x="33" y="55"/>
                  </a:cubicBezTo>
                  <a:cubicBezTo>
                    <a:pt x="20" y="59"/>
                    <a:pt x="9" y="70"/>
                    <a:pt x="6" y="84"/>
                  </a:cubicBezTo>
                  <a:cubicBezTo>
                    <a:pt x="0" y="107"/>
                    <a:pt x="13" y="130"/>
                    <a:pt x="36" y="135"/>
                  </a:cubicBezTo>
                  <a:cubicBezTo>
                    <a:pt x="46" y="138"/>
                    <a:pt x="55" y="137"/>
                    <a:pt x="64" y="133"/>
                  </a:cubicBezTo>
                  <a:cubicBezTo>
                    <a:pt x="64" y="179"/>
                    <a:pt x="64" y="179"/>
                    <a:pt x="64" y="179"/>
                  </a:cubicBezTo>
                  <a:cubicBezTo>
                    <a:pt x="64" y="183"/>
                    <a:pt x="69" y="187"/>
                    <a:pt x="75" y="187"/>
                  </a:cubicBezTo>
                  <a:cubicBezTo>
                    <a:pt x="81" y="187"/>
                    <a:pt x="86" y="183"/>
                    <a:pt x="86" y="179"/>
                  </a:cubicBezTo>
                  <a:cubicBezTo>
                    <a:pt x="86" y="133"/>
                    <a:pt x="86" y="133"/>
                    <a:pt x="86" y="133"/>
                  </a:cubicBezTo>
                  <a:cubicBezTo>
                    <a:pt x="94" y="137"/>
                    <a:pt x="104" y="138"/>
                    <a:pt x="113" y="135"/>
                  </a:cubicBezTo>
                  <a:cubicBezTo>
                    <a:pt x="135" y="129"/>
                    <a:pt x="149" y="106"/>
                    <a:pt x="142" y="83"/>
                  </a:cubicBezTo>
                  <a:close/>
                </a:path>
              </a:pathLst>
            </a:custGeom>
            <a:solidFill>
              <a:srgbClr val="F5EDE8"/>
            </a:solidFill>
            <a:ln>
              <a:noFill/>
            </a:ln>
          </p:spPr>
          <p:txBody>
            <a:bodyPr vert="horz" wrap="square" lIns="91440" tIns="45720" rIns="91440" bIns="45720" numCol="1" anchor="t" anchorCtr="0" compatLnSpc="1"/>
            <a:lstStyle/>
            <a:p>
              <a:pPr defTabSz="911225"/>
              <a:endParaRPr lang="zh-CN" altLang="en-US" sz="1700">
                <a:solidFill>
                  <a:prstClr val="black"/>
                </a:solidFill>
                <a:latin typeface="Calibri" panose="020F0502020204030204"/>
                <a:ea typeface="宋体" panose="02010600030101010101" pitchFamily="2" charset="-122"/>
              </a:endParaRPr>
            </a:p>
          </p:txBody>
        </p:sp>
        <p:sp>
          <p:nvSpPr>
            <p:cNvPr id="96" name="Freeform 30"/>
            <p:cNvSpPr>
              <a:spLocks noChangeAspect="1" noEditPoints="1"/>
            </p:cNvSpPr>
            <p:nvPr/>
          </p:nvSpPr>
          <p:spPr bwMode="auto">
            <a:xfrm>
              <a:off x="6769689" y="3798609"/>
              <a:ext cx="468000" cy="337922"/>
            </a:xfrm>
            <a:custGeom>
              <a:avLst/>
              <a:gdLst>
                <a:gd name="T0" fmla="*/ 47 w 165"/>
                <a:gd name="T1" fmla="*/ 57 h 121"/>
                <a:gd name="T2" fmla="*/ 60 w 165"/>
                <a:gd name="T3" fmla="*/ 82 h 121"/>
                <a:gd name="T4" fmla="*/ 98 w 165"/>
                <a:gd name="T5" fmla="*/ 78 h 121"/>
                <a:gd name="T6" fmla="*/ 104 w 165"/>
                <a:gd name="T7" fmla="*/ 68 h 121"/>
                <a:gd name="T8" fmla="*/ 77 w 165"/>
                <a:gd name="T9" fmla="*/ 28 h 121"/>
                <a:gd name="T10" fmla="*/ 141 w 165"/>
                <a:gd name="T11" fmla="*/ 121 h 121"/>
                <a:gd name="T12" fmla="*/ 117 w 165"/>
                <a:gd name="T13" fmla="*/ 91 h 121"/>
                <a:gd name="T14" fmla="*/ 77 w 165"/>
                <a:gd name="T15" fmla="*/ 94 h 121"/>
                <a:gd name="T16" fmla="*/ 30 w 165"/>
                <a:gd name="T17" fmla="*/ 115 h 121"/>
                <a:gd name="T18" fmla="*/ 30 w 165"/>
                <a:gd name="T19" fmla="*/ 55 h 121"/>
                <a:gd name="T20" fmla="*/ 43 w 165"/>
                <a:gd name="T21" fmla="*/ 45 h 121"/>
                <a:gd name="T22" fmla="*/ 34 w 165"/>
                <a:gd name="T23" fmla="*/ 39 h 121"/>
                <a:gd name="T24" fmla="*/ 5 w 165"/>
                <a:gd name="T25" fmla="*/ 24 h 121"/>
                <a:gd name="T26" fmla="*/ 42 w 165"/>
                <a:gd name="T27" fmla="*/ 24 h 121"/>
                <a:gd name="T28" fmla="*/ 50 w 165"/>
                <a:gd name="T29" fmla="*/ 32 h 121"/>
                <a:gd name="T30" fmla="*/ 104 w 165"/>
                <a:gd name="T31" fmla="*/ 33 h 121"/>
                <a:gd name="T32" fmla="*/ 110 w 165"/>
                <a:gd name="T33" fmla="*/ 24 h 121"/>
                <a:gd name="T34" fmla="*/ 159 w 165"/>
                <a:gd name="T35" fmla="*/ 24 h 121"/>
                <a:gd name="T36" fmla="*/ 118 w 165"/>
                <a:gd name="T37" fmla="*/ 42 h 121"/>
                <a:gd name="T38" fmla="*/ 113 w 165"/>
                <a:gd name="T39" fmla="*/ 57 h 121"/>
                <a:gd name="T40" fmla="*/ 125 w 165"/>
                <a:gd name="T41" fmla="*/ 79 h 121"/>
                <a:gd name="T42" fmla="*/ 165 w 165"/>
                <a:gd name="T43" fmla="*/ 97 h 121"/>
                <a:gd name="T44" fmla="*/ 41 w 165"/>
                <a:gd name="T45" fmla="*/ 64 h 121"/>
                <a:gd name="T46" fmla="*/ 7 w 165"/>
                <a:gd name="T47" fmla="*/ 85 h 121"/>
                <a:gd name="T48" fmla="*/ 53 w 165"/>
                <a:gd name="T49" fmla="*/ 85 h 121"/>
                <a:gd name="T50" fmla="*/ 116 w 165"/>
                <a:gd name="T51" fmla="*/ 27 h 121"/>
                <a:gd name="T52" fmla="*/ 123 w 165"/>
                <a:gd name="T53" fmla="*/ 39 h 121"/>
                <a:gd name="T54" fmla="*/ 153 w 165"/>
                <a:gd name="T55" fmla="*/ 24 h 121"/>
                <a:gd name="T56" fmla="*/ 116 w 165"/>
                <a:gd name="T57" fmla="*/ 24 h 121"/>
                <a:gd name="T58" fmla="*/ 23 w 165"/>
                <a:gd name="T59" fmla="*/ 12 h 121"/>
                <a:gd name="T60" fmla="*/ 23 w 165"/>
                <a:gd name="T61" fmla="*/ 37 h 121"/>
                <a:gd name="T62" fmla="*/ 28 w 165"/>
                <a:gd name="T63" fmla="*/ 27 h 121"/>
                <a:gd name="T64" fmla="*/ 158 w 165"/>
                <a:gd name="T65" fmla="*/ 97 h 121"/>
                <a:gd name="T66" fmla="*/ 123 w 165"/>
                <a:gd name="T67" fmla="*/ 97 h 121"/>
                <a:gd name="T68" fmla="*/ 158 w 165"/>
                <a:gd name="T69" fmla="*/ 9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 h="121">
                  <a:moveTo>
                    <a:pt x="77" y="28"/>
                  </a:moveTo>
                  <a:cubicBezTo>
                    <a:pt x="61" y="28"/>
                    <a:pt x="47" y="41"/>
                    <a:pt x="47" y="57"/>
                  </a:cubicBezTo>
                  <a:cubicBezTo>
                    <a:pt x="47" y="58"/>
                    <a:pt x="47" y="59"/>
                    <a:pt x="48" y="60"/>
                  </a:cubicBezTo>
                  <a:cubicBezTo>
                    <a:pt x="55" y="65"/>
                    <a:pt x="59" y="73"/>
                    <a:pt x="60" y="82"/>
                  </a:cubicBezTo>
                  <a:cubicBezTo>
                    <a:pt x="65" y="85"/>
                    <a:pt x="71" y="87"/>
                    <a:pt x="77" y="87"/>
                  </a:cubicBezTo>
                  <a:cubicBezTo>
                    <a:pt x="85" y="87"/>
                    <a:pt x="92" y="83"/>
                    <a:pt x="98" y="78"/>
                  </a:cubicBezTo>
                  <a:cubicBezTo>
                    <a:pt x="97" y="76"/>
                    <a:pt x="97" y="73"/>
                    <a:pt x="98" y="71"/>
                  </a:cubicBezTo>
                  <a:cubicBezTo>
                    <a:pt x="100" y="69"/>
                    <a:pt x="102" y="68"/>
                    <a:pt x="104" y="68"/>
                  </a:cubicBezTo>
                  <a:cubicBezTo>
                    <a:pt x="105" y="65"/>
                    <a:pt x="106" y="61"/>
                    <a:pt x="106" y="57"/>
                  </a:cubicBezTo>
                  <a:cubicBezTo>
                    <a:pt x="106" y="41"/>
                    <a:pt x="93" y="28"/>
                    <a:pt x="77" y="28"/>
                  </a:cubicBezTo>
                  <a:moveTo>
                    <a:pt x="165" y="97"/>
                  </a:moveTo>
                  <a:cubicBezTo>
                    <a:pt x="165" y="111"/>
                    <a:pt x="154" y="121"/>
                    <a:pt x="141" y="121"/>
                  </a:cubicBezTo>
                  <a:cubicBezTo>
                    <a:pt x="127" y="121"/>
                    <a:pt x="116" y="111"/>
                    <a:pt x="116" y="97"/>
                  </a:cubicBezTo>
                  <a:cubicBezTo>
                    <a:pt x="116" y="95"/>
                    <a:pt x="117" y="93"/>
                    <a:pt x="117" y="91"/>
                  </a:cubicBezTo>
                  <a:cubicBezTo>
                    <a:pt x="115" y="90"/>
                    <a:pt x="106" y="84"/>
                    <a:pt x="103" y="83"/>
                  </a:cubicBezTo>
                  <a:cubicBezTo>
                    <a:pt x="96" y="90"/>
                    <a:pt x="87" y="94"/>
                    <a:pt x="77" y="94"/>
                  </a:cubicBezTo>
                  <a:cubicBezTo>
                    <a:pt x="71" y="94"/>
                    <a:pt x="65" y="92"/>
                    <a:pt x="60" y="90"/>
                  </a:cubicBezTo>
                  <a:cubicBezTo>
                    <a:pt x="58" y="104"/>
                    <a:pt x="45" y="115"/>
                    <a:pt x="30" y="115"/>
                  </a:cubicBezTo>
                  <a:cubicBezTo>
                    <a:pt x="13" y="115"/>
                    <a:pt x="0" y="102"/>
                    <a:pt x="0" y="85"/>
                  </a:cubicBezTo>
                  <a:cubicBezTo>
                    <a:pt x="0" y="68"/>
                    <a:pt x="13" y="55"/>
                    <a:pt x="30" y="55"/>
                  </a:cubicBezTo>
                  <a:cubicBezTo>
                    <a:pt x="34" y="55"/>
                    <a:pt x="37" y="55"/>
                    <a:pt x="40" y="56"/>
                  </a:cubicBezTo>
                  <a:cubicBezTo>
                    <a:pt x="40" y="52"/>
                    <a:pt x="41" y="48"/>
                    <a:pt x="43" y="45"/>
                  </a:cubicBezTo>
                  <a:cubicBezTo>
                    <a:pt x="42" y="45"/>
                    <a:pt x="42" y="45"/>
                    <a:pt x="42" y="45"/>
                  </a:cubicBezTo>
                  <a:cubicBezTo>
                    <a:pt x="34" y="39"/>
                    <a:pt x="34" y="39"/>
                    <a:pt x="34" y="39"/>
                  </a:cubicBezTo>
                  <a:cubicBezTo>
                    <a:pt x="31" y="41"/>
                    <a:pt x="27" y="43"/>
                    <a:pt x="23" y="43"/>
                  </a:cubicBezTo>
                  <a:cubicBezTo>
                    <a:pt x="13" y="43"/>
                    <a:pt x="5" y="34"/>
                    <a:pt x="5" y="24"/>
                  </a:cubicBezTo>
                  <a:cubicBezTo>
                    <a:pt x="5" y="14"/>
                    <a:pt x="13" y="6"/>
                    <a:pt x="23" y="6"/>
                  </a:cubicBezTo>
                  <a:cubicBezTo>
                    <a:pt x="34" y="6"/>
                    <a:pt x="42" y="14"/>
                    <a:pt x="42" y="24"/>
                  </a:cubicBezTo>
                  <a:cubicBezTo>
                    <a:pt x="42" y="25"/>
                    <a:pt x="42" y="26"/>
                    <a:pt x="42" y="27"/>
                  </a:cubicBezTo>
                  <a:cubicBezTo>
                    <a:pt x="50" y="32"/>
                    <a:pt x="50" y="32"/>
                    <a:pt x="50" y="32"/>
                  </a:cubicBezTo>
                  <a:cubicBezTo>
                    <a:pt x="57" y="25"/>
                    <a:pt x="66" y="21"/>
                    <a:pt x="77" y="21"/>
                  </a:cubicBezTo>
                  <a:cubicBezTo>
                    <a:pt x="88" y="21"/>
                    <a:pt x="98" y="26"/>
                    <a:pt x="104" y="33"/>
                  </a:cubicBezTo>
                  <a:cubicBezTo>
                    <a:pt x="111" y="30"/>
                    <a:pt x="111" y="30"/>
                    <a:pt x="111" y="30"/>
                  </a:cubicBezTo>
                  <a:cubicBezTo>
                    <a:pt x="110" y="28"/>
                    <a:pt x="110" y="26"/>
                    <a:pt x="110" y="24"/>
                  </a:cubicBezTo>
                  <a:cubicBezTo>
                    <a:pt x="110" y="11"/>
                    <a:pt x="121" y="0"/>
                    <a:pt x="135" y="0"/>
                  </a:cubicBezTo>
                  <a:cubicBezTo>
                    <a:pt x="148" y="0"/>
                    <a:pt x="159" y="11"/>
                    <a:pt x="159" y="24"/>
                  </a:cubicBezTo>
                  <a:cubicBezTo>
                    <a:pt x="159" y="38"/>
                    <a:pt x="148" y="49"/>
                    <a:pt x="135" y="49"/>
                  </a:cubicBezTo>
                  <a:cubicBezTo>
                    <a:pt x="128" y="49"/>
                    <a:pt x="122" y="46"/>
                    <a:pt x="118" y="42"/>
                  </a:cubicBezTo>
                  <a:cubicBezTo>
                    <a:pt x="111" y="46"/>
                    <a:pt x="111" y="46"/>
                    <a:pt x="111" y="46"/>
                  </a:cubicBezTo>
                  <a:cubicBezTo>
                    <a:pt x="113" y="49"/>
                    <a:pt x="113" y="53"/>
                    <a:pt x="113" y="57"/>
                  </a:cubicBezTo>
                  <a:cubicBezTo>
                    <a:pt x="113" y="62"/>
                    <a:pt x="112" y="66"/>
                    <a:pt x="111" y="70"/>
                  </a:cubicBezTo>
                  <a:cubicBezTo>
                    <a:pt x="125" y="79"/>
                    <a:pt x="125" y="79"/>
                    <a:pt x="125" y="79"/>
                  </a:cubicBezTo>
                  <a:cubicBezTo>
                    <a:pt x="129" y="75"/>
                    <a:pt x="135" y="73"/>
                    <a:pt x="141" y="73"/>
                  </a:cubicBezTo>
                  <a:cubicBezTo>
                    <a:pt x="154" y="73"/>
                    <a:pt x="165" y="84"/>
                    <a:pt x="165" y="97"/>
                  </a:cubicBezTo>
                  <a:moveTo>
                    <a:pt x="53" y="85"/>
                  </a:moveTo>
                  <a:cubicBezTo>
                    <a:pt x="53" y="76"/>
                    <a:pt x="48" y="68"/>
                    <a:pt x="41" y="64"/>
                  </a:cubicBezTo>
                  <a:cubicBezTo>
                    <a:pt x="38" y="63"/>
                    <a:pt x="34" y="62"/>
                    <a:pt x="30" y="62"/>
                  </a:cubicBezTo>
                  <a:cubicBezTo>
                    <a:pt x="17" y="62"/>
                    <a:pt x="7" y="72"/>
                    <a:pt x="7" y="85"/>
                  </a:cubicBezTo>
                  <a:cubicBezTo>
                    <a:pt x="7" y="98"/>
                    <a:pt x="17" y="108"/>
                    <a:pt x="30" y="108"/>
                  </a:cubicBezTo>
                  <a:cubicBezTo>
                    <a:pt x="43" y="108"/>
                    <a:pt x="53" y="98"/>
                    <a:pt x="53" y="85"/>
                  </a:cubicBezTo>
                  <a:close/>
                  <a:moveTo>
                    <a:pt x="116" y="24"/>
                  </a:moveTo>
                  <a:cubicBezTo>
                    <a:pt x="116" y="25"/>
                    <a:pt x="116" y="26"/>
                    <a:pt x="116" y="27"/>
                  </a:cubicBezTo>
                  <a:cubicBezTo>
                    <a:pt x="119" y="26"/>
                    <a:pt x="123" y="27"/>
                    <a:pt x="125" y="30"/>
                  </a:cubicBezTo>
                  <a:cubicBezTo>
                    <a:pt x="126" y="33"/>
                    <a:pt x="126" y="37"/>
                    <a:pt x="123" y="39"/>
                  </a:cubicBezTo>
                  <a:cubicBezTo>
                    <a:pt x="126" y="41"/>
                    <a:pt x="130" y="43"/>
                    <a:pt x="135" y="43"/>
                  </a:cubicBezTo>
                  <a:cubicBezTo>
                    <a:pt x="145" y="43"/>
                    <a:pt x="153" y="35"/>
                    <a:pt x="153" y="24"/>
                  </a:cubicBezTo>
                  <a:cubicBezTo>
                    <a:pt x="153" y="14"/>
                    <a:pt x="145" y="6"/>
                    <a:pt x="135" y="6"/>
                  </a:cubicBezTo>
                  <a:cubicBezTo>
                    <a:pt x="124" y="6"/>
                    <a:pt x="116" y="14"/>
                    <a:pt x="116" y="24"/>
                  </a:cubicBezTo>
                  <a:moveTo>
                    <a:pt x="36" y="24"/>
                  </a:moveTo>
                  <a:cubicBezTo>
                    <a:pt x="36" y="17"/>
                    <a:pt x="30" y="12"/>
                    <a:pt x="23" y="12"/>
                  </a:cubicBezTo>
                  <a:cubicBezTo>
                    <a:pt x="17" y="12"/>
                    <a:pt x="11" y="17"/>
                    <a:pt x="11" y="24"/>
                  </a:cubicBezTo>
                  <a:cubicBezTo>
                    <a:pt x="11" y="31"/>
                    <a:pt x="17" y="37"/>
                    <a:pt x="23" y="37"/>
                  </a:cubicBezTo>
                  <a:cubicBezTo>
                    <a:pt x="25" y="37"/>
                    <a:pt x="27" y="36"/>
                    <a:pt x="29" y="36"/>
                  </a:cubicBezTo>
                  <a:cubicBezTo>
                    <a:pt x="27" y="33"/>
                    <a:pt x="27" y="30"/>
                    <a:pt x="28" y="27"/>
                  </a:cubicBezTo>
                  <a:cubicBezTo>
                    <a:pt x="30" y="25"/>
                    <a:pt x="33" y="24"/>
                    <a:pt x="36" y="24"/>
                  </a:cubicBezTo>
                  <a:moveTo>
                    <a:pt x="158" y="97"/>
                  </a:moveTo>
                  <a:cubicBezTo>
                    <a:pt x="158" y="87"/>
                    <a:pt x="150" y="79"/>
                    <a:pt x="141" y="79"/>
                  </a:cubicBezTo>
                  <a:cubicBezTo>
                    <a:pt x="131" y="79"/>
                    <a:pt x="123" y="87"/>
                    <a:pt x="123" y="97"/>
                  </a:cubicBezTo>
                  <a:cubicBezTo>
                    <a:pt x="123" y="107"/>
                    <a:pt x="131" y="115"/>
                    <a:pt x="141" y="115"/>
                  </a:cubicBezTo>
                  <a:cubicBezTo>
                    <a:pt x="150" y="115"/>
                    <a:pt x="158" y="107"/>
                    <a:pt x="158" y="97"/>
                  </a:cubicBezTo>
                </a:path>
              </a:pathLst>
            </a:custGeom>
            <a:solidFill>
              <a:srgbClr val="F5EDE8"/>
            </a:solidFill>
            <a:ln>
              <a:noFill/>
            </a:ln>
          </p:spPr>
          <p:txBody>
            <a:bodyPr vert="horz" wrap="square" lIns="91440" tIns="45720" rIns="91440" bIns="45720" numCol="1" anchor="t" anchorCtr="0" compatLnSpc="1"/>
            <a:lstStyle/>
            <a:p>
              <a:pPr defTabSz="911225"/>
              <a:endParaRPr lang="zh-CN" altLang="en-US" sz="1700">
                <a:solidFill>
                  <a:prstClr val="black"/>
                </a:solidFill>
                <a:latin typeface="Calibri" panose="020F0502020204030204"/>
                <a:ea typeface="宋体" panose="02010600030101010101" pitchFamily="2" charset="-122"/>
              </a:endParaRPr>
            </a:p>
          </p:txBody>
        </p:sp>
        <p:sp>
          <p:nvSpPr>
            <p:cNvPr id="97" name="Freeform 14"/>
            <p:cNvSpPr>
              <a:spLocks noEditPoints="1"/>
            </p:cNvSpPr>
            <p:nvPr/>
          </p:nvSpPr>
          <p:spPr bwMode="auto">
            <a:xfrm rot="-1800000">
              <a:off x="5013439" y="3139402"/>
              <a:ext cx="454025" cy="523875"/>
            </a:xfrm>
            <a:custGeom>
              <a:avLst/>
              <a:gdLst>
                <a:gd name="T0" fmla="*/ 83 w 131"/>
                <a:gd name="T1" fmla="*/ 130 h 151"/>
                <a:gd name="T2" fmla="*/ 86 w 131"/>
                <a:gd name="T3" fmla="*/ 136 h 151"/>
                <a:gd name="T4" fmla="*/ 48 w 131"/>
                <a:gd name="T5" fmla="*/ 138 h 151"/>
                <a:gd name="T6" fmla="*/ 45 w 131"/>
                <a:gd name="T7" fmla="*/ 132 h 151"/>
                <a:gd name="T8" fmla="*/ 48 w 131"/>
                <a:gd name="T9" fmla="*/ 130 h 151"/>
                <a:gd name="T10" fmla="*/ 78 w 131"/>
                <a:gd name="T11" fmla="*/ 147 h 151"/>
                <a:gd name="T12" fmla="*/ 57 w 131"/>
                <a:gd name="T13" fmla="*/ 151 h 151"/>
                <a:gd name="T14" fmla="*/ 52 w 131"/>
                <a:gd name="T15" fmla="*/ 143 h 151"/>
                <a:gd name="T16" fmla="*/ 65 w 131"/>
                <a:gd name="T17" fmla="*/ 34 h 151"/>
                <a:gd name="T18" fmla="*/ 82 w 131"/>
                <a:gd name="T19" fmla="*/ 125 h 151"/>
                <a:gd name="T20" fmla="*/ 31 w 131"/>
                <a:gd name="T21" fmla="*/ 68 h 151"/>
                <a:gd name="T22" fmla="*/ 65 w 131"/>
                <a:gd name="T23" fmla="*/ 34 h 151"/>
                <a:gd name="T24" fmla="*/ 72 w 131"/>
                <a:gd name="T25" fmla="*/ 41 h 151"/>
                <a:gd name="T26" fmla="*/ 79 w 131"/>
                <a:gd name="T27" fmla="*/ 45 h 151"/>
                <a:gd name="T28" fmla="*/ 71 w 131"/>
                <a:gd name="T29" fmla="*/ 43 h 151"/>
                <a:gd name="T30" fmla="*/ 50 w 131"/>
                <a:gd name="T31" fmla="*/ 53 h 151"/>
                <a:gd name="T32" fmla="*/ 42 w 131"/>
                <a:gd name="T33" fmla="*/ 68 h 151"/>
                <a:gd name="T34" fmla="*/ 40 w 131"/>
                <a:gd name="T35" fmla="*/ 81 h 151"/>
                <a:gd name="T36" fmla="*/ 38 w 131"/>
                <a:gd name="T37" fmla="*/ 74 h 151"/>
                <a:gd name="T38" fmla="*/ 38 w 131"/>
                <a:gd name="T39" fmla="*/ 60 h 151"/>
                <a:gd name="T40" fmla="*/ 47 w 131"/>
                <a:gd name="T41" fmla="*/ 47 h 151"/>
                <a:gd name="T42" fmla="*/ 65 w 131"/>
                <a:gd name="T43" fmla="*/ 40 h 151"/>
                <a:gd name="T44" fmla="*/ 70 w 131"/>
                <a:gd name="T45" fmla="*/ 40 h 151"/>
                <a:gd name="T46" fmla="*/ 70 w 131"/>
                <a:gd name="T47" fmla="*/ 0 h 151"/>
                <a:gd name="T48" fmla="*/ 66 w 131"/>
                <a:gd name="T49" fmla="*/ 23 h 151"/>
                <a:gd name="T50" fmla="*/ 62 w 131"/>
                <a:gd name="T51" fmla="*/ 0 h 151"/>
                <a:gd name="T52" fmla="*/ 115 w 131"/>
                <a:gd name="T53" fmla="*/ 22 h 151"/>
                <a:gd name="T54" fmla="*/ 93 w 131"/>
                <a:gd name="T55" fmla="*/ 32 h 151"/>
                <a:gd name="T56" fmla="*/ 34 w 131"/>
                <a:gd name="T57" fmla="*/ 102 h 151"/>
                <a:gd name="T58" fmla="*/ 17 w 131"/>
                <a:gd name="T59" fmla="*/ 108 h 151"/>
                <a:gd name="T60" fmla="*/ 34 w 131"/>
                <a:gd name="T61" fmla="*/ 102 h 151"/>
                <a:gd name="T62" fmla="*/ 22 w 131"/>
                <a:gd name="T63" fmla="*/ 16 h 151"/>
                <a:gd name="T64" fmla="*/ 32 w 131"/>
                <a:gd name="T65" fmla="*/ 37 h 151"/>
                <a:gd name="T66" fmla="*/ 22 w 131"/>
                <a:gd name="T67" fmla="*/ 16 h 151"/>
                <a:gd name="T68" fmla="*/ 109 w 131"/>
                <a:gd name="T69" fmla="*/ 114 h 151"/>
                <a:gd name="T70" fmla="*/ 102 w 131"/>
                <a:gd name="T71" fmla="*/ 96 h 151"/>
                <a:gd name="T72" fmla="*/ 97 w 131"/>
                <a:gd name="T73" fmla="*/ 102 h 151"/>
                <a:gd name="T74" fmla="*/ 131 w 131"/>
                <a:gd name="T75" fmla="*/ 69 h 151"/>
                <a:gd name="T76" fmla="*/ 112 w 131"/>
                <a:gd name="T77" fmla="*/ 68 h 151"/>
                <a:gd name="T78" fmla="*/ 131 w 131"/>
                <a:gd name="T79" fmla="*/ 61 h 151"/>
                <a:gd name="T80" fmla="*/ 0 w 131"/>
                <a:gd name="T81" fmla="*/ 69 h 151"/>
                <a:gd name="T82" fmla="*/ 20 w 131"/>
                <a:gd name="T83" fmla="*/ 61 h 151"/>
                <a:gd name="T84" fmla="*/ 20 w 131"/>
                <a:gd name="T85" fmla="*/ 6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1" h="151">
                  <a:moveTo>
                    <a:pt x="48" y="130"/>
                  </a:moveTo>
                  <a:cubicBezTo>
                    <a:pt x="83" y="130"/>
                    <a:pt x="83" y="130"/>
                    <a:pt x="83" y="130"/>
                  </a:cubicBezTo>
                  <a:cubicBezTo>
                    <a:pt x="84" y="130"/>
                    <a:pt x="86" y="131"/>
                    <a:pt x="86" y="132"/>
                  </a:cubicBezTo>
                  <a:cubicBezTo>
                    <a:pt x="86" y="136"/>
                    <a:pt x="86" y="136"/>
                    <a:pt x="86" y="136"/>
                  </a:cubicBezTo>
                  <a:cubicBezTo>
                    <a:pt x="86" y="137"/>
                    <a:pt x="84" y="138"/>
                    <a:pt x="83" y="138"/>
                  </a:cubicBezTo>
                  <a:cubicBezTo>
                    <a:pt x="48" y="138"/>
                    <a:pt x="48" y="138"/>
                    <a:pt x="48" y="138"/>
                  </a:cubicBezTo>
                  <a:cubicBezTo>
                    <a:pt x="46" y="138"/>
                    <a:pt x="45" y="137"/>
                    <a:pt x="45" y="136"/>
                  </a:cubicBezTo>
                  <a:cubicBezTo>
                    <a:pt x="45" y="132"/>
                    <a:pt x="45" y="132"/>
                    <a:pt x="45" y="132"/>
                  </a:cubicBezTo>
                  <a:cubicBezTo>
                    <a:pt x="45" y="131"/>
                    <a:pt x="46" y="130"/>
                    <a:pt x="48" y="130"/>
                  </a:cubicBezTo>
                  <a:cubicBezTo>
                    <a:pt x="48" y="130"/>
                    <a:pt x="48" y="130"/>
                    <a:pt x="48" y="130"/>
                  </a:cubicBezTo>
                  <a:close/>
                  <a:moveTo>
                    <a:pt x="78" y="143"/>
                  </a:moveTo>
                  <a:cubicBezTo>
                    <a:pt x="78" y="147"/>
                    <a:pt x="78" y="147"/>
                    <a:pt x="78" y="147"/>
                  </a:cubicBezTo>
                  <a:cubicBezTo>
                    <a:pt x="78" y="149"/>
                    <a:pt x="76" y="151"/>
                    <a:pt x="74" y="151"/>
                  </a:cubicBezTo>
                  <a:cubicBezTo>
                    <a:pt x="57" y="151"/>
                    <a:pt x="57" y="151"/>
                    <a:pt x="57" y="151"/>
                  </a:cubicBezTo>
                  <a:cubicBezTo>
                    <a:pt x="54" y="151"/>
                    <a:pt x="52" y="149"/>
                    <a:pt x="52" y="147"/>
                  </a:cubicBezTo>
                  <a:cubicBezTo>
                    <a:pt x="52" y="143"/>
                    <a:pt x="52" y="143"/>
                    <a:pt x="52" y="143"/>
                  </a:cubicBezTo>
                  <a:cubicBezTo>
                    <a:pt x="78" y="143"/>
                    <a:pt x="78" y="143"/>
                    <a:pt x="78" y="143"/>
                  </a:cubicBezTo>
                  <a:close/>
                  <a:moveTo>
                    <a:pt x="65" y="34"/>
                  </a:moveTo>
                  <a:cubicBezTo>
                    <a:pt x="84" y="34"/>
                    <a:pt x="99" y="49"/>
                    <a:pt x="99" y="68"/>
                  </a:cubicBezTo>
                  <a:cubicBezTo>
                    <a:pt x="99" y="89"/>
                    <a:pt x="82" y="94"/>
                    <a:pt x="82" y="125"/>
                  </a:cubicBezTo>
                  <a:cubicBezTo>
                    <a:pt x="49" y="125"/>
                    <a:pt x="49" y="125"/>
                    <a:pt x="49" y="125"/>
                  </a:cubicBezTo>
                  <a:cubicBezTo>
                    <a:pt x="49" y="94"/>
                    <a:pt x="31" y="89"/>
                    <a:pt x="31" y="68"/>
                  </a:cubicBezTo>
                  <a:cubicBezTo>
                    <a:pt x="31" y="49"/>
                    <a:pt x="47" y="34"/>
                    <a:pt x="65" y="34"/>
                  </a:cubicBezTo>
                  <a:cubicBezTo>
                    <a:pt x="65" y="34"/>
                    <a:pt x="65" y="34"/>
                    <a:pt x="65" y="34"/>
                  </a:cubicBezTo>
                  <a:close/>
                  <a:moveTo>
                    <a:pt x="70" y="40"/>
                  </a:moveTo>
                  <a:cubicBezTo>
                    <a:pt x="72" y="41"/>
                    <a:pt x="72" y="41"/>
                    <a:pt x="72" y="41"/>
                  </a:cubicBezTo>
                  <a:cubicBezTo>
                    <a:pt x="76" y="42"/>
                    <a:pt x="80" y="44"/>
                    <a:pt x="83" y="46"/>
                  </a:cubicBezTo>
                  <a:cubicBezTo>
                    <a:pt x="82" y="46"/>
                    <a:pt x="80" y="45"/>
                    <a:pt x="79" y="45"/>
                  </a:cubicBezTo>
                  <a:cubicBezTo>
                    <a:pt x="76" y="44"/>
                    <a:pt x="76" y="44"/>
                    <a:pt x="76" y="44"/>
                  </a:cubicBezTo>
                  <a:cubicBezTo>
                    <a:pt x="74" y="44"/>
                    <a:pt x="73" y="44"/>
                    <a:pt x="71" y="43"/>
                  </a:cubicBezTo>
                  <a:cubicBezTo>
                    <a:pt x="69" y="44"/>
                    <a:pt x="66" y="44"/>
                    <a:pt x="64" y="45"/>
                  </a:cubicBezTo>
                  <a:cubicBezTo>
                    <a:pt x="59" y="46"/>
                    <a:pt x="54" y="49"/>
                    <a:pt x="50" y="53"/>
                  </a:cubicBezTo>
                  <a:cubicBezTo>
                    <a:pt x="49" y="55"/>
                    <a:pt x="49" y="55"/>
                    <a:pt x="49" y="55"/>
                  </a:cubicBezTo>
                  <a:cubicBezTo>
                    <a:pt x="45" y="59"/>
                    <a:pt x="43" y="63"/>
                    <a:pt x="42" y="68"/>
                  </a:cubicBezTo>
                  <a:cubicBezTo>
                    <a:pt x="41" y="72"/>
                    <a:pt x="41" y="72"/>
                    <a:pt x="41" y="72"/>
                  </a:cubicBezTo>
                  <a:cubicBezTo>
                    <a:pt x="40" y="75"/>
                    <a:pt x="40" y="78"/>
                    <a:pt x="40" y="81"/>
                  </a:cubicBezTo>
                  <a:cubicBezTo>
                    <a:pt x="40" y="80"/>
                    <a:pt x="39" y="78"/>
                    <a:pt x="38" y="77"/>
                  </a:cubicBezTo>
                  <a:cubicBezTo>
                    <a:pt x="38" y="74"/>
                    <a:pt x="38" y="74"/>
                    <a:pt x="38" y="74"/>
                  </a:cubicBezTo>
                  <a:cubicBezTo>
                    <a:pt x="37" y="70"/>
                    <a:pt x="37" y="66"/>
                    <a:pt x="38" y="62"/>
                  </a:cubicBezTo>
                  <a:cubicBezTo>
                    <a:pt x="38" y="60"/>
                    <a:pt x="38" y="60"/>
                    <a:pt x="38" y="60"/>
                  </a:cubicBezTo>
                  <a:cubicBezTo>
                    <a:pt x="40" y="56"/>
                    <a:pt x="42" y="53"/>
                    <a:pt x="45" y="49"/>
                  </a:cubicBezTo>
                  <a:cubicBezTo>
                    <a:pt x="47" y="47"/>
                    <a:pt x="47" y="47"/>
                    <a:pt x="47" y="47"/>
                  </a:cubicBezTo>
                  <a:cubicBezTo>
                    <a:pt x="50" y="44"/>
                    <a:pt x="54" y="42"/>
                    <a:pt x="58" y="41"/>
                  </a:cubicBezTo>
                  <a:cubicBezTo>
                    <a:pt x="61" y="40"/>
                    <a:pt x="63" y="40"/>
                    <a:pt x="65" y="40"/>
                  </a:cubicBezTo>
                  <a:cubicBezTo>
                    <a:pt x="67" y="40"/>
                    <a:pt x="68" y="40"/>
                    <a:pt x="70" y="40"/>
                  </a:cubicBezTo>
                  <a:cubicBezTo>
                    <a:pt x="70" y="40"/>
                    <a:pt x="70" y="40"/>
                    <a:pt x="70" y="40"/>
                  </a:cubicBezTo>
                  <a:close/>
                  <a:moveTo>
                    <a:pt x="62" y="0"/>
                  </a:moveTo>
                  <a:cubicBezTo>
                    <a:pt x="70" y="0"/>
                    <a:pt x="70" y="0"/>
                    <a:pt x="70" y="0"/>
                  </a:cubicBezTo>
                  <a:cubicBezTo>
                    <a:pt x="70" y="23"/>
                    <a:pt x="70" y="23"/>
                    <a:pt x="70" y="23"/>
                  </a:cubicBezTo>
                  <a:cubicBezTo>
                    <a:pt x="68" y="23"/>
                    <a:pt x="67" y="23"/>
                    <a:pt x="66" y="23"/>
                  </a:cubicBezTo>
                  <a:cubicBezTo>
                    <a:pt x="64" y="23"/>
                    <a:pt x="63" y="23"/>
                    <a:pt x="62" y="23"/>
                  </a:cubicBezTo>
                  <a:cubicBezTo>
                    <a:pt x="62" y="0"/>
                    <a:pt x="62" y="0"/>
                    <a:pt x="62" y="0"/>
                  </a:cubicBezTo>
                  <a:close/>
                  <a:moveTo>
                    <a:pt x="109" y="16"/>
                  </a:moveTo>
                  <a:cubicBezTo>
                    <a:pt x="115" y="22"/>
                    <a:pt x="115" y="22"/>
                    <a:pt x="115" y="22"/>
                  </a:cubicBezTo>
                  <a:cubicBezTo>
                    <a:pt x="99" y="37"/>
                    <a:pt x="99" y="37"/>
                    <a:pt x="99" y="37"/>
                  </a:cubicBezTo>
                  <a:cubicBezTo>
                    <a:pt x="97" y="35"/>
                    <a:pt x="95" y="33"/>
                    <a:pt x="93" y="32"/>
                  </a:cubicBezTo>
                  <a:cubicBezTo>
                    <a:pt x="109" y="16"/>
                    <a:pt x="109" y="16"/>
                    <a:pt x="109" y="16"/>
                  </a:cubicBezTo>
                  <a:close/>
                  <a:moveTo>
                    <a:pt x="34" y="102"/>
                  </a:moveTo>
                  <a:cubicBezTo>
                    <a:pt x="22" y="114"/>
                    <a:pt x="22" y="114"/>
                    <a:pt x="22" y="114"/>
                  </a:cubicBezTo>
                  <a:cubicBezTo>
                    <a:pt x="17" y="108"/>
                    <a:pt x="17" y="108"/>
                    <a:pt x="17" y="108"/>
                  </a:cubicBezTo>
                  <a:cubicBezTo>
                    <a:pt x="29" y="96"/>
                    <a:pt x="29" y="96"/>
                    <a:pt x="29" y="96"/>
                  </a:cubicBezTo>
                  <a:cubicBezTo>
                    <a:pt x="31" y="98"/>
                    <a:pt x="32" y="100"/>
                    <a:pt x="34" y="102"/>
                  </a:cubicBezTo>
                  <a:cubicBezTo>
                    <a:pt x="34" y="102"/>
                    <a:pt x="34" y="102"/>
                    <a:pt x="34" y="102"/>
                  </a:cubicBezTo>
                  <a:close/>
                  <a:moveTo>
                    <a:pt x="22" y="16"/>
                  </a:moveTo>
                  <a:cubicBezTo>
                    <a:pt x="17" y="22"/>
                    <a:pt x="17" y="22"/>
                    <a:pt x="17" y="22"/>
                  </a:cubicBezTo>
                  <a:cubicBezTo>
                    <a:pt x="32" y="37"/>
                    <a:pt x="32" y="37"/>
                    <a:pt x="32" y="37"/>
                  </a:cubicBezTo>
                  <a:cubicBezTo>
                    <a:pt x="34" y="35"/>
                    <a:pt x="36" y="33"/>
                    <a:pt x="38" y="32"/>
                  </a:cubicBezTo>
                  <a:cubicBezTo>
                    <a:pt x="22" y="16"/>
                    <a:pt x="22" y="16"/>
                    <a:pt x="22" y="16"/>
                  </a:cubicBezTo>
                  <a:close/>
                  <a:moveTo>
                    <a:pt x="97" y="102"/>
                  </a:moveTo>
                  <a:cubicBezTo>
                    <a:pt x="109" y="114"/>
                    <a:pt x="109" y="114"/>
                    <a:pt x="109" y="114"/>
                  </a:cubicBezTo>
                  <a:cubicBezTo>
                    <a:pt x="115" y="108"/>
                    <a:pt x="115" y="108"/>
                    <a:pt x="115" y="108"/>
                  </a:cubicBezTo>
                  <a:cubicBezTo>
                    <a:pt x="102" y="96"/>
                    <a:pt x="102" y="96"/>
                    <a:pt x="102" y="96"/>
                  </a:cubicBezTo>
                  <a:cubicBezTo>
                    <a:pt x="101" y="98"/>
                    <a:pt x="99" y="100"/>
                    <a:pt x="97" y="102"/>
                  </a:cubicBezTo>
                  <a:cubicBezTo>
                    <a:pt x="97" y="102"/>
                    <a:pt x="97" y="102"/>
                    <a:pt x="97" y="102"/>
                  </a:cubicBezTo>
                  <a:close/>
                  <a:moveTo>
                    <a:pt x="131" y="61"/>
                  </a:moveTo>
                  <a:cubicBezTo>
                    <a:pt x="131" y="69"/>
                    <a:pt x="131" y="69"/>
                    <a:pt x="131" y="69"/>
                  </a:cubicBezTo>
                  <a:cubicBezTo>
                    <a:pt x="112" y="69"/>
                    <a:pt x="112" y="69"/>
                    <a:pt x="112" y="69"/>
                  </a:cubicBezTo>
                  <a:cubicBezTo>
                    <a:pt x="112" y="69"/>
                    <a:pt x="112" y="68"/>
                    <a:pt x="112" y="68"/>
                  </a:cubicBezTo>
                  <a:cubicBezTo>
                    <a:pt x="112" y="66"/>
                    <a:pt x="111" y="63"/>
                    <a:pt x="111" y="61"/>
                  </a:cubicBezTo>
                  <a:cubicBezTo>
                    <a:pt x="131" y="61"/>
                    <a:pt x="131" y="61"/>
                    <a:pt x="131" y="61"/>
                  </a:cubicBezTo>
                  <a:close/>
                  <a:moveTo>
                    <a:pt x="20" y="69"/>
                  </a:moveTo>
                  <a:cubicBezTo>
                    <a:pt x="0" y="69"/>
                    <a:pt x="0" y="69"/>
                    <a:pt x="0" y="69"/>
                  </a:cubicBezTo>
                  <a:cubicBezTo>
                    <a:pt x="0" y="61"/>
                    <a:pt x="0" y="61"/>
                    <a:pt x="0" y="61"/>
                  </a:cubicBezTo>
                  <a:cubicBezTo>
                    <a:pt x="20" y="61"/>
                    <a:pt x="20" y="61"/>
                    <a:pt x="20" y="61"/>
                  </a:cubicBezTo>
                  <a:cubicBezTo>
                    <a:pt x="20" y="63"/>
                    <a:pt x="20" y="66"/>
                    <a:pt x="20" y="68"/>
                  </a:cubicBezTo>
                  <a:cubicBezTo>
                    <a:pt x="20" y="68"/>
                    <a:pt x="20" y="69"/>
                    <a:pt x="20" y="69"/>
                  </a:cubicBezTo>
                  <a:cubicBezTo>
                    <a:pt x="20" y="69"/>
                    <a:pt x="20" y="69"/>
                    <a:pt x="20" y="69"/>
                  </a:cubicBezTo>
                  <a:close/>
                </a:path>
              </a:pathLst>
            </a:custGeom>
            <a:solidFill>
              <a:srgbClr val="F5EDE8"/>
            </a:solidFill>
            <a:ln>
              <a:noFill/>
            </a:ln>
          </p:spPr>
          <p:txBody>
            <a:bodyPr vert="horz" wrap="square" lIns="91440" tIns="45720" rIns="91440" bIns="45720" numCol="1" anchor="t" anchorCtr="0" compatLnSpc="1"/>
            <a:lstStyle/>
            <a:p>
              <a:pPr defTabSz="911225"/>
              <a:endParaRPr lang="zh-CN" altLang="en-US" sz="1700">
                <a:solidFill>
                  <a:prstClr val="black"/>
                </a:solidFill>
                <a:latin typeface="Calibri" panose="020F0502020204030204"/>
                <a:ea typeface="宋体" panose="02010600030101010101" pitchFamily="2" charset="-122"/>
              </a:endParaRPr>
            </a:p>
          </p:txBody>
        </p:sp>
        <p:sp>
          <p:nvSpPr>
            <p:cNvPr id="98" name="Freeform 16"/>
            <p:cNvSpPr>
              <a:spLocks noEditPoints="1"/>
            </p:cNvSpPr>
            <p:nvPr/>
          </p:nvSpPr>
          <p:spPr bwMode="auto">
            <a:xfrm>
              <a:off x="5694538" y="1970965"/>
              <a:ext cx="496888" cy="500063"/>
            </a:xfrm>
            <a:custGeom>
              <a:avLst/>
              <a:gdLst>
                <a:gd name="T0" fmla="*/ 84 w 143"/>
                <a:gd name="T1" fmla="*/ 45 h 144"/>
                <a:gd name="T2" fmla="*/ 70 w 143"/>
                <a:gd name="T3" fmla="*/ 47 h 144"/>
                <a:gd name="T4" fmla="*/ 75 w 143"/>
                <a:gd name="T5" fmla="*/ 64 h 144"/>
                <a:gd name="T6" fmla="*/ 105 w 143"/>
                <a:gd name="T7" fmla="*/ 18 h 144"/>
                <a:gd name="T8" fmla="*/ 125 w 143"/>
                <a:gd name="T9" fmla="*/ 19 h 144"/>
                <a:gd name="T10" fmla="*/ 125 w 143"/>
                <a:gd name="T11" fmla="*/ 39 h 144"/>
                <a:gd name="T12" fmla="*/ 80 w 143"/>
                <a:gd name="T13" fmla="*/ 68 h 144"/>
                <a:gd name="T14" fmla="*/ 96 w 143"/>
                <a:gd name="T15" fmla="*/ 74 h 144"/>
                <a:gd name="T16" fmla="*/ 99 w 143"/>
                <a:gd name="T17" fmla="*/ 59 h 144"/>
                <a:gd name="T18" fmla="*/ 117 w 143"/>
                <a:gd name="T19" fmla="*/ 74 h 144"/>
                <a:gd name="T20" fmla="*/ 114 w 143"/>
                <a:gd name="T21" fmla="*/ 44 h 144"/>
                <a:gd name="T22" fmla="*/ 124 w 143"/>
                <a:gd name="T23" fmla="*/ 74 h 144"/>
                <a:gd name="T24" fmla="*/ 133 w 143"/>
                <a:gd name="T25" fmla="*/ 81 h 144"/>
                <a:gd name="T26" fmla="*/ 70 w 143"/>
                <a:gd name="T27" fmla="*/ 135 h 144"/>
                <a:gd name="T28" fmla="*/ 63 w 143"/>
                <a:gd name="T29" fmla="*/ 144 h 144"/>
                <a:gd name="T30" fmla="*/ 9 w 143"/>
                <a:gd name="T31" fmla="*/ 81 h 144"/>
                <a:gd name="T32" fmla="*/ 0 w 143"/>
                <a:gd name="T33" fmla="*/ 74 h 144"/>
                <a:gd name="T34" fmla="*/ 63 w 143"/>
                <a:gd name="T35" fmla="*/ 20 h 144"/>
                <a:gd name="T36" fmla="*/ 70 w 143"/>
                <a:gd name="T37" fmla="*/ 10 h 144"/>
                <a:gd name="T38" fmla="*/ 99 w 143"/>
                <a:gd name="T39" fmla="*/ 30 h 144"/>
                <a:gd name="T40" fmla="*/ 94 w 143"/>
                <a:gd name="T41" fmla="*/ 35 h 144"/>
                <a:gd name="T42" fmla="*/ 70 w 143"/>
                <a:gd name="T43" fmla="*/ 40 h 144"/>
                <a:gd name="T44" fmla="*/ 70 w 143"/>
                <a:gd name="T45" fmla="*/ 93 h 144"/>
                <a:gd name="T46" fmla="*/ 96 w 143"/>
                <a:gd name="T47" fmla="*/ 81 h 144"/>
                <a:gd name="T48" fmla="*/ 63 w 143"/>
                <a:gd name="T49" fmla="*/ 93 h 144"/>
                <a:gd name="T50" fmla="*/ 37 w 143"/>
                <a:gd name="T51" fmla="*/ 81 h 144"/>
                <a:gd name="T52" fmla="*/ 63 w 143"/>
                <a:gd name="T53" fmla="*/ 93 h 144"/>
                <a:gd name="T54" fmla="*/ 63 w 143"/>
                <a:gd name="T55" fmla="*/ 61 h 144"/>
                <a:gd name="T56" fmla="*/ 37 w 143"/>
                <a:gd name="T57" fmla="*/ 74 h 144"/>
                <a:gd name="T58" fmla="*/ 63 w 143"/>
                <a:gd name="T59" fmla="*/ 27 h 144"/>
                <a:gd name="T60" fmla="*/ 30 w 143"/>
                <a:gd name="T61" fmla="*/ 74 h 144"/>
                <a:gd name="T62" fmla="*/ 63 w 143"/>
                <a:gd name="T63" fmla="*/ 27 h 144"/>
                <a:gd name="T64" fmla="*/ 63 w 143"/>
                <a:gd name="T65" fmla="*/ 114 h 144"/>
                <a:gd name="T66" fmla="*/ 16 w 143"/>
                <a:gd name="T67" fmla="*/ 81 h 144"/>
                <a:gd name="T68" fmla="*/ 70 w 143"/>
                <a:gd name="T69" fmla="*/ 114 h 144"/>
                <a:gd name="T70" fmla="*/ 117 w 143"/>
                <a:gd name="T71" fmla="*/ 81 h 144"/>
                <a:gd name="T72" fmla="*/ 70 w 143"/>
                <a:gd name="T73" fmla="*/ 11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 h="144">
                  <a:moveTo>
                    <a:pt x="70" y="40"/>
                  </a:moveTo>
                  <a:cubicBezTo>
                    <a:pt x="75" y="41"/>
                    <a:pt x="80" y="42"/>
                    <a:pt x="84" y="45"/>
                  </a:cubicBezTo>
                  <a:cubicBezTo>
                    <a:pt x="79" y="50"/>
                    <a:pt x="79" y="50"/>
                    <a:pt x="79" y="50"/>
                  </a:cubicBezTo>
                  <a:cubicBezTo>
                    <a:pt x="76" y="49"/>
                    <a:pt x="73" y="48"/>
                    <a:pt x="70" y="47"/>
                  </a:cubicBezTo>
                  <a:cubicBezTo>
                    <a:pt x="70" y="61"/>
                    <a:pt x="70" y="61"/>
                    <a:pt x="70" y="61"/>
                  </a:cubicBezTo>
                  <a:cubicBezTo>
                    <a:pt x="72" y="62"/>
                    <a:pt x="74" y="63"/>
                    <a:pt x="75" y="64"/>
                  </a:cubicBezTo>
                  <a:cubicBezTo>
                    <a:pt x="106" y="32"/>
                    <a:pt x="106" y="32"/>
                    <a:pt x="106" y="32"/>
                  </a:cubicBezTo>
                  <a:cubicBezTo>
                    <a:pt x="105" y="18"/>
                    <a:pt x="105" y="18"/>
                    <a:pt x="105" y="18"/>
                  </a:cubicBezTo>
                  <a:cubicBezTo>
                    <a:pt x="123" y="0"/>
                    <a:pt x="123" y="0"/>
                    <a:pt x="123" y="0"/>
                  </a:cubicBezTo>
                  <a:cubicBezTo>
                    <a:pt x="125" y="19"/>
                    <a:pt x="125" y="19"/>
                    <a:pt x="125" y="19"/>
                  </a:cubicBezTo>
                  <a:cubicBezTo>
                    <a:pt x="143" y="21"/>
                    <a:pt x="143" y="21"/>
                    <a:pt x="143" y="21"/>
                  </a:cubicBezTo>
                  <a:cubicBezTo>
                    <a:pt x="125" y="39"/>
                    <a:pt x="125" y="39"/>
                    <a:pt x="125" y="39"/>
                  </a:cubicBezTo>
                  <a:cubicBezTo>
                    <a:pt x="111" y="37"/>
                    <a:pt x="111" y="37"/>
                    <a:pt x="111" y="37"/>
                  </a:cubicBezTo>
                  <a:cubicBezTo>
                    <a:pt x="80" y="68"/>
                    <a:pt x="80" y="68"/>
                    <a:pt x="80" y="68"/>
                  </a:cubicBezTo>
                  <a:cubicBezTo>
                    <a:pt x="81" y="70"/>
                    <a:pt x="82" y="72"/>
                    <a:pt x="82" y="74"/>
                  </a:cubicBezTo>
                  <a:cubicBezTo>
                    <a:pt x="96" y="74"/>
                    <a:pt x="96" y="74"/>
                    <a:pt x="96" y="74"/>
                  </a:cubicBezTo>
                  <a:cubicBezTo>
                    <a:pt x="96" y="70"/>
                    <a:pt x="95" y="67"/>
                    <a:pt x="94" y="65"/>
                  </a:cubicBezTo>
                  <a:cubicBezTo>
                    <a:pt x="99" y="59"/>
                    <a:pt x="99" y="59"/>
                    <a:pt x="99" y="59"/>
                  </a:cubicBezTo>
                  <a:cubicBezTo>
                    <a:pt x="101" y="64"/>
                    <a:pt x="103" y="69"/>
                    <a:pt x="103" y="74"/>
                  </a:cubicBezTo>
                  <a:cubicBezTo>
                    <a:pt x="117" y="74"/>
                    <a:pt x="117" y="74"/>
                    <a:pt x="117" y="74"/>
                  </a:cubicBezTo>
                  <a:cubicBezTo>
                    <a:pt x="116" y="65"/>
                    <a:pt x="114" y="56"/>
                    <a:pt x="109" y="49"/>
                  </a:cubicBezTo>
                  <a:cubicBezTo>
                    <a:pt x="114" y="44"/>
                    <a:pt x="114" y="44"/>
                    <a:pt x="114" y="44"/>
                  </a:cubicBezTo>
                  <a:cubicBezTo>
                    <a:pt x="114" y="45"/>
                    <a:pt x="114" y="45"/>
                    <a:pt x="114" y="45"/>
                  </a:cubicBezTo>
                  <a:cubicBezTo>
                    <a:pt x="120" y="53"/>
                    <a:pt x="123" y="63"/>
                    <a:pt x="124" y="74"/>
                  </a:cubicBezTo>
                  <a:cubicBezTo>
                    <a:pt x="133" y="74"/>
                    <a:pt x="133" y="74"/>
                    <a:pt x="133" y="74"/>
                  </a:cubicBezTo>
                  <a:cubicBezTo>
                    <a:pt x="133" y="81"/>
                    <a:pt x="133" y="81"/>
                    <a:pt x="133" y="81"/>
                  </a:cubicBezTo>
                  <a:cubicBezTo>
                    <a:pt x="124" y="81"/>
                    <a:pt x="124" y="81"/>
                    <a:pt x="124" y="81"/>
                  </a:cubicBezTo>
                  <a:cubicBezTo>
                    <a:pt x="122" y="110"/>
                    <a:pt x="99" y="133"/>
                    <a:pt x="70" y="135"/>
                  </a:cubicBezTo>
                  <a:cubicBezTo>
                    <a:pt x="70" y="144"/>
                    <a:pt x="70" y="144"/>
                    <a:pt x="70" y="144"/>
                  </a:cubicBezTo>
                  <a:cubicBezTo>
                    <a:pt x="63" y="144"/>
                    <a:pt x="63" y="144"/>
                    <a:pt x="63" y="144"/>
                  </a:cubicBezTo>
                  <a:cubicBezTo>
                    <a:pt x="63" y="135"/>
                    <a:pt x="63" y="135"/>
                    <a:pt x="63" y="135"/>
                  </a:cubicBezTo>
                  <a:cubicBezTo>
                    <a:pt x="34" y="133"/>
                    <a:pt x="11" y="110"/>
                    <a:pt x="9" y="81"/>
                  </a:cubicBezTo>
                  <a:cubicBezTo>
                    <a:pt x="0" y="81"/>
                    <a:pt x="0" y="81"/>
                    <a:pt x="0" y="81"/>
                  </a:cubicBezTo>
                  <a:cubicBezTo>
                    <a:pt x="0" y="74"/>
                    <a:pt x="0" y="74"/>
                    <a:pt x="0" y="74"/>
                  </a:cubicBezTo>
                  <a:cubicBezTo>
                    <a:pt x="9" y="74"/>
                    <a:pt x="9" y="74"/>
                    <a:pt x="9" y="74"/>
                  </a:cubicBezTo>
                  <a:cubicBezTo>
                    <a:pt x="11" y="45"/>
                    <a:pt x="34" y="21"/>
                    <a:pt x="63" y="20"/>
                  </a:cubicBezTo>
                  <a:cubicBezTo>
                    <a:pt x="63" y="10"/>
                    <a:pt x="63" y="10"/>
                    <a:pt x="63" y="10"/>
                  </a:cubicBezTo>
                  <a:cubicBezTo>
                    <a:pt x="70" y="10"/>
                    <a:pt x="70" y="10"/>
                    <a:pt x="70" y="10"/>
                  </a:cubicBezTo>
                  <a:cubicBezTo>
                    <a:pt x="70" y="20"/>
                    <a:pt x="70" y="20"/>
                    <a:pt x="70" y="20"/>
                  </a:cubicBezTo>
                  <a:cubicBezTo>
                    <a:pt x="81" y="20"/>
                    <a:pt x="91" y="24"/>
                    <a:pt x="99" y="30"/>
                  </a:cubicBezTo>
                  <a:cubicBezTo>
                    <a:pt x="99" y="30"/>
                    <a:pt x="99" y="30"/>
                    <a:pt x="99" y="30"/>
                  </a:cubicBezTo>
                  <a:cubicBezTo>
                    <a:pt x="94" y="35"/>
                    <a:pt x="94" y="35"/>
                    <a:pt x="94" y="35"/>
                  </a:cubicBezTo>
                  <a:cubicBezTo>
                    <a:pt x="87" y="30"/>
                    <a:pt x="79" y="27"/>
                    <a:pt x="70" y="27"/>
                  </a:cubicBezTo>
                  <a:cubicBezTo>
                    <a:pt x="70" y="40"/>
                    <a:pt x="70" y="40"/>
                    <a:pt x="70" y="40"/>
                  </a:cubicBezTo>
                  <a:close/>
                  <a:moveTo>
                    <a:pt x="82" y="81"/>
                  </a:moveTo>
                  <a:cubicBezTo>
                    <a:pt x="81" y="87"/>
                    <a:pt x="76" y="92"/>
                    <a:pt x="70" y="93"/>
                  </a:cubicBezTo>
                  <a:cubicBezTo>
                    <a:pt x="70" y="107"/>
                    <a:pt x="70" y="107"/>
                    <a:pt x="70" y="107"/>
                  </a:cubicBezTo>
                  <a:cubicBezTo>
                    <a:pt x="84" y="105"/>
                    <a:pt x="95" y="94"/>
                    <a:pt x="96" y="81"/>
                  </a:cubicBezTo>
                  <a:cubicBezTo>
                    <a:pt x="82" y="81"/>
                    <a:pt x="82" y="81"/>
                    <a:pt x="82" y="81"/>
                  </a:cubicBezTo>
                  <a:close/>
                  <a:moveTo>
                    <a:pt x="63" y="93"/>
                  </a:moveTo>
                  <a:cubicBezTo>
                    <a:pt x="57" y="92"/>
                    <a:pt x="52" y="87"/>
                    <a:pt x="51" y="81"/>
                  </a:cubicBezTo>
                  <a:cubicBezTo>
                    <a:pt x="37" y="81"/>
                    <a:pt x="37" y="81"/>
                    <a:pt x="37" y="81"/>
                  </a:cubicBezTo>
                  <a:cubicBezTo>
                    <a:pt x="38" y="94"/>
                    <a:pt x="49" y="105"/>
                    <a:pt x="63" y="107"/>
                  </a:cubicBezTo>
                  <a:cubicBezTo>
                    <a:pt x="63" y="93"/>
                    <a:pt x="63" y="93"/>
                    <a:pt x="63" y="93"/>
                  </a:cubicBezTo>
                  <a:close/>
                  <a:moveTo>
                    <a:pt x="51" y="74"/>
                  </a:moveTo>
                  <a:cubicBezTo>
                    <a:pt x="52" y="68"/>
                    <a:pt x="57" y="63"/>
                    <a:pt x="63" y="61"/>
                  </a:cubicBezTo>
                  <a:cubicBezTo>
                    <a:pt x="63" y="47"/>
                    <a:pt x="63" y="47"/>
                    <a:pt x="63" y="47"/>
                  </a:cubicBezTo>
                  <a:cubicBezTo>
                    <a:pt x="49" y="49"/>
                    <a:pt x="38" y="60"/>
                    <a:pt x="37" y="74"/>
                  </a:cubicBezTo>
                  <a:cubicBezTo>
                    <a:pt x="51" y="74"/>
                    <a:pt x="51" y="74"/>
                    <a:pt x="51" y="74"/>
                  </a:cubicBezTo>
                  <a:close/>
                  <a:moveTo>
                    <a:pt x="63" y="27"/>
                  </a:moveTo>
                  <a:cubicBezTo>
                    <a:pt x="38" y="28"/>
                    <a:pt x="18" y="49"/>
                    <a:pt x="16" y="74"/>
                  </a:cubicBezTo>
                  <a:cubicBezTo>
                    <a:pt x="30" y="74"/>
                    <a:pt x="30" y="74"/>
                    <a:pt x="30" y="74"/>
                  </a:cubicBezTo>
                  <a:cubicBezTo>
                    <a:pt x="31" y="56"/>
                    <a:pt x="45" y="42"/>
                    <a:pt x="63" y="40"/>
                  </a:cubicBezTo>
                  <a:cubicBezTo>
                    <a:pt x="63" y="27"/>
                    <a:pt x="63" y="27"/>
                    <a:pt x="63" y="27"/>
                  </a:cubicBezTo>
                  <a:close/>
                  <a:moveTo>
                    <a:pt x="63" y="128"/>
                  </a:moveTo>
                  <a:cubicBezTo>
                    <a:pt x="63" y="114"/>
                    <a:pt x="63" y="114"/>
                    <a:pt x="63" y="114"/>
                  </a:cubicBezTo>
                  <a:cubicBezTo>
                    <a:pt x="45" y="112"/>
                    <a:pt x="31" y="98"/>
                    <a:pt x="30" y="81"/>
                  </a:cubicBezTo>
                  <a:cubicBezTo>
                    <a:pt x="16" y="81"/>
                    <a:pt x="16" y="81"/>
                    <a:pt x="16" y="81"/>
                  </a:cubicBezTo>
                  <a:cubicBezTo>
                    <a:pt x="18" y="106"/>
                    <a:pt x="38" y="126"/>
                    <a:pt x="63" y="128"/>
                  </a:cubicBezTo>
                  <a:close/>
                  <a:moveTo>
                    <a:pt x="70" y="114"/>
                  </a:moveTo>
                  <a:cubicBezTo>
                    <a:pt x="70" y="128"/>
                    <a:pt x="70" y="128"/>
                    <a:pt x="70" y="128"/>
                  </a:cubicBezTo>
                  <a:cubicBezTo>
                    <a:pt x="95" y="126"/>
                    <a:pt x="115" y="106"/>
                    <a:pt x="117" y="81"/>
                  </a:cubicBezTo>
                  <a:cubicBezTo>
                    <a:pt x="103" y="81"/>
                    <a:pt x="103" y="81"/>
                    <a:pt x="103" y="81"/>
                  </a:cubicBezTo>
                  <a:cubicBezTo>
                    <a:pt x="102" y="98"/>
                    <a:pt x="88" y="112"/>
                    <a:pt x="70" y="114"/>
                  </a:cubicBezTo>
                  <a:close/>
                </a:path>
              </a:pathLst>
            </a:custGeom>
            <a:solidFill>
              <a:srgbClr val="F5EDE8"/>
            </a:solidFill>
            <a:ln>
              <a:noFill/>
            </a:ln>
          </p:spPr>
          <p:txBody>
            <a:bodyPr vert="horz" wrap="square" lIns="91440" tIns="45720" rIns="91440" bIns="45720" numCol="1" anchor="t" anchorCtr="0" compatLnSpc="1"/>
            <a:lstStyle/>
            <a:p>
              <a:pPr defTabSz="911225"/>
              <a:endParaRPr lang="zh-CN" altLang="en-US" sz="1700">
                <a:solidFill>
                  <a:prstClr val="black"/>
                </a:solidFill>
                <a:latin typeface="Calibri" panose="020F0502020204030204"/>
                <a:ea typeface="宋体" panose="02010600030101010101" pitchFamily="2" charset="-122"/>
              </a:endParaRPr>
            </a:p>
          </p:txBody>
        </p:sp>
      </p:grpSp>
      <p:grpSp>
        <p:nvGrpSpPr>
          <p:cNvPr id="101" name="组合 100"/>
          <p:cNvGrpSpPr/>
          <p:nvPr/>
        </p:nvGrpSpPr>
        <p:grpSpPr>
          <a:xfrm>
            <a:off x="1441805" y="1761462"/>
            <a:ext cx="3374889" cy="1269888"/>
            <a:chOff x="1230207" y="2124531"/>
            <a:chExt cx="3374889" cy="1269889"/>
          </a:xfrm>
        </p:grpSpPr>
        <p:grpSp>
          <p:nvGrpSpPr>
            <p:cNvPr id="102" name="组合 101"/>
            <p:cNvGrpSpPr/>
            <p:nvPr/>
          </p:nvGrpSpPr>
          <p:grpSpPr>
            <a:xfrm>
              <a:off x="1230207" y="2124531"/>
              <a:ext cx="3374889" cy="353943"/>
              <a:chOff x="980608" y="1870075"/>
              <a:chExt cx="3374889" cy="353943"/>
            </a:xfrm>
          </p:grpSpPr>
          <p:grpSp>
            <p:nvGrpSpPr>
              <p:cNvPr id="104" name="组合 103"/>
              <p:cNvGrpSpPr/>
              <p:nvPr/>
            </p:nvGrpSpPr>
            <p:grpSpPr>
              <a:xfrm>
                <a:off x="980608" y="1948657"/>
                <a:ext cx="216000" cy="216443"/>
                <a:chOff x="980608" y="2248535"/>
                <a:chExt cx="216000" cy="216443"/>
              </a:xfrm>
            </p:grpSpPr>
            <p:sp>
              <p:nvSpPr>
                <p:cNvPr id="106" name="Freeform 15"/>
                <p:cNvSpPr>
                  <a:spLocks noEditPoints="1"/>
                </p:cNvSpPr>
                <p:nvPr/>
              </p:nvSpPr>
              <p:spPr bwMode="auto">
                <a:xfrm>
                  <a:off x="1061331" y="2279139"/>
                  <a:ext cx="46127" cy="154349"/>
                </a:xfrm>
                <a:custGeom>
                  <a:avLst/>
                  <a:gdLst>
                    <a:gd name="T0" fmla="*/ 41 w 44"/>
                    <a:gd name="T1" fmla="*/ 117 h 147"/>
                    <a:gd name="T2" fmla="*/ 44 w 44"/>
                    <a:gd name="T3" fmla="*/ 120 h 147"/>
                    <a:gd name="T4" fmla="*/ 26 w 44"/>
                    <a:gd name="T5" fmla="*/ 140 h 147"/>
                    <a:gd name="T6" fmla="*/ 12 w 44"/>
                    <a:gd name="T7" fmla="*/ 147 h 147"/>
                    <a:gd name="T8" fmla="*/ 7 w 44"/>
                    <a:gd name="T9" fmla="*/ 145 h 147"/>
                    <a:gd name="T10" fmla="*/ 6 w 44"/>
                    <a:gd name="T11" fmla="*/ 138 h 147"/>
                    <a:gd name="T12" fmla="*/ 11 w 44"/>
                    <a:gd name="T13" fmla="*/ 103 h 147"/>
                    <a:gd name="T14" fmla="*/ 16 w 44"/>
                    <a:gd name="T15" fmla="*/ 68 h 147"/>
                    <a:gd name="T16" fmla="*/ 16 w 44"/>
                    <a:gd name="T17" fmla="*/ 66 h 147"/>
                    <a:gd name="T18" fmla="*/ 14 w 44"/>
                    <a:gd name="T19" fmla="*/ 65 h 147"/>
                    <a:gd name="T20" fmla="*/ 10 w 44"/>
                    <a:gd name="T21" fmla="*/ 66 h 147"/>
                    <a:gd name="T22" fmla="*/ 4 w 44"/>
                    <a:gd name="T23" fmla="*/ 72 h 147"/>
                    <a:gd name="T24" fmla="*/ 0 w 44"/>
                    <a:gd name="T25" fmla="*/ 69 h 147"/>
                    <a:gd name="T26" fmla="*/ 19 w 44"/>
                    <a:gd name="T27" fmla="*/ 50 h 147"/>
                    <a:gd name="T28" fmla="*/ 32 w 44"/>
                    <a:gd name="T29" fmla="*/ 43 h 147"/>
                    <a:gd name="T30" fmla="*/ 37 w 44"/>
                    <a:gd name="T31" fmla="*/ 45 h 147"/>
                    <a:gd name="T32" fmla="*/ 39 w 44"/>
                    <a:gd name="T33" fmla="*/ 51 h 147"/>
                    <a:gd name="T34" fmla="*/ 35 w 44"/>
                    <a:gd name="T35" fmla="*/ 76 h 147"/>
                    <a:gd name="T36" fmla="*/ 33 w 44"/>
                    <a:gd name="T37" fmla="*/ 87 h 147"/>
                    <a:gd name="T38" fmla="*/ 30 w 44"/>
                    <a:gd name="T39" fmla="*/ 110 h 147"/>
                    <a:gd name="T40" fmla="*/ 28 w 44"/>
                    <a:gd name="T41" fmla="*/ 120 h 147"/>
                    <a:gd name="T42" fmla="*/ 29 w 44"/>
                    <a:gd name="T43" fmla="*/ 124 h 147"/>
                    <a:gd name="T44" fmla="*/ 31 w 44"/>
                    <a:gd name="T45" fmla="*/ 125 h 147"/>
                    <a:gd name="T46" fmla="*/ 35 w 44"/>
                    <a:gd name="T47" fmla="*/ 123 h 147"/>
                    <a:gd name="T48" fmla="*/ 41 w 44"/>
                    <a:gd name="T49" fmla="*/ 117 h 147"/>
                    <a:gd name="T50" fmla="*/ 34 w 44"/>
                    <a:gd name="T51" fmla="*/ 0 h 147"/>
                    <a:gd name="T52" fmla="*/ 41 w 44"/>
                    <a:gd name="T53" fmla="*/ 3 h 147"/>
                    <a:gd name="T54" fmla="*/ 44 w 44"/>
                    <a:gd name="T55" fmla="*/ 10 h 147"/>
                    <a:gd name="T56" fmla="*/ 40 w 44"/>
                    <a:gd name="T57" fmla="*/ 22 h 147"/>
                    <a:gd name="T58" fmla="*/ 31 w 44"/>
                    <a:gd name="T59" fmla="*/ 27 h 147"/>
                    <a:gd name="T60" fmla="*/ 23 w 44"/>
                    <a:gd name="T61" fmla="*/ 24 h 147"/>
                    <a:gd name="T62" fmla="*/ 21 w 44"/>
                    <a:gd name="T63" fmla="*/ 16 h 147"/>
                    <a:gd name="T64" fmla="*/ 25 w 44"/>
                    <a:gd name="T65" fmla="*/ 5 h 147"/>
                    <a:gd name="T66" fmla="*/ 34 w 44"/>
                    <a:gd name="T6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147">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solidFill>
                  <a:srgbClr val="CF3C27"/>
                </a:solidFill>
                <a:ln>
                  <a:noFill/>
                </a:ln>
              </p:spPr>
              <p:txBody>
                <a:bodyPr vert="horz" wrap="square" lIns="91440" tIns="45720" rIns="91440" bIns="45720" numCol="1" anchor="t" anchorCtr="0" compatLnSpc="1"/>
                <a:lstStyle/>
                <a:p>
                  <a:pPr defTabSz="911225"/>
                  <a:endParaRPr lang="zh-CN" altLang="en-US" sz="1700">
                    <a:solidFill>
                      <a:srgbClr val="1D495D"/>
                    </a:solidFill>
                    <a:latin typeface="Calibri" panose="020F0502020204030204"/>
                    <a:ea typeface="宋体" panose="02010600030101010101" pitchFamily="2" charset="-122"/>
                  </a:endParaRPr>
                </a:p>
              </p:txBody>
            </p:sp>
            <p:sp>
              <p:nvSpPr>
                <p:cNvPr id="107" name="Freeform 16"/>
                <p:cNvSpPr>
                  <a:spLocks noEditPoints="1"/>
                </p:cNvSpPr>
                <p:nvPr/>
              </p:nvSpPr>
              <p:spPr bwMode="auto">
                <a:xfrm>
                  <a:off x="980608" y="2248535"/>
                  <a:ext cx="216000" cy="216443"/>
                </a:xfrm>
                <a:custGeom>
                  <a:avLst/>
                  <a:gdLst>
                    <a:gd name="T0" fmla="*/ 0 w 206"/>
                    <a:gd name="T1" fmla="*/ 103 h 206"/>
                    <a:gd name="T2" fmla="*/ 103 w 206"/>
                    <a:gd name="T3" fmla="*/ 0 h 206"/>
                    <a:gd name="T4" fmla="*/ 103 w 206"/>
                    <a:gd name="T5" fmla="*/ 0 h 206"/>
                    <a:gd name="T6" fmla="*/ 206 w 206"/>
                    <a:gd name="T7" fmla="*/ 103 h 206"/>
                    <a:gd name="T8" fmla="*/ 206 w 206"/>
                    <a:gd name="T9" fmla="*/ 103 h 206"/>
                    <a:gd name="T10" fmla="*/ 206 w 206"/>
                    <a:gd name="T11" fmla="*/ 103 h 206"/>
                    <a:gd name="T12" fmla="*/ 103 w 206"/>
                    <a:gd name="T13" fmla="*/ 206 h 206"/>
                    <a:gd name="T14" fmla="*/ 103 w 206"/>
                    <a:gd name="T15" fmla="*/ 206 h 206"/>
                    <a:gd name="T16" fmla="*/ 0 w 206"/>
                    <a:gd name="T17" fmla="*/ 103 h 206"/>
                    <a:gd name="T18" fmla="*/ 40 w 206"/>
                    <a:gd name="T19" fmla="*/ 40 h 206"/>
                    <a:gd name="T20" fmla="*/ 13 w 206"/>
                    <a:gd name="T21" fmla="*/ 103 h 206"/>
                    <a:gd name="T22" fmla="*/ 13 w 206"/>
                    <a:gd name="T23" fmla="*/ 103 h 206"/>
                    <a:gd name="T24" fmla="*/ 40 w 206"/>
                    <a:gd name="T25" fmla="*/ 167 h 206"/>
                    <a:gd name="T26" fmla="*/ 40 w 206"/>
                    <a:gd name="T27" fmla="*/ 167 h 206"/>
                    <a:gd name="T28" fmla="*/ 103 w 206"/>
                    <a:gd name="T29" fmla="*/ 193 h 206"/>
                    <a:gd name="T30" fmla="*/ 103 w 206"/>
                    <a:gd name="T31" fmla="*/ 193 h 206"/>
                    <a:gd name="T32" fmla="*/ 166 w 206"/>
                    <a:gd name="T33" fmla="*/ 167 h 206"/>
                    <a:gd name="T34" fmla="*/ 166 w 206"/>
                    <a:gd name="T35" fmla="*/ 167 h 206"/>
                    <a:gd name="T36" fmla="*/ 192 w 206"/>
                    <a:gd name="T37" fmla="*/ 103 h 206"/>
                    <a:gd name="T38" fmla="*/ 192 w 206"/>
                    <a:gd name="T39" fmla="*/ 103 h 206"/>
                    <a:gd name="T40" fmla="*/ 166 w 206"/>
                    <a:gd name="T41" fmla="*/ 40 h 206"/>
                    <a:gd name="T42" fmla="*/ 166 w 206"/>
                    <a:gd name="T43" fmla="*/ 40 h 206"/>
                    <a:gd name="T44" fmla="*/ 103 w 206"/>
                    <a:gd name="T45" fmla="*/ 14 h 206"/>
                    <a:gd name="T46" fmla="*/ 103 w 206"/>
                    <a:gd name="T47" fmla="*/ 14 h 206"/>
                    <a:gd name="T48" fmla="*/ 40 w 206"/>
                    <a:gd name="T49" fmla="*/ 4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6" h="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solidFill>
                  <a:srgbClr val="CF3C27"/>
                </a:solidFill>
                <a:ln>
                  <a:noFill/>
                </a:ln>
              </p:spPr>
              <p:txBody>
                <a:bodyPr vert="horz" wrap="square" lIns="91440" tIns="45720" rIns="91440" bIns="45720" numCol="1" anchor="t" anchorCtr="0" compatLnSpc="1"/>
                <a:lstStyle/>
                <a:p>
                  <a:pPr defTabSz="911225"/>
                  <a:endParaRPr lang="zh-CN" altLang="en-US" sz="1700">
                    <a:solidFill>
                      <a:srgbClr val="1D495D"/>
                    </a:solidFill>
                    <a:latin typeface="Calibri" panose="020F0502020204030204"/>
                    <a:ea typeface="宋体" panose="02010600030101010101" pitchFamily="2" charset="-122"/>
                  </a:endParaRPr>
                </a:p>
              </p:txBody>
            </p:sp>
          </p:grpSp>
          <p:sp>
            <p:nvSpPr>
              <p:cNvPr id="105" name="文本框 42"/>
              <p:cNvSpPr txBox="1"/>
              <p:nvPr/>
            </p:nvSpPr>
            <p:spPr>
              <a:xfrm>
                <a:off x="1255541" y="1870075"/>
                <a:ext cx="3099956" cy="353943"/>
              </a:xfrm>
              <a:prstGeom prst="rect">
                <a:avLst/>
              </a:prstGeom>
              <a:noFill/>
            </p:spPr>
            <p:txBody>
              <a:bodyPr wrap="square" rtlCol="0">
                <a:spAutoFit/>
              </a:bodyPr>
              <a:lstStyle/>
              <a:p>
                <a:pPr defTabSz="911225"/>
                <a:r>
                  <a:rPr lang="zh-CN" altLang="en-US" sz="1700" b="1" dirty="0">
                    <a:solidFill>
                      <a:srgbClr val="1D495D"/>
                    </a:solidFill>
                    <a:latin typeface="微软雅黑" panose="020B0503020204020204" pitchFamily="34" charset="-122"/>
                  </a:rPr>
                  <a:t>点击添加标题</a:t>
                </a:r>
              </a:p>
            </p:txBody>
          </p:sp>
        </p:grpSp>
        <p:sp>
          <p:nvSpPr>
            <p:cNvPr id="103" name="矩形 102"/>
            <p:cNvSpPr/>
            <p:nvPr/>
          </p:nvSpPr>
          <p:spPr>
            <a:xfrm>
              <a:off x="1333794" y="2532645"/>
              <a:ext cx="2513146" cy="861775"/>
            </a:xfrm>
            <a:prstGeom prst="rect">
              <a:avLst/>
            </a:prstGeom>
          </p:spPr>
          <p:txBody>
            <a:bodyPr wrap="square">
              <a:spAutoFit/>
            </a:bodyPr>
            <a:lstStyle/>
            <a:p>
              <a:pPr defTabSz="911225"/>
              <a:r>
                <a:rPr lang="zh-CN" altLang="en-US" sz="1600" dirty="0">
                  <a:solidFill>
                    <a:srgbClr val="242424">
                      <a:lumMod val="75000"/>
                      <a:lumOff val="25000"/>
                    </a:srgbClr>
                  </a:solidFill>
                  <a:latin typeface="微软雅黑" panose="020B0503020204020204" pitchFamily="34" charset="-122"/>
                </a:rPr>
                <a:t>添加你的文字添加你的文字添加你的文字添加你的文字</a:t>
              </a:r>
            </a:p>
          </p:txBody>
        </p:sp>
      </p:grpSp>
      <p:grpSp>
        <p:nvGrpSpPr>
          <p:cNvPr id="108" name="组合 107"/>
          <p:cNvGrpSpPr/>
          <p:nvPr/>
        </p:nvGrpSpPr>
        <p:grpSpPr>
          <a:xfrm>
            <a:off x="1441805" y="4284062"/>
            <a:ext cx="3374889" cy="1269888"/>
            <a:chOff x="1230207" y="2124531"/>
            <a:chExt cx="3374889" cy="1269889"/>
          </a:xfrm>
        </p:grpSpPr>
        <p:grpSp>
          <p:nvGrpSpPr>
            <p:cNvPr id="109" name="组合 108"/>
            <p:cNvGrpSpPr/>
            <p:nvPr/>
          </p:nvGrpSpPr>
          <p:grpSpPr>
            <a:xfrm>
              <a:off x="1230207" y="2124531"/>
              <a:ext cx="3374889" cy="353943"/>
              <a:chOff x="980608" y="1870075"/>
              <a:chExt cx="3374889" cy="353943"/>
            </a:xfrm>
          </p:grpSpPr>
          <p:grpSp>
            <p:nvGrpSpPr>
              <p:cNvPr id="111" name="组合 110"/>
              <p:cNvGrpSpPr/>
              <p:nvPr/>
            </p:nvGrpSpPr>
            <p:grpSpPr>
              <a:xfrm>
                <a:off x="980608" y="1948657"/>
                <a:ext cx="216000" cy="216443"/>
                <a:chOff x="980608" y="2248535"/>
                <a:chExt cx="216000" cy="216443"/>
              </a:xfrm>
            </p:grpSpPr>
            <p:sp>
              <p:nvSpPr>
                <p:cNvPr id="113" name="Freeform 15"/>
                <p:cNvSpPr>
                  <a:spLocks noEditPoints="1"/>
                </p:cNvSpPr>
                <p:nvPr/>
              </p:nvSpPr>
              <p:spPr bwMode="auto">
                <a:xfrm>
                  <a:off x="1061331" y="2279139"/>
                  <a:ext cx="46127" cy="154349"/>
                </a:xfrm>
                <a:custGeom>
                  <a:avLst/>
                  <a:gdLst>
                    <a:gd name="T0" fmla="*/ 41 w 44"/>
                    <a:gd name="T1" fmla="*/ 117 h 147"/>
                    <a:gd name="T2" fmla="*/ 44 w 44"/>
                    <a:gd name="T3" fmla="*/ 120 h 147"/>
                    <a:gd name="T4" fmla="*/ 26 w 44"/>
                    <a:gd name="T5" fmla="*/ 140 h 147"/>
                    <a:gd name="T6" fmla="*/ 12 w 44"/>
                    <a:gd name="T7" fmla="*/ 147 h 147"/>
                    <a:gd name="T8" fmla="*/ 7 w 44"/>
                    <a:gd name="T9" fmla="*/ 145 h 147"/>
                    <a:gd name="T10" fmla="*/ 6 w 44"/>
                    <a:gd name="T11" fmla="*/ 138 h 147"/>
                    <a:gd name="T12" fmla="*/ 11 w 44"/>
                    <a:gd name="T13" fmla="*/ 103 h 147"/>
                    <a:gd name="T14" fmla="*/ 16 w 44"/>
                    <a:gd name="T15" fmla="*/ 68 h 147"/>
                    <a:gd name="T16" fmla="*/ 16 w 44"/>
                    <a:gd name="T17" fmla="*/ 66 h 147"/>
                    <a:gd name="T18" fmla="*/ 14 w 44"/>
                    <a:gd name="T19" fmla="*/ 65 h 147"/>
                    <a:gd name="T20" fmla="*/ 10 w 44"/>
                    <a:gd name="T21" fmla="*/ 66 h 147"/>
                    <a:gd name="T22" fmla="*/ 4 w 44"/>
                    <a:gd name="T23" fmla="*/ 72 h 147"/>
                    <a:gd name="T24" fmla="*/ 0 w 44"/>
                    <a:gd name="T25" fmla="*/ 69 h 147"/>
                    <a:gd name="T26" fmla="*/ 19 w 44"/>
                    <a:gd name="T27" fmla="*/ 50 h 147"/>
                    <a:gd name="T28" fmla="*/ 32 w 44"/>
                    <a:gd name="T29" fmla="*/ 43 h 147"/>
                    <a:gd name="T30" fmla="*/ 37 w 44"/>
                    <a:gd name="T31" fmla="*/ 45 h 147"/>
                    <a:gd name="T32" fmla="*/ 39 w 44"/>
                    <a:gd name="T33" fmla="*/ 51 h 147"/>
                    <a:gd name="T34" fmla="*/ 35 w 44"/>
                    <a:gd name="T35" fmla="*/ 76 h 147"/>
                    <a:gd name="T36" fmla="*/ 33 w 44"/>
                    <a:gd name="T37" fmla="*/ 87 h 147"/>
                    <a:gd name="T38" fmla="*/ 30 w 44"/>
                    <a:gd name="T39" fmla="*/ 110 h 147"/>
                    <a:gd name="T40" fmla="*/ 28 w 44"/>
                    <a:gd name="T41" fmla="*/ 120 h 147"/>
                    <a:gd name="T42" fmla="*/ 29 w 44"/>
                    <a:gd name="T43" fmla="*/ 124 h 147"/>
                    <a:gd name="T44" fmla="*/ 31 w 44"/>
                    <a:gd name="T45" fmla="*/ 125 h 147"/>
                    <a:gd name="T46" fmla="*/ 35 w 44"/>
                    <a:gd name="T47" fmla="*/ 123 h 147"/>
                    <a:gd name="T48" fmla="*/ 41 w 44"/>
                    <a:gd name="T49" fmla="*/ 117 h 147"/>
                    <a:gd name="T50" fmla="*/ 34 w 44"/>
                    <a:gd name="T51" fmla="*/ 0 h 147"/>
                    <a:gd name="T52" fmla="*/ 41 w 44"/>
                    <a:gd name="T53" fmla="*/ 3 h 147"/>
                    <a:gd name="T54" fmla="*/ 44 w 44"/>
                    <a:gd name="T55" fmla="*/ 10 h 147"/>
                    <a:gd name="T56" fmla="*/ 40 w 44"/>
                    <a:gd name="T57" fmla="*/ 22 h 147"/>
                    <a:gd name="T58" fmla="*/ 31 w 44"/>
                    <a:gd name="T59" fmla="*/ 27 h 147"/>
                    <a:gd name="T60" fmla="*/ 23 w 44"/>
                    <a:gd name="T61" fmla="*/ 24 h 147"/>
                    <a:gd name="T62" fmla="*/ 21 w 44"/>
                    <a:gd name="T63" fmla="*/ 16 h 147"/>
                    <a:gd name="T64" fmla="*/ 25 w 44"/>
                    <a:gd name="T65" fmla="*/ 5 h 147"/>
                    <a:gd name="T66" fmla="*/ 34 w 44"/>
                    <a:gd name="T6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147">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solidFill>
                  <a:srgbClr val="CF3C27"/>
                </a:solidFill>
                <a:ln>
                  <a:noFill/>
                </a:ln>
              </p:spPr>
              <p:txBody>
                <a:bodyPr vert="horz" wrap="square" lIns="91440" tIns="45720" rIns="91440" bIns="45720" numCol="1" anchor="t" anchorCtr="0" compatLnSpc="1"/>
                <a:lstStyle/>
                <a:p>
                  <a:pPr defTabSz="911225"/>
                  <a:endParaRPr lang="zh-CN" altLang="en-US" sz="1700">
                    <a:solidFill>
                      <a:srgbClr val="1D495D"/>
                    </a:solidFill>
                    <a:latin typeface="Calibri" panose="020F0502020204030204"/>
                    <a:ea typeface="宋体" panose="02010600030101010101" pitchFamily="2" charset="-122"/>
                  </a:endParaRPr>
                </a:p>
              </p:txBody>
            </p:sp>
            <p:sp>
              <p:nvSpPr>
                <p:cNvPr id="114" name="Freeform 16"/>
                <p:cNvSpPr>
                  <a:spLocks noEditPoints="1"/>
                </p:cNvSpPr>
                <p:nvPr/>
              </p:nvSpPr>
              <p:spPr bwMode="auto">
                <a:xfrm>
                  <a:off x="980608" y="2248535"/>
                  <a:ext cx="216000" cy="216443"/>
                </a:xfrm>
                <a:custGeom>
                  <a:avLst/>
                  <a:gdLst>
                    <a:gd name="T0" fmla="*/ 0 w 206"/>
                    <a:gd name="T1" fmla="*/ 103 h 206"/>
                    <a:gd name="T2" fmla="*/ 103 w 206"/>
                    <a:gd name="T3" fmla="*/ 0 h 206"/>
                    <a:gd name="T4" fmla="*/ 103 w 206"/>
                    <a:gd name="T5" fmla="*/ 0 h 206"/>
                    <a:gd name="T6" fmla="*/ 206 w 206"/>
                    <a:gd name="T7" fmla="*/ 103 h 206"/>
                    <a:gd name="T8" fmla="*/ 206 w 206"/>
                    <a:gd name="T9" fmla="*/ 103 h 206"/>
                    <a:gd name="T10" fmla="*/ 206 w 206"/>
                    <a:gd name="T11" fmla="*/ 103 h 206"/>
                    <a:gd name="T12" fmla="*/ 103 w 206"/>
                    <a:gd name="T13" fmla="*/ 206 h 206"/>
                    <a:gd name="T14" fmla="*/ 103 w 206"/>
                    <a:gd name="T15" fmla="*/ 206 h 206"/>
                    <a:gd name="T16" fmla="*/ 0 w 206"/>
                    <a:gd name="T17" fmla="*/ 103 h 206"/>
                    <a:gd name="T18" fmla="*/ 40 w 206"/>
                    <a:gd name="T19" fmla="*/ 40 h 206"/>
                    <a:gd name="T20" fmla="*/ 13 w 206"/>
                    <a:gd name="T21" fmla="*/ 103 h 206"/>
                    <a:gd name="T22" fmla="*/ 13 w 206"/>
                    <a:gd name="T23" fmla="*/ 103 h 206"/>
                    <a:gd name="T24" fmla="*/ 40 w 206"/>
                    <a:gd name="T25" fmla="*/ 167 h 206"/>
                    <a:gd name="T26" fmla="*/ 40 w 206"/>
                    <a:gd name="T27" fmla="*/ 167 h 206"/>
                    <a:gd name="T28" fmla="*/ 103 w 206"/>
                    <a:gd name="T29" fmla="*/ 193 h 206"/>
                    <a:gd name="T30" fmla="*/ 103 w 206"/>
                    <a:gd name="T31" fmla="*/ 193 h 206"/>
                    <a:gd name="T32" fmla="*/ 166 w 206"/>
                    <a:gd name="T33" fmla="*/ 167 h 206"/>
                    <a:gd name="T34" fmla="*/ 166 w 206"/>
                    <a:gd name="T35" fmla="*/ 167 h 206"/>
                    <a:gd name="T36" fmla="*/ 192 w 206"/>
                    <a:gd name="T37" fmla="*/ 103 h 206"/>
                    <a:gd name="T38" fmla="*/ 192 w 206"/>
                    <a:gd name="T39" fmla="*/ 103 h 206"/>
                    <a:gd name="T40" fmla="*/ 166 w 206"/>
                    <a:gd name="T41" fmla="*/ 40 h 206"/>
                    <a:gd name="T42" fmla="*/ 166 w 206"/>
                    <a:gd name="T43" fmla="*/ 40 h 206"/>
                    <a:gd name="T44" fmla="*/ 103 w 206"/>
                    <a:gd name="T45" fmla="*/ 14 h 206"/>
                    <a:gd name="T46" fmla="*/ 103 w 206"/>
                    <a:gd name="T47" fmla="*/ 14 h 206"/>
                    <a:gd name="T48" fmla="*/ 40 w 206"/>
                    <a:gd name="T49" fmla="*/ 4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6" h="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solidFill>
                  <a:srgbClr val="CF3C27"/>
                </a:solidFill>
                <a:ln>
                  <a:noFill/>
                </a:ln>
              </p:spPr>
              <p:txBody>
                <a:bodyPr vert="horz" wrap="square" lIns="91440" tIns="45720" rIns="91440" bIns="45720" numCol="1" anchor="t" anchorCtr="0" compatLnSpc="1"/>
                <a:lstStyle/>
                <a:p>
                  <a:pPr defTabSz="911225"/>
                  <a:endParaRPr lang="zh-CN" altLang="en-US" sz="1700">
                    <a:solidFill>
                      <a:srgbClr val="1D495D"/>
                    </a:solidFill>
                    <a:latin typeface="Calibri" panose="020F0502020204030204"/>
                    <a:ea typeface="宋体" panose="02010600030101010101" pitchFamily="2" charset="-122"/>
                  </a:endParaRPr>
                </a:p>
              </p:txBody>
            </p:sp>
          </p:grpSp>
          <p:sp>
            <p:nvSpPr>
              <p:cNvPr id="112" name="文本框 74"/>
              <p:cNvSpPr txBox="1"/>
              <p:nvPr/>
            </p:nvSpPr>
            <p:spPr>
              <a:xfrm>
                <a:off x="1255541" y="1870075"/>
                <a:ext cx="3099956" cy="353943"/>
              </a:xfrm>
              <a:prstGeom prst="rect">
                <a:avLst/>
              </a:prstGeom>
              <a:noFill/>
            </p:spPr>
            <p:txBody>
              <a:bodyPr wrap="square" rtlCol="0">
                <a:spAutoFit/>
              </a:bodyPr>
              <a:lstStyle/>
              <a:p>
                <a:pPr defTabSz="911225"/>
                <a:r>
                  <a:rPr lang="zh-CN" altLang="en-US" sz="1700" b="1" dirty="0">
                    <a:solidFill>
                      <a:srgbClr val="1D495D"/>
                    </a:solidFill>
                    <a:latin typeface="微软雅黑" panose="020B0503020204020204" pitchFamily="34" charset="-122"/>
                  </a:rPr>
                  <a:t>点击添加标题</a:t>
                </a:r>
              </a:p>
            </p:txBody>
          </p:sp>
        </p:grpSp>
        <p:sp>
          <p:nvSpPr>
            <p:cNvPr id="110" name="矩形 109"/>
            <p:cNvSpPr/>
            <p:nvPr/>
          </p:nvSpPr>
          <p:spPr>
            <a:xfrm>
              <a:off x="1333794" y="2532645"/>
              <a:ext cx="2513146" cy="861775"/>
            </a:xfrm>
            <a:prstGeom prst="rect">
              <a:avLst/>
            </a:prstGeom>
          </p:spPr>
          <p:txBody>
            <a:bodyPr wrap="square">
              <a:spAutoFit/>
            </a:bodyPr>
            <a:lstStyle/>
            <a:p>
              <a:pPr defTabSz="911225"/>
              <a:r>
                <a:rPr lang="zh-CN" altLang="en-US" sz="1600" dirty="0">
                  <a:solidFill>
                    <a:srgbClr val="242424">
                      <a:lumMod val="75000"/>
                      <a:lumOff val="25000"/>
                    </a:srgbClr>
                  </a:solidFill>
                  <a:latin typeface="微软雅黑" panose="020B0503020204020204" pitchFamily="34" charset="-122"/>
                </a:rPr>
                <a:t>添加你的文字添加你的文字添加你的文字添加你的文字</a:t>
              </a:r>
            </a:p>
          </p:txBody>
        </p:sp>
      </p:grpSp>
      <p:grpSp>
        <p:nvGrpSpPr>
          <p:cNvPr id="115" name="组合 114"/>
          <p:cNvGrpSpPr/>
          <p:nvPr/>
        </p:nvGrpSpPr>
        <p:grpSpPr>
          <a:xfrm>
            <a:off x="8321911" y="1696501"/>
            <a:ext cx="3374889" cy="1291288"/>
            <a:chOff x="1230207" y="2124531"/>
            <a:chExt cx="3374889" cy="1226955"/>
          </a:xfrm>
        </p:grpSpPr>
        <p:grpSp>
          <p:nvGrpSpPr>
            <p:cNvPr id="116" name="组合 115"/>
            <p:cNvGrpSpPr/>
            <p:nvPr/>
          </p:nvGrpSpPr>
          <p:grpSpPr>
            <a:xfrm>
              <a:off x="1230207" y="2124531"/>
              <a:ext cx="3374889" cy="336309"/>
              <a:chOff x="980608" y="1870075"/>
              <a:chExt cx="3374889" cy="336309"/>
            </a:xfrm>
          </p:grpSpPr>
          <p:grpSp>
            <p:nvGrpSpPr>
              <p:cNvPr id="118" name="组合 117"/>
              <p:cNvGrpSpPr/>
              <p:nvPr/>
            </p:nvGrpSpPr>
            <p:grpSpPr>
              <a:xfrm>
                <a:off x="980608" y="1948657"/>
                <a:ext cx="216000" cy="216443"/>
                <a:chOff x="980608" y="2248535"/>
                <a:chExt cx="216000" cy="216443"/>
              </a:xfrm>
            </p:grpSpPr>
            <p:sp>
              <p:nvSpPr>
                <p:cNvPr id="120" name="Freeform 15"/>
                <p:cNvSpPr>
                  <a:spLocks noEditPoints="1"/>
                </p:cNvSpPr>
                <p:nvPr/>
              </p:nvSpPr>
              <p:spPr bwMode="auto">
                <a:xfrm>
                  <a:off x="1061331" y="2279139"/>
                  <a:ext cx="46127" cy="154349"/>
                </a:xfrm>
                <a:custGeom>
                  <a:avLst/>
                  <a:gdLst>
                    <a:gd name="T0" fmla="*/ 41 w 44"/>
                    <a:gd name="T1" fmla="*/ 117 h 147"/>
                    <a:gd name="T2" fmla="*/ 44 w 44"/>
                    <a:gd name="T3" fmla="*/ 120 h 147"/>
                    <a:gd name="T4" fmla="*/ 26 w 44"/>
                    <a:gd name="T5" fmla="*/ 140 h 147"/>
                    <a:gd name="T6" fmla="*/ 12 w 44"/>
                    <a:gd name="T7" fmla="*/ 147 h 147"/>
                    <a:gd name="T8" fmla="*/ 7 w 44"/>
                    <a:gd name="T9" fmla="*/ 145 h 147"/>
                    <a:gd name="T10" fmla="*/ 6 w 44"/>
                    <a:gd name="T11" fmla="*/ 138 h 147"/>
                    <a:gd name="T12" fmla="*/ 11 w 44"/>
                    <a:gd name="T13" fmla="*/ 103 h 147"/>
                    <a:gd name="T14" fmla="*/ 16 w 44"/>
                    <a:gd name="T15" fmla="*/ 68 h 147"/>
                    <a:gd name="T16" fmla="*/ 16 w 44"/>
                    <a:gd name="T17" fmla="*/ 66 h 147"/>
                    <a:gd name="T18" fmla="*/ 14 w 44"/>
                    <a:gd name="T19" fmla="*/ 65 h 147"/>
                    <a:gd name="T20" fmla="*/ 10 w 44"/>
                    <a:gd name="T21" fmla="*/ 66 h 147"/>
                    <a:gd name="T22" fmla="*/ 4 w 44"/>
                    <a:gd name="T23" fmla="*/ 72 h 147"/>
                    <a:gd name="T24" fmla="*/ 0 w 44"/>
                    <a:gd name="T25" fmla="*/ 69 h 147"/>
                    <a:gd name="T26" fmla="*/ 19 w 44"/>
                    <a:gd name="T27" fmla="*/ 50 h 147"/>
                    <a:gd name="T28" fmla="*/ 32 w 44"/>
                    <a:gd name="T29" fmla="*/ 43 h 147"/>
                    <a:gd name="T30" fmla="*/ 37 w 44"/>
                    <a:gd name="T31" fmla="*/ 45 h 147"/>
                    <a:gd name="T32" fmla="*/ 39 w 44"/>
                    <a:gd name="T33" fmla="*/ 51 h 147"/>
                    <a:gd name="T34" fmla="*/ 35 w 44"/>
                    <a:gd name="T35" fmla="*/ 76 h 147"/>
                    <a:gd name="T36" fmla="*/ 33 w 44"/>
                    <a:gd name="T37" fmla="*/ 87 h 147"/>
                    <a:gd name="T38" fmla="*/ 30 w 44"/>
                    <a:gd name="T39" fmla="*/ 110 h 147"/>
                    <a:gd name="T40" fmla="*/ 28 w 44"/>
                    <a:gd name="T41" fmla="*/ 120 h 147"/>
                    <a:gd name="T42" fmla="*/ 29 w 44"/>
                    <a:gd name="T43" fmla="*/ 124 h 147"/>
                    <a:gd name="T44" fmla="*/ 31 w 44"/>
                    <a:gd name="T45" fmla="*/ 125 h 147"/>
                    <a:gd name="T46" fmla="*/ 35 w 44"/>
                    <a:gd name="T47" fmla="*/ 123 h 147"/>
                    <a:gd name="T48" fmla="*/ 41 w 44"/>
                    <a:gd name="T49" fmla="*/ 117 h 147"/>
                    <a:gd name="T50" fmla="*/ 34 w 44"/>
                    <a:gd name="T51" fmla="*/ 0 h 147"/>
                    <a:gd name="T52" fmla="*/ 41 w 44"/>
                    <a:gd name="T53" fmla="*/ 3 h 147"/>
                    <a:gd name="T54" fmla="*/ 44 w 44"/>
                    <a:gd name="T55" fmla="*/ 10 h 147"/>
                    <a:gd name="T56" fmla="*/ 40 w 44"/>
                    <a:gd name="T57" fmla="*/ 22 h 147"/>
                    <a:gd name="T58" fmla="*/ 31 w 44"/>
                    <a:gd name="T59" fmla="*/ 27 h 147"/>
                    <a:gd name="T60" fmla="*/ 23 w 44"/>
                    <a:gd name="T61" fmla="*/ 24 h 147"/>
                    <a:gd name="T62" fmla="*/ 21 w 44"/>
                    <a:gd name="T63" fmla="*/ 16 h 147"/>
                    <a:gd name="T64" fmla="*/ 25 w 44"/>
                    <a:gd name="T65" fmla="*/ 5 h 147"/>
                    <a:gd name="T66" fmla="*/ 34 w 44"/>
                    <a:gd name="T6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147">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solidFill>
                  <a:srgbClr val="CF3C27"/>
                </a:solidFill>
                <a:ln>
                  <a:noFill/>
                </a:ln>
              </p:spPr>
              <p:txBody>
                <a:bodyPr vert="horz" wrap="square" lIns="91440" tIns="45720" rIns="91440" bIns="45720" numCol="1" anchor="t" anchorCtr="0" compatLnSpc="1"/>
                <a:lstStyle/>
                <a:p>
                  <a:pPr defTabSz="911225"/>
                  <a:endParaRPr lang="zh-CN" altLang="en-US" sz="1700">
                    <a:solidFill>
                      <a:srgbClr val="1D495D"/>
                    </a:solidFill>
                    <a:latin typeface="Calibri" panose="020F0502020204030204"/>
                    <a:ea typeface="宋体" panose="02010600030101010101" pitchFamily="2" charset="-122"/>
                  </a:endParaRPr>
                </a:p>
              </p:txBody>
            </p:sp>
            <p:sp>
              <p:nvSpPr>
                <p:cNvPr id="121" name="Freeform 16"/>
                <p:cNvSpPr>
                  <a:spLocks noEditPoints="1"/>
                </p:cNvSpPr>
                <p:nvPr/>
              </p:nvSpPr>
              <p:spPr bwMode="auto">
                <a:xfrm>
                  <a:off x="980608" y="2248535"/>
                  <a:ext cx="216000" cy="216443"/>
                </a:xfrm>
                <a:custGeom>
                  <a:avLst/>
                  <a:gdLst>
                    <a:gd name="T0" fmla="*/ 0 w 206"/>
                    <a:gd name="T1" fmla="*/ 103 h 206"/>
                    <a:gd name="T2" fmla="*/ 103 w 206"/>
                    <a:gd name="T3" fmla="*/ 0 h 206"/>
                    <a:gd name="T4" fmla="*/ 103 w 206"/>
                    <a:gd name="T5" fmla="*/ 0 h 206"/>
                    <a:gd name="T6" fmla="*/ 206 w 206"/>
                    <a:gd name="T7" fmla="*/ 103 h 206"/>
                    <a:gd name="T8" fmla="*/ 206 w 206"/>
                    <a:gd name="T9" fmla="*/ 103 h 206"/>
                    <a:gd name="T10" fmla="*/ 206 w 206"/>
                    <a:gd name="T11" fmla="*/ 103 h 206"/>
                    <a:gd name="T12" fmla="*/ 103 w 206"/>
                    <a:gd name="T13" fmla="*/ 206 h 206"/>
                    <a:gd name="T14" fmla="*/ 103 w 206"/>
                    <a:gd name="T15" fmla="*/ 206 h 206"/>
                    <a:gd name="T16" fmla="*/ 0 w 206"/>
                    <a:gd name="T17" fmla="*/ 103 h 206"/>
                    <a:gd name="T18" fmla="*/ 40 w 206"/>
                    <a:gd name="T19" fmla="*/ 40 h 206"/>
                    <a:gd name="T20" fmla="*/ 13 w 206"/>
                    <a:gd name="T21" fmla="*/ 103 h 206"/>
                    <a:gd name="T22" fmla="*/ 13 w 206"/>
                    <a:gd name="T23" fmla="*/ 103 h 206"/>
                    <a:gd name="T24" fmla="*/ 40 w 206"/>
                    <a:gd name="T25" fmla="*/ 167 h 206"/>
                    <a:gd name="T26" fmla="*/ 40 w 206"/>
                    <a:gd name="T27" fmla="*/ 167 h 206"/>
                    <a:gd name="T28" fmla="*/ 103 w 206"/>
                    <a:gd name="T29" fmla="*/ 193 h 206"/>
                    <a:gd name="T30" fmla="*/ 103 w 206"/>
                    <a:gd name="T31" fmla="*/ 193 h 206"/>
                    <a:gd name="T32" fmla="*/ 166 w 206"/>
                    <a:gd name="T33" fmla="*/ 167 h 206"/>
                    <a:gd name="T34" fmla="*/ 166 w 206"/>
                    <a:gd name="T35" fmla="*/ 167 h 206"/>
                    <a:gd name="T36" fmla="*/ 192 w 206"/>
                    <a:gd name="T37" fmla="*/ 103 h 206"/>
                    <a:gd name="T38" fmla="*/ 192 w 206"/>
                    <a:gd name="T39" fmla="*/ 103 h 206"/>
                    <a:gd name="T40" fmla="*/ 166 w 206"/>
                    <a:gd name="T41" fmla="*/ 40 h 206"/>
                    <a:gd name="T42" fmla="*/ 166 w 206"/>
                    <a:gd name="T43" fmla="*/ 40 h 206"/>
                    <a:gd name="T44" fmla="*/ 103 w 206"/>
                    <a:gd name="T45" fmla="*/ 14 h 206"/>
                    <a:gd name="T46" fmla="*/ 103 w 206"/>
                    <a:gd name="T47" fmla="*/ 14 h 206"/>
                    <a:gd name="T48" fmla="*/ 40 w 206"/>
                    <a:gd name="T49" fmla="*/ 4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6" h="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solidFill>
                  <a:srgbClr val="CF3C27"/>
                </a:solidFill>
                <a:ln>
                  <a:noFill/>
                </a:ln>
              </p:spPr>
              <p:txBody>
                <a:bodyPr vert="horz" wrap="square" lIns="91440" tIns="45720" rIns="91440" bIns="45720" numCol="1" anchor="t" anchorCtr="0" compatLnSpc="1"/>
                <a:lstStyle/>
                <a:p>
                  <a:pPr defTabSz="911225"/>
                  <a:endParaRPr lang="zh-CN" altLang="en-US" sz="1700">
                    <a:solidFill>
                      <a:srgbClr val="1D495D"/>
                    </a:solidFill>
                    <a:latin typeface="Calibri" panose="020F0502020204030204"/>
                    <a:ea typeface="宋体" panose="02010600030101010101" pitchFamily="2" charset="-122"/>
                  </a:endParaRPr>
                </a:p>
              </p:txBody>
            </p:sp>
          </p:grpSp>
          <p:sp>
            <p:nvSpPr>
              <p:cNvPr id="119" name="文本框 81"/>
              <p:cNvSpPr txBox="1"/>
              <p:nvPr/>
            </p:nvSpPr>
            <p:spPr>
              <a:xfrm>
                <a:off x="1255541" y="1870075"/>
                <a:ext cx="3099956" cy="336309"/>
              </a:xfrm>
              <a:prstGeom prst="rect">
                <a:avLst/>
              </a:prstGeom>
              <a:noFill/>
            </p:spPr>
            <p:txBody>
              <a:bodyPr wrap="square" rtlCol="0">
                <a:spAutoFit/>
              </a:bodyPr>
              <a:lstStyle/>
              <a:p>
                <a:pPr defTabSz="911225"/>
                <a:r>
                  <a:rPr lang="zh-CN" altLang="en-US" sz="1700" b="1" dirty="0">
                    <a:solidFill>
                      <a:srgbClr val="1D495D"/>
                    </a:solidFill>
                    <a:latin typeface="微软雅黑" panose="020B0503020204020204" pitchFamily="34" charset="-122"/>
                  </a:rPr>
                  <a:t>点击添加标题</a:t>
                </a:r>
              </a:p>
            </p:txBody>
          </p:sp>
        </p:grpSp>
        <p:sp>
          <p:nvSpPr>
            <p:cNvPr id="117" name="矩形 116"/>
            <p:cNvSpPr/>
            <p:nvPr/>
          </p:nvSpPr>
          <p:spPr>
            <a:xfrm>
              <a:off x="1333794" y="2532645"/>
              <a:ext cx="2513146" cy="818841"/>
            </a:xfrm>
            <a:prstGeom prst="rect">
              <a:avLst/>
            </a:prstGeom>
          </p:spPr>
          <p:txBody>
            <a:bodyPr wrap="square">
              <a:spAutoFit/>
            </a:bodyPr>
            <a:lstStyle/>
            <a:p>
              <a:pPr defTabSz="911225"/>
              <a:r>
                <a:rPr lang="zh-CN" altLang="en-US" sz="1600" dirty="0">
                  <a:solidFill>
                    <a:srgbClr val="242424">
                      <a:lumMod val="75000"/>
                      <a:lumOff val="25000"/>
                    </a:srgbClr>
                  </a:solidFill>
                  <a:latin typeface="微软雅黑" panose="020B0503020204020204" pitchFamily="34" charset="-122"/>
                </a:rPr>
                <a:t>添加你的文字添加你的文字添加你的文字添加你的文字</a:t>
              </a:r>
            </a:p>
          </p:txBody>
        </p:sp>
      </p:grpSp>
      <p:grpSp>
        <p:nvGrpSpPr>
          <p:cNvPr id="122" name="组合 121"/>
          <p:cNvGrpSpPr/>
          <p:nvPr/>
        </p:nvGrpSpPr>
        <p:grpSpPr>
          <a:xfrm>
            <a:off x="8321911" y="4219106"/>
            <a:ext cx="3374889" cy="1291288"/>
            <a:chOff x="1230207" y="2124531"/>
            <a:chExt cx="3374889" cy="1226955"/>
          </a:xfrm>
        </p:grpSpPr>
        <p:grpSp>
          <p:nvGrpSpPr>
            <p:cNvPr id="123" name="组合 122"/>
            <p:cNvGrpSpPr/>
            <p:nvPr/>
          </p:nvGrpSpPr>
          <p:grpSpPr>
            <a:xfrm>
              <a:off x="1230207" y="2124531"/>
              <a:ext cx="3374889" cy="336309"/>
              <a:chOff x="980608" y="1870075"/>
              <a:chExt cx="3374889" cy="336309"/>
            </a:xfrm>
          </p:grpSpPr>
          <p:grpSp>
            <p:nvGrpSpPr>
              <p:cNvPr id="125" name="组合 124"/>
              <p:cNvGrpSpPr/>
              <p:nvPr/>
            </p:nvGrpSpPr>
            <p:grpSpPr>
              <a:xfrm>
                <a:off x="980608" y="1948657"/>
                <a:ext cx="216000" cy="216443"/>
                <a:chOff x="980608" y="2248535"/>
                <a:chExt cx="216000" cy="216443"/>
              </a:xfrm>
            </p:grpSpPr>
            <p:sp>
              <p:nvSpPr>
                <p:cNvPr id="127" name="Freeform 15"/>
                <p:cNvSpPr>
                  <a:spLocks noEditPoints="1"/>
                </p:cNvSpPr>
                <p:nvPr/>
              </p:nvSpPr>
              <p:spPr bwMode="auto">
                <a:xfrm>
                  <a:off x="1061331" y="2279139"/>
                  <a:ext cx="46127" cy="154349"/>
                </a:xfrm>
                <a:custGeom>
                  <a:avLst/>
                  <a:gdLst>
                    <a:gd name="T0" fmla="*/ 41 w 44"/>
                    <a:gd name="T1" fmla="*/ 117 h 147"/>
                    <a:gd name="T2" fmla="*/ 44 w 44"/>
                    <a:gd name="T3" fmla="*/ 120 h 147"/>
                    <a:gd name="T4" fmla="*/ 26 w 44"/>
                    <a:gd name="T5" fmla="*/ 140 h 147"/>
                    <a:gd name="T6" fmla="*/ 12 w 44"/>
                    <a:gd name="T7" fmla="*/ 147 h 147"/>
                    <a:gd name="T8" fmla="*/ 7 w 44"/>
                    <a:gd name="T9" fmla="*/ 145 h 147"/>
                    <a:gd name="T10" fmla="*/ 6 w 44"/>
                    <a:gd name="T11" fmla="*/ 138 h 147"/>
                    <a:gd name="T12" fmla="*/ 11 w 44"/>
                    <a:gd name="T13" fmla="*/ 103 h 147"/>
                    <a:gd name="T14" fmla="*/ 16 w 44"/>
                    <a:gd name="T15" fmla="*/ 68 h 147"/>
                    <a:gd name="T16" fmla="*/ 16 w 44"/>
                    <a:gd name="T17" fmla="*/ 66 h 147"/>
                    <a:gd name="T18" fmla="*/ 14 w 44"/>
                    <a:gd name="T19" fmla="*/ 65 h 147"/>
                    <a:gd name="T20" fmla="*/ 10 w 44"/>
                    <a:gd name="T21" fmla="*/ 66 h 147"/>
                    <a:gd name="T22" fmla="*/ 4 w 44"/>
                    <a:gd name="T23" fmla="*/ 72 h 147"/>
                    <a:gd name="T24" fmla="*/ 0 w 44"/>
                    <a:gd name="T25" fmla="*/ 69 h 147"/>
                    <a:gd name="T26" fmla="*/ 19 w 44"/>
                    <a:gd name="T27" fmla="*/ 50 h 147"/>
                    <a:gd name="T28" fmla="*/ 32 w 44"/>
                    <a:gd name="T29" fmla="*/ 43 h 147"/>
                    <a:gd name="T30" fmla="*/ 37 w 44"/>
                    <a:gd name="T31" fmla="*/ 45 h 147"/>
                    <a:gd name="T32" fmla="*/ 39 w 44"/>
                    <a:gd name="T33" fmla="*/ 51 h 147"/>
                    <a:gd name="T34" fmla="*/ 35 w 44"/>
                    <a:gd name="T35" fmla="*/ 76 h 147"/>
                    <a:gd name="T36" fmla="*/ 33 w 44"/>
                    <a:gd name="T37" fmla="*/ 87 h 147"/>
                    <a:gd name="T38" fmla="*/ 30 w 44"/>
                    <a:gd name="T39" fmla="*/ 110 h 147"/>
                    <a:gd name="T40" fmla="*/ 28 w 44"/>
                    <a:gd name="T41" fmla="*/ 120 h 147"/>
                    <a:gd name="T42" fmla="*/ 29 w 44"/>
                    <a:gd name="T43" fmla="*/ 124 h 147"/>
                    <a:gd name="T44" fmla="*/ 31 w 44"/>
                    <a:gd name="T45" fmla="*/ 125 h 147"/>
                    <a:gd name="T46" fmla="*/ 35 w 44"/>
                    <a:gd name="T47" fmla="*/ 123 h 147"/>
                    <a:gd name="T48" fmla="*/ 41 w 44"/>
                    <a:gd name="T49" fmla="*/ 117 h 147"/>
                    <a:gd name="T50" fmla="*/ 34 w 44"/>
                    <a:gd name="T51" fmla="*/ 0 h 147"/>
                    <a:gd name="T52" fmla="*/ 41 w 44"/>
                    <a:gd name="T53" fmla="*/ 3 h 147"/>
                    <a:gd name="T54" fmla="*/ 44 w 44"/>
                    <a:gd name="T55" fmla="*/ 10 h 147"/>
                    <a:gd name="T56" fmla="*/ 40 w 44"/>
                    <a:gd name="T57" fmla="*/ 22 h 147"/>
                    <a:gd name="T58" fmla="*/ 31 w 44"/>
                    <a:gd name="T59" fmla="*/ 27 h 147"/>
                    <a:gd name="T60" fmla="*/ 23 w 44"/>
                    <a:gd name="T61" fmla="*/ 24 h 147"/>
                    <a:gd name="T62" fmla="*/ 21 w 44"/>
                    <a:gd name="T63" fmla="*/ 16 h 147"/>
                    <a:gd name="T64" fmla="*/ 25 w 44"/>
                    <a:gd name="T65" fmla="*/ 5 h 147"/>
                    <a:gd name="T66" fmla="*/ 34 w 44"/>
                    <a:gd name="T6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147">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solidFill>
                  <a:srgbClr val="CF3C27"/>
                </a:solidFill>
                <a:ln>
                  <a:noFill/>
                </a:ln>
              </p:spPr>
              <p:txBody>
                <a:bodyPr vert="horz" wrap="square" lIns="91440" tIns="45720" rIns="91440" bIns="45720" numCol="1" anchor="t" anchorCtr="0" compatLnSpc="1"/>
                <a:lstStyle/>
                <a:p>
                  <a:pPr defTabSz="911225"/>
                  <a:endParaRPr lang="zh-CN" altLang="en-US" sz="1700">
                    <a:solidFill>
                      <a:srgbClr val="1D495D"/>
                    </a:solidFill>
                    <a:latin typeface="Calibri" panose="020F0502020204030204"/>
                    <a:ea typeface="宋体" panose="02010600030101010101" pitchFamily="2" charset="-122"/>
                  </a:endParaRPr>
                </a:p>
              </p:txBody>
            </p:sp>
            <p:sp>
              <p:nvSpPr>
                <p:cNvPr id="128" name="Freeform 16"/>
                <p:cNvSpPr>
                  <a:spLocks noEditPoints="1"/>
                </p:cNvSpPr>
                <p:nvPr/>
              </p:nvSpPr>
              <p:spPr bwMode="auto">
                <a:xfrm>
                  <a:off x="980608" y="2248535"/>
                  <a:ext cx="216000" cy="216443"/>
                </a:xfrm>
                <a:custGeom>
                  <a:avLst/>
                  <a:gdLst>
                    <a:gd name="T0" fmla="*/ 0 w 206"/>
                    <a:gd name="T1" fmla="*/ 103 h 206"/>
                    <a:gd name="T2" fmla="*/ 103 w 206"/>
                    <a:gd name="T3" fmla="*/ 0 h 206"/>
                    <a:gd name="T4" fmla="*/ 103 w 206"/>
                    <a:gd name="T5" fmla="*/ 0 h 206"/>
                    <a:gd name="T6" fmla="*/ 206 w 206"/>
                    <a:gd name="T7" fmla="*/ 103 h 206"/>
                    <a:gd name="T8" fmla="*/ 206 w 206"/>
                    <a:gd name="T9" fmla="*/ 103 h 206"/>
                    <a:gd name="T10" fmla="*/ 206 w 206"/>
                    <a:gd name="T11" fmla="*/ 103 h 206"/>
                    <a:gd name="T12" fmla="*/ 103 w 206"/>
                    <a:gd name="T13" fmla="*/ 206 h 206"/>
                    <a:gd name="T14" fmla="*/ 103 w 206"/>
                    <a:gd name="T15" fmla="*/ 206 h 206"/>
                    <a:gd name="T16" fmla="*/ 0 w 206"/>
                    <a:gd name="T17" fmla="*/ 103 h 206"/>
                    <a:gd name="T18" fmla="*/ 40 w 206"/>
                    <a:gd name="T19" fmla="*/ 40 h 206"/>
                    <a:gd name="T20" fmla="*/ 13 w 206"/>
                    <a:gd name="T21" fmla="*/ 103 h 206"/>
                    <a:gd name="T22" fmla="*/ 13 w 206"/>
                    <a:gd name="T23" fmla="*/ 103 h 206"/>
                    <a:gd name="T24" fmla="*/ 40 w 206"/>
                    <a:gd name="T25" fmla="*/ 167 h 206"/>
                    <a:gd name="T26" fmla="*/ 40 w 206"/>
                    <a:gd name="T27" fmla="*/ 167 h 206"/>
                    <a:gd name="T28" fmla="*/ 103 w 206"/>
                    <a:gd name="T29" fmla="*/ 193 h 206"/>
                    <a:gd name="T30" fmla="*/ 103 w 206"/>
                    <a:gd name="T31" fmla="*/ 193 h 206"/>
                    <a:gd name="T32" fmla="*/ 166 w 206"/>
                    <a:gd name="T33" fmla="*/ 167 h 206"/>
                    <a:gd name="T34" fmla="*/ 166 w 206"/>
                    <a:gd name="T35" fmla="*/ 167 h 206"/>
                    <a:gd name="T36" fmla="*/ 192 w 206"/>
                    <a:gd name="T37" fmla="*/ 103 h 206"/>
                    <a:gd name="T38" fmla="*/ 192 w 206"/>
                    <a:gd name="T39" fmla="*/ 103 h 206"/>
                    <a:gd name="T40" fmla="*/ 166 w 206"/>
                    <a:gd name="T41" fmla="*/ 40 h 206"/>
                    <a:gd name="T42" fmla="*/ 166 w 206"/>
                    <a:gd name="T43" fmla="*/ 40 h 206"/>
                    <a:gd name="T44" fmla="*/ 103 w 206"/>
                    <a:gd name="T45" fmla="*/ 14 h 206"/>
                    <a:gd name="T46" fmla="*/ 103 w 206"/>
                    <a:gd name="T47" fmla="*/ 14 h 206"/>
                    <a:gd name="T48" fmla="*/ 40 w 206"/>
                    <a:gd name="T49" fmla="*/ 4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6" h="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solidFill>
                  <a:srgbClr val="CF3C27"/>
                </a:solidFill>
                <a:ln>
                  <a:noFill/>
                </a:ln>
              </p:spPr>
              <p:txBody>
                <a:bodyPr vert="horz" wrap="square" lIns="91440" tIns="45720" rIns="91440" bIns="45720" numCol="1" anchor="t" anchorCtr="0" compatLnSpc="1"/>
                <a:lstStyle/>
                <a:p>
                  <a:pPr defTabSz="911225"/>
                  <a:endParaRPr lang="zh-CN" altLang="en-US" sz="1700">
                    <a:solidFill>
                      <a:srgbClr val="1D495D"/>
                    </a:solidFill>
                    <a:latin typeface="Calibri" panose="020F0502020204030204"/>
                    <a:ea typeface="宋体" panose="02010600030101010101" pitchFamily="2" charset="-122"/>
                  </a:endParaRPr>
                </a:p>
              </p:txBody>
            </p:sp>
          </p:grpSp>
          <p:sp>
            <p:nvSpPr>
              <p:cNvPr id="126" name="文本框 88"/>
              <p:cNvSpPr txBox="1"/>
              <p:nvPr/>
            </p:nvSpPr>
            <p:spPr>
              <a:xfrm>
                <a:off x="1255541" y="1870075"/>
                <a:ext cx="3099956" cy="336309"/>
              </a:xfrm>
              <a:prstGeom prst="rect">
                <a:avLst/>
              </a:prstGeom>
              <a:noFill/>
            </p:spPr>
            <p:txBody>
              <a:bodyPr wrap="square" rtlCol="0">
                <a:spAutoFit/>
              </a:bodyPr>
              <a:lstStyle/>
              <a:p>
                <a:pPr defTabSz="911225"/>
                <a:r>
                  <a:rPr lang="zh-CN" altLang="en-US" sz="1700" b="1" dirty="0">
                    <a:solidFill>
                      <a:srgbClr val="1D495D"/>
                    </a:solidFill>
                    <a:latin typeface="微软雅黑" panose="020B0503020204020204" pitchFamily="34" charset="-122"/>
                  </a:rPr>
                  <a:t>点击添加标题</a:t>
                </a:r>
              </a:p>
            </p:txBody>
          </p:sp>
        </p:grpSp>
        <p:sp>
          <p:nvSpPr>
            <p:cNvPr id="124" name="矩形 123"/>
            <p:cNvSpPr/>
            <p:nvPr/>
          </p:nvSpPr>
          <p:spPr>
            <a:xfrm>
              <a:off x="1333794" y="2532645"/>
              <a:ext cx="2513146" cy="818841"/>
            </a:xfrm>
            <a:prstGeom prst="rect">
              <a:avLst/>
            </a:prstGeom>
          </p:spPr>
          <p:txBody>
            <a:bodyPr wrap="square">
              <a:spAutoFit/>
            </a:bodyPr>
            <a:lstStyle/>
            <a:p>
              <a:pPr defTabSz="911225"/>
              <a:r>
                <a:rPr lang="zh-CN" altLang="en-US" sz="1600" dirty="0">
                  <a:solidFill>
                    <a:srgbClr val="242424">
                      <a:lumMod val="75000"/>
                      <a:lumOff val="25000"/>
                    </a:srgbClr>
                  </a:solidFill>
                  <a:latin typeface="微软雅黑" panose="020B0503020204020204" pitchFamily="34" charset="-122"/>
                </a:rPr>
                <a:t>添加你的文字添加你的文字添加你的文字添加你的文字</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2.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3.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4.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heme/theme1.xml><?xml version="1.0" encoding="utf-8"?>
<a:theme xmlns:a="http://schemas.openxmlformats.org/drawingml/2006/main" name="5_自定义设计方案">
  <a:themeElements>
    <a:clrScheme name="520">
      <a:dk1>
        <a:sysClr val="windowText" lastClr="000000"/>
      </a:dk1>
      <a:lt1>
        <a:sysClr val="window" lastClr="FFFFFF"/>
      </a:lt1>
      <a:dk2>
        <a:srgbClr val="505046"/>
      </a:dk2>
      <a:lt2>
        <a:srgbClr val="EEECE1"/>
      </a:lt2>
      <a:accent1>
        <a:srgbClr val="375439"/>
      </a:accent1>
      <a:accent2>
        <a:srgbClr val="375439"/>
      </a:accent2>
      <a:accent3>
        <a:srgbClr val="375439"/>
      </a:accent3>
      <a:accent4>
        <a:srgbClr val="375439"/>
      </a:accent4>
      <a:accent5>
        <a:srgbClr val="375439"/>
      </a:accent5>
      <a:accent6>
        <a:srgbClr val="375439"/>
      </a:accent6>
      <a:hlink>
        <a:srgbClr val="325F0B"/>
      </a:hlink>
      <a:folHlink>
        <a:srgbClr val="79D02A"/>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自定义设计方案">
  <a:themeElements>
    <a:clrScheme name="我的主题色">
      <a:dk1>
        <a:sysClr val="windowText" lastClr="000000"/>
      </a:dk1>
      <a:lt1>
        <a:sysClr val="window" lastClr="FFFFFF"/>
      </a:lt1>
      <a:dk2>
        <a:srgbClr val="000000"/>
      </a:dk2>
      <a:lt2>
        <a:srgbClr val="EEECE1"/>
      </a:lt2>
      <a:accent1>
        <a:srgbClr val="63CFF6"/>
      </a:accent1>
      <a:accent2>
        <a:srgbClr val="FBB9CC"/>
      </a:accent2>
      <a:accent3>
        <a:srgbClr val="63CFF6"/>
      </a:accent3>
      <a:accent4>
        <a:srgbClr val="FBB9CC"/>
      </a:accent4>
      <a:accent5>
        <a:srgbClr val="63CFF6"/>
      </a:accent5>
      <a:accent6>
        <a:srgbClr val="FBB9CC"/>
      </a:accent6>
      <a:hlink>
        <a:srgbClr val="63CFF6"/>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2098</Words>
  <Application>Microsoft Office PowerPoint</Application>
  <PresentationFormat>宽屏</PresentationFormat>
  <Paragraphs>306</Paragraphs>
  <Slides>26</Slides>
  <Notes>24</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26</vt:i4>
      </vt:variant>
    </vt:vector>
  </HeadingPairs>
  <TitlesOfParts>
    <vt:vector size="41" baseType="lpstr">
      <vt:lpstr>Embassy BT</vt:lpstr>
      <vt:lpstr>等线</vt:lpstr>
      <vt:lpstr>方正综艺简体</vt:lpstr>
      <vt:lpstr>宋体</vt:lpstr>
      <vt:lpstr>微软雅黑</vt:lpstr>
      <vt:lpstr>幼圆</vt:lpstr>
      <vt:lpstr>Agency FB</vt:lpstr>
      <vt:lpstr>Arial</vt:lpstr>
      <vt:lpstr>Calibri</vt:lpstr>
      <vt:lpstr>Calibri Light</vt:lpstr>
      <vt:lpstr>Gabriola</vt:lpstr>
      <vt:lpstr>Impact</vt:lpstr>
      <vt:lpstr>Wingdings</vt:lpstr>
      <vt:lpstr>5_自定义设计方案</vt:lpstr>
      <vt:lpstr>6_自定义设计方案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天 下</cp:lastModifiedBy>
  <cp:revision>33</cp:revision>
  <dcterms:created xsi:type="dcterms:W3CDTF">2016-08-11T13:28:00Z</dcterms:created>
  <dcterms:modified xsi:type="dcterms:W3CDTF">2021-01-05T16:05:25Z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